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theme/theme5.xml" ContentType="application/vnd.openxmlformats-officedocument.theme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theme/theme6.xml" ContentType="application/vnd.openxmlformats-officedocument.theme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7.xml" ContentType="application/vnd.openxmlformats-officedocument.theme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8.xml" ContentType="application/vnd.openxmlformats-officedocument.theme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theme/theme9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  <p:sldMasterId id="2147483677" r:id="rId2"/>
    <p:sldMasterId id="2147483774" r:id="rId3"/>
    <p:sldMasterId id="2147483664" r:id="rId4"/>
    <p:sldMasterId id="2147483699" r:id="rId5"/>
    <p:sldMasterId id="2147483761" r:id="rId6"/>
    <p:sldMasterId id="2147483648" r:id="rId7"/>
    <p:sldMasterId id="2147483715" r:id="rId8"/>
    <p:sldMasterId id="2147483837" r:id="rId9"/>
  </p:sldMasterIdLst>
  <p:sldIdLst>
    <p:sldId id="364" r:id="rId10"/>
    <p:sldId id="262" r:id="rId11"/>
    <p:sldId id="263" r:id="rId12"/>
    <p:sldId id="532" r:id="rId13"/>
    <p:sldId id="533" r:id="rId14"/>
    <p:sldId id="264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339" r:id="rId29"/>
    <p:sldId id="281" r:id="rId30"/>
    <p:sldId id="282" r:id="rId31"/>
    <p:sldId id="284" r:id="rId32"/>
    <p:sldId id="285" r:id="rId33"/>
    <p:sldId id="286" r:id="rId34"/>
    <p:sldId id="289" r:id="rId35"/>
    <p:sldId id="291" r:id="rId36"/>
    <p:sldId id="290" r:id="rId37"/>
    <p:sldId id="293" r:id="rId38"/>
    <p:sldId id="292" r:id="rId39"/>
    <p:sldId id="294" r:id="rId40"/>
    <p:sldId id="302" r:id="rId41"/>
    <p:sldId id="303" r:id="rId42"/>
    <p:sldId id="297" r:id="rId43"/>
    <p:sldId id="304" r:id="rId44"/>
    <p:sldId id="298" r:id="rId45"/>
    <p:sldId id="299" r:id="rId46"/>
    <p:sldId id="300" r:id="rId47"/>
    <p:sldId id="287" r:id="rId48"/>
    <p:sldId id="288" r:id="rId49"/>
    <p:sldId id="315" r:id="rId50"/>
    <p:sldId id="316" r:id="rId51"/>
    <p:sldId id="317" r:id="rId52"/>
    <p:sldId id="318" r:id="rId53"/>
    <p:sldId id="319" r:id="rId54"/>
    <p:sldId id="320" r:id="rId55"/>
    <p:sldId id="312" r:id="rId56"/>
    <p:sldId id="301" r:id="rId57"/>
    <p:sldId id="295" r:id="rId58"/>
    <p:sldId id="314" r:id="rId59"/>
    <p:sldId id="296" r:id="rId60"/>
    <p:sldId id="308" r:id="rId61"/>
    <p:sldId id="309" r:id="rId62"/>
    <p:sldId id="310" r:id="rId63"/>
    <p:sldId id="311" r:id="rId64"/>
    <p:sldId id="305" r:id="rId65"/>
    <p:sldId id="306" r:id="rId66"/>
    <p:sldId id="307" r:id="rId67"/>
    <p:sldId id="257" r:id="rId68"/>
    <p:sldId id="258" r:id="rId69"/>
    <p:sldId id="259" r:id="rId70"/>
    <p:sldId id="260" r:id="rId71"/>
    <p:sldId id="265" r:id="rId72"/>
    <p:sldId id="266" r:id="rId7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9FF"/>
    <a:srgbClr val="BD72F7"/>
    <a:srgbClr val="B264ED"/>
    <a:srgbClr val="FBFF88"/>
    <a:srgbClr val="E045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475F9A-04E3-A854-2329-78ECCA28D32B}" v="167" dt="2024-02-15T09:43:53.79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7.xml"/><Relationship Id="rId21" Type="http://schemas.openxmlformats.org/officeDocument/2006/relationships/slide" Target="slides/slide12.xml"/><Relationship Id="rId42" Type="http://schemas.openxmlformats.org/officeDocument/2006/relationships/slide" Target="slides/slide33.xml"/><Relationship Id="rId47" Type="http://schemas.openxmlformats.org/officeDocument/2006/relationships/slide" Target="slides/slide38.xml"/><Relationship Id="rId63" Type="http://schemas.openxmlformats.org/officeDocument/2006/relationships/slide" Target="slides/slide54.xml"/><Relationship Id="rId68" Type="http://schemas.openxmlformats.org/officeDocument/2006/relationships/slide" Target="slides/slide59.xml"/><Relationship Id="rId16" Type="http://schemas.openxmlformats.org/officeDocument/2006/relationships/slide" Target="slides/slide7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slide" Target="slides/slide31.xml"/><Relationship Id="rId45" Type="http://schemas.openxmlformats.org/officeDocument/2006/relationships/slide" Target="slides/slide36.xml"/><Relationship Id="rId53" Type="http://schemas.openxmlformats.org/officeDocument/2006/relationships/slide" Target="slides/slide44.xml"/><Relationship Id="rId58" Type="http://schemas.openxmlformats.org/officeDocument/2006/relationships/slide" Target="slides/slide49.xml"/><Relationship Id="rId66" Type="http://schemas.openxmlformats.org/officeDocument/2006/relationships/slide" Target="slides/slide57.xml"/><Relationship Id="rId74" Type="http://schemas.openxmlformats.org/officeDocument/2006/relationships/presProps" Target="presProps.xml"/><Relationship Id="rId79" Type="http://schemas.microsoft.com/office/2015/10/relationships/revisionInfo" Target="revisionInfo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2.xml"/><Relationship Id="rId19" Type="http://schemas.openxmlformats.org/officeDocument/2006/relationships/slide" Target="slides/slide10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slide" Target="slides/slide34.xml"/><Relationship Id="rId48" Type="http://schemas.openxmlformats.org/officeDocument/2006/relationships/slide" Target="slides/slide39.xml"/><Relationship Id="rId56" Type="http://schemas.openxmlformats.org/officeDocument/2006/relationships/slide" Target="slides/slide47.xml"/><Relationship Id="rId64" Type="http://schemas.openxmlformats.org/officeDocument/2006/relationships/slide" Target="slides/slide55.xml"/><Relationship Id="rId69" Type="http://schemas.openxmlformats.org/officeDocument/2006/relationships/slide" Target="slides/slide60.xml"/><Relationship Id="rId77" Type="http://schemas.openxmlformats.org/officeDocument/2006/relationships/tableStyles" Target="tableStyle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2.xml"/><Relationship Id="rId72" Type="http://schemas.openxmlformats.org/officeDocument/2006/relationships/slide" Target="slides/slide63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slide" Target="slides/slide37.xml"/><Relationship Id="rId59" Type="http://schemas.openxmlformats.org/officeDocument/2006/relationships/slide" Target="slides/slide50.xml"/><Relationship Id="rId67" Type="http://schemas.openxmlformats.org/officeDocument/2006/relationships/slide" Target="slides/slide58.xml"/><Relationship Id="rId20" Type="http://schemas.openxmlformats.org/officeDocument/2006/relationships/slide" Target="slides/slide11.xml"/><Relationship Id="rId41" Type="http://schemas.openxmlformats.org/officeDocument/2006/relationships/slide" Target="slides/slide32.xml"/><Relationship Id="rId54" Type="http://schemas.openxmlformats.org/officeDocument/2006/relationships/slide" Target="slides/slide45.xml"/><Relationship Id="rId62" Type="http://schemas.openxmlformats.org/officeDocument/2006/relationships/slide" Target="slides/slide53.xml"/><Relationship Id="rId70" Type="http://schemas.openxmlformats.org/officeDocument/2006/relationships/slide" Target="slides/slide61.xml"/><Relationship Id="rId75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49" Type="http://schemas.openxmlformats.org/officeDocument/2006/relationships/slide" Target="slides/slide40.xml"/><Relationship Id="rId57" Type="http://schemas.openxmlformats.org/officeDocument/2006/relationships/slide" Target="slides/slide48.xml"/><Relationship Id="rId10" Type="http://schemas.openxmlformats.org/officeDocument/2006/relationships/slide" Target="slides/slide1.xml"/><Relationship Id="rId31" Type="http://schemas.openxmlformats.org/officeDocument/2006/relationships/slide" Target="slides/slide22.xml"/><Relationship Id="rId44" Type="http://schemas.openxmlformats.org/officeDocument/2006/relationships/slide" Target="slides/slide35.xml"/><Relationship Id="rId52" Type="http://schemas.openxmlformats.org/officeDocument/2006/relationships/slide" Target="slides/slide43.xml"/><Relationship Id="rId60" Type="http://schemas.openxmlformats.org/officeDocument/2006/relationships/slide" Target="slides/slide51.xml"/><Relationship Id="rId65" Type="http://schemas.openxmlformats.org/officeDocument/2006/relationships/slide" Target="slides/slide56.xml"/><Relationship Id="rId73" Type="http://schemas.openxmlformats.org/officeDocument/2006/relationships/slide" Target="slides/slide64.xml"/><Relationship Id="rId78" Type="http://schemas.microsoft.com/office/2016/11/relationships/changesInfo" Target="changesInfos/changesInfo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39" Type="http://schemas.openxmlformats.org/officeDocument/2006/relationships/slide" Target="slides/slide30.xml"/><Relationship Id="rId34" Type="http://schemas.openxmlformats.org/officeDocument/2006/relationships/slide" Target="slides/slide25.xml"/><Relationship Id="rId50" Type="http://schemas.openxmlformats.org/officeDocument/2006/relationships/slide" Target="slides/slide41.xml"/><Relationship Id="rId55" Type="http://schemas.openxmlformats.org/officeDocument/2006/relationships/slide" Target="slides/slide46.xml"/><Relationship Id="rId76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2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 Powell" userId="S::mari.powell@uwtsd.ac.uk::a1b98dd7-29dc-4131-8e37-1423e6a9ecca" providerId="AD" clId="Web-{14475F9A-04E3-A854-2329-78ECCA28D32B}"/>
    <pc:docChg chg="addSld delSld modSld sldOrd">
      <pc:chgData name="Mari Powell" userId="S::mari.powell@uwtsd.ac.uk::a1b98dd7-29dc-4131-8e37-1423e6a9ecca" providerId="AD" clId="Web-{14475F9A-04E3-A854-2329-78ECCA28D32B}" dt="2024-02-15T09:43:53.639" v="122" actId="1076"/>
      <pc:docMkLst>
        <pc:docMk/>
      </pc:docMkLst>
      <pc:sldChg chg="del">
        <pc:chgData name="Mari Powell" userId="S::mari.powell@uwtsd.ac.uk::a1b98dd7-29dc-4131-8e37-1423e6a9ecca" providerId="AD" clId="Web-{14475F9A-04E3-A854-2329-78ECCA28D32B}" dt="2024-02-15T09:29:26.792" v="1"/>
        <pc:sldMkLst>
          <pc:docMk/>
          <pc:sldMk cId="2657185313" sldId="261"/>
        </pc:sldMkLst>
      </pc:sldChg>
      <pc:sldChg chg="modSp">
        <pc:chgData name="Mari Powell" userId="S::mari.powell@uwtsd.ac.uk::a1b98dd7-29dc-4131-8e37-1423e6a9ecca" providerId="AD" clId="Web-{14475F9A-04E3-A854-2329-78ECCA28D32B}" dt="2024-02-15T09:30:44.639" v="8"/>
        <pc:sldMkLst>
          <pc:docMk/>
          <pc:sldMk cId="2006596501" sldId="263"/>
        </pc:sldMkLst>
        <pc:picChg chg="mod modCrop">
          <ac:chgData name="Mari Powell" userId="S::mari.powell@uwtsd.ac.uk::a1b98dd7-29dc-4131-8e37-1423e6a9ecca" providerId="AD" clId="Web-{14475F9A-04E3-A854-2329-78ECCA28D32B}" dt="2024-02-15T09:30:44.639" v="8"/>
          <ac:picMkLst>
            <pc:docMk/>
            <pc:sldMk cId="2006596501" sldId="263"/>
            <ac:picMk id="2" creationId="{38D641C2-388B-9DF9-9612-B8901E4D133A}"/>
          </ac:picMkLst>
        </pc:picChg>
      </pc:sldChg>
      <pc:sldChg chg="modSp">
        <pc:chgData name="Mari Powell" userId="S::mari.powell@uwtsd.ac.uk::a1b98dd7-29dc-4131-8e37-1423e6a9ecca" providerId="AD" clId="Web-{14475F9A-04E3-A854-2329-78ECCA28D32B}" dt="2024-02-15T09:43:53.639" v="122" actId="1076"/>
        <pc:sldMkLst>
          <pc:docMk/>
          <pc:sldMk cId="1756842425" sldId="266"/>
        </pc:sldMkLst>
        <pc:spChg chg="mod">
          <ac:chgData name="Mari Powell" userId="S::mari.powell@uwtsd.ac.uk::a1b98dd7-29dc-4131-8e37-1423e6a9ecca" providerId="AD" clId="Web-{14475F9A-04E3-A854-2329-78ECCA28D32B}" dt="2024-02-15T09:43:53.639" v="122" actId="1076"/>
          <ac:spMkLst>
            <pc:docMk/>
            <pc:sldMk cId="1756842425" sldId="266"/>
            <ac:spMk id="8" creationId="{BB9738B8-5480-5B4C-8CF6-8C2225BA5B0B}"/>
          </ac:spMkLst>
        </pc:spChg>
      </pc:sldChg>
      <pc:sldChg chg="del">
        <pc:chgData name="Mari Powell" userId="S::mari.powell@uwtsd.ac.uk::a1b98dd7-29dc-4131-8e37-1423e6a9ecca" providerId="AD" clId="Web-{14475F9A-04E3-A854-2329-78ECCA28D32B}" dt="2024-02-15T09:38:21.439" v="87"/>
        <pc:sldMkLst>
          <pc:docMk/>
          <pc:sldMk cId="1963362483" sldId="280"/>
        </pc:sldMkLst>
      </pc:sldChg>
      <pc:sldChg chg="modSp">
        <pc:chgData name="Mari Powell" userId="S::mari.powell@uwtsd.ac.uk::a1b98dd7-29dc-4131-8e37-1423e6a9ecca" providerId="AD" clId="Web-{14475F9A-04E3-A854-2329-78ECCA28D32B}" dt="2024-02-15T09:39:01.550" v="109" actId="14100"/>
        <pc:sldMkLst>
          <pc:docMk/>
          <pc:sldMk cId="3902675475" sldId="281"/>
        </pc:sldMkLst>
        <pc:spChg chg="mod">
          <ac:chgData name="Mari Powell" userId="S::mari.powell@uwtsd.ac.uk::a1b98dd7-29dc-4131-8e37-1423e6a9ecca" providerId="AD" clId="Web-{14475F9A-04E3-A854-2329-78ECCA28D32B}" dt="2024-02-15T09:39:01.550" v="109" actId="14100"/>
          <ac:spMkLst>
            <pc:docMk/>
            <pc:sldMk cId="3902675475" sldId="281"/>
            <ac:spMk id="11" creationId="{DC40BAB6-BA10-F047-91E6-6846C250291C}"/>
          </ac:spMkLst>
        </pc:spChg>
      </pc:sldChg>
      <pc:sldChg chg="modSp">
        <pc:chgData name="Mari Powell" userId="S::mari.powell@uwtsd.ac.uk::a1b98dd7-29dc-4131-8e37-1423e6a9ecca" providerId="AD" clId="Web-{14475F9A-04E3-A854-2329-78ECCA28D32B}" dt="2024-02-15T09:37:08.998" v="86"/>
        <pc:sldMkLst>
          <pc:docMk/>
          <pc:sldMk cId="243299109" sldId="282"/>
        </pc:sldMkLst>
        <pc:picChg chg="mod modCrop">
          <ac:chgData name="Mari Powell" userId="S::mari.powell@uwtsd.ac.uk::a1b98dd7-29dc-4131-8e37-1423e6a9ecca" providerId="AD" clId="Web-{14475F9A-04E3-A854-2329-78ECCA28D32B}" dt="2024-02-15T09:37:08.998" v="86"/>
          <ac:picMkLst>
            <pc:docMk/>
            <pc:sldMk cId="243299109" sldId="282"/>
            <ac:picMk id="2" creationId="{38D641C2-388B-9DF9-9612-B8901E4D133A}"/>
          </ac:picMkLst>
        </pc:picChg>
      </pc:sldChg>
      <pc:sldChg chg="ord">
        <pc:chgData name="Mari Powell" userId="S::mari.powell@uwtsd.ac.uk::a1b98dd7-29dc-4131-8e37-1423e6a9ecca" providerId="AD" clId="Web-{14475F9A-04E3-A854-2329-78ECCA28D32B}" dt="2024-02-15T09:41:45.165" v="110"/>
        <pc:sldMkLst>
          <pc:docMk/>
          <pc:sldMk cId="134662264" sldId="305"/>
        </pc:sldMkLst>
      </pc:sldChg>
      <pc:sldChg chg="add">
        <pc:chgData name="Mari Powell" userId="S::mari.powell@uwtsd.ac.uk::a1b98dd7-29dc-4131-8e37-1423e6a9ecca" providerId="AD" clId="Web-{14475F9A-04E3-A854-2329-78ECCA28D32B}" dt="2024-02-15T09:38:26.533" v="88"/>
        <pc:sldMkLst>
          <pc:docMk/>
          <pc:sldMk cId="498883106" sldId="339"/>
        </pc:sldMkLst>
      </pc:sldChg>
      <pc:sldChg chg="modSp add">
        <pc:chgData name="Mari Powell" userId="S::mari.powell@uwtsd.ac.uk::a1b98dd7-29dc-4131-8e37-1423e6a9ecca" providerId="AD" clId="Web-{14475F9A-04E3-A854-2329-78ECCA28D32B}" dt="2024-02-15T09:29:48.512" v="6" actId="20577"/>
        <pc:sldMkLst>
          <pc:docMk/>
          <pc:sldMk cId="2470699789" sldId="364"/>
        </pc:sldMkLst>
        <pc:spChg chg="mod">
          <ac:chgData name="Mari Powell" userId="S::mari.powell@uwtsd.ac.uk::a1b98dd7-29dc-4131-8e37-1423e6a9ecca" providerId="AD" clId="Web-{14475F9A-04E3-A854-2329-78ECCA28D32B}" dt="2024-02-15T09:29:48.512" v="6" actId="20577"/>
          <ac:spMkLst>
            <pc:docMk/>
            <pc:sldMk cId="2470699789" sldId="364"/>
            <ac:spMk id="4" creationId="{5062BA96-231F-369E-477C-F092AC95A812}"/>
          </ac:spMkLst>
        </pc:spChg>
      </pc:sldChg>
      <pc:sldChg chg="modSp add">
        <pc:chgData name="Mari Powell" userId="S::mari.powell@uwtsd.ac.uk::a1b98dd7-29dc-4131-8e37-1423e6a9ecca" providerId="AD" clId="Web-{14475F9A-04E3-A854-2329-78ECCA28D32B}" dt="2024-02-15T09:31:18.437" v="11"/>
        <pc:sldMkLst>
          <pc:docMk/>
          <pc:sldMk cId="729102395" sldId="532"/>
        </pc:sldMkLst>
        <pc:picChg chg="mod modCrop">
          <ac:chgData name="Mari Powell" userId="S::mari.powell@uwtsd.ac.uk::a1b98dd7-29dc-4131-8e37-1423e6a9ecca" providerId="AD" clId="Web-{14475F9A-04E3-A854-2329-78ECCA28D32B}" dt="2024-02-15T09:31:18.437" v="11"/>
          <ac:picMkLst>
            <pc:docMk/>
            <pc:sldMk cId="729102395" sldId="532"/>
            <ac:picMk id="7" creationId="{E21C9C98-93F8-50E4-710E-C5C2EE0AE8B3}"/>
          </ac:picMkLst>
        </pc:picChg>
      </pc:sldChg>
      <pc:sldChg chg="addSp modSp add">
        <pc:chgData name="Mari Powell" userId="S::mari.powell@uwtsd.ac.uk::a1b98dd7-29dc-4131-8e37-1423e6a9ecca" providerId="AD" clId="Web-{14475F9A-04E3-A854-2329-78ECCA28D32B}" dt="2024-02-15T09:35:56.558" v="84" actId="1076"/>
        <pc:sldMkLst>
          <pc:docMk/>
          <pc:sldMk cId="1199471996" sldId="533"/>
        </pc:sldMkLst>
        <pc:spChg chg="mod">
          <ac:chgData name="Mari Powell" userId="S::mari.powell@uwtsd.ac.uk::a1b98dd7-29dc-4131-8e37-1423e6a9ecca" providerId="AD" clId="Web-{14475F9A-04E3-A854-2329-78ECCA28D32B}" dt="2024-02-15T09:35:14.900" v="68" actId="1076"/>
          <ac:spMkLst>
            <pc:docMk/>
            <pc:sldMk cId="1199471996" sldId="533"/>
            <ac:spMk id="4" creationId="{21968474-A038-1D63-2BAB-775E4BBC6498}"/>
          </ac:spMkLst>
        </pc:spChg>
        <pc:spChg chg="add mod">
          <ac:chgData name="Mari Powell" userId="S::mari.powell@uwtsd.ac.uk::a1b98dd7-29dc-4131-8e37-1423e6a9ecca" providerId="AD" clId="Web-{14475F9A-04E3-A854-2329-78ECCA28D32B}" dt="2024-02-15T09:35:56.558" v="84" actId="1076"/>
          <ac:spMkLst>
            <pc:docMk/>
            <pc:sldMk cId="1199471996" sldId="533"/>
            <ac:spMk id="5" creationId="{0EF9C194-5514-462F-CC14-102B8C8BC5CB}"/>
          </ac:spMkLst>
        </pc:spChg>
        <pc:spChg chg="add mod">
          <ac:chgData name="Mari Powell" userId="S::mari.powell@uwtsd.ac.uk::a1b98dd7-29dc-4131-8e37-1423e6a9ecca" providerId="AD" clId="Web-{14475F9A-04E3-A854-2329-78ECCA28D32B}" dt="2024-02-15T09:35:43.885" v="82" actId="1076"/>
          <ac:spMkLst>
            <pc:docMk/>
            <pc:sldMk cId="1199471996" sldId="533"/>
            <ac:spMk id="9" creationId="{56AD2517-B7F5-5857-E089-04E6A33CF301}"/>
          </ac:spMkLst>
        </pc:spChg>
        <pc:spChg chg="mod">
          <ac:chgData name="Mari Powell" userId="S::mari.powell@uwtsd.ac.uk::a1b98dd7-29dc-4131-8e37-1423e6a9ecca" providerId="AD" clId="Web-{14475F9A-04E3-A854-2329-78ECCA28D32B}" dt="2024-02-15T09:32:24.924" v="21" actId="1076"/>
          <ac:spMkLst>
            <pc:docMk/>
            <pc:sldMk cId="1199471996" sldId="533"/>
            <ac:spMk id="10" creationId="{D741B5FF-7E44-20CE-B553-D3F328281CB5}"/>
          </ac:spMkLst>
        </pc:spChg>
        <pc:spChg chg="mod">
          <ac:chgData name="Mari Powell" userId="S::mari.powell@uwtsd.ac.uk::a1b98dd7-29dc-4131-8e37-1423e6a9ecca" providerId="AD" clId="Web-{14475F9A-04E3-A854-2329-78ECCA28D32B}" dt="2024-02-15T09:35:52.823" v="83" actId="1076"/>
          <ac:spMkLst>
            <pc:docMk/>
            <pc:sldMk cId="1199471996" sldId="533"/>
            <ac:spMk id="14" creationId="{91EAE9D9-9304-0574-FEE6-91E7AD7EFA29}"/>
          </ac:spMkLst>
        </pc:spChg>
        <pc:spChg chg="mod">
          <ac:chgData name="Mari Powell" userId="S::mari.powell@uwtsd.ac.uk::a1b98dd7-29dc-4131-8e37-1423e6a9ecca" providerId="AD" clId="Web-{14475F9A-04E3-A854-2329-78ECCA28D32B}" dt="2024-02-15T09:35:18.322" v="69" actId="1076"/>
          <ac:spMkLst>
            <pc:docMk/>
            <pc:sldMk cId="1199471996" sldId="533"/>
            <ac:spMk id="15" creationId="{89EAB1B5-592C-9BB5-E3B4-D1327E7BB1C9}"/>
          </ac:spMkLst>
        </pc:spChg>
        <pc:spChg chg="mod">
          <ac:chgData name="Mari Powell" userId="S::mari.powell@uwtsd.ac.uk::a1b98dd7-29dc-4131-8e37-1423e6a9ecca" providerId="AD" clId="Web-{14475F9A-04E3-A854-2329-78ECCA28D32B}" dt="2024-02-15T09:35:21.447" v="70" actId="1076"/>
          <ac:spMkLst>
            <pc:docMk/>
            <pc:sldMk cId="1199471996" sldId="533"/>
            <ac:spMk id="17" creationId="{87B14B4C-92F2-9FF9-3268-481C4A645B79}"/>
          </ac:spMkLst>
        </pc:spChg>
      </pc:sldChg>
    </pc:docChg>
  </pc:docChgLst>
  <pc:docChgLst>
    <pc:chgData name="Mari Powell" userId="S::mari.powell@uwtsd.ac.uk::a1b98dd7-29dc-4131-8e37-1423e6a9ecca" providerId="AD" clId="Web-{F03F6E28-4DA8-FE6D-7EB8-A8108CA9BF85}"/>
    <pc:docChg chg="addSld delSld modSld sldOrd addMainMaster modMainMaster">
      <pc:chgData name="Mari Powell" userId="S::mari.powell@uwtsd.ac.uk::a1b98dd7-29dc-4131-8e37-1423e6a9ecca" providerId="AD" clId="Web-{F03F6E28-4DA8-FE6D-7EB8-A8108CA9BF85}" dt="2023-03-22T16:40:00.307" v="2819"/>
      <pc:docMkLst>
        <pc:docMk/>
      </pc:docMkLst>
      <pc:sldChg chg="modSp ord">
        <pc:chgData name="Mari Powell" userId="S::mari.powell@uwtsd.ac.uk::a1b98dd7-29dc-4131-8e37-1423e6a9ecca" providerId="AD" clId="Web-{F03F6E28-4DA8-FE6D-7EB8-A8108CA9BF85}" dt="2023-03-21T15:31:00.384" v="362" actId="20577"/>
        <pc:sldMkLst>
          <pc:docMk/>
          <pc:sldMk cId="3561169028" sldId="257"/>
        </pc:sldMkLst>
        <pc:spChg chg="mod">
          <ac:chgData name="Mari Powell" userId="S::mari.powell@uwtsd.ac.uk::a1b98dd7-29dc-4131-8e37-1423e6a9ecca" providerId="AD" clId="Web-{F03F6E28-4DA8-FE6D-7EB8-A8108CA9BF85}" dt="2023-03-21T15:31:00.384" v="362" actId="20577"/>
          <ac:spMkLst>
            <pc:docMk/>
            <pc:sldMk cId="3561169028" sldId="257"/>
            <ac:spMk id="4" creationId="{4F84BFD6-375D-D124-745A-5BEAA1E644CE}"/>
          </ac:spMkLst>
        </pc:spChg>
      </pc:sldChg>
      <pc:sldChg chg="addSp delSp modSp mod setBg">
        <pc:chgData name="Mari Powell" userId="S::mari.powell@uwtsd.ac.uk::a1b98dd7-29dc-4131-8e37-1423e6a9ecca" providerId="AD" clId="Web-{F03F6E28-4DA8-FE6D-7EB8-A8108CA9BF85}" dt="2023-03-21T14:49:28.228" v="90" actId="1076"/>
        <pc:sldMkLst>
          <pc:docMk/>
          <pc:sldMk cId="632414553" sldId="258"/>
        </pc:sldMkLst>
        <pc:spChg chg="mod">
          <ac:chgData name="Mari Powell" userId="S::mari.powell@uwtsd.ac.uk::a1b98dd7-29dc-4131-8e37-1423e6a9ecca" providerId="AD" clId="Web-{F03F6E28-4DA8-FE6D-7EB8-A8108CA9BF85}" dt="2023-03-21T14:47:12.348" v="63" actId="20577"/>
          <ac:spMkLst>
            <pc:docMk/>
            <pc:sldMk cId="632414553" sldId="258"/>
            <ac:spMk id="4" creationId="{F4F27E18-B82B-9949-8F5D-8DE9ABE75DB1}"/>
          </ac:spMkLst>
        </pc:spChg>
        <pc:spChg chg="mod">
          <ac:chgData name="Mari Powell" userId="S::mari.powell@uwtsd.ac.uk::a1b98dd7-29dc-4131-8e37-1423e6a9ecca" providerId="AD" clId="Web-{F03F6E28-4DA8-FE6D-7EB8-A8108CA9BF85}" dt="2023-03-21T14:49:28.228" v="90" actId="1076"/>
          <ac:spMkLst>
            <pc:docMk/>
            <pc:sldMk cId="632414553" sldId="258"/>
            <ac:spMk id="11" creationId="{C26A8336-99C3-A443-8C86-3033255BC02E}"/>
          </ac:spMkLst>
        </pc:spChg>
        <pc:picChg chg="add mod">
          <ac:chgData name="Mari Powell" userId="S::mari.powell@uwtsd.ac.uk::a1b98dd7-29dc-4131-8e37-1423e6a9ecca" providerId="AD" clId="Web-{F03F6E28-4DA8-FE6D-7EB8-A8108CA9BF85}" dt="2023-03-21T14:47:29.286" v="66" actId="1076"/>
          <ac:picMkLst>
            <pc:docMk/>
            <pc:sldMk cId="632414553" sldId="258"/>
            <ac:picMk id="5" creationId="{8AEA1DF2-4B72-AA4E-DCA5-0C13AB9DB9B2}"/>
          </ac:picMkLst>
        </pc:picChg>
        <pc:picChg chg="del">
          <ac:chgData name="Mari Powell" userId="S::mari.powell@uwtsd.ac.uk::a1b98dd7-29dc-4131-8e37-1423e6a9ecca" providerId="AD" clId="Web-{F03F6E28-4DA8-FE6D-7EB8-A8108CA9BF85}" dt="2023-03-21T14:44:34.218" v="50"/>
          <ac:picMkLst>
            <pc:docMk/>
            <pc:sldMk cId="632414553" sldId="258"/>
            <ac:picMk id="13" creationId="{585B86EC-FC7F-6C41-8C9E-B7C43E4C6E60}"/>
          </ac:picMkLst>
        </pc:picChg>
      </pc:sldChg>
      <pc:sldChg chg="addSp delSp modSp mod setBg">
        <pc:chgData name="Mari Powell" userId="S::mari.powell@uwtsd.ac.uk::a1b98dd7-29dc-4131-8e37-1423e6a9ecca" providerId="AD" clId="Web-{F03F6E28-4DA8-FE6D-7EB8-A8108CA9BF85}" dt="2023-03-21T14:49:07.977" v="88" actId="1076"/>
        <pc:sldMkLst>
          <pc:docMk/>
          <pc:sldMk cId="1494282821" sldId="259"/>
        </pc:sldMkLst>
        <pc:spChg chg="mod">
          <ac:chgData name="Mari Powell" userId="S::mari.powell@uwtsd.ac.uk::a1b98dd7-29dc-4131-8e37-1423e6a9ecca" providerId="AD" clId="Web-{F03F6E28-4DA8-FE6D-7EB8-A8108CA9BF85}" dt="2023-03-21T14:49:00.227" v="87" actId="1076"/>
          <ac:spMkLst>
            <pc:docMk/>
            <pc:sldMk cId="1494282821" sldId="259"/>
            <ac:spMk id="5" creationId="{CBDF379C-9940-3449-AAE3-4550D9661752}"/>
          </ac:spMkLst>
        </pc:spChg>
        <pc:spChg chg="mod">
          <ac:chgData name="Mari Powell" userId="S::mari.powell@uwtsd.ac.uk::a1b98dd7-29dc-4131-8e37-1423e6a9ecca" providerId="AD" clId="Web-{F03F6E28-4DA8-FE6D-7EB8-A8108CA9BF85}" dt="2023-03-21T14:49:07.977" v="88" actId="1076"/>
          <ac:spMkLst>
            <pc:docMk/>
            <pc:sldMk cId="1494282821" sldId="259"/>
            <ac:spMk id="7" creationId="{7DB6749E-674B-9448-B1F1-CF0C7F431873}"/>
          </ac:spMkLst>
        </pc:spChg>
        <pc:picChg chg="add mod">
          <ac:chgData name="Mari Powell" userId="S::mari.powell@uwtsd.ac.uk::a1b98dd7-29dc-4131-8e37-1423e6a9ecca" providerId="AD" clId="Web-{F03F6E28-4DA8-FE6D-7EB8-A8108CA9BF85}" dt="2023-03-21T14:48:55.539" v="86" actId="1076"/>
          <ac:picMkLst>
            <pc:docMk/>
            <pc:sldMk cId="1494282821" sldId="259"/>
            <ac:picMk id="3" creationId="{B3837C18-5531-F24D-24E2-27AA4FD6E026}"/>
          </ac:picMkLst>
        </pc:picChg>
        <pc:picChg chg="del">
          <ac:chgData name="Mari Powell" userId="S::mari.powell@uwtsd.ac.uk::a1b98dd7-29dc-4131-8e37-1423e6a9ecca" providerId="AD" clId="Web-{F03F6E28-4DA8-FE6D-7EB8-A8108CA9BF85}" dt="2023-03-21T14:47:23.442" v="64"/>
          <ac:picMkLst>
            <pc:docMk/>
            <pc:sldMk cId="1494282821" sldId="259"/>
            <ac:picMk id="8" creationId="{E21A5FC8-281A-724A-97A5-AF78B595EAF2}"/>
          </ac:picMkLst>
        </pc:picChg>
      </pc:sldChg>
      <pc:sldChg chg="addSp delSp modSp mod setBg">
        <pc:chgData name="Mari Powell" userId="S::mari.powell@uwtsd.ac.uk::a1b98dd7-29dc-4131-8e37-1423e6a9ecca" providerId="AD" clId="Web-{F03F6E28-4DA8-FE6D-7EB8-A8108CA9BF85}" dt="2023-03-21T14:52:26.218" v="107" actId="1076"/>
        <pc:sldMkLst>
          <pc:docMk/>
          <pc:sldMk cId="3681211230" sldId="260"/>
        </pc:sldMkLst>
        <pc:spChg chg="mod">
          <ac:chgData name="Mari Powell" userId="S::mari.powell@uwtsd.ac.uk::a1b98dd7-29dc-4131-8e37-1423e6a9ecca" providerId="AD" clId="Web-{F03F6E28-4DA8-FE6D-7EB8-A8108CA9BF85}" dt="2023-03-21T14:49:54.291" v="101" actId="1076"/>
          <ac:spMkLst>
            <pc:docMk/>
            <pc:sldMk cId="3681211230" sldId="260"/>
            <ac:spMk id="10" creationId="{98E6BFBE-1602-D849-AD34-C8CEA1F9B88D}"/>
          </ac:spMkLst>
        </pc:spChg>
        <pc:spChg chg="mod">
          <ac:chgData name="Mari Powell" userId="S::mari.powell@uwtsd.ac.uk::a1b98dd7-29dc-4131-8e37-1423e6a9ecca" providerId="AD" clId="Web-{F03F6E28-4DA8-FE6D-7EB8-A8108CA9BF85}" dt="2023-03-21T14:52:21.702" v="105" actId="14100"/>
          <ac:spMkLst>
            <pc:docMk/>
            <pc:sldMk cId="3681211230" sldId="260"/>
            <ac:spMk id="11" creationId="{E02D1141-BDE4-D645-9964-4EA0B3BE57AC}"/>
          </ac:spMkLst>
        </pc:spChg>
        <pc:picChg chg="add mod">
          <ac:chgData name="Mari Powell" userId="S::mari.powell@uwtsd.ac.uk::a1b98dd7-29dc-4131-8e37-1423e6a9ecca" providerId="AD" clId="Web-{F03F6E28-4DA8-FE6D-7EB8-A8108CA9BF85}" dt="2023-03-21T14:52:26.218" v="107" actId="1076"/>
          <ac:picMkLst>
            <pc:docMk/>
            <pc:sldMk cId="3681211230" sldId="260"/>
            <ac:picMk id="2" creationId="{61425DF7-0C59-544F-07E4-704BBCA2A3B7}"/>
          </ac:picMkLst>
        </pc:picChg>
        <pc:picChg chg="del">
          <ac:chgData name="Mari Powell" userId="S::mari.powell@uwtsd.ac.uk::a1b98dd7-29dc-4131-8e37-1423e6a9ecca" providerId="AD" clId="Web-{F03F6E28-4DA8-FE6D-7EB8-A8108CA9BF85}" dt="2023-03-21T14:49:55.557" v="102"/>
          <ac:picMkLst>
            <pc:docMk/>
            <pc:sldMk cId="3681211230" sldId="260"/>
            <ac:picMk id="3" creationId="{7744E221-FCAF-7D4A-A125-80C8317B6692}"/>
          </ac:picMkLst>
        </pc:picChg>
      </pc:sldChg>
      <pc:sldChg chg="modSp add ord">
        <pc:chgData name="Mari Powell" userId="S::mari.powell@uwtsd.ac.uk::a1b98dd7-29dc-4131-8e37-1423e6a9ecca" providerId="AD" clId="Web-{F03F6E28-4DA8-FE6D-7EB8-A8108CA9BF85}" dt="2023-03-21T14:31:39.552" v="10" actId="20577"/>
        <pc:sldMkLst>
          <pc:docMk/>
          <pc:sldMk cId="2657185313" sldId="261"/>
        </pc:sldMkLst>
        <pc:spChg chg="mod">
          <ac:chgData name="Mari Powell" userId="S::mari.powell@uwtsd.ac.uk::a1b98dd7-29dc-4131-8e37-1423e6a9ecca" providerId="AD" clId="Web-{F03F6E28-4DA8-FE6D-7EB8-A8108CA9BF85}" dt="2023-03-21T14:31:39.552" v="10" actId="20577"/>
          <ac:spMkLst>
            <pc:docMk/>
            <pc:sldMk cId="2657185313" sldId="261"/>
            <ac:spMk id="5" creationId="{8F8274FD-B322-CC42-B45E-BB2D212C9444}"/>
          </ac:spMkLst>
        </pc:spChg>
      </pc:sldChg>
      <pc:sldChg chg="modSp add">
        <pc:chgData name="Mari Powell" userId="S::mari.powell@uwtsd.ac.uk::a1b98dd7-29dc-4131-8e37-1423e6a9ecca" providerId="AD" clId="Web-{F03F6E28-4DA8-FE6D-7EB8-A8108CA9BF85}" dt="2023-03-21T15:57:20.891" v="668" actId="20577"/>
        <pc:sldMkLst>
          <pc:docMk/>
          <pc:sldMk cId="4215348493" sldId="262"/>
        </pc:sldMkLst>
        <pc:spChg chg="mod">
          <ac:chgData name="Mari Powell" userId="S::mari.powell@uwtsd.ac.uk::a1b98dd7-29dc-4131-8e37-1423e6a9ecca" providerId="AD" clId="Web-{F03F6E28-4DA8-FE6D-7EB8-A8108CA9BF85}" dt="2023-03-21T15:57:20.891" v="668" actId="20577"/>
          <ac:spMkLst>
            <pc:docMk/>
            <pc:sldMk cId="4215348493" sldId="262"/>
            <ac:spMk id="3" creationId="{8F22FA55-2A8D-A5EF-C79E-CE62C8319001}"/>
          </ac:spMkLst>
        </pc:spChg>
      </pc:sldChg>
      <pc:sldChg chg="add">
        <pc:chgData name="Mari Powell" userId="S::mari.powell@uwtsd.ac.uk::a1b98dd7-29dc-4131-8e37-1423e6a9ecca" providerId="AD" clId="Web-{F03F6E28-4DA8-FE6D-7EB8-A8108CA9BF85}" dt="2023-03-21T14:31:56.881" v="16"/>
        <pc:sldMkLst>
          <pc:docMk/>
          <pc:sldMk cId="2006596501" sldId="263"/>
        </pc:sldMkLst>
      </pc:sldChg>
      <pc:sldChg chg="add">
        <pc:chgData name="Mari Powell" userId="S::mari.powell@uwtsd.ac.uk::a1b98dd7-29dc-4131-8e37-1423e6a9ecca" providerId="AD" clId="Web-{F03F6E28-4DA8-FE6D-7EB8-A8108CA9BF85}" dt="2023-03-21T14:32:12.007" v="18"/>
        <pc:sldMkLst>
          <pc:docMk/>
          <pc:sldMk cId="1835554831" sldId="264"/>
        </pc:sldMkLst>
      </pc:sldChg>
      <pc:sldChg chg="add">
        <pc:chgData name="Mari Powell" userId="S::mari.powell@uwtsd.ac.uk::a1b98dd7-29dc-4131-8e37-1423e6a9ecca" providerId="AD" clId="Web-{F03F6E28-4DA8-FE6D-7EB8-A8108CA9BF85}" dt="2023-03-21T14:32:34.210" v="19"/>
        <pc:sldMkLst>
          <pc:docMk/>
          <pc:sldMk cId="743178473" sldId="265"/>
        </pc:sldMkLst>
      </pc:sldChg>
      <pc:sldChg chg="modSp add">
        <pc:chgData name="Mari Powell" userId="S::mari.powell@uwtsd.ac.uk::a1b98dd7-29dc-4131-8e37-1423e6a9ecca" providerId="AD" clId="Web-{F03F6E28-4DA8-FE6D-7EB8-A8108CA9BF85}" dt="2023-03-21T14:33:54.510" v="48" actId="1076"/>
        <pc:sldMkLst>
          <pc:docMk/>
          <pc:sldMk cId="1756842425" sldId="266"/>
        </pc:sldMkLst>
        <pc:spChg chg="mod">
          <ac:chgData name="Mari Powell" userId="S::mari.powell@uwtsd.ac.uk::a1b98dd7-29dc-4131-8e37-1423e6a9ecca" providerId="AD" clId="Web-{F03F6E28-4DA8-FE6D-7EB8-A8108CA9BF85}" dt="2023-03-21T14:33:54.510" v="48" actId="1076"/>
          <ac:spMkLst>
            <pc:docMk/>
            <pc:sldMk cId="1756842425" sldId="266"/>
            <ac:spMk id="8" creationId="{BB9738B8-5480-5B4C-8CF6-8C2225BA5B0B}"/>
          </ac:spMkLst>
        </pc:spChg>
      </pc:sldChg>
      <pc:sldChg chg="addSp delSp modSp add">
        <pc:chgData name="Mari Powell" userId="S::mari.powell@uwtsd.ac.uk::a1b98dd7-29dc-4131-8e37-1423e6a9ecca" providerId="AD" clId="Web-{F03F6E28-4DA8-FE6D-7EB8-A8108CA9BF85}" dt="2023-03-21T14:58:14.151" v="241"/>
        <pc:sldMkLst>
          <pc:docMk/>
          <pc:sldMk cId="720483677" sldId="267"/>
        </pc:sldMkLst>
        <pc:spChg chg="add del">
          <ac:chgData name="Mari Powell" userId="S::mari.powell@uwtsd.ac.uk::a1b98dd7-29dc-4131-8e37-1423e6a9ecca" providerId="AD" clId="Web-{F03F6E28-4DA8-FE6D-7EB8-A8108CA9BF85}" dt="2023-03-21T14:58:14.151" v="241"/>
          <ac:spMkLst>
            <pc:docMk/>
            <pc:sldMk cId="720483677" sldId="267"/>
            <ac:spMk id="3" creationId="{B1C3B298-22ED-1A44-B23D-90369C773878}"/>
          </ac:spMkLst>
        </pc:spChg>
        <pc:spChg chg="mod">
          <ac:chgData name="Mari Powell" userId="S::mari.powell@uwtsd.ac.uk::a1b98dd7-29dc-4131-8e37-1423e6a9ecca" providerId="AD" clId="Web-{F03F6E28-4DA8-FE6D-7EB8-A8108CA9BF85}" dt="2023-03-21T14:58:11.041" v="239" actId="1076"/>
          <ac:spMkLst>
            <pc:docMk/>
            <pc:sldMk cId="720483677" sldId="267"/>
            <ac:spMk id="5" creationId="{00E7B54B-7277-4141-A3F3-5874B333CD16}"/>
          </ac:spMkLst>
        </pc:spChg>
        <pc:spChg chg="mod">
          <ac:chgData name="Mari Powell" userId="S::mari.powell@uwtsd.ac.uk::a1b98dd7-29dc-4131-8e37-1423e6a9ecca" providerId="AD" clId="Web-{F03F6E28-4DA8-FE6D-7EB8-A8108CA9BF85}" dt="2023-03-21T14:58:10.151" v="237" actId="1076"/>
          <ac:spMkLst>
            <pc:docMk/>
            <pc:sldMk cId="720483677" sldId="267"/>
            <ac:spMk id="12" creationId="{33E91D2A-AB4B-4346-B60C-C916153D67AC}"/>
          </ac:spMkLst>
        </pc:spChg>
        <pc:picChg chg="mod">
          <ac:chgData name="Mari Powell" userId="S::mari.powell@uwtsd.ac.uk::a1b98dd7-29dc-4131-8e37-1423e6a9ecca" providerId="AD" clId="Web-{F03F6E28-4DA8-FE6D-7EB8-A8108CA9BF85}" dt="2023-03-21T14:58:11.791" v="240" actId="1076"/>
          <ac:picMkLst>
            <pc:docMk/>
            <pc:sldMk cId="720483677" sldId="267"/>
            <ac:picMk id="2" creationId="{72CD1AF9-5794-0892-BE07-9672CA930C2F}"/>
          </ac:picMkLst>
        </pc:picChg>
        <pc:picChg chg="mod">
          <ac:chgData name="Mari Powell" userId="S::mari.powell@uwtsd.ac.uk::a1b98dd7-29dc-4131-8e37-1423e6a9ecca" providerId="AD" clId="Web-{F03F6E28-4DA8-FE6D-7EB8-A8108CA9BF85}" dt="2023-03-21T14:58:10.541" v="238" actId="1076"/>
          <ac:picMkLst>
            <pc:docMk/>
            <pc:sldMk cId="720483677" sldId="267"/>
            <ac:picMk id="6" creationId="{8927BEC2-E0FA-05CA-C9CE-4A65685ECD84}"/>
          </ac:picMkLst>
        </pc:picChg>
      </pc:sldChg>
      <pc:sldChg chg="add">
        <pc:chgData name="Mari Powell" userId="S::mari.powell@uwtsd.ac.uk::a1b98dd7-29dc-4131-8e37-1423e6a9ecca" providerId="AD" clId="Web-{F03F6E28-4DA8-FE6D-7EB8-A8108CA9BF85}" dt="2023-03-21T14:53:31.626" v="109"/>
        <pc:sldMkLst>
          <pc:docMk/>
          <pc:sldMk cId="2822162672" sldId="268"/>
        </pc:sldMkLst>
      </pc:sldChg>
      <pc:sldChg chg="delSp add">
        <pc:chgData name="Mari Powell" userId="S::mari.powell@uwtsd.ac.uk::a1b98dd7-29dc-4131-8e37-1423e6a9ecca" providerId="AD" clId="Web-{F03F6E28-4DA8-FE6D-7EB8-A8108CA9BF85}" dt="2023-03-21T14:53:48.845" v="111"/>
        <pc:sldMkLst>
          <pc:docMk/>
          <pc:sldMk cId="1442453893" sldId="269"/>
        </pc:sldMkLst>
        <pc:spChg chg="del">
          <ac:chgData name="Mari Powell" userId="S::mari.powell@uwtsd.ac.uk::a1b98dd7-29dc-4131-8e37-1423e6a9ecca" providerId="AD" clId="Web-{F03F6E28-4DA8-FE6D-7EB8-A8108CA9BF85}" dt="2023-03-21T14:53:48.845" v="111"/>
          <ac:spMkLst>
            <pc:docMk/>
            <pc:sldMk cId="1442453893" sldId="269"/>
            <ac:spMk id="5" creationId="{C9780529-263B-7442-A7A7-D838CEA4513E}"/>
          </ac:spMkLst>
        </pc:spChg>
      </pc:sldChg>
      <pc:sldChg chg="add">
        <pc:chgData name="Mari Powell" userId="S::mari.powell@uwtsd.ac.uk::a1b98dd7-29dc-4131-8e37-1423e6a9ecca" providerId="AD" clId="Web-{F03F6E28-4DA8-FE6D-7EB8-A8108CA9BF85}" dt="2023-03-21T14:53:58.127" v="112"/>
        <pc:sldMkLst>
          <pc:docMk/>
          <pc:sldMk cId="438297389" sldId="270"/>
        </pc:sldMkLst>
      </pc:sldChg>
      <pc:sldChg chg="add">
        <pc:chgData name="Mari Powell" userId="S::mari.powell@uwtsd.ac.uk::a1b98dd7-29dc-4131-8e37-1423e6a9ecca" providerId="AD" clId="Web-{F03F6E28-4DA8-FE6D-7EB8-A8108CA9BF85}" dt="2023-03-21T14:54:06.096" v="113"/>
        <pc:sldMkLst>
          <pc:docMk/>
          <pc:sldMk cId="2538341932" sldId="271"/>
        </pc:sldMkLst>
      </pc:sldChg>
      <pc:sldChg chg="add">
        <pc:chgData name="Mari Powell" userId="S::mari.powell@uwtsd.ac.uk::a1b98dd7-29dc-4131-8e37-1423e6a9ecca" providerId="AD" clId="Web-{F03F6E28-4DA8-FE6D-7EB8-A8108CA9BF85}" dt="2023-03-21T14:54:13.018" v="114"/>
        <pc:sldMkLst>
          <pc:docMk/>
          <pc:sldMk cId="1302101254" sldId="272"/>
        </pc:sldMkLst>
      </pc:sldChg>
      <pc:sldChg chg="add">
        <pc:chgData name="Mari Powell" userId="S::mari.powell@uwtsd.ac.uk::a1b98dd7-29dc-4131-8e37-1423e6a9ecca" providerId="AD" clId="Web-{F03F6E28-4DA8-FE6D-7EB8-A8108CA9BF85}" dt="2023-03-21T14:54:20.034" v="115"/>
        <pc:sldMkLst>
          <pc:docMk/>
          <pc:sldMk cId="1755163998" sldId="273"/>
        </pc:sldMkLst>
      </pc:sldChg>
      <pc:sldChg chg="add">
        <pc:chgData name="Mari Powell" userId="S::mari.powell@uwtsd.ac.uk::a1b98dd7-29dc-4131-8e37-1423e6a9ecca" providerId="AD" clId="Web-{F03F6E28-4DA8-FE6D-7EB8-A8108CA9BF85}" dt="2023-03-21T14:54:27.034" v="116"/>
        <pc:sldMkLst>
          <pc:docMk/>
          <pc:sldMk cId="3459286650" sldId="274"/>
        </pc:sldMkLst>
      </pc:sldChg>
      <pc:sldChg chg="add">
        <pc:chgData name="Mari Powell" userId="S::mari.powell@uwtsd.ac.uk::a1b98dd7-29dc-4131-8e37-1423e6a9ecca" providerId="AD" clId="Web-{F03F6E28-4DA8-FE6D-7EB8-A8108CA9BF85}" dt="2023-03-21T14:54:34.034" v="117"/>
        <pc:sldMkLst>
          <pc:docMk/>
          <pc:sldMk cId="3933563758" sldId="275"/>
        </pc:sldMkLst>
      </pc:sldChg>
      <pc:sldChg chg="add">
        <pc:chgData name="Mari Powell" userId="S::mari.powell@uwtsd.ac.uk::a1b98dd7-29dc-4131-8e37-1423e6a9ecca" providerId="AD" clId="Web-{F03F6E28-4DA8-FE6D-7EB8-A8108CA9BF85}" dt="2023-03-21T14:54:41.034" v="118"/>
        <pc:sldMkLst>
          <pc:docMk/>
          <pc:sldMk cId="2220198340" sldId="276"/>
        </pc:sldMkLst>
      </pc:sldChg>
      <pc:sldChg chg="add">
        <pc:chgData name="Mari Powell" userId="S::mari.powell@uwtsd.ac.uk::a1b98dd7-29dc-4131-8e37-1423e6a9ecca" providerId="AD" clId="Web-{F03F6E28-4DA8-FE6D-7EB8-A8108CA9BF85}" dt="2023-03-21T14:55:14.192" v="119"/>
        <pc:sldMkLst>
          <pc:docMk/>
          <pc:sldMk cId="3041555759" sldId="277"/>
        </pc:sldMkLst>
      </pc:sldChg>
      <pc:sldChg chg="add">
        <pc:chgData name="Mari Powell" userId="S::mari.powell@uwtsd.ac.uk::a1b98dd7-29dc-4131-8e37-1423e6a9ecca" providerId="AD" clId="Web-{F03F6E28-4DA8-FE6D-7EB8-A8108CA9BF85}" dt="2023-03-21T14:55:21.614" v="120"/>
        <pc:sldMkLst>
          <pc:docMk/>
          <pc:sldMk cId="3875636086" sldId="278"/>
        </pc:sldMkLst>
      </pc:sldChg>
      <pc:sldChg chg="add">
        <pc:chgData name="Mari Powell" userId="S::mari.powell@uwtsd.ac.uk::a1b98dd7-29dc-4131-8e37-1423e6a9ecca" providerId="AD" clId="Web-{F03F6E28-4DA8-FE6D-7EB8-A8108CA9BF85}" dt="2023-03-21T14:55:30.380" v="121"/>
        <pc:sldMkLst>
          <pc:docMk/>
          <pc:sldMk cId="3277793748" sldId="279"/>
        </pc:sldMkLst>
      </pc:sldChg>
      <pc:sldChg chg="add">
        <pc:chgData name="Mari Powell" userId="S::mari.powell@uwtsd.ac.uk::a1b98dd7-29dc-4131-8e37-1423e6a9ecca" providerId="AD" clId="Web-{F03F6E28-4DA8-FE6D-7EB8-A8108CA9BF85}" dt="2023-03-21T14:55:44.068" v="122"/>
        <pc:sldMkLst>
          <pc:docMk/>
          <pc:sldMk cId="1963362483" sldId="280"/>
        </pc:sldMkLst>
      </pc:sldChg>
      <pc:sldChg chg="modSp add del">
        <pc:chgData name="Mari Powell" userId="S::mari.powell@uwtsd.ac.uk::a1b98dd7-29dc-4131-8e37-1423e6a9ecca" providerId="AD" clId="Web-{F03F6E28-4DA8-FE6D-7EB8-A8108CA9BF85}" dt="2023-03-21T14:57:27.399" v="228"/>
        <pc:sldMkLst>
          <pc:docMk/>
          <pc:sldMk cId="2322661188" sldId="281"/>
        </pc:sldMkLst>
        <pc:spChg chg="mod">
          <ac:chgData name="Mari Powell" userId="S::mari.powell@uwtsd.ac.uk::a1b98dd7-29dc-4131-8e37-1423e6a9ecca" providerId="AD" clId="Web-{F03F6E28-4DA8-FE6D-7EB8-A8108CA9BF85}" dt="2023-03-21T14:57:24.430" v="227" actId="20577"/>
          <ac:spMkLst>
            <pc:docMk/>
            <pc:sldMk cId="2322661188" sldId="281"/>
            <ac:spMk id="11" creationId="{DC40BAB6-BA10-F047-91E6-6846C250291C}"/>
          </ac:spMkLst>
        </pc:spChg>
      </pc:sldChg>
      <pc:sldChg chg="modSp add del">
        <pc:chgData name="Mari Powell" userId="S::mari.powell@uwtsd.ac.uk::a1b98dd7-29dc-4131-8e37-1423e6a9ecca" providerId="AD" clId="Web-{F03F6E28-4DA8-FE6D-7EB8-A8108CA9BF85}" dt="2023-03-21T14:56:58.211" v="201"/>
        <pc:sldMkLst>
          <pc:docMk/>
          <pc:sldMk cId="2631691438" sldId="281"/>
        </pc:sldMkLst>
        <pc:spChg chg="mod">
          <ac:chgData name="Mari Powell" userId="S::mari.powell@uwtsd.ac.uk::a1b98dd7-29dc-4131-8e37-1423e6a9ecca" providerId="AD" clId="Web-{F03F6E28-4DA8-FE6D-7EB8-A8108CA9BF85}" dt="2023-03-21T14:56:07.115" v="149" actId="20577"/>
          <ac:spMkLst>
            <pc:docMk/>
            <pc:sldMk cId="2631691438" sldId="281"/>
            <ac:spMk id="4" creationId="{96F3BA14-182C-4C45-9D53-8DE9E84E6E96}"/>
          </ac:spMkLst>
        </pc:spChg>
        <pc:spChg chg="mod">
          <ac:chgData name="Mari Powell" userId="S::mari.powell@uwtsd.ac.uk::a1b98dd7-29dc-4131-8e37-1423e6a9ecca" providerId="AD" clId="Web-{F03F6E28-4DA8-FE6D-7EB8-A8108CA9BF85}" dt="2023-03-21T14:56:50.492" v="200" actId="20577"/>
          <ac:spMkLst>
            <pc:docMk/>
            <pc:sldMk cId="2631691438" sldId="281"/>
            <ac:spMk id="11" creationId="{DC40BAB6-BA10-F047-91E6-6846C250291C}"/>
          </ac:spMkLst>
        </pc:spChg>
      </pc:sldChg>
      <pc:sldChg chg="add">
        <pc:chgData name="Mari Powell" userId="S::mari.powell@uwtsd.ac.uk::a1b98dd7-29dc-4131-8e37-1423e6a9ecca" providerId="AD" clId="Web-{F03F6E28-4DA8-FE6D-7EB8-A8108CA9BF85}" dt="2023-03-21T14:57:35.290" v="229"/>
        <pc:sldMkLst>
          <pc:docMk/>
          <pc:sldMk cId="3902675475" sldId="281"/>
        </pc:sldMkLst>
      </pc:sldChg>
      <pc:sldChg chg="modSp add ord replId">
        <pc:chgData name="Mari Powell" userId="S::mari.powell@uwtsd.ac.uk::a1b98dd7-29dc-4131-8e37-1423e6a9ecca" providerId="AD" clId="Web-{F03F6E28-4DA8-FE6D-7EB8-A8108CA9BF85}" dt="2023-03-21T15:31:17.900" v="368" actId="1076"/>
        <pc:sldMkLst>
          <pc:docMk/>
          <pc:sldMk cId="243299109" sldId="282"/>
        </pc:sldMkLst>
        <pc:spChg chg="mod">
          <ac:chgData name="Mari Powell" userId="S::mari.powell@uwtsd.ac.uk::a1b98dd7-29dc-4131-8e37-1423e6a9ecca" providerId="AD" clId="Web-{F03F6E28-4DA8-FE6D-7EB8-A8108CA9BF85}" dt="2023-03-21T15:31:17.900" v="368" actId="1076"/>
          <ac:spMkLst>
            <pc:docMk/>
            <pc:sldMk cId="243299109" sldId="282"/>
            <ac:spMk id="4" creationId="{4F84BFD6-375D-D124-745A-5BEAA1E644CE}"/>
          </ac:spMkLst>
        </pc:spChg>
      </pc:sldChg>
      <pc:sldChg chg="modSp add del mod setBg">
        <pc:chgData name="Mari Powell" userId="S::mari.powell@uwtsd.ac.uk::a1b98dd7-29dc-4131-8e37-1423e6a9ecca" providerId="AD" clId="Web-{F03F6E28-4DA8-FE6D-7EB8-A8108CA9BF85}" dt="2023-03-21T16:07:58.969" v="1465"/>
        <pc:sldMkLst>
          <pc:docMk/>
          <pc:sldMk cId="1059701521" sldId="283"/>
        </pc:sldMkLst>
        <pc:spChg chg="mod">
          <ac:chgData name="Mari Powell" userId="S::mari.powell@uwtsd.ac.uk::a1b98dd7-29dc-4131-8e37-1423e6a9ecca" providerId="AD" clId="Web-{F03F6E28-4DA8-FE6D-7EB8-A8108CA9BF85}" dt="2023-03-21T15:31:53.963" v="375" actId="20577"/>
          <ac:spMkLst>
            <pc:docMk/>
            <pc:sldMk cId="1059701521" sldId="283"/>
            <ac:spMk id="2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1T15:32:50.355" v="379"/>
          <ac:spMkLst>
            <pc:docMk/>
            <pc:sldMk cId="1059701521" sldId="283"/>
            <ac:spMk id="3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1T15:31:59.151" v="376" actId="1076"/>
          <ac:spMkLst>
            <pc:docMk/>
            <pc:sldMk cId="1059701521" sldId="283"/>
            <ac:spMk id="5" creationId="{00000000-0000-0000-0000-000000000000}"/>
          </ac:spMkLst>
        </pc:spChg>
        <pc:picChg chg="mod">
          <ac:chgData name="Mari Powell" userId="S::mari.powell@uwtsd.ac.uk::a1b98dd7-29dc-4131-8e37-1423e6a9ecca" providerId="AD" clId="Web-{F03F6E28-4DA8-FE6D-7EB8-A8108CA9BF85}" dt="2023-03-21T15:32:55.808" v="380" actId="1076"/>
          <ac:picMkLst>
            <pc:docMk/>
            <pc:sldMk cId="1059701521" sldId="283"/>
            <ac:picMk id="4" creationId="{00000000-0000-0000-0000-000000000000}"/>
          </ac:picMkLst>
        </pc:picChg>
      </pc:sldChg>
      <pc:sldChg chg="addSp delSp modSp add">
        <pc:chgData name="Mari Powell" userId="S::mari.powell@uwtsd.ac.uk::a1b98dd7-29dc-4131-8e37-1423e6a9ecca" providerId="AD" clId="Web-{F03F6E28-4DA8-FE6D-7EB8-A8108CA9BF85}" dt="2023-03-21T15:39:06.817" v="395"/>
        <pc:sldMkLst>
          <pc:docMk/>
          <pc:sldMk cId="3540283045" sldId="284"/>
        </pc:sldMkLst>
        <pc:spChg chg="mod">
          <ac:chgData name="Mari Powell" userId="S::mari.powell@uwtsd.ac.uk::a1b98dd7-29dc-4131-8e37-1423e6a9ecca" providerId="AD" clId="Web-{F03F6E28-4DA8-FE6D-7EB8-A8108CA9BF85}" dt="2023-03-21T15:39:06.817" v="395"/>
          <ac:spMkLst>
            <pc:docMk/>
            <pc:sldMk cId="3540283045" sldId="284"/>
            <ac:spMk id="10" creationId="{B38936EF-EDE5-424E-A3AD-0B1FDDDF25A0}"/>
          </ac:spMkLst>
        </pc:spChg>
        <pc:spChg chg="mod">
          <ac:chgData name="Mari Powell" userId="S::mari.powell@uwtsd.ac.uk::a1b98dd7-29dc-4131-8e37-1423e6a9ecca" providerId="AD" clId="Web-{F03F6E28-4DA8-FE6D-7EB8-A8108CA9BF85}" dt="2023-03-21T15:34:58.468" v="382"/>
          <ac:spMkLst>
            <pc:docMk/>
            <pc:sldMk cId="3540283045" sldId="284"/>
            <ac:spMk id="11" creationId="{75E7A328-FD30-7346-B535-8F04BE115D87}"/>
          </ac:spMkLst>
        </pc:spChg>
        <pc:picChg chg="add mod">
          <ac:chgData name="Mari Powell" userId="S::mari.powell@uwtsd.ac.uk::a1b98dd7-29dc-4131-8e37-1423e6a9ecca" providerId="AD" clId="Web-{F03F6E28-4DA8-FE6D-7EB8-A8108CA9BF85}" dt="2023-03-21T15:37:07.408" v="385" actId="1076"/>
          <ac:picMkLst>
            <pc:docMk/>
            <pc:sldMk cId="3540283045" sldId="284"/>
            <ac:picMk id="3" creationId="{2999D8C1-A65F-32DF-27AB-43D9CD97E945}"/>
          </ac:picMkLst>
        </pc:picChg>
        <pc:picChg chg="del">
          <ac:chgData name="Mari Powell" userId="S::mari.powell@uwtsd.ac.uk::a1b98dd7-29dc-4131-8e37-1423e6a9ecca" providerId="AD" clId="Web-{F03F6E28-4DA8-FE6D-7EB8-A8108CA9BF85}" dt="2023-03-21T15:35:03.452" v="383"/>
          <ac:picMkLst>
            <pc:docMk/>
            <pc:sldMk cId="3540283045" sldId="284"/>
            <ac:picMk id="13" creationId="{6CE263B6-6011-7643-AC4F-9CB90ACBB535}"/>
          </ac:picMkLst>
        </pc:picChg>
      </pc:sldChg>
      <pc:sldChg chg="addSp delSp modSp add">
        <pc:chgData name="Mari Powell" userId="S::mari.powell@uwtsd.ac.uk::a1b98dd7-29dc-4131-8e37-1423e6a9ecca" providerId="AD" clId="Web-{F03F6E28-4DA8-FE6D-7EB8-A8108CA9BF85}" dt="2023-03-21T15:39:12.567" v="396"/>
        <pc:sldMkLst>
          <pc:docMk/>
          <pc:sldMk cId="1609034132" sldId="285"/>
        </pc:sldMkLst>
        <pc:spChg chg="mod">
          <ac:chgData name="Mari Powell" userId="S::mari.powell@uwtsd.ac.uk::a1b98dd7-29dc-4131-8e37-1423e6a9ecca" providerId="AD" clId="Web-{F03F6E28-4DA8-FE6D-7EB8-A8108CA9BF85}" dt="2023-03-21T15:39:12.567" v="396"/>
          <ac:spMkLst>
            <pc:docMk/>
            <pc:sldMk cId="1609034132" sldId="285"/>
            <ac:spMk id="10" creationId="{B38936EF-EDE5-424E-A3AD-0B1FDDDF25A0}"/>
          </ac:spMkLst>
        </pc:spChg>
        <pc:spChg chg="mod">
          <ac:chgData name="Mari Powell" userId="S::mari.powell@uwtsd.ac.uk::a1b98dd7-29dc-4131-8e37-1423e6a9ecca" providerId="AD" clId="Web-{F03F6E28-4DA8-FE6D-7EB8-A8108CA9BF85}" dt="2023-03-21T15:37:34.175" v="387"/>
          <ac:spMkLst>
            <pc:docMk/>
            <pc:sldMk cId="1609034132" sldId="285"/>
            <ac:spMk id="11" creationId="{75E7A328-FD30-7346-B535-8F04BE115D87}"/>
          </ac:spMkLst>
        </pc:spChg>
        <pc:picChg chg="add del mod">
          <ac:chgData name="Mari Powell" userId="S::mari.powell@uwtsd.ac.uk::a1b98dd7-29dc-4131-8e37-1423e6a9ecca" providerId="AD" clId="Web-{F03F6E28-4DA8-FE6D-7EB8-A8108CA9BF85}" dt="2023-03-21T15:38:16.707" v="389"/>
          <ac:picMkLst>
            <pc:docMk/>
            <pc:sldMk cId="1609034132" sldId="285"/>
            <ac:picMk id="2" creationId="{E3CC976E-76EE-6967-895A-0DF0FCCF504C}"/>
          </ac:picMkLst>
        </pc:picChg>
      </pc:sldChg>
      <pc:sldChg chg="addSp delSp modSp add ord replId">
        <pc:chgData name="Mari Powell" userId="S::mari.powell@uwtsd.ac.uk::a1b98dd7-29dc-4131-8e37-1423e6a9ecca" providerId="AD" clId="Web-{F03F6E28-4DA8-FE6D-7EB8-A8108CA9BF85}" dt="2023-03-21T15:44:38.529" v="477" actId="1076"/>
        <pc:sldMkLst>
          <pc:docMk/>
          <pc:sldMk cId="1503953590" sldId="286"/>
        </pc:sldMkLst>
        <pc:spChg chg="mod">
          <ac:chgData name="Mari Powell" userId="S::mari.powell@uwtsd.ac.uk::a1b98dd7-29dc-4131-8e37-1423e6a9ecca" providerId="AD" clId="Web-{F03F6E28-4DA8-FE6D-7EB8-A8108CA9BF85}" dt="2023-03-21T15:41:06.914" v="428" actId="1076"/>
          <ac:spMkLst>
            <pc:docMk/>
            <pc:sldMk cId="1503953590" sldId="286"/>
            <ac:spMk id="10" creationId="{B38936EF-EDE5-424E-A3AD-0B1FDDDF25A0}"/>
          </ac:spMkLst>
        </pc:spChg>
        <pc:spChg chg="mod ord">
          <ac:chgData name="Mari Powell" userId="S::mari.powell@uwtsd.ac.uk::a1b98dd7-29dc-4131-8e37-1423e6a9ecca" providerId="AD" clId="Web-{F03F6E28-4DA8-FE6D-7EB8-A8108CA9BF85}" dt="2023-03-21T15:42:25.948" v="447" actId="14100"/>
          <ac:spMkLst>
            <pc:docMk/>
            <pc:sldMk cId="1503953590" sldId="286"/>
            <ac:spMk id="11" creationId="{75E7A328-FD30-7346-B535-8F04BE115D87}"/>
          </ac:spMkLst>
        </pc:spChg>
        <pc:spChg chg="add mod">
          <ac:chgData name="Mari Powell" userId="S::mari.powell@uwtsd.ac.uk::a1b98dd7-29dc-4131-8e37-1423e6a9ecca" providerId="AD" clId="Web-{F03F6E28-4DA8-FE6D-7EB8-A8108CA9BF85}" dt="2023-03-21T15:41:53.087" v="439" actId="1076"/>
          <ac:spMkLst>
            <pc:docMk/>
            <pc:sldMk cId="1503953590" sldId="286"/>
            <ac:spMk id="14" creationId="{A4E5F8A2-156A-512F-514B-67B2F4993357}"/>
          </ac:spMkLst>
        </pc:spChg>
        <pc:spChg chg="add mod">
          <ac:chgData name="Mari Powell" userId="S::mari.powell@uwtsd.ac.uk::a1b98dd7-29dc-4131-8e37-1423e6a9ecca" providerId="AD" clId="Web-{F03F6E28-4DA8-FE6D-7EB8-A8108CA9BF85}" dt="2023-03-21T15:44:38.529" v="477" actId="1076"/>
          <ac:spMkLst>
            <pc:docMk/>
            <pc:sldMk cId="1503953590" sldId="286"/>
            <ac:spMk id="18" creationId="{917E29E2-6070-9008-4E57-E30E53E8116A}"/>
          </ac:spMkLst>
        </pc:spChg>
        <pc:picChg chg="del">
          <ac:chgData name="Mari Powell" userId="S::mari.powell@uwtsd.ac.uk::a1b98dd7-29dc-4131-8e37-1423e6a9ecca" providerId="AD" clId="Web-{F03F6E28-4DA8-FE6D-7EB8-A8108CA9BF85}" dt="2023-03-21T15:39:28.287" v="399"/>
          <ac:picMkLst>
            <pc:docMk/>
            <pc:sldMk cId="1503953590" sldId="286"/>
            <ac:picMk id="3" creationId="{2999D8C1-A65F-32DF-27AB-43D9CD97E945}"/>
          </ac:picMkLst>
        </pc:picChg>
        <pc:picChg chg="del">
          <ac:chgData name="Mari Powell" userId="S::mari.powell@uwtsd.ac.uk::a1b98dd7-29dc-4131-8e37-1423e6a9ecca" providerId="AD" clId="Web-{F03F6E28-4DA8-FE6D-7EB8-A8108CA9BF85}" dt="2023-03-21T15:39:01.473" v="394"/>
          <ac:picMkLst>
            <pc:docMk/>
            <pc:sldMk cId="1503953590" sldId="286"/>
            <ac:picMk id="4" creationId="{5E92CBFB-48B4-E74A-BFBD-9CB8AA13E7D0}"/>
          </ac:picMkLst>
        </pc:picChg>
        <pc:picChg chg="add mod">
          <ac:chgData name="Mari Powell" userId="S::mari.powell@uwtsd.ac.uk::a1b98dd7-29dc-4131-8e37-1423e6a9ecca" providerId="AD" clId="Web-{F03F6E28-4DA8-FE6D-7EB8-A8108CA9BF85}" dt="2023-03-21T15:41:10.086" v="430" actId="1076"/>
          <ac:picMkLst>
            <pc:docMk/>
            <pc:sldMk cId="1503953590" sldId="286"/>
            <ac:picMk id="5" creationId="{31B42915-4D52-6B39-FD35-3E9AF475E571}"/>
          </ac:picMkLst>
        </pc:picChg>
        <pc:picChg chg="del">
          <ac:chgData name="Mari Powell" userId="S::mari.powell@uwtsd.ac.uk::a1b98dd7-29dc-4131-8e37-1423e6a9ecca" providerId="AD" clId="Web-{F03F6E28-4DA8-FE6D-7EB8-A8108CA9BF85}" dt="2023-03-21T15:38:56.348" v="392"/>
          <ac:picMkLst>
            <pc:docMk/>
            <pc:sldMk cId="1503953590" sldId="286"/>
            <ac:picMk id="6" creationId="{22BAAC07-F89F-4D48-BF78-855A290EC54A}"/>
          </ac:picMkLst>
        </pc:picChg>
        <pc:picChg chg="add mod">
          <ac:chgData name="Mari Powell" userId="S::mari.powell@uwtsd.ac.uk::a1b98dd7-29dc-4131-8e37-1423e6a9ecca" providerId="AD" clId="Web-{F03F6E28-4DA8-FE6D-7EB8-A8108CA9BF85}" dt="2023-03-21T15:41:12.320" v="431" actId="1076"/>
          <ac:picMkLst>
            <pc:docMk/>
            <pc:sldMk cId="1503953590" sldId="286"/>
            <ac:picMk id="7" creationId="{13EA2AD4-1C07-B519-73D6-1ED87413D270}"/>
          </ac:picMkLst>
        </pc:picChg>
        <pc:picChg chg="del">
          <ac:chgData name="Mari Powell" userId="S::mari.powell@uwtsd.ac.uk::a1b98dd7-29dc-4131-8e37-1423e6a9ecca" providerId="AD" clId="Web-{F03F6E28-4DA8-FE6D-7EB8-A8108CA9BF85}" dt="2023-03-21T15:38:59.708" v="393"/>
          <ac:picMkLst>
            <pc:docMk/>
            <pc:sldMk cId="1503953590" sldId="286"/>
            <ac:picMk id="8" creationId="{7BA592AB-2ABA-DC46-AE79-45DDC77D6245}"/>
          </ac:picMkLst>
        </pc:picChg>
        <pc:picChg chg="del">
          <ac:chgData name="Mari Powell" userId="S::mari.powell@uwtsd.ac.uk::a1b98dd7-29dc-4131-8e37-1423e6a9ecca" providerId="AD" clId="Web-{F03F6E28-4DA8-FE6D-7EB8-A8108CA9BF85}" dt="2023-03-21T15:39:26.302" v="398"/>
          <ac:picMkLst>
            <pc:docMk/>
            <pc:sldMk cId="1503953590" sldId="286"/>
            <ac:picMk id="9" creationId="{274324B4-95AD-C049-A499-BD3EB0D466F4}"/>
          </ac:picMkLst>
        </pc:picChg>
        <pc:picChg chg="add mod">
          <ac:chgData name="Mari Powell" userId="S::mari.powell@uwtsd.ac.uk::a1b98dd7-29dc-4131-8e37-1423e6a9ecca" providerId="AD" clId="Web-{F03F6E28-4DA8-FE6D-7EB8-A8108CA9BF85}" dt="2023-03-21T15:41:08.523" v="429" actId="1076"/>
          <ac:picMkLst>
            <pc:docMk/>
            <pc:sldMk cId="1503953590" sldId="286"/>
            <ac:picMk id="12" creationId="{B8B7E249-2BD2-91D6-15DF-192C153C4B53}"/>
          </ac:picMkLst>
        </pc:picChg>
        <pc:picChg chg="add mod">
          <ac:chgData name="Mari Powell" userId="S::mari.powell@uwtsd.ac.uk::a1b98dd7-29dc-4131-8e37-1423e6a9ecca" providerId="AD" clId="Web-{F03F6E28-4DA8-FE6D-7EB8-A8108CA9BF85}" dt="2023-03-21T15:41:33.524" v="436"/>
          <ac:picMkLst>
            <pc:docMk/>
            <pc:sldMk cId="1503953590" sldId="286"/>
            <ac:picMk id="13" creationId="{9146338E-A826-EDD1-E5D2-E19B2696011A}"/>
          </ac:picMkLst>
        </pc:picChg>
        <pc:picChg chg="add mod">
          <ac:chgData name="Mari Powell" userId="S::mari.powell@uwtsd.ac.uk::a1b98dd7-29dc-4131-8e37-1423e6a9ecca" providerId="AD" clId="Web-{F03F6E28-4DA8-FE6D-7EB8-A8108CA9BF85}" dt="2023-03-21T15:43:35.496" v="465" actId="1076"/>
          <ac:picMkLst>
            <pc:docMk/>
            <pc:sldMk cId="1503953590" sldId="286"/>
            <ac:picMk id="15" creationId="{67A0C5D1-C7D4-EF16-B5FC-F5CFC32C0C4C}"/>
          </ac:picMkLst>
        </pc:picChg>
        <pc:picChg chg="add mod">
          <ac:chgData name="Mari Powell" userId="S::mari.powell@uwtsd.ac.uk::a1b98dd7-29dc-4131-8e37-1423e6a9ecca" providerId="AD" clId="Web-{F03F6E28-4DA8-FE6D-7EB8-A8108CA9BF85}" dt="2023-03-21T15:43:33.449" v="464" actId="1076"/>
          <ac:picMkLst>
            <pc:docMk/>
            <pc:sldMk cId="1503953590" sldId="286"/>
            <ac:picMk id="16" creationId="{547AF8F8-61D5-E1F5-76AE-6B6E0CF06588}"/>
          </ac:picMkLst>
        </pc:picChg>
        <pc:picChg chg="add mod">
          <ac:chgData name="Mari Powell" userId="S::mari.powell@uwtsd.ac.uk::a1b98dd7-29dc-4131-8e37-1423e6a9ecca" providerId="AD" clId="Web-{F03F6E28-4DA8-FE6D-7EB8-A8108CA9BF85}" dt="2023-03-21T15:43:31.449" v="463" actId="1076"/>
          <ac:picMkLst>
            <pc:docMk/>
            <pc:sldMk cId="1503953590" sldId="286"/>
            <ac:picMk id="17" creationId="{EB2AD283-56C8-4036-F733-722F551544AA}"/>
          </ac:picMkLst>
        </pc:picChg>
      </pc:sldChg>
      <pc:sldChg chg="add mod ord setBg">
        <pc:chgData name="Mari Powell" userId="S::mari.powell@uwtsd.ac.uk::a1b98dd7-29dc-4131-8e37-1423e6a9ecca" providerId="AD" clId="Web-{F03F6E28-4DA8-FE6D-7EB8-A8108CA9BF85}" dt="2023-03-22T16:26:26.718" v="2734"/>
        <pc:sldMkLst>
          <pc:docMk/>
          <pc:sldMk cId="1740074229" sldId="287"/>
        </pc:sldMkLst>
      </pc:sldChg>
      <pc:sldChg chg="add mod ord setBg">
        <pc:chgData name="Mari Powell" userId="S::mari.powell@uwtsd.ac.uk::a1b98dd7-29dc-4131-8e37-1423e6a9ecca" providerId="AD" clId="Web-{F03F6E28-4DA8-FE6D-7EB8-A8108CA9BF85}" dt="2023-03-22T16:26:30.874" v="2735"/>
        <pc:sldMkLst>
          <pc:docMk/>
          <pc:sldMk cId="3741718947" sldId="288"/>
        </pc:sldMkLst>
      </pc:sldChg>
      <pc:sldChg chg="modSp add mod setBg">
        <pc:chgData name="Mari Powell" userId="S::mari.powell@uwtsd.ac.uk::a1b98dd7-29dc-4131-8e37-1423e6a9ecca" providerId="AD" clId="Web-{F03F6E28-4DA8-FE6D-7EB8-A8108CA9BF85}" dt="2023-03-22T16:24:46.039" v="2717"/>
        <pc:sldMkLst>
          <pc:docMk/>
          <pc:sldMk cId="2181794034" sldId="289"/>
        </pc:sldMkLst>
        <pc:spChg chg="mod">
          <ac:chgData name="Mari Powell" userId="S::mari.powell@uwtsd.ac.uk::a1b98dd7-29dc-4131-8e37-1423e6a9ecca" providerId="AD" clId="Web-{F03F6E28-4DA8-FE6D-7EB8-A8108CA9BF85}" dt="2023-03-21T15:52:51.307" v="606" actId="1076"/>
          <ac:spMkLst>
            <pc:docMk/>
            <pc:sldMk cId="2181794034" sldId="289"/>
            <ac:spMk id="4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1T15:51:38.774" v="580" actId="1076"/>
          <ac:spMkLst>
            <pc:docMk/>
            <pc:sldMk cId="2181794034" sldId="289"/>
            <ac:spMk id="7" creationId="{00000000-0000-0000-0000-000000000000}"/>
          </ac:spMkLst>
        </pc:spChg>
        <pc:grpChg chg="mod">
          <ac:chgData name="Mari Powell" userId="S::mari.powell@uwtsd.ac.uk::a1b98dd7-29dc-4131-8e37-1423e6a9ecca" providerId="AD" clId="Web-{F03F6E28-4DA8-FE6D-7EB8-A8108CA9BF85}" dt="2023-03-21T15:52:32.322" v="602" actId="1076"/>
          <ac:grpSpMkLst>
            <pc:docMk/>
            <pc:sldMk cId="2181794034" sldId="289"/>
            <ac:grpSpMk id="2" creationId="{00000000-0000-0000-0000-000000000000}"/>
          </ac:grpSpMkLst>
        </pc:grpChg>
        <pc:picChg chg="mod">
          <ac:chgData name="Mari Powell" userId="S::mari.powell@uwtsd.ac.uk::a1b98dd7-29dc-4131-8e37-1423e6a9ecca" providerId="AD" clId="Web-{F03F6E28-4DA8-FE6D-7EB8-A8108CA9BF85}" dt="2023-03-21T15:47:38.643" v="493" actId="1076"/>
          <ac:picMkLst>
            <pc:docMk/>
            <pc:sldMk cId="2181794034" sldId="289"/>
            <ac:picMk id="5" creationId="{00000000-0000-0000-0000-000000000000}"/>
          </ac:picMkLst>
        </pc:picChg>
      </pc:sldChg>
      <pc:sldChg chg="delSp modSp add mod setBg">
        <pc:chgData name="Mari Powell" userId="S::mari.powell@uwtsd.ac.uk::a1b98dd7-29dc-4131-8e37-1423e6a9ecca" providerId="AD" clId="Web-{F03F6E28-4DA8-FE6D-7EB8-A8108CA9BF85}" dt="2023-03-22T16:25:05.149" v="2719"/>
        <pc:sldMkLst>
          <pc:docMk/>
          <pc:sldMk cId="538259674" sldId="290"/>
        </pc:sldMkLst>
        <pc:spChg chg="mod">
          <ac:chgData name="Mari Powell" userId="S::mari.powell@uwtsd.ac.uk::a1b98dd7-29dc-4131-8e37-1423e6a9ecca" providerId="AD" clId="Web-{F03F6E28-4DA8-FE6D-7EB8-A8108CA9BF85}" dt="2023-03-21T15:54:32.090" v="642" actId="1076"/>
          <ac:spMkLst>
            <pc:docMk/>
            <pc:sldMk cId="538259674" sldId="290"/>
            <ac:spMk id="8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1T15:54:29.997" v="641" actId="1076"/>
          <ac:spMkLst>
            <pc:docMk/>
            <pc:sldMk cId="538259674" sldId="290"/>
            <ac:spMk id="9" creationId="{00000000-0000-0000-0000-000000000000}"/>
          </ac:spMkLst>
        </pc:spChg>
        <pc:spChg chg="del mod">
          <ac:chgData name="Mari Powell" userId="S::mari.powell@uwtsd.ac.uk::a1b98dd7-29dc-4131-8e37-1423e6a9ecca" providerId="AD" clId="Web-{F03F6E28-4DA8-FE6D-7EB8-A8108CA9BF85}" dt="2023-03-21T15:54:26.309" v="640"/>
          <ac:spMkLst>
            <pc:docMk/>
            <pc:sldMk cId="538259674" sldId="290"/>
            <ac:spMk id="10" creationId="{00000000-0000-0000-0000-000000000000}"/>
          </ac:spMkLst>
        </pc:spChg>
        <pc:grpChg chg="mod">
          <ac:chgData name="Mari Powell" userId="S::mari.powell@uwtsd.ac.uk::a1b98dd7-29dc-4131-8e37-1423e6a9ecca" providerId="AD" clId="Web-{F03F6E28-4DA8-FE6D-7EB8-A8108CA9BF85}" dt="2023-03-21T15:54:38.731" v="643" actId="1076"/>
          <ac:grpSpMkLst>
            <pc:docMk/>
            <pc:sldMk cId="538259674" sldId="290"/>
            <ac:grpSpMk id="2" creationId="{00000000-0000-0000-0000-000000000000}"/>
          </ac:grpSpMkLst>
        </pc:grpChg>
        <pc:picChg chg="mod">
          <ac:chgData name="Mari Powell" userId="S::mari.powell@uwtsd.ac.uk::a1b98dd7-29dc-4131-8e37-1423e6a9ecca" providerId="AD" clId="Web-{F03F6E28-4DA8-FE6D-7EB8-A8108CA9BF85}" dt="2023-03-21T15:48:42.285" v="513" actId="1076"/>
          <ac:picMkLst>
            <pc:docMk/>
            <pc:sldMk cId="538259674" sldId="290"/>
            <ac:picMk id="4" creationId="{00000000-0000-0000-0000-000000000000}"/>
          </ac:picMkLst>
        </pc:picChg>
        <pc:picChg chg="mod">
          <ac:chgData name="Mari Powell" userId="S::mari.powell@uwtsd.ac.uk::a1b98dd7-29dc-4131-8e37-1423e6a9ecca" providerId="AD" clId="Web-{F03F6E28-4DA8-FE6D-7EB8-A8108CA9BF85}" dt="2023-03-21T15:48:45.176" v="514" actId="1076"/>
          <ac:picMkLst>
            <pc:docMk/>
            <pc:sldMk cId="538259674" sldId="290"/>
            <ac:picMk id="5" creationId="{00000000-0000-0000-0000-000000000000}"/>
          </ac:picMkLst>
        </pc:picChg>
        <pc:picChg chg="mod">
          <ac:chgData name="Mari Powell" userId="S::mari.powell@uwtsd.ac.uk::a1b98dd7-29dc-4131-8e37-1423e6a9ecca" providerId="AD" clId="Web-{F03F6E28-4DA8-FE6D-7EB8-A8108CA9BF85}" dt="2023-03-21T15:48:36.238" v="510" actId="1076"/>
          <ac:picMkLst>
            <pc:docMk/>
            <pc:sldMk cId="538259674" sldId="290"/>
            <ac:picMk id="6" creationId="{00000000-0000-0000-0000-000000000000}"/>
          </ac:picMkLst>
        </pc:picChg>
        <pc:picChg chg="mod">
          <ac:chgData name="Mari Powell" userId="S::mari.powell@uwtsd.ac.uk::a1b98dd7-29dc-4131-8e37-1423e6a9ecca" providerId="AD" clId="Web-{F03F6E28-4DA8-FE6D-7EB8-A8108CA9BF85}" dt="2023-03-21T15:48:37.801" v="511" actId="1076"/>
          <ac:picMkLst>
            <pc:docMk/>
            <pc:sldMk cId="538259674" sldId="290"/>
            <ac:picMk id="7" creationId="{00000000-0000-0000-0000-000000000000}"/>
          </ac:picMkLst>
        </pc:picChg>
      </pc:sldChg>
      <pc:sldChg chg="modSp add mod replId setBg">
        <pc:chgData name="Mari Powell" userId="S::mari.powell@uwtsd.ac.uk::a1b98dd7-29dc-4131-8e37-1423e6a9ecca" providerId="AD" clId="Web-{F03F6E28-4DA8-FE6D-7EB8-A8108CA9BF85}" dt="2023-03-22T16:25:00.712" v="2718"/>
        <pc:sldMkLst>
          <pc:docMk/>
          <pc:sldMk cId="3056750419" sldId="291"/>
        </pc:sldMkLst>
        <pc:spChg chg="mod">
          <ac:chgData name="Mari Powell" userId="S::mari.powell@uwtsd.ac.uk::a1b98dd7-29dc-4131-8e37-1423e6a9ecca" providerId="AD" clId="Web-{F03F6E28-4DA8-FE6D-7EB8-A8108CA9BF85}" dt="2023-03-21T15:53:32.995" v="625" actId="1076"/>
          <ac:spMkLst>
            <pc:docMk/>
            <pc:sldMk cId="3056750419" sldId="291"/>
            <ac:spMk id="7" creationId="{00000000-0000-0000-0000-000000000000}"/>
          </ac:spMkLst>
        </pc:spChg>
      </pc:sldChg>
      <pc:sldChg chg="modSp add mod replId setBg">
        <pc:chgData name="Mari Powell" userId="S::mari.powell@uwtsd.ac.uk::a1b98dd7-29dc-4131-8e37-1423e6a9ecca" providerId="AD" clId="Web-{F03F6E28-4DA8-FE6D-7EB8-A8108CA9BF85}" dt="2023-03-22T16:25:22.213" v="2722"/>
        <pc:sldMkLst>
          <pc:docMk/>
          <pc:sldMk cId="2785503936" sldId="292"/>
        </pc:sldMkLst>
        <pc:spChg chg="mod">
          <ac:chgData name="Mari Powell" userId="S::mari.powell@uwtsd.ac.uk::a1b98dd7-29dc-4131-8e37-1423e6a9ecca" providerId="AD" clId="Web-{F03F6E28-4DA8-FE6D-7EB8-A8108CA9BF85}" dt="2023-03-22T14:16:10.762" v="1836" actId="1076"/>
          <ac:spMkLst>
            <pc:docMk/>
            <pc:sldMk cId="2785503936" sldId="292"/>
            <ac:spMk id="2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6:25:22.213" v="2722"/>
          <ac:spMkLst>
            <pc:docMk/>
            <pc:sldMk cId="2785503936" sldId="292"/>
            <ac:spMk id="3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4:16:15.028" v="1837" actId="1076"/>
          <ac:spMkLst>
            <pc:docMk/>
            <pc:sldMk cId="2785503936" sldId="292"/>
            <ac:spMk id="5" creationId="{00000000-0000-0000-0000-000000000000}"/>
          </ac:spMkLst>
        </pc:spChg>
      </pc:sldChg>
      <pc:sldChg chg="addSp delSp modSp add ord">
        <pc:chgData name="Mari Powell" userId="S::mari.powell@uwtsd.ac.uk::a1b98dd7-29dc-4131-8e37-1423e6a9ecca" providerId="AD" clId="Web-{F03F6E28-4DA8-FE6D-7EB8-A8108CA9BF85}" dt="2023-03-22T14:16:26.903" v="1838"/>
        <pc:sldMkLst>
          <pc:docMk/>
          <pc:sldMk cId="299099326" sldId="293"/>
        </pc:sldMkLst>
        <pc:spChg chg="mod">
          <ac:chgData name="Mari Powell" userId="S::mari.powell@uwtsd.ac.uk::a1b98dd7-29dc-4131-8e37-1423e6a9ecca" providerId="AD" clId="Web-{F03F6E28-4DA8-FE6D-7EB8-A8108CA9BF85}" dt="2023-03-21T15:59:09.800" v="689" actId="1076"/>
          <ac:spMkLst>
            <pc:docMk/>
            <pc:sldMk cId="299099326" sldId="293"/>
            <ac:spMk id="2" creationId="{00000000-0000-0000-0000-000000000000}"/>
          </ac:spMkLst>
        </pc:spChg>
        <pc:graphicFrameChg chg="del mod modGraphic">
          <ac:chgData name="Mari Powell" userId="S::mari.powell@uwtsd.ac.uk::a1b98dd7-29dc-4131-8e37-1423e6a9ecca" providerId="AD" clId="Web-{F03F6E28-4DA8-FE6D-7EB8-A8108CA9BF85}" dt="2023-03-21T16:00:46.896" v="763"/>
          <ac:graphicFrameMkLst>
            <pc:docMk/>
            <pc:sldMk cId="299099326" sldId="293"/>
            <ac:graphicFrameMk id="3" creationId="{E9E71005-8E0A-03F0-45B2-B5CEB6383B16}"/>
          </ac:graphicFrameMkLst>
        </pc:graphicFrameChg>
        <pc:graphicFrameChg chg="add mod modGraphic">
          <ac:chgData name="Mari Powell" userId="S::mari.powell@uwtsd.ac.uk::a1b98dd7-29dc-4131-8e37-1423e6a9ecca" providerId="AD" clId="Web-{F03F6E28-4DA8-FE6D-7EB8-A8108CA9BF85}" dt="2023-03-21T16:07:28.500" v="1464"/>
          <ac:graphicFrameMkLst>
            <pc:docMk/>
            <pc:sldMk cId="299099326" sldId="293"/>
            <ac:graphicFrameMk id="4" creationId="{4FB1A807-F4E4-6106-621D-93561D635EC1}"/>
          </ac:graphicFrameMkLst>
        </pc:graphicFrameChg>
        <pc:graphicFrameChg chg="mod modGraphic">
          <ac:chgData name="Mari Powell" userId="S::mari.powell@uwtsd.ac.uk::a1b98dd7-29dc-4131-8e37-1423e6a9ecca" providerId="AD" clId="Web-{F03F6E28-4DA8-FE6D-7EB8-A8108CA9BF85}" dt="2023-03-21T16:04:53.621" v="1067"/>
          <ac:graphicFrameMkLst>
            <pc:docMk/>
            <pc:sldMk cId="299099326" sldId="293"/>
            <ac:graphicFrameMk id="11" creationId="{783AE653-07A1-4422-85A2-1BAF20A8993F}"/>
          </ac:graphicFrameMkLst>
        </pc:graphicFrameChg>
      </pc:sldChg>
      <pc:sldChg chg="addSp delSp modSp add replId delAnim">
        <pc:chgData name="Mari Powell" userId="S::mari.powell@uwtsd.ac.uk::a1b98dd7-29dc-4131-8e37-1423e6a9ecca" providerId="AD" clId="Web-{F03F6E28-4DA8-FE6D-7EB8-A8108CA9BF85}" dt="2023-03-22T16:25:29.807" v="2723"/>
        <pc:sldMkLst>
          <pc:docMk/>
          <pc:sldMk cId="1516083470" sldId="294"/>
        </pc:sldMkLst>
        <pc:spChg chg="del">
          <ac:chgData name="Mari Powell" userId="S::mari.powell@uwtsd.ac.uk::a1b98dd7-29dc-4131-8e37-1423e6a9ecca" providerId="AD" clId="Web-{F03F6E28-4DA8-FE6D-7EB8-A8108CA9BF85}" dt="2023-03-21T16:08:26.798" v="1468"/>
          <ac:spMkLst>
            <pc:docMk/>
            <pc:sldMk cId="1516083470" sldId="294"/>
            <ac:spMk id="2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6:25:29.807" v="2723"/>
          <ac:spMkLst>
            <pc:docMk/>
            <pc:sldMk cId="1516083470" sldId="294"/>
            <ac:spMk id="3" creationId="{00000000-0000-0000-0000-000000000000}"/>
          </ac:spMkLst>
        </pc:spChg>
        <pc:spChg chg="del">
          <ac:chgData name="Mari Powell" userId="S::mari.powell@uwtsd.ac.uk::a1b98dd7-29dc-4131-8e37-1423e6a9ecca" providerId="AD" clId="Web-{F03F6E28-4DA8-FE6D-7EB8-A8108CA9BF85}" dt="2023-03-21T16:08:24.126" v="1467"/>
          <ac:spMkLst>
            <pc:docMk/>
            <pc:sldMk cId="1516083470" sldId="294"/>
            <ac:spMk id="5" creationId="{00000000-0000-0000-0000-000000000000}"/>
          </ac:spMkLst>
        </pc:spChg>
        <pc:spChg chg="add mod">
          <ac:chgData name="Mari Powell" userId="S::mari.powell@uwtsd.ac.uk::a1b98dd7-29dc-4131-8e37-1423e6a9ecca" providerId="AD" clId="Web-{F03F6E28-4DA8-FE6D-7EB8-A8108CA9BF85}" dt="2023-03-22T13:59:40.934" v="1592" actId="20577"/>
          <ac:spMkLst>
            <pc:docMk/>
            <pc:sldMk cId="1516083470" sldId="294"/>
            <ac:spMk id="6" creationId="{F6D264F9-6B03-E121-80E2-4B667F6CB413}"/>
          </ac:spMkLst>
        </pc:spChg>
        <pc:picChg chg="mod">
          <ac:chgData name="Mari Powell" userId="S::mari.powell@uwtsd.ac.uk::a1b98dd7-29dc-4131-8e37-1423e6a9ecca" providerId="AD" clId="Web-{F03F6E28-4DA8-FE6D-7EB8-A8108CA9BF85}" dt="2023-03-22T14:36:34.307" v="2379" actId="1076"/>
          <ac:picMkLst>
            <pc:docMk/>
            <pc:sldMk cId="1516083470" sldId="294"/>
            <ac:picMk id="4" creationId="{00000000-0000-0000-0000-000000000000}"/>
          </ac:picMkLst>
        </pc:picChg>
      </pc:sldChg>
      <pc:sldChg chg="delSp modSp add ord replId delAnim">
        <pc:chgData name="Mari Powell" userId="S::mari.powell@uwtsd.ac.uk::a1b98dd7-29dc-4131-8e37-1423e6a9ecca" providerId="AD" clId="Web-{F03F6E28-4DA8-FE6D-7EB8-A8108CA9BF85}" dt="2023-03-22T16:27:24.737" v="2742"/>
        <pc:sldMkLst>
          <pc:docMk/>
          <pc:sldMk cId="2925316315" sldId="295"/>
        </pc:sldMkLst>
        <pc:spChg chg="del">
          <ac:chgData name="Mari Powell" userId="S::mari.powell@uwtsd.ac.uk::a1b98dd7-29dc-4131-8e37-1423e6a9ecca" providerId="AD" clId="Web-{F03F6E28-4DA8-FE6D-7EB8-A8108CA9BF85}" dt="2023-03-21T16:11:33.006" v="1536"/>
          <ac:spMkLst>
            <pc:docMk/>
            <pc:sldMk cId="2925316315" sldId="295"/>
            <ac:spMk id="2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6:27:24.737" v="2742"/>
          <ac:spMkLst>
            <pc:docMk/>
            <pc:sldMk cId="2925316315" sldId="295"/>
            <ac:spMk id="3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1T16:11:49.069" v="1544" actId="1076"/>
          <ac:spMkLst>
            <pc:docMk/>
            <pc:sldMk cId="2925316315" sldId="295"/>
            <ac:spMk id="5" creationId="{00000000-0000-0000-0000-000000000000}"/>
          </ac:spMkLst>
        </pc:spChg>
      </pc:sldChg>
      <pc:sldChg chg="addSp modSp new mod ord setBg">
        <pc:chgData name="Mari Powell" userId="S::mari.powell@uwtsd.ac.uk::a1b98dd7-29dc-4131-8e37-1423e6a9ecca" providerId="AD" clId="Web-{F03F6E28-4DA8-FE6D-7EB8-A8108CA9BF85}" dt="2023-03-22T14:44:57.869" v="2471"/>
        <pc:sldMkLst>
          <pc:docMk/>
          <pc:sldMk cId="381676719" sldId="296"/>
        </pc:sldMkLst>
        <pc:picChg chg="add mod">
          <ac:chgData name="Mari Powell" userId="S::mari.powell@uwtsd.ac.uk::a1b98dd7-29dc-4131-8e37-1423e6a9ecca" providerId="AD" clId="Web-{F03F6E28-4DA8-FE6D-7EB8-A8108CA9BF85}" dt="2023-03-22T14:38:16.248" v="2395"/>
          <ac:picMkLst>
            <pc:docMk/>
            <pc:sldMk cId="381676719" sldId="296"/>
            <ac:picMk id="2" creationId="{59F42045-6B75-BE8D-B26E-38316AB6DD68}"/>
          </ac:picMkLst>
        </pc:picChg>
        <pc:picChg chg="add mod">
          <ac:chgData name="Mari Powell" userId="S::mari.powell@uwtsd.ac.uk::a1b98dd7-29dc-4131-8e37-1423e6a9ecca" providerId="AD" clId="Web-{F03F6E28-4DA8-FE6D-7EB8-A8108CA9BF85}" dt="2023-03-22T14:38:28.764" v="2397" actId="1076"/>
          <ac:picMkLst>
            <pc:docMk/>
            <pc:sldMk cId="381676719" sldId="296"/>
            <ac:picMk id="3" creationId="{345D7394-EB5D-4A33-65D1-09E70F900124}"/>
          </ac:picMkLst>
        </pc:picChg>
        <pc:picChg chg="add mod">
          <ac:chgData name="Mari Powell" userId="S::mari.powell@uwtsd.ac.uk::a1b98dd7-29dc-4131-8e37-1423e6a9ecca" providerId="AD" clId="Web-{F03F6E28-4DA8-FE6D-7EB8-A8108CA9BF85}" dt="2023-03-22T14:38:58.671" v="2405" actId="1076"/>
          <ac:picMkLst>
            <pc:docMk/>
            <pc:sldMk cId="381676719" sldId="296"/>
            <ac:picMk id="4" creationId="{F30AA34A-86E4-A359-77B2-C32D3E02AC7B}"/>
          </ac:picMkLst>
        </pc:picChg>
        <pc:picChg chg="add mod">
          <ac:chgData name="Mari Powell" userId="S::mari.powell@uwtsd.ac.uk::a1b98dd7-29dc-4131-8e37-1423e6a9ecca" providerId="AD" clId="Web-{F03F6E28-4DA8-FE6D-7EB8-A8108CA9BF85}" dt="2023-03-22T14:39:14.468" v="2407" actId="1076"/>
          <ac:picMkLst>
            <pc:docMk/>
            <pc:sldMk cId="381676719" sldId="296"/>
            <ac:picMk id="5" creationId="{75A7DD65-6E53-CC95-44B0-24E7DC04BA3C}"/>
          </ac:picMkLst>
        </pc:picChg>
      </pc:sldChg>
      <pc:sldChg chg="addSp modSp add mod setBg addAnim">
        <pc:chgData name="Mari Powell" userId="S::mari.powell@uwtsd.ac.uk::a1b98dd7-29dc-4131-8e37-1423e6a9ecca" providerId="AD" clId="Web-{F03F6E28-4DA8-FE6D-7EB8-A8108CA9BF85}" dt="2023-03-22T16:25:49.481" v="2726" actId="20577"/>
        <pc:sldMkLst>
          <pc:docMk/>
          <pc:sldMk cId="2932460891" sldId="297"/>
        </pc:sldMkLst>
        <pc:spChg chg="mod">
          <ac:chgData name="Mari Powell" userId="S::mari.powell@uwtsd.ac.uk::a1b98dd7-29dc-4131-8e37-1423e6a9ecca" providerId="AD" clId="Web-{F03F6E28-4DA8-FE6D-7EB8-A8108CA9BF85}" dt="2023-03-22T16:25:40.933" v="2724"/>
          <ac:spMkLst>
            <pc:docMk/>
            <pc:sldMk cId="2932460891" sldId="297"/>
            <ac:spMk id="2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3:59:45.403" v="1593" actId="20577"/>
          <ac:spMkLst>
            <pc:docMk/>
            <pc:sldMk cId="2932460891" sldId="297"/>
            <ac:spMk id="5" creationId="{00000000-0000-0000-0000-000000000000}"/>
          </ac:spMkLst>
        </pc:spChg>
        <pc:spChg chg="add mod">
          <ac:chgData name="Mari Powell" userId="S::mari.powell@uwtsd.ac.uk::a1b98dd7-29dc-4131-8e37-1423e6a9ecca" providerId="AD" clId="Web-{F03F6E28-4DA8-FE6D-7EB8-A8108CA9BF85}" dt="2023-03-22T16:25:49.481" v="2726" actId="20577"/>
          <ac:spMkLst>
            <pc:docMk/>
            <pc:sldMk cId="2932460891" sldId="297"/>
            <ac:spMk id="7" creationId="{E00E0FAC-C68A-DD00-1BFF-C9ABDA71CEC7}"/>
          </ac:spMkLst>
        </pc:spChg>
        <pc:picChg chg="mod">
          <ac:chgData name="Mari Powell" userId="S::mari.powell@uwtsd.ac.uk::a1b98dd7-29dc-4131-8e37-1423e6a9ecca" providerId="AD" clId="Web-{F03F6E28-4DA8-FE6D-7EB8-A8108CA9BF85}" dt="2023-03-22T13:57:45.790" v="1576" actId="1076"/>
          <ac:picMkLst>
            <pc:docMk/>
            <pc:sldMk cId="2932460891" sldId="297"/>
            <ac:picMk id="3" creationId="{00000000-0000-0000-0000-000000000000}"/>
          </ac:picMkLst>
        </pc:picChg>
        <pc:picChg chg="mod">
          <ac:chgData name="Mari Powell" userId="S::mari.powell@uwtsd.ac.uk::a1b98dd7-29dc-4131-8e37-1423e6a9ecca" providerId="AD" clId="Web-{F03F6E28-4DA8-FE6D-7EB8-A8108CA9BF85}" dt="2023-03-22T13:57:47.400" v="1577" actId="1076"/>
          <ac:picMkLst>
            <pc:docMk/>
            <pc:sldMk cId="2932460891" sldId="297"/>
            <ac:picMk id="4" creationId="{00000000-0000-0000-0000-000000000000}"/>
          </ac:picMkLst>
        </pc:picChg>
      </pc:sldChg>
      <pc:sldChg chg="delSp modSp add mod setBg">
        <pc:chgData name="Mari Powell" userId="S::mari.powell@uwtsd.ac.uk::a1b98dd7-29dc-4131-8e37-1423e6a9ecca" providerId="AD" clId="Web-{F03F6E28-4DA8-FE6D-7EB8-A8108CA9BF85}" dt="2023-03-22T16:26:00.810" v="2729" actId="20577"/>
        <pc:sldMkLst>
          <pc:docMk/>
          <pc:sldMk cId="1948973757" sldId="298"/>
        </pc:sldMkLst>
        <pc:spChg chg="mod">
          <ac:chgData name="Mari Powell" userId="S::mari.powell@uwtsd.ac.uk::a1b98dd7-29dc-4131-8e37-1423e6a9ecca" providerId="AD" clId="Web-{F03F6E28-4DA8-FE6D-7EB8-A8108CA9BF85}" dt="2023-03-22T16:25:57.622" v="2728"/>
          <ac:spMkLst>
            <pc:docMk/>
            <pc:sldMk cId="1948973757" sldId="298"/>
            <ac:spMk id="2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3:59:56.122" v="1595" actId="20577"/>
          <ac:spMkLst>
            <pc:docMk/>
            <pc:sldMk cId="1948973757" sldId="298"/>
            <ac:spMk id="7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6:26:00.810" v="2729" actId="20577"/>
          <ac:spMkLst>
            <pc:docMk/>
            <pc:sldMk cId="1948973757" sldId="298"/>
            <ac:spMk id="8" creationId="{00000000-0000-0000-0000-000000000000}"/>
          </ac:spMkLst>
        </pc:spChg>
        <pc:grpChg chg="del">
          <ac:chgData name="Mari Powell" userId="S::mari.powell@uwtsd.ac.uk::a1b98dd7-29dc-4131-8e37-1423e6a9ecca" providerId="AD" clId="Web-{F03F6E28-4DA8-FE6D-7EB8-A8108CA9BF85}" dt="2023-03-22T14:02:36.659" v="1630"/>
          <ac:grpSpMkLst>
            <pc:docMk/>
            <pc:sldMk cId="1948973757" sldId="298"/>
            <ac:grpSpMk id="3" creationId="{00000000-0000-0000-0000-000000000000}"/>
          </ac:grpSpMkLst>
        </pc:grpChg>
      </pc:sldChg>
      <pc:sldChg chg="delSp modSp add mod setBg">
        <pc:chgData name="Mari Powell" userId="S::mari.powell@uwtsd.ac.uk::a1b98dd7-29dc-4131-8e37-1423e6a9ecca" providerId="AD" clId="Web-{F03F6E28-4DA8-FE6D-7EB8-A8108CA9BF85}" dt="2023-03-22T16:26:07.748" v="2731" actId="20577"/>
        <pc:sldMkLst>
          <pc:docMk/>
          <pc:sldMk cId="1604417204" sldId="299"/>
        </pc:sldMkLst>
        <pc:spChg chg="mod">
          <ac:chgData name="Mari Powell" userId="S::mari.powell@uwtsd.ac.uk::a1b98dd7-29dc-4131-8e37-1423e6a9ecca" providerId="AD" clId="Web-{F03F6E28-4DA8-FE6D-7EB8-A8108CA9BF85}" dt="2023-03-22T16:26:04.169" v="2730"/>
          <ac:spMkLst>
            <pc:docMk/>
            <pc:sldMk cId="1604417204" sldId="299"/>
            <ac:spMk id="2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4:00:07.201" v="1597" actId="20577"/>
          <ac:spMkLst>
            <pc:docMk/>
            <pc:sldMk cId="1604417204" sldId="299"/>
            <ac:spMk id="7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6:26:07.748" v="2731" actId="20577"/>
          <ac:spMkLst>
            <pc:docMk/>
            <pc:sldMk cId="1604417204" sldId="299"/>
            <ac:spMk id="8" creationId="{00000000-0000-0000-0000-000000000000}"/>
          </ac:spMkLst>
        </pc:spChg>
        <pc:grpChg chg="del">
          <ac:chgData name="Mari Powell" userId="S::mari.powell@uwtsd.ac.uk::a1b98dd7-29dc-4131-8e37-1423e6a9ecca" providerId="AD" clId="Web-{F03F6E28-4DA8-FE6D-7EB8-A8108CA9BF85}" dt="2023-03-22T14:02:34.893" v="1629"/>
          <ac:grpSpMkLst>
            <pc:docMk/>
            <pc:sldMk cId="1604417204" sldId="299"/>
            <ac:grpSpMk id="3" creationId="{00000000-0000-0000-0000-000000000000}"/>
          </ac:grpSpMkLst>
        </pc:grpChg>
      </pc:sldChg>
      <pc:sldChg chg="delSp modSp add mod setBg">
        <pc:chgData name="Mari Powell" userId="S::mari.powell@uwtsd.ac.uk::a1b98dd7-29dc-4131-8e37-1423e6a9ecca" providerId="AD" clId="Web-{F03F6E28-4DA8-FE6D-7EB8-A8108CA9BF85}" dt="2023-03-22T16:26:15.717" v="2733" actId="20577"/>
        <pc:sldMkLst>
          <pc:docMk/>
          <pc:sldMk cId="2617995660" sldId="300"/>
        </pc:sldMkLst>
        <pc:spChg chg="mod">
          <ac:chgData name="Mari Powell" userId="S::mari.powell@uwtsd.ac.uk::a1b98dd7-29dc-4131-8e37-1423e6a9ecca" providerId="AD" clId="Web-{F03F6E28-4DA8-FE6D-7EB8-A8108CA9BF85}" dt="2023-03-22T16:26:12.576" v="2732"/>
          <ac:spMkLst>
            <pc:docMk/>
            <pc:sldMk cId="2617995660" sldId="300"/>
            <ac:spMk id="2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4:00:19.467" v="1599" actId="20577"/>
          <ac:spMkLst>
            <pc:docMk/>
            <pc:sldMk cId="2617995660" sldId="300"/>
            <ac:spMk id="7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6:26:15.717" v="2733" actId="20577"/>
          <ac:spMkLst>
            <pc:docMk/>
            <pc:sldMk cId="2617995660" sldId="300"/>
            <ac:spMk id="8" creationId="{00000000-0000-0000-0000-000000000000}"/>
          </ac:spMkLst>
        </pc:spChg>
        <pc:grpChg chg="del">
          <ac:chgData name="Mari Powell" userId="S::mari.powell@uwtsd.ac.uk::a1b98dd7-29dc-4131-8e37-1423e6a9ecca" providerId="AD" clId="Web-{F03F6E28-4DA8-FE6D-7EB8-A8108CA9BF85}" dt="2023-03-22T14:02:33.206" v="1628"/>
          <ac:grpSpMkLst>
            <pc:docMk/>
            <pc:sldMk cId="2617995660" sldId="300"/>
            <ac:grpSpMk id="3" creationId="{00000000-0000-0000-0000-000000000000}"/>
          </ac:grpSpMkLst>
        </pc:grpChg>
      </pc:sldChg>
      <pc:sldChg chg="delSp modSp add mod ord setBg">
        <pc:chgData name="Mari Powell" userId="S::mari.powell@uwtsd.ac.uk::a1b98dd7-29dc-4131-8e37-1423e6a9ecca" providerId="AD" clId="Web-{F03F6E28-4DA8-FE6D-7EB8-A8108CA9BF85}" dt="2023-03-22T16:40:00.307" v="2819"/>
        <pc:sldMkLst>
          <pc:docMk/>
          <pc:sldMk cId="814920464" sldId="301"/>
        </pc:sldMkLst>
        <pc:spChg chg="mod">
          <ac:chgData name="Mari Powell" userId="S::mari.powell@uwtsd.ac.uk::a1b98dd7-29dc-4131-8e37-1423e6a9ecca" providerId="AD" clId="Web-{F03F6E28-4DA8-FE6D-7EB8-A8108CA9BF85}" dt="2023-03-22T16:27:03.470" v="2740"/>
          <ac:spMkLst>
            <pc:docMk/>
            <pc:sldMk cId="814920464" sldId="301"/>
            <ac:spMk id="2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4:03:13.051" v="1633" actId="1076"/>
          <ac:spMkLst>
            <pc:docMk/>
            <pc:sldMk cId="814920464" sldId="301"/>
            <ac:spMk id="5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4:03:15.848" v="1634" actId="1076"/>
          <ac:spMkLst>
            <pc:docMk/>
            <pc:sldMk cId="814920464" sldId="301"/>
            <ac:spMk id="6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4:01:54.657" v="1620" actId="20577"/>
          <ac:spMkLst>
            <pc:docMk/>
            <pc:sldMk cId="814920464" sldId="301"/>
            <ac:spMk id="13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4:01:51.204" v="1619" actId="1076"/>
          <ac:spMkLst>
            <pc:docMk/>
            <pc:sldMk cId="814920464" sldId="301"/>
            <ac:spMk id="14" creationId="{00000000-0000-0000-0000-000000000000}"/>
          </ac:spMkLst>
        </pc:spChg>
        <pc:grpChg chg="del">
          <ac:chgData name="Mari Powell" userId="S::mari.powell@uwtsd.ac.uk::a1b98dd7-29dc-4131-8e37-1423e6a9ecca" providerId="AD" clId="Web-{F03F6E28-4DA8-FE6D-7EB8-A8108CA9BF85}" dt="2023-03-22T14:01:29.344" v="1610"/>
          <ac:grpSpMkLst>
            <pc:docMk/>
            <pc:sldMk cId="814920464" sldId="301"/>
            <ac:grpSpMk id="7" creationId="{00000000-0000-0000-0000-000000000000}"/>
          </ac:grpSpMkLst>
        </pc:grpChg>
        <pc:grpChg chg="del">
          <ac:chgData name="Mari Powell" userId="S::mari.powell@uwtsd.ac.uk::a1b98dd7-29dc-4131-8e37-1423e6a9ecca" providerId="AD" clId="Web-{F03F6E28-4DA8-FE6D-7EB8-A8108CA9BF85}" dt="2023-03-22T14:02:03.580" v="1624"/>
          <ac:grpSpMkLst>
            <pc:docMk/>
            <pc:sldMk cId="814920464" sldId="301"/>
            <ac:grpSpMk id="11" creationId="{00000000-0000-0000-0000-000000000000}"/>
          </ac:grpSpMkLst>
        </pc:grpChg>
      </pc:sldChg>
      <pc:sldChg chg="addSp delSp modSp add replId addAnim">
        <pc:chgData name="Mari Powell" userId="S::mari.powell@uwtsd.ac.uk::a1b98dd7-29dc-4131-8e37-1423e6a9ecca" providerId="AD" clId="Web-{F03F6E28-4DA8-FE6D-7EB8-A8108CA9BF85}" dt="2023-03-22T14:10:41.017" v="1713"/>
        <pc:sldMkLst>
          <pc:docMk/>
          <pc:sldMk cId="3799272173" sldId="302"/>
        </pc:sldMkLst>
        <pc:spChg chg="mod">
          <ac:chgData name="Mari Powell" userId="S::mari.powell@uwtsd.ac.uk::a1b98dd7-29dc-4131-8e37-1423e6a9ecca" providerId="AD" clId="Web-{F03F6E28-4DA8-FE6D-7EB8-A8108CA9BF85}" dt="2023-03-22T14:10:41.017" v="1713"/>
          <ac:spMkLst>
            <pc:docMk/>
            <pc:sldMk cId="3799272173" sldId="302"/>
            <ac:spMk id="3" creationId="{00000000-0000-0000-0000-000000000000}"/>
          </ac:spMkLst>
        </pc:spChg>
        <pc:spChg chg="del">
          <ac:chgData name="Mari Powell" userId="S::mari.powell@uwtsd.ac.uk::a1b98dd7-29dc-4131-8e37-1423e6a9ecca" providerId="AD" clId="Web-{F03F6E28-4DA8-FE6D-7EB8-A8108CA9BF85}" dt="2023-03-22T14:03:48.864" v="1637"/>
          <ac:spMkLst>
            <pc:docMk/>
            <pc:sldMk cId="3799272173" sldId="302"/>
            <ac:spMk id="6" creationId="{F6D264F9-6B03-E121-80E2-4B667F6CB413}"/>
          </ac:spMkLst>
        </pc:spChg>
        <pc:spChg chg="add mod">
          <ac:chgData name="Mari Powell" userId="S::mari.powell@uwtsd.ac.uk::a1b98dd7-29dc-4131-8e37-1423e6a9ecca" providerId="AD" clId="Web-{F03F6E28-4DA8-FE6D-7EB8-A8108CA9BF85}" dt="2023-03-22T14:04:40.069" v="1654" actId="20577"/>
          <ac:spMkLst>
            <pc:docMk/>
            <pc:sldMk cId="3799272173" sldId="302"/>
            <ac:spMk id="7" creationId="{F5149186-E0E0-74AA-C1FB-239A2CE1A5F5}"/>
          </ac:spMkLst>
        </pc:spChg>
        <pc:spChg chg="add del mod">
          <ac:chgData name="Mari Powell" userId="S::mari.powell@uwtsd.ac.uk::a1b98dd7-29dc-4131-8e37-1423e6a9ecca" providerId="AD" clId="Web-{F03F6E28-4DA8-FE6D-7EB8-A8108CA9BF85}" dt="2023-03-22T14:06:25.369" v="1669"/>
          <ac:spMkLst>
            <pc:docMk/>
            <pc:sldMk cId="3799272173" sldId="302"/>
            <ac:spMk id="9" creationId="{D05B15D7-E61C-D90B-FAAC-88409B27F716}"/>
          </ac:spMkLst>
        </pc:spChg>
        <pc:spChg chg="add del">
          <ac:chgData name="Mari Powell" userId="S::mari.powell@uwtsd.ac.uk::a1b98dd7-29dc-4131-8e37-1423e6a9ecca" providerId="AD" clId="Web-{F03F6E28-4DA8-FE6D-7EB8-A8108CA9BF85}" dt="2023-03-22T14:06:48.854" v="1671"/>
          <ac:spMkLst>
            <pc:docMk/>
            <pc:sldMk cId="3799272173" sldId="302"/>
            <ac:spMk id="10" creationId="{4C007747-AE26-B3FA-2582-F38D7F67ADAC}"/>
          </ac:spMkLst>
        </pc:spChg>
        <pc:spChg chg="add del">
          <ac:chgData name="Mari Powell" userId="S::mari.powell@uwtsd.ac.uk::a1b98dd7-29dc-4131-8e37-1423e6a9ecca" providerId="AD" clId="Web-{F03F6E28-4DA8-FE6D-7EB8-A8108CA9BF85}" dt="2023-03-22T14:07:02.870" v="1673"/>
          <ac:spMkLst>
            <pc:docMk/>
            <pc:sldMk cId="3799272173" sldId="302"/>
            <ac:spMk id="11" creationId="{0BDB36DE-6EB4-6C88-16D1-D5BAD1D6DB25}"/>
          </ac:spMkLst>
        </pc:spChg>
        <pc:picChg chg="add mod">
          <ac:chgData name="Mari Powell" userId="S::mari.powell@uwtsd.ac.uk::a1b98dd7-29dc-4131-8e37-1423e6a9ecca" providerId="AD" clId="Web-{F03F6E28-4DA8-FE6D-7EB8-A8108CA9BF85}" dt="2023-03-22T14:04:07.302" v="1642"/>
          <ac:picMkLst>
            <pc:docMk/>
            <pc:sldMk cId="3799272173" sldId="302"/>
            <ac:picMk id="2" creationId="{C555586D-6F02-2B2D-9DEB-C8E9C6DD5BB5}"/>
          </ac:picMkLst>
        </pc:picChg>
        <pc:picChg chg="del">
          <ac:chgData name="Mari Powell" userId="S::mari.powell@uwtsd.ac.uk::a1b98dd7-29dc-4131-8e37-1423e6a9ecca" providerId="AD" clId="Web-{F03F6E28-4DA8-FE6D-7EB8-A8108CA9BF85}" dt="2023-03-22T14:03:45.442" v="1636"/>
          <ac:picMkLst>
            <pc:docMk/>
            <pc:sldMk cId="3799272173" sldId="302"/>
            <ac:picMk id="4" creationId="{00000000-0000-0000-0000-000000000000}"/>
          </ac:picMkLst>
        </pc:picChg>
        <pc:picChg chg="add del mod">
          <ac:chgData name="Mari Powell" userId="S::mari.powell@uwtsd.ac.uk::a1b98dd7-29dc-4131-8e37-1423e6a9ecca" providerId="AD" clId="Web-{F03F6E28-4DA8-FE6D-7EB8-A8108CA9BF85}" dt="2023-03-22T14:05:53.305" v="1662"/>
          <ac:picMkLst>
            <pc:docMk/>
            <pc:sldMk cId="3799272173" sldId="302"/>
            <ac:picMk id="8" creationId="{4E3A3204-C20B-E8B1-ACD3-A8F0762ACBF7}"/>
          </ac:picMkLst>
        </pc:picChg>
        <pc:picChg chg="add mod">
          <ac:chgData name="Mari Powell" userId="S::mari.powell@uwtsd.ac.uk::a1b98dd7-29dc-4131-8e37-1423e6a9ecca" providerId="AD" clId="Web-{F03F6E28-4DA8-FE6D-7EB8-A8108CA9BF85}" dt="2023-03-22T14:07:31.965" v="1676" actId="1076"/>
          <ac:picMkLst>
            <pc:docMk/>
            <pc:sldMk cId="3799272173" sldId="302"/>
            <ac:picMk id="12" creationId="{1CE36D3F-A323-E900-74AA-3230FEC756E5}"/>
          </ac:picMkLst>
        </pc:picChg>
      </pc:sldChg>
      <pc:sldChg chg="addSp delSp modSp add replId addAnim delAnim">
        <pc:chgData name="Mari Powell" userId="S::mari.powell@uwtsd.ac.uk::a1b98dd7-29dc-4131-8e37-1423e6a9ecca" providerId="AD" clId="Web-{F03F6E28-4DA8-FE6D-7EB8-A8108CA9BF85}" dt="2023-03-22T14:11:20.534" v="1720" actId="1076"/>
        <pc:sldMkLst>
          <pc:docMk/>
          <pc:sldMk cId="4217888487" sldId="303"/>
        </pc:sldMkLst>
        <pc:spChg chg="mod">
          <ac:chgData name="Mari Powell" userId="S::mari.powell@uwtsd.ac.uk::a1b98dd7-29dc-4131-8e37-1423e6a9ecca" providerId="AD" clId="Web-{F03F6E28-4DA8-FE6D-7EB8-A8108CA9BF85}" dt="2023-03-22T14:10:31.579" v="1712"/>
          <ac:spMkLst>
            <pc:docMk/>
            <pc:sldMk cId="4217888487" sldId="303"/>
            <ac:spMk id="3" creationId="{00000000-0000-0000-0000-000000000000}"/>
          </ac:spMkLst>
        </pc:spChg>
        <pc:spChg chg="add del mod">
          <ac:chgData name="Mari Powell" userId="S::mari.powell@uwtsd.ac.uk::a1b98dd7-29dc-4131-8e37-1423e6a9ecca" providerId="AD" clId="Web-{F03F6E28-4DA8-FE6D-7EB8-A8108CA9BF85}" dt="2023-03-22T14:10:15.876" v="1710" actId="20577"/>
          <ac:spMkLst>
            <pc:docMk/>
            <pc:sldMk cId="4217888487" sldId="303"/>
            <ac:spMk id="7" creationId="{F5149186-E0E0-74AA-C1FB-239A2CE1A5F5}"/>
          </ac:spMkLst>
        </pc:spChg>
        <pc:picChg chg="del">
          <ac:chgData name="Mari Powell" userId="S::mari.powell@uwtsd.ac.uk::a1b98dd7-29dc-4131-8e37-1423e6a9ecca" providerId="AD" clId="Web-{F03F6E28-4DA8-FE6D-7EB8-A8108CA9BF85}" dt="2023-03-22T14:07:51.512" v="1678"/>
          <ac:picMkLst>
            <pc:docMk/>
            <pc:sldMk cId="4217888487" sldId="303"/>
            <ac:picMk id="2" creationId="{C555586D-6F02-2B2D-9DEB-C8E9C6DD5BB5}"/>
          </ac:picMkLst>
        </pc:picChg>
        <pc:picChg chg="add mod">
          <ac:chgData name="Mari Powell" userId="S::mari.powell@uwtsd.ac.uk::a1b98dd7-29dc-4131-8e37-1423e6a9ecca" providerId="AD" clId="Web-{F03F6E28-4DA8-FE6D-7EB8-A8108CA9BF85}" dt="2023-03-22T14:10:03.047" v="1704" actId="1076"/>
          <ac:picMkLst>
            <pc:docMk/>
            <pc:sldMk cId="4217888487" sldId="303"/>
            <ac:picMk id="4" creationId="{B636ECF3-D105-43EC-181D-8953B5ED826E}"/>
          </ac:picMkLst>
        </pc:picChg>
        <pc:picChg chg="add del mod">
          <ac:chgData name="Mari Powell" userId="S::mari.powell@uwtsd.ac.uk::a1b98dd7-29dc-4131-8e37-1423e6a9ecca" providerId="AD" clId="Web-{F03F6E28-4DA8-FE6D-7EB8-A8108CA9BF85}" dt="2023-03-22T14:08:45.857" v="1690"/>
          <ac:picMkLst>
            <pc:docMk/>
            <pc:sldMk cId="4217888487" sldId="303"/>
            <ac:picMk id="5" creationId="{FB2475BE-5C0B-CBAA-1B65-55B60E4A6BC1}"/>
          </ac:picMkLst>
        </pc:picChg>
        <pc:picChg chg="add mod">
          <ac:chgData name="Mari Powell" userId="S::mari.powell@uwtsd.ac.uk::a1b98dd7-29dc-4131-8e37-1423e6a9ecca" providerId="AD" clId="Web-{F03F6E28-4DA8-FE6D-7EB8-A8108CA9BF85}" dt="2023-03-22T14:09:45.375" v="1700" actId="1076"/>
          <ac:picMkLst>
            <pc:docMk/>
            <pc:sldMk cId="4217888487" sldId="303"/>
            <ac:picMk id="6" creationId="{28D063AF-00DF-5E80-DCAF-159E4A2C892B}"/>
          </ac:picMkLst>
        </pc:picChg>
        <pc:picChg chg="add mod">
          <ac:chgData name="Mari Powell" userId="S::mari.powell@uwtsd.ac.uk::a1b98dd7-29dc-4131-8e37-1423e6a9ecca" providerId="AD" clId="Web-{F03F6E28-4DA8-FE6D-7EB8-A8108CA9BF85}" dt="2023-03-22T14:10:21.642" v="1711" actId="1076"/>
          <ac:picMkLst>
            <pc:docMk/>
            <pc:sldMk cId="4217888487" sldId="303"/>
            <ac:picMk id="8" creationId="{F2C1B00A-8CD3-7391-BE3E-C7A85B52F71C}"/>
          </ac:picMkLst>
        </pc:picChg>
        <pc:picChg chg="add mod">
          <ac:chgData name="Mari Powell" userId="S::mari.powell@uwtsd.ac.uk::a1b98dd7-29dc-4131-8e37-1423e6a9ecca" providerId="AD" clId="Web-{F03F6E28-4DA8-FE6D-7EB8-A8108CA9BF85}" dt="2023-03-22T14:11:03.143" v="1717" actId="1076"/>
          <ac:picMkLst>
            <pc:docMk/>
            <pc:sldMk cId="4217888487" sldId="303"/>
            <ac:picMk id="9" creationId="{2B542488-7A55-82CE-434D-BB8A4715AFAF}"/>
          </ac:picMkLst>
        </pc:picChg>
        <pc:picChg chg="add mod">
          <ac:chgData name="Mari Powell" userId="S::mari.powell@uwtsd.ac.uk::a1b98dd7-29dc-4131-8e37-1423e6a9ecca" providerId="AD" clId="Web-{F03F6E28-4DA8-FE6D-7EB8-A8108CA9BF85}" dt="2023-03-22T14:11:20.534" v="1720" actId="1076"/>
          <ac:picMkLst>
            <pc:docMk/>
            <pc:sldMk cId="4217888487" sldId="303"/>
            <ac:picMk id="10" creationId="{A386EB0A-0E48-107C-57A8-1E600EB23224}"/>
          </ac:picMkLst>
        </pc:picChg>
        <pc:picChg chg="del">
          <ac:chgData name="Mari Powell" userId="S::mari.powell@uwtsd.ac.uk::a1b98dd7-29dc-4131-8e37-1423e6a9ecca" providerId="AD" clId="Web-{F03F6E28-4DA8-FE6D-7EB8-A8108CA9BF85}" dt="2023-03-22T14:07:53.153" v="1679"/>
          <ac:picMkLst>
            <pc:docMk/>
            <pc:sldMk cId="4217888487" sldId="303"/>
            <ac:picMk id="12" creationId="{1CE36D3F-A323-E900-74AA-3230FEC756E5}"/>
          </ac:picMkLst>
        </pc:picChg>
      </pc:sldChg>
      <pc:sldChg chg="modSp add replId">
        <pc:chgData name="Mari Powell" userId="S::mari.powell@uwtsd.ac.uk::a1b98dd7-29dc-4131-8e37-1423e6a9ecca" providerId="AD" clId="Web-{F03F6E28-4DA8-FE6D-7EB8-A8108CA9BF85}" dt="2023-03-22T16:25:53.465" v="2727"/>
        <pc:sldMkLst>
          <pc:docMk/>
          <pc:sldMk cId="2569030975" sldId="304"/>
        </pc:sldMkLst>
        <pc:spChg chg="mod">
          <ac:chgData name="Mari Powell" userId="S::mari.powell@uwtsd.ac.uk::a1b98dd7-29dc-4131-8e37-1423e6a9ecca" providerId="AD" clId="Web-{F03F6E28-4DA8-FE6D-7EB8-A8108CA9BF85}" dt="2023-03-22T16:25:53.465" v="2727"/>
          <ac:spMkLst>
            <pc:docMk/>
            <pc:sldMk cId="2569030975" sldId="304"/>
            <ac:spMk id="3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4:14:20.165" v="1804" actId="20577"/>
          <ac:spMkLst>
            <pc:docMk/>
            <pc:sldMk cId="2569030975" sldId="304"/>
            <ac:spMk id="6" creationId="{F6D264F9-6B03-E121-80E2-4B667F6CB413}"/>
          </ac:spMkLst>
        </pc:spChg>
        <pc:picChg chg="mod">
          <ac:chgData name="Mari Powell" userId="S::mari.powell@uwtsd.ac.uk::a1b98dd7-29dc-4131-8e37-1423e6a9ecca" providerId="AD" clId="Web-{F03F6E28-4DA8-FE6D-7EB8-A8108CA9BF85}" dt="2023-03-22T14:13:35.710" v="1789" actId="1076"/>
          <ac:picMkLst>
            <pc:docMk/>
            <pc:sldMk cId="2569030975" sldId="304"/>
            <ac:picMk id="4" creationId="{00000000-0000-0000-0000-000000000000}"/>
          </ac:picMkLst>
        </pc:picChg>
      </pc:sldChg>
      <pc:sldChg chg="addSp delSp modSp add mod replId setBg delAnim">
        <pc:chgData name="Mari Powell" userId="S::mari.powell@uwtsd.ac.uk::a1b98dd7-29dc-4131-8e37-1423e6a9ecca" providerId="AD" clId="Web-{F03F6E28-4DA8-FE6D-7EB8-A8108CA9BF85}" dt="2023-03-22T16:27:41.708" v="2745"/>
        <pc:sldMkLst>
          <pc:docMk/>
          <pc:sldMk cId="134662264" sldId="305"/>
        </pc:sldMkLst>
        <pc:spChg chg="add mod ord">
          <ac:chgData name="Mari Powell" userId="S::mari.powell@uwtsd.ac.uk::a1b98dd7-29dc-4131-8e37-1423e6a9ecca" providerId="AD" clId="Web-{F03F6E28-4DA8-FE6D-7EB8-A8108CA9BF85}" dt="2023-03-22T14:25:50.053" v="2070"/>
          <ac:spMkLst>
            <pc:docMk/>
            <pc:sldMk cId="134662264" sldId="305"/>
            <ac:spMk id="2" creationId="{FD2047A3-F416-92F0-2C3B-51ED3FE5899E}"/>
          </ac:spMkLst>
        </pc:spChg>
        <pc:spChg chg="del">
          <ac:chgData name="Mari Powell" userId="S::mari.powell@uwtsd.ac.uk::a1b98dd7-29dc-4131-8e37-1423e6a9ecca" providerId="AD" clId="Web-{F03F6E28-4DA8-FE6D-7EB8-A8108CA9BF85}" dt="2023-03-22T16:27:34.910" v="2744"/>
          <ac:spMkLst>
            <pc:docMk/>
            <pc:sldMk cId="134662264" sldId="305"/>
            <ac:spMk id="3" creationId="{00000000-0000-0000-0000-000000000000}"/>
          </ac:spMkLst>
        </pc:spChg>
        <pc:spChg chg="del mod">
          <ac:chgData name="Mari Powell" userId="S::mari.powell@uwtsd.ac.uk::a1b98dd7-29dc-4131-8e37-1423e6a9ecca" providerId="AD" clId="Web-{F03F6E28-4DA8-FE6D-7EB8-A8108CA9BF85}" dt="2023-03-22T14:17:14.485" v="1841"/>
          <ac:spMkLst>
            <pc:docMk/>
            <pc:sldMk cId="134662264" sldId="305"/>
            <ac:spMk id="5" creationId="{00000000-0000-0000-0000-000000000000}"/>
          </ac:spMkLst>
        </pc:spChg>
        <pc:spChg chg="add del mod">
          <ac:chgData name="Mari Powell" userId="S::mari.powell@uwtsd.ac.uk::a1b98dd7-29dc-4131-8e37-1423e6a9ecca" providerId="AD" clId="Web-{F03F6E28-4DA8-FE6D-7EB8-A8108CA9BF85}" dt="2023-03-22T14:20:45.201" v="1919"/>
          <ac:spMkLst>
            <pc:docMk/>
            <pc:sldMk cId="134662264" sldId="305"/>
            <ac:spMk id="6" creationId="{450C6B5C-55AC-85A3-3001-DD1B6EA9CC38}"/>
          </ac:spMkLst>
        </pc:spChg>
        <pc:picChg chg="mod">
          <ac:chgData name="Mari Powell" userId="S::mari.powell@uwtsd.ac.uk::a1b98dd7-29dc-4131-8e37-1423e6a9ecca" providerId="AD" clId="Web-{F03F6E28-4DA8-FE6D-7EB8-A8108CA9BF85}" dt="2023-03-22T14:25:53.694" v="2071" actId="1076"/>
          <ac:picMkLst>
            <pc:docMk/>
            <pc:sldMk cId="134662264" sldId="305"/>
            <ac:picMk id="4" creationId="{00000000-0000-0000-0000-000000000000}"/>
          </ac:picMkLst>
        </pc:picChg>
      </pc:sldChg>
      <pc:sldChg chg="addSp delSp modSp add mod replId setBg addAnim">
        <pc:chgData name="Mari Powell" userId="S::mari.powell@uwtsd.ac.uk::a1b98dd7-29dc-4131-8e37-1423e6a9ecca" providerId="AD" clId="Web-{F03F6E28-4DA8-FE6D-7EB8-A8108CA9BF85}" dt="2023-03-22T16:27:51.599" v="2746"/>
        <pc:sldMkLst>
          <pc:docMk/>
          <pc:sldMk cId="2840354048" sldId="306"/>
        </pc:sldMkLst>
        <pc:spChg chg="del mod">
          <ac:chgData name="Mari Powell" userId="S::mari.powell@uwtsd.ac.uk::a1b98dd7-29dc-4131-8e37-1423e6a9ecca" providerId="AD" clId="Web-{F03F6E28-4DA8-FE6D-7EB8-A8108CA9BF85}" dt="2023-03-22T14:26:39.055" v="2075"/>
          <ac:spMkLst>
            <pc:docMk/>
            <pc:sldMk cId="2840354048" sldId="306"/>
            <ac:spMk id="2" creationId="{FD2047A3-F416-92F0-2C3B-51ED3FE5899E}"/>
          </ac:spMkLst>
        </pc:spChg>
        <pc:spChg chg="mod">
          <ac:chgData name="Mari Powell" userId="S::mari.powell@uwtsd.ac.uk::a1b98dd7-29dc-4131-8e37-1423e6a9ecca" providerId="AD" clId="Web-{F03F6E28-4DA8-FE6D-7EB8-A8108CA9BF85}" dt="2023-03-22T16:27:51.599" v="2746"/>
          <ac:spMkLst>
            <pc:docMk/>
            <pc:sldMk cId="2840354048" sldId="306"/>
            <ac:spMk id="3" creationId="{00000000-0000-0000-0000-000000000000}"/>
          </ac:spMkLst>
        </pc:spChg>
        <pc:spChg chg="add mod">
          <ac:chgData name="Mari Powell" userId="S::mari.powell@uwtsd.ac.uk::a1b98dd7-29dc-4131-8e37-1423e6a9ecca" providerId="AD" clId="Web-{F03F6E28-4DA8-FE6D-7EB8-A8108CA9BF85}" dt="2023-03-22T14:29:53.030" v="2106" actId="1076"/>
          <ac:spMkLst>
            <pc:docMk/>
            <pc:sldMk cId="2840354048" sldId="306"/>
            <ac:spMk id="7" creationId="{17139FBB-2B19-5806-9D32-5E802DE79913}"/>
          </ac:spMkLst>
        </pc:spChg>
        <pc:picChg chg="del">
          <ac:chgData name="Mari Powell" userId="S::mari.powell@uwtsd.ac.uk::a1b98dd7-29dc-4131-8e37-1423e6a9ecca" providerId="AD" clId="Web-{F03F6E28-4DA8-FE6D-7EB8-A8108CA9BF85}" dt="2023-03-22T14:26:40.930" v="2076"/>
          <ac:picMkLst>
            <pc:docMk/>
            <pc:sldMk cId="2840354048" sldId="306"/>
            <ac:picMk id="4" creationId="{00000000-0000-0000-0000-000000000000}"/>
          </ac:picMkLst>
        </pc:picChg>
        <pc:picChg chg="add del mod">
          <ac:chgData name="Mari Powell" userId="S::mari.powell@uwtsd.ac.uk::a1b98dd7-29dc-4131-8e37-1423e6a9ecca" providerId="AD" clId="Web-{F03F6E28-4DA8-FE6D-7EB8-A8108CA9BF85}" dt="2023-03-22T14:27:33.994" v="2085"/>
          <ac:picMkLst>
            <pc:docMk/>
            <pc:sldMk cId="2840354048" sldId="306"/>
            <ac:picMk id="5" creationId="{65702E89-8D6F-B572-F99B-4C9BF23D0517}"/>
          </ac:picMkLst>
        </pc:picChg>
        <pc:picChg chg="add mod">
          <ac:chgData name="Mari Powell" userId="S::mari.powell@uwtsd.ac.uk::a1b98dd7-29dc-4131-8e37-1423e6a9ecca" providerId="AD" clId="Web-{F03F6E28-4DA8-FE6D-7EB8-A8108CA9BF85}" dt="2023-03-22T14:30:58.453" v="2111" actId="1076"/>
          <ac:picMkLst>
            <pc:docMk/>
            <pc:sldMk cId="2840354048" sldId="306"/>
            <ac:picMk id="8" creationId="{A843AF44-F678-F382-C62E-87E6C960D84C}"/>
          </ac:picMkLst>
        </pc:picChg>
        <pc:picChg chg="add mod">
          <ac:chgData name="Mari Powell" userId="S::mari.powell@uwtsd.ac.uk::a1b98dd7-29dc-4131-8e37-1423e6a9ecca" providerId="AD" clId="Web-{F03F6E28-4DA8-FE6D-7EB8-A8108CA9BF85}" dt="2023-03-22T14:31:08.329" v="2112" actId="1076"/>
          <ac:picMkLst>
            <pc:docMk/>
            <pc:sldMk cId="2840354048" sldId="306"/>
            <ac:picMk id="9" creationId="{5418D730-721A-1448-0AE1-658F0E0E60F5}"/>
          </ac:picMkLst>
        </pc:picChg>
      </pc:sldChg>
      <pc:sldChg chg="addSp delSp modSp add replId">
        <pc:chgData name="Mari Powell" userId="S::mari.powell@uwtsd.ac.uk::a1b98dd7-29dc-4131-8e37-1423e6a9ecca" providerId="AD" clId="Web-{F03F6E28-4DA8-FE6D-7EB8-A8108CA9BF85}" dt="2023-03-22T16:28:01.600" v="2747"/>
        <pc:sldMkLst>
          <pc:docMk/>
          <pc:sldMk cId="2490744156" sldId="307"/>
        </pc:sldMkLst>
        <pc:spChg chg="del">
          <ac:chgData name="Mari Powell" userId="S::mari.powell@uwtsd.ac.uk::a1b98dd7-29dc-4131-8e37-1423e6a9ecca" providerId="AD" clId="Web-{F03F6E28-4DA8-FE6D-7EB8-A8108CA9BF85}" dt="2023-03-22T16:28:01.600" v="2747"/>
          <ac:spMkLst>
            <pc:docMk/>
            <pc:sldMk cId="2490744156" sldId="307"/>
            <ac:spMk id="3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4:35:54.837" v="2377" actId="20577"/>
          <ac:spMkLst>
            <pc:docMk/>
            <pc:sldMk cId="2490744156" sldId="307"/>
            <ac:spMk id="7" creationId="{17139FBB-2B19-5806-9D32-5E802DE79913}"/>
          </ac:spMkLst>
        </pc:spChg>
        <pc:graphicFrameChg chg="add mod modGraphic">
          <ac:chgData name="Mari Powell" userId="S::mari.powell@uwtsd.ac.uk::a1b98dd7-29dc-4131-8e37-1423e6a9ecca" providerId="AD" clId="Web-{F03F6E28-4DA8-FE6D-7EB8-A8108CA9BF85}" dt="2023-03-22T14:36:58.855" v="2381"/>
          <ac:graphicFrameMkLst>
            <pc:docMk/>
            <pc:sldMk cId="2490744156" sldId="307"/>
            <ac:graphicFrameMk id="2" creationId="{C81DFFF3-0CA3-F608-FACD-737F8096FAB9}"/>
          </ac:graphicFrameMkLst>
        </pc:graphicFrameChg>
        <pc:picChg chg="add mod">
          <ac:chgData name="Mari Powell" userId="S::mari.powell@uwtsd.ac.uk::a1b98dd7-29dc-4131-8e37-1423e6a9ecca" providerId="AD" clId="Web-{F03F6E28-4DA8-FE6D-7EB8-A8108CA9BF85}" dt="2023-03-22T14:37:35.590" v="2387" actId="1076"/>
          <ac:picMkLst>
            <pc:docMk/>
            <pc:sldMk cId="2490744156" sldId="307"/>
            <ac:picMk id="5" creationId="{6E14C201-9073-8591-29C3-92BCB8AE6E94}"/>
          </ac:picMkLst>
        </pc:picChg>
        <pc:picChg chg="del">
          <ac:chgData name="Mari Powell" userId="S::mari.powell@uwtsd.ac.uk::a1b98dd7-29dc-4131-8e37-1423e6a9ecca" providerId="AD" clId="Web-{F03F6E28-4DA8-FE6D-7EB8-A8108CA9BF85}" dt="2023-03-22T14:31:20.110" v="2114"/>
          <ac:picMkLst>
            <pc:docMk/>
            <pc:sldMk cId="2490744156" sldId="307"/>
            <ac:picMk id="8" creationId="{A843AF44-F678-F382-C62E-87E6C960D84C}"/>
          </ac:picMkLst>
        </pc:picChg>
        <pc:picChg chg="del">
          <ac:chgData name="Mari Powell" userId="S::mari.powell@uwtsd.ac.uk::a1b98dd7-29dc-4131-8e37-1423e6a9ecca" providerId="AD" clId="Web-{F03F6E28-4DA8-FE6D-7EB8-A8108CA9BF85}" dt="2023-03-22T14:31:21.845" v="2115"/>
          <ac:picMkLst>
            <pc:docMk/>
            <pc:sldMk cId="2490744156" sldId="307"/>
            <ac:picMk id="9" creationId="{5418D730-721A-1448-0AE1-658F0E0E60F5}"/>
          </ac:picMkLst>
        </pc:picChg>
      </pc:sldChg>
      <pc:sldChg chg="addSp delSp modSp new mod ord setBg">
        <pc:chgData name="Mari Powell" userId="S::mari.powell@uwtsd.ac.uk::a1b98dd7-29dc-4131-8e37-1423e6a9ecca" providerId="AD" clId="Web-{F03F6E28-4DA8-FE6D-7EB8-A8108CA9BF85}" dt="2023-03-22T14:45:01.276" v="2472"/>
        <pc:sldMkLst>
          <pc:docMk/>
          <pc:sldMk cId="1061809444" sldId="308"/>
        </pc:sldMkLst>
        <pc:picChg chg="add del mod">
          <ac:chgData name="Mari Powell" userId="S::mari.powell@uwtsd.ac.uk::a1b98dd7-29dc-4131-8e37-1423e6a9ecca" providerId="AD" clId="Web-{F03F6E28-4DA8-FE6D-7EB8-A8108CA9BF85}" dt="2023-03-22T14:39:42.125" v="2417"/>
          <ac:picMkLst>
            <pc:docMk/>
            <pc:sldMk cId="1061809444" sldId="308"/>
            <ac:picMk id="2" creationId="{FDA67F5C-8149-CB17-1A2F-57AFDA187D08}"/>
          </ac:picMkLst>
        </pc:picChg>
        <pc:picChg chg="add mod">
          <ac:chgData name="Mari Powell" userId="S::mari.powell@uwtsd.ac.uk::a1b98dd7-29dc-4131-8e37-1423e6a9ecca" providerId="AD" clId="Web-{F03F6E28-4DA8-FE6D-7EB8-A8108CA9BF85}" dt="2023-03-22T14:40:02.189" v="2423" actId="1076"/>
          <ac:picMkLst>
            <pc:docMk/>
            <pc:sldMk cId="1061809444" sldId="308"/>
            <ac:picMk id="3" creationId="{295F07BD-525D-2A79-8EC7-F9BB158E4FCB}"/>
          </ac:picMkLst>
        </pc:picChg>
        <pc:picChg chg="add mod">
          <ac:chgData name="Mari Powell" userId="S::mari.powell@uwtsd.ac.uk::a1b98dd7-29dc-4131-8e37-1423e6a9ecca" providerId="AD" clId="Web-{F03F6E28-4DA8-FE6D-7EB8-A8108CA9BF85}" dt="2023-03-22T14:40:20.173" v="2426" actId="14100"/>
          <ac:picMkLst>
            <pc:docMk/>
            <pc:sldMk cId="1061809444" sldId="308"/>
            <ac:picMk id="4" creationId="{1772A2C3-BE18-DCE2-A9C6-8B548C2BF2FC}"/>
          </ac:picMkLst>
        </pc:picChg>
      </pc:sldChg>
      <pc:sldChg chg="addSp modSp new mod ord setBg">
        <pc:chgData name="Mari Powell" userId="S::mari.powell@uwtsd.ac.uk::a1b98dd7-29dc-4131-8e37-1423e6a9ecca" providerId="AD" clId="Web-{F03F6E28-4DA8-FE6D-7EB8-A8108CA9BF85}" dt="2023-03-22T14:45:03.869" v="2473"/>
        <pc:sldMkLst>
          <pc:docMk/>
          <pc:sldMk cId="2681723198" sldId="309"/>
        </pc:sldMkLst>
        <pc:picChg chg="add mod">
          <ac:chgData name="Mari Powell" userId="S::mari.powell@uwtsd.ac.uk::a1b98dd7-29dc-4131-8e37-1423e6a9ecca" providerId="AD" clId="Web-{F03F6E28-4DA8-FE6D-7EB8-A8108CA9BF85}" dt="2023-03-22T14:41:04.769" v="2434" actId="1076"/>
          <ac:picMkLst>
            <pc:docMk/>
            <pc:sldMk cId="2681723198" sldId="309"/>
            <ac:picMk id="2" creationId="{CA43B658-797A-327D-E2AB-C3A83FF3D214}"/>
          </ac:picMkLst>
        </pc:picChg>
        <pc:picChg chg="add mod">
          <ac:chgData name="Mari Powell" userId="S::mari.powell@uwtsd.ac.uk::a1b98dd7-29dc-4131-8e37-1423e6a9ecca" providerId="AD" clId="Web-{F03F6E28-4DA8-FE6D-7EB8-A8108CA9BF85}" dt="2023-03-22T14:41:31.176" v="2441" actId="14100"/>
          <ac:picMkLst>
            <pc:docMk/>
            <pc:sldMk cId="2681723198" sldId="309"/>
            <ac:picMk id="3" creationId="{821A801C-D28D-E34D-B417-EBC2C22600A5}"/>
          </ac:picMkLst>
        </pc:picChg>
      </pc:sldChg>
      <pc:sldChg chg="addSp delSp modSp new mod ord setBg">
        <pc:chgData name="Mari Powell" userId="S::mari.powell@uwtsd.ac.uk::a1b98dd7-29dc-4131-8e37-1423e6a9ecca" providerId="AD" clId="Web-{F03F6E28-4DA8-FE6D-7EB8-A8108CA9BF85}" dt="2023-03-22T14:45:06.229" v="2474"/>
        <pc:sldMkLst>
          <pc:docMk/>
          <pc:sldMk cId="48421343" sldId="310"/>
        </pc:sldMkLst>
        <pc:picChg chg="add mod">
          <ac:chgData name="Mari Powell" userId="S::mari.powell@uwtsd.ac.uk::a1b98dd7-29dc-4131-8e37-1423e6a9ecca" providerId="AD" clId="Web-{F03F6E28-4DA8-FE6D-7EB8-A8108CA9BF85}" dt="2023-03-22T14:42:26.818" v="2447" actId="1076"/>
          <ac:picMkLst>
            <pc:docMk/>
            <pc:sldMk cId="48421343" sldId="310"/>
            <ac:picMk id="2" creationId="{3E4407FF-7DE5-9653-9A1B-00C8116C3491}"/>
          </ac:picMkLst>
        </pc:picChg>
        <pc:picChg chg="add del mod">
          <ac:chgData name="Mari Powell" userId="S::mari.powell@uwtsd.ac.uk::a1b98dd7-29dc-4131-8e37-1423e6a9ecca" providerId="AD" clId="Web-{F03F6E28-4DA8-FE6D-7EB8-A8108CA9BF85}" dt="2023-03-22T14:42:37.006" v="2449"/>
          <ac:picMkLst>
            <pc:docMk/>
            <pc:sldMk cId="48421343" sldId="310"/>
            <ac:picMk id="3" creationId="{601DB2A9-23D4-5ED5-7044-5D3E334A51D9}"/>
          </ac:picMkLst>
        </pc:picChg>
        <pc:picChg chg="add mod">
          <ac:chgData name="Mari Powell" userId="S::mari.powell@uwtsd.ac.uk::a1b98dd7-29dc-4131-8e37-1423e6a9ecca" providerId="AD" clId="Web-{F03F6E28-4DA8-FE6D-7EB8-A8108CA9BF85}" dt="2023-03-22T14:43:00.366" v="2455" actId="1076"/>
          <ac:picMkLst>
            <pc:docMk/>
            <pc:sldMk cId="48421343" sldId="310"/>
            <ac:picMk id="4" creationId="{32D07E02-862D-CD3F-2A46-3C2732E81F84}"/>
          </ac:picMkLst>
        </pc:picChg>
      </pc:sldChg>
      <pc:sldChg chg="addSp modSp new mod ord setBg">
        <pc:chgData name="Mari Powell" userId="S::mari.powell@uwtsd.ac.uk::a1b98dd7-29dc-4131-8e37-1423e6a9ecca" providerId="AD" clId="Web-{F03F6E28-4DA8-FE6D-7EB8-A8108CA9BF85}" dt="2023-03-22T14:45:08.932" v="2475"/>
        <pc:sldMkLst>
          <pc:docMk/>
          <pc:sldMk cId="2159501516" sldId="311"/>
        </pc:sldMkLst>
        <pc:picChg chg="add mod">
          <ac:chgData name="Mari Powell" userId="S::mari.powell@uwtsd.ac.uk::a1b98dd7-29dc-4131-8e37-1423e6a9ecca" providerId="AD" clId="Web-{F03F6E28-4DA8-FE6D-7EB8-A8108CA9BF85}" dt="2023-03-22T14:43:51.383" v="2465"/>
          <ac:picMkLst>
            <pc:docMk/>
            <pc:sldMk cId="2159501516" sldId="311"/>
            <ac:picMk id="2" creationId="{94411D9A-E115-4683-397E-9E1BCCD6A46C}"/>
          </ac:picMkLst>
        </pc:picChg>
        <pc:picChg chg="add mod">
          <ac:chgData name="Mari Powell" userId="S::mari.powell@uwtsd.ac.uk::a1b98dd7-29dc-4131-8e37-1423e6a9ecca" providerId="AD" clId="Web-{F03F6E28-4DA8-FE6D-7EB8-A8108CA9BF85}" dt="2023-03-22T14:44:18.868" v="2470" actId="1076"/>
          <ac:picMkLst>
            <pc:docMk/>
            <pc:sldMk cId="2159501516" sldId="311"/>
            <ac:picMk id="3" creationId="{67CB362F-9960-CF62-4D77-AC88BC1830DF}"/>
          </ac:picMkLst>
        </pc:picChg>
      </pc:sldChg>
      <pc:sldChg chg="delSp modSp add mod setBg">
        <pc:chgData name="Mari Powell" userId="S::mari.powell@uwtsd.ac.uk::a1b98dd7-29dc-4131-8e37-1423e6a9ecca" providerId="AD" clId="Web-{F03F6E28-4DA8-FE6D-7EB8-A8108CA9BF85}" dt="2023-03-22T16:28:28.414" v="2752" actId="1076"/>
        <pc:sldMkLst>
          <pc:docMk/>
          <pc:sldMk cId="695346470" sldId="312"/>
        </pc:sldMkLst>
        <pc:spChg chg="mod">
          <ac:chgData name="Mari Powell" userId="S::mari.powell@uwtsd.ac.uk::a1b98dd7-29dc-4131-8e37-1423e6a9ecca" providerId="AD" clId="Web-{F03F6E28-4DA8-FE6D-7EB8-A8108CA9BF85}" dt="2023-03-22T16:28:14.898" v="2748"/>
          <ac:spMkLst>
            <pc:docMk/>
            <pc:sldMk cId="695346470" sldId="312"/>
            <ac:spMk id="7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4:51:51.100" v="2509" actId="1076"/>
          <ac:spMkLst>
            <pc:docMk/>
            <pc:sldMk cId="695346470" sldId="312"/>
            <ac:spMk id="8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6:28:17.242" v="2749"/>
          <ac:spMkLst>
            <pc:docMk/>
            <pc:sldMk cId="695346470" sldId="312"/>
            <ac:spMk id="10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4:51:57.991" v="2511" actId="1076"/>
          <ac:spMkLst>
            <pc:docMk/>
            <pc:sldMk cId="695346470" sldId="312"/>
            <ac:spMk id="11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6:28:20.164" v="2750"/>
          <ac:spMkLst>
            <pc:docMk/>
            <pc:sldMk cId="695346470" sldId="312"/>
            <ac:spMk id="13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4:53:08.072" v="2533" actId="1076"/>
          <ac:spMkLst>
            <pc:docMk/>
            <pc:sldMk cId="695346470" sldId="312"/>
            <ac:spMk id="14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4:50:33.036" v="2480"/>
          <ac:spMkLst>
            <pc:docMk/>
            <pc:sldMk cId="695346470" sldId="312"/>
            <ac:spMk id="15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4:52:40.336" v="2524" actId="20577"/>
          <ac:spMkLst>
            <pc:docMk/>
            <pc:sldMk cId="695346470" sldId="312"/>
            <ac:spMk id="17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4:52:48.165" v="2528" actId="20577"/>
          <ac:spMkLst>
            <pc:docMk/>
            <pc:sldMk cId="695346470" sldId="312"/>
            <ac:spMk id="18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4:52:57.759" v="2532" actId="1076"/>
          <ac:spMkLst>
            <pc:docMk/>
            <pc:sldMk cId="695346470" sldId="312"/>
            <ac:spMk id="19" creationId="{00000000-0000-0000-0000-000000000000}"/>
          </ac:spMkLst>
        </pc:spChg>
        <pc:grpChg chg="del">
          <ac:chgData name="Mari Powell" userId="S::mari.powell@uwtsd.ac.uk::a1b98dd7-29dc-4131-8e37-1423e6a9ecca" providerId="AD" clId="Web-{F03F6E28-4DA8-FE6D-7EB8-A8108CA9BF85}" dt="2023-03-22T14:50:35.489" v="2481"/>
          <ac:grpSpMkLst>
            <pc:docMk/>
            <pc:sldMk cId="695346470" sldId="312"/>
            <ac:grpSpMk id="2" creationId="{00000000-0000-0000-0000-000000000000}"/>
          </ac:grpSpMkLst>
        </pc:grpChg>
        <pc:picChg chg="mod">
          <ac:chgData name="Mari Powell" userId="S::mari.powell@uwtsd.ac.uk::a1b98dd7-29dc-4131-8e37-1423e6a9ecca" providerId="AD" clId="Web-{F03F6E28-4DA8-FE6D-7EB8-A8108CA9BF85}" dt="2023-03-22T16:28:28.414" v="2752" actId="1076"/>
          <ac:picMkLst>
            <pc:docMk/>
            <pc:sldMk cId="695346470" sldId="312"/>
            <ac:picMk id="16" creationId="{00000000-0000-0000-0000-000000000000}"/>
          </ac:picMkLst>
        </pc:picChg>
      </pc:sldChg>
      <pc:sldChg chg="add del">
        <pc:chgData name="Mari Powell" userId="S::mari.powell@uwtsd.ac.uk::a1b98dd7-29dc-4131-8e37-1423e6a9ecca" providerId="AD" clId="Web-{F03F6E28-4DA8-FE6D-7EB8-A8108CA9BF85}" dt="2023-03-22T14:56:03.296" v="2621"/>
        <pc:sldMkLst>
          <pc:docMk/>
          <pc:sldMk cId="1314134425" sldId="313"/>
        </pc:sldMkLst>
      </pc:sldChg>
      <pc:sldChg chg="addSp modSp add replId">
        <pc:chgData name="Mari Powell" userId="S::mari.powell@uwtsd.ac.uk::a1b98dd7-29dc-4131-8e37-1423e6a9ecca" providerId="AD" clId="Web-{F03F6E28-4DA8-FE6D-7EB8-A8108CA9BF85}" dt="2023-03-22T16:27:29.051" v="2743"/>
        <pc:sldMkLst>
          <pc:docMk/>
          <pc:sldMk cId="3762735781" sldId="314"/>
        </pc:sldMkLst>
        <pc:spChg chg="add mod">
          <ac:chgData name="Mari Powell" userId="S::mari.powell@uwtsd.ac.uk::a1b98dd7-29dc-4131-8e37-1423e6a9ecca" providerId="AD" clId="Web-{F03F6E28-4DA8-FE6D-7EB8-A8108CA9BF85}" dt="2023-03-22T14:55:56.311" v="2620" actId="1076"/>
          <ac:spMkLst>
            <pc:docMk/>
            <pc:sldMk cId="3762735781" sldId="314"/>
            <ac:spMk id="2" creationId="{6BFCE526-5DAB-DBDA-A28A-910ED2C5DA6F}"/>
          </ac:spMkLst>
        </pc:spChg>
        <pc:spChg chg="mod">
          <ac:chgData name="Mari Powell" userId="S::mari.powell@uwtsd.ac.uk::a1b98dd7-29dc-4131-8e37-1423e6a9ecca" providerId="AD" clId="Web-{F03F6E28-4DA8-FE6D-7EB8-A8108CA9BF85}" dt="2023-03-22T16:27:29.051" v="2743"/>
          <ac:spMkLst>
            <pc:docMk/>
            <pc:sldMk cId="3762735781" sldId="314"/>
            <ac:spMk id="3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4:53:51.135" v="2538" actId="20577"/>
          <ac:spMkLst>
            <pc:docMk/>
            <pc:sldMk cId="3762735781" sldId="314"/>
            <ac:spMk id="6" creationId="{F6D264F9-6B03-E121-80E2-4B667F6CB413}"/>
          </ac:spMkLst>
        </pc:spChg>
      </pc:sldChg>
      <pc:sldChg chg="delSp modSp add mod setBg">
        <pc:chgData name="Mari Powell" userId="S::mari.powell@uwtsd.ac.uk::a1b98dd7-29dc-4131-8e37-1423e6a9ecca" providerId="AD" clId="Web-{F03F6E28-4DA8-FE6D-7EB8-A8108CA9BF85}" dt="2023-03-22T16:14:47.963" v="2643" actId="1076"/>
        <pc:sldMkLst>
          <pc:docMk/>
          <pc:sldMk cId="2660791728" sldId="315"/>
        </pc:sldMkLst>
        <pc:spChg chg="mod">
          <ac:chgData name="Mari Powell" userId="S::mari.powell@uwtsd.ac.uk::a1b98dd7-29dc-4131-8e37-1423e6a9ecca" providerId="AD" clId="Web-{F03F6E28-4DA8-FE6D-7EB8-A8108CA9BF85}" dt="2023-03-22T16:13:38.521" v="2632" actId="20577"/>
          <ac:spMkLst>
            <pc:docMk/>
            <pc:sldMk cId="2660791728" sldId="315"/>
            <ac:spMk id="13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6:13:51.584" v="2636" actId="20577"/>
          <ac:spMkLst>
            <pc:docMk/>
            <pc:sldMk cId="2660791728" sldId="315"/>
            <ac:spMk id="14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6:14:02.116" v="2638"/>
          <ac:spMkLst>
            <pc:docMk/>
            <pc:sldMk cId="2660791728" sldId="315"/>
            <ac:spMk id="15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6:14:08.148" v="2640"/>
          <ac:spMkLst>
            <pc:docMk/>
            <pc:sldMk cId="2660791728" sldId="315"/>
            <ac:spMk id="16" creationId="{00000000-0000-0000-0000-000000000000}"/>
          </ac:spMkLst>
        </pc:spChg>
        <pc:grpChg chg="del">
          <ac:chgData name="Mari Powell" userId="S::mari.powell@uwtsd.ac.uk::a1b98dd7-29dc-4131-8e37-1423e6a9ecca" providerId="AD" clId="Web-{F03F6E28-4DA8-FE6D-7EB8-A8108CA9BF85}" dt="2023-03-22T16:12:44.236" v="2623"/>
          <ac:grpSpMkLst>
            <pc:docMk/>
            <pc:sldMk cId="2660791728" sldId="315"/>
            <ac:grpSpMk id="2" creationId="{00000000-0000-0000-0000-000000000000}"/>
          </ac:grpSpMkLst>
        </pc:grpChg>
        <pc:grpChg chg="del">
          <ac:chgData name="Mari Powell" userId="S::mari.powell@uwtsd.ac.uk::a1b98dd7-29dc-4131-8e37-1423e6a9ecca" providerId="AD" clId="Web-{F03F6E28-4DA8-FE6D-7EB8-A8108CA9BF85}" dt="2023-03-22T16:12:46.361" v="2624"/>
          <ac:grpSpMkLst>
            <pc:docMk/>
            <pc:sldMk cId="2660791728" sldId="315"/>
            <ac:grpSpMk id="9" creationId="{00000000-0000-0000-0000-000000000000}"/>
          </ac:grpSpMkLst>
        </pc:grpChg>
        <pc:picChg chg="mod">
          <ac:chgData name="Mari Powell" userId="S::mari.powell@uwtsd.ac.uk::a1b98dd7-29dc-4131-8e37-1423e6a9ecca" providerId="AD" clId="Web-{F03F6E28-4DA8-FE6D-7EB8-A8108CA9BF85}" dt="2023-03-22T16:14:46.369" v="2642" actId="1076"/>
          <ac:picMkLst>
            <pc:docMk/>
            <pc:sldMk cId="2660791728" sldId="315"/>
            <ac:picMk id="11" creationId="{00000000-0000-0000-0000-000000000000}"/>
          </ac:picMkLst>
        </pc:picChg>
        <pc:picChg chg="mod">
          <ac:chgData name="Mari Powell" userId="S::mari.powell@uwtsd.ac.uk::a1b98dd7-29dc-4131-8e37-1423e6a9ecca" providerId="AD" clId="Web-{F03F6E28-4DA8-FE6D-7EB8-A8108CA9BF85}" dt="2023-03-22T16:14:47.963" v="2643" actId="1076"/>
          <ac:picMkLst>
            <pc:docMk/>
            <pc:sldMk cId="2660791728" sldId="315"/>
            <ac:picMk id="12" creationId="{00000000-0000-0000-0000-000000000000}"/>
          </ac:picMkLst>
        </pc:picChg>
      </pc:sldChg>
      <pc:sldChg chg="delSp modSp add mod setBg">
        <pc:chgData name="Mari Powell" userId="S::mari.powell@uwtsd.ac.uk::a1b98dd7-29dc-4131-8e37-1423e6a9ecca" providerId="AD" clId="Web-{F03F6E28-4DA8-FE6D-7EB8-A8108CA9BF85}" dt="2023-03-22T16:15:27.997" v="2658" actId="1076"/>
        <pc:sldMkLst>
          <pc:docMk/>
          <pc:sldMk cId="3167496622" sldId="316"/>
        </pc:sldMkLst>
        <pc:spChg chg="mod">
          <ac:chgData name="Mari Powell" userId="S::mari.powell@uwtsd.ac.uk::a1b98dd7-29dc-4131-8e37-1423e6a9ecca" providerId="AD" clId="Web-{F03F6E28-4DA8-FE6D-7EB8-A8108CA9BF85}" dt="2023-03-22T16:15:08.527" v="2650"/>
          <ac:spMkLst>
            <pc:docMk/>
            <pc:sldMk cId="3167496622" sldId="316"/>
            <ac:spMk id="13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6:15:13.855" v="2652"/>
          <ac:spMkLst>
            <pc:docMk/>
            <pc:sldMk cId="3167496622" sldId="316"/>
            <ac:spMk id="14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6:15:18.168" v="2654"/>
          <ac:spMkLst>
            <pc:docMk/>
            <pc:sldMk cId="3167496622" sldId="316"/>
            <ac:spMk id="15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6:15:22.965" v="2656"/>
          <ac:spMkLst>
            <pc:docMk/>
            <pc:sldMk cId="3167496622" sldId="316"/>
            <ac:spMk id="16" creationId="{00000000-0000-0000-0000-000000000000}"/>
          </ac:spMkLst>
        </pc:spChg>
        <pc:grpChg chg="del">
          <ac:chgData name="Mari Powell" userId="S::mari.powell@uwtsd.ac.uk::a1b98dd7-29dc-4131-8e37-1423e6a9ecca" providerId="AD" clId="Web-{F03F6E28-4DA8-FE6D-7EB8-A8108CA9BF85}" dt="2023-03-22T16:14:51.666" v="2644"/>
          <ac:grpSpMkLst>
            <pc:docMk/>
            <pc:sldMk cId="3167496622" sldId="316"/>
            <ac:grpSpMk id="2" creationId="{00000000-0000-0000-0000-000000000000}"/>
          </ac:grpSpMkLst>
        </pc:grpChg>
        <pc:grpChg chg="del">
          <ac:chgData name="Mari Powell" userId="S::mari.powell@uwtsd.ac.uk::a1b98dd7-29dc-4131-8e37-1423e6a9ecca" providerId="AD" clId="Web-{F03F6E28-4DA8-FE6D-7EB8-A8108CA9BF85}" dt="2023-03-22T16:14:53.776" v="2645"/>
          <ac:grpSpMkLst>
            <pc:docMk/>
            <pc:sldMk cId="3167496622" sldId="316"/>
            <ac:grpSpMk id="9" creationId="{00000000-0000-0000-0000-000000000000}"/>
          </ac:grpSpMkLst>
        </pc:grpChg>
        <pc:picChg chg="mod">
          <ac:chgData name="Mari Powell" userId="S::mari.powell@uwtsd.ac.uk::a1b98dd7-29dc-4131-8e37-1423e6a9ecca" providerId="AD" clId="Web-{F03F6E28-4DA8-FE6D-7EB8-A8108CA9BF85}" dt="2023-03-22T16:15:26.388" v="2657" actId="1076"/>
          <ac:picMkLst>
            <pc:docMk/>
            <pc:sldMk cId="3167496622" sldId="316"/>
            <ac:picMk id="11" creationId="{00000000-0000-0000-0000-000000000000}"/>
          </ac:picMkLst>
        </pc:picChg>
        <pc:picChg chg="mod">
          <ac:chgData name="Mari Powell" userId="S::mari.powell@uwtsd.ac.uk::a1b98dd7-29dc-4131-8e37-1423e6a9ecca" providerId="AD" clId="Web-{F03F6E28-4DA8-FE6D-7EB8-A8108CA9BF85}" dt="2023-03-22T16:15:27.997" v="2658" actId="1076"/>
          <ac:picMkLst>
            <pc:docMk/>
            <pc:sldMk cId="3167496622" sldId="316"/>
            <ac:picMk id="12" creationId="{00000000-0000-0000-0000-000000000000}"/>
          </ac:picMkLst>
        </pc:picChg>
      </pc:sldChg>
      <pc:sldChg chg="delSp modSp add mod setBg">
        <pc:chgData name="Mari Powell" userId="S::mari.powell@uwtsd.ac.uk::a1b98dd7-29dc-4131-8e37-1423e6a9ecca" providerId="AD" clId="Web-{F03F6E28-4DA8-FE6D-7EB8-A8108CA9BF85}" dt="2023-03-22T16:16:35.395" v="2676" actId="1076"/>
        <pc:sldMkLst>
          <pc:docMk/>
          <pc:sldMk cId="1451442564" sldId="317"/>
        </pc:sldMkLst>
        <pc:spChg chg="mod">
          <ac:chgData name="Mari Powell" userId="S::mari.powell@uwtsd.ac.uk::a1b98dd7-29dc-4131-8e37-1423e6a9ecca" providerId="AD" clId="Web-{F03F6E28-4DA8-FE6D-7EB8-A8108CA9BF85}" dt="2023-03-22T16:16:11.831" v="2666"/>
          <ac:spMkLst>
            <pc:docMk/>
            <pc:sldMk cId="1451442564" sldId="317"/>
            <ac:spMk id="13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6:16:15.972" v="2668"/>
          <ac:spMkLst>
            <pc:docMk/>
            <pc:sldMk cId="1451442564" sldId="317"/>
            <ac:spMk id="14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6:16:29.410" v="2674" actId="1076"/>
          <ac:spMkLst>
            <pc:docMk/>
            <pc:sldMk cId="1451442564" sldId="317"/>
            <ac:spMk id="15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6:16:25.207" v="2672"/>
          <ac:spMkLst>
            <pc:docMk/>
            <pc:sldMk cId="1451442564" sldId="317"/>
            <ac:spMk id="16" creationId="{00000000-0000-0000-0000-000000000000}"/>
          </ac:spMkLst>
        </pc:spChg>
        <pc:grpChg chg="del">
          <ac:chgData name="Mari Powell" userId="S::mari.powell@uwtsd.ac.uk::a1b98dd7-29dc-4131-8e37-1423e6a9ecca" providerId="AD" clId="Web-{F03F6E28-4DA8-FE6D-7EB8-A8108CA9BF85}" dt="2023-03-22T16:15:58.986" v="2660"/>
          <ac:grpSpMkLst>
            <pc:docMk/>
            <pc:sldMk cId="1451442564" sldId="317"/>
            <ac:grpSpMk id="2" creationId="{00000000-0000-0000-0000-000000000000}"/>
          </ac:grpSpMkLst>
        </pc:grpChg>
        <pc:grpChg chg="del">
          <ac:chgData name="Mari Powell" userId="S::mari.powell@uwtsd.ac.uk::a1b98dd7-29dc-4131-8e37-1423e6a9ecca" providerId="AD" clId="Web-{F03F6E28-4DA8-FE6D-7EB8-A8108CA9BF85}" dt="2023-03-22T16:16:00.127" v="2661"/>
          <ac:grpSpMkLst>
            <pc:docMk/>
            <pc:sldMk cId="1451442564" sldId="317"/>
            <ac:grpSpMk id="9" creationId="{00000000-0000-0000-0000-000000000000}"/>
          </ac:grpSpMkLst>
        </pc:grpChg>
        <pc:picChg chg="mod">
          <ac:chgData name="Mari Powell" userId="S::mari.powell@uwtsd.ac.uk::a1b98dd7-29dc-4131-8e37-1423e6a9ecca" providerId="AD" clId="Web-{F03F6E28-4DA8-FE6D-7EB8-A8108CA9BF85}" dt="2023-03-22T16:16:33.660" v="2675" actId="1076"/>
          <ac:picMkLst>
            <pc:docMk/>
            <pc:sldMk cId="1451442564" sldId="317"/>
            <ac:picMk id="11" creationId="{00000000-0000-0000-0000-000000000000}"/>
          </ac:picMkLst>
        </pc:picChg>
        <pc:picChg chg="mod">
          <ac:chgData name="Mari Powell" userId="S::mari.powell@uwtsd.ac.uk::a1b98dd7-29dc-4131-8e37-1423e6a9ecca" providerId="AD" clId="Web-{F03F6E28-4DA8-FE6D-7EB8-A8108CA9BF85}" dt="2023-03-22T16:16:35.395" v="2676" actId="1076"/>
          <ac:picMkLst>
            <pc:docMk/>
            <pc:sldMk cId="1451442564" sldId="317"/>
            <ac:picMk id="12" creationId="{00000000-0000-0000-0000-000000000000}"/>
          </ac:picMkLst>
        </pc:picChg>
      </pc:sldChg>
      <pc:sldChg chg="delSp modSp add mod setBg">
        <pc:chgData name="Mari Powell" userId="S::mari.powell@uwtsd.ac.uk::a1b98dd7-29dc-4131-8e37-1423e6a9ecca" providerId="AD" clId="Web-{F03F6E28-4DA8-FE6D-7EB8-A8108CA9BF85}" dt="2023-03-22T16:26:42.422" v="2736"/>
        <pc:sldMkLst>
          <pc:docMk/>
          <pc:sldMk cId="1705074270" sldId="318"/>
        </pc:sldMkLst>
        <pc:spChg chg="mod">
          <ac:chgData name="Mari Powell" userId="S::mari.powell@uwtsd.ac.uk::a1b98dd7-29dc-4131-8e37-1423e6a9ecca" providerId="AD" clId="Web-{F03F6E28-4DA8-FE6D-7EB8-A8108CA9BF85}" dt="2023-03-22T16:17:48.916" v="2691" actId="1076"/>
          <ac:spMkLst>
            <pc:docMk/>
            <pc:sldMk cId="1705074270" sldId="318"/>
            <ac:spMk id="11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6:17:28.664" v="2684"/>
          <ac:spMkLst>
            <pc:docMk/>
            <pc:sldMk cId="1705074270" sldId="318"/>
            <ac:spMk id="12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6:17:32.305" v="2685" actId="20577"/>
          <ac:spMkLst>
            <pc:docMk/>
            <pc:sldMk cId="1705074270" sldId="318"/>
            <ac:spMk id="13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6:17:37.774" v="2687"/>
          <ac:spMkLst>
            <pc:docMk/>
            <pc:sldMk cId="1705074270" sldId="318"/>
            <ac:spMk id="14" creationId="{F28E4B4D-3CD0-4FEF-BDD8-4830D6DE22BD}"/>
          </ac:spMkLst>
        </pc:spChg>
        <pc:spChg chg="mod">
          <ac:chgData name="Mari Powell" userId="S::mari.powell@uwtsd.ac.uk::a1b98dd7-29dc-4131-8e37-1423e6a9ecca" providerId="AD" clId="Web-{F03F6E28-4DA8-FE6D-7EB8-A8108CA9BF85}" dt="2023-03-22T16:17:42.009" v="2688" actId="20577"/>
          <ac:spMkLst>
            <pc:docMk/>
            <pc:sldMk cId="1705074270" sldId="318"/>
            <ac:spMk id="15" creationId="{73A40D30-F30A-48AB-B7AF-DC7BEE295DE1}"/>
          </ac:spMkLst>
        </pc:spChg>
        <pc:grpChg chg="del">
          <ac:chgData name="Mari Powell" userId="S::mari.powell@uwtsd.ac.uk::a1b98dd7-29dc-4131-8e37-1423e6a9ecca" providerId="AD" clId="Web-{F03F6E28-4DA8-FE6D-7EB8-A8108CA9BF85}" dt="2023-03-22T16:17:43.306" v="2689"/>
          <ac:grpSpMkLst>
            <pc:docMk/>
            <pc:sldMk cId="1705074270" sldId="318"/>
            <ac:grpSpMk id="2" creationId="{00000000-0000-0000-0000-000000000000}"/>
          </ac:grpSpMkLst>
        </pc:grpChg>
        <pc:grpChg chg="del">
          <ac:chgData name="Mari Powell" userId="S::mari.powell@uwtsd.ac.uk::a1b98dd7-29dc-4131-8e37-1423e6a9ecca" providerId="AD" clId="Web-{F03F6E28-4DA8-FE6D-7EB8-A8108CA9BF85}" dt="2023-03-22T16:17:45.009" v="2690"/>
          <ac:grpSpMkLst>
            <pc:docMk/>
            <pc:sldMk cId="1705074270" sldId="318"/>
            <ac:grpSpMk id="8" creationId="{00000000-0000-0000-0000-000000000000}"/>
          </ac:grpSpMkLst>
        </pc:grpChg>
      </pc:sldChg>
      <pc:sldChg chg="delSp modSp add mod setBg">
        <pc:chgData name="Mari Powell" userId="S::mari.powell@uwtsd.ac.uk::a1b98dd7-29dc-4131-8e37-1423e6a9ecca" providerId="AD" clId="Web-{F03F6E28-4DA8-FE6D-7EB8-A8108CA9BF85}" dt="2023-03-22T16:26:46.532" v="2737"/>
        <pc:sldMkLst>
          <pc:docMk/>
          <pc:sldMk cId="3304909038" sldId="319"/>
        </pc:sldMkLst>
        <pc:spChg chg="mod">
          <ac:chgData name="Mari Powell" userId="S::mari.powell@uwtsd.ac.uk::a1b98dd7-29dc-4131-8e37-1423e6a9ecca" providerId="AD" clId="Web-{F03F6E28-4DA8-FE6D-7EB8-A8108CA9BF85}" dt="2023-03-22T16:18:53.983" v="2699" actId="20577"/>
          <ac:spMkLst>
            <pc:docMk/>
            <pc:sldMk cId="3304909038" sldId="319"/>
            <ac:spMk id="14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6:22:29.248" v="2713" actId="1076"/>
          <ac:spMkLst>
            <pc:docMk/>
            <pc:sldMk cId="3304909038" sldId="319"/>
            <ac:spMk id="15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6:19:08.093" v="2702" actId="20577"/>
          <ac:spMkLst>
            <pc:docMk/>
            <pc:sldMk cId="3304909038" sldId="319"/>
            <ac:spMk id="16" creationId="{00000000-0000-0000-0000-000000000000}"/>
          </ac:spMkLst>
        </pc:spChg>
        <pc:grpChg chg="del">
          <ac:chgData name="Mari Powell" userId="S::mari.powell@uwtsd.ac.uk::a1b98dd7-29dc-4131-8e37-1423e6a9ecca" providerId="AD" clId="Web-{F03F6E28-4DA8-FE6D-7EB8-A8108CA9BF85}" dt="2023-03-22T16:18:26.575" v="2693"/>
          <ac:grpSpMkLst>
            <pc:docMk/>
            <pc:sldMk cId="3304909038" sldId="319"/>
            <ac:grpSpMk id="2" creationId="{00000000-0000-0000-0000-000000000000}"/>
          </ac:grpSpMkLst>
        </pc:grpChg>
        <pc:grpChg chg="del">
          <ac:chgData name="Mari Powell" userId="S::mari.powell@uwtsd.ac.uk::a1b98dd7-29dc-4131-8e37-1423e6a9ecca" providerId="AD" clId="Web-{F03F6E28-4DA8-FE6D-7EB8-A8108CA9BF85}" dt="2023-03-22T16:18:28.872" v="2694"/>
          <ac:grpSpMkLst>
            <pc:docMk/>
            <pc:sldMk cId="3304909038" sldId="319"/>
            <ac:grpSpMk id="8" creationId="{00000000-0000-0000-0000-000000000000}"/>
          </ac:grpSpMkLst>
        </pc:grpChg>
        <pc:picChg chg="mod">
          <ac:chgData name="Mari Powell" userId="S::mari.powell@uwtsd.ac.uk::a1b98dd7-29dc-4131-8e37-1423e6a9ecca" providerId="AD" clId="Web-{F03F6E28-4DA8-FE6D-7EB8-A8108CA9BF85}" dt="2023-03-22T16:22:07.637" v="2703" actId="1076"/>
          <ac:picMkLst>
            <pc:docMk/>
            <pc:sldMk cId="3304909038" sldId="319"/>
            <ac:picMk id="10" creationId="{00000000-0000-0000-0000-000000000000}"/>
          </ac:picMkLst>
        </pc:picChg>
        <pc:picChg chg="mod">
          <ac:chgData name="Mari Powell" userId="S::mari.powell@uwtsd.ac.uk::a1b98dd7-29dc-4131-8e37-1423e6a9ecca" providerId="AD" clId="Web-{F03F6E28-4DA8-FE6D-7EB8-A8108CA9BF85}" dt="2023-03-22T16:22:10.622" v="2704" actId="1076"/>
          <ac:picMkLst>
            <pc:docMk/>
            <pc:sldMk cId="3304909038" sldId="319"/>
            <ac:picMk id="11" creationId="{00000000-0000-0000-0000-000000000000}"/>
          </ac:picMkLst>
        </pc:picChg>
        <pc:picChg chg="mod">
          <ac:chgData name="Mari Powell" userId="S::mari.powell@uwtsd.ac.uk::a1b98dd7-29dc-4131-8e37-1423e6a9ecca" providerId="AD" clId="Web-{F03F6E28-4DA8-FE6D-7EB8-A8108CA9BF85}" dt="2023-03-22T16:22:33.170" v="2714" actId="1076"/>
          <ac:picMkLst>
            <pc:docMk/>
            <pc:sldMk cId="3304909038" sldId="319"/>
            <ac:picMk id="12" creationId="{00000000-0000-0000-0000-000000000000}"/>
          </ac:picMkLst>
        </pc:picChg>
        <pc:picChg chg="mod">
          <ac:chgData name="Mari Powell" userId="S::mari.powell@uwtsd.ac.uk::a1b98dd7-29dc-4131-8e37-1423e6a9ecca" providerId="AD" clId="Web-{F03F6E28-4DA8-FE6D-7EB8-A8108CA9BF85}" dt="2023-03-22T16:22:24.654" v="2711" actId="1076"/>
          <ac:picMkLst>
            <pc:docMk/>
            <pc:sldMk cId="3304909038" sldId="319"/>
            <ac:picMk id="13" creationId="{00000000-0000-0000-0000-000000000000}"/>
          </ac:picMkLst>
        </pc:picChg>
      </pc:sldChg>
      <pc:sldChg chg="modSp add mod setBg">
        <pc:chgData name="Mari Powell" userId="S::mari.powell@uwtsd.ac.uk::a1b98dd7-29dc-4131-8e37-1423e6a9ecca" providerId="AD" clId="Web-{F03F6E28-4DA8-FE6D-7EB8-A8108CA9BF85}" dt="2023-03-22T16:37:12.420" v="2818" actId="14100"/>
        <pc:sldMkLst>
          <pc:docMk/>
          <pc:sldMk cId="3588687617" sldId="320"/>
        </pc:sldMkLst>
        <pc:spChg chg="mod">
          <ac:chgData name="Mari Powell" userId="S::mari.powell@uwtsd.ac.uk::a1b98dd7-29dc-4131-8e37-1423e6a9ecca" providerId="AD" clId="Web-{F03F6E28-4DA8-FE6D-7EB8-A8108CA9BF85}" dt="2023-03-22T16:35:15.849" v="2757" actId="20577"/>
          <ac:spMkLst>
            <pc:docMk/>
            <pc:sldMk cId="3588687617" sldId="320"/>
            <ac:spMk id="6" creationId="{00000000-0000-0000-0000-000000000000}"/>
          </ac:spMkLst>
        </pc:spChg>
        <pc:spChg chg="mod">
          <ac:chgData name="Mari Powell" userId="S::mari.powell@uwtsd.ac.uk::a1b98dd7-29dc-4131-8e37-1423e6a9ecca" providerId="AD" clId="Web-{F03F6E28-4DA8-FE6D-7EB8-A8108CA9BF85}" dt="2023-03-22T16:37:12.420" v="2818" actId="14100"/>
          <ac:spMkLst>
            <pc:docMk/>
            <pc:sldMk cId="3588687617" sldId="320"/>
            <ac:spMk id="7" creationId="{00000000-0000-0000-0000-000000000000}"/>
          </ac:spMkLst>
        </pc:spChg>
      </pc:sldChg>
      <pc:sldMasterChg chg="add addSldLayout">
        <pc:chgData name="Mari Powell" userId="S::mari.powell@uwtsd.ac.uk::a1b98dd7-29dc-4131-8e37-1423e6a9ecca" providerId="AD" clId="Web-{F03F6E28-4DA8-FE6D-7EB8-A8108CA9BF85}" dt="2023-03-21T15:31:23.462" v="369"/>
        <pc:sldMasterMkLst>
          <pc:docMk/>
          <pc:sldMasterMk cId="0" sldId="2147483648"/>
        </pc:sldMasterMkLst>
        <pc:sldLayoutChg chg="add">
          <pc:chgData name="Mari Powell" userId="S::mari.powell@uwtsd.ac.uk::a1b98dd7-29dc-4131-8e37-1423e6a9ecca" providerId="AD" clId="Web-{F03F6E28-4DA8-FE6D-7EB8-A8108CA9BF85}" dt="2023-03-21T15:31:23.462" v="369"/>
          <pc:sldLayoutMkLst>
            <pc:docMk/>
            <pc:sldMasterMk cId="0" sldId="2147483648"/>
            <pc:sldLayoutMk cId="0" sldId="2147483649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31:23.462" v="369"/>
          <pc:sldLayoutMkLst>
            <pc:docMk/>
            <pc:sldMasterMk cId="0" sldId="2147483648"/>
            <pc:sldLayoutMk cId="0" sldId="2147483650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31:23.462" v="369"/>
          <pc:sldLayoutMkLst>
            <pc:docMk/>
            <pc:sldMasterMk cId="0" sldId="2147483648"/>
            <pc:sldLayoutMk cId="0" sldId="2147483651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31:23.462" v="369"/>
          <pc:sldLayoutMkLst>
            <pc:docMk/>
            <pc:sldMasterMk cId="0" sldId="2147483648"/>
            <pc:sldLayoutMk cId="0" sldId="2147483652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31:23.462" v="369"/>
          <pc:sldLayoutMkLst>
            <pc:docMk/>
            <pc:sldMasterMk cId="0" sldId="2147483648"/>
            <pc:sldLayoutMk cId="0" sldId="2147483653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31:23.462" v="369"/>
          <pc:sldLayoutMkLst>
            <pc:docMk/>
            <pc:sldMasterMk cId="0" sldId="2147483648"/>
            <pc:sldLayoutMk cId="0" sldId="2147483654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31:23.462" v="369"/>
          <pc:sldLayoutMkLst>
            <pc:docMk/>
            <pc:sldMasterMk cId="0" sldId="2147483648"/>
            <pc:sldLayoutMk cId="0" sldId="2147483655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31:23.462" v="369"/>
          <pc:sldLayoutMkLst>
            <pc:docMk/>
            <pc:sldMasterMk cId="0" sldId="2147483648"/>
            <pc:sldLayoutMk cId="0" sldId="2147483656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31:23.462" v="369"/>
          <pc:sldLayoutMkLst>
            <pc:docMk/>
            <pc:sldMasterMk cId="0" sldId="2147483648"/>
            <pc:sldLayoutMk cId="0" sldId="2147483657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31:23.462" v="369"/>
          <pc:sldLayoutMkLst>
            <pc:docMk/>
            <pc:sldMasterMk cId="0" sldId="2147483648"/>
            <pc:sldLayoutMk cId="0" sldId="2147483658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31:23.462" v="369"/>
          <pc:sldLayoutMkLst>
            <pc:docMk/>
            <pc:sldMasterMk cId="0" sldId="2147483648"/>
            <pc:sldLayoutMk cId="0" sldId="2147483659"/>
          </pc:sldLayoutMkLst>
        </pc:sldLayoutChg>
      </pc:sldMasterChg>
      <pc:sldMasterChg chg="add addSldLayout">
        <pc:chgData name="Mari Powell" userId="S::mari.powell@uwtsd.ac.uk::a1b98dd7-29dc-4131-8e37-1423e6a9ecca" providerId="AD" clId="Web-{F03F6E28-4DA8-FE6D-7EB8-A8108CA9BF85}" dt="2023-03-21T14:31:10.051" v="0"/>
        <pc:sldMasterMkLst>
          <pc:docMk/>
          <pc:sldMasterMk cId="3380097178" sldId="2147483664"/>
        </pc:sldMasterMkLst>
        <pc:sldLayoutChg chg="add">
          <pc:chgData name="Mari Powell" userId="S::mari.powell@uwtsd.ac.uk::a1b98dd7-29dc-4131-8e37-1423e6a9ecca" providerId="AD" clId="Web-{F03F6E28-4DA8-FE6D-7EB8-A8108CA9BF85}" dt="2023-03-21T14:31:10.051" v="0"/>
          <pc:sldLayoutMkLst>
            <pc:docMk/>
            <pc:sldMasterMk cId="3380097178" sldId="2147483664"/>
            <pc:sldLayoutMk cId="1188414653" sldId="2147483663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31:10.051" v="0"/>
          <pc:sldLayoutMkLst>
            <pc:docMk/>
            <pc:sldMasterMk cId="3380097178" sldId="2147483664"/>
            <pc:sldLayoutMk cId="816939048" sldId="2147483665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31:10.051" v="0"/>
          <pc:sldLayoutMkLst>
            <pc:docMk/>
            <pc:sldMasterMk cId="3380097178" sldId="2147483664"/>
            <pc:sldLayoutMk cId="4011034508" sldId="2147483666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31:10.051" v="0"/>
          <pc:sldLayoutMkLst>
            <pc:docMk/>
            <pc:sldMasterMk cId="3380097178" sldId="2147483664"/>
            <pc:sldLayoutMk cId="3100326391" sldId="2147483667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31:10.051" v="0"/>
          <pc:sldLayoutMkLst>
            <pc:docMk/>
            <pc:sldMasterMk cId="3380097178" sldId="2147483664"/>
            <pc:sldLayoutMk cId="2349023629" sldId="2147483668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31:10.051" v="0"/>
          <pc:sldLayoutMkLst>
            <pc:docMk/>
            <pc:sldMasterMk cId="3380097178" sldId="2147483664"/>
            <pc:sldLayoutMk cId="2075266710" sldId="2147483669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31:10.051" v="0"/>
          <pc:sldLayoutMkLst>
            <pc:docMk/>
            <pc:sldMasterMk cId="3380097178" sldId="2147483664"/>
            <pc:sldLayoutMk cId="3703782030" sldId="2147483670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31:10.051" v="0"/>
          <pc:sldLayoutMkLst>
            <pc:docMk/>
            <pc:sldMasterMk cId="3380097178" sldId="2147483664"/>
            <pc:sldLayoutMk cId="2277813558" sldId="2147483671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31:10.051" v="0"/>
          <pc:sldLayoutMkLst>
            <pc:docMk/>
            <pc:sldMasterMk cId="3380097178" sldId="2147483664"/>
            <pc:sldLayoutMk cId="1604025997" sldId="2147483672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31:10.051" v="0"/>
          <pc:sldLayoutMkLst>
            <pc:docMk/>
            <pc:sldMasterMk cId="3380097178" sldId="2147483664"/>
            <pc:sldLayoutMk cId="2439007637" sldId="2147483673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31:10.051" v="0"/>
          <pc:sldLayoutMkLst>
            <pc:docMk/>
            <pc:sldMasterMk cId="3380097178" sldId="2147483664"/>
            <pc:sldLayoutMk cId="2002041824" sldId="2147483674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31:10.051" v="0"/>
          <pc:sldLayoutMkLst>
            <pc:docMk/>
            <pc:sldMasterMk cId="3380097178" sldId="2147483664"/>
            <pc:sldLayoutMk cId="2304949575" sldId="2147483675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31:10.051" v="0"/>
          <pc:sldLayoutMkLst>
            <pc:docMk/>
            <pc:sldMasterMk cId="3380097178" sldId="2147483664"/>
            <pc:sldLayoutMk cId="2424575089" sldId="2147483676"/>
          </pc:sldLayoutMkLst>
        </pc:sldLayoutChg>
      </pc:sldMasterChg>
      <pc:sldMasterChg chg="modSldLayout">
        <pc:chgData name="Mari Powell" userId="S::mari.powell@uwtsd.ac.uk::a1b98dd7-29dc-4131-8e37-1423e6a9ecca" providerId="AD" clId="Web-{F03F6E28-4DA8-FE6D-7EB8-A8108CA9BF85}" dt="2023-03-21T14:33:16.790" v="20"/>
        <pc:sldMasterMkLst>
          <pc:docMk/>
          <pc:sldMasterMk cId="2460954070" sldId="2147483690"/>
        </pc:sldMasterMkLst>
        <pc:sldLayoutChg chg="replId">
          <pc:chgData name="Mari Powell" userId="S::mari.powell@uwtsd.ac.uk::a1b98dd7-29dc-4131-8e37-1423e6a9ecca" providerId="AD" clId="Web-{F03F6E28-4DA8-FE6D-7EB8-A8108CA9BF85}" dt="2023-03-21T14:31:10.051" v="0"/>
          <pc:sldLayoutMkLst>
            <pc:docMk/>
            <pc:sldMasterMk cId="2460954070" sldId="2147483690"/>
            <pc:sldLayoutMk cId="1203092039" sldId="2147483692"/>
          </pc:sldLayoutMkLst>
        </pc:sldLayoutChg>
        <pc:sldLayoutChg chg="replId">
          <pc:chgData name="Mari Powell" userId="S::mari.powell@uwtsd.ac.uk::a1b98dd7-29dc-4131-8e37-1423e6a9ecca" providerId="AD" clId="Web-{F03F6E28-4DA8-FE6D-7EB8-A8108CA9BF85}" dt="2023-03-21T14:31:10.051" v="0"/>
          <pc:sldLayoutMkLst>
            <pc:docMk/>
            <pc:sldMasterMk cId="2460954070" sldId="2147483690"/>
            <pc:sldLayoutMk cId="3733172339" sldId="2147483693"/>
          </pc:sldLayoutMkLst>
        </pc:sldLayoutChg>
        <pc:sldLayoutChg chg="replId">
          <pc:chgData name="Mari Powell" userId="S::mari.powell@uwtsd.ac.uk::a1b98dd7-29dc-4131-8e37-1423e6a9ecca" providerId="AD" clId="Web-{F03F6E28-4DA8-FE6D-7EB8-A8108CA9BF85}" dt="2023-03-21T14:31:10.051" v="0"/>
          <pc:sldLayoutMkLst>
            <pc:docMk/>
            <pc:sldMasterMk cId="2460954070" sldId="2147483690"/>
            <pc:sldLayoutMk cId="3210312558" sldId="2147483694"/>
          </pc:sldLayoutMkLst>
        </pc:sldLayoutChg>
        <pc:sldLayoutChg chg="replId">
          <pc:chgData name="Mari Powell" userId="S::mari.powell@uwtsd.ac.uk::a1b98dd7-29dc-4131-8e37-1423e6a9ecca" providerId="AD" clId="Web-{F03F6E28-4DA8-FE6D-7EB8-A8108CA9BF85}" dt="2023-03-21T14:31:10.051" v="0"/>
          <pc:sldLayoutMkLst>
            <pc:docMk/>
            <pc:sldMasterMk cId="2460954070" sldId="2147483690"/>
            <pc:sldLayoutMk cId="3146388984" sldId="2147483695"/>
          </pc:sldLayoutMkLst>
        </pc:sldLayoutChg>
        <pc:sldLayoutChg chg="replId">
          <pc:chgData name="Mari Powell" userId="S::mari.powell@uwtsd.ac.uk::a1b98dd7-29dc-4131-8e37-1423e6a9ecca" providerId="AD" clId="Web-{F03F6E28-4DA8-FE6D-7EB8-A8108CA9BF85}" dt="2023-03-21T14:31:10.051" v="0"/>
          <pc:sldLayoutMkLst>
            <pc:docMk/>
            <pc:sldMasterMk cId="2460954070" sldId="2147483690"/>
            <pc:sldLayoutMk cId="3171841454" sldId="2147483696"/>
          </pc:sldLayoutMkLst>
        </pc:sldLayoutChg>
        <pc:sldLayoutChg chg="replId">
          <pc:chgData name="Mari Powell" userId="S::mari.powell@uwtsd.ac.uk::a1b98dd7-29dc-4131-8e37-1423e6a9ecca" providerId="AD" clId="Web-{F03F6E28-4DA8-FE6D-7EB8-A8108CA9BF85}" dt="2023-03-21T14:31:10.051" v="0"/>
          <pc:sldLayoutMkLst>
            <pc:docMk/>
            <pc:sldMasterMk cId="2460954070" sldId="2147483690"/>
            <pc:sldLayoutMk cId="1718958274" sldId="2147483697"/>
          </pc:sldLayoutMkLst>
        </pc:sldLayoutChg>
        <pc:sldLayoutChg chg="replId">
          <pc:chgData name="Mari Powell" userId="S::mari.powell@uwtsd.ac.uk::a1b98dd7-29dc-4131-8e37-1423e6a9ecca" providerId="AD" clId="Web-{F03F6E28-4DA8-FE6D-7EB8-A8108CA9BF85}" dt="2023-03-21T14:31:10.051" v="0"/>
          <pc:sldLayoutMkLst>
            <pc:docMk/>
            <pc:sldMasterMk cId="2460954070" sldId="2147483690"/>
            <pc:sldLayoutMk cId="2202905451" sldId="2147483698"/>
          </pc:sldLayoutMkLst>
        </pc:sldLayoutChg>
        <pc:sldLayoutChg chg="replId">
          <pc:chgData name="Mari Powell" userId="S::mari.powell@uwtsd.ac.uk::a1b98dd7-29dc-4131-8e37-1423e6a9ecca" providerId="AD" clId="Web-{F03F6E28-4DA8-FE6D-7EB8-A8108CA9BF85}" dt="2023-03-21T14:33:16.790" v="20"/>
          <pc:sldLayoutMkLst>
            <pc:docMk/>
            <pc:sldMasterMk cId="2460954070" sldId="2147483690"/>
            <pc:sldLayoutMk cId="3479445657" sldId="2147483713"/>
          </pc:sldLayoutMkLst>
        </pc:sldLayoutChg>
        <pc:sldLayoutChg chg="replId">
          <pc:chgData name="Mari Powell" userId="S::mari.powell@uwtsd.ac.uk::a1b98dd7-29dc-4131-8e37-1423e6a9ecca" providerId="AD" clId="Web-{F03F6E28-4DA8-FE6D-7EB8-A8108CA9BF85}" dt="2023-03-21T14:33:16.790" v="20"/>
          <pc:sldLayoutMkLst>
            <pc:docMk/>
            <pc:sldMasterMk cId="2460954070" sldId="2147483690"/>
            <pc:sldLayoutMk cId="2591524520" sldId="2147483714"/>
          </pc:sldLayoutMkLst>
        </pc:sldLayoutChg>
      </pc:sldMasterChg>
      <pc:sldMasterChg chg="add addSldLayout">
        <pc:chgData name="Mari Powell" userId="S::mari.powell@uwtsd.ac.uk::a1b98dd7-29dc-4131-8e37-1423e6a9ecca" providerId="AD" clId="Web-{F03F6E28-4DA8-FE6D-7EB8-A8108CA9BF85}" dt="2023-03-21T14:33:16.790" v="20"/>
        <pc:sldMasterMkLst>
          <pc:docMk/>
          <pc:sldMasterMk cId="3380097178" sldId="2147483699"/>
        </pc:sldMasterMkLst>
        <pc:sldLayoutChg chg="add">
          <pc:chgData name="Mari Powell" userId="S::mari.powell@uwtsd.ac.uk::a1b98dd7-29dc-4131-8e37-1423e6a9ecca" providerId="AD" clId="Web-{F03F6E28-4DA8-FE6D-7EB8-A8108CA9BF85}" dt="2023-03-21T14:33:16.790" v="20"/>
          <pc:sldLayoutMkLst>
            <pc:docMk/>
            <pc:sldMasterMk cId="3380097178" sldId="2147483699"/>
            <pc:sldLayoutMk cId="816939048" sldId="2147483700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33:16.790" v="20"/>
          <pc:sldLayoutMkLst>
            <pc:docMk/>
            <pc:sldMasterMk cId="3380097178" sldId="2147483699"/>
            <pc:sldLayoutMk cId="4011034508" sldId="2147483701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33:16.790" v="20"/>
          <pc:sldLayoutMkLst>
            <pc:docMk/>
            <pc:sldMasterMk cId="3380097178" sldId="2147483699"/>
            <pc:sldLayoutMk cId="3100326391" sldId="2147483702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33:16.790" v="20"/>
          <pc:sldLayoutMkLst>
            <pc:docMk/>
            <pc:sldMasterMk cId="3380097178" sldId="2147483699"/>
            <pc:sldLayoutMk cId="2349023629" sldId="2147483703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33:16.790" v="20"/>
          <pc:sldLayoutMkLst>
            <pc:docMk/>
            <pc:sldMasterMk cId="3380097178" sldId="2147483699"/>
            <pc:sldLayoutMk cId="2075266710" sldId="2147483704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33:16.790" v="20"/>
          <pc:sldLayoutMkLst>
            <pc:docMk/>
            <pc:sldMasterMk cId="3380097178" sldId="2147483699"/>
            <pc:sldLayoutMk cId="3703782030" sldId="2147483705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33:16.790" v="20"/>
          <pc:sldLayoutMkLst>
            <pc:docMk/>
            <pc:sldMasterMk cId="3380097178" sldId="2147483699"/>
            <pc:sldLayoutMk cId="2277813558" sldId="2147483706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33:16.790" v="20"/>
          <pc:sldLayoutMkLst>
            <pc:docMk/>
            <pc:sldMasterMk cId="3380097178" sldId="2147483699"/>
            <pc:sldLayoutMk cId="1604025997" sldId="2147483707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33:16.790" v="20"/>
          <pc:sldLayoutMkLst>
            <pc:docMk/>
            <pc:sldMasterMk cId="3380097178" sldId="2147483699"/>
            <pc:sldLayoutMk cId="2439007637" sldId="2147483708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33:16.790" v="20"/>
          <pc:sldLayoutMkLst>
            <pc:docMk/>
            <pc:sldMasterMk cId="3380097178" sldId="2147483699"/>
            <pc:sldLayoutMk cId="2002041824" sldId="2147483709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33:16.790" v="20"/>
          <pc:sldLayoutMkLst>
            <pc:docMk/>
            <pc:sldMasterMk cId="3380097178" sldId="2147483699"/>
            <pc:sldLayoutMk cId="2304949575" sldId="2147483710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33:16.790" v="20"/>
          <pc:sldLayoutMkLst>
            <pc:docMk/>
            <pc:sldMasterMk cId="3380097178" sldId="2147483699"/>
            <pc:sldLayoutMk cId="2424575089" sldId="2147483711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33:16.790" v="20"/>
          <pc:sldLayoutMkLst>
            <pc:docMk/>
            <pc:sldMasterMk cId="3380097178" sldId="2147483699"/>
            <pc:sldLayoutMk cId="1188414653" sldId="2147483712"/>
          </pc:sldLayoutMkLst>
        </pc:sldLayoutChg>
      </pc:sldMasterChg>
      <pc:sldMasterChg chg="add addSldLayout">
        <pc:chgData name="Mari Powell" userId="S::mari.powell@uwtsd.ac.uk::a1b98dd7-29dc-4131-8e37-1423e6a9ecca" providerId="AD" clId="Web-{F03F6E28-4DA8-FE6D-7EB8-A8108CA9BF85}" dt="2023-03-21T15:34:51.717" v="381"/>
        <pc:sldMasterMkLst>
          <pc:docMk/>
          <pc:sldMasterMk cId="57870305" sldId="2147483715"/>
        </pc:sldMasterMkLst>
        <pc:sldLayoutChg chg="add">
          <pc:chgData name="Mari Powell" userId="S::mari.powell@uwtsd.ac.uk::a1b98dd7-29dc-4131-8e37-1423e6a9ecca" providerId="AD" clId="Web-{F03F6E28-4DA8-FE6D-7EB8-A8108CA9BF85}" dt="2023-03-21T15:34:51.717" v="381"/>
          <pc:sldLayoutMkLst>
            <pc:docMk/>
            <pc:sldMasterMk cId="57870305" sldId="2147483715"/>
            <pc:sldLayoutMk cId="3706256916" sldId="2147483716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34:51.717" v="381"/>
          <pc:sldLayoutMkLst>
            <pc:docMk/>
            <pc:sldMasterMk cId="57870305" sldId="2147483715"/>
            <pc:sldLayoutMk cId="2891842087" sldId="2147483717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34:51.717" v="381"/>
          <pc:sldLayoutMkLst>
            <pc:docMk/>
            <pc:sldMasterMk cId="57870305" sldId="2147483715"/>
            <pc:sldLayoutMk cId="3675070693" sldId="2147483718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34:51.717" v="381"/>
          <pc:sldLayoutMkLst>
            <pc:docMk/>
            <pc:sldMasterMk cId="57870305" sldId="2147483715"/>
            <pc:sldLayoutMk cId="1254408823" sldId="2147483719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34:51.717" v="381"/>
          <pc:sldLayoutMkLst>
            <pc:docMk/>
            <pc:sldMasterMk cId="57870305" sldId="2147483715"/>
            <pc:sldLayoutMk cId="1360434855" sldId="2147483720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34:51.717" v="381"/>
          <pc:sldLayoutMkLst>
            <pc:docMk/>
            <pc:sldMasterMk cId="57870305" sldId="2147483715"/>
            <pc:sldLayoutMk cId="4038777639" sldId="2147483721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34:51.717" v="381"/>
          <pc:sldLayoutMkLst>
            <pc:docMk/>
            <pc:sldMasterMk cId="57870305" sldId="2147483715"/>
            <pc:sldLayoutMk cId="3458391642" sldId="2147483722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34:51.717" v="381"/>
          <pc:sldLayoutMkLst>
            <pc:docMk/>
            <pc:sldMasterMk cId="57870305" sldId="2147483715"/>
            <pc:sldLayoutMk cId="3462444126" sldId="2147483723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34:51.717" v="381"/>
          <pc:sldLayoutMkLst>
            <pc:docMk/>
            <pc:sldMasterMk cId="57870305" sldId="2147483715"/>
            <pc:sldLayoutMk cId="4258657047" sldId="2147483724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34:51.717" v="381"/>
          <pc:sldLayoutMkLst>
            <pc:docMk/>
            <pc:sldMasterMk cId="57870305" sldId="2147483715"/>
            <pc:sldLayoutMk cId="1657036093" sldId="2147483725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34:51.717" v="381"/>
          <pc:sldLayoutMkLst>
            <pc:docMk/>
            <pc:sldMasterMk cId="57870305" sldId="2147483715"/>
            <pc:sldLayoutMk cId="2283876327" sldId="2147483726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34:51.717" v="381"/>
          <pc:sldLayoutMkLst>
            <pc:docMk/>
            <pc:sldMasterMk cId="57870305" sldId="2147483715"/>
            <pc:sldLayoutMk cId="4147506821" sldId="2147483727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34:51.717" v="381"/>
          <pc:sldLayoutMkLst>
            <pc:docMk/>
            <pc:sldMasterMk cId="57870305" sldId="2147483715"/>
            <pc:sldLayoutMk cId="1902727576" sldId="2147483728"/>
          </pc:sldLayoutMkLst>
        </pc:sldLayoutChg>
      </pc:sldMasterChg>
      <pc:sldMasterChg chg="add addSldLayout">
        <pc:chgData name="Mari Powell" userId="S::mari.powell@uwtsd.ac.uk::a1b98dd7-29dc-4131-8e37-1423e6a9ecca" providerId="AD" clId="Web-{F03F6E28-4DA8-FE6D-7EB8-A8108CA9BF85}" dt="2023-03-21T14:55:14.192" v="119"/>
        <pc:sldMasterMkLst>
          <pc:docMk/>
          <pc:sldMasterMk cId="3101509124" sldId="2147483761"/>
        </pc:sldMasterMkLst>
        <pc:sldLayoutChg chg="add">
          <pc:chgData name="Mari Powell" userId="S::mari.powell@uwtsd.ac.uk::a1b98dd7-29dc-4131-8e37-1423e6a9ecca" providerId="AD" clId="Web-{F03F6E28-4DA8-FE6D-7EB8-A8108CA9BF85}" dt="2023-03-21T14:55:14.192" v="119"/>
          <pc:sldLayoutMkLst>
            <pc:docMk/>
            <pc:sldMasterMk cId="3101509124" sldId="2147483761"/>
            <pc:sldLayoutMk cId="1936783936" sldId="2147483762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55:14.192" v="119"/>
          <pc:sldLayoutMkLst>
            <pc:docMk/>
            <pc:sldMasterMk cId="3101509124" sldId="2147483761"/>
            <pc:sldLayoutMk cId="3150516976" sldId="2147483763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55:14.192" v="119"/>
          <pc:sldLayoutMkLst>
            <pc:docMk/>
            <pc:sldMasterMk cId="3101509124" sldId="2147483761"/>
            <pc:sldLayoutMk cId="3860854799" sldId="2147483764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55:14.192" v="119"/>
          <pc:sldLayoutMkLst>
            <pc:docMk/>
            <pc:sldMasterMk cId="3101509124" sldId="2147483761"/>
            <pc:sldLayoutMk cId="12498437" sldId="2147483765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55:14.192" v="119"/>
          <pc:sldLayoutMkLst>
            <pc:docMk/>
            <pc:sldMasterMk cId="3101509124" sldId="2147483761"/>
            <pc:sldLayoutMk cId="1897432268" sldId="2147483766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55:14.192" v="119"/>
          <pc:sldLayoutMkLst>
            <pc:docMk/>
            <pc:sldMasterMk cId="3101509124" sldId="2147483761"/>
            <pc:sldLayoutMk cId="909710549" sldId="2147483767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55:14.192" v="119"/>
          <pc:sldLayoutMkLst>
            <pc:docMk/>
            <pc:sldMasterMk cId="3101509124" sldId="2147483761"/>
            <pc:sldLayoutMk cId="3070581987" sldId="2147483768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55:14.192" v="119"/>
          <pc:sldLayoutMkLst>
            <pc:docMk/>
            <pc:sldMasterMk cId="3101509124" sldId="2147483761"/>
            <pc:sldLayoutMk cId="3121213432" sldId="2147483769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55:14.192" v="119"/>
          <pc:sldLayoutMkLst>
            <pc:docMk/>
            <pc:sldMasterMk cId="3101509124" sldId="2147483761"/>
            <pc:sldLayoutMk cId="431869179" sldId="2147483770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55:14.192" v="119"/>
          <pc:sldLayoutMkLst>
            <pc:docMk/>
            <pc:sldMasterMk cId="3101509124" sldId="2147483761"/>
            <pc:sldLayoutMk cId="294025237" sldId="2147483771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55:14.192" v="119"/>
          <pc:sldLayoutMkLst>
            <pc:docMk/>
            <pc:sldMasterMk cId="3101509124" sldId="2147483761"/>
            <pc:sldLayoutMk cId="3797622867" sldId="2147483772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4:55:14.192" v="119"/>
          <pc:sldLayoutMkLst>
            <pc:docMk/>
            <pc:sldMasterMk cId="3101509124" sldId="2147483761"/>
            <pc:sldLayoutMk cId="2198172456" sldId="2147483773"/>
          </pc:sldLayoutMkLst>
        </pc:sldLayoutChg>
      </pc:sldMasterChg>
      <pc:sldMasterChg chg="replId modSldLayout">
        <pc:chgData name="Mari Powell" userId="S::mari.powell@uwtsd.ac.uk::a1b98dd7-29dc-4131-8e37-1423e6a9ecca" providerId="AD" clId="Web-{F03F6E28-4DA8-FE6D-7EB8-A8108CA9BF85}" dt="2023-03-21T15:31:23.462" v="369"/>
        <pc:sldMasterMkLst>
          <pc:docMk/>
          <pc:sldMasterMk cId="2052654608" sldId="2147483774"/>
        </pc:sldMasterMkLst>
        <pc:sldLayoutChg chg="replId">
          <pc:chgData name="Mari Powell" userId="S::mari.powell@uwtsd.ac.uk::a1b98dd7-29dc-4131-8e37-1423e6a9ecca" providerId="AD" clId="Web-{F03F6E28-4DA8-FE6D-7EB8-A8108CA9BF85}" dt="2023-03-21T15:31:23.462" v="369"/>
          <pc:sldLayoutMkLst>
            <pc:docMk/>
            <pc:sldMasterMk cId="2052654608" sldId="2147483774"/>
            <pc:sldLayoutMk cId="346938335" sldId="2147483775"/>
          </pc:sldLayoutMkLst>
        </pc:sldLayoutChg>
        <pc:sldLayoutChg chg="replId">
          <pc:chgData name="Mari Powell" userId="S::mari.powell@uwtsd.ac.uk::a1b98dd7-29dc-4131-8e37-1423e6a9ecca" providerId="AD" clId="Web-{F03F6E28-4DA8-FE6D-7EB8-A8108CA9BF85}" dt="2023-03-21T15:31:23.462" v="369"/>
          <pc:sldLayoutMkLst>
            <pc:docMk/>
            <pc:sldMasterMk cId="2052654608" sldId="2147483774"/>
            <pc:sldLayoutMk cId="3230057848" sldId="2147483776"/>
          </pc:sldLayoutMkLst>
        </pc:sldLayoutChg>
        <pc:sldLayoutChg chg="replId">
          <pc:chgData name="Mari Powell" userId="S::mari.powell@uwtsd.ac.uk::a1b98dd7-29dc-4131-8e37-1423e6a9ecca" providerId="AD" clId="Web-{F03F6E28-4DA8-FE6D-7EB8-A8108CA9BF85}" dt="2023-03-21T15:31:23.462" v="369"/>
          <pc:sldLayoutMkLst>
            <pc:docMk/>
            <pc:sldMasterMk cId="2052654608" sldId="2147483774"/>
            <pc:sldLayoutMk cId="1130214170" sldId="2147483777"/>
          </pc:sldLayoutMkLst>
        </pc:sldLayoutChg>
        <pc:sldLayoutChg chg="replId">
          <pc:chgData name="Mari Powell" userId="S::mari.powell@uwtsd.ac.uk::a1b98dd7-29dc-4131-8e37-1423e6a9ecca" providerId="AD" clId="Web-{F03F6E28-4DA8-FE6D-7EB8-A8108CA9BF85}" dt="2023-03-21T15:31:23.462" v="369"/>
          <pc:sldLayoutMkLst>
            <pc:docMk/>
            <pc:sldMasterMk cId="2052654608" sldId="2147483774"/>
            <pc:sldLayoutMk cId="2931595311" sldId="2147483778"/>
          </pc:sldLayoutMkLst>
        </pc:sldLayoutChg>
        <pc:sldLayoutChg chg="replId">
          <pc:chgData name="Mari Powell" userId="S::mari.powell@uwtsd.ac.uk::a1b98dd7-29dc-4131-8e37-1423e6a9ecca" providerId="AD" clId="Web-{F03F6E28-4DA8-FE6D-7EB8-A8108CA9BF85}" dt="2023-03-21T15:31:23.462" v="369"/>
          <pc:sldLayoutMkLst>
            <pc:docMk/>
            <pc:sldMasterMk cId="2052654608" sldId="2147483774"/>
            <pc:sldLayoutMk cId="2354718209" sldId="2147483779"/>
          </pc:sldLayoutMkLst>
        </pc:sldLayoutChg>
        <pc:sldLayoutChg chg="replId">
          <pc:chgData name="Mari Powell" userId="S::mari.powell@uwtsd.ac.uk::a1b98dd7-29dc-4131-8e37-1423e6a9ecca" providerId="AD" clId="Web-{F03F6E28-4DA8-FE6D-7EB8-A8108CA9BF85}" dt="2023-03-21T15:31:23.462" v="369"/>
          <pc:sldLayoutMkLst>
            <pc:docMk/>
            <pc:sldMasterMk cId="2052654608" sldId="2147483774"/>
            <pc:sldLayoutMk cId="3465553257" sldId="2147483780"/>
          </pc:sldLayoutMkLst>
        </pc:sldLayoutChg>
        <pc:sldLayoutChg chg="replId">
          <pc:chgData name="Mari Powell" userId="S::mari.powell@uwtsd.ac.uk::a1b98dd7-29dc-4131-8e37-1423e6a9ecca" providerId="AD" clId="Web-{F03F6E28-4DA8-FE6D-7EB8-A8108CA9BF85}" dt="2023-03-21T15:31:23.462" v="369"/>
          <pc:sldLayoutMkLst>
            <pc:docMk/>
            <pc:sldMasterMk cId="2052654608" sldId="2147483774"/>
            <pc:sldLayoutMk cId="2606325779" sldId="2147483781"/>
          </pc:sldLayoutMkLst>
        </pc:sldLayoutChg>
        <pc:sldLayoutChg chg="replId">
          <pc:chgData name="Mari Powell" userId="S::mari.powell@uwtsd.ac.uk::a1b98dd7-29dc-4131-8e37-1423e6a9ecca" providerId="AD" clId="Web-{F03F6E28-4DA8-FE6D-7EB8-A8108CA9BF85}" dt="2023-03-21T15:31:23.462" v="369"/>
          <pc:sldLayoutMkLst>
            <pc:docMk/>
            <pc:sldMasterMk cId="2052654608" sldId="2147483774"/>
            <pc:sldLayoutMk cId="979054194" sldId="2147483782"/>
          </pc:sldLayoutMkLst>
        </pc:sldLayoutChg>
        <pc:sldLayoutChg chg="replId">
          <pc:chgData name="Mari Powell" userId="S::mari.powell@uwtsd.ac.uk::a1b98dd7-29dc-4131-8e37-1423e6a9ecca" providerId="AD" clId="Web-{F03F6E28-4DA8-FE6D-7EB8-A8108CA9BF85}" dt="2023-03-21T15:31:23.462" v="369"/>
          <pc:sldLayoutMkLst>
            <pc:docMk/>
            <pc:sldMasterMk cId="2052654608" sldId="2147483774"/>
            <pc:sldLayoutMk cId="1521319876" sldId="2147483783"/>
          </pc:sldLayoutMkLst>
        </pc:sldLayoutChg>
        <pc:sldLayoutChg chg="replId">
          <pc:chgData name="Mari Powell" userId="S::mari.powell@uwtsd.ac.uk::a1b98dd7-29dc-4131-8e37-1423e6a9ecca" providerId="AD" clId="Web-{F03F6E28-4DA8-FE6D-7EB8-A8108CA9BF85}" dt="2023-03-21T15:31:23.462" v="369"/>
          <pc:sldLayoutMkLst>
            <pc:docMk/>
            <pc:sldMasterMk cId="2052654608" sldId="2147483774"/>
            <pc:sldLayoutMk cId="4251809987" sldId="2147483784"/>
          </pc:sldLayoutMkLst>
        </pc:sldLayoutChg>
        <pc:sldLayoutChg chg="replId">
          <pc:chgData name="Mari Powell" userId="S::mari.powell@uwtsd.ac.uk::a1b98dd7-29dc-4131-8e37-1423e6a9ecca" providerId="AD" clId="Web-{F03F6E28-4DA8-FE6D-7EB8-A8108CA9BF85}" dt="2023-03-21T15:31:23.462" v="369"/>
          <pc:sldLayoutMkLst>
            <pc:docMk/>
            <pc:sldMasterMk cId="2052654608" sldId="2147483774"/>
            <pc:sldLayoutMk cId="1521195670" sldId="2147483785"/>
          </pc:sldLayoutMkLst>
        </pc:sldLayoutChg>
      </pc:sldMasterChg>
      <pc:sldMasterChg chg="add addSldLayout">
        <pc:chgData name="Mari Powell" userId="S::mari.powell@uwtsd.ac.uk::a1b98dd7-29dc-4131-8e37-1423e6a9ecca" providerId="AD" clId="Web-{F03F6E28-4DA8-FE6D-7EB8-A8108CA9BF85}" dt="2023-03-21T15:57:50.314" v="669"/>
        <pc:sldMasterMkLst>
          <pc:docMk/>
          <pc:sldMasterMk cId="530004721" sldId="2147483837"/>
        </pc:sldMasterMkLst>
        <pc:sldLayoutChg chg="add">
          <pc:chgData name="Mari Powell" userId="S::mari.powell@uwtsd.ac.uk::a1b98dd7-29dc-4131-8e37-1423e6a9ecca" providerId="AD" clId="Web-{F03F6E28-4DA8-FE6D-7EB8-A8108CA9BF85}" dt="2023-03-21T15:57:50.314" v="669"/>
          <pc:sldLayoutMkLst>
            <pc:docMk/>
            <pc:sldMasterMk cId="530004721" sldId="2147483837"/>
            <pc:sldLayoutMk cId="4026379860" sldId="2147483788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57:50.314" v="669"/>
          <pc:sldLayoutMkLst>
            <pc:docMk/>
            <pc:sldMasterMk cId="530004721" sldId="2147483837"/>
            <pc:sldLayoutMk cId="2130707843" sldId="2147483800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57:50.314" v="669"/>
          <pc:sldLayoutMkLst>
            <pc:docMk/>
            <pc:sldMasterMk cId="530004721" sldId="2147483837"/>
            <pc:sldLayoutMk cId="1348967986" sldId="2147483838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57:50.314" v="669"/>
          <pc:sldLayoutMkLst>
            <pc:docMk/>
            <pc:sldMasterMk cId="530004721" sldId="2147483837"/>
            <pc:sldLayoutMk cId="394446900" sldId="2147483839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57:50.314" v="669"/>
          <pc:sldLayoutMkLst>
            <pc:docMk/>
            <pc:sldMasterMk cId="530004721" sldId="2147483837"/>
            <pc:sldLayoutMk cId="3457563452" sldId="2147483840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57:50.314" v="669"/>
          <pc:sldLayoutMkLst>
            <pc:docMk/>
            <pc:sldMasterMk cId="530004721" sldId="2147483837"/>
            <pc:sldLayoutMk cId="1737894923" sldId="2147483841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57:50.314" v="669"/>
          <pc:sldLayoutMkLst>
            <pc:docMk/>
            <pc:sldMasterMk cId="530004721" sldId="2147483837"/>
            <pc:sldLayoutMk cId="145944742" sldId="2147483842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57:50.314" v="669"/>
          <pc:sldLayoutMkLst>
            <pc:docMk/>
            <pc:sldMasterMk cId="530004721" sldId="2147483837"/>
            <pc:sldLayoutMk cId="4076883817" sldId="2147483843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57:50.314" v="669"/>
          <pc:sldLayoutMkLst>
            <pc:docMk/>
            <pc:sldMasterMk cId="530004721" sldId="2147483837"/>
            <pc:sldLayoutMk cId="3744035615" sldId="2147483844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57:50.314" v="669"/>
          <pc:sldLayoutMkLst>
            <pc:docMk/>
            <pc:sldMasterMk cId="530004721" sldId="2147483837"/>
            <pc:sldLayoutMk cId="3243729860" sldId="2147483845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57:50.314" v="669"/>
          <pc:sldLayoutMkLst>
            <pc:docMk/>
            <pc:sldMasterMk cId="530004721" sldId="2147483837"/>
            <pc:sldLayoutMk cId="112646614" sldId="2147483846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57:50.314" v="669"/>
          <pc:sldLayoutMkLst>
            <pc:docMk/>
            <pc:sldMasterMk cId="530004721" sldId="2147483837"/>
            <pc:sldLayoutMk cId="1024807799" sldId="2147483847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57:50.314" v="669"/>
          <pc:sldLayoutMkLst>
            <pc:docMk/>
            <pc:sldMasterMk cId="530004721" sldId="2147483837"/>
            <pc:sldLayoutMk cId="2791156460" sldId="2147483848"/>
          </pc:sldLayoutMkLst>
        </pc:sldLayoutChg>
        <pc:sldLayoutChg chg="add">
          <pc:chgData name="Mari Powell" userId="S::mari.powell@uwtsd.ac.uk::a1b98dd7-29dc-4131-8e37-1423e6a9ecca" providerId="AD" clId="Web-{F03F6E28-4DA8-FE6D-7EB8-A8108CA9BF85}" dt="2023-03-21T15:57:50.314" v="669"/>
          <pc:sldLayoutMkLst>
            <pc:docMk/>
            <pc:sldMasterMk cId="530004721" sldId="2147483837"/>
            <pc:sldLayoutMk cId="2293706140" sldId="2147483849"/>
          </pc:sldLayoutMkLst>
        </pc:sldLayoutChg>
      </pc:sldMasterChg>
    </pc:docChg>
  </pc:docChgLst>
  <pc:docChgLst>
    <pc:chgData name="Mari Powell" userId="S::mari.powell@uwtsd.ac.uk::a1b98dd7-29dc-4131-8e37-1423e6a9ecca" providerId="AD" clId="Web-{B40DD983-5567-DED3-207D-FD1F7CE57F06}"/>
    <pc:docChg chg="addSld delSld modSld addMainMaster modMainMaster">
      <pc:chgData name="Mari Powell" userId="S::mari.powell@uwtsd.ac.uk::a1b98dd7-29dc-4131-8e37-1423e6a9ecca" providerId="AD" clId="Web-{B40DD983-5567-DED3-207D-FD1F7CE57F06}" dt="2023-03-13T18:31:25.751" v="7"/>
      <pc:docMkLst>
        <pc:docMk/>
      </pc:docMkLst>
      <pc:sldChg chg="del">
        <pc:chgData name="Mari Powell" userId="S::mari.powell@uwtsd.ac.uk::a1b98dd7-29dc-4131-8e37-1423e6a9ecca" providerId="AD" clId="Web-{B40DD983-5567-DED3-207D-FD1F7CE57F06}" dt="2023-03-13T18:30:42.094" v="1"/>
        <pc:sldMkLst>
          <pc:docMk/>
          <pc:sldMk cId="109857222" sldId="256"/>
        </pc:sldMkLst>
      </pc:sldChg>
      <pc:sldChg chg="addSp delSp modSp add">
        <pc:chgData name="Mari Powell" userId="S::mari.powell@uwtsd.ac.uk::a1b98dd7-29dc-4131-8e37-1423e6a9ecca" providerId="AD" clId="Web-{B40DD983-5567-DED3-207D-FD1F7CE57F06}" dt="2023-03-13T18:31:00.469" v="4" actId="1076"/>
        <pc:sldMkLst>
          <pc:docMk/>
          <pc:sldMk cId="3561169028" sldId="257"/>
        </pc:sldMkLst>
        <pc:spChg chg="del">
          <ac:chgData name="Mari Powell" userId="S::mari.powell@uwtsd.ac.uk::a1b98dd7-29dc-4131-8e37-1423e6a9ecca" providerId="AD" clId="Web-{B40DD983-5567-DED3-207D-FD1F7CE57F06}" dt="2023-03-13T18:30:44.844" v="2"/>
          <ac:spMkLst>
            <pc:docMk/>
            <pc:sldMk cId="3561169028" sldId="257"/>
            <ac:spMk id="3" creationId="{5FF65A36-5415-D260-F789-F27C6E0F61FD}"/>
          </ac:spMkLst>
        </pc:spChg>
        <pc:spChg chg="add mod">
          <ac:chgData name="Mari Powell" userId="S::mari.powell@uwtsd.ac.uk::a1b98dd7-29dc-4131-8e37-1423e6a9ecca" providerId="AD" clId="Web-{B40DD983-5567-DED3-207D-FD1F7CE57F06}" dt="2023-03-13T18:31:00.469" v="4" actId="1076"/>
          <ac:spMkLst>
            <pc:docMk/>
            <pc:sldMk cId="3561169028" sldId="257"/>
            <ac:spMk id="4" creationId="{4F84BFD6-375D-D124-745A-5BEAA1E644CE}"/>
          </ac:spMkLst>
        </pc:spChg>
      </pc:sldChg>
      <pc:sldChg chg="add">
        <pc:chgData name="Mari Powell" userId="S::mari.powell@uwtsd.ac.uk::a1b98dd7-29dc-4131-8e37-1423e6a9ecca" providerId="AD" clId="Web-{B40DD983-5567-DED3-207D-FD1F7CE57F06}" dt="2023-03-13T18:31:09.266" v="5"/>
        <pc:sldMkLst>
          <pc:docMk/>
          <pc:sldMk cId="632414553" sldId="258"/>
        </pc:sldMkLst>
      </pc:sldChg>
      <pc:sldChg chg="add">
        <pc:chgData name="Mari Powell" userId="S::mari.powell@uwtsd.ac.uk::a1b98dd7-29dc-4131-8e37-1423e6a9ecca" providerId="AD" clId="Web-{B40DD983-5567-DED3-207D-FD1F7CE57F06}" dt="2023-03-13T18:31:16.845" v="6"/>
        <pc:sldMkLst>
          <pc:docMk/>
          <pc:sldMk cId="1494282821" sldId="259"/>
        </pc:sldMkLst>
      </pc:sldChg>
      <pc:sldChg chg="add">
        <pc:chgData name="Mari Powell" userId="S::mari.powell@uwtsd.ac.uk::a1b98dd7-29dc-4131-8e37-1423e6a9ecca" providerId="AD" clId="Web-{B40DD983-5567-DED3-207D-FD1F7CE57F06}" dt="2023-03-13T18:31:25.751" v="7"/>
        <pc:sldMkLst>
          <pc:docMk/>
          <pc:sldMk cId="3681211230" sldId="260"/>
        </pc:sldMkLst>
      </pc:sldChg>
      <pc:sldMasterChg chg="add addSldLayout">
        <pc:chgData name="Mari Powell" userId="S::mari.powell@uwtsd.ac.uk::a1b98dd7-29dc-4131-8e37-1423e6a9ecca" providerId="AD" clId="Web-{B40DD983-5567-DED3-207D-FD1F7CE57F06}" dt="2023-03-13T18:30:39.203" v="0"/>
        <pc:sldMasterMkLst>
          <pc:docMk/>
          <pc:sldMasterMk cId="1319827304" sldId="2147483677"/>
        </pc:sldMasterMkLst>
        <pc:sldLayoutChg chg="add">
          <pc:chgData name="Mari Powell" userId="S::mari.powell@uwtsd.ac.uk::a1b98dd7-29dc-4131-8e37-1423e6a9ecca" providerId="AD" clId="Web-{B40DD983-5567-DED3-207D-FD1F7CE57F06}" dt="2023-03-13T18:30:39.203" v="0"/>
          <pc:sldLayoutMkLst>
            <pc:docMk/>
            <pc:sldMasterMk cId="1319827304" sldId="2147483677"/>
            <pc:sldLayoutMk cId="738033404" sldId="2147483678"/>
          </pc:sldLayoutMkLst>
        </pc:sldLayoutChg>
        <pc:sldLayoutChg chg="add">
          <pc:chgData name="Mari Powell" userId="S::mari.powell@uwtsd.ac.uk::a1b98dd7-29dc-4131-8e37-1423e6a9ecca" providerId="AD" clId="Web-{B40DD983-5567-DED3-207D-FD1F7CE57F06}" dt="2023-03-13T18:30:39.203" v="0"/>
          <pc:sldLayoutMkLst>
            <pc:docMk/>
            <pc:sldMasterMk cId="1319827304" sldId="2147483677"/>
            <pc:sldLayoutMk cId="3835819906" sldId="2147483679"/>
          </pc:sldLayoutMkLst>
        </pc:sldLayoutChg>
        <pc:sldLayoutChg chg="add">
          <pc:chgData name="Mari Powell" userId="S::mari.powell@uwtsd.ac.uk::a1b98dd7-29dc-4131-8e37-1423e6a9ecca" providerId="AD" clId="Web-{B40DD983-5567-DED3-207D-FD1F7CE57F06}" dt="2023-03-13T18:30:39.203" v="0"/>
          <pc:sldLayoutMkLst>
            <pc:docMk/>
            <pc:sldMasterMk cId="1319827304" sldId="2147483677"/>
            <pc:sldLayoutMk cId="4209035393" sldId="2147483680"/>
          </pc:sldLayoutMkLst>
        </pc:sldLayoutChg>
        <pc:sldLayoutChg chg="add">
          <pc:chgData name="Mari Powell" userId="S::mari.powell@uwtsd.ac.uk::a1b98dd7-29dc-4131-8e37-1423e6a9ecca" providerId="AD" clId="Web-{B40DD983-5567-DED3-207D-FD1F7CE57F06}" dt="2023-03-13T18:30:39.203" v="0"/>
          <pc:sldLayoutMkLst>
            <pc:docMk/>
            <pc:sldMasterMk cId="1319827304" sldId="2147483677"/>
            <pc:sldLayoutMk cId="2721682362" sldId="2147483681"/>
          </pc:sldLayoutMkLst>
        </pc:sldLayoutChg>
        <pc:sldLayoutChg chg="add">
          <pc:chgData name="Mari Powell" userId="S::mari.powell@uwtsd.ac.uk::a1b98dd7-29dc-4131-8e37-1423e6a9ecca" providerId="AD" clId="Web-{B40DD983-5567-DED3-207D-FD1F7CE57F06}" dt="2023-03-13T18:30:39.203" v="0"/>
          <pc:sldLayoutMkLst>
            <pc:docMk/>
            <pc:sldMasterMk cId="1319827304" sldId="2147483677"/>
            <pc:sldLayoutMk cId="3771136689" sldId="2147483682"/>
          </pc:sldLayoutMkLst>
        </pc:sldLayoutChg>
        <pc:sldLayoutChg chg="add">
          <pc:chgData name="Mari Powell" userId="S::mari.powell@uwtsd.ac.uk::a1b98dd7-29dc-4131-8e37-1423e6a9ecca" providerId="AD" clId="Web-{B40DD983-5567-DED3-207D-FD1F7CE57F06}" dt="2023-03-13T18:30:39.203" v="0"/>
          <pc:sldLayoutMkLst>
            <pc:docMk/>
            <pc:sldMasterMk cId="1319827304" sldId="2147483677"/>
            <pc:sldLayoutMk cId="250503065" sldId="2147483683"/>
          </pc:sldLayoutMkLst>
        </pc:sldLayoutChg>
        <pc:sldLayoutChg chg="add">
          <pc:chgData name="Mari Powell" userId="S::mari.powell@uwtsd.ac.uk::a1b98dd7-29dc-4131-8e37-1423e6a9ecca" providerId="AD" clId="Web-{B40DD983-5567-DED3-207D-FD1F7CE57F06}" dt="2023-03-13T18:30:39.203" v="0"/>
          <pc:sldLayoutMkLst>
            <pc:docMk/>
            <pc:sldMasterMk cId="1319827304" sldId="2147483677"/>
            <pc:sldLayoutMk cId="3066241340" sldId="2147483684"/>
          </pc:sldLayoutMkLst>
        </pc:sldLayoutChg>
        <pc:sldLayoutChg chg="add">
          <pc:chgData name="Mari Powell" userId="S::mari.powell@uwtsd.ac.uk::a1b98dd7-29dc-4131-8e37-1423e6a9ecca" providerId="AD" clId="Web-{B40DD983-5567-DED3-207D-FD1F7CE57F06}" dt="2023-03-13T18:30:39.203" v="0"/>
          <pc:sldLayoutMkLst>
            <pc:docMk/>
            <pc:sldMasterMk cId="1319827304" sldId="2147483677"/>
            <pc:sldLayoutMk cId="1301803185" sldId="2147483685"/>
          </pc:sldLayoutMkLst>
        </pc:sldLayoutChg>
        <pc:sldLayoutChg chg="add">
          <pc:chgData name="Mari Powell" userId="S::mari.powell@uwtsd.ac.uk::a1b98dd7-29dc-4131-8e37-1423e6a9ecca" providerId="AD" clId="Web-{B40DD983-5567-DED3-207D-FD1F7CE57F06}" dt="2023-03-13T18:30:39.203" v="0"/>
          <pc:sldLayoutMkLst>
            <pc:docMk/>
            <pc:sldMasterMk cId="1319827304" sldId="2147483677"/>
            <pc:sldLayoutMk cId="665086643" sldId="2147483686"/>
          </pc:sldLayoutMkLst>
        </pc:sldLayoutChg>
        <pc:sldLayoutChg chg="add">
          <pc:chgData name="Mari Powell" userId="S::mari.powell@uwtsd.ac.uk::a1b98dd7-29dc-4131-8e37-1423e6a9ecca" providerId="AD" clId="Web-{B40DD983-5567-DED3-207D-FD1F7CE57F06}" dt="2023-03-13T18:30:39.203" v="0"/>
          <pc:sldLayoutMkLst>
            <pc:docMk/>
            <pc:sldMasterMk cId="1319827304" sldId="2147483677"/>
            <pc:sldLayoutMk cId="1843052897" sldId="2147483687"/>
          </pc:sldLayoutMkLst>
        </pc:sldLayoutChg>
        <pc:sldLayoutChg chg="add">
          <pc:chgData name="Mari Powell" userId="S::mari.powell@uwtsd.ac.uk::a1b98dd7-29dc-4131-8e37-1423e6a9ecca" providerId="AD" clId="Web-{B40DD983-5567-DED3-207D-FD1F7CE57F06}" dt="2023-03-13T18:30:39.203" v="0"/>
          <pc:sldLayoutMkLst>
            <pc:docMk/>
            <pc:sldMasterMk cId="1319827304" sldId="2147483677"/>
            <pc:sldLayoutMk cId="4197973155" sldId="2147483688"/>
          </pc:sldLayoutMkLst>
        </pc:sldLayoutChg>
        <pc:sldLayoutChg chg="add">
          <pc:chgData name="Mari Powell" userId="S::mari.powell@uwtsd.ac.uk::a1b98dd7-29dc-4131-8e37-1423e6a9ecca" providerId="AD" clId="Web-{B40DD983-5567-DED3-207D-FD1F7CE57F06}" dt="2023-03-13T18:30:39.203" v="0"/>
          <pc:sldLayoutMkLst>
            <pc:docMk/>
            <pc:sldMasterMk cId="1319827304" sldId="2147483677"/>
            <pc:sldLayoutMk cId="1794023351" sldId="2147483689"/>
          </pc:sldLayoutMkLst>
        </pc:sldLayoutChg>
      </pc:sldMasterChg>
      <pc:sldMasterChg chg="replId modSldLayout">
        <pc:chgData name="Mari Powell" userId="S::mari.powell@uwtsd.ac.uk::a1b98dd7-29dc-4131-8e37-1423e6a9ecca" providerId="AD" clId="Web-{B40DD983-5567-DED3-207D-FD1F7CE57F06}" dt="2023-03-13T18:31:09.266" v="5"/>
        <pc:sldMasterMkLst>
          <pc:docMk/>
          <pc:sldMasterMk cId="2460954070" sldId="2147483690"/>
        </pc:sldMasterMkLst>
        <pc:sldLayoutChg chg="replId">
          <pc:chgData name="Mari Powell" userId="S::mari.powell@uwtsd.ac.uk::a1b98dd7-29dc-4131-8e37-1423e6a9ecca" providerId="AD" clId="Web-{B40DD983-5567-DED3-207D-FD1F7CE57F06}" dt="2023-03-13T18:31:09.266" v="5"/>
          <pc:sldLayoutMkLst>
            <pc:docMk/>
            <pc:sldMasterMk cId="2460954070" sldId="2147483690"/>
            <pc:sldLayoutMk cId="2385387890" sldId="2147483691"/>
          </pc:sldLayoutMkLst>
        </pc:sldLayoutChg>
      </pc:sldMasterChg>
      <pc:sldMasterChg chg="add addSldLayout">
        <pc:chgData name="Mari Powell" userId="S::mari.powell@uwtsd.ac.uk::a1b98dd7-29dc-4131-8e37-1423e6a9ecca" providerId="AD" clId="Web-{B40DD983-5567-DED3-207D-FD1F7CE57F06}" dt="2023-03-13T18:31:09.266" v="5"/>
        <pc:sldMasterMkLst>
          <pc:docMk/>
          <pc:sldMasterMk cId="2052654608" sldId="2147483774"/>
        </pc:sldMasterMkLst>
        <pc:sldLayoutChg chg="add">
          <pc:chgData name="Mari Powell" userId="S::mari.powell@uwtsd.ac.uk::a1b98dd7-29dc-4131-8e37-1423e6a9ecca" providerId="AD" clId="Web-{B40DD983-5567-DED3-207D-FD1F7CE57F06}" dt="2023-03-13T18:31:09.266" v="5"/>
          <pc:sldLayoutMkLst>
            <pc:docMk/>
            <pc:sldMasterMk cId="2052654608" sldId="2147483774"/>
            <pc:sldLayoutMk cId="2574011897" sldId="2147483660"/>
          </pc:sldLayoutMkLst>
        </pc:sldLayoutChg>
        <pc:sldLayoutChg chg="add">
          <pc:chgData name="Mari Powell" userId="S::mari.powell@uwtsd.ac.uk::a1b98dd7-29dc-4131-8e37-1423e6a9ecca" providerId="AD" clId="Web-{B40DD983-5567-DED3-207D-FD1F7CE57F06}" dt="2023-03-13T18:31:09.266" v="5"/>
          <pc:sldLayoutMkLst>
            <pc:docMk/>
            <pc:sldMasterMk cId="2052654608" sldId="2147483774"/>
            <pc:sldLayoutMk cId="1856498019" sldId="2147483661"/>
          </pc:sldLayoutMkLst>
        </pc:sldLayoutChg>
        <pc:sldLayoutChg chg="add">
          <pc:chgData name="Mari Powell" userId="S::mari.powell@uwtsd.ac.uk::a1b98dd7-29dc-4131-8e37-1423e6a9ecca" providerId="AD" clId="Web-{B40DD983-5567-DED3-207D-FD1F7CE57F06}" dt="2023-03-13T18:31:09.266" v="5"/>
          <pc:sldLayoutMkLst>
            <pc:docMk/>
            <pc:sldMasterMk cId="2052654608" sldId="2147483774"/>
            <pc:sldLayoutMk cId="346938335" sldId="2147483775"/>
          </pc:sldLayoutMkLst>
        </pc:sldLayoutChg>
        <pc:sldLayoutChg chg="add">
          <pc:chgData name="Mari Powell" userId="S::mari.powell@uwtsd.ac.uk::a1b98dd7-29dc-4131-8e37-1423e6a9ecca" providerId="AD" clId="Web-{B40DD983-5567-DED3-207D-FD1F7CE57F06}" dt="2023-03-13T18:31:09.266" v="5"/>
          <pc:sldLayoutMkLst>
            <pc:docMk/>
            <pc:sldMasterMk cId="2052654608" sldId="2147483774"/>
            <pc:sldLayoutMk cId="3230057848" sldId="2147483776"/>
          </pc:sldLayoutMkLst>
        </pc:sldLayoutChg>
        <pc:sldLayoutChg chg="add">
          <pc:chgData name="Mari Powell" userId="S::mari.powell@uwtsd.ac.uk::a1b98dd7-29dc-4131-8e37-1423e6a9ecca" providerId="AD" clId="Web-{B40DD983-5567-DED3-207D-FD1F7CE57F06}" dt="2023-03-13T18:31:09.266" v="5"/>
          <pc:sldLayoutMkLst>
            <pc:docMk/>
            <pc:sldMasterMk cId="2052654608" sldId="2147483774"/>
            <pc:sldLayoutMk cId="1130214170" sldId="2147483777"/>
          </pc:sldLayoutMkLst>
        </pc:sldLayoutChg>
        <pc:sldLayoutChg chg="add">
          <pc:chgData name="Mari Powell" userId="S::mari.powell@uwtsd.ac.uk::a1b98dd7-29dc-4131-8e37-1423e6a9ecca" providerId="AD" clId="Web-{B40DD983-5567-DED3-207D-FD1F7CE57F06}" dt="2023-03-13T18:31:09.266" v="5"/>
          <pc:sldLayoutMkLst>
            <pc:docMk/>
            <pc:sldMasterMk cId="2052654608" sldId="2147483774"/>
            <pc:sldLayoutMk cId="2931595311" sldId="2147483778"/>
          </pc:sldLayoutMkLst>
        </pc:sldLayoutChg>
        <pc:sldLayoutChg chg="add">
          <pc:chgData name="Mari Powell" userId="S::mari.powell@uwtsd.ac.uk::a1b98dd7-29dc-4131-8e37-1423e6a9ecca" providerId="AD" clId="Web-{B40DD983-5567-DED3-207D-FD1F7CE57F06}" dt="2023-03-13T18:31:09.266" v="5"/>
          <pc:sldLayoutMkLst>
            <pc:docMk/>
            <pc:sldMasterMk cId="2052654608" sldId="2147483774"/>
            <pc:sldLayoutMk cId="2354718209" sldId="2147483779"/>
          </pc:sldLayoutMkLst>
        </pc:sldLayoutChg>
        <pc:sldLayoutChg chg="add">
          <pc:chgData name="Mari Powell" userId="S::mari.powell@uwtsd.ac.uk::a1b98dd7-29dc-4131-8e37-1423e6a9ecca" providerId="AD" clId="Web-{B40DD983-5567-DED3-207D-FD1F7CE57F06}" dt="2023-03-13T18:31:09.266" v="5"/>
          <pc:sldLayoutMkLst>
            <pc:docMk/>
            <pc:sldMasterMk cId="2052654608" sldId="2147483774"/>
            <pc:sldLayoutMk cId="3465553257" sldId="2147483780"/>
          </pc:sldLayoutMkLst>
        </pc:sldLayoutChg>
        <pc:sldLayoutChg chg="add">
          <pc:chgData name="Mari Powell" userId="S::mari.powell@uwtsd.ac.uk::a1b98dd7-29dc-4131-8e37-1423e6a9ecca" providerId="AD" clId="Web-{B40DD983-5567-DED3-207D-FD1F7CE57F06}" dt="2023-03-13T18:31:09.266" v="5"/>
          <pc:sldLayoutMkLst>
            <pc:docMk/>
            <pc:sldMasterMk cId="2052654608" sldId="2147483774"/>
            <pc:sldLayoutMk cId="2606325779" sldId="2147483781"/>
          </pc:sldLayoutMkLst>
        </pc:sldLayoutChg>
        <pc:sldLayoutChg chg="add">
          <pc:chgData name="Mari Powell" userId="S::mari.powell@uwtsd.ac.uk::a1b98dd7-29dc-4131-8e37-1423e6a9ecca" providerId="AD" clId="Web-{B40DD983-5567-DED3-207D-FD1F7CE57F06}" dt="2023-03-13T18:31:09.266" v="5"/>
          <pc:sldLayoutMkLst>
            <pc:docMk/>
            <pc:sldMasterMk cId="2052654608" sldId="2147483774"/>
            <pc:sldLayoutMk cId="979054194" sldId="2147483782"/>
          </pc:sldLayoutMkLst>
        </pc:sldLayoutChg>
        <pc:sldLayoutChg chg="add">
          <pc:chgData name="Mari Powell" userId="S::mari.powell@uwtsd.ac.uk::a1b98dd7-29dc-4131-8e37-1423e6a9ecca" providerId="AD" clId="Web-{B40DD983-5567-DED3-207D-FD1F7CE57F06}" dt="2023-03-13T18:31:09.266" v="5"/>
          <pc:sldLayoutMkLst>
            <pc:docMk/>
            <pc:sldMasterMk cId="2052654608" sldId="2147483774"/>
            <pc:sldLayoutMk cId="1521319876" sldId="2147483783"/>
          </pc:sldLayoutMkLst>
        </pc:sldLayoutChg>
        <pc:sldLayoutChg chg="add">
          <pc:chgData name="Mari Powell" userId="S::mari.powell@uwtsd.ac.uk::a1b98dd7-29dc-4131-8e37-1423e6a9ecca" providerId="AD" clId="Web-{B40DD983-5567-DED3-207D-FD1F7CE57F06}" dt="2023-03-13T18:31:09.266" v="5"/>
          <pc:sldLayoutMkLst>
            <pc:docMk/>
            <pc:sldMasterMk cId="2052654608" sldId="2147483774"/>
            <pc:sldLayoutMk cId="4251809987" sldId="2147483784"/>
          </pc:sldLayoutMkLst>
        </pc:sldLayoutChg>
        <pc:sldLayoutChg chg="add">
          <pc:chgData name="Mari Powell" userId="S::mari.powell@uwtsd.ac.uk::a1b98dd7-29dc-4131-8e37-1423e6a9ecca" providerId="AD" clId="Web-{B40DD983-5567-DED3-207D-FD1F7CE57F06}" dt="2023-03-13T18:31:09.266" v="5"/>
          <pc:sldLayoutMkLst>
            <pc:docMk/>
            <pc:sldMasterMk cId="2052654608" sldId="2147483774"/>
            <pc:sldLayoutMk cId="1521195670" sldId="2147483785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21E36-258A-744F-8E28-C4DD2CA3CB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9A85FE-D81F-8140-8B43-5141B4A74B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44714F-DA55-AD42-847C-1E4933E3A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87A646-DE7D-1E48-A00B-9000A170C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55AB11-7EB1-4A45-9004-98A134489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0334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E5122-F529-3145-8377-8C08F19E8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10C7A8-5A77-6643-8BBD-DACC799179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D4DA1-D58F-FD4F-96E0-5F1AF65FE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13FBC-33EF-B642-9A6B-5D2C11517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66070B-099A-5942-92F0-0927E7002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8199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C183F-8258-014D-9FE1-44FEA1958C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6149B7-02E2-BA42-B892-BF6F60DD5A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77B5DB-B2F3-6E44-9D8D-4499547D5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8DCB9-522C-AF44-BF1C-8BF5D4E14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AA909F-EA31-D146-9919-1C6397AAC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0353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0C2AF4-5DB0-3843-9CCE-08A7FF10B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3B4563-EAA1-2A48-AC00-1618C414517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A93AFB-ECCD-264B-8901-755211C6F5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820309-3E9C-3549-8E2A-D4B882918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75D2C6-854F-6141-9FBB-0D9EA3B91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04EB76-D6CB-5046-B7A7-F73B9757A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6823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5E4F6-2BBF-0040-8937-E43FC23191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BF7AE7-5690-BA40-8F85-081C2411C7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FD53F8-F20D-6648-94DB-24F2D6B048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CF48BE-840A-354E-985B-938872C87D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4E1F12-06CE-3E4D-B04B-6878E45E4C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757A50B-B9A9-FD42-8016-9FE416F5D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490A23E-FFAA-404F-9362-7A7466544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6B14D4E-8EBC-184B-8696-B6AF76D9C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13668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6B6243-FDC9-3A4D-B9A2-00F2539F29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A9F033B-45B6-DD45-9A63-FC9CA6C24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6885AE-0AAF-BD4D-9CA4-E86457DB51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948F9E4-E40D-C34E-B4CD-719337ECAF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030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C21345E-474B-7D4C-B1DC-6DC1254FA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8C1116-5F6C-3247-9AF7-C0320B6A2E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C2D4F7-2E1B-4847-8F56-804EED9C50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62413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1FCC18-93DB-B04D-8429-36C2A7C05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A7C249-118A-2F4C-8132-C379717708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23D43A-544E-7944-B147-285D0764870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082439-CE70-0A49-A938-12781137C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E06E82-9DDE-7C48-9025-A5A36C21AC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4D3BE1-AF1F-BC43-9203-58D884BF4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80318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BFCB3-3B1D-EB48-8DBD-903BE432BA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D1D476E-CF00-4B48-8AD8-84DD16AFC7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A9E796-C39F-8142-A4BF-D6DE356E34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190995-14ED-4B4D-907C-C48D42717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6CBA58-E2A7-AB4D-8819-A8EC2085FD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1AC2EC-5960-A443-BE28-ABE2F55D6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0866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7B370-DCE1-A347-A9D3-E8A12A10E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F632AC-95D8-F04F-B625-F80AF5684F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0CC9E9-2045-B940-9CF2-61AB648FC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68CF72-C0E8-0940-BD3A-AB58DA88C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96F6DA-6A00-D945-8F23-FF48C6E49D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0528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1EC7C48-30D0-4A41-8832-735370DFFC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9F9292-0858-324A-ABB0-04732F07A2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D66580-C556-B042-8E77-0A250A958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7EA71-8E3E-D345-AC07-8659220743B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E2E853-2A34-D14F-BEF6-27718F264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F4D078-8130-F840-BAD2-59F401613C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9731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 And Send To Back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402335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594193-5635-214E-BD97-EFF62F61B7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F1E1C2-F259-4241-9C58-D96D97E4BF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A012F0-63E5-AF47-B2C3-396DE5B1D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60DC-0527-5240-8030-84F70D45CC7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CC55E5-2632-4242-BB8B-4D337408E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93BE69-FB69-834A-8DE1-C5A0EFFAF8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CA82F-BC4C-D64D-A274-B4766174B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383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BE6A32-63B4-2847-AF8A-A2C29BA524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C3F853-78E1-064B-8E5C-B3437639AE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0DF05-2749-8D48-8F37-E4E5C6341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60DC-0527-5240-8030-84F70D45CC7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D55861-020A-4649-998F-35070DC12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7AAA66-38EF-F549-8269-4BA18D630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CA82F-BC4C-D64D-A274-B4766174B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05784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A32B9-397C-4549-AAB6-99165D26D7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4D3199-2529-B544-8C6E-7AF21A5A0F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8BDE1A-C8F3-5543-B0B8-79D279004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60DC-0527-5240-8030-84F70D45CC7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54C30A-3E19-5041-A039-1D255ED7B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07B21A-B631-EF44-8741-CD6E3998CC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CA82F-BC4C-D64D-A274-B4766174B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21417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D3253E-2ADF-684E-8988-D5E4E6255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88B720-0880-2A47-B5B7-A8475BDA94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021CA0-9B86-864E-B337-9784D753A6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BB4589-BDDF-A143-98E8-E03CD6C0DE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60DC-0527-5240-8030-84F70D45CC7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FEBDC5-AE29-5C48-B3C1-AF4DA7AAD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61379B-F7FE-BE47-987C-35F23F7D9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CA82F-BC4C-D64D-A274-B4766174B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159531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C8C7D-A6F7-194B-9B1F-E7550D3C6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097409-1506-1D4E-819A-1B05A850ED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70E2CA5-5970-F14D-9DAE-6FA9010267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E09ED7-7841-6D47-88DB-845943C751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F19ABF-8FBD-2948-8254-C3F60755F95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8CDF8C8-70B1-5C41-A925-F972A21BE4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60DC-0527-5240-8030-84F70D45CC7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7794D8-8819-9847-87AC-05C42898E4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8E157BB-C078-CD42-9DC6-8D13DAC6A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CA82F-BC4C-D64D-A274-B4766174B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71820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0BFFD-0E0B-FA42-9613-BAAA8B3E4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453E2F9-C207-364C-A9FB-96DA79A73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60DC-0527-5240-8030-84F70D45CC7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09E8FE-FFC0-F84B-AD43-15F0333C7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5F6CE1-4FAD-A546-9F87-E93678936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CA82F-BC4C-D64D-A274-B4766174B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55325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AD699D-EDED-F448-A2BC-D4FB21CD0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60DC-0527-5240-8030-84F70D45CC7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4F199CF-78A0-E54B-A406-D79EFAB16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0AD537-CF83-354E-AED7-449CC39964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CA82F-BC4C-D64D-A274-B4766174B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3257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1AFDB-37D6-764B-97C5-DCAB897E8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63410E-5C74-3340-9A41-EA2BCFFC0F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D54D62-BA57-324A-8705-10FF5398DA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ED3B6F-49F2-5344-8397-D5ABE7526E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60DC-0527-5240-8030-84F70D45CC7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BE2ABA-E0E7-644C-9446-94E96DED77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780AD6-14FB-FA46-8065-B625BA397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CA82F-BC4C-D64D-A274-B4766174B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0541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2DFBB-2428-734A-9049-1BC4B929E5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1CF4850-CD9B-ED42-B6DC-58CD17EC8C2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71C82F-8398-B844-8CDA-36E8FF08F2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E66D89-F42C-3743-A332-0F7C221AF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60DC-0527-5240-8030-84F70D45CC7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79FFD6-706D-5245-89A5-C9BAE1369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B5F6A3-3A6D-AD42-A48E-811AE7041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CA82F-BC4C-D64D-A274-B4766174B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31987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85EFFB-2007-154D-94B1-917F70980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C5E03A-C747-B54C-8A31-6A2E6A65A5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CED72-1889-7546-8656-66070D2C8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60DC-0527-5240-8030-84F70D45CC7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7794D8-AAC2-6B4F-B3F9-DCFC5596E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088E1E-5B70-3F40-8C4F-E9F70BD72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CA82F-BC4C-D64D-A274-B4766174B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0998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004574D-4982-EA4E-B13E-051E6BD267E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CD6528-C325-4E48-81EA-B98C9C773D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AA301D-C98D-F34E-8E7F-5021F01CD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CE60DC-0527-5240-8030-84F70D45CC7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9AC02F-EBF5-B249-B39A-515A44D62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173A77-6DC4-3F4D-91E4-F2B5F165D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FCA82F-BC4C-D64D-A274-B4766174B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19567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57401189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49801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E491C-A66E-F245-8BAA-7A49407C41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6AC6C8-A94D-4C44-B275-D030039D23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60B5A9-9638-4844-8AAF-41D2E7421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F23637-61C8-584F-B050-A25E34164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5DB1B9-C477-204A-B528-442611B59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93904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9515E-5DFF-424D-94A4-D5190819F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418EBB-7AFC-7542-BA17-2EE162538E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EFD5E9-CC1E-7D43-B714-3B133C753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799D4A-D859-4E47-BCA9-290EDF527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600A40-904E-1B44-8D19-A978E4617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03450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D7F25-B61A-4D47-8515-E9C71A269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857AA7-9527-A742-B08E-175C34181D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9A7A8D-73E4-DD4C-BB51-73A21255B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D0409-B91F-EF4C-96D8-FF009129D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E6988A-75FE-9D45-9AF2-965EC0C72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32639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28D8F-B697-FA42-AE47-A43FB3332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31BA54-2445-0641-B9AF-152AC803A4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57B0F6-FC65-3749-828D-C83A98175C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072FFF-1819-4C44-9F72-4A33FC88F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4A720F-8914-C546-BE4E-6E26996B1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D2EE4D-BBA7-404A-9CB5-83565C039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02362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3F58E-A11D-B741-B0E5-9B6B60235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77888B-865C-244E-B1C0-F18415E288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52040B-7E07-3749-B19C-5A5ABD7748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365093-1EDB-ED49-B060-845977DEBE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01DDE93-652E-7C45-B89D-941C4CC042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64B90D-7524-2042-BF47-0236FB47D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5BD4B2-051F-9D49-8F78-18EA36C19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B16DE5-9746-5E46-ACD6-8D5E5606B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26671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BD27D-1066-F449-AD86-B3AAF60C2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F95E49-5C74-BD44-BC37-F0D5894A3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514934-6888-7F49-9143-F1CE5EEC1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B717C9-11E5-B244-82A4-E9A86A371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78203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62D232-7050-614A-9D70-9DDF54C60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D571D6-1240-B144-9CBC-632E5A7DD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A92286-3F96-2245-817E-D74E8322B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81355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E59F71-ED8C-6043-8E1C-A04C5207C2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A1F98B-F51B-B54D-AD29-87EA886C6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9CB15B-1787-1F42-BDE2-BA504A172D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6FEE05-DA5E-8C4C-B0D2-C998DD7B5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86403E-4B92-A84F-AE1C-18ABE77BD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B74F24-4A19-C943-ABAD-A15CBA471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02599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0B640-BB55-B046-A837-D4053DE9B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447717-512A-B347-A492-E7C7BACF9F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D8AABB-86D9-2E4E-896F-104F5EEED4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22D019-4E94-4642-AEC0-241A737BF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39404C-BB7C-FA4A-81A2-DBF661D1D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B41BD9-3F34-A543-8E34-2D74148EF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00763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BA83B-D677-3D46-B647-D3559F52A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8A2142-7170-0044-9A9B-BA96C0326A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7AAE8-B484-BC4F-956A-E350959A5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466B26-F9BB-D442-870D-0C2838B97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E84345-948F-4045-8C5D-2D5D8035B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04182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6634E23-2A2E-E842-97CB-8F7633A178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95A4E1-D8E9-3640-87C3-3118CA32F8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515005-7A3B-974F-8716-B2BD94064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746D69-5D24-634D-875D-4F76F2EFB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B1A992-E0EA-9B41-BF1F-A4F8D57A0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94957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D38A670-7F93-4844-B67F-1FF1DBA6D7A8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57508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9B07-D5A8-9E44-920F-378EE5279D96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390C-B2A5-6442-9CAC-D07C3B32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41465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E491C-A66E-F245-8BAA-7A49407C41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6AC6C8-A94D-4C44-B275-D030039D23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60B5A9-9638-4844-8AAF-41D2E74215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F23637-61C8-584F-B050-A25E34164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5DB1B9-C477-204A-B528-442611B59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93904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9515E-5DFF-424D-94A4-D5190819F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418EBB-7AFC-7542-BA17-2EE162538E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EFD5E9-CC1E-7D43-B714-3B133C753F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799D4A-D859-4E47-BCA9-290EDF527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600A40-904E-1B44-8D19-A978E4617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103450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D7F25-B61A-4D47-8515-E9C71A269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857AA7-9527-A742-B08E-175C34181D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9A7A8D-73E4-DD4C-BB51-73A21255B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6D0409-B91F-EF4C-96D8-FF009129D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E6988A-75FE-9D45-9AF2-965EC0C72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32639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28D8F-B697-FA42-AE47-A43FB3332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31BA54-2445-0641-B9AF-152AC803A4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F57B0F6-FC65-3749-828D-C83A98175C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072FFF-1819-4C44-9F72-4A33FC88F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4A720F-8914-C546-BE4E-6E26996B13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D2EE4D-BBA7-404A-9CB5-83565C039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02362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83F58E-A11D-B741-B0E5-9B6B60235E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77888B-865C-244E-B1C0-F18415E288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52040B-7E07-3749-B19C-5A5ABD7748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365093-1EDB-ED49-B060-845977DEBE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01DDE93-652E-7C45-B89D-941C4CC042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64B90D-7524-2042-BF47-0236FB47D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B5BD4B2-051F-9D49-8F78-18EA36C19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B16DE5-9746-5E46-ACD6-8D5E5606B0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26671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EBD27D-1066-F449-AD86-B3AAF60C2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5F95E49-5C74-BD44-BC37-F0D5894A3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514934-6888-7F49-9143-F1CE5EEC1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5B717C9-11E5-B244-82A4-E9A86A371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78203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C62D232-7050-614A-9D70-9DDF54C60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D571D6-1240-B144-9CBC-632E5A7DD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BA92286-3F96-2245-817E-D74E8322B6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81355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E59F71-ED8C-6043-8E1C-A04C5207C2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A1F98B-F51B-B54D-AD29-87EA886C6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D9CB15B-1787-1F42-BDE2-BA504A172D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6FEE05-DA5E-8C4C-B0D2-C998DD7B5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86403E-4B92-A84F-AE1C-18ABE77BD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B74F24-4A19-C943-ABAD-A15CBA471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025997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80B640-BB55-B046-A837-D4053DE9B5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447717-512A-B347-A492-E7C7BACF9FC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D8AABB-86D9-2E4E-896F-104F5EEED4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22D019-4E94-4642-AEC0-241A737BF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39404C-BB7C-FA4A-81A2-DBF661D1D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B41BD9-3F34-A543-8E34-2D74148EF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900763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BA83B-D677-3D46-B647-D3559F52A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8A2142-7170-0044-9A9B-BA96C0326A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7AAE8-B484-BC4F-956A-E350959A5A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466B26-F9BB-D442-870D-0C2838B97C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E84345-948F-4045-8C5D-2D5D8035B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04182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6634E23-2A2E-E842-97CB-8F7633A178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95A4E1-D8E9-3640-87C3-3118CA32F8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515005-7A3B-974F-8716-B2BD94064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6347F-A5C9-7442-8238-E1D634B479D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746D69-5D24-634D-875D-4F76F2EFBE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B1A992-E0EA-9B41-BF1F-A4F8D57A0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494957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D38A670-7F93-4844-B67F-1FF1DBA6D7A8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57508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9B07-D5A8-9E44-920F-378EE5279D96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390C-B2A5-6442-9CAC-D07C3B32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41465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78393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51697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085479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8437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43226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9710549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581987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213432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869179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2523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62286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75946-2A59-394C-9182-46A29A950522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7DC24-0453-664D-B9E3-83D0192527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817245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542" y="2937934"/>
            <a:ext cx="5181600" cy="908050"/>
          </a:xfrm>
        </p:spPr>
        <p:txBody>
          <a:bodyPr anchor="t"/>
          <a:lstStyle>
            <a:lvl1pPr algn="l">
              <a:defRPr sz="2667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1542" y="1937809"/>
            <a:ext cx="5181600" cy="1000125"/>
          </a:xfrm>
        </p:spPr>
        <p:txBody>
          <a:bodyPr anchor="b"/>
          <a:lstStyle>
            <a:lvl1pPr marL="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1pPr>
            <a:lvl2pPr marL="30481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2pPr>
            <a:lvl3pPr marL="609630" indent="0">
              <a:buNone/>
              <a:defRPr sz="1067">
                <a:solidFill>
                  <a:schemeClr val="tx1">
                    <a:tint val="75000"/>
                  </a:schemeClr>
                </a:solidFill>
              </a:defRPr>
            </a:lvl3pPr>
            <a:lvl4pPr marL="91444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4pPr>
            <a:lvl5pPr marL="121926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5pPr>
            <a:lvl6pPr marL="1524076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6pPr>
            <a:lvl7pPr marL="1828891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7pPr>
            <a:lvl8pPr marL="2133707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8pPr>
            <a:lvl9pPr marL="2438522" indent="0">
              <a:buNone/>
              <a:defRPr sz="9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800" y="1066800"/>
            <a:ext cx="2692400" cy="3017309"/>
          </a:xfrm>
        </p:spPr>
        <p:txBody>
          <a:bodyPr/>
          <a:lstStyle>
            <a:lvl1pPr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23409"/>
            <a:ext cx="2693459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" y="1449917"/>
            <a:ext cx="2693459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6684" y="1023409"/>
            <a:ext cx="2694517" cy="426508"/>
          </a:xfrm>
        </p:spPr>
        <p:txBody>
          <a:bodyPr anchor="b"/>
          <a:lstStyle>
            <a:lvl1pPr marL="0" indent="0">
              <a:buNone/>
              <a:defRPr sz="1600" b="1"/>
            </a:lvl1pPr>
            <a:lvl2pPr marL="304815" indent="0">
              <a:buNone/>
              <a:defRPr sz="1333" b="1"/>
            </a:lvl2pPr>
            <a:lvl3pPr marL="609630" indent="0">
              <a:buNone/>
              <a:defRPr sz="1200" b="1"/>
            </a:lvl3pPr>
            <a:lvl4pPr marL="914446" indent="0">
              <a:buNone/>
              <a:defRPr sz="1067" b="1"/>
            </a:lvl4pPr>
            <a:lvl5pPr marL="1219261" indent="0">
              <a:buNone/>
              <a:defRPr sz="1067" b="1"/>
            </a:lvl5pPr>
            <a:lvl6pPr marL="1524076" indent="0">
              <a:buNone/>
              <a:defRPr sz="1067" b="1"/>
            </a:lvl6pPr>
            <a:lvl7pPr marL="1828891" indent="0">
              <a:buNone/>
              <a:defRPr sz="1067" b="1"/>
            </a:lvl7pPr>
            <a:lvl8pPr marL="2133707" indent="0">
              <a:buNone/>
              <a:defRPr sz="1067" b="1"/>
            </a:lvl8pPr>
            <a:lvl9pPr marL="2438522" indent="0">
              <a:buNone/>
              <a:defRPr sz="106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6684" y="1449917"/>
            <a:ext cx="2694517" cy="2634192"/>
          </a:xfrm>
        </p:spPr>
        <p:txBody>
          <a:bodyPr/>
          <a:lstStyle>
            <a:lvl1pPr>
              <a:defRPr sz="1600"/>
            </a:lvl1pPr>
            <a:lvl2pPr>
              <a:defRPr sz="1333"/>
            </a:lvl2pPr>
            <a:lvl3pPr>
              <a:defRPr sz="1200"/>
            </a:lvl3pPr>
            <a:lvl4pPr>
              <a:defRPr sz="1067"/>
            </a:lvl4pPr>
            <a:lvl5pPr>
              <a:defRPr sz="1067"/>
            </a:lvl5pPr>
            <a:lvl6pPr>
              <a:defRPr sz="1067"/>
            </a:lvl6pPr>
            <a:lvl7pPr>
              <a:defRPr sz="1067"/>
            </a:lvl7pPr>
            <a:lvl8pPr>
              <a:defRPr sz="1067"/>
            </a:lvl8pPr>
            <a:lvl9pPr>
              <a:defRPr sz="10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82033"/>
            <a:ext cx="2005542" cy="774700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3367" y="182034"/>
            <a:ext cx="3407833" cy="3902075"/>
          </a:xfrm>
        </p:spPr>
        <p:txBody>
          <a:bodyPr/>
          <a:lstStyle>
            <a:lvl1pPr>
              <a:defRPr sz="2133"/>
            </a:lvl1pPr>
            <a:lvl2pPr>
              <a:defRPr sz="1867"/>
            </a:lvl2pPr>
            <a:lvl3pPr>
              <a:defRPr sz="16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956734"/>
            <a:ext cx="2005542" cy="31273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4859" y="3200400"/>
            <a:ext cx="3657600" cy="377825"/>
          </a:xfrm>
        </p:spPr>
        <p:txBody>
          <a:bodyPr anchor="b"/>
          <a:lstStyle>
            <a:lvl1pPr algn="l">
              <a:defRPr sz="1333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94859" y="408517"/>
            <a:ext cx="3657600" cy="2743200"/>
          </a:xfrm>
        </p:spPr>
        <p:txBody>
          <a:bodyPr/>
          <a:lstStyle>
            <a:lvl1pPr marL="0" indent="0">
              <a:buNone/>
              <a:defRPr sz="2133"/>
            </a:lvl1pPr>
            <a:lvl2pPr marL="304815" indent="0">
              <a:buNone/>
              <a:defRPr sz="1867"/>
            </a:lvl2pPr>
            <a:lvl3pPr marL="609630" indent="0">
              <a:buNone/>
              <a:defRPr sz="1600"/>
            </a:lvl3pPr>
            <a:lvl4pPr marL="914446" indent="0">
              <a:buNone/>
              <a:defRPr sz="1333"/>
            </a:lvl4pPr>
            <a:lvl5pPr marL="1219261" indent="0">
              <a:buNone/>
              <a:defRPr sz="1333"/>
            </a:lvl5pPr>
            <a:lvl6pPr marL="1524076" indent="0">
              <a:buNone/>
              <a:defRPr sz="1333"/>
            </a:lvl6pPr>
            <a:lvl7pPr marL="1828891" indent="0">
              <a:buNone/>
              <a:defRPr sz="1333"/>
            </a:lvl7pPr>
            <a:lvl8pPr marL="2133707" indent="0">
              <a:buNone/>
              <a:defRPr sz="1333"/>
            </a:lvl8pPr>
            <a:lvl9pPr marL="2438522" indent="0">
              <a:buNone/>
              <a:defRPr sz="1333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94859" y="3578225"/>
            <a:ext cx="3657600" cy="536575"/>
          </a:xfrm>
        </p:spPr>
        <p:txBody>
          <a:bodyPr/>
          <a:lstStyle>
            <a:lvl1pPr marL="0" indent="0">
              <a:buNone/>
              <a:defRPr sz="933"/>
            </a:lvl1pPr>
            <a:lvl2pPr marL="304815" indent="0">
              <a:buNone/>
              <a:defRPr sz="800"/>
            </a:lvl2pPr>
            <a:lvl3pPr marL="609630" indent="0">
              <a:buNone/>
              <a:defRPr sz="667"/>
            </a:lvl3pPr>
            <a:lvl4pPr marL="914446" indent="0">
              <a:buNone/>
              <a:defRPr sz="600"/>
            </a:lvl4pPr>
            <a:lvl5pPr marL="1219261" indent="0">
              <a:buNone/>
              <a:defRPr sz="600"/>
            </a:lvl5pPr>
            <a:lvl6pPr marL="1524076" indent="0">
              <a:buNone/>
              <a:defRPr sz="600"/>
            </a:lvl6pPr>
            <a:lvl7pPr marL="1828891" indent="0">
              <a:buNone/>
              <a:defRPr sz="600"/>
            </a:lvl7pPr>
            <a:lvl8pPr marL="2133707" indent="0">
              <a:buNone/>
              <a:defRPr sz="600"/>
            </a:lvl8pPr>
            <a:lvl9pPr marL="2438522" indent="0">
              <a:buNone/>
              <a:defRPr sz="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419600" y="183092"/>
            <a:ext cx="1371600" cy="39010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183092"/>
            <a:ext cx="4013200" cy="39010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37332-71EA-C74B-A799-9533E0FBD3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1DB777E-6DF8-734D-98A1-DBAFF456F6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A44B2F-5A66-8B4B-AD99-8E5470018C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F6F8-D29D-944F-9ADB-8B7323906491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1B67E7-D98D-4B4B-B9AE-61B6BE66E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2E2FF6-0B28-4340-BFA4-98BBFBF46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7FFA-3841-DF4E-A430-4FF213FEF0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25691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89E98-A96C-E341-A3ED-8250D2F41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CCEFA9-C688-B948-A33D-B7572E1D59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DA5482-248B-B642-A6C0-3AC567954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F6F8-D29D-944F-9ADB-8B7323906491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60FA5C-1FD7-7D49-8440-C0949ED400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A56A6E-7693-764E-BA3E-C22F872A97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7FFA-3841-DF4E-A430-4FF213FEF0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84208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ED829-73EE-6247-95DB-22A2FCEB55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32ECB5-9B95-4B42-BF3E-43CB2FF9D2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47A2D6-FCFD-3747-80F6-8F19E8FAC8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F6F8-D29D-944F-9ADB-8B7323906491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BBE442-A1F3-AD47-B690-B654464C6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A161AF-B587-D34E-987A-895CC40D7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7FFA-3841-DF4E-A430-4FF213FEF0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070693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67DE31-8B99-FA45-AF27-4A04E056A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84EF41-7135-E648-BB29-42442510F8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7891DA-7295-7E4A-8EB1-38B9C79CB1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6CF966-A911-484F-84FE-FD7C0DAAB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F6F8-D29D-944F-9ADB-8B7323906491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12B750-8039-E049-B2EB-E9F2971E5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369065-1F57-B34F-9E23-6E803C8E3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7FFA-3841-DF4E-A430-4FF213FEF0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408823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FD6FD8-2B0A-634C-A8A1-FCF1666379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740EFA-3C87-C743-920F-FC3F3F32E5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060101-AF13-2842-8567-C0C67D8DA8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E152B8-5F3C-C246-BBF9-D244405711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FB9166-B0B7-E143-8D7A-B63745A4BA9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323C92-AF2F-FD4F-8FF2-3C321B71C6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F6F8-D29D-944F-9ADB-8B7323906491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7931131-D994-9A48-A058-D1A72C547C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9A8DD0D-99B5-D540-A135-C48D874E55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7FFA-3841-DF4E-A430-4FF213FEF0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43485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E1F72-A5C0-AF47-AAFF-BBD8863E7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A9321C-426E-CD40-BC24-A9AA74484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F6F8-D29D-944F-9ADB-8B7323906491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A98CF3-5C88-D749-9DD9-402998BE1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214EECA-7FF8-1B46-8BAE-C626CDB4A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7FFA-3841-DF4E-A430-4FF213FEF0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777639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28CEFFD-5BFC-1F45-8C13-9B3A181BB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F6F8-D29D-944F-9ADB-8B7323906491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24358A-A9AC-B34E-85EC-13B75423DF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9BA377-283F-D14B-906C-2880924FE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7FFA-3841-DF4E-A430-4FF213FEF0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39164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7C223-B8B8-EC4C-BB8F-C38AA887A9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D8BB79-6364-1245-BF4C-BB307A58D1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1B4637-ADC8-2142-AE4F-8A7BBD0015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420943-8955-2942-8C89-F02DE2126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F6F8-D29D-944F-9ADB-8B7323906491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813A0F-C311-934E-81EA-93AC29CB0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AC8599-A147-5542-8FC2-3170F748B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7FFA-3841-DF4E-A430-4FF213FEF0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444126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268060-294D-044A-B090-A93E92436F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D16975-2394-5E4D-A018-10FD9FF1A6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809D6D-7C07-8449-8A22-3C1BDDE7E5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32885C-712A-B641-B5C3-427C2C29D0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F6F8-D29D-944F-9ADB-8B7323906491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8C5F4D-D061-354F-B725-09EB9322A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9B0526-9298-E948-8D63-74DAB9FB2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7FFA-3841-DF4E-A430-4FF213FEF0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657047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7CB1AA-0538-7B48-9EF7-21342C64B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309A94-8EC7-3441-A38C-609430FFA2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6F8F7B-A115-664C-B7DC-DE3ED1790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F6F8-D29D-944F-9ADB-8B7323906491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B8BB01-F5D7-C542-8860-D5AF61960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FA3512-05A3-DF42-AB96-F5B84AD2E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7FFA-3841-DF4E-A430-4FF213FEF0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7036093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FD4A131-770F-2041-9289-7BB237FC6E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5CEC93-AA24-D84F-86BE-1BA3D8BFCA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3AE0A4-6C7C-8645-ACD2-37977E234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17F6F8-D29D-944F-9ADB-8B7323906491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F98F16-6BBE-9B44-B838-EA2A6D19D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2CA339-D30F-294D-A6C3-CB19728D4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147FFA-3841-DF4E-A430-4FF213FEF0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3876327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7506821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MAGE AND CONTENTS LAYOUT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5108DD2D-C0B3-4C44-9EEE-54809B842A58}"/>
              </a:ext>
            </a:extLst>
          </p:cNvPr>
          <p:cNvGrpSpPr/>
          <p:nvPr userDrawn="1"/>
        </p:nvGrpSpPr>
        <p:grpSpPr>
          <a:xfrm>
            <a:off x="659509" y="1772815"/>
            <a:ext cx="2435815" cy="4432734"/>
            <a:chOff x="4871870" y="1763729"/>
            <a:chExt cx="2448272" cy="4303935"/>
          </a:xfrm>
        </p:grpSpPr>
        <p:grpSp>
          <p:nvGrpSpPr>
            <p:cNvPr id="10" name="Group 3">
              <a:extLst>
                <a:ext uri="{FF2B5EF4-FFF2-40B4-BE49-F238E27FC236}">
                  <a16:creationId xmlns:a16="http://schemas.microsoft.com/office/drawing/2014/main" id="{4C0835FC-6B8B-437C-B1FE-977C455D369A}"/>
                </a:ext>
              </a:extLst>
            </p:cNvPr>
            <p:cNvGrpSpPr/>
            <p:nvPr/>
          </p:nvGrpSpPr>
          <p:grpSpPr>
            <a:xfrm>
              <a:off x="4871870" y="1763729"/>
              <a:ext cx="2448272" cy="4303935"/>
              <a:chOff x="445712" y="1449040"/>
              <a:chExt cx="2113018" cy="3924176"/>
            </a:xfrm>
          </p:grpSpPr>
          <p:sp>
            <p:nvSpPr>
              <p:cNvPr id="13" name="Rounded Rectangle 4">
                <a:extLst>
                  <a:ext uri="{FF2B5EF4-FFF2-40B4-BE49-F238E27FC236}">
                    <a16:creationId xmlns:a16="http://schemas.microsoft.com/office/drawing/2014/main" id="{07E6942A-270A-4982-BBD5-ED1CB3E41C0C}"/>
                  </a:ext>
                </a:extLst>
              </p:cNvPr>
              <p:cNvSpPr/>
              <p:nvPr userDrawn="1"/>
            </p:nvSpPr>
            <p:spPr>
              <a:xfrm>
                <a:off x="445712" y="1449040"/>
                <a:ext cx="2113018" cy="3924176"/>
              </a:xfrm>
              <a:prstGeom prst="roundRect">
                <a:avLst>
                  <a:gd name="adj" fmla="val 13580"/>
                </a:avLst>
              </a:prstGeom>
              <a:solidFill>
                <a:srgbClr val="262626"/>
              </a:solidFill>
              <a:ln w="88900">
                <a:noFill/>
              </a:ln>
              <a:effectLst/>
              <a:scene3d>
                <a:camera prst="perspectiveFront"/>
                <a:lightRig rig="threePt" dir="t"/>
              </a:scene3d>
              <a:sp3d prstMaterial="plastic">
                <a:bevelT w="127000" h="50800"/>
                <a:bevelB w="127000" h="2540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 dirty="0"/>
              </a:p>
            </p:txBody>
          </p:sp>
          <p:sp>
            <p:nvSpPr>
              <p:cNvPr id="14" name="Rectangle 5">
                <a:extLst>
                  <a:ext uri="{FF2B5EF4-FFF2-40B4-BE49-F238E27FC236}">
                    <a16:creationId xmlns:a16="http://schemas.microsoft.com/office/drawing/2014/main" id="{4BFF77AA-5FAB-4FA1-ABFE-6C4487962BA1}"/>
                  </a:ext>
                </a:extLst>
              </p:cNvPr>
              <p:cNvSpPr/>
              <p:nvPr userDrawn="1"/>
            </p:nvSpPr>
            <p:spPr>
              <a:xfrm>
                <a:off x="1379920" y="1650572"/>
                <a:ext cx="216024" cy="34350"/>
              </a:xfrm>
              <a:prstGeom prst="rect">
                <a:avLst/>
              </a:prstGeom>
              <a:solidFill>
                <a:srgbClr val="B0B0B0"/>
              </a:solidFill>
              <a:ln w="889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grpSp>
            <p:nvGrpSpPr>
              <p:cNvPr id="15" name="Group 6">
                <a:extLst>
                  <a:ext uri="{FF2B5EF4-FFF2-40B4-BE49-F238E27FC236}">
                    <a16:creationId xmlns:a16="http://schemas.microsoft.com/office/drawing/2014/main" id="{F881C3D1-48DC-4AE1-9443-4D9597246D7D}"/>
                  </a:ext>
                </a:extLst>
              </p:cNvPr>
              <p:cNvGrpSpPr/>
              <p:nvPr userDrawn="1"/>
            </p:nvGrpSpPr>
            <p:grpSpPr>
              <a:xfrm>
                <a:off x="1407705" y="5045834"/>
                <a:ext cx="211967" cy="211967"/>
                <a:chOff x="1549420" y="5712364"/>
                <a:chExt cx="312583" cy="312583"/>
              </a:xfrm>
            </p:grpSpPr>
            <p:sp>
              <p:nvSpPr>
                <p:cNvPr id="16" name="Oval 7">
                  <a:extLst>
                    <a:ext uri="{FF2B5EF4-FFF2-40B4-BE49-F238E27FC236}">
                      <a16:creationId xmlns:a16="http://schemas.microsoft.com/office/drawing/2014/main" id="{53724C14-BDD5-4F77-AE14-FB6E59DBC7B4}"/>
                    </a:ext>
                  </a:extLst>
                </p:cNvPr>
                <p:cNvSpPr/>
                <p:nvPr userDrawn="1"/>
              </p:nvSpPr>
              <p:spPr>
                <a:xfrm>
                  <a:off x="1549420" y="5712364"/>
                  <a:ext cx="312583" cy="312583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tx1">
                        <a:lumMod val="94000"/>
                        <a:lumOff val="6000"/>
                      </a:schemeClr>
                    </a:gs>
                    <a:gs pos="56000">
                      <a:schemeClr val="tx1">
                        <a:lumMod val="65000"/>
                        <a:lumOff val="35000"/>
                      </a:schemeClr>
                    </a:gs>
                    <a:gs pos="9100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0800000" scaled="1"/>
                  <a:tileRect/>
                </a:gradFill>
                <a:ln w="0">
                  <a:solidFill>
                    <a:srgbClr val="262626"/>
                  </a:solidFill>
                </a:ln>
                <a:scene3d>
                  <a:camera prst="perspectiveFront"/>
                  <a:lightRig rig="threePt" dir="t"/>
                </a:scene3d>
                <a:sp3d>
                  <a:bevelT w="63500" h="127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00"/>
                </a:p>
              </p:txBody>
            </p:sp>
            <p:sp>
              <p:nvSpPr>
                <p:cNvPr id="17" name="Rounded Rectangle 8">
                  <a:extLst>
                    <a:ext uri="{FF2B5EF4-FFF2-40B4-BE49-F238E27FC236}">
                      <a16:creationId xmlns:a16="http://schemas.microsoft.com/office/drawing/2014/main" id="{7A296803-1F86-42CB-8A85-61CB31B56A1D}"/>
                    </a:ext>
                  </a:extLst>
                </p:cNvPr>
                <p:cNvSpPr/>
                <p:nvPr userDrawn="1"/>
              </p:nvSpPr>
              <p:spPr>
                <a:xfrm>
                  <a:off x="1634225" y="5796647"/>
                  <a:ext cx="142969" cy="144016"/>
                </a:xfrm>
                <a:prstGeom prst="roundRect">
                  <a:avLst/>
                </a:prstGeom>
                <a:solidFill>
                  <a:srgbClr val="737373"/>
                </a:solidFill>
                <a:ln w="6350">
                  <a:solidFill>
                    <a:srgbClr val="B0B0B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00"/>
                </a:p>
              </p:txBody>
            </p:sp>
          </p:grpSp>
        </p:grpSp>
        <p:sp>
          <p:nvSpPr>
            <p:cNvPr id="12" name="Picture Placeholder 2">
              <a:extLst>
                <a:ext uri="{FF2B5EF4-FFF2-40B4-BE49-F238E27FC236}">
                  <a16:creationId xmlns:a16="http://schemas.microsoft.com/office/drawing/2014/main" id="{02647728-65A8-4E8D-9C80-C287152A7EDA}"/>
                </a:ext>
              </a:extLst>
            </p:cNvPr>
            <p:cNvSpPr txBox="1">
              <a:spLocks/>
            </p:cNvSpPr>
            <p:nvPr/>
          </p:nvSpPr>
          <p:spPr>
            <a:xfrm>
              <a:off x="5051890" y="2223507"/>
              <a:ext cx="2088232" cy="338437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anchor="ctr"/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1200" kern="120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Arial" pitchFamily="34" charset="0"/>
                </a:defRPr>
              </a:lvl1pPr>
              <a:lvl2pPr marL="457223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46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69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91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114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337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56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783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/>
                <a:t>Your Picture Here</a:t>
              </a:r>
              <a:endParaRPr lang="ko-KR" altLang="en-US" dirty="0"/>
            </a:p>
          </p:txBody>
        </p:sp>
      </p:grpSp>
      <p:sp>
        <p:nvSpPr>
          <p:cNvPr id="4" name="그림 개체 틀 2"/>
          <p:cNvSpPr>
            <a:spLocks noGrp="1"/>
          </p:cNvSpPr>
          <p:nvPr>
            <p:ph type="pic" sz="quarter" idx="10" hasCustomPrompt="1"/>
          </p:nvPr>
        </p:nvSpPr>
        <p:spPr>
          <a:xfrm>
            <a:off x="5953328" y="1"/>
            <a:ext cx="6243450" cy="6866390"/>
          </a:xfrm>
          <a:custGeom>
            <a:avLst/>
            <a:gdLst>
              <a:gd name="connsiteX0" fmla="*/ 0 w 4427984"/>
              <a:gd name="connsiteY0" fmla="*/ 0 h 6866389"/>
              <a:gd name="connsiteX1" fmla="*/ 4427984 w 4427984"/>
              <a:gd name="connsiteY1" fmla="*/ 0 h 6866389"/>
              <a:gd name="connsiteX2" fmla="*/ 4427984 w 4427984"/>
              <a:gd name="connsiteY2" fmla="*/ 6866389 h 6866389"/>
              <a:gd name="connsiteX3" fmla="*/ 0 w 4427984"/>
              <a:gd name="connsiteY3" fmla="*/ 6866389 h 6866389"/>
              <a:gd name="connsiteX4" fmla="*/ 0 w 4427984"/>
              <a:gd name="connsiteY4" fmla="*/ 0 h 6866389"/>
              <a:gd name="connsiteX0" fmla="*/ 595618 w 4427984"/>
              <a:gd name="connsiteY0" fmla="*/ 0 h 6883167"/>
              <a:gd name="connsiteX1" fmla="*/ 4427984 w 4427984"/>
              <a:gd name="connsiteY1" fmla="*/ 16778 h 6883167"/>
              <a:gd name="connsiteX2" fmla="*/ 4427984 w 4427984"/>
              <a:gd name="connsiteY2" fmla="*/ 6883167 h 6883167"/>
              <a:gd name="connsiteX3" fmla="*/ 0 w 4427984"/>
              <a:gd name="connsiteY3" fmla="*/ 6883167 h 6883167"/>
              <a:gd name="connsiteX4" fmla="*/ 595618 w 4427984"/>
              <a:gd name="connsiteY4" fmla="*/ 0 h 6883167"/>
              <a:gd name="connsiteX0" fmla="*/ 1258348 w 5090714"/>
              <a:gd name="connsiteY0" fmla="*/ 0 h 6883167"/>
              <a:gd name="connsiteX1" fmla="*/ 5090714 w 5090714"/>
              <a:gd name="connsiteY1" fmla="*/ 16778 h 6883167"/>
              <a:gd name="connsiteX2" fmla="*/ 5090714 w 5090714"/>
              <a:gd name="connsiteY2" fmla="*/ 6883167 h 6883167"/>
              <a:gd name="connsiteX3" fmla="*/ 0 w 5090714"/>
              <a:gd name="connsiteY3" fmla="*/ 6874779 h 6883167"/>
              <a:gd name="connsiteX4" fmla="*/ 1258348 w 5090714"/>
              <a:gd name="connsiteY4" fmla="*/ 0 h 6883167"/>
              <a:gd name="connsiteX0" fmla="*/ 1493240 w 5090714"/>
              <a:gd name="connsiteY0" fmla="*/ 0 h 6883167"/>
              <a:gd name="connsiteX1" fmla="*/ 5090714 w 5090714"/>
              <a:gd name="connsiteY1" fmla="*/ 16778 h 6883167"/>
              <a:gd name="connsiteX2" fmla="*/ 5090714 w 5090714"/>
              <a:gd name="connsiteY2" fmla="*/ 6883167 h 6883167"/>
              <a:gd name="connsiteX3" fmla="*/ 0 w 5090714"/>
              <a:gd name="connsiteY3" fmla="*/ 6874779 h 6883167"/>
              <a:gd name="connsiteX4" fmla="*/ 1493240 w 5090714"/>
              <a:gd name="connsiteY4" fmla="*/ 0 h 6883167"/>
              <a:gd name="connsiteX0" fmla="*/ 1459684 w 5090714"/>
              <a:gd name="connsiteY0" fmla="*/ 0 h 6866389"/>
              <a:gd name="connsiteX1" fmla="*/ 5090714 w 5090714"/>
              <a:gd name="connsiteY1" fmla="*/ 0 h 6866389"/>
              <a:gd name="connsiteX2" fmla="*/ 5090714 w 5090714"/>
              <a:gd name="connsiteY2" fmla="*/ 6866389 h 6866389"/>
              <a:gd name="connsiteX3" fmla="*/ 0 w 5090714"/>
              <a:gd name="connsiteY3" fmla="*/ 6858001 h 6866389"/>
              <a:gd name="connsiteX4" fmla="*/ 1459684 w 5090714"/>
              <a:gd name="connsiteY4" fmla="*/ 0 h 6866389"/>
              <a:gd name="connsiteX0" fmla="*/ 1711354 w 5090714"/>
              <a:gd name="connsiteY0" fmla="*/ 0 h 6874778"/>
              <a:gd name="connsiteX1" fmla="*/ 5090714 w 5090714"/>
              <a:gd name="connsiteY1" fmla="*/ 8389 h 6874778"/>
              <a:gd name="connsiteX2" fmla="*/ 5090714 w 5090714"/>
              <a:gd name="connsiteY2" fmla="*/ 6874778 h 6874778"/>
              <a:gd name="connsiteX3" fmla="*/ 0 w 5090714"/>
              <a:gd name="connsiteY3" fmla="*/ 6866390 h 6874778"/>
              <a:gd name="connsiteX4" fmla="*/ 1711354 w 5090714"/>
              <a:gd name="connsiteY4" fmla="*/ 0 h 6874778"/>
              <a:gd name="connsiteX0" fmla="*/ 1937857 w 5317217"/>
              <a:gd name="connsiteY0" fmla="*/ 0 h 6874779"/>
              <a:gd name="connsiteX1" fmla="*/ 5317217 w 5317217"/>
              <a:gd name="connsiteY1" fmla="*/ 8389 h 6874779"/>
              <a:gd name="connsiteX2" fmla="*/ 5317217 w 5317217"/>
              <a:gd name="connsiteY2" fmla="*/ 6874778 h 6874779"/>
              <a:gd name="connsiteX3" fmla="*/ 0 w 5317217"/>
              <a:gd name="connsiteY3" fmla="*/ 6874779 h 6874779"/>
              <a:gd name="connsiteX4" fmla="*/ 1937857 w 5317217"/>
              <a:gd name="connsiteY4" fmla="*/ 0 h 6874779"/>
              <a:gd name="connsiteX0" fmla="*/ 1280632 w 5317217"/>
              <a:gd name="connsiteY0" fmla="*/ 10661 h 6866390"/>
              <a:gd name="connsiteX1" fmla="*/ 5317217 w 5317217"/>
              <a:gd name="connsiteY1" fmla="*/ 0 h 6866390"/>
              <a:gd name="connsiteX2" fmla="*/ 5317217 w 5317217"/>
              <a:gd name="connsiteY2" fmla="*/ 6866389 h 6866390"/>
              <a:gd name="connsiteX3" fmla="*/ 0 w 5317217"/>
              <a:gd name="connsiteY3" fmla="*/ 6866390 h 6866390"/>
              <a:gd name="connsiteX4" fmla="*/ 1280632 w 5317217"/>
              <a:gd name="connsiteY4" fmla="*/ 10661 h 6866390"/>
              <a:gd name="connsiteX0" fmla="*/ 1280632 w 5317217"/>
              <a:gd name="connsiteY0" fmla="*/ 1136 h 6866390"/>
              <a:gd name="connsiteX1" fmla="*/ 5317217 w 5317217"/>
              <a:gd name="connsiteY1" fmla="*/ 0 h 6866390"/>
              <a:gd name="connsiteX2" fmla="*/ 5317217 w 5317217"/>
              <a:gd name="connsiteY2" fmla="*/ 6866389 h 6866390"/>
              <a:gd name="connsiteX3" fmla="*/ 0 w 5317217"/>
              <a:gd name="connsiteY3" fmla="*/ 6866390 h 6866390"/>
              <a:gd name="connsiteX4" fmla="*/ 1280632 w 5317217"/>
              <a:gd name="connsiteY4" fmla="*/ 1136 h 6866390"/>
              <a:gd name="connsiteX0" fmla="*/ 1413982 w 5450567"/>
              <a:gd name="connsiteY0" fmla="*/ 1136 h 6866390"/>
              <a:gd name="connsiteX1" fmla="*/ 5450567 w 5450567"/>
              <a:gd name="connsiteY1" fmla="*/ 0 h 6866390"/>
              <a:gd name="connsiteX2" fmla="*/ 5450567 w 5450567"/>
              <a:gd name="connsiteY2" fmla="*/ 6866389 h 6866390"/>
              <a:gd name="connsiteX3" fmla="*/ 0 w 5450567"/>
              <a:gd name="connsiteY3" fmla="*/ 6866390 h 6866390"/>
              <a:gd name="connsiteX4" fmla="*/ 1413982 w 5450567"/>
              <a:gd name="connsiteY4" fmla="*/ 1136 h 6866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50567" h="6866390">
                <a:moveTo>
                  <a:pt x="1413982" y="1136"/>
                </a:moveTo>
                <a:lnTo>
                  <a:pt x="5450567" y="0"/>
                </a:lnTo>
                <a:lnTo>
                  <a:pt x="5450567" y="6866389"/>
                </a:lnTo>
                <a:lnTo>
                  <a:pt x="0" y="6866390"/>
                </a:lnTo>
                <a:lnTo>
                  <a:pt x="1413982" y="113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  <p:sp>
        <p:nvSpPr>
          <p:cNvPr id="11" name="그림 개체 틀 2">
            <a:extLst>
              <a:ext uri="{FF2B5EF4-FFF2-40B4-BE49-F238E27FC236}">
                <a16:creationId xmlns:a16="http://schemas.microsoft.com/office/drawing/2014/main" id="{06B29B0E-C385-4751-A903-AF91C785A239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07780" y="2142999"/>
            <a:ext cx="2144970" cy="362818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02727576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419FBF-C5BE-8044-9696-BC272BB931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767687-199B-1641-ABA8-49C342C7F2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F7FA51-C425-A440-A465-6CD53DC5B6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DFD4-B4A3-0244-83E9-1F4379931917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B0D2A2-B4CC-7948-B89F-0F589DCA3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BE34BB-C937-1440-AD99-FF7D94B78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ACA6-EF06-CC45-97E1-A793A54EE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967986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0B8D3-20AD-4A4D-8E06-FA5905C27D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4BD982-34D9-5D40-ACDE-E836946CC7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AA06AC-700A-C14F-9F13-BBD8C4A65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DFD4-B4A3-0244-83E9-1F4379931917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B9143F-D0C8-D94D-A3D0-173F454463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066BC8-BDE6-E843-9998-6C95A2BA8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ACA6-EF06-CC45-97E1-A793A54EE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446900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44DB7D-6617-7249-8676-24DB09E02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5C38EA-6E95-A84C-A8B6-AECF84F851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0659FB-F348-DA46-81DA-C32C0FED6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DFD4-B4A3-0244-83E9-1F4379931917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1BB0EA-0D3B-F247-9D24-C13823A80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2D2A89-66B3-614C-8AD4-660C038D5E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ACA6-EF06-CC45-97E1-A793A54EE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563452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2FDF4-DCC5-5A4E-98A5-5FD76E51A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8B58F2-6859-CB4A-BF99-596AE53D95E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A8E517-573C-4C44-8905-CC752CAECA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A81511-C309-8144-84E4-FB8177C2C6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DFD4-B4A3-0244-83E9-1F4379931917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35ED5C-2129-8345-8762-8AE8B1C030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6B6199-44A4-D14B-B76F-9DABD3EC4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ACA6-EF06-CC45-97E1-A793A54EE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894923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12D304-B739-0B4B-9482-C674A1526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4A99F5-6CF6-8E43-8925-3024CA5462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AF2E25-8CAB-6D4B-B27A-0356817D2C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7837C62-78D6-BA48-8AFC-418D2DC6DB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42579D0-33DE-C54E-A614-42D597906A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B28192B-2602-BB4A-9DA9-2A2B47488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DFD4-B4A3-0244-83E9-1F4379931917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F730FBF-EE10-7D44-83A0-DF675E3FC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B789D07-7FEB-0C4B-B750-3DD8429F49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ACA6-EF06-CC45-97E1-A793A54EE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44742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7945F-CBB3-0043-89EB-840F3D5FBB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A0723D7-5BBE-AB4F-9C22-700B6C8F5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DFD4-B4A3-0244-83E9-1F4379931917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6908276-82AA-3943-8F1C-C76285384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2636ED-F48C-674F-86A2-7379274956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ACA6-EF06-CC45-97E1-A793A54EE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883817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4B0F7C7-29A0-8C4E-AAA4-E036874E2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DFD4-B4A3-0244-83E9-1F4379931917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6EF28A-FB41-5144-A62D-B5E6D1E97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AA45E7-8D9D-544D-A129-FF92CB7FC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ACA6-EF06-CC45-97E1-A793A54EE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035615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54693D-737F-7644-A5F2-69FAB2E9F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85F814-FC7A-B04A-A078-C732D0A657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CC9F7D5-B939-3E47-A6C7-1CCCD79EFB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FD2CEE-45F7-0048-81D0-B5576F880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DFD4-B4A3-0244-83E9-1F4379931917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6A2547-0BED-3641-8197-8D4FBA23B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83EF3C-5292-2848-8F72-0BC42739C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ACA6-EF06-CC45-97E1-A793A54EE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729860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43C684-3558-E94B-8F87-02C325041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A6576DC-877A-554F-8AC1-C1AED741673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012392-FA86-F34E-942C-146F3D0A74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65D60A5-8CFE-7A4A-BC8F-A8BC9D52D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DFD4-B4A3-0244-83E9-1F4379931917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20BF9B-5575-214C-9D6E-C5091ED7B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F457ED-29A7-2E49-8DF9-C8C041254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ACA6-EF06-CC45-97E1-A793A54EE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46614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C23FCC-D34C-E84C-8CA2-ACBEDFA48C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D1F828-925B-C64C-958E-7F5CA18260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49A9DC-3CDD-C44E-9B1E-329CBB0A66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DFD4-B4A3-0244-83E9-1F4379931917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E2E344-291E-914F-BA54-285F553D8A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65934E-1298-704D-8BF5-A1750637D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ACA6-EF06-CC45-97E1-A793A54EE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807799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5D2D99-574A-7C49-AF87-C95DA1E63F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D7E3BA-5531-FB41-88BE-3263DA3137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4A3A9D-6867-DE4B-BA1A-C734B15A7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DFD4-B4A3-0244-83E9-1F4379931917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DCE6D8-9D03-B542-9DC2-CA4253A57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4236A7-8C73-7548-A7AF-603759541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0BACA6-EF06-CC45-97E1-A793A54EE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156460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mag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0D3B50BA-E1A4-4517-BF78-CE4EA57117D2}"/>
              </a:ext>
            </a:extLst>
          </p:cNvPr>
          <p:cNvSpPr>
            <a:spLocks noGrp="1"/>
          </p:cNvSpPr>
          <p:nvPr>
            <p:ph type="pic" idx="15" hasCustomPrompt="1"/>
          </p:nvPr>
        </p:nvSpPr>
        <p:spPr>
          <a:xfrm>
            <a:off x="503163" y="228448"/>
            <a:ext cx="5405388" cy="6330394"/>
          </a:xfrm>
          <a:custGeom>
            <a:avLst/>
            <a:gdLst>
              <a:gd name="connsiteX0" fmla="*/ 2723318 w 5405388"/>
              <a:gd name="connsiteY0" fmla="*/ 4743198 h 6330394"/>
              <a:gd name="connsiteX1" fmla="*/ 3516916 w 5405388"/>
              <a:gd name="connsiteY1" fmla="*/ 5536796 h 6330394"/>
              <a:gd name="connsiteX2" fmla="*/ 2723318 w 5405388"/>
              <a:gd name="connsiteY2" fmla="*/ 6330394 h 6330394"/>
              <a:gd name="connsiteX3" fmla="*/ 1929719 w 5405388"/>
              <a:gd name="connsiteY3" fmla="*/ 5536796 h 6330394"/>
              <a:gd name="connsiteX4" fmla="*/ 3664761 w 5405388"/>
              <a:gd name="connsiteY4" fmla="*/ 1907698 h 6330394"/>
              <a:gd name="connsiteX5" fmla="*/ 5405388 w 5405388"/>
              <a:gd name="connsiteY5" fmla="*/ 3648324 h 6330394"/>
              <a:gd name="connsiteX6" fmla="*/ 3667553 w 5405388"/>
              <a:gd name="connsiteY6" fmla="*/ 5386159 h 6330394"/>
              <a:gd name="connsiteX7" fmla="*/ 1926927 w 5405388"/>
              <a:gd name="connsiteY7" fmla="*/ 3645532 h 6330394"/>
              <a:gd name="connsiteX8" fmla="*/ 1757062 w 5405388"/>
              <a:gd name="connsiteY8" fmla="*/ 1888470 h 6330394"/>
              <a:gd name="connsiteX9" fmla="*/ 2550661 w 5405388"/>
              <a:gd name="connsiteY9" fmla="*/ 2682068 h 6330394"/>
              <a:gd name="connsiteX10" fmla="*/ 1757062 w 5405388"/>
              <a:gd name="connsiteY10" fmla="*/ 3475667 h 6330394"/>
              <a:gd name="connsiteX11" fmla="*/ 963464 w 5405388"/>
              <a:gd name="connsiteY11" fmla="*/ 2682068 h 6330394"/>
              <a:gd name="connsiteX12" fmla="*/ 2701297 w 5405388"/>
              <a:gd name="connsiteY12" fmla="*/ 944235 h 6330394"/>
              <a:gd name="connsiteX13" fmla="*/ 3494895 w 5405388"/>
              <a:gd name="connsiteY13" fmla="*/ 1737833 h 6330394"/>
              <a:gd name="connsiteX14" fmla="*/ 2701297 w 5405388"/>
              <a:gd name="connsiteY14" fmla="*/ 2531432 h 6330394"/>
              <a:gd name="connsiteX15" fmla="*/ 1907698 w 5405388"/>
              <a:gd name="connsiteY15" fmla="*/ 1737833 h 6330394"/>
              <a:gd name="connsiteX16" fmla="*/ 793599 w 5405388"/>
              <a:gd name="connsiteY16" fmla="*/ 925007 h 6330394"/>
              <a:gd name="connsiteX17" fmla="*/ 1587198 w 5405388"/>
              <a:gd name="connsiteY17" fmla="*/ 1718606 h 6330394"/>
              <a:gd name="connsiteX18" fmla="*/ 793599 w 5405388"/>
              <a:gd name="connsiteY18" fmla="*/ 2512204 h 6330394"/>
              <a:gd name="connsiteX19" fmla="*/ 0 w 5405388"/>
              <a:gd name="connsiteY19" fmla="*/ 1718606 h 6330394"/>
              <a:gd name="connsiteX20" fmla="*/ 3645532 w 5405388"/>
              <a:gd name="connsiteY20" fmla="*/ 0 h 6330394"/>
              <a:gd name="connsiteX21" fmla="*/ 4439130 w 5405388"/>
              <a:gd name="connsiteY21" fmla="*/ 793598 h 6330394"/>
              <a:gd name="connsiteX22" fmla="*/ 3645532 w 5405388"/>
              <a:gd name="connsiteY22" fmla="*/ 1587197 h 6330394"/>
              <a:gd name="connsiteX23" fmla="*/ 2851933 w 5405388"/>
              <a:gd name="connsiteY23" fmla="*/ 793598 h 6330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5405388" h="6330394">
                <a:moveTo>
                  <a:pt x="2723318" y="4743198"/>
                </a:moveTo>
                <a:lnTo>
                  <a:pt x="3516916" y="5536796"/>
                </a:lnTo>
                <a:lnTo>
                  <a:pt x="2723318" y="6330394"/>
                </a:lnTo>
                <a:lnTo>
                  <a:pt x="1929719" y="5536796"/>
                </a:lnTo>
                <a:close/>
                <a:moveTo>
                  <a:pt x="3664761" y="1907698"/>
                </a:moveTo>
                <a:lnTo>
                  <a:pt x="5405388" y="3648324"/>
                </a:lnTo>
                <a:lnTo>
                  <a:pt x="3667553" y="5386159"/>
                </a:lnTo>
                <a:lnTo>
                  <a:pt x="1926927" y="3645532"/>
                </a:lnTo>
                <a:close/>
                <a:moveTo>
                  <a:pt x="1757062" y="1888470"/>
                </a:moveTo>
                <a:lnTo>
                  <a:pt x="2550661" y="2682068"/>
                </a:lnTo>
                <a:lnTo>
                  <a:pt x="1757062" y="3475667"/>
                </a:lnTo>
                <a:lnTo>
                  <a:pt x="963464" y="2682068"/>
                </a:lnTo>
                <a:close/>
                <a:moveTo>
                  <a:pt x="2701297" y="944235"/>
                </a:moveTo>
                <a:lnTo>
                  <a:pt x="3494895" y="1737833"/>
                </a:lnTo>
                <a:lnTo>
                  <a:pt x="2701297" y="2531432"/>
                </a:lnTo>
                <a:lnTo>
                  <a:pt x="1907698" y="1737833"/>
                </a:lnTo>
                <a:close/>
                <a:moveTo>
                  <a:pt x="793599" y="925007"/>
                </a:moveTo>
                <a:lnTo>
                  <a:pt x="1587198" y="1718606"/>
                </a:lnTo>
                <a:lnTo>
                  <a:pt x="793599" y="2512204"/>
                </a:lnTo>
                <a:lnTo>
                  <a:pt x="0" y="1718606"/>
                </a:lnTo>
                <a:close/>
                <a:moveTo>
                  <a:pt x="3645532" y="0"/>
                </a:moveTo>
                <a:lnTo>
                  <a:pt x="4439130" y="793598"/>
                </a:lnTo>
                <a:lnTo>
                  <a:pt x="3645532" y="1587197"/>
                </a:lnTo>
                <a:lnTo>
                  <a:pt x="2851933" y="793598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/>
              <a:t>Your Picture Here And Send To Back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3706140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6379860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9B07-D5A8-9E44-920F-378EE5279D96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94390C-B2A5-6442-9CAC-D07C3B3207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707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slideLayout" Target="../slideLayouts/slideLayout49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slideLayout" Target="../slideLayouts/slideLayout62.xml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slideLayout" Target="../slideLayouts/slideLayout61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Relationship Id="rId1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0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65.xml"/><Relationship Id="rId7" Type="http://schemas.openxmlformats.org/officeDocument/2006/relationships/slideLayout" Target="../slideLayouts/slideLayout69.xml"/><Relationship Id="rId12" Type="http://schemas.openxmlformats.org/officeDocument/2006/relationships/slideLayout" Target="../slideLayouts/slideLayout74.xml"/><Relationship Id="rId2" Type="http://schemas.openxmlformats.org/officeDocument/2006/relationships/slideLayout" Target="../slideLayouts/slideLayout64.xml"/><Relationship Id="rId1" Type="http://schemas.openxmlformats.org/officeDocument/2006/relationships/slideLayout" Target="../slideLayouts/slideLayout63.xml"/><Relationship Id="rId6" Type="http://schemas.openxmlformats.org/officeDocument/2006/relationships/slideLayout" Target="../slideLayouts/slideLayout68.xml"/><Relationship Id="rId11" Type="http://schemas.openxmlformats.org/officeDocument/2006/relationships/slideLayout" Target="../slideLayouts/slideLayout73.xml"/><Relationship Id="rId5" Type="http://schemas.openxmlformats.org/officeDocument/2006/relationships/slideLayout" Target="../slideLayouts/slideLayout67.xml"/><Relationship Id="rId10" Type="http://schemas.openxmlformats.org/officeDocument/2006/relationships/slideLayout" Target="../slideLayouts/slideLayout72.xml"/><Relationship Id="rId4" Type="http://schemas.openxmlformats.org/officeDocument/2006/relationships/slideLayout" Target="../slideLayouts/slideLayout66.xml"/><Relationship Id="rId9" Type="http://schemas.openxmlformats.org/officeDocument/2006/relationships/slideLayout" Target="../slideLayouts/slideLayout71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2.xml"/><Relationship Id="rId3" Type="http://schemas.openxmlformats.org/officeDocument/2006/relationships/slideLayout" Target="../slideLayouts/slideLayout77.xml"/><Relationship Id="rId7" Type="http://schemas.openxmlformats.org/officeDocument/2006/relationships/slideLayout" Target="../slideLayouts/slideLayout81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76.xml"/><Relationship Id="rId1" Type="http://schemas.openxmlformats.org/officeDocument/2006/relationships/slideLayout" Target="../slideLayouts/slideLayout75.xml"/><Relationship Id="rId6" Type="http://schemas.openxmlformats.org/officeDocument/2006/relationships/slideLayout" Target="../slideLayouts/slideLayout80.xml"/><Relationship Id="rId11" Type="http://schemas.openxmlformats.org/officeDocument/2006/relationships/slideLayout" Target="../slideLayouts/slideLayout85.xml"/><Relationship Id="rId5" Type="http://schemas.openxmlformats.org/officeDocument/2006/relationships/slideLayout" Target="../slideLayouts/slideLayout79.xml"/><Relationship Id="rId10" Type="http://schemas.openxmlformats.org/officeDocument/2006/relationships/slideLayout" Target="../slideLayouts/slideLayout84.xml"/><Relationship Id="rId4" Type="http://schemas.openxmlformats.org/officeDocument/2006/relationships/slideLayout" Target="../slideLayouts/slideLayout78.xml"/><Relationship Id="rId9" Type="http://schemas.openxmlformats.org/officeDocument/2006/relationships/slideLayout" Target="../slideLayouts/slideLayout83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3.xml"/><Relationship Id="rId13" Type="http://schemas.openxmlformats.org/officeDocument/2006/relationships/slideLayout" Target="../slideLayouts/slideLayout98.xml"/><Relationship Id="rId3" Type="http://schemas.openxmlformats.org/officeDocument/2006/relationships/slideLayout" Target="../slideLayouts/slideLayout88.xml"/><Relationship Id="rId7" Type="http://schemas.openxmlformats.org/officeDocument/2006/relationships/slideLayout" Target="../slideLayouts/slideLayout92.xml"/><Relationship Id="rId12" Type="http://schemas.openxmlformats.org/officeDocument/2006/relationships/slideLayout" Target="../slideLayouts/slideLayout97.xml"/><Relationship Id="rId2" Type="http://schemas.openxmlformats.org/officeDocument/2006/relationships/slideLayout" Target="../slideLayouts/slideLayout87.xml"/><Relationship Id="rId1" Type="http://schemas.openxmlformats.org/officeDocument/2006/relationships/slideLayout" Target="../slideLayouts/slideLayout86.xml"/><Relationship Id="rId6" Type="http://schemas.openxmlformats.org/officeDocument/2006/relationships/slideLayout" Target="../slideLayouts/slideLayout91.xml"/><Relationship Id="rId11" Type="http://schemas.openxmlformats.org/officeDocument/2006/relationships/slideLayout" Target="../slideLayouts/slideLayout96.xml"/><Relationship Id="rId5" Type="http://schemas.openxmlformats.org/officeDocument/2006/relationships/slideLayout" Target="../slideLayouts/slideLayout90.xml"/><Relationship Id="rId10" Type="http://schemas.openxmlformats.org/officeDocument/2006/relationships/slideLayout" Target="../slideLayouts/slideLayout95.xml"/><Relationship Id="rId4" Type="http://schemas.openxmlformats.org/officeDocument/2006/relationships/slideLayout" Target="../slideLayouts/slideLayout89.xml"/><Relationship Id="rId9" Type="http://schemas.openxmlformats.org/officeDocument/2006/relationships/slideLayout" Target="../slideLayouts/slideLayout94.xml"/><Relationship Id="rId14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6.xml"/><Relationship Id="rId13" Type="http://schemas.openxmlformats.org/officeDocument/2006/relationships/slideLayout" Target="../slideLayouts/slideLayout111.xml"/><Relationship Id="rId3" Type="http://schemas.openxmlformats.org/officeDocument/2006/relationships/slideLayout" Target="../slideLayouts/slideLayout101.xml"/><Relationship Id="rId7" Type="http://schemas.openxmlformats.org/officeDocument/2006/relationships/slideLayout" Target="../slideLayouts/slideLayout105.xml"/><Relationship Id="rId12" Type="http://schemas.openxmlformats.org/officeDocument/2006/relationships/slideLayout" Target="../slideLayouts/slideLayout110.xml"/><Relationship Id="rId2" Type="http://schemas.openxmlformats.org/officeDocument/2006/relationships/slideLayout" Target="../slideLayouts/slideLayout100.xml"/><Relationship Id="rId1" Type="http://schemas.openxmlformats.org/officeDocument/2006/relationships/slideLayout" Target="../slideLayouts/slideLayout99.xml"/><Relationship Id="rId6" Type="http://schemas.openxmlformats.org/officeDocument/2006/relationships/slideLayout" Target="../slideLayouts/slideLayout104.xml"/><Relationship Id="rId11" Type="http://schemas.openxmlformats.org/officeDocument/2006/relationships/slideLayout" Target="../slideLayouts/slideLayout109.xml"/><Relationship Id="rId5" Type="http://schemas.openxmlformats.org/officeDocument/2006/relationships/slideLayout" Target="../slideLayouts/slideLayout103.xml"/><Relationship Id="rId15" Type="http://schemas.openxmlformats.org/officeDocument/2006/relationships/theme" Target="../theme/theme9.xml"/><Relationship Id="rId10" Type="http://schemas.openxmlformats.org/officeDocument/2006/relationships/slideLayout" Target="../slideLayouts/slideLayout108.xml"/><Relationship Id="rId4" Type="http://schemas.openxmlformats.org/officeDocument/2006/relationships/slideLayout" Target="../slideLayouts/slideLayout102.xml"/><Relationship Id="rId9" Type="http://schemas.openxmlformats.org/officeDocument/2006/relationships/slideLayout" Target="../slideLayouts/slideLayout107.xml"/><Relationship Id="rId14" Type="http://schemas.openxmlformats.org/officeDocument/2006/relationships/slideLayout" Target="../slideLayouts/slideLayout1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15/02/2024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62" r:id="rId2"/>
    <p:sldLayoutId id="2147483714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71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A9ADC0F-DE53-F44F-AC8C-2063EF3D4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6206BB-A73C-D24B-8626-7287FD41E8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B078E7-A428-B849-BD99-38E389C5F8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17EA71-8E3E-D345-AC07-8659220743B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41326-34A7-934C-9037-F78B8AE78D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EC39CF-0EDC-CA40-8AD9-DB3D7BB27E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81BCC-B8E3-B54D-8D35-9E936B7D02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827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7C88FC-66E1-9D4F-BF10-241313594F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9D3EB9-3ED7-E74E-A92A-64496595E8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7CD332-68ED-DC44-9873-4274F924FC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CE60DC-0527-5240-8030-84F70D45CC74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B6D082-F0C8-4340-9FCC-A29C0ACE11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86C16-CDE0-4544-ADDF-EBECFEE8A7D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FCA82F-BC4C-D64D-A274-B4766174BA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654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78FBBC-A5C3-0643-83F1-4FF45A422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D138BD-40F1-FB43-85F0-793EDF1EC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883070-A2B3-F647-8A3B-611739201E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6347F-A5C9-7442-8238-E1D634B479D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31D7C5-44CB-E145-B065-8C4BF53725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357E9B-4793-C74C-914C-51CDAD6519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097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6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78FBBC-A5C3-0643-83F1-4FF45A422B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D138BD-40F1-FB43-85F0-793EDF1EC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883070-A2B3-F647-8A3B-611739201E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6347F-A5C9-7442-8238-E1D634B479D5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31D7C5-44CB-E145-B065-8C4BF53725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357E9B-4793-C74C-914C-51CDAD6519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11FDBC-8DFF-A54E-9A06-F67B110F2A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097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509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  <p:sldLayoutId id="21474837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4800" y="183092"/>
            <a:ext cx="54864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066800"/>
            <a:ext cx="5486400" cy="30173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4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82800" y="4237567"/>
            <a:ext cx="1930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68800" y="4237567"/>
            <a:ext cx="14224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09630" rtl="0" eaLnBrk="1" latinLnBrk="0" hangingPunct="1">
        <a:spcBef>
          <a:spcPct val="0"/>
        </a:spcBef>
        <a:buNone/>
        <a:defRPr sz="293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11" indent="-228611" algn="l" defTabSz="609630" rtl="0" eaLnBrk="1" latinLnBrk="0" hangingPunct="1">
        <a:spcBef>
          <a:spcPct val="20000"/>
        </a:spcBef>
        <a:buFont typeface="Arial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495325" indent="-190510" algn="l" defTabSz="609630" rtl="0" eaLnBrk="1" latinLnBrk="0" hangingPunct="1">
        <a:spcBef>
          <a:spcPct val="20000"/>
        </a:spcBef>
        <a:buFont typeface="Arial" pitchFamily="34" charset="0"/>
        <a:buChar char="–"/>
        <a:defRPr sz="1867" kern="1200">
          <a:solidFill>
            <a:schemeClr val="tx1"/>
          </a:solidFill>
          <a:latin typeface="+mn-lt"/>
          <a:ea typeface="+mn-ea"/>
          <a:cs typeface="+mn-cs"/>
        </a:defRPr>
      </a:lvl2pPr>
      <a:lvl3pPr marL="762038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66853" indent="-152408" algn="l" defTabSz="609630" rtl="0" eaLnBrk="1" latinLnBrk="0" hangingPunct="1">
        <a:spcBef>
          <a:spcPct val="20000"/>
        </a:spcBef>
        <a:buFont typeface="Arial" pitchFamily="34" charset="0"/>
        <a:buChar char="–"/>
        <a:defRPr sz="1333" kern="1200">
          <a:solidFill>
            <a:schemeClr val="tx1"/>
          </a:solidFill>
          <a:latin typeface="+mn-lt"/>
          <a:ea typeface="+mn-ea"/>
          <a:cs typeface="+mn-cs"/>
        </a:defRPr>
      </a:lvl4pPr>
      <a:lvl5pPr marL="1371669" indent="-152408" algn="l" defTabSz="609630" rtl="0" eaLnBrk="1" latinLnBrk="0" hangingPunct="1">
        <a:spcBef>
          <a:spcPct val="20000"/>
        </a:spcBef>
        <a:buFont typeface="Arial" pitchFamily="34" charset="0"/>
        <a:buChar char="»"/>
        <a:defRPr sz="1333" kern="1200">
          <a:solidFill>
            <a:schemeClr val="tx1"/>
          </a:solidFill>
          <a:latin typeface="+mn-lt"/>
          <a:ea typeface="+mn-ea"/>
          <a:cs typeface="+mn-cs"/>
        </a:defRPr>
      </a:lvl5pPr>
      <a:lvl6pPr marL="167648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6pPr>
      <a:lvl7pPr marL="1981299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7pPr>
      <a:lvl8pPr marL="2286114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8pPr>
      <a:lvl9pPr marL="2590930" indent="-152408" algn="l" defTabSz="609630" rtl="0" eaLnBrk="1" latinLnBrk="0" hangingPunct="1">
        <a:spcBef>
          <a:spcPct val="20000"/>
        </a:spcBef>
        <a:buFont typeface="Arial" pitchFamily="34" charset="0"/>
        <a:buChar char="•"/>
        <a:defRPr sz="13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1pPr>
      <a:lvl2pPr marL="304815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09630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4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1926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524076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91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2133707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2438522" algn="l" defTabSz="609630" rtl="0" eaLnBrk="1" latinLnBrk="0" hangingPunct="1"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0D4040-9B4B-8F4C-B200-75A51BABBB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920AB5-439D-B24F-865B-9549F65FC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DBB356-8674-EF40-BE76-8837B12BE6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17F6F8-D29D-944F-9ADB-8B7323906491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BDC38-2013-7F44-BB92-59F63FBA88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18572-1937-3744-9786-45486877C1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147FFA-3841-DF4E-A430-4FF213FEF0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70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  <p:sldLayoutId id="2147483727" r:id="rId12"/>
    <p:sldLayoutId id="2147483728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4A0AB9-9A4C-164F-89D0-7548AA9D05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3E2875-082D-8540-ADAC-05F0496F34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B0BA35-1949-F14B-81B6-A69355B972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BDFD4-B4A3-0244-83E9-1F4379931917}" type="datetimeFigureOut">
              <a:rPr lang="en-US" smtClean="0"/>
              <a:t>2/15/2024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CB8BF6-B187-434F-85C6-DDC2E0881C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469248-A30B-944C-8A02-DF692CF840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0BACA6-EF06-CC45-97E1-A793A54EE2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004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8" r:id="rId1"/>
    <p:sldLayoutId id="2147483839" r:id="rId2"/>
    <p:sldLayoutId id="2147483840" r:id="rId3"/>
    <p:sldLayoutId id="2147483841" r:id="rId4"/>
    <p:sldLayoutId id="2147483842" r:id="rId5"/>
    <p:sldLayoutId id="2147483843" r:id="rId6"/>
    <p:sldLayoutId id="2147483844" r:id="rId7"/>
    <p:sldLayoutId id="2147483845" r:id="rId8"/>
    <p:sldLayoutId id="2147483846" r:id="rId9"/>
    <p:sldLayoutId id="2147483847" r:id="rId10"/>
    <p:sldLayoutId id="2147483848" r:id="rId11"/>
    <p:sldLayoutId id="2147483849" r:id="rId12"/>
    <p:sldLayoutId id="2147483788" r:id="rId13"/>
    <p:sldLayoutId id="2147483800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9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97.xml"/><Relationship Id="rId6" Type="http://schemas.openxmlformats.org/officeDocument/2006/relationships/hyperlink" Target="https://www.fflicafflac.com/" TargetMode="Externa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9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8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8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81.xml"/><Relationship Id="rId4" Type="http://schemas.openxmlformats.org/officeDocument/2006/relationships/image" Target="../media/image43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8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8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8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8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81.xml"/><Relationship Id="rId5" Type="http://schemas.openxmlformats.org/officeDocument/2006/relationships/image" Target="../media/image56.svg"/><Relationship Id="rId4" Type="http://schemas.openxmlformats.org/officeDocument/2006/relationships/image" Target="../media/image5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8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8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8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8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6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6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81.xml"/><Relationship Id="rId4" Type="http://schemas.openxmlformats.org/officeDocument/2006/relationships/image" Target="../media/image6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81.xml"/><Relationship Id="rId4" Type="http://schemas.openxmlformats.org/officeDocument/2006/relationships/image" Target="../media/image6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81.xml"/><Relationship Id="rId4" Type="http://schemas.openxmlformats.org/officeDocument/2006/relationships/image" Target="../media/image65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8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81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8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8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8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8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8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81.xml"/><Relationship Id="rId4" Type="http://schemas.openxmlformats.org/officeDocument/2006/relationships/image" Target="../media/image76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8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8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8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8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8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8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sv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8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35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hyperlink" Target="http://www.ngfl-cymru.org.uk/" TargetMode="External"/><Relationship Id="rId1" Type="http://schemas.openxmlformats.org/officeDocument/2006/relationships/slideLayout" Target="../slideLayouts/slideLayout35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35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0.sv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5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5" descr="Logo&#10;&#10;Description automatically generated">
            <a:extLst>
              <a:ext uri="{FF2B5EF4-FFF2-40B4-BE49-F238E27FC236}">
                <a16:creationId xmlns:a16="http://schemas.microsoft.com/office/drawing/2014/main" id="{B2844FE1-C21F-F14D-A04C-6D18E2AC21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091" y="133357"/>
            <a:ext cx="5197098" cy="1244096"/>
          </a:xfrm>
          <a:prstGeom prst="rect">
            <a:avLst/>
          </a:prstGeom>
        </p:spPr>
      </p:pic>
      <p:pic>
        <p:nvPicPr>
          <p:cNvPr id="12" name="Picture 24" descr="Logo&#10;&#10;Description automatically generated">
            <a:extLst>
              <a:ext uri="{FF2B5EF4-FFF2-40B4-BE49-F238E27FC236}">
                <a16:creationId xmlns:a16="http://schemas.microsoft.com/office/drawing/2014/main" id="{FB9089C1-EA9C-74CE-377A-426053D358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6120" y="1152851"/>
            <a:ext cx="8561872" cy="199510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062BA96-231F-369E-477C-F092AC95A812}"/>
              </a:ext>
            </a:extLst>
          </p:cNvPr>
          <p:cNvSpPr txBox="1"/>
          <p:nvPr/>
        </p:nvSpPr>
        <p:spPr>
          <a:xfrm>
            <a:off x="1841340" y="3111467"/>
            <a:ext cx="8505380" cy="31393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5400" b="1" dirty="0" err="1">
                <a:solidFill>
                  <a:srgbClr val="EB1064"/>
                </a:solidFill>
                <a:ea typeface="+mn-lt"/>
                <a:cs typeface="+mn-lt"/>
              </a:rPr>
              <a:t>Llwybr</a:t>
            </a:r>
            <a:r>
              <a:rPr lang="en-US" sz="5400" b="1" dirty="0">
                <a:solidFill>
                  <a:srgbClr val="EB1064"/>
                </a:solidFill>
                <a:ea typeface="+mn-lt"/>
                <a:cs typeface="+mn-lt"/>
              </a:rPr>
              <a:t> </a:t>
            </a:r>
            <a:r>
              <a:rPr lang="en-US" sz="5400" b="1" dirty="0" err="1">
                <a:solidFill>
                  <a:srgbClr val="EB1064"/>
                </a:solidFill>
                <a:ea typeface="+mn-lt"/>
                <a:cs typeface="+mn-lt"/>
              </a:rPr>
              <a:t>Datblygu’r</a:t>
            </a:r>
            <a:r>
              <a:rPr lang="en-US" sz="5400" b="1" dirty="0">
                <a:solidFill>
                  <a:srgbClr val="EB1064"/>
                </a:solidFill>
                <a:ea typeface="+mn-lt"/>
                <a:cs typeface="+mn-lt"/>
              </a:rPr>
              <a:t> </a:t>
            </a:r>
            <a:r>
              <a:rPr lang="en-US" sz="5400" b="1" dirty="0" err="1">
                <a:solidFill>
                  <a:srgbClr val="EB1064"/>
                </a:solidFill>
                <a:ea typeface="+mn-lt"/>
                <a:cs typeface="+mn-lt"/>
              </a:rPr>
              <a:t>Gymraeg</a:t>
            </a:r>
            <a:endParaRPr lang="en-US" sz="5400" dirty="0" err="1">
              <a:solidFill>
                <a:srgbClr val="EB1064"/>
              </a:solidFill>
              <a:ea typeface="+mn-lt"/>
              <a:cs typeface="+mn-lt"/>
            </a:endParaRPr>
          </a:p>
          <a:p>
            <a:pPr algn="ctr"/>
            <a:r>
              <a:rPr lang="en-US" sz="3200" i="1" dirty="0">
                <a:solidFill>
                  <a:srgbClr val="EB1064"/>
                </a:solidFill>
                <a:ea typeface="+mn-lt"/>
                <a:cs typeface="+mn-lt"/>
              </a:rPr>
              <a:t>Welsh Language Development Pathway</a:t>
            </a:r>
          </a:p>
          <a:p>
            <a:pPr algn="ctr"/>
            <a:endParaRPr lang="en-US" sz="3200" i="1">
              <a:solidFill>
                <a:srgbClr val="EB1064"/>
              </a:solidFill>
              <a:ea typeface="Calibri"/>
              <a:cs typeface="Calibri"/>
            </a:endParaRPr>
          </a:p>
          <a:p>
            <a:pPr algn="ctr"/>
            <a:r>
              <a:rPr lang="en-US" sz="3200" dirty="0">
                <a:solidFill>
                  <a:srgbClr val="FFFF00"/>
                </a:solidFill>
                <a:ea typeface="Calibri"/>
                <a:cs typeface="Calibri"/>
              </a:rPr>
              <a:t>BA1 – </a:t>
            </a:r>
            <a:r>
              <a:rPr lang="en-US" sz="3200" dirty="0" err="1">
                <a:solidFill>
                  <a:srgbClr val="FFFF00"/>
                </a:solidFill>
                <a:ea typeface="Calibri"/>
                <a:cs typeface="Calibri"/>
              </a:rPr>
              <a:t>Darlith</a:t>
            </a:r>
            <a:r>
              <a:rPr lang="en-US" sz="3200" dirty="0">
                <a:solidFill>
                  <a:srgbClr val="FFFF00"/>
                </a:solidFill>
                <a:ea typeface="Calibri"/>
                <a:cs typeface="Calibri"/>
              </a:rPr>
              <a:t> 12</a:t>
            </a:r>
          </a:p>
          <a:p>
            <a:pPr algn="ctr"/>
            <a:endParaRPr lang="en-US" sz="2400">
              <a:solidFill>
                <a:schemeClr val="bg1"/>
              </a:solidFill>
              <a:ea typeface="Calibri"/>
              <a:cs typeface="Calibri"/>
            </a:endParaRPr>
          </a:p>
          <a:p>
            <a:pPr algn="ctr"/>
            <a:r>
              <a:rPr lang="en-US" sz="2400" dirty="0" err="1">
                <a:solidFill>
                  <a:schemeClr val="bg1"/>
                </a:solidFill>
                <a:ea typeface="Calibri"/>
                <a:cs typeface="Calibri"/>
              </a:rPr>
              <a:t>Chwefror</a:t>
            </a:r>
            <a:r>
              <a:rPr lang="en-US" sz="2400" dirty="0">
                <a:solidFill>
                  <a:schemeClr val="bg1"/>
                </a:solidFill>
                <a:ea typeface="Calibri"/>
                <a:cs typeface="Calibri"/>
              </a:rPr>
              <a:t> 20fed 2024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0699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ext, vector graphics&#10;&#10;Description automatically generated">
            <a:extLst>
              <a:ext uri="{FF2B5EF4-FFF2-40B4-BE49-F238E27FC236}">
                <a16:creationId xmlns:a16="http://schemas.microsoft.com/office/drawing/2014/main" id="{495BA640-BDE2-F442-994E-7EC451F4E7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0263" y="2950"/>
            <a:ext cx="7866991" cy="685209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A1E42D3-0192-7240-9DD2-F3A836726A30}"/>
              </a:ext>
            </a:extLst>
          </p:cNvPr>
          <p:cNvSpPr txBox="1"/>
          <p:nvPr/>
        </p:nvSpPr>
        <p:spPr>
          <a:xfrm>
            <a:off x="426456" y="402809"/>
            <a:ext cx="5152238" cy="120032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Nod y </a:t>
            </a:r>
            <a:r>
              <a:rPr lang="en-US" sz="3600" b="1" err="1">
                <a:solidFill>
                  <a:srgbClr val="002060"/>
                </a:solidFill>
                <a:latin typeface="Calibri"/>
                <a:cs typeface="Calibri"/>
              </a:rPr>
              <a:t>wers</a:t>
            </a:r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600" b="1" err="1">
                <a:solidFill>
                  <a:srgbClr val="002060"/>
                </a:solidFill>
                <a:latin typeface="Calibri"/>
                <a:cs typeface="Calibri"/>
              </a:rPr>
              <a:t>heddiw</a:t>
            </a:r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600" b="1" err="1">
                <a:solidFill>
                  <a:srgbClr val="002060"/>
                </a:solidFill>
                <a:latin typeface="Calibri"/>
                <a:cs typeface="Calibri"/>
              </a:rPr>
              <a:t>ydy</a:t>
            </a:r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...</a:t>
            </a:r>
            <a:br>
              <a:rPr lang="en-US" sz="3600" b="1">
                <a:latin typeface="Calibri"/>
              </a:rPr>
            </a:br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2400" i="1">
                <a:solidFill>
                  <a:srgbClr val="002060"/>
                </a:solidFill>
                <a:latin typeface="Calibri"/>
                <a:cs typeface="Calibri"/>
              </a:rPr>
              <a:t>The aim of today's lesson is...</a:t>
            </a:r>
          </a:p>
        </p:txBody>
      </p:sp>
      <p:sp>
        <p:nvSpPr>
          <p:cNvPr id="3" name="TextBox 1">
            <a:extLst>
              <a:ext uri="{FF2B5EF4-FFF2-40B4-BE49-F238E27FC236}">
                <a16:creationId xmlns:a16="http://schemas.microsoft.com/office/drawing/2014/main" id="{8F22FA55-2A8D-A5EF-C79E-CE62C8319001}"/>
              </a:ext>
            </a:extLst>
          </p:cNvPr>
          <p:cNvSpPr txBox="1"/>
          <p:nvPr/>
        </p:nvSpPr>
        <p:spPr>
          <a:xfrm>
            <a:off x="9204879" y="2010382"/>
            <a:ext cx="2986545" cy="567693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200" b="1">
              <a:solidFill>
                <a:srgbClr val="002060"/>
              </a:solidFill>
              <a:ea typeface="+mn-lt"/>
              <a:cs typeface="+mn-lt"/>
            </a:endParaRPr>
          </a:p>
          <a:p>
            <a:pPr marL="342900" indent="-342900">
              <a:buFont typeface="Arial,Sans-Serif"/>
              <a:buChar char="•"/>
            </a:pPr>
            <a:r>
              <a:rPr lang="en-US" sz="3200" b="1" err="1">
                <a:solidFill>
                  <a:srgbClr val="002060"/>
                </a:solidFill>
                <a:ea typeface="+mn-lt"/>
                <a:cs typeface="+mn-lt"/>
              </a:rPr>
              <a:t>Adolygu</a:t>
            </a:r>
            <a:endParaRPr lang="en-US" sz="3200" b="1">
              <a:solidFill>
                <a:srgbClr val="002060"/>
              </a:solidFill>
              <a:ea typeface="+mn-lt"/>
              <a:cs typeface="+mn-lt"/>
            </a:endParaRPr>
          </a:p>
          <a:p>
            <a:r>
              <a:rPr lang="en-US" sz="2000" i="1" dirty="0">
                <a:solidFill>
                  <a:srgbClr val="002060"/>
                </a:solidFill>
                <a:ea typeface="+mn-lt"/>
                <a:cs typeface="+mn-lt"/>
              </a:rPr>
              <a:t>      Revision</a:t>
            </a:r>
            <a:endParaRPr lang="en-US" sz="2000" dirty="0">
              <a:ea typeface="+mn-lt"/>
              <a:cs typeface="+mn-lt"/>
            </a:endParaRPr>
          </a:p>
          <a:p>
            <a:endParaRPr lang="en-US" sz="2000" i="1" dirty="0">
              <a:solidFill>
                <a:srgbClr val="002060"/>
              </a:solidFill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en-US" sz="3200" b="1" dirty="0" err="1">
                <a:solidFill>
                  <a:srgbClr val="002060"/>
                </a:solidFill>
                <a:ea typeface="+mn-lt"/>
                <a:cs typeface="+mn-lt"/>
              </a:rPr>
              <a:t>Darllen</a:t>
            </a:r>
            <a:r>
              <a:rPr lang="en-US" sz="32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a typeface="+mn-lt"/>
                <a:cs typeface="+mn-lt"/>
              </a:rPr>
              <a:t>stori</a:t>
            </a:r>
            <a:r>
              <a:rPr lang="en-US" sz="32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a typeface="+mn-lt"/>
                <a:cs typeface="+mn-lt"/>
              </a:rPr>
              <a:t>yn</a:t>
            </a:r>
            <a:r>
              <a:rPr lang="en-US" sz="32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ea typeface="+mn-lt"/>
                <a:cs typeface="+mn-lt"/>
              </a:rPr>
              <a:t>Gymraeg</a:t>
            </a:r>
            <a:endParaRPr lang="en-US" sz="2000">
              <a:solidFill>
                <a:srgbClr val="002060"/>
              </a:solidFill>
              <a:ea typeface="+mn-lt"/>
              <a:cs typeface="+mn-lt"/>
            </a:endParaRPr>
          </a:p>
          <a:p>
            <a:r>
              <a:rPr lang="en-US" sz="3200" b="1" dirty="0">
                <a:solidFill>
                  <a:srgbClr val="002060"/>
                </a:solidFill>
                <a:ea typeface="+mn-lt"/>
                <a:cs typeface="+mn-lt"/>
              </a:rPr>
              <a:t>   </a:t>
            </a:r>
            <a:r>
              <a:rPr lang="en-US" sz="3200" i="1" dirty="0">
                <a:solidFill>
                  <a:srgbClr val="002060"/>
                </a:solidFill>
                <a:ea typeface="+mn-lt"/>
                <a:cs typeface="+mn-lt"/>
              </a:rPr>
              <a:t> </a:t>
            </a:r>
            <a:r>
              <a:rPr lang="en-US" sz="2000" i="1" dirty="0">
                <a:solidFill>
                  <a:srgbClr val="002060"/>
                </a:solidFill>
                <a:ea typeface="+mn-lt"/>
                <a:cs typeface="+mn-lt"/>
              </a:rPr>
              <a:t>Read a story in Welsh</a:t>
            </a:r>
            <a:endParaRPr lang="en-US" sz="3200" i="1" dirty="0">
              <a:solidFill>
                <a:srgbClr val="002060"/>
              </a:solidFill>
              <a:ea typeface="+mn-lt"/>
              <a:cs typeface="+mn-lt"/>
            </a:endParaRPr>
          </a:p>
          <a:p>
            <a:endParaRPr lang="en-US" sz="2000" i="1" dirty="0">
              <a:solidFill>
                <a:srgbClr val="002060"/>
              </a:solidFill>
              <a:ea typeface="+mn-lt"/>
              <a:cs typeface="+mn-lt"/>
            </a:endParaRPr>
          </a:p>
          <a:p>
            <a:pPr marL="342900" indent="-342900">
              <a:buFont typeface="Arial"/>
              <a:buChar char="•"/>
            </a:pPr>
            <a:r>
              <a:rPr lang="en-US" sz="3200" b="1" dirty="0" err="1">
                <a:solidFill>
                  <a:srgbClr val="002060"/>
                </a:solidFill>
                <a:ea typeface="+mn-lt"/>
                <a:cs typeface="+mn-lt"/>
              </a:rPr>
              <a:t>Methodoleg</a:t>
            </a:r>
            <a:endParaRPr lang="en-US" sz="3200" b="1">
              <a:solidFill>
                <a:srgbClr val="002060"/>
              </a:solidFill>
              <a:ea typeface="+mn-lt"/>
              <a:cs typeface="+mn-lt"/>
            </a:endParaRPr>
          </a:p>
          <a:p>
            <a:r>
              <a:rPr lang="en-US" sz="3200" b="1" i="1" dirty="0">
                <a:solidFill>
                  <a:srgbClr val="002060"/>
                </a:solidFill>
                <a:ea typeface="+mn-lt"/>
                <a:cs typeface="+mn-lt"/>
              </a:rPr>
              <a:t>    </a:t>
            </a:r>
            <a:r>
              <a:rPr lang="en-US" sz="2000" i="1" dirty="0">
                <a:solidFill>
                  <a:srgbClr val="002060"/>
                </a:solidFill>
                <a:ea typeface="+mn-lt"/>
                <a:cs typeface="+mn-lt"/>
              </a:rPr>
              <a:t>Methodology</a:t>
            </a:r>
            <a:endParaRPr lang="en-US" sz="2000" b="1" i="1" dirty="0">
              <a:solidFill>
                <a:srgbClr val="002060"/>
              </a:solidFill>
              <a:ea typeface="+mn-lt"/>
              <a:cs typeface="+mn-lt"/>
            </a:endParaRPr>
          </a:p>
          <a:p>
            <a:endParaRPr lang="en-US" sz="2000" i="1">
              <a:solidFill>
                <a:srgbClr val="002060"/>
              </a:solidFill>
              <a:ea typeface="+mn-lt"/>
              <a:cs typeface="+mn-lt"/>
            </a:endParaRPr>
          </a:p>
          <a:p>
            <a:endParaRPr lang="en-US" sz="3200" b="1" dirty="0">
              <a:solidFill>
                <a:srgbClr val="002060"/>
              </a:solidFill>
              <a:ea typeface="+mn-lt"/>
              <a:cs typeface="+mn-lt"/>
            </a:endParaRPr>
          </a:p>
          <a:p>
            <a:pPr>
              <a:lnSpc>
                <a:spcPct val="150000"/>
              </a:lnSpc>
            </a:pPr>
            <a:endParaRPr lang="en-US" sz="2000" i="1">
              <a:solidFill>
                <a:srgbClr val="002060"/>
              </a:solidFill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153484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852" b="-57"/>
          <a:stretch/>
        </p:blipFill>
        <p:spPr>
          <a:xfrm>
            <a:off x="2622331" y="585270"/>
            <a:ext cx="6728660" cy="6270315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4157949" y="5171536"/>
            <a:ext cx="3962367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>
                <a:solidFill>
                  <a:srgbClr val="002060"/>
                </a:solidFill>
              </a:rPr>
              <a:t>Amser </a:t>
            </a:r>
            <a:r>
              <a:rPr lang="en-US" sz="4400" b="1" err="1">
                <a:solidFill>
                  <a:srgbClr val="002060"/>
                </a:solidFill>
              </a:rPr>
              <a:t>Cofrestru</a:t>
            </a:r>
            <a:endParaRPr lang="en-US" sz="4400" b="1" err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Registration Time</a:t>
            </a:r>
            <a:endParaRPr lang="en-US" sz="2800" i="1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065965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">
            <a:extLst>
              <a:ext uri="{FF2B5EF4-FFF2-40B4-BE49-F238E27FC236}">
                <a16:creationId xmlns:a16="http://schemas.microsoft.com/office/drawing/2014/main" id="{8583B7B9-3B7A-5104-6E21-1BB20011FC75}"/>
              </a:ext>
            </a:extLst>
          </p:cNvPr>
          <p:cNvSpPr txBox="1"/>
          <p:nvPr/>
        </p:nvSpPr>
        <p:spPr>
          <a:xfrm>
            <a:off x="331076" y="297498"/>
            <a:ext cx="5629866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400" b="1">
                <a:solidFill>
                  <a:srgbClr val="002060"/>
                </a:solidFill>
                <a:latin typeface="Calibri"/>
                <a:cs typeface="Calibri"/>
              </a:rPr>
              <a:t> </a:t>
            </a:r>
            <a:r>
              <a:rPr lang="en-US" sz="4400" b="1" err="1">
                <a:solidFill>
                  <a:srgbClr val="002060"/>
                </a:solidFill>
                <a:latin typeface="Calibri"/>
                <a:cs typeface="Calibri"/>
              </a:rPr>
              <a:t>Helpwr</a:t>
            </a:r>
            <a:r>
              <a:rPr lang="en-US" sz="4400" b="1">
                <a:solidFill>
                  <a:srgbClr val="002060"/>
                </a:solidFill>
                <a:latin typeface="Calibri"/>
                <a:cs typeface="Calibri"/>
              </a:rPr>
              <a:t> Heddiw!</a:t>
            </a:r>
            <a:endParaRPr lang="en-US" sz="4400" b="1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</p:txBody>
      </p:sp>
      <p:pic>
        <p:nvPicPr>
          <p:cNvPr id="7" name="Picture 9" descr="A picture containing toy, doll, vector graphics&#10;&#10;Description automatically generated">
            <a:extLst>
              <a:ext uri="{FF2B5EF4-FFF2-40B4-BE49-F238E27FC236}">
                <a16:creationId xmlns:a16="http://schemas.microsoft.com/office/drawing/2014/main" id="{E21C9C98-93F8-50E4-710E-C5C2EE0AE8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6" r="1333" b="59"/>
          <a:stretch/>
        </p:blipFill>
        <p:spPr>
          <a:xfrm>
            <a:off x="1027" y="1907490"/>
            <a:ext cx="4033280" cy="4952276"/>
          </a:xfrm>
          <a:prstGeom prst="rect">
            <a:avLst/>
          </a:prstGeom>
        </p:spPr>
      </p:pic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DA81B35-FFEA-BFF3-8E72-4B0431155720}"/>
              </a:ext>
            </a:extLst>
          </p:cNvPr>
          <p:cNvGraphicFramePr>
            <a:graphicFrameLocks noGrp="1"/>
          </p:cNvGraphicFramePr>
          <p:nvPr/>
        </p:nvGraphicFramePr>
        <p:xfrm>
          <a:off x="5018465" y="1125012"/>
          <a:ext cx="2989493" cy="515112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923888">
                  <a:extLst>
                    <a:ext uri="{9D8B030D-6E8A-4147-A177-3AD203B41FA5}">
                      <a16:colId xmlns:a16="http://schemas.microsoft.com/office/drawing/2014/main" val="2161116013"/>
                    </a:ext>
                  </a:extLst>
                </a:gridCol>
                <a:gridCol w="2065605">
                  <a:extLst>
                    <a:ext uri="{9D8B030D-6E8A-4147-A177-3AD203B41FA5}">
                      <a16:colId xmlns:a16="http://schemas.microsoft.com/office/drawing/2014/main" val="724467598"/>
                    </a:ext>
                  </a:extLst>
                </a:gridCol>
              </a:tblGrid>
              <a:tr h="341586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 err="1">
                          <a:solidFill>
                            <a:srgbClr val="002060"/>
                          </a:solidFill>
                          <a:effectLst/>
                        </a:rPr>
                        <a:t>Rhif</a:t>
                      </a: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 err="1">
                          <a:solidFill>
                            <a:srgbClr val="002060"/>
                          </a:solidFill>
                          <a:effectLst/>
                        </a:rPr>
                        <a:t>Pwy</a:t>
                      </a: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?​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9011386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1​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ase"/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Alex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7202863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2​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ase"/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Amelia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3880338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3​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ase"/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Amy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250249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4​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ase"/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Beau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6544255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5​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ase"/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Cara 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3929169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Chelsie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8549574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ase"/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Dominic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4736002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8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Emily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6554190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9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Hannah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7643715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10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Hazel</a:t>
                      </a:r>
                    </a:p>
                  </a:txBody>
                  <a:tcPr marL="45720" marR="4572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1962622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11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Isobel</a:t>
                      </a:r>
                    </a:p>
                  </a:txBody>
                  <a:tcPr marL="45720" marR="4572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1948653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12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Jacob</a:t>
                      </a:r>
                    </a:p>
                  </a:txBody>
                  <a:tcPr marL="45720" marR="4572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2207101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CD9899E-8B3F-0097-3CF0-1C1BAB3ECE11}"/>
              </a:ext>
            </a:extLst>
          </p:cNvPr>
          <p:cNvGraphicFramePr>
            <a:graphicFrameLocks noGrp="1"/>
          </p:cNvGraphicFramePr>
          <p:nvPr/>
        </p:nvGraphicFramePr>
        <p:xfrm>
          <a:off x="8615602" y="1120126"/>
          <a:ext cx="2989493" cy="3962400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923888">
                  <a:extLst>
                    <a:ext uri="{9D8B030D-6E8A-4147-A177-3AD203B41FA5}">
                      <a16:colId xmlns:a16="http://schemas.microsoft.com/office/drawing/2014/main" val="2161116013"/>
                    </a:ext>
                  </a:extLst>
                </a:gridCol>
                <a:gridCol w="2065605">
                  <a:extLst>
                    <a:ext uri="{9D8B030D-6E8A-4147-A177-3AD203B41FA5}">
                      <a16:colId xmlns:a16="http://schemas.microsoft.com/office/drawing/2014/main" val="724467598"/>
                    </a:ext>
                  </a:extLst>
                </a:gridCol>
              </a:tblGrid>
              <a:tr h="329734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 err="1">
                          <a:solidFill>
                            <a:srgbClr val="002060"/>
                          </a:solidFill>
                          <a:effectLst/>
                        </a:rPr>
                        <a:t>Rhif</a:t>
                      </a: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​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 err="1">
                          <a:solidFill>
                            <a:srgbClr val="002060"/>
                          </a:solidFill>
                          <a:effectLst/>
                        </a:rPr>
                        <a:t>Pwy</a:t>
                      </a: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?​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9011386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13​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ase"/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Josh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250249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14​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ase"/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Lara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6544255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15​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ase"/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Kelly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3929169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16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Marli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8549574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algn="ctr" fontAlgn="base"/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17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 fontAlgn="base"/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Polly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4736002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18</a:t>
                      </a:r>
                    </a:p>
                  </a:txBody>
                  <a:tcPr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Storm</a:t>
                      </a:r>
                    </a:p>
                  </a:txBody>
                  <a:tcPr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1434111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19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Tia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57643715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20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Tilly</a:t>
                      </a:r>
                    </a:p>
                  </a:txBody>
                  <a:tcPr marL="45720" marR="45720"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1962622"/>
                  </a:ext>
                </a:extLst>
              </a:tr>
              <a:tr h="329734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21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Zoe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658481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291023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1DA8A127-8096-1709-95F8-5E1E323B29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13" r="-332" b="-79"/>
          <a:stretch/>
        </p:blipFill>
        <p:spPr>
          <a:xfrm>
            <a:off x="0" y="2256344"/>
            <a:ext cx="3565086" cy="4599744"/>
          </a:xfrm>
          <a:prstGeom prst="rect">
            <a:avLst/>
          </a:prstGeom>
        </p:spPr>
      </p:pic>
      <p:sp>
        <p:nvSpPr>
          <p:cNvPr id="18" name="Oval Callout 17">
            <a:extLst>
              <a:ext uri="{FF2B5EF4-FFF2-40B4-BE49-F238E27FC236}">
                <a16:creationId xmlns:a16="http://schemas.microsoft.com/office/drawing/2014/main" id="{6FB24696-FB98-6742-B5B9-D9243A5FB506}"/>
              </a:ext>
            </a:extLst>
          </p:cNvPr>
          <p:cNvSpPr/>
          <p:nvPr/>
        </p:nvSpPr>
        <p:spPr>
          <a:xfrm>
            <a:off x="3204137" y="126527"/>
            <a:ext cx="3948461" cy="706482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err="1">
                <a:solidFill>
                  <a:srgbClr val="002060"/>
                </a:solidFill>
              </a:rPr>
              <a:t>Ydy</a:t>
            </a:r>
            <a:r>
              <a:rPr lang="en-US" sz="2400" b="1">
                <a:solidFill>
                  <a:srgbClr val="002060"/>
                </a:solidFill>
              </a:rPr>
              <a:t> … </a:t>
            </a:r>
            <a:r>
              <a:rPr lang="en-US" sz="2400" b="1" err="1">
                <a:solidFill>
                  <a:srgbClr val="002060"/>
                </a:solidFill>
              </a:rPr>
              <a:t>yma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heddiw</a:t>
            </a:r>
            <a:r>
              <a:rPr lang="en-US" sz="24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8" name="Oval Callout 7">
            <a:extLst>
              <a:ext uri="{FF2B5EF4-FFF2-40B4-BE49-F238E27FC236}">
                <a16:creationId xmlns:a16="http://schemas.microsoft.com/office/drawing/2014/main" id="{C74C22E5-678A-8040-ACA6-804384D92BD1}"/>
              </a:ext>
            </a:extLst>
          </p:cNvPr>
          <p:cNvSpPr/>
          <p:nvPr/>
        </p:nvSpPr>
        <p:spPr>
          <a:xfrm>
            <a:off x="1894619" y="1554173"/>
            <a:ext cx="2210468" cy="698414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Sut </a:t>
            </a:r>
            <a:r>
              <a:rPr lang="en-US" sz="2400" b="1" err="1">
                <a:solidFill>
                  <a:srgbClr val="002060"/>
                </a:solidFill>
              </a:rPr>
              <a:t>wyt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ti</a:t>
            </a:r>
            <a:r>
              <a:rPr lang="en-US" sz="2400" b="1">
                <a:solidFill>
                  <a:srgbClr val="002060"/>
                </a:solidFill>
              </a:rPr>
              <a:t>?</a:t>
            </a:r>
          </a:p>
        </p:txBody>
      </p:sp>
      <p:sp>
        <p:nvSpPr>
          <p:cNvPr id="11" name="Oval Callout 10">
            <a:extLst>
              <a:ext uri="{FF2B5EF4-FFF2-40B4-BE49-F238E27FC236}">
                <a16:creationId xmlns:a16="http://schemas.microsoft.com/office/drawing/2014/main" id="{795FF3F4-DFB9-2249-B0AF-06E7EFCFBCD8}"/>
              </a:ext>
            </a:extLst>
          </p:cNvPr>
          <p:cNvSpPr/>
          <p:nvPr/>
        </p:nvSpPr>
        <p:spPr>
          <a:xfrm>
            <a:off x="4387586" y="976080"/>
            <a:ext cx="4153634" cy="1167804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Beth </a:t>
            </a:r>
            <a:r>
              <a:rPr lang="en-US" sz="2400" b="1" err="1">
                <a:solidFill>
                  <a:srgbClr val="002060"/>
                </a:solidFill>
              </a:rPr>
              <a:t>ydy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dy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hoff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fwyd</a:t>
            </a:r>
            <a:r>
              <a:rPr lang="en-US" sz="2400" b="1">
                <a:solidFill>
                  <a:srgbClr val="002060"/>
                </a:solidFill>
              </a:rPr>
              <a:t>/</a:t>
            </a:r>
            <a:r>
              <a:rPr lang="en-US" sz="2400" b="1" err="1">
                <a:solidFill>
                  <a:srgbClr val="002060"/>
                </a:solidFill>
              </a:rPr>
              <a:t>lyfr</a:t>
            </a:r>
            <a:r>
              <a:rPr lang="en-US" sz="2400" b="1">
                <a:solidFill>
                  <a:srgbClr val="002060"/>
                </a:solidFill>
              </a:rPr>
              <a:t>/</a:t>
            </a:r>
            <a:r>
              <a:rPr lang="en-US" sz="2400" b="1" err="1">
                <a:solidFill>
                  <a:srgbClr val="002060"/>
                </a:solidFill>
              </a:rPr>
              <a:t>raglen</a:t>
            </a:r>
            <a:r>
              <a:rPr lang="en-US" sz="2400" b="1">
                <a:solidFill>
                  <a:srgbClr val="002060"/>
                </a:solidFill>
              </a:rPr>
              <a:t>/</a:t>
            </a:r>
            <a:r>
              <a:rPr lang="en-US" sz="2400" b="1" err="1">
                <a:solidFill>
                  <a:srgbClr val="002060"/>
                </a:solidFill>
              </a:rPr>
              <a:t>liw</a:t>
            </a:r>
            <a:r>
              <a:rPr lang="en-US" sz="2400" b="1">
                <a:solidFill>
                  <a:srgbClr val="002060"/>
                </a:solidFill>
              </a:rPr>
              <a:t>/</a:t>
            </a:r>
            <a:r>
              <a:rPr lang="en-US" sz="2400" b="1" err="1">
                <a:solidFill>
                  <a:srgbClr val="002060"/>
                </a:solidFill>
              </a:rPr>
              <a:t>bwnc</a:t>
            </a:r>
            <a:r>
              <a:rPr lang="en-US" sz="2400" b="1">
                <a:solidFill>
                  <a:srgbClr val="002060"/>
                </a:solidFill>
              </a:rPr>
              <a:t> di?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6" name="Oval Callout 15">
            <a:extLst>
              <a:ext uri="{FF2B5EF4-FFF2-40B4-BE49-F238E27FC236}">
                <a16:creationId xmlns:a16="http://schemas.microsoft.com/office/drawing/2014/main" id="{01A6F5D4-9554-164D-BE2D-CADBB7AF1682}"/>
              </a:ext>
            </a:extLst>
          </p:cNvPr>
          <p:cNvSpPr/>
          <p:nvPr/>
        </p:nvSpPr>
        <p:spPr>
          <a:xfrm>
            <a:off x="271258" y="99715"/>
            <a:ext cx="2537482" cy="1457471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Bore da, </a:t>
            </a:r>
            <a:r>
              <a:rPr lang="en-US" sz="2400" b="1" err="1">
                <a:solidFill>
                  <a:srgbClr val="002060"/>
                </a:solidFill>
              </a:rPr>
              <a:t>bawb</a:t>
            </a:r>
            <a:r>
              <a:rPr lang="en-US" sz="2400" b="1">
                <a:solidFill>
                  <a:srgbClr val="002060"/>
                </a:solidFill>
              </a:rPr>
              <a:t>/</a:t>
            </a:r>
            <a:r>
              <a:rPr lang="en-US" sz="2400" b="1" err="1">
                <a:solidFill>
                  <a:srgbClr val="002060"/>
                </a:solidFill>
              </a:rPr>
              <a:t>blant</a:t>
            </a:r>
            <a:r>
              <a:rPr lang="en-US" sz="2400" b="1">
                <a:solidFill>
                  <a:srgbClr val="002060"/>
                </a:solidFill>
              </a:rPr>
              <a:t>/</a:t>
            </a:r>
            <a:r>
              <a:rPr lang="en-US" sz="2400" b="1" err="1">
                <a:solidFill>
                  <a:srgbClr val="002060"/>
                </a:solidFill>
              </a:rPr>
              <a:t>ddosbarth</a:t>
            </a:r>
            <a:r>
              <a:rPr lang="en-US" sz="2400" b="1">
                <a:solidFill>
                  <a:srgbClr val="002060"/>
                </a:solidFill>
              </a:rPr>
              <a:t>!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3" name="Oval Callout 12">
            <a:extLst>
              <a:ext uri="{FF2B5EF4-FFF2-40B4-BE49-F238E27FC236}">
                <a16:creationId xmlns:a16="http://schemas.microsoft.com/office/drawing/2014/main" id="{D548F2C8-4F1E-D06F-260E-1F4F19E877F7}"/>
              </a:ext>
            </a:extLst>
          </p:cNvPr>
          <p:cNvSpPr/>
          <p:nvPr/>
        </p:nvSpPr>
        <p:spPr>
          <a:xfrm>
            <a:off x="2174693" y="2446191"/>
            <a:ext cx="2066121" cy="132878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 err="1">
                <a:solidFill>
                  <a:srgbClr val="002060"/>
                </a:solidFill>
              </a:rPr>
              <a:t>Pwy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sy'n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absennol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  <a:r>
              <a:rPr lang="en-US" sz="2400" b="1" err="1">
                <a:solidFill>
                  <a:srgbClr val="002060"/>
                </a:solidFill>
              </a:rPr>
              <a:t>heddiw</a:t>
            </a:r>
            <a:r>
              <a:rPr lang="en-US" sz="2400" b="1">
                <a:solidFill>
                  <a:srgbClr val="002060"/>
                </a:solidFill>
              </a:rPr>
              <a:t>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4" name="Oval Callout 12">
            <a:extLst>
              <a:ext uri="{FF2B5EF4-FFF2-40B4-BE49-F238E27FC236}">
                <a16:creationId xmlns:a16="http://schemas.microsoft.com/office/drawing/2014/main" id="{21968474-A038-1D63-2BAB-775E4BBC6498}"/>
              </a:ext>
            </a:extLst>
          </p:cNvPr>
          <p:cNvSpPr/>
          <p:nvPr/>
        </p:nvSpPr>
        <p:spPr>
          <a:xfrm>
            <a:off x="8762203" y="2656732"/>
            <a:ext cx="3293071" cy="902577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Pa </a:t>
            </a:r>
            <a:r>
              <a:rPr lang="en-US" sz="2400" b="1" err="1">
                <a:solidFill>
                  <a:srgbClr val="002060"/>
                </a:solidFill>
              </a:rPr>
              <a:t>ddydd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  <a:r>
              <a:rPr lang="en-US" sz="2400" b="1" err="1">
                <a:solidFill>
                  <a:srgbClr val="002060"/>
                </a:solidFill>
              </a:rPr>
              <a:t>ydy</a:t>
            </a:r>
            <a:r>
              <a:rPr lang="en-US" sz="2400" b="1">
                <a:solidFill>
                  <a:srgbClr val="002060"/>
                </a:solidFill>
              </a:rPr>
              <a:t> hi </a:t>
            </a:r>
            <a:r>
              <a:rPr lang="en-US" sz="2400" b="1" err="1">
                <a:solidFill>
                  <a:srgbClr val="002060"/>
                </a:solidFill>
              </a:rPr>
              <a:t>heddiw</a:t>
            </a:r>
            <a:r>
              <a:rPr lang="en-US" sz="2400" b="1">
                <a:solidFill>
                  <a:srgbClr val="002060"/>
                </a:solidFill>
              </a:rPr>
              <a:t>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6" name="Oval Callout 12">
            <a:extLst>
              <a:ext uri="{FF2B5EF4-FFF2-40B4-BE49-F238E27FC236}">
                <a16:creationId xmlns:a16="http://schemas.microsoft.com/office/drawing/2014/main" id="{667BADF2-BB98-57FE-A0AB-6712F90B7504}"/>
              </a:ext>
            </a:extLst>
          </p:cNvPr>
          <p:cNvSpPr/>
          <p:nvPr/>
        </p:nvSpPr>
        <p:spPr>
          <a:xfrm>
            <a:off x="3512759" y="3787669"/>
            <a:ext cx="5071233" cy="69837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Sut </a:t>
            </a:r>
            <a:r>
              <a:rPr lang="en-US" sz="2400" b="1" err="1">
                <a:solidFill>
                  <a:srgbClr val="FF0000"/>
                </a:solidFill>
              </a:rPr>
              <a:t>mae</a:t>
            </a:r>
            <a:r>
              <a:rPr lang="en-US" sz="2400" b="1" err="1">
                <a:solidFill>
                  <a:srgbClr val="002060"/>
                </a:solidFill>
              </a:rPr>
              <a:t>'r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tywydd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FF0000"/>
                </a:solidFill>
              </a:rPr>
              <a:t>heddiw</a:t>
            </a:r>
            <a:r>
              <a:rPr lang="en-US" sz="2400" b="1">
                <a:solidFill>
                  <a:srgbClr val="002060"/>
                </a:solidFill>
              </a:rPr>
              <a:t>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7" name="Oval Callout 10">
            <a:extLst>
              <a:ext uri="{FF2B5EF4-FFF2-40B4-BE49-F238E27FC236}">
                <a16:creationId xmlns:a16="http://schemas.microsoft.com/office/drawing/2014/main" id="{811ED467-F26B-4229-6C7F-99DC31477C89}"/>
              </a:ext>
            </a:extLst>
          </p:cNvPr>
          <p:cNvSpPr/>
          <p:nvPr/>
        </p:nvSpPr>
        <p:spPr>
          <a:xfrm>
            <a:off x="4371015" y="2372632"/>
            <a:ext cx="4291073" cy="1170484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Wyt </a:t>
            </a:r>
            <a:r>
              <a:rPr lang="en-US" sz="2400" b="1" err="1">
                <a:solidFill>
                  <a:srgbClr val="002060"/>
                </a:solidFill>
              </a:rPr>
              <a:t>ti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  <a:r>
              <a:rPr lang="en-US" sz="2400" b="1" err="1">
                <a:solidFill>
                  <a:srgbClr val="002060"/>
                </a:solidFill>
              </a:rPr>
              <a:t>eisiau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  <a:r>
              <a:rPr lang="en-US" sz="2400" b="1" err="1">
                <a:solidFill>
                  <a:srgbClr val="002060"/>
                </a:solidFill>
              </a:rPr>
              <a:t>cinio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</a:p>
          <a:p>
            <a:pPr algn="ctr"/>
            <a:r>
              <a:rPr lang="en-US" sz="2400" b="1" err="1">
                <a:solidFill>
                  <a:srgbClr val="002060"/>
                </a:solidFill>
              </a:rPr>
              <a:t>ysgol</a:t>
            </a:r>
            <a:r>
              <a:rPr lang="en-US" sz="2400" b="1">
                <a:solidFill>
                  <a:srgbClr val="002060"/>
                </a:solidFill>
              </a:rPr>
              <a:t> neu </a:t>
            </a:r>
            <a:r>
              <a:rPr lang="en-US" sz="2400" b="1" err="1">
                <a:solidFill>
                  <a:srgbClr val="002060"/>
                </a:solidFill>
              </a:rPr>
              <a:t>frechdanau</a:t>
            </a:r>
            <a:r>
              <a:rPr lang="en-US" sz="2400" b="1">
                <a:solidFill>
                  <a:srgbClr val="002060"/>
                </a:solidFill>
              </a:rPr>
              <a:t>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2" name="Oval Callout 12">
            <a:extLst>
              <a:ext uri="{FF2B5EF4-FFF2-40B4-BE49-F238E27FC236}">
                <a16:creationId xmlns:a16="http://schemas.microsoft.com/office/drawing/2014/main" id="{85B39513-105D-AE1D-8108-1E15E0B2010A}"/>
              </a:ext>
            </a:extLst>
          </p:cNvPr>
          <p:cNvSpPr/>
          <p:nvPr/>
        </p:nvSpPr>
        <p:spPr>
          <a:xfrm>
            <a:off x="2765135" y="4679064"/>
            <a:ext cx="4826818" cy="69837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Sut </a:t>
            </a:r>
            <a:r>
              <a:rPr lang="en-US" sz="2400" b="1" err="1">
                <a:solidFill>
                  <a:srgbClr val="FF0000"/>
                </a:solidFill>
              </a:rPr>
              <a:t>oedd</a:t>
            </a:r>
            <a:r>
              <a:rPr lang="en-US" sz="2400" b="1">
                <a:solidFill>
                  <a:srgbClr val="002060"/>
                </a:solidFill>
              </a:rPr>
              <a:t> y </a:t>
            </a:r>
            <a:r>
              <a:rPr lang="en-US" sz="2400" b="1" err="1">
                <a:solidFill>
                  <a:srgbClr val="002060"/>
                </a:solidFill>
              </a:rPr>
              <a:t>tywydd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FF0000"/>
                </a:solidFill>
              </a:rPr>
              <a:t>ddoe</a:t>
            </a:r>
            <a:r>
              <a:rPr lang="en-US" sz="2400" b="1">
                <a:solidFill>
                  <a:srgbClr val="002060"/>
                </a:solidFill>
              </a:rPr>
              <a:t>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4" name="Oval Callout 12">
            <a:extLst>
              <a:ext uri="{FF2B5EF4-FFF2-40B4-BE49-F238E27FC236}">
                <a16:creationId xmlns:a16="http://schemas.microsoft.com/office/drawing/2014/main" id="{91EAE9D9-9304-0574-FEE6-91E7AD7EFA29}"/>
              </a:ext>
            </a:extLst>
          </p:cNvPr>
          <p:cNvSpPr/>
          <p:nvPr/>
        </p:nvSpPr>
        <p:spPr>
          <a:xfrm>
            <a:off x="2175906" y="5531714"/>
            <a:ext cx="4826818" cy="69837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Sut </a:t>
            </a:r>
            <a:r>
              <a:rPr lang="en-US" sz="2400" b="1" err="1">
                <a:solidFill>
                  <a:srgbClr val="FF0000"/>
                </a:solidFill>
              </a:rPr>
              <a:t>bydd</a:t>
            </a:r>
            <a:r>
              <a:rPr lang="en-US" sz="2400" b="1">
                <a:solidFill>
                  <a:srgbClr val="FF0000"/>
                </a:solidFill>
              </a:rPr>
              <a:t> </a:t>
            </a:r>
            <a:r>
              <a:rPr lang="en-US" sz="2400" b="1">
                <a:solidFill>
                  <a:srgbClr val="002060"/>
                </a:solidFill>
              </a:rPr>
              <a:t>y </a:t>
            </a:r>
            <a:r>
              <a:rPr lang="en-US" sz="2400" b="1" err="1">
                <a:solidFill>
                  <a:srgbClr val="002060"/>
                </a:solidFill>
              </a:rPr>
              <a:t>tywydd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  <a:r>
              <a:rPr lang="en-US" sz="2400" b="1" err="1">
                <a:solidFill>
                  <a:srgbClr val="FF0000"/>
                </a:solidFill>
              </a:rPr>
              <a:t>yfory</a:t>
            </a:r>
            <a:r>
              <a:rPr lang="en-US" sz="2400" b="1">
                <a:solidFill>
                  <a:srgbClr val="002060"/>
                </a:solidFill>
              </a:rPr>
              <a:t>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5" name="Oval Callout 12">
            <a:extLst>
              <a:ext uri="{FF2B5EF4-FFF2-40B4-BE49-F238E27FC236}">
                <a16:creationId xmlns:a16="http://schemas.microsoft.com/office/drawing/2014/main" id="{89EAB1B5-592C-9BB5-E3B4-D1327E7BB1C9}"/>
              </a:ext>
            </a:extLst>
          </p:cNvPr>
          <p:cNvSpPr/>
          <p:nvPr/>
        </p:nvSpPr>
        <p:spPr>
          <a:xfrm>
            <a:off x="9540286" y="3704572"/>
            <a:ext cx="2613192" cy="59115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Pa </a:t>
            </a:r>
            <a:r>
              <a:rPr lang="en-US" sz="2400" b="1" err="1">
                <a:solidFill>
                  <a:srgbClr val="002060"/>
                </a:solidFill>
              </a:rPr>
              <a:t>fis</a:t>
            </a:r>
            <a:r>
              <a:rPr lang="en-US" sz="2400" b="1">
                <a:solidFill>
                  <a:srgbClr val="002060"/>
                </a:solidFill>
              </a:rPr>
              <a:t> </a:t>
            </a:r>
            <a:r>
              <a:rPr lang="en-US" sz="2400" b="1" err="1">
                <a:solidFill>
                  <a:srgbClr val="002060"/>
                </a:solidFill>
              </a:rPr>
              <a:t>ydy</a:t>
            </a:r>
            <a:r>
              <a:rPr lang="en-US" sz="2400" b="1">
                <a:solidFill>
                  <a:srgbClr val="002060"/>
                </a:solidFill>
              </a:rPr>
              <a:t> hi?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7" name="Oval Callout 12">
            <a:extLst>
              <a:ext uri="{FF2B5EF4-FFF2-40B4-BE49-F238E27FC236}">
                <a16:creationId xmlns:a16="http://schemas.microsoft.com/office/drawing/2014/main" id="{87B14B4C-92F2-9FF9-3268-481C4A645B79}"/>
              </a:ext>
            </a:extLst>
          </p:cNvPr>
          <p:cNvSpPr/>
          <p:nvPr/>
        </p:nvSpPr>
        <p:spPr>
          <a:xfrm>
            <a:off x="7935625" y="4485091"/>
            <a:ext cx="3346436" cy="59115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>
                <a:solidFill>
                  <a:srgbClr val="002060"/>
                </a:solidFill>
              </a:rPr>
              <a:t>Pa </a:t>
            </a:r>
            <a:r>
              <a:rPr lang="en-US" sz="2400" b="1" err="1">
                <a:solidFill>
                  <a:srgbClr val="002060"/>
                </a:solidFill>
              </a:rPr>
              <a:t>dymor</a:t>
            </a:r>
            <a:r>
              <a:rPr lang="en-US" sz="2400" b="1">
                <a:solidFill>
                  <a:srgbClr val="002060"/>
                </a:solidFill>
              </a:rPr>
              <a:t> </a:t>
            </a:r>
            <a:r>
              <a:rPr lang="en-US" sz="2400" b="1" err="1">
                <a:solidFill>
                  <a:srgbClr val="002060"/>
                </a:solidFill>
              </a:rPr>
              <a:t>ydy</a:t>
            </a:r>
            <a:r>
              <a:rPr lang="en-US" sz="2400" b="1">
                <a:solidFill>
                  <a:srgbClr val="002060"/>
                </a:solidFill>
              </a:rPr>
              <a:t> hi?</a:t>
            </a:r>
            <a:endParaRPr lang="en-US" sz="24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741B5FF-7E44-20CE-B553-D3F328281CB5}"/>
              </a:ext>
            </a:extLst>
          </p:cNvPr>
          <p:cNvSpPr txBox="1"/>
          <p:nvPr/>
        </p:nvSpPr>
        <p:spPr>
          <a:xfrm>
            <a:off x="8588897" y="169182"/>
            <a:ext cx="3563662" cy="230832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800" b="1" err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Cwestiynau</a:t>
            </a:r>
            <a:endParaRPr lang="en-US" dirty="0" err="1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 algn="ctr"/>
            <a:r>
              <a:rPr lang="en-US" sz="4800" b="1" dirty="0" err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Helpwr</a:t>
            </a:r>
            <a:r>
              <a:rPr lang="en-US" sz="4800" b="1" dirty="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Heddiw</a:t>
            </a:r>
            <a:endParaRPr lang="en-US">
              <a:cs typeface="Calibri"/>
            </a:endParaRPr>
          </a:p>
        </p:txBody>
      </p:sp>
      <p:sp>
        <p:nvSpPr>
          <p:cNvPr id="5" name="Oval Callout 12">
            <a:extLst>
              <a:ext uri="{FF2B5EF4-FFF2-40B4-BE49-F238E27FC236}">
                <a16:creationId xmlns:a16="http://schemas.microsoft.com/office/drawing/2014/main" id="{0EF9C194-5514-462F-CC14-102B8C8BC5CB}"/>
              </a:ext>
            </a:extLst>
          </p:cNvPr>
          <p:cNvSpPr/>
          <p:nvPr/>
        </p:nvSpPr>
        <p:spPr>
          <a:xfrm>
            <a:off x="5985906" y="6061238"/>
            <a:ext cx="6066683" cy="698370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</a:rPr>
              <a:t>Ydy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hi'n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ddydd</a:t>
            </a:r>
            <a:r>
              <a:rPr lang="en-US" sz="2400" b="1" dirty="0">
                <a:solidFill>
                  <a:srgbClr val="002060"/>
                </a:solidFill>
              </a:rPr>
              <a:t> Mawrth </a:t>
            </a:r>
            <a:r>
              <a:rPr lang="en-US" sz="2400" b="1" dirty="0" err="1">
                <a:solidFill>
                  <a:srgbClr val="002060"/>
                </a:solidFill>
              </a:rPr>
              <a:t>heddiw</a:t>
            </a:r>
            <a:r>
              <a:rPr lang="en-US" sz="2400" b="1" dirty="0">
                <a:solidFill>
                  <a:srgbClr val="002060"/>
                </a:solidFill>
              </a:rPr>
              <a:t>?</a:t>
            </a:r>
            <a:endParaRPr lang="en-US" sz="2400" b="1" dirty="0">
              <a:solidFill>
                <a:srgbClr val="002060"/>
              </a:solidFill>
              <a:cs typeface="Calibri"/>
            </a:endParaRPr>
          </a:p>
        </p:txBody>
      </p:sp>
      <p:sp>
        <p:nvSpPr>
          <p:cNvPr id="9" name="Oval Callout 12">
            <a:extLst>
              <a:ext uri="{FF2B5EF4-FFF2-40B4-BE49-F238E27FC236}">
                <a16:creationId xmlns:a16="http://schemas.microsoft.com/office/drawing/2014/main" id="{56AD2517-B7F5-5857-E089-04E6A33CF301}"/>
              </a:ext>
            </a:extLst>
          </p:cNvPr>
          <p:cNvSpPr/>
          <p:nvPr/>
        </p:nvSpPr>
        <p:spPr>
          <a:xfrm>
            <a:off x="7445328" y="5195916"/>
            <a:ext cx="4658921" cy="685455"/>
          </a:xfrm>
          <a:prstGeom prst="wedgeEllipseCallout">
            <a:avLst>
              <a:gd name="adj1" fmla="val -50570"/>
              <a:gd name="adj2" fmla="val 54643"/>
            </a:avLst>
          </a:prstGeom>
          <a:solidFill>
            <a:srgbClr val="FBFF8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</a:rPr>
              <a:t>Ydy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hi'n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heulog</a:t>
            </a:r>
            <a:r>
              <a:rPr lang="en-US" sz="2400" b="1" dirty="0">
                <a:solidFill>
                  <a:srgbClr val="002060"/>
                </a:solidFill>
              </a:rPr>
              <a:t> </a:t>
            </a:r>
            <a:r>
              <a:rPr lang="en-US" sz="2400" b="1" dirty="0" err="1">
                <a:solidFill>
                  <a:srgbClr val="002060"/>
                </a:solidFill>
              </a:rPr>
              <a:t>heddiw</a:t>
            </a:r>
            <a:r>
              <a:rPr lang="en-US" sz="2400" b="1" dirty="0">
                <a:solidFill>
                  <a:srgbClr val="002060"/>
                </a:solidFill>
              </a:rPr>
              <a:t>?</a:t>
            </a:r>
            <a:endParaRPr lang="en-US" sz="2400" b="1" dirty="0">
              <a:solidFill>
                <a:srgbClr val="00206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994719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5044622" y="5257800"/>
            <a:ext cx="2102755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 err="1">
                <a:solidFill>
                  <a:srgbClr val="002060"/>
                </a:solidFill>
              </a:rPr>
              <a:t>Adolygu</a:t>
            </a:r>
            <a:endParaRPr lang="en-US" sz="4400" b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800" i="1">
                <a:solidFill>
                  <a:srgbClr val="002060"/>
                </a:solidFill>
              </a:rPr>
              <a:t>Revision</a:t>
            </a:r>
          </a:p>
        </p:txBody>
      </p:sp>
    </p:spTree>
    <p:extLst>
      <p:ext uri="{BB962C8B-B14F-4D97-AF65-F5344CB8AC3E}">
        <p14:creationId xmlns:p14="http://schemas.microsoft.com/office/powerpoint/2010/main" val="18355548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1C3B298-22ED-1A44-B23D-90369C773878}"/>
              </a:ext>
            </a:extLst>
          </p:cNvPr>
          <p:cNvSpPr txBox="1"/>
          <p:nvPr/>
        </p:nvSpPr>
        <p:spPr>
          <a:xfrm>
            <a:off x="3824090" y="228195"/>
            <a:ext cx="4272602" cy="1384995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anchor="t">
            <a:spAutoFit/>
          </a:bodyPr>
          <a:lstStyle/>
          <a:p>
            <a:pPr algn="ctr" fontAlgn="base"/>
            <a:r>
              <a:rPr lang="cy-GB" b="0" i="0" u="none" strike="noStrike" dirty="0">
                <a:solidFill>
                  <a:srgbClr val="002060"/>
                </a:solidFill>
                <a:effectLst/>
              </a:rPr>
              <a:t>​</a:t>
            </a:r>
            <a:r>
              <a:rPr lang="cy-GB" dirty="0">
                <a:solidFill>
                  <a:srgbClr val="002060"/>
                </a:solidFill>
              </a:rPr>
              <a:t>                </a:t>
            </a:r>
            <a:r>
              <a:rPr lang="cy-GB" sz="6000" b="1" i="0" u="none" strike="noStrike" dirty="0">
                <a:solidFill>
                  <a:srgbClr val="002060"/>
                </a:solidFill>
                <a:effectLst/>
              </a:rPr>
              <a:t>Dyma... </a:t>
            </a:r>
            <a:r>
              <a:rPr lang="cy-GB" sz="6000" b="1" dirty="0">
                <a:solidFill>
                  <a:srgbClr val="002060"/>
                </a:solidFill>
              </a:rPr>
              <a:t>   </a:t>
            </a:r>
          </a:p>
          <a:p>
            <a:pPr algn="ctr"/>
            <a:r>
              <a:rPr lang="cy-GB" sz="2400" i="1" dirty="0">
                <a:solidFill>
                  <a:srgbClr val="002060"/>
                </a:solidFill>
                <a:cs typeface="Calibri"/>
              </a:rPr>
              <a:t>(</a:t>
            </a:r>
            <a:r>
              <a:rPr lang="cy-GB" sz="2400" i="1" dirty="0" err="1">
                <a:solidFill>
                  <a:srgbClr val="002060"/>
                </a:solidFill>
                <a:cs typeface="Calibri"/>
              </a:rPr>
              <a:t>Here</a:t>
            </a:r>
            <a:r>
              <a:rPr lang="cy-GB" sz="2400" i="1" dirty="0">
                <a:solidFill>
                  <a:srgbClr val="002060"/>
                </a:solidFill>
                <a:cs typeface="Calibri"/>
              </a:rPr>
              <a:t> is...  or   </a:t>
            </a:r>
            <a:r>
              <a:rPr lang="cy-GB" sz="2400" i="1" dirty="0" err="1">
                <a:solidFill>
                  <a:srgbClr val="002060"/>
                </a:solidFill>
                <a:cs typeface="Calibri"/>
              </a:rPr>
              <a:t>This</a:t>
            </a:r>
            <a:r>
              <a:rPr lang="cy-GB" sz="2400" i="1" dirty="0">
                <a:solidFill>
                  <a:srgbClr val="002060"/>
                </a:solidFill>
                <a:cs typeface="Calibri"/>
              </a:rPr>
              <a:t> is...) </a:t>
            </a:r>
            <a:r>
              <a:rPr lang="en-US" sz="2400" dirty="0">
                <a:solidFill>
                  <a:srgbClr val="002060"/>
                </a:solidFill>
                <a:cs typeface="Calibri"/>
              </a:rPr>
              <a:t>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0E7B54B-7277-4141-A3F3-5874B333CD16}"/>
              </a:ext>
            </a:extLst>
          </p:cNvPr>
          <p:cNvSpPr txBox="1"/>
          <p:nvPr/>
        </p:nvSpPr>
        <p:spPr>
          <a:xfrm>
            <a:off x="1624315" y="5755014"/>
            <a:ext cx="2541658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000" b="1">
                <a:solidFill>
                  <a:srgbClr val="002060"/>
                </a:solidFill>
              </a:rPr>
              <a:t>Dyma</a:t>
            </a:r>
            <a:r>
              <a:rPr lang="en-US" sz="2800" b="1">
                <a:solidFill>
                  <a:srgbClr val="002060"/>
                </a:solidFill>
              </a:rPr>
              <a:t> </a:t>
            </a:r>
            <a:r>
              <a:rPr lang="en-US" sz="4000" b="1">
                <a:solidFill>
                  <a:srgbClr val="002060"/>
                </a:solidFill>
              </a:rPr>
              <a:t>Tom.</a:t>
            </a:r>
            <a:endParaRPr lang="en-US" sz="4000" b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3E91D2A-AB4B-4346-B60C-C916153D67AC}"/>
              </a:ext>
            </a:extLst>
          </p:cNvPr>
          <p:cNvSpPr txBox="1"/>
          <p:nvPr/>
        </p:nvSpPr>
        <p:spPr>
          <a:xfrm>
            <a:off x="7379274" y="5755014"/>
            <a:ext cx="3804375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000" b="1">
                <a:solidFill>
                  <a:srgbClr val="002060"/>
                </a:solidFill>
              </a:rPr>
              <a:t>Dyma </a:t>
            </a:r>
            <a:r>
              <a:rPr lang="en-US" sz="4000" b="1" err="1">
                <a:solidFill>
                  <a:srgbClr val="002060"/>
                </a:solidFill>
              </a:rPr>
              <a:t>Mrs</a:t>
            </a:r>
            <a:r>
              <a:rPr lang="en-US" sz="4000" b="1">
                <a:solidFill>
                  <a:srgbClr val="002060"/>
                </a:solidFill>
              </a:rPr>
              <a:t> Jones.</a:t>
            </a:r>
            <a:endParaRPr lang="en-US" sz="4000" b="1">
              <a:solidFill>
                <a:srgbClr val="002060"/>
              </a:solidFill>
              <a:cs typeface="Calibri"/>
            </a:endParaRPr>
          </a:p>
        </p:txBody>
      </p:sp>
      <p:pic>
        <p:nvPicPr>
          <p:cNvPr id="2" name="Picture 5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72CD1AF9-5794-0892-BE07-9672CA930C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1904" y="2091787"/>
            <a:ext cx="2562225" cy="3371850"/>
          </a:xfrm>
          <a:prstGeom prst="rect">
            <a:avLst/>
          </a:prstGeom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8927BEC2-E0FA-05CA-C9CE-4A65685ECD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1348" y="1741704"/>
            <a:ext cx="3028626" cy="3826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4836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C22D951A-6B82-D5CC-041F-0D214CAC993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53" r="164" b="-91"/>
          <a:stretch/>
        </p:blipFill>
        <p:spPr>
          <a:xfrm>
            <a:off x="4272367" y="-6275"/>
            <a:ext cx="7922228" cy="686383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7AD5DF2-3DEB-FD4F-AF85-0EA9DDDE357B}"/>
              </a:ext>
            </a:extLst>
          </p:cNvPr>
          <p:cNvSpPr txBox="1"/>
          <p:nvPr/>
        </p:nvSpPr>
        <p:spPr>
          <a:xfrm>
            <a:off x="9920072" y="304308"/>
            <a:ext cx="1967111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002060"/>
                </a:solidFill>
              </a:rPr>
              <a:t>p     &gt;     </a:t>
            </a:r>
            <a:r>
              <a:rPr lang="en-US" sz="2400" b="1">
                <a:solidFill>
                  <a:srgbClr val="FF0000"/>
                </a:solidFill>
              </a:rPr>
              <a:t>b</a:t>
            </a:r>
          </a:p>
          <a:p>
            <a:endParaRPr lang="en-US" sz="2400" b="1"/>
          </a:p>
          <a:p>
            <a:r>
              <a:rPr lang="en-US" sz="2400" b="1">
                <a:solidFill>
                  <a:srgbClr val="002060"/>
                </a:solidFill>
              </a:rPr>
              <a:t>t      &gt;</a:t>
            </a:r>
            <a:r>
              <a:rPr lang="en-US" sz="2400" b="1"/>
              <a:t>     </a:t>
            </a:r>
            <a:r>
              <a:rPr lang="en-US" sz="2400" b="1">
                <a:solidFill>
                  <a:srgbClr val="FF0000"/>
                </a:solidFill>
              </a:rPr>
              <a:t>d</a:t>
            </a:r>
          </a:p>
          <a:p>
            <a:endParaRPr lang="en-US" sz="2400" b="1"/>
          </a:p>
          <a:p>
            <a:r>
              <a:rPr lang="en-US" sz="2400" b="1">
                <a:solidFill>
                  <a:srgbClr val="002060"/>
                </a:solidFill>
              </a:rPr>
              <a:t>c      &gt;</a:t>
            </a:r>
            <a:r>
              <a:rPr lang="en-US" sz="2400" b="1"/>
              <a:t>     </a:t>
            </a:r>
            <a:r>
              <a:rPr lang="en-US" sz="2400" b="1">
                <a:solidFill>
                  <a:srgbClr val="FF0000"/>
                </a:solidFill>
              </a:rPr>
              <a:t>g</a:t>
            </a:r>
          </a:p>
          <a:p>
            <a:endParaRPr lang="en-US" sz="2400" b="1"/>
          </a:p>
          <a:p>
            <a:r>
              <a:rPr lang="en-US" sz="2400" b="1">
                <a:solidFill>
                  <a:srgbClr val="002060"/>
                </a:solidFill>
              </a:rPr>
              <a:t>b      &gt;</a:t>
            </a:r>
            <a:r>
              <a:rPr lang="en-US" sz="2400" b="1"/>
              <a:t>     </a:t>
            </a:r>
            <a:r>
              <a:rPr lang="en-US" sz="2400" b="1">
                <a:solidFill>
                  <a:srgbClr val="FF0000"/>
                </a:solidFill>
              </a:rPr>
              <a:t>f</a:t>
            </a:r>
          </a:p>
          <a:p>
            <a:endParaRPr lang="en-US" sz="2400" b="1"/>
          </a:p>
          <a:p>
            <a:r>
              <a:rPr lang="en-US" sz="2400" b="1">
                <a:solidFill>
                  <a:srgbClr val="002060"/>
                </a:solidFill>
              </a:rPr>
              <a:t>d      &gt;</a:t>
            </a:r>
            <a:r>
              <a:rPr lang="en-US" sz="2400" b="1"/>
              <a:t>     </a:t>
            </a:r>
            <a:r>
              <a:rPr lang="en-US" sz="2400" b="1">
                <a:solidFill>
                  <a:srgbClr val="FF0000"/>
                </a:solidFill>
              </a:rPr>
              <a:t>dd</a:t>
            </a:r>
          </a:p>
          <a:p>
            <a:endParaRPr lang="en-US" sz="2400" b="1"/>
          </a:p>
          <a:p>
            <a:r>
              <a:rPr lang="en-US" sz="2400" b="1">
                <a:solidFill>
                  <a:srgbClr val="002060"/>
                </a:solidFill>
              </a:rPr>
              <a:t>g      &gt;</a:t>
            </a:r>
            <a:r>
              <a:rPr lang="en-US" sz="2400" b="1"/>
              <a:t>     </a:t>
            </a:r>
            <a:r>
              <a:rPr lang="en-US" sz="2400" b="1">
                <a:solidFill>
                  <a:srgbClr val="FF0000"/>
                </a:solidFill>
              </a:rPr>
              <a:t>-</a:t>
            </a:r>
          </a:p>
          <a:p>
            <a:endParaRPr lang="en-US" sz="2400" b="1"/>
          </a:p>
          <a:p>
            <a:r>
              <a:rPr lang="en-US" sz="2400" b="1">
                <a:solidFill>
                  <a:srgbClr val="002060"/>
                </a:solidFill>
              </a:rPr>
              <a:t>m     &gt;</a:t>
            </a:r>
            <a:r>
              <a:rPr lang="en-US" sz="2400" b="1"/>
              <a:t>     </a:t>
            </a:r>
            <a:r>
              <a:rPr lang="en-US" sz="2400" b="1">
                <a:solidFill>
                  <a:srgbClr val="FF0000"/>
                </a:solidFill>
              </a:rPr>
              <a:t>f</a:t>
            </a:r>
          </a:p>
          <a:p>
            <a:endParaRPr lang="en-US" sz="2400" b="1"/>
          </a:p>
          <a:p>
            <a:r>
              <a:rPr lang="en-US" sz="2400" b="1" err="1">
                <a:solidFill>
                  <a:srgbClr val="002060"/>
                </a:solidFill>
              </a:rPr>
              <a:t>ll</a:t>
            </a:r>
            <a:r>
              <a:rPr lang="en-US" sz="2400" b="1">
                <a:solidFill>
                  <a:srgbClr val="002060"/>
                </a:solidFill>
              </a:rPr>
              <a:t>      &gt;     </a:t>
            </a:r>
            <a:r>
              <a:rPr lang="en-US" sz="2400" b="1">
                <a:solidFill>
                  <a:srgbClr val="FF0000"/>
                </a:solidFill>
              </a:rPr>
              <a:t>l</a:t>
            </a:r>
          </a:p>
          <a:p>
            <a:endParaRPr lang="en-US" sz="2400" b="1"/>
          </a:p>
          <a:p>
            <a:r>
              <a:rPr lang="en-US" sz="2400" b="1">
                <a:solidFill>
                  <a:srgbClr val="002060"/>
                </a:solidFill>
              </a:rPr>
              <a:t>rh     &gt;</a:t>
            </a:r>
            <a:r>
              <a:rPr lang="en-US" sz="2400" b="1"/>
              <a:t>     </a:t>
            </a:r>
            <a:r>
              <a:rPr lang="en-US" sz="2400" b="1">
                <a:solidFill>
                  <a:srgbClr val="FF0000"/>
                </a:solidFill>
              </a:rPr>
              <a:t>r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D4B50F7-7630-BE44-8A50-765C29B16AB1}"/>
              </a:ext>
            </a:extLst>
          </p:cNvPr>
          <p:cNvSpPr txBox="1"/>
          <p:nvPr/>
        </p:nvSpPr>
        <p:spPr>
          <a:xfrm>
            <a:off x="630077" y="1843040"/>
            <a:ext cx="1847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400">
              <a:latin typeface="SASSOON PRIMARY" pitchFamily="2" charset="0"/>
            </a:endParaRPr>
          </a:p>
          <a:p>
            <a:endParaRPr lang="en-US" sz="2400">
              <a:latin typeface="SASSOON PRIMARY" pitchFamily="2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47BB9B7-1991-AF42-B984-912D57C34545}"/>
              </a:ext>
            </a:extLst>
          </p:cNvPr>
          <p:cNvSpPr txBox="1"/>
          <p:nvPr/>
        </p:nvSpPr>
        <p:spPr>
          <a:xfrm>
            <a:off x="952958" y="370478"/>
            <a:ext cx="5055800" cy="1077218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>
                <a:solidFill>
                  <a:srgbClr val="002060"/>
                </a:solidFill>
                <a:cs typeface="Cavolini" panose="03000502040302020204" pitchFamily="66" charset="0"/>
              </a:rPr>
              <a:t>There is a soft mutation after ‘</a:t>
            </a:r>
            <a:r>
              <a:rPr lang="en-US" sz="3200" b="1" err="1">
                <a:solidFill>
                  <a:srgbClr val="002060"/>
                </a:solidFill>
                <a:cs typeface="Cavolini" panose="03000502040302020204" pitchFamily="66" charset="0"/>
              </a:rPr>
              <a:t>Dyma</a:t>
            </a:r>
            <a:r>
              <a:rPr lang="en-US" sz="3200">
                <a:solidFill>
                  <a:srgbClr val="002060"/>
                </a:solidFill>
                <a:cs typeface="Cavolini" panose="03000502040302020204" pitchFamily="66" charset="0"/>
              </a:rPr>
              <a:t>’.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DBC301-1008-4143-9614-055C8CDFF958}"/>
              </a:ext>
            </a:extLst>
          </p:cNvPr>
          <p:cNvSpPr txBox="1"/>
          <p:nvPr/>
        </p:nvSpPr>
        <p:spPr>
          <a:xfrm>
            <a:off x="304817" y="2711752"/>
            <a:ext cx="5882126" cy="243143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200" b="1">
                <a:solidFill>
                  <a:srgbClr val="002060"/>
                </a:solidFill>
                <a:cs typeface="Cavolini"/>
              </a:rPr>
              <a:t>Dyma </a:t>
            </a:r>
            <a:r>
              <a:rPr lang="en-US" sz="3200" b="1" err="1">
                <a:solidFill>
                  <a:srgbClr val="FF0000"/>
                </a:solidFill>
                <a:cs typeface="Cavolini"/>
              </a:rPr>
              <a:t>Dd</a:t>
            </a:r>
            <a:r>
              <a:rPr lang="en-US" sz="3200" b="1" err="1">
                <a:solidFill>
                  <a:srgbClr val="002060"/>
                </a:solidFill>
                <a:cs typeface="Cavolini"/>
              </a:rPr>
              <a:t>osbarth</a:t>
            </a:r>
            <a:r>
              <a:rPr lang="en-US" sz="3200" b="1">
                <a:solidFill>
                  <a:srgbClr val="002060"/>
                </a:solidFill>
                <a:cs typeface="Cavolini"/>
              </a:rPr>
              <a:t> Miss Morgan.</a:t>
            </a:r>
          </a:p>
          <a:p>
            <a:r>
              <a:rPr lang="en-US" sz="2400" i="1">
                <a:solidFill>
                  <a:srgbClr val="002060"/>
                </a:solidFill>
                <a:cs typeface="Cavolini" panose="03000502040302020204" pitchFamily="66" charset="0"/>
              </a:rPr>
              <a:t>     </a:t>
            </a:r>
            <a:r>
              <a:rPr lang="en-US" sz="2000" i="1">
                <a:solidFill>
                  <a:srgbClr val="002060"/>
                </a:solidFill>
                <a:cs typeface="Cavolini" panose="03000502040302020204" pitchFamily="66" charset="0"/>
              </a:rPr>
              <a:t>Here is Miss Morgan’s Class.</a:t>
            </a:r>
            <a:r>
              <a:rPr lang="en-US" sz="2000" b="1" i="1">
                <a:solidFill>
                  <a:srgbClr val="002060"/>
                </a:solidFill>
                <a:cs typeface="Cavolini" panose="03000502040302020204" pitchFamily="66" charset="0"/>
              </a:rPr>
              <a:t> </a:t>
            </a:r>
          </a:p>
          <a:p>
            <a:endParaRPr lang="en-US" sz="2000" b="1" i="1">
              <a:solidFill>
                <a:srgbClr val="002060"/>
              </a:solidFill>
              <a:cs typeface="Cavolini" panose="03000502040302020204" pitchFamily="66" charset="0"/>
            </a:endParaRPr>
          </a:p>
          <a:p>
            <a:endParaRPr lang="en-US" sz="2000" b="1" i="1">
              <a:solidFill>
                <a:srgbClr val="002060"/>
              </a:solidFill>
              <a:cs typeface="Cavolini" panose="03000502040302020204" pitchFamily="66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200" b="1">
                <a:solidFill>
                  <a:srgbClr val="002060"/>
                </a:solidFill>
                <a:cs typeface="Cavolini"/>
              </a:rPr>
              <a:t>Dyma </a:t>
            </a:r>
            <a:r>
              <a:rPr lang="en-US" sz="3200" b="1" err="1">
                <a:solidFill>
                  <a:srgbClr val="FF0000"/>
                </a:solidFill>
                <a:cs typeface="Cavolini"/>
              </a:rPr>
              <a:t>F</a:t>
            </a:r>
            <a:r>
              <a:rPr lang="en-US" sz="3200" b="1" err="1">
                <a:solidFill>
                  <a:srgbClr val="002060"/>
                </a:solidFill>
                <a:cs typeface="Cavolini"/>
              </a:rPr>
              <a:t>lwyddyn</a:t>
            </a:r>
            <a:r>
              <a:rPr lang="en-US" sz="3200" b="1">
                <a:solidFill>
                  <a:srgbClr val="002060"/>
                </a:solidFill>
                <a:cs typeface="Cavolini"/>
              </a:rPr>
              <a:t> 3.</a:t>
            </a:r>
          </a:p>
          <a:p>
            <a:r>
              <a:rPr lang="en-US" sz="2000" b="1">
                <a:solidFill>
                  <a:srgbClr val="002060"/>
                </a:solidFill>
                <a:cs typeface="Cavolini" panose="03000502040302020204" pitchFamily="66" charset="0"/>
              </a:rPr>
              <a:t>      </a:t>
            </a:r>
            <a:r>
              <a:rPr lang="en-US" sz="2000" i="1">
                <a:solidFill>
                  <a:srgbClr val="002060"/>
                </a:solidFill>
                <a:cs typeface="Cavolini" panose="03000502040302020204" pitchFamily="66" charset="0"/>
              </a:rPr>
              <a:t>Here is Year 3.</a:t>
            </a:r>
            <a:endParaRPr lang="en-US" sz="2000">
              <a:solidFill>
                <a:srgbClr val="002060"/>
              </a:solidFill>
              <a:cs typeface="Cavolini" panose="0300050204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21626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3890290" y="5269235"/>
            <a:ext cx="538362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fontAlgn="base"/>
            <a:r>
              <a:rPr lang="cy-GB" sz="7200" b="1" i="0" u="none" strike="noStrike">
                <a:solidFill>
                  <a:srgbClr val="002060"/>
                </a:solidFill>
                <a:effectLst/>
              </a:rPr>
              <a:t>Dyma </a:t>
            </a:r>
            <a:r>
              <a:rPr lang="cy-GB" sz="7200" b="1" i="0" u="none" strike="noStrike">
                <a:solidFill>
                  <a:srgbClr val="FF0000"/>
                </a:solidFill>
                <a:effectLst/>
              </a:rPr>
              <a:t>b</a:t>
            </a:r>
            <a:r>
              <a:rPr lang="cy-GB" sz="7200" b="1" i="0" u="none" strike="noStrike">
                <a:solidFill>
                  <a:srgbClr val="002060"/>
                </a:solidFill>
                <a:effectLst/>
              </a:rPr>
              <a:t>ensil.</a:t>
            </a:r>
            <a:r>
              <a:rPr lang="cy-GB" sz="7200" b="0" i="0" u="none" strike="noStrike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5220955" y="551124"/>
            <a:ext cx="175008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0" fontAlgn="base"/>
            <a:r>
              <a:rPr lang="cy-GB" sz="4800">
                <a:solidFill>
                  <a:srgbClr val="002060"/>
                </a:solidFill>
              </a:rPr>
              <a:t>p</a:t>
            </a:r>
            <a:r>
              <a:rPr lang="cy-GB" sz="4800" i="0" u="none" strike="noStrike">
                <a:solidFill>
                  <a:srgbClr val="002060"/>
                </a:solidFill>
                <a:effectLst/>
              </a:rPr>
              <a:t>ensil</a:t>
            </a:r>
          </a:p>
        </p:txBody>
      </p:sp>
      <p:pic>
        <p:nvPicPr>
          <p:cNvPr id="2" name="Picture 2" descr="A picture containing writing implement, pencil, stationary, pen&#10;&#10;Description automatically generated">
            <a:extLst>
              <a:ext uri="{FF2B5EF4-FFF2-40B4-BE49-F238E27FC236}">
                <a16:creationId xmlns:a16="http://schemas.microsoft.com/office/drawing/2014/main" id="{6B4E3A93-C39A-8A75-D042-51C3616E38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2400" y="1443266"/>
            <a:ext cx="4280115" cy="3700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453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3373680" y="5178829"/>
            <a:ext cx="7424237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cy-GB" sz="7200" b="1">
                <a:solidFill>
                  <a:srgbClr val="002060"/>
                </a:solidFill>
              </a:rPr>
              <a:t>Dyma </a:t>
            </a:r>
            <a:r>
              <a:rPr lang="cy-GB" sz="7200" b="1">
                <a:solidFill>
                  <a:srgbClr val="FF0000"/>
                </a:solidFill>
              </a:rPr>
              <a:t>g</a:t>
            </a:r>
            <a:r>
              <a:rPr lang="cy-GB" sz="7200" b="1">
                <a:solidFill>
                  <a:srgbClr val="002060"/>
                </a:solidFill>
              </a:rPr>
              <a:t>reonau</a:t>
            </a:r>
            <a:r>
              <a:rPr lang="cy-GB" sz="7200" b="1" i="0" u="none" strike="noStrike">
                <a:solidFill>
                  <a:srgbClr val="002060"/>
                </a:solidFill>
                <a:effectLst/>
              </a:rPr>
              <a:t>.</a:t>
            </a:r>
            <a:r>
              <a:rPr lang="cy-GB" sz="7200" b="0" i="0" u="none" strike="noStrike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4962649" y="473632"/>
            <a:ext cx="3209511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cy-GB" sz="4800">
                <a:solidFill>
                  <a:srgbClr val="002060"/>
                </a:solidFill>
              </a:rPr>
              <a:t>creonau</a:t>
            </a:r>
            <a:endParaRPr lang="cy-GB" sz="4800" i="0" u="none" strike="noStrike">
              <a:solidFill>
                <a:srgbClr val="002060"/>
              </a:solidFill>
              <a:effectLst/>
            </a:endParaRPr>
          </a:p>
        </p:txBody>
      </p:sp>
      <p:pic>
        <p:nvPicPr>
          <p:cNvPr id="2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33C3FCBF-C6D2-021E-6453-1065CFB22C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2467" y="1677006"/>
            <a:ext cx="5519978" cy="3349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297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2663341" y="5165914"/>
            <a:ext cx="7424237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cy-GB" sz="7200" b="1">
                <a:solidFill>
                  <a:srgbClr val="002060"/>
                </a:solidFill>
              </a:rPr>
              <a:t>Dyma </a:t>
            </a:r>
            <a:r>
              <a:rPr lang="cy-GB" sz="7200" b="1">
                <a:solidFill>
                  <a:srgbClr val="FF0000"/>
                </a:solidFill>
              </a:rPr>
              <a:t>b</a:t>
            </a:r>
            <a:r>
              <a:rPr lang="cy-GB" sz="7200" b="1">
                <a:solidFill>
                  <a:srgbClr val="002060"/>
                </a:solidFill>
              </a:rPr>
              <a:t>ren mesur</a:t>
            </a:r>
            <a:r>
              <a:rPr lang="cy-GB" sz="7200" b="1" i="0" u="none" strike="noStrike">
                <a:solidFill>
                  <a:srgbClr val="002060"/>
                </a:solidFill>
                <a:effectLst/>
              </a:rPr>
              <a:t>.</a:t>
            </a:r>
            <a:r>
              <a:rPr lang="cy-GB" sz="7200" b="0" i="0" u="none" strike="noStrike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4484785" y="447801"/>
            <a:ext cx="3209511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cy-GB" sz="4800">
                <a:solidFill>
                  <a:srgbClr val="002060"/>
                </a:solidFill>
                <a:cs typeface="Calibri"/>
              </a:rPr>
              <a:t>pren mesur</a:t>
            </a:r>
            <a:endParaRPr lang="cy-GB" sz="4800" i="0" u="none" strike="noStrike">
              <a:solidFill>
                <a:srgbClr val="002060"/>
              </a:solidFill>
              <a:effectLst/>
            </a:endParaRPr>
          </a:p>
        </p:txBody>
      </p:sp>
      <p:pic>
        <p:nvPicPr>
          <p:cNvPr id="2" name="Picture 2" descr="A picture containing shape&#10;&#10;Description automatically generated">
            <a:extLst>
              <a:ext uri="{FF2B5EF4-FFF2-40B4-BE49-F238E27FC236}">
                <a16:creationId xmlns:a16="http://schemas.microsoft.com/office/drawing/2014/main" id="{634448FC-10BA-86E9-AE36-5E3DC1F0C3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9654" y="2512470"/>
            <a:ext cx="7470183" cy="1742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341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2766663" y="5475880"/>
            <a:ext cx="8315389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cy-GB" sz="7200" b="1">
                <a:solidFill>
                  <a:srgbClr val="002060"/>
                </a:solidFill>
              </a:rPr>
              <a:t>Dyma </a:t>
            </a:r>
            <a:r>
              <a:rPr lang="cy-GB" sz="7200" b="1">
                <a:solidFill>
                  <a:srgbClr val="FF0000"/>
                </a:solidFill>
              </a:rPr>
              <a:t>g</a:t>
            </a:r>
            <a:r>
              <a:rPr lang="cy-GB" sz="7200" b="1">
                <a:solidFill>
                  <a:srgbClr val="002060"/>
                </a:solidFill>
              </a:rPr>
              <a:t>yfrifiadur</a:t>
            </a:r>
            <a:r>
              <a:rPr lang="cy-GB" sz="7200" b="1" i="0" u="none" strike="noStrike">
                <a:solidFill>
                  <a:srgbClr val="002060"/>
                </a:solidFill>
                <a:effectLst/>
              </a:rPr>
              <a:t>.</a:t>
            </a:r>
            <a:r>
              <a:rPr lang="cy-GB" sz="7200" b="0" i="0" u="none" strike="noStrike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4768920" y="279903"/>
            <a:ext cx="3609883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cy-GB" sz="4800">
                <a:solidFill>
                  <a:srgbClr val="002060"/>
                </a:solidFill>
                <a:cs typeface="Calibri"/>
              </a:rPr>
              <a:t>cyfrifiadur</a:t>
            </a:r>
            <a:endParaRPr lang="cy-GB" sz="4800" i="0" u="none" strike="noStrike">
              <a:solidFill>
                <a:srgbClr val="002060"/>
              </a:solidFill>
              <a:effectLst/>
              <a:cs typeface="Calibri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046DF5BC-972F-9F0D-68C1-771E0A716F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71994" y="1174500"/>
            <a:ext cx="4577165" cy="4341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101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3464087" y="5191745"/>
            <a:ext cx="8315389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cy-GB" sz="7200" b="1">
                <a:solidFill>
                  <a:srgbClr val="002060"/>
                </a:solidFill>
              </a:rPr>
              <a:t>Dyma </a:t>
            </a:r>
            <a:r>
              <a:rPr lang="cy-GB" sz="7200" b="1">
                <a:solidFill>
                  <a:srgbClr val="FF0000"/>
                </a:solidFill>
              </a:rPr>
              <a:t>f</a:t>
            </a:r>
            <a:r>
              <a:rPr lang="cy-GB" sz="7200" b="1">
                <a:solidFill>
                  <a:srgbClr val="002060"/>
                </a:solidFill>
              </a:rPr>
              <a:t>achgen</a:t>
            </a:r>
            <a:r>
              <a:rPr lang="cy-GB" sz="7200" b="1" i="0" u="none" strike="noStrike">
                <a:solidFill>
                  <a:srgbClr val="002060"/>
                </a:solidFill>
                <a:effectLst/>
              </a:rPr>
              <a:t>.</a:t>
            </a:r>
            <a:r>
              <a:rPr lang="cy-GB" sz="7200" b="0" i="0" u="none" strike="noStrike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5027225" y="421971"/>
            <a:ext cx="3609883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fontAlgn="base"/>
            <a:r>
              <a:rPr lang="cy-GB" sz="4800">
                <a:solidFill>
                  <a:srgbClr val="002060"/>
                </a:solidFill>
                <a:cs typeface="Calibri"/>
              </a:rPr>
              <a:t>bachgen</a:t>
            </a:r>
            <a:endParaRPr lang="cy-GB" sz="4800" i="0" u="none" strike="noStrike">
              <a:solidFill>
                <a:srgbClr val="002060"/>
              </a:solidFill>
              <a:effectLst/>
              <a:cs typeface="Calibri"/>
            </a:endParaRPr>
          </a:p>
        </p:txBody>
      </p:sp>
      <p:pic>
        <p:nvPicPr>
          <p:cNvPr id="2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DF184802-EE4C-6233-560F-050DB4ADAB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4434" y="1457050"/>
            <a:ext cx="3363132" cy="3595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163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3954866" y="5359643"/>
            <a:ext cx="5060747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7200" b="1" i="0" u="none" strike="noStrike">
                <a:solidFill>
                  <a:srgbClr val="002060"/>
                </a:solidFill>
                <a:effectLst/>
              </a:rPr>
              <a:t>Dyma </a:t>
            </a:r>
            <a:r>
              <a:rPr lang="cy-GB" sz="7200" b="1">
                <a:solidFill>
                  <a:srgbClr val="FF0000"/>
                </a:solidFill>
              </a:rPr>
              <a:t>f</a:t>
            </a:r>
            <a:r>
              <a:rPr lang="cy-GB" sz="7200" b="1">
                <a:solidFill>
                  <a:srgbClr val="002060"/>
                </a:solidFill>
              </a:rPr>
              <a:t>erch</a:t>
            </a:r>
            <a:r>
              <a:rPr lang="cy-GB" sz="7200" b="1" i="0" u="none" strike="noStrike">
                <a:solidFill>
                  <a:srgbClr val="002060"/>
                </a:solidFill>
                <a:effectLst/>
              </a:rPr>
              <a:t>.</a:t>
            </a:r>
            <a:r>
              <a:rPr lang="cy-GB" sz="7200" b="0" i="0" u="none" strike="noStrike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5182209" y="305735"/>
            <a:ext cx="1827581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4800">
                <a:solidFill>
                  <a:srgbClr val="002060"/>
                </a:solidFill>
                <a:cs typeface="Calibri"/>
              </a:rPr>
              <a:t>merch</a:t>
            </a:r>
            <a:endParaRPr lang="cy-GB" sz="4800" i="0" u="none" strike="noStrike">
              <a:solidFill>
                <a:srgbClr val="002060"/>
              </a:solidFill>
              <a:effectLst/>
              <a:cs typeface="Calibri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121B4E03-560D-EA4E-E6FA-8DD38D83F0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9485" y="1519363"/>
            <a:ext cx="4305945" cy="3560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286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3657815" y="5359643"/>
            <a:ext cx="5809831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7200" b="1" i="0" u="none" strike="noStrike">
                <a:solidFill>
                  <a:srgbClr val="002060"/>
                </a:solidFill>
                <a:effectLst/>
              </a:rPr>
              <a:t>Dyma </a:t>
            </a:r>
            <a:r>
              <a:rPr lang="cy-GB" sz="7200" b="1">
                <a:solidFill>
                  <a:srgbClr val="FF0000"/>
                </a:solidFill>
              </a:rPr>
              <a:t>g</a:t>
            </a:r>
            <a:r>
              <a:rPr lang="cy-GB" sz="7200" b="1">
                <a:solidFill>
                  <a:srgbClr val="002060"/>
                </a:solidFill>
              </a:rPr>
              <a:t>adair</a:t>
            </a:r>
            <a:r>
              <a:rPr lang="cy-GB" sz="7200" b="1" i="0" u="none" strike="noStrike">
                <a:solidFill>
                  <a:srgbClr val="002060"/>
                </a:solidFill>
                <a:effectLst/>
              </a:rPr>
              <a:t>.</a:t>
            </a:r>
            <a:r>
              <a:rPr lang="cy-GB" sz="7200" b="0" i="0" u="none" strike="noStrike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5182209" y="305735"/>
            <a:ext cx="1827581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4800">
                <a:solidFill>
                  <a:srgbClr val="002060"/>
                </a:solidFill>
                <a:cs typeface="Calibri"/>
              </a:rPr>
              <a:t>cadair</a:t>
            </a:r>
            <a:endParaRPr lang="cy-GB" sz="4800" i="0" u="none" strike="noStrike">
              <a:solidFill>
                <a:srgbClr val="002060"/>
              </a:solidFill>
              <a:effectLst/>
              <a:cs typeface="Calibri"/>
            </a:endParaRPr>
          </a:p>
        </p:txBody>
      </p:sp>
      <p:pic>
        <p:nvPicPr>
          <p:cNvPr id="3" name="Picture 3" descr="A picture containing furniture, seat, chair&#10;&#10;Description automatically generated">
            <a:extLst>
              <a:ext uri="{FF2B5EF4-FFF2-40B4-BE49-F238E27FC236}">
                <a16:creationId xmlns:a16="http://schemas.microsoft.com/office/drawing/2014/main" id="{AAB3DDF7-2C00-216C-7E0D-71985278C5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6294" y="1359734"/>
            <a:ext cx="3179412" cy="4125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563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1EF09F18-CED9-E248-9B1E-A3538B5AD088}"/>
              </a:ext>
            </a:extLst>
          </p:cNvPr>
          <p:cNvSpPr txBox="1"/>
          <p:nvPr/>
        </p:nvSpPr>
        <p:spPr>
          <a:xfrm>
            <a:off x="3929036" y="5385473"/>
            <a:ext cx="5357798" cy="1200329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7200" b="1" i="0" u="none" strike="noStrike">
                <a:solidFill>
                  <a:srgbClr val="002060"/>
                </a:solidFill>
                <a:effectLst/>
              </a:rPr>
              <a:t>Dyma </a:t>
            </a:r>
            <a:r>
              <a:rPr lang="cy-GB" sz="7200" b="1">
                <a:solidFill>
                  <a:srgbClr val="FF0000"/>
                </a:solidFill>
              </a:rPr>
              <a:t>f</a:t>
            </a:r>
            <a:r>
              <a:rPr lang="cy-GB" sz="7200" b="1">
                <a:solidFill>
                  <a:srgbClr val="002060"/>
                </a:solidFill>
              </a:rPr>
              <a:t>wrdd</a:t>
            </a:r>
            <a:r>
              <a:rPr lang="cy-GB" sz="7200" b="1" i="0" u="none" strike="noStrike">
                <a:solidFill>
                  <a:srgbClr val="002060"/>
                </a:solidFill>
                <a:effectLst/>
              </a:rPr>
              <a:t>.</a:t>
            </a:r>
            <a:r>
              <a:rPr lang="cy-GB" sz="7200" b="0" i="0" u="none" strike="noStrike">
                <a:solidFill>
                  <a:srgbClr val="002060"/>
                </a:solidFill>
                <a:effectLst/>
              </a:rPr>
              <a:t> ​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F7AC639-7AB2-EF45-9F28-B71795E55DFC}"/>
              </a:ext>
            </a:extLst>
          </p:cNvPr>
          <p:cNvSpPr txBox="1"/>
          <p:nvPr/>
        </p:nvSpPr>
        <p:spPr>
          <a:xfrm>
            <a:off x="5543836" y="538209"/>
            <a:ext cx="1853411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rtl="0" fontAlgn="base"/>
            <a:r>
              <a:rPr lang="cy-GB" sz="4800">
                <a:solidFill>
                  <a:srgbClr val="002060"/>
                </a:solidFill>
                <a:cs typeface="Calibri"/>
              </a:rPr>
              <a:t>bwrdd</a:t>
            </a:r>
            <a:endParaRPr lang="cy-GB" sz="4800" i="0" u="none" strike="noStrike">
              <a:solidFill>
                <a:srgbClr val="002060"/>
              </a:solidFill>
              <a:effectLst/>
              <a:cs typeface="Calibri"/>
            </a:endParaRPr>
          </a:p>
        </p:txBody>
      </p:sp>
      <p:pic>
        <p:nvPicPr>
          <p:cNvPr id="3" name="Picture 3" descr="A picture containing text, furniture, table, worktable&#10;&#10;Description automatically generated">
            <a:extLst>
              <a:ext uri="{FF2B5EF4-FFF2-40B4-BE49-F238E27FC236}">
                <a16:creationId xmlns:a16="http://schemas.microsoft.com/office/drawing/2014/main" id="{B6BBE1AD-5DFD-E9E0-7635-1D139A261F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4569" y="1607733"/>
            <a:ext cx="6114080" cy="3539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198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5B324AF-BAC6-B3DA-0763-C9CEAABD23F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-42" r="3142" b="-147"/>
          <a:stretch/>
        </p:blipFill>
        <p:spPr>
          <a:xfrm>
            <a:off x="4536240" y="0"/>
            <a:ext cx="7657962" cy="686516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32027F2-401F-7203-3BCB-1476500C1EA6}"/>
              </a:ext>
            </a:extLst>
          </p:cNvPr>
          <p:cNvSpPr txBox="1"/>
          <p:nvPr/>
        </p:nvSpPr>
        <p:spPr>
          <a:xfrm>
            <a:off x="10033761" y="370600"/>
            <a:ext cx="1661032" cy="637097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400" b="1">
                <a:solidFill>
                  <a:srgbClr val="002060"/>
                </a:solidFill>
              </a:rPr>
              <a:t>p       &gt;</a:t>
            </a:r>
            <a:r>
              <a:rPr lang="en-US" sz="2400" b="1"/>
              <a:t>     </a:t>
            </a:r>
            <a:r>
              <a:rPr lang="en-US" sz="2400" b="1">
                <a:solidFill>
                  <a:srgbClr val="FF0000"/>
                </a:solidFill>
              </a:rPr>
              <a:t>b</a:t>
            </a:r>
            <a:endParaRPr lang="en-US" sz="2400"/>
          </a:p>
          <a:p>
            <a:endParaRPr lang="en-US" sz="2400" b="1">
              <a:cs typeface="Calibri"/>
            </a:endParaRPr>
          </a:p>
          <a:p>
            <a:r>
              <a:rPr lang="en-US" sz="2400" b="1">
                <a:solidFill>
                  <a:srgbClr val="002060"/>
                </a:solidFill>
              </a:rPr>
              <a:t>t        &gt;     </a:t>
            </a:r>
            <a:r>
              <a:rPr lang="en-US" sz="2400" b="1">
                <a:solidFill>
                  <a:srgbClr val="FF0000"/>
                </a:solidFill>
              </a:rPr>
              <a:t>d</a:t>
            </a:r>
            <a:endParaRPr lang="en-US" sz="2400" b="1">
              <a:solidFill>
                <a:srgbClr val="FF0000"/>
              </a:solidFill>
              <a:cs typeface="Calibri"/>
            </a:endParaRPr>
          </a:p>
          <a:p>
            <a:endParaRPr lang="en-US" sz="2400" b="1">
              <a:cs typeface="Calibri"/>
            </a:endParaRPr>
          </a:p>
          <a:p>
            <a:r>
              <a:rPr lang="en-US" sz="2400" b="1">
                <a:solidFill>
                  <a:srgbClr val="002060"/>
                </a:solidFill>
              </a:rPr>
              <a:t>c        &gt;</a:t>
            </a:r>
            <a:r>
              <a:rPr lang="en-US" sz="2400" b="1"/>
              <a:t>     </a:t>
            </a:r>
            <a:r>
              <a:rPr lang="en-US" sz="2400" b="1">
                <a:solidFill>
                  <a:srgbClr val="FF0000"/>
                </a:solidFill>
              </a:rPr>
              <a:t>g</a:t>
            </a:r>
            <a:endParaRPr lang="en-US" sz="2400" b="1">
              <a:solidFill>
                <a:srgbClr val="FF0000"/>
              </a:solidFill>
              <a:cs typeface="Calibri"/>
            </a:endParaRPr>
          </a:p>
          <a:p>
            <a:endParaRPr lang="en-US" sz="2400" b="1">
              <a:cs typeface="Calibri"/>
            </a:endParaRPr>
          </a:p>
          <a:p>
            <a:r>
              <a:rPr lang="en-US" sz="2400" b="1">
                <a:solidFill>
                  <a:srgbClr val="002060"/>
                </a:solidFill>
              </a:rPr>
              <a:t>b       &gt;</a:t>
            </a:r>
            <a:r>
              <a:rPr lang="en-US" sz="2400" b="1"/>
              <a:t>     </a:t>
            </a:r>
            <a:r>
              <a:rPr lang="en-US" sz="2400" b="1">
                <a:solidFill>
                  <a:srgbClr val="FF0000"/>
                </a:solidFill>
              </a:rPr>
              <a:t>f</a:t>
            </a:r>
            <a:endParaRPr lang="en-US" sz="2400" b="1">
              <a:solidFill>
                <a:srgbClr val="FF0000"/>
              </a:solidFill>
              <a:cs typeface="Calibri"/>
            </a:endParaRPr>
          </a:p>
          <a:p>
            <a:endParaRPr lang="en-US" sz="2400" b="1">
              <a:cs typeface="Calibri"/>
            </a:endParaRPr>
          </a:p>
          <a:p>
            <a:r>
              <a:rPr lang="en-US" sz="2400" b="1">
                <a:solidFill>
                  <a:srgbClr val="002060"/>
                </a:solidFill>
              </a:rPr>
              <a:t>d       &gt;</a:t>
            </a:r>
            <a:r>
              <a:rPr lang="en-US" sz="2400" b="1"/>
              <a:t>     </a:t>
            </a:r>
            <a:r>
              <a:rPr lang="en-US" sz="2400" b="1">
                <a:solidFill>
                  <a:srgbClr val="FF0000"/>
                </a:solidFill>
              </a:rPr>
              <a:t>dd</a:t>
            </a:r>
            <a:endParaRPr lang="en-US" sz="2400" b="1">
              <a:solidFill>
                <a:srgbClr val="FF0000"/>
              </a:solidFill>
              <a:cs typeface="Calibri"/>
            </a:endParaRPr>
          </a:p>
          <a:p>
            <a:endParaRPr lang="en-US" sz="2400" b="1">
              <a:cs typeface="Calibri"/>
            </a:endParaRPr>
          </a:p>
          <a:p>
            <a:r>
              <a:rPr lang="en-US" sz="2400" b="1">
                <a:solidFill>
                  <a:srgbClr val="002060"/>
                </a:solidFill>
              </a:rPr>
              <a:t>g        &gt;</a:t>
            </a:r>
            <a:r>
              <a:rPr lang="en-US" sz="2400" b="1"/>
              <a:t>      </a:t>
            </a:r>
            <a:r>
              <a:rPr lang="en-US" sz="2400" b="1">
                <a:solidFill>
                  <a:srgbClr val="FF0000"/>
                </a:solidFill>
              </a:rPr>
              <a:t>-</a:t>
            </a:r>
            <a:endParaRPr lang="en-US" sz="2400" b="1">
              <a:solidFill>
                <a:srgbClr val="FF0000"/>
              </a:solidFill>
              <a:cs typeface="Calibri"/>
            </a:endParaRPr>
          </a:p>
          <a:p>
            <a:endParaRPr lang="en-US" sz="2400" b="1">
              <a:cs typeface="Calibri"/>
            </a:endParaRPr>
          </a:p>
          <a:p>
            <a:r>
              <a:rPr lang="en-US" sz="2400" b="1">
                <a:solidFill>
                  <a:srgbClr val="002060"/>
                </a:solidFill>
              </a:rPr>
              <a:t>m       &gt;</a:t>
            </a:r>
            <a:r>
              <a:rPr lang="en-US" sz="2400" b="1"/>
              <a:t>     </a:t>
            </a:r>
            <a:r>
              <a:rPr lang="en-US" sz="2400" b="1">
                <a:solidFill>
                  <a:srgbClr val="FF0000"/>
                </a:solidFill>
              </a:rPr>
              <a:t>f</a:t>
            </a:r>
            <a:endParaRPr lang="en-US" sz="2400" b="1">
              <a:solidFill>
                <a:srgbClr val="FF0000"/>
              </a:solidFill>
              <a:cs typeface="Calibri"/>
            </a:endParaRPr>
          </a:p>
          <a:p>
            <a:endParaRPr lang="en-US" sz="2400" b="1">
              <a:cs typeface="Calibri"/>
            </a:endParaRPr>
          </a:p>
          <a:p>
            <a:r>
              <a:rPr lang="en-US" sz="2400" b="1" err="1">
                <a:solidFill>
                  <a:srgbClr val="002060"/>
                </a:solidFill>
              </a:rPr>
              <a:t>ll</a:t>
            </a:r>
            <a:r>
              <a:rPr lang="en-US" sz="2400" b="1">
                <a:solidFill>
                  <a:srgbClr val="002060"/>
                </a:solidFill>
              </a:rPr>
              <a:t>        &gt;      </a:t>
            </a:r>
            <a:r>
              <a:rPr lang="en-US" sz="2400" b="1">
                <a:solidFill>
                  <a:srgbClr val="FF0000"/>
                </a:solidFill>
              </a:rPr>
              <a:t>l</a:t>
            </a:r>
            <a:endParaRPr lang="en-US" sz="2400" b="1">
              <a:solidFill>
                <a:srgbClr val="FF0000"/>
              </a:solidFill>
              <a:cs typeface="Calibri"/>
            </a:endParaRPr>
          </a:p>
          <a:p>
            <a:endParaRPr lang="en-US" sz="2400" b="1">
              <a:cs typeface="Calibri"/>
            </a:endParaRPr>
          </a:p>
          <a:p>
            <a:r>
              <a:rPr lang="en-US" sz="2400" b="1">
                <a:solidFill>
                  <a:srgbClr val="002060"/>
                </a:solidFill>
              </a:rPr>
              <a:t>rh      &gt;      </a:t>
            </a:r>
            <a:r>
              <a:rPr lang="en-US" sz="2400" b="1">
                <a:solidFill>
                  <a:srgbClr val="FF0000"/>
                </a:solidFill>
              </a:rPr>
              <a:t>r</a:t>
            </a:r>
            <a:endParaRPr lang="en-US" sz="2400" b="1">
              <a:solidFill>
                <a:srgbClr val="FF0000"/>
              </a:solidFill>
              <a:cs typeface="Calibri"/>
            </a:endParaRPr>
          </a:p>
        </p:txBody>
      </p:sp>
      <p:sp>
        <p:nvSpPr>
          <p:cNvPr id="8" name="TextBox 1">
            <a:extLst>
              <a:ext uri="{FF2B5EF4-FFF2-40B4-BE49-F238E27FC236}">
                <a16:creationId xmlns:a16="http://schemas.microsoft.com/office/drawing/2014/main" id="{A297FC2F-45EB-8B76-28C0-249790DBCD31}"/>
              </a:ext>
            </a:extLst>
          </p:cNvPr>
          <p:cNvSpPr txBox="1"/>
          <p:nvPr/>
        </p:nvSpPr>
        <p:spPr>
          <a:xfrm>
            <a:off x="304800" y="221787"/>
            <a:ext cx="4806462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400" b="1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>
                <a:solidFill>
                  <a:srgbClr val="002060"/>
                </a:solidFill>
              </a:rPr>
              <a:t>Pa + </a:t>
            </a:r>
            <a:r>
              <a:rPr lang="en-US" sz="3600" b="1" err="1">
                <a:solidFill>
                  <a:srgbClr val="002060"/>
                </a:solidFill>
              </a:rPr>
              <a:t>Treiglad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Meddal</a:t>
            </a:r>
            <a:endParaRPr lang="en-US" sz="3600" b="1">
              <a:solidFill>
                <a:srgbClr val="002060"/>
              </a:solidFill>
            </a:endParaRPr>
          </a:p>
          <a:p>
            <a:r>
              <a:rPr lang="en-US" sz="3600" b="1">
                <a:solidFill>
                  <a:srgbClr val="002060"/>
                </a:solidFill>
              </a:rPr>
              <a:t>  </a:t>
            </a:r>
            <a:r>
              <a:rPr lang="en-US" sz="2400" i="1">
                <a:solidFill>
                  <a:srgbClr val="002060"/>
                </a:solidFill>
              </a:rPr>
              <a:t>There is a soft mutation after ‘Pa’</a:t>
            </a:r>
            <a:endParaRPr lang="en-US" sz="3600" b="1">
              <a:solidFill>
                <a:srgbClr val="002060"/>
              </a:solidFill>
            </a:endParaRPr>
          </a:p>
        </p:txBody>
      </p:sp>
      <p:sp>
        <p:nvSpPr>
          <p:cNvPr id="9" name="TextBox 1">
            <a:extLst>
              <a:ext uri="{FF2B5EF4-FFF2-40B4-BE49-F238E27FC236}">
                <a16:creationId xmlns:a16="http://schemas.microsoft.com/office/drawing/2014/main" id="{DCE96532-048B-A8A5-38B8-2049784EE280}"/>
              </a:ext>
            </a:extLst>
          </p:cNvPr>
          <p:cNvSpPr txBox="1"/>
          <p:nvPr/>
        </p:nvSpPr>
        <p:spPr>
          <a:xfrm>
            <a:off x="304800" y="2007666"/>
            <a:ext cx="5631984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>
                <a:solidFill>
                  <a:srgbClr val="002060"/>
                </a:solidFill>
              </a:rPr>
              <a:t>Pa </a:t>
            </a:r>
            <a:r>
              <a:rPr lang="en-GB" sz="2800" b="1" err="1">
                <a:solidFill>
                  <a:srgbClr val="FF0000"/>
                </a:solidFill>
              </a:rPr>
              <a:t>l</a:t>
            </a:r>
            <a:r>
              <a:rPr lang="en-GB" sz="2800" b="1" err="1">
                <a:solidFill>
                  <a:srgbClr val="002060"/>
                </a:solidFill>
              </a:rPr>
              <a:t>iw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wyt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ti’n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hoffi</a:t>
            </a:r>
            <a:r>
              <a:rPr lang="en-GB" sz="2800" b="1">
                <a:solidFill>
                  <a:srgbClr val="002060"/>
                </a:solidFill>
              </a:rPr>
              <a:t>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>
                <a:solidFill>
                  <a:srgbClr val="002060"/>
                </a:solidFill>
              </a:rPr>
              <a:t>Pa </a:t>
            </a:r>
            <a:r>
              <a:rPr lang="en-GB" sz="2800" b="1" err="1">
                <a:solidFill>
                  <a:srgbClr val="FF0000"/>
                </a:solidFill>
              </a:rPr>
              <a:t>f</a:t>
            </a:r>
            <a:r>
              <a:rPr lang="en-GB" sz="2800" b="1" err="1">
                <a:solidFill>
                  <a:srgbClr val="002060"/>
                </a:solidFill>
              </a:rPr>
              <a:t>wyd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wyt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ti’n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hoffi</a:t>
            </a:r>
            <a:r>
              <a:rPr lang="en-GB" sz="2800" b="1">
                <a:solidFill>
                  <a:srgbClr val="002060"/>
                </a:solidFill>
              </a:rPr>
              <a:t>?</a:t>
            </a:r>
            <a:r>
              <a:rPr lang="en-GB" sz="2800" b="1">
                <a:solidFill>
                  <a:srgbClr val="002060"/>
                </a:solidFill>
                <a:effectLst/>
              </a:rPr>
              <a:t>  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>
                <a:solidFill>
                  <a:srgbClr val="002060"/>
                </a:solidFill>
                <a:effectLst/>
              </a:rPr>
              <a:t>Pa </a:t>
            </a:r>
            <a:r>
              <a:rPr lang="en-GB" sz="2800" b="1" err="1">
                <a:solidFill>
                  <a:srgbClr val="FF0000"/>
                </a:solidFill>
                <a:effectLst/>
              </a:rPr>
              <a:t>l</a:t>
            </a:r>
            <a:r>
              <a:rPr lang="en-GB" sz="2800" b="1" err="1">
                <a:solidFill>
                  <a:srgbClr val="002060"/>
                </a:solidFill>
              </a:rPr>
              <a:t>yfr</a:t>
            </a:r>
            <a:r>
              <a:rPr lang="en-GB" sz="2800" b="1">
                <a:solidFill>
                  <a:srgbClr val="002060"/>
                </a:solidFill>
                <a:effectLst/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wyt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ti’n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hoffi</a:t>
            </a:r>
            <a:r>
              <a:rPr lang="en-GB" sz="2800" b="1">
                <a:solidFill>
                  <a:srgbClr val="002060"/>
                </a:solidFill>
                <a:effectLst/>
              </a:rPr>
              <a:t>?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>
                <a:solidFill>
                  <a:srgbClr val="002060"/>
                </a:solidFill>
                <a:effectLst/>
              </a:rPr>
              <a:t>Pa </a:t>
            </a:r>
            <a:r>
              <a:rPr lang="en-GB" sz="2800" b="1" err="1">
                <a:solidFill>
                  <a:srgbClr val="FF0000"/>
                </a:solidFill>
                <a:effectLst/>
              </a:rPr>
              <a:t>dd</a:t>
            </a:r>
            <a:r>
              <a:rPr lang="en-GB" sz="2800" b="1" err="1">
                <a:solidFill>
                  <a:srgbClr val="002060"/>
                </a:solidFill>
                <a:effectLst/>
              </a:rPr>
              <a:t>illad</a:t>
            </a:r>
            <a:r>
              <a:rPr lang="en-GB" sz="2800" b="1">
                <a:solidFill>
                  <a:srgbClr val="002060"/>
                </a:solidFill>
                <a:effectLst/>
              </a:rPr>
              <a:t> </a:t>
            </a:r>
            <a:r>
              <a:rPr lang="en-GB" sz="2800" b="1" err="1">
                <a:solidFill>
                  <a:srgbClr val="002060"/>
                </a:solidFill>
                <a:effectLst/>
              </a:rPr>
              <a:t>wyt</a:t>
            </a:r>
            <a:r>
              <a:rPr lang="en-GB" sz="2800" b="1">
                <a:solidFill>
                  <a:srgbClr val="002060"/>
                </a:solidFill>
                <a:effectLst/>
              </a:rPr>
              <a:t> </a:t>
            </a:r>
            <a:r>
              <a:rPr lang="en-GB" sz="2800" b="1" err="1">
                <a:solidFill>
                  <a:srgbClr val="002060"/>
                </a:solidFill>
                <a:effectLst/>
              </a:rPr>
              <a:t>ti’n</a:t>
            </a:r>
            <a:r>
              <a:rPr lang="en-GB" sz="2800" b="1">
                <a:solidFill>
                  <a:srgbClr val="002060"/>
                </a:solidFill>
                <a:effectLst/>
              </a:rPr>
              <a:t> </a:t>
            </a:r>
            <a:r>
              <a:rPr lang="en-GB" sz="2800" b="1" err="1">
                <a:solidFill>
                  <a:srgbClr val="002060"/>
                </a:solidFill>
                <a:effectLst/>
              </a:rPr>
              <a:t>hoffi</a:t>
            </a:r>
            <a:r>
              <a:rPr lang="en-GB" sz="2800" b="1">
                <a:solidFill>
                  <a:srgbClr val="002060"/>
                </a:solidFill>
                <a:effectLst/>
              </a:rPr>
              <a:t>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b="1">
              <a:solidFill>
                <a:srgbClr val="00206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>
                <a:solidFill>
                  <a:srgbClr val="002060"/>
                </a:solidFill>
                <a:effectLst/>
              </a:rPr>
              <a:t>Pa </a:t>
            </a:r>
            <a:r>
              <a:rPr lang="en-GB" sz="2800" b="1" err="1">
                <a:solidFill>
                  <a:srgbClr val="002060"/>
                </a:solidFill>
                <a:effectLst/>
              </a:rPr>
              <a:t>chwaraeon</a:t>
            </a:r>
            <a:r>
              <a:rPr lang="en-GB" sz="2800" b="1">
                <a:solidFill>
                  <a:srgbClr val="002060"/>
                </a:solidFill>
                <a:effectLst/>
              </a:rPr>
              <a:t> </a:t>
            </a:r>
            <a:r>
              <a:rPr lang="en-GB" sz="2800" b="1" err="1">
                <a:solidFill>
                  <a:srgbClr val="002060"/>
                </a:solidFill>
                <a:effectLst/>
              </a:rPr>
              <a:t>wyt</a:t>
            </a:r>
            <a:r>
              <a:rPr lang="en-GB" sz="2800" b="1">
                <a:solidFill>
                  <a:srgbClr val="002060"/>
                </a:solidFill>
                <a:effectLst/>
              </a:rPr>
              <a:t> </a:t>
            </a:r>
            <a:r>
              <a:rPr lang="en-GB" sz="2800" b="1" err="1">
                <a:solidFill>
                  <a:srgbClr val="002060"/>
                </a:solidFill>
                <a:effectLst/>
              </a:rPr>
              <a:t>ti’n</a:t>
            </a:r>
            <a:r>
              <a:rPr lang="en-GB" sz="2800" b="1">
                <a:solidFill>
                  <a:srgbClr val="002060"/>
                </a:solidFill>
                <a:effectLst/>
              </a:rPr>
              <a:t> </a:t>
            </a:r>
            <a:r>
              <a:rPr lang="en-GB" sz="2800" b="1" err="1">
                <a:solidFill>
                  <a:srgbClr val="002060"/>
                </a:solidFill>
                <a:effectLst/>
              </a:rPr>
              <a:t>hoffi</a:t>
            </a:r>
            <a:r>
              <a:rPr lang="en-GB" sz="2800" b="1">
                <a:solidFill>
                  <a:srgbClr val="002060"/>
                </a:solidFill>
                <a:effectLst/>
              </a:rPr>
              <a:t>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>
                <a:solidFill>
                  <a:srgbClr val="002060"/>
                </a:solidFill>
              </a:rPr>
              <a:t>Pa </a:t>
            </a:r>
            <a:r>
              <a:rPr lang="en-GB" sz="2800" b="1" err="1">
                <a:solidFill>
                  <a:srgbClr val="002060"/>
                </a:solidFill>
              </a:rPr>
              <a:t>ffilmiau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wyt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ti’n</a:t>
            </a:r>
            <a:r>
              <a:rPr lang="en-GB" sz="2800" b="1">
                <a:solidFill>
                  <a:srgbClr val="002060"/>
                </a:solidFill>
              </a:rPr>
              <a:t> </a:t>
            </a:r>
            <a:r>
              <a:rPr lang="en-GB" sz="2800" b="1" err="1">
                <a:solidFill>
                  <a:srgbClr val="002060"/>
                </a:solidFill>
              </a:rPr>
              <a:t>hoffi</a:t>
            </a:r>
            <a:r>
              <a:rPr lang="en-GB" sz="2800" b="1">
                <a:solidFill>
                  <a:srgbClr val="002060"/>
                </a:solidFill>
              </a:rPr>
              <a:t>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b="1">
              <a:solidFill>
                <a:srgbClr val="002060"/>
              </a:solidFill>
              <a:effectLst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b="1">
              <a:solidFill>
                <a:srgbClr val="002060"/>
              </a:solidFill>
            </a:endParaRPr>
          </a:p>
          <a:p>
            <a:r>
              <a:rPr lang="en-GB" sz="2800" b="1" i="1">
                <a:solidFill>
                  <a:srgbClr val="002060"/>
                </a:solidFill>
              </a:rPr>
              <a:t>      </a:t>
            </a:r>
            <a:r>
              <a:rPr lang="en-GB" sz="2800" b="1" i="1" err="1">
                <a:solidFill>
                  <a:srgbClr val="002060"/>
                </a:solidFill>
                <a:effectLst/>
              </a:rPr>
              <a:t>Dw</a:t>
            </a:r>
            <a:r>
              <a:rPr lang="en-GB" sz="2800" b="1" i="1">
                <a:solidFill>
                  <a:srgbClr val="002060"/>
                </a:solidFill>
                <a:effectLst/>
              </a:rPr>
              <a:t> </a:t>
            </a:r>
            <a:r>
              <a:rPr lang="en-GB" sz="2800" b="1" i="1" err="1">
                <a:solidFill>
                  <a:srgbClr val="002060"/>
                </a:solidFill>
              </a:rPr>
              <a:t>i</a:t>
            </a:r>
            <a:r>
              <a:rPr lang="en-GB" sz="2800" b="1" i="1" err="1">
                <a:solidFill>
                  <a:srgbClr val="002060"/>
                </a:solidFill>
                <a:effectLst/>
              </a:rPr>
              <a:t>’n</a:t>
            </a:r>
            <a:r>
              <a:rPr lang="en-GB" sz="2800" b="1" i="1">
                <a:solidFill>
                  <a:srgbClr val="002060"/>
                </a:solidFill>
                <a:effectLst/>
              </a:rPr>
              <a:t> </a:t>
            </a:r>
            <a:r>
              <a:rPr lang="en-GB" sz="2800" b="1" i="1" err="1">
                <a:solidFill>
                  <a:srgbClr val="002060"/>
                </a:solidFill>
                <a:effectLst/>
              </a:rPr>
              <a:t>hoffi</a:t>
            </a:r>
            <a:r>
              <a:rPr lang="en-GB" sz="2800" b="1" i="1">
                <a:solidFill>
                  <a:srgbClr val="002060"/>
                </a:solidFill>
                <a:effectLst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0415557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6F3BA14-182C-4C45-9D53-8DE9E84E6E96}"/>
              </a:ext>
            </a:extLst>
          </p:cNvPr>
          <p:cNvSpPr txBox="1"/>
          <p:nvPr/>
        </p:nvSpPr>
        <p:spPr>
          <a:xfrm>
            <a:off x="3043093" y="238118"/>
            <a:ext cx="9541272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400" b="1">
                <a:solidFill>
                  <a:srgbClr val="002060"/>
                </a:solidFill>
              </a:rPr>
              <a:t>Pa </a:t>
            </a:r>
            <a:r>
              <a:rPr lang="en-US" sz="4400" b="1" err="1">
                <a:solidFill>
                  <a:srgbClr val="002060"/>
                </a:solidFill>
              </a:rPr>
              <a:t>liw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ydy’r</a:t>
            </a:r>
            <a:r>
              <a:rPr lang="en-US" sz="4400" b="1">
                <a:solidFill>
                  <a:srgbClr val="002060"/>
                </a:solidFill>
              </a:rPr>
              <a:t> car?</a:t>
            </a:r>
            <a:r>
              <a:rPr lang="en-US" sz="2000" i="1">
                <a:solidFill>
                  <a:srgbClr val="002060"/>
                </a:solidFill>
              </a:rPr>
              <a:t>                                                              </a:t>
            </a:r>
            <a:endParaRPr lang="en-US" sz="2000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AED382-5017-1740-91F1-B57961E2B7C3}"/>
              </a:ext>
            </a:extLst>
          </p:cNvPr>
          <p:cNvSpPr txBox="1"/>
          <p:nvPr/>
        </p:nvSpPr>
        <p:spPr>
          <a:xfrm>
            <a:off x="4064303" y="5539246"/>
            <a:ext cx="10481939" cy="64633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3600" b="1" err="1">
                <a:solidFill>
                  <a:srgbClr val="002060"/>
                </a:solidFill>
              </a:rPr>
              <a:t>Mae’r</a:t>
            </a:r>
            <a:r>
              <a:rPr lang="en-US" sz="3600" b="1">
                <a:solidFill>
                  <a:srgbClr val="002060"/>
                </a:solidFill>
              </a:rPr>
              <a:t> car </a:t>
            </a:r>
            <a:r>
              <a:rPr lang="en-US" sz="3600" b="1" err="1">
                <a:solidFill>
                  <a:srgbClr val="002060"/>
                </a:solidFill>
              </a:rPr>
              <a:t>yn</a:t>
            </a:r>
            <a:r>
              <a:rPr lang="en-US" sz="3600" b="1">
                <a:solidFill>
                  <a:srgbClr val="002060"/>
                </a:solidFill>
              </a:rPr>
              <a:t> </a:t>
            </a:r>
            <a:r>
              <a:rPr lang="en-US" sz="3600" b="1" err="1">
                <a:solidFill>
                  <a:srgbClr val="FF0000"/>
                </a:solidFill>
              </a:rPr>
              <a:t>g</a:t>
            </a:r>
            <a:r>
              <a:rPr lang="en-US" sz="3600" b="1" err="1">
                <a:solidFill>
                  <a:srgbClr val="002060"/>
                </a:solidFill>
              </a:rPr>
              <a:t>och</a:t>
            </a:r>
            <a:r>
              <a:rPr lang="en-US" sz="3600" b="1">
                <a:solidFill>
                  <a:srgbClr val="002060"/>
                </a:solidFill>
              </a:rPr>
              <a:t>.                                   </a:t>
            </a:r>
            <a:r>
              <a:rPr lang="en-US" sz="2000" i="1">
                <a:solidFill>
                  <a:srgbClr val="002060"/>
                </a:solidFill>
              </a:rPr>
              <a:t>                                                   </a:t>
            </a:r>
            <a:endParaRPr lang="en-US" sz="2000" i="1">
              <a:solidFill>
                <a:srgbClr val="002060"/>
              </a:solidFill>
              <a:cs typeface="Calibri"/>
            </a:endParaRPr>
          </a:p>
        </p:txBody>
      </p:sp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4AA1DB67-E262-980B-B09C-00A607ABED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9078" y="1946647"/>
            <a:ext cx="4796724" cy="2964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6360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07AED382-5017-1740-91F1-B57961E2B7C3}"/>
              </a:ext>
            </a:extLst>
          </p:cNvPr>
          <p:cNvSpPr txBox="1"/>
          <p:nvPr/>
        </p:nvSpPr>
        <p:spPr>
          <a:xfrm>
            <a:off x="4103003" y="5612614"/>
            <a:ext cx="8093039" cy="64633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3600" b="1" err="1">
                <a:solidFill>
                  <a:srgbClr val="002060"/>
                </a:solidFill>
              </a:rPr>
              <a:t>Mae’r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afal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yn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FF0000"/>
                </a:solidFill>
              </a:rPr>
              <a:t>w</a:t>
            </a:r>
            <a:r>
              <a:rPr lang="en-US" sz="3600" b="1" err="1">
                <a:solidFill>
                  <a:srgbClr val="002060"/>
                </a:solidFill>
              </a:rPr>
              <a:t>yrdd</a:t>
            </a:r>
            <a:r>
              <a:rPr lang="en-US" sz="3600" b="1">
                <a:solidFill>
                  <a:srgbClr val="002060"/>
                </a:solidFill>
              </a:rPr>
              <a:t>.</a:t>
            </a:r>
            <a:r>
              <a:rPr lang="en-US" sz="2000" i="1">
                <a:solidFill>
                  <a:srgbClr val="002060"/>
                </a:solidFill>
              </a:rPr>
              <a:t>                                                                   </a:t>
            </a:r>
            <a:endParaRPr lang="en-US" sz="2000" i="1">
              <a:solidFill>
                <a:srgbClr val="002060"/>
              </a:solidFill>
              <a:cs typeface="Calibri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46EA2F-95A9-DB47-93CF-20DAD7D972BF}"/>
              </a:ext>
            </a:extLst>
          </p:cNvPr>
          <p:cNvSpPr txBox="1"/>
          <p:nvPr/>
        </p:nvSpPr>
        <p:spPr>
          <a:xfrm>
            <a:off x="2228298" y="280551"/>
            <a:ext cx="7746052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4400" b="1">
                <a:solidFill>
                  <a:srgbClr val="002060"/>
                </a:solidFill>
              </a:rPr>
              <a:t>Pa </a:t>
            </a:r>
            <a:r>
              <a:rPr lang="en-US" sz="4400" b="1" err="1">
                <a:solidFill>
                  <a:srgbClr val="002060"/>
                </a:solidFill>
              </a:rPr>
              <a:t>liw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ydy’r</a:t>
            </a:r>
            <a:r>
              <a:rPr lang="en-US" sz="4400" b="1">
                <a:solidFill>
                  <a:srgbClr val="002060"/>
                </a:solidFill>
              </a:rPr>
              <a:t> </a:t>
            </a:r>
            <a:r>
              <a:rPr lang="en-US" sz="4400" b="1" err="1">
                <a:solidFill>
                  <a:srgbClr val="002060"/>
                </a:solidFill>
              </a:rPr>
              <a:t>afal</a:t>
            </a:r>
            <a:r>
              <a:rPr lang="en-US" sz="4400" b="1">
                <a:solidFill>
                  <a:srgbClr val="002060"/>
                </a:solidFill>
              </a:rPr>
              <a:t>?  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6DA7F224-DFC9-97AB-3A99-DD636DDBEC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4841" y="1496245"/>
            <a:ext cx="3195233" cy="3633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7937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6F3BA14-182C-4C45-9D53-8DE9E84E6E96}"/>
              </a:ext>
            </a:extLst>
          </p:cNvPr>
          <p:cNvSpPr txBox="1"/>
          <p:nvPr/>
        </p:nvSpPr>
        <p:spPr>
          <a:xfrm>
            <a:off x="304799" y="221787"/>
            <a:ext cx="11570526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4400" b="1">
                <a:solidFill>
                  <a:srgbClr val="002060"/>
                </a:solidFill>
                <a:latin typeface="SASSOON PRIMARY" pitchFamily="2" charset="0"/>
              </a:rPr>
              <a:t> </a:t>
            </a:r>
            <a:r>
              <a:rPr lang="en-US" sz="3600" b="1">
                <a:solidFill>
                  <a:srgbClr val="002060"/>
                </a:solidFill>
              </a:rPr>
              <a:t>Pa </a:t>
            </a:r>
            <a:r>
              <a:rPr lang="en-US" sz="3600" b="1" err="1">
                <a:solidFill>
                  <a:srgbClr val="002060"/>
                </a:solidFill>
              </a:rPr>
              <a:t>liw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wyt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ti’n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hoffi</a:t>
            </a:r>
            <a:r>
              <a:rPr lang="en-US" sz="3600" b="1">
                <a:solidFill>
                  <a:srgbClr val="002060"/>
                </a:solidFill>
              </a:rPr>
              <a:t>?                                   </a:t>
            </a:r>
          </a:p>
          <a:p>
            <a:r>
              <a:rPr lang="en-US" sz="3600" b="1" i="1">
                <a:solidFill>
                  <a:srgbClr val="002060"/>
                </a:solidFill>
              </a:rPr>
              <a:t>  </a:t>
            </a:r>
            <a:r>
              <a:rPr lang="en-US" sz="2000" i="1">
                <a:solidFill>
                  <a:srgbClr val="002060"/>
                </a:solidFill>
              </a:rPr>
              <a:t>What </a:t>
            </a:r>
            <a:r>
              <a:rPr lang="en-US" sz="2000" i="1" err="1">
                <a:solidFill>
                  <a:srgbClr val="002060"/>
                </a:solidFill>
              </a:rPr>
              <a:t>colour</a:t>
            </a:r>
            <a:r>
              <a:rPr lang="en-US" sz="2000" i="1">
                <a:solidFill>
                  <a:srgbClr val="002060"/>
                </a:solidFill>
              </a:rPr>
              <a:t> do you like?  (singular)                                                                      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C40BAB6-BA10-F047-91E6-6846C250291C}"/>
              </a:ext>
            </a:extLst>
          </p:cNvPr>
          <p:cNvSpPr txBox="1"/>
          <p:nvPr/>
        </p:nvSpPr>
        <p:spPr>
          <a:xfrm>
            <a:off x="6101564" y="1436911"/>
            <a:ext cx="5183785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3600" b="1">
                <a:solidFill>
                  <a:srgbClr val="002060"/>
                </a:solidFill>
              </a:rPr>
              <a:t>Dw </a:t>
            </a:r>
            <a:r>
              <a:rPr lang="en-US" sz="3600" b="1" err="1">
                <a:solidFill>
                  <a:srgbClr val="002060"/>
                </a:solidFill>
              </a:rPr>
              <a:t>i’n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hoffi</a:t>
            </a:r>
            <a:r>
              <a:rPr lang="en-US" sz="3600" b="1">
                <a:solidFill>
                  <a:srgbClr val="002060"/>
                </a:solidFill>
              </a:rPr>
              <a:t>…      </a:t>
            </a:r>
            <a:endParaRPr lang="en-US"/>
          </a:p>
          <a:p>
            <a:r>
              <a:rPr lang="en-US" sz="3600" b="1" i="1">
                <a:solidFill>
                  <a:srgbClr val="002060"/>
                </a:solidFill>
              </a:rPr>
              <a:t>  </a:t>
            </a:r>
            <a:r>
              <a:rPr lang="en-US" sz="2000" i="1">
                <a:solidFill>
                  <a:srgbClr val="002060"/>
                </a:solidFill>
              </a:rPr>
              <a:t>I like…                                                                       </a:t>
            </a:r>
            <a:endParaRPr lang="en-US" sz="2000" i="1">
              <a:solidFill>
                <a:srgbClr val="002060"/>
              </a:solidFill>
              <a:cs typeface="Calibri"/>
            </a:endParaRP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53FC757D-143E-ADC7-F3F5-6B77B268CE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38" y="2100452"/>
            <a:ext cx="4021810" cy="4762284"/>
          </a:xfrm>
          <a:prstGeom prst="rect">
            <a:avLst/>
          </a:prstGeom>
        </p:spPr>
      </p:pic>
      <p:pic>
        <p:nvPicPr>
          <p:cNvPr id="3" name="Picture 4" descr="Chart, bar chart&#10;&#10;Description automatically generated">
            <a:extLst>
              <a:ext uri="{FF2B5EF4-FFF2-40B4-BE49-F238E27FC236}">
                <a16:creationId xmlns:a16="http://schemas.microsoft.com/office/drawing/2014/main" id="{6E75BAAA-C7D8-35AF-13FB-6D8268FBE0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1078" y="3136360"/>
            <a:ext cx="7341030" cy="3723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8831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6F3BA14-182C-4C45-9D53-8DE9E84E6E96}"/>
              </a:ext>
            </a:extLst>
          </p:cNvPr>
          <p:cNvSpPr txBox="1"/>
          <p:nvPr/>
        </p:nvSpPr>
        <p:spPr>
          <a:xfrm>
            <a:off x="304799" y="221787"/>
            <a:ext cx="11570526" cy="1323439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400" b="1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3600" b="1">
                <a:solidFill>
                  <a:srgbClr val="002060"/>
                </a:solidFill>
              </a:rPr>
              <a:t>Pa </a:t>
            </a:r>
            <a:r>
              <a:rPr lang="en-US" sz="3600" b="1" err="1">
                <a:solidFill>
                  <a:srgbClr val="002060"/>
                </a:solidFill>
              </a:rPr>
              <a:t>liw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dwyt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ti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FF0000"/>
                </a:solidFill>
              </a:rPr>
              <a:t>ddim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yn</a:t>
            </a:r>
            <a:r>
              <a:rPr lang="en-US" sz="3600" b="1">
                <a:solidFill>
                  <a:srgbClr val="002060"/>
                </a:solidFill>
              </a:rPr>
              <a:t> </a:t>
            </a:r>
            <a:r>
              <a:rPr lang="en-US" sz="3600" b="1" err="1">
                <a:solidFill>
                  <a:srgbClr val="002060"/>
                </a:solidFill>
              </a:rPr>
              <a:t>hoffi</a:t>
            </a:r>
            <a:r>
              <a:rPr lang="en-US" sz="3600" b="1">
                <a:solidFill>
                  <a:srgbClr val="002060"/>
                </a:solidFill>
              </a:rPr>
              <a:t>? </a:t>
            </a:r>
            <a:r>
              <a:rPr lang="en-US" sz="3600" b="1">
                <a:solidFill>
                  <a:srgbClr val="002060"/>
                </a:solidFill>
                <a:latin typeface="Calibri"/>
                <a:cs typeface="Calibri"/>
              </a:rPr>
              <a:t> </a:t>
            </a:r>
            <a:r>
              <a:rPr lang="en-US" sz="3600" b="1">
                <a:solidFill>
                  <a:srgbClr val="002060"/>
                </a:solidFill>
              </a:rPr>
              <a:t>                                 </a:t>
            </a:r>
          </a:p>
          <a:p>
            <a:r>
              <a:rPr lang="en-US" sz="3600" b="1" i="1">
                <a:solidFill>
                  <a:srgbClr val="002060"/>
                </a:solidFill>
              </a:rPr>
              <a:t>  </a:t>
            </a:r>
            <a:r>
              <a:rPr lang="en-US" sz="2000" i="1">
                <a:solidFill>
                  <a:srgbClr val="002060"/>
                </a:solidFill>
              </a:rPr>
              <a:t>What </a:t>
            </a:r>
            <a:r>
              <a:rPr lang="en-US" sz="2000" i="1" err="1">
                <a:solidFill>
                  <a:srgbClr val="002060"/>
                </a:solidFill>
              </a:rPr>
              <a:t>colour</a:t>
            </a:r>
            <a:r>
              <a:rPr lang="en-US" sz="2000" i="1">
                <a:solidFill>
                  <a:srgbClr val="002060"/>
                </a:solidFill>
              </a:rPr>
              <a:t> don’t you like?  (singular)                                                                      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C40BAB6-BA10-F047-91E6-6846C250291C}"/>
              </a:ext>
            </a:extLst>
          </p:cNvPr>
          <p:cNvSpPr txBox="1"/>
          <p:nvPr/>
        </p:nvSpPr>
        <p:spPr>
          <a:xfrm>
            <a:off x="6816828" y="1251870"/>
            <a:ext cx="5314321" cy="2185214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4400" b="1" dirty="0">
                <a:solidFill>
                  <a:srgbClr val="002060"/>
                </a:solidFill>
                <a:latin typeface="SASSOON PRIMARY"/>
              </a:rPr>
              <a:t> </a:t>
            </a:r>
            <a:r>
              <a:rPr lang="en-US" sz="3600" b="1" dirty="0" err="1">
                <a:solidFill>
                  <a:srgbClr val="002060"/>
                </a:solidFill>
              </a:rPr>
              <a:t>Dydw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i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ddim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hoffi</a:t>
            </a:r>
            <a:r>
              <a:rPr lang="en-US" sz="3600" b="1" dirty="0">
                <a:solidFill>
                  <a:srgbClr val="002060"/>
                </a:solidFill>
              </a:rPr>
              <a:t>…</a:t>
            </a:r>
          </a:p>
          <a:p>
            <a:r>
              <a:rPr lang="en-US" sz="3600" b="1" dirty="0">
                <a:solidFill>
                  <a:srgbClr val="002060"/>
                </a:solidFill>
              </a:rPr>
              <a:t>  Dw </a:t>
            </a:r>
            <a:r>
              <a:rPr lang="en-US" sz="3600" b="1" dirty="0" err="1">
                <a:solidFill>
                  <a:srgbClr val="002060"/>
                </a:solidFill>
              </a:rPr>
              <a:t>i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ddim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yn</a:t>
            </a:r>
            <a:r>
              <a:rPr lang="en-US" sz="3600" b="1" dirty="0">
                <a:solidFill>
                  <a:srgbClr val="002060"/>
                </a:solidFill>
              </a:rPr>
              <a:t> </a:t>
            </a:r>
            <a:r>
              <a:rPr lang="en-US" sz="3600" b="1" dirty="0" err="1">
                <a:solidFill>
                  <a:srgbClr val="002060"/>
                </a:solidFill>
              </a:rPr>
              <a:t>hoffi</a:t>
            </a:r>
            <a:r>
              <a:rPr lang="en-US" sz="3600" b="1" dirty="0">
                <a:solidFill>
                  <a:srgbClr val="002060"/>
                </a:solidFill>
              </a:rPr>
              <a:t>…  </a:t>
            </a:r>
          </a:p>
          <a:p>
            <a:r>
              <a:rPr lang="en-US" sz="3600" b="1" i="1" dirty="0">
                <a:solidFill>
                  <a:srgbClr val="002060"/>
                </a:solidFill>
              </a:rPr>
              <a:t>  </a:t>
            </a:r>
            <a:r>
              <a:rPr lang="en-US" sz="2000" i="1" dirty="0">
                <a:solidFill>
                  <a:srgbClr val="002060"/>
                </a:solidFill>
              </a:rPr>
              <a:t>I don’t like…                                                                       </a:t>
            </a:r>
            <a:endParaRPr lang="en-US" sz="2000" i="1" dirty="0">
              <a:solidFill>
                <a:srgbClr val="002060"/>
              </a:solidFill>
              <a:cs typeface="Calibri"/>
            </a:endParaRPr>
          </a:p>
        </p:txBody>
      </p:sp>
      <p:pic>
        <p:nvPicPr>
          <p:cNvPr id="3" name="Picture 4" descr="Chart, bar chart&#10;&#10;Description automatically generated">
            <a:extLst>
              <a:ext uri="{FF2B5EF4-FFF2-40B4-BE49-F238E27FC236}">
                <a16:creationId xmlns:a16="http://schemas.microsoft.com/office/drawing/2014/main" id="{1FD09E1F-C693-46BF-A348-C357EA3AAF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21078" y="3136360"/>
            <a:ext cx="7341030" cy="3723687"/>
          </a:xfrm>
          <a:prstGeom prst="rect">
            <a:avLst/>
          </a:prstGeom>
        </p:spPr>
      </p:pic>
      <p:pic>
        <p:nvPicPr>
          <p:cNvPr id="6" name="Picture 6" descr="A picture containing text, toy, doll, vector graphics&#10;&#10;Description automatically generated">
            <a:extLst>
              <a:ext uri="{FF2B5EF4-FFF2-40B4-BE49-F238E27FC236}">
                <a16:creationId xmlns:a16="http://schemas.microsoft.com/office/drawing/2014/main" id="{982D0CFF-EF7B-AD9C-4DAD-8797BA95DF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536" y="1793930"/>
            <a:ext cx="3802250" cy="506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6754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87" r="200" b="-217"/>
          <a:stretch/>
        </p:blipFill>
        <p:spPr>
          <a:xfrm>
            <a:off x="2622331" y="653306"/>
            <a:ext cx="6772859" cy="6212278"/>
          </a:xfrm>
          <a:prstGeom prst="rect">
            <a:avLst/>
          </a:prstGeom>
        </p:spPr>
      </p:pic>
      <p:sp>
        <p:nvSpPr>
          <p:cNvPr id="4" name="TextBox 1">
            <a:extLst>
              <a:ext uri="{FF2B5EF4-FFF2-40B4-BE49-F238E27FC236}">
                <a16:creationId xmlns:a16="http://schemas.microsoft.com/office/drawing/2014/main" id="{4F84BFD6-375D-D124-745A-5BEAA1E644CE}"/>
              </a:ext>
            </a:extLst>
          </p:cNvPr>
          <p:cNvSpPr txBox="1"/>
          <p:nvPr/>
        </p:nvSpPr>
        <p:spPr>
          <a:xfrm>
            <a:off x="3965711" y="5115203"/>
            <a:ext cx="4564316" cy="15696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 dirty="0" err="1">
                <a:solidFill>
                  <a:srgbClr val="002060"/>
                </a:solidFill>
              </a:rPr>
              <a:t>Darllen</a:t>
            </a:r>
            <a:r>
              <a:rPr lang="en-US" sz="4400" b="1" dirty="0">
                <a:solidFill>
                  <a:srgbClr val="002060"/>
                </a:solidFill>
              </a:rPr>
              <a:t> </a:t>
            </a:r>
            <a:r>
              <a:rPr lang="en-US" sz="4400" b="1" dirty="0" err="1">
                <a:solidFill>
                  <a:srgbClr val="002060"/>
                </a:solidFill>
              </a:rPr>
              <a:t>stori</a:t>
            </a:r>
            <a:r>
              <a:rPr lang="en-US" sz="4400" b="1" dirty="0">
                <a:solidFill>
                  <a:srgbClr val="002060"/>
                </a:solidFill>
              </a:rPr>
              <a:t>!</a:t>
            </a:r>
            <a:endParaRPr lang="en-US" sz="4400" b="1" dirty="0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400" i="1" dirty="0">
                <a:solidFill>
                  <a:srgbClr val="002060"/>
                </a:solidFill>
              </a:rPr>
              <a:t>Reading a story!</a:t>
            </a:r>
            <a:endParaRPr lang="en-US" sz="2400" i="1" dirty="0">
              <a:solidFill>
                <a:srgbClr val="002060"/>
              </a:solidFill>
              <a:cs typeface="Calibri"/>
            </a:endParaRPr>
          </a:p>
          <a:p>
            <a:pPr algn="ctr"/>
            <a:endParaRPr lang="en-US" sz="28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991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6">
            <a:extLst>
              <a:ext uri="{FF2B5EF4-FFF2-40B4-BE49-F238E27FC236}">
                <a16:creationId xmlns:a16="http://schemas.microsoft.com/office/drawing/2014/main" id="{CBA21181-3A30-574D-9D17-195BC55853AA}"/>
              </a:ext>
            </a:extLst>
          </p:cNvPr>
          <p:cNvSpPr txBox="1">
            <a:spLocks/>
          </p:cNvSpPr>
          <p:nvPr/>
        </p:nvSpPr>
        <p:spPr>
          <a:xfrm>
            <a:off x="305548" y="172905"/>
            <a:ext cx="12026153" cy="144054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500" b="1" cap="none" dirty="0" err="1">
                <a:solidFill>
                  <a:srgbClr val="002060"/>
                </a:solidFill>
                <a:latin typeface="+mn-lt"/>
              </a:rPr>
              <a:t>Cyfresi</a:t>
            </a:r>
            <a:r>
              <a:rPr lang="en-US" sz="4500" b="1" cap="none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4500" b="1" cap="none" dirty="0" err="1">
                <a:solidFill>
                  <a:srgbClr val="002060"/>
                </a:solidFill>
                <a:latin typeface="+mn-lt"/>
              </a:rPr>
              <a:t>darllen</a:t>
            </a:r>
            <a:r>
              <a:rPr lang="en-US" sz="4500" b="1" cap="none" dirty="0">
                <a:solidFill>
                  <a:srgbClr val="002060"/>
                </a:solidFill>
                <a:latin typeface="+mn-lt"/>
              </a:rPr>
              <a:t> ac </a:t>
            </a:r>
            <a:r>
              <a:rPr lang="en-US" sz="4500" b="1" cap="none" dirty="0" err="1">
                <a:solidFill>
                  <a:srgbClr val="002060"/>
                </a:solidFill>
                <a:latin typeface="+mn-lt"/>
              </a:rPr>
              <a:t>adnoddau</a:t>
            </a:r>
            <a:r>
              <a:rPr lang="en-US" sz="4500" b="1" cap="none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4500" b="1" cap="none" dirty="0" err="1">
                <a:solidFill>
                  <a:srgbClr val="002060"/>
                </a:solidFill>
                <a:latin typeface="+mn-lt"/>
              </a:rPr>
              <a:t>defnyddiol</a:t>
            </a:r>
            <a:endParaRPr lang="en-US" sz="4500" b="1" cap="none" dirty="0">
              <a:solidFill>
                <a:srgbClr val="002060"/>
              </a:solidFill>
              <a:latin typeface="+mn-lt"/>
            </a:endParaRPr>
          </a:p>
          <a:p>
            <a:r>
              <a:rPr lang="en-US" sz="4500" i="1" cap="none" dirty="0">
                <a:solidFill>
                  <a:srgbClr val="002060"/>
                </a:solidFill>
                <a:latin typeface="+mn-lt"/>
              </a:rPr>
              <a:t>Reading series and useful resources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B38936EF-EDE5-424E-A3AD-0B1FDDDF25A0}"/>
              </a:ext>
            </a:extLst>
          </p:cNvPr>
          <p:cNvSpPr/>
          <p:nvPr/>
        </p:nvSpPr>
        <p:spPr>
          <a:xfrm>
            <a:off x="305548" y="1586943"/>
            <a:ext cx="7250838" cy="5103800"/>
          </a:xfrm>
          <a:prstGeom prst="roundRect">
            <a:avLst/>
          </a:prstGeom>
          <a:solidFill>
            <a:srgbClr val="FBFF88"/>
          </a:solidFill>
          <a:ln>
            <a:solidFill>
              <a:srgbClr val="002060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92CBFB-48B4-E74A-BFBD-9CB8AA13E7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549" y="1805498"/>
            <a:ext cx="2666137" cy="2100593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2BAAC07-F89F-4D48-BF78-855A290EC5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853" y="4083843"/>
            <a:ext cx="6548228" cy="2374428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BA592AB-2ABA-DC46-AE79-45DDC77D62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3864" y="2016305"/>
            <a:ext cx="3495487" cy="1889786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11" name="Speech Bubble: Rectangle with Corners Rounded 4">
            <a:extLst>
              <a:ext uri="{FF2B5EF4-FFF2-40B4-BE49-F238E27FC236}">
                <a16:creationId xmlns:a16="http://schemas.microsoft.com/office/drawing/2014/main" id="{75E7A328-FD30-7346-B535-8F04BE115D87}"/>
              </a:ext>
            </a:extLst>
          </p:cNvPr>
          <p:cNvSpPr/>
          <p:nvPr/>
        </p:nvSpPr>
        <p:spPr>
          <a:xfrm>
            <a:off x="8022834" y="1791205"/>
            <a:ext cx="3842418" cy="2104147"/>
          </a:xfrm>
          <a:prstGeom prst="wedgeRoundRectCallout">
            <a:avLst>
              <a:gd name="adj1" fmla="val -51564"/>
              <a:gd name="adj2" fmla="val 66935"/>
              <a:gd name="adj3" fmla="val 16667"/>
            </a:avLst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System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ffoneg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i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ddysgu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ynganu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,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sillafu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a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strwythuro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brawddegau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.</a:t>
            </a:r>
          </a:p>
          <a:p>
            <a:pPr algn="ctr"/>
            <a:endParaRPr lang="en-GB" i="1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Cavolini" panose="03000502040302020204" pitchFamily="66" charset="0"/>
            </a:endParaRPr>
          </a:p>
          <a:p>
            <a:pPr algn="ctr"/>
            <a:r>
              <a:rPr lang="en-GB" i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A phonics system to teach Welsh pronunciation, spelling and how to structure sentences.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74324B4-95AD-C049-A499-BD3EB0D466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46856" y="299829"/>
            <a:ext cx="1279576" cy="1008151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3" name="Picture 4" descr="Text&#10;&#10;Description automatically generated">
            <a:extLst>
              <a:ext uri="{FF2B5EF4-FFF2-40B4-BE49-F238E27FC236}">
                <a16:creationId xmlns:a16="http://schemas.microsoft.com/office/drawing/2014/main" id="{2999D8C1-A65F-32DF-27AB-43D9CD97E9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73146" y="4784499"/>
            <a:ext cx="2743200" cy="1241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2830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B38936EF-EDE5-424E-A3AD-0B1FDDDF25A0}"/>
              </a:ext>
            </a:extLst>
          </p:cNvPr>
          <p:cNvSpPr/>
          <p:nvPr/>
        </p:nvSpPr>
        <p:spPr>
          <a:xfrm>
            <a:off x="268636" y="1381659"/>
            <a:ext cx="7250838" cy="5103800"/>
          </a:xfrm>
          <a:prstGeom prst="roundRect">
            <a:avLst/>
          </a:prstGeom>
          <a:solidFill>
            <a:srgbClr val="FBFF88"/>
          </a:solidFill>
          <a:ln>
            <a:solidFill>
              <a:srgbClr val="002060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dirty="0"/>
          </a:p>
        </p:txBody>
      </p:sp>
      <p:sp>
        <p:nvSpPr>
          <p:cNvPr id="11" name="Speech Bubble: Rectangle with Corners Rounded 4">
            <a:extLst>
              <a:ext uri="{FF2B5EF4-FFF2-40B4-BE49-F238E27FC236}">
                <a16:creationId xmlns:a16="http://schemas.microsoft.com/office/drawing/2014/main" id="{75E7A328-FD30-7346-B535-8F04BE115D87}"/>
              </a:ext>
            </a:extLst>
          </p:cNvPr>
          <p:cNvSpPr/>
          <p:nvPr/>
        </p:nvSpPr>
        <p:spPr>
          <a:xfrm>
            <a:off x="8347919" y="1158897"/>
            <a:ext cx="3457972" cy="2104147"/>
          </a:xfrm>
          <a:prstGeom prst="wedgeRoundRectCallout">
            <a:avLst>
              <a:gd name="adj1" fmla="val -51564"/>
              <a:gd name="adj2" fmla="val 66935"/>
              <a:gd name="adj3" fmla="val 16667"/>
            </a:avLst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Cyfresi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llyfrau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a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rhaglenni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ar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bedair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 </a:t>
            </a:r>
            <a:r>
              <a:rPr lang="en-GB" b="1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haen</a:t>
            </a:r>
            <a:r>
              <a:rPr lang="en-GB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.</a:t>
            </a:r>
          </a:p>
          <a:p>
            <a:pPr algn="ctr"/>
            <a:endParaRPr lang="en-GB" i="1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cs typeface="Cavolini" panose="03000502040302020204" pitchFamily="66" charset="0"/>
            </a:endParaRPr>
          </a:p>
          <a:p>
            <a:pPr algn="ctr"/>
            <a:r>
              <a:rPr lang="en-GB" i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cs typeface="Cavolini" panose="03000502040302020204" pitchFamily="66" charset="0"/>
              </a:rPr>
              <a:t>A reading book and television programme series – four different levels. Free resources online.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7D7C4E73-3C7A-B54C-8984-594AAC853C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7337" y="3530765"/>
            <a:ext cx="4953436" cy="2852928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9D79496-6A17-9C46-9384-7E27C29A9A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0678" y="153267"/>
            <a:ext cx="2090644" cy="1050738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BECCBA5-A3DE-934C-BC85-2E70E0925C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142" y="1606524"/>
            <a:ext cx="2945305" cy="1720711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C1AD336-2BF3-4F4B-BD19-A06C22A80B7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8075" b="3419"/>
          <a:stretch/>
        </p:blipFill>
        <p:spPr>
          <a:xfrm>
            <a:off x="4261070" y="1606524"/>
            <a:ext cx="2642780" cy="1746587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24" name="Picture 23">
            <a:hlinkClick r:id="rId6"/>
            <a:extLst>
              <a:ext uri="{FF2B5EF4-FFF2-40B4-BE49-F238E27FC236}">
                <a16:creationId xmlns:a16="http://schemas.microsoft.com/office/drawing/2014/main" id="{7322F462-346B-EF48-8BDA-D60A4B9BE3E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08008" y="4074595"/>
            <a:ext cx="1937794" cy="1937794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16090341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6">
            <a:extLst>
              <a:ext uri="{FF2B5EF4-FFF2-40B4-BE49-F238E27FC236}">
                <a16:creationId xmlns:a16="http://schemas.microsoft.com/office/drawing/2014/main" id="{CBA21181-3A30-574D-9D17-195BC55853AA}"/>
              </a:ext>
            </a:extLst>
          </p:cNvPr>
          <p:cNvSpPr txBox="1">
            <a:spLocks/>
          </p:cNvSpPr>
          <p:nvPr/>
        </p:nvSpPr>
        <p:spPr>
          <a:xfrm>
            <a:off x="305548" y="172905"/>
            <a:ext cx="12026153" cy="144054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t"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500" b="1" cap="none" dirty="0" err="1">
                <a:solidFill>
                  <a:srgbClr val="002060"/>
                </a:solidFill>
                <a:latin typeface="+mn-lt"/>
              </a:rPr>
              <a:t>Cyfresi</a:t>
            </a:r>
            <a:r>
              <a:rPr lang="en-US" sz="4500" b="1" cap="none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4500" b="1" cap="none" dirty="0" err="1">
                <a:solidFill>
                  <a:srgbClr val="002060"/>
                </a:solidFill>
                <a:latin typeface="+mn-lt"/>
              </a:rPr>
              <a:t>darllen</a:t>
            </a:r>
            <a:r>
              <a:rPr lang="en-US" sz="4500" b="1" cap="none" dirty="0">
                <a:solidFill>
                  <a:srgbClr val="002060"/>
                </a:solidFill>
                <a:latin typeface="+mn-lt"/>
              </a:rPr>
              <a:t> ac </a:t>
            </a:r>
            <a:r>
              <a:rPr lang="en-US" sz="4500" b="1" cap="none" dirty="0" err="1">
                <a:solidFill>
                  <a:srgbClr val="002060"/>
                </a:solidFill>
                <a:latin typeface="+mn-lt"/>
              </a:rPr>
              <a:t>adnoddau</a:t>
            </a:r>
            <a:r>
              <a:rPr lang="en-US" sz="4500" b="1" cap="none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4500" b="1" cap="none" dirty="0" err="1">
                <a:solidFill>
                  <a:srgbClr val="002060"/>
                </a:solidFill>
                <a:latin typeface="+mn-lt"/>
              </a:rPr>
              <a:t>defnyddiol</a:t>
            </a:r>
            <a:endParaRPr lang="en-US" sz="4500" b="1" cap="none" dirty="0">
              <a:solidFill>
                <a:srgbClr val="002060"/>
              </a:solidFill>
              <a:latin typeface="+mn-lt"/>
            </a:endParaRPr>
          </a:p>
          <a:p>
            <a:r>
              <a:rPr lang="en-US" sz="4500" i="1" cap="none" dirty="0">
                <a:solidFill>
                  <a:srgbClr val="002060"/>
                </a:solidFill>
                <a:latin typeface="+mn-lt"/>
              </a:rPr>
              <a:t>Reading series and useful resources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B38936EF-EDE5-424E-A3AD-0B1FDDDF25A0}"/>
              </a:ext>
            </a:extLst>
          </p:cNvPr>
          <p:cNvSpPr/>
          <p:nvPr/>
        </p:nvSpPr>
        <p:spPr>
          <a:xfrm>
            <a:off x="305548" y="1716095"/>
            <a:ext cx="5520194" cy="4871327"/>
          </a:xfrm>
          <a:prstGeom prst="roundRect">
            <a:avLst/>
          </a:prstGeom>
          <a:solidFill>
            <a:srgbClr val="FBFF88"/>
          </a:solidFill>
          <a:ln>
            <a:solidFill>
              <a:srgbClr val="002060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dirty="0"/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31B42915-4D52-6B39-FD35-3E9AF475E5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277" y="2002914"/>
            <a:ext cx="1458293" cy="2090172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7" name="Picture 11" descr="A picture containing text&#10;&#10;Description automatically generated">
            <a:extLst>
              <a:ext uri="{FF2B5EF4-FFF2-40B4-BE49-F238E27FC236}">
                <a16:creationId xmlns:a16="http://schemas.microsoft.com/office/drawing/2014/main" id="{13EA2AD4-1C07-B519-73D6-1ED87413D2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7413" y="1998151"/>
            <a:ext cx="1454903" cy="2099697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2" name="Picture 12" descr="A picture containing text&#10;&#10;Description automatically generated">
            <a:extLst>
              <a:ext uri="{FF2B5EF4-FFF2-40B4-BE49-F238E27FC236}">
                <a16:creationId xmlns:a16="http://schemas.microsoft.com/office/drawing/2014/main" id="{B8B7E249-2BD2-91D6-15DF-192C153C4B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667" y="4284152"/>
            <a:ext cx="1451513" cy="2022205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3" name="Picture 13" descr="A picture containing text, several&#10;&#10;Description automatically generated">
            <a:extLst>
              <a:ext uri="{FF2B5EF4-FFF2-40B4-BE49-F238E27FC236}">
                <a16:creationId xmlns:a16="http://schemas.microsoft.com/office/drawing/2014/main" id="{9146338E-A826-EDD1-E5D2-E19B269601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11924" y="4280680"/>
            <a:ext cx="1465881" cy="2003317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14" name="Rounded Rectangle 9">
            <a:extLst>
              <a:ext uri="{FF2B5EF4-FFF2-40B4-BE49-F238E27FC236}">
                <a16:creationId xmlns:a16="http://schemas.microsoft.com/office/drawing/2014/main" id="{A4E5F8A2-156A-512F-514B-67B2F4993357}"/>
              </a:ext>
            </a:extLst>
          </p:cNvPr>
          <p:cNvSpPr/>
          <p:nvPr/>
        </p:nvSpPr>
        <p:spPr>
          <a:xfrm>
            <a:off x="6375717" y="1716094"/>
            <a:ext cx="5520194" cy="4871327"/>
          </a:xfrm>
          <a:prstGeom prst="roundRect">
            <a:avLst/>
          </a:prstGeom>
          <a:solidFill>
            <a:srgbClr val="FBFF88"/>
          </a:solidFill>
          <a:ln>
            <a:solidFill>
              <a:srgbClr val="002060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y-GB" dirty="0"/>
          </a:p>
        </p:txBody>
      </p:sp>
      <p:sp>
        <p:nvSpPr>
          <p:cNvPr id="11" name="Speech Bubble: Rectangle with Corners Rounded 4">
            <a:extLst>
              <a:ext uri="{FF2B5EF4-FFF2-40B4-BE49-F238E27FC236}">
                <a16:creationId xmlns:a16="http://schemas.microsoft.com/office/drawing/2014/main" id="{75E7A328-FD30-7346-B535-8F04BE115D87}"/>
              </a:ext>
            </a:extLst>
          </p:cNvPr>
          <p:cNvSpPr/>
          <p:nvPr/>
        </p:nvSpPr>
        <p:spPr>
          <a:xfrm>
            <a:off x="4174088" y="1997849"/>
            <a:ext cx="2964183" cy="1690859"/>
          </a:xfrm>
          <a:prstGeom prst="wedgeRoundRectCallout">
            <a:avLst>
              <a:gd name="adj1" fmla="val -51564"/>
              <a:gd name="adj2" fmla="val 66935"/>
              <a:gd name="adj3" fmla="val 16667"/>
            </a:avLst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2400" b="1" u="sng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Cyfres</a:t>
            </a:r>
            <a:r>
              <a:rPr lang="en-GB" sz="2400" b="1" u="sng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 Nici a </a:t>
            </a:r>
            <a:r>
              <a:rPr lang="en-GB" sz="2400" b="1" u="sng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Cris</a:t>
            </a:r>
            <a:endParaRPr lang="en-US" sz="2400" dirty="0" err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GB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Llyfrau</a:t>
            </a:r>
            <a:r>
              <a:rPr lang="en-GB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 </a:t>
            </a:r>
            <a:r>
              <a:rPr lang="en-GB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darllen</a:t>
            </a:r>
            <a:r>
              <a:rPr lang="en-GB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 </a:t>
            </a:r>
            <a:r>
              <a:rPr lang="en-GB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i</a:t>
            </a:r>
            <a:r>
              <a:rPr lang="en-GB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 </a:t>
            </a:r>
            <a:r>
              <a:rPr lang="en-GB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ddisgyblion</a:t>
            </a:r>
            <a:r>
              <a:rPr lang="en-GB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 </a:t>
            </a:r>
            <a:endParaRPr lang="en-GB" dirty="0">
              <a:solidFill>
                <a:srgbClr val="002060"/>
              </a:solidFill>
              <a:ea typeface="+mn-lt"/>
              <a:cs typeface="+mn-lt"/>
            </a:endParaRPr>
          </a:p>
          <a:p>
            <a:pPr algn="ctr"/>
            <a:r>
              <a:rPr lang="en-GB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9 - 11 </a:t>
            </a:r>
            <a:r>
              <a:rPr lang="en-GB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oed</a:t>
            </a:r>
            <a:r>
              <a:rPr lang="en-GB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.</a:t>
            </a:r>
            <a:endParaRPr lang="en-GB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GB" i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Reading books for 9 - 11 year old pupils. </a:t>
            </a:r>
            <a:endParaRPr lang="en-GB" dirty="0">
              <a:solidFill>
                <a:srgbClr val="002060"/>
              </a:solidFill>
              <a:cs typeface="Calibri"/>
            </a:endParaRPr>
          </a:p>
        </p:txBody>
      </p:sp>
      <p:pic>
        <p:nvPicPr>
          <p:cNvPr id="15" name="Picture 15" descr="A picture containing text, colorful, several&#10;&#10;Description automatically generated">
            <a:extLst>
              <a:ext uri="{FF2B5EF4-FFF2-40B4-BE49-F238E27FC236}">
                <a16:creationId xmlns:a16="http://schemas.microsoft.com/office/drawing/2014/main" id="{67A0C5D1-C7D4-EF16-B5FC-F5CFC32C0C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44719" y="1937611"/>
            <a:ext cx="1579374" cy="2220777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6" name="Picture 16" descr="A picture containing text, several&#10;&#10;Description automatically generated">
            <a:extLst>
              <a:ext uri="{FF2B5EF4-FFF2-40B4-BE49-F238E27FC236}">
                <a16:creationId xmlns:a16="http://schemas.microsoft.com/office/drawing/2014/main" id="{547AF8F8-61D5-E1F5-76AE-6B6E0CF0658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57686" y="3038798"/>
            <a:ext cx="1563068" cy="2213997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17" name="Picture 17" descr="A picture containing text&#10;&#10;Description automatically generated">
            <a:extLst>
              <a:ext uri="{FF2B5EF4-FFF2-40B4-BE49-F238E27FC236}">
                <a16:creationId xmlns:a16="http://schemas.microsoft.com/office/drawing/2014/main" id="{EB2AD283-56C8-4036-F733-722F551544A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49482" y="4275273"/>
            <a:ext cx="1569849" cy="2207862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18" name="Speech Bubble: Rectangle with Corners Rounded 4">
            <a:extLst>
              <a:ext uri="{FF2B5EF4-FFF2-40B4-BE49-F238E27FC236}">
                <a16:creationId xmlns:a16="http://schemas.microsoft.com/office/drawing/2014/main" id="{917E29E2-6070-9008-4E57-E30E53E8116A}"/>
              </a:ext>
            </a:extLst>
          </p:cNvPr>
          <p:cNvSpPr/>
          <p:nvPr/>
        </p:nvSpPr>
        <p:spPr>
          <a:xfrm flipH="1">
            <a:off x="5052324" y="4025543"/>
            <a:ext cx="2964183" cy="1690859"/>
          </a:xfrm>
          <a:prstGeom prst="wedgeRoundRectCallout">
            <a:avLst>
              <a:gd name="adj1" fmla="val -51564"/>
              <a:gd name="adj2" fmla="val 66935"/>
              <a:gd name="adj3" fmla="val 16667"/>
            </a:avLst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 sz="2400" b="1" u="sng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cs typeface="Calibri"/>
            </a:endParaRPr>
          </a:p>
          <a:p>
            <a:pPr algn="ctr"/>
            <a:r>
              <a:rPr lang="en-GB" sz="2400" b="1" u="sng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Cyfres</a:t>
            </a:r>
            <a:r>
              <a:rPr lang="en-GB" sz="2400" b="1" u="sng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 Babs a Benja</a:t>
            </a:r>
            <a:endParaRPr lang="en-GB" dirty="0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GB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Llyfrau</a:t>
            </a:r>
            <a:r>
              <a:rPr lang="en-GB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 </a:t>
            </a:r>
            <a:r>
              <a:rPr lang="en-GB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darllen</a:t>
            </a:r>
            <a:r>
              <a:rPr lang="en-GB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 </a:t>
            </a:r>
            <a:r>
              <a:rPr lang="en-GB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i</a:t>
            </a:r>
            <a:r>
              <a:rPr lang="en-GB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 </a:t>
            </a:r>
            <a:r>
              <a:rPr lang="en-GB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ddisgyblion</a:t>
            </a:r>
            <a:r>
              <a:rPr lang="en-GB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 7 - 9 </a:t>
            </a:r>
            <a:r>
              <a:rPr lang="en-GB" dirty="0" err="1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oed</a:t>
            </a:r>
            <a:r>
              <a:rPr lang="en-GB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.</a:t>
            </a:r>
            <a:endParaRPr lang="en-GB" dirty="0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GB" i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Reading books for 7 - 9 year old pupils.</a:t>
            </a:r>
            <a:r>
              <a:rPr lang="en-GB" i="1" dirty="0">
                <a:ln w="0"/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ea typeface="+mn-lt"/>
                <a:cs typeface="+mn-lt"/>
              </a:rPr>
              <a:t> </a:t>
            </a:r>
            <a:endParaRPr lang="en-GB" dirty="0"/>
          </a:p>
          <a:p>
            <a:pPr algn="ctr"/>
            <a:endParaRPr lang="en-GB" sz="2400" b="1" u="sng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039535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72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377698" y="1783343"/>
            <a:ext cx="7423689" cy="4414688"/>
            <a:chOff x="0" y="0"/>
            <a:chExt cx="8860077" cy="361488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860077" cy="3614882"/>
            </a:xfrm>
            <a:custGeom>
              <a:avLst/>
              <a:gdLst/>
              <a:ahLst/>
              <a:cxnLst/>
              <a:rect l="l" t="t" r="r" b="b"/>
              <a:pathLst>
                <a:path w="8860077" h="3614882">
                  <a:moveTo>
                    <a:pt x="8735617" y="3614882"/>
                  </a:moveTo>
                  <a:lnTo>
                    <a:pt x="124460" y="3614882"/>
                  </a:lnTo>
                  <a:cubicBezTo>
                    <a:pt x="55880" y="3614882"/>
                    <a:pt x="0" y="3559003"/>
                    <a:pt x="0" y="3490423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8735617" y="0"/>
                  </a:lnTo>
                  <a:cubicBezTo>
                    <a:pt x="8804197" y="0"/>
                    <a:pt x="8860077" y="55880"/>
                    <a:pt x="8860077" y="124460"/>
                  </a:cubicBezTo>
                  <a:lnTo>
                    <a:pt x="8860077" y="3490423"/>
                  </a:lnTo>
                  <a:cubicBezTo>
                    <a:pt x="8860077" y="3559003"/>
                    <a:pt x="8804197" y="3614882"/>
                    <a:pt x="8735617" y="3614882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4" name="TextBox 4"/>
          <p:cNvSpPr txBox="1"/>
          <p:nvPr/>
        </p:nvSpPr>
        <p:spPr>
          <a:xfrm>
            <a:off x="2804923" y="2453354"/>
            <a:ext cx="6569239" cy="348230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473"/>
              </a:lnSpc>
            </a:pPr>
            <a:r>
              <a:rPr lang="en-US" sz="4800" dirty="0" err="1">
                <a:solidFill>
                  <a:srgbClr val="002060"/>
                </a:solidFill>
                <a:latin typeface="Calibri"/>
                <a:cs typeface="Calibri"/>
              </a:rPr>
              <a:t>Dewch</a:t>
            </a:r>
            <a:r>
              <a:rPr lang="en-US" sz="48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4800" dirty="0" err="1">
                <a:solidFill>
                  <a:srgbClr val="002060"/>
                </a:solidFill>
                <a:latin typeface="Calibri"/>
                <a:cs typeface="Calibri"/>
              </a:rPr>
              <a:t>i</a:t>
            </a:r>
            <a:r>
              <a:rPr lang="en-US" sz="4800" dirty="0">
                <a:solidFill>
                  <a:srgbClr val="002060"/>
                </a:solidFill>
                <a:latin typeface="Calibri"/>
                <a:cs typeface="Calibri"/>
              </a:rPr>
              <a:t> </a:t>
            </a:r>
            <a:r>
              <a:rPr lang="en-US" sz="4800" dirty="0" err="1">
                <a:solidFill>
                  <a:srgbClr val="002060"/>
                </a:solidFill>
                <a:latin typeface="Calibri"/>
                <a:cs typeface="Calibri"/>
              </a:rPr>
              <a:t>eistedd</a:t>
            </a:r>
            <a:r>
              <a:rPr lang="en-US" sz="48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4800" dirty="0" err="1">
                <a:solidFill>
                  <a:srgbClr val="002060"/>
                </a:solidFill>
                <a:latin typeface="Calibri"/>
                <a:cs typeface="Calibri"/>
              </a:rPr>
              <a:t>ar</a:t>
            </a:r>
            <a:r>
              <a:rPr lang="en-US" sz="4800" dirty="0">
                <a:solidFill>
                  <a:srgbClr val="002060"/>
                </a:solidFill>
                <a:latin typeface="Calibri"/>
                <a:cs typeface="Calibri"/>
              </a:rPr>
              <a:t> y mat,</a:t>
            </a:r>
          </a:p>
          <a:p>
            <a:pPr algn="ctr">
              <a:lnSpc>
                <a:spcPts val="5473"/>
              </a:lnSpc>
            </a:pPr>
            <a:r>
              <a:rPr lang="en-US" sz="4800" dirty="0" err="1">
                <a:solidFill>
                  <a:srgbClr val="002060"/>
                </a:solidFill>
                <a:latin typeface="Calibri"/>
                <a:cs typeface="Calibri"/>
              </a:rPr>
              <a:t>Ar</a:t>
            </a:r>
            <a:r>
              <a:rPr lang="en-US" sz="4800" dirty="0">
                <a:solidFill>
                  <a:srgbClr val="002060"/>
                </a:solidFill>
                <a:latin typeface="Calibri"/>
                <a:cs typeface="Calibri"/>
              </a:rPr>
              <a:t> y mat, </a:t>
            </a:r>
            <a:r>
              <a:rPr lang="en-US" sz="4800" dirty="0" err="1">
                <a:solidFill>
                  <a:srgbClr val="002060"/>
                </a:solidFill>
                <a:latin typeface="Calibri"/>
                <a:cs typeface="Calibri"/>
              </a:rPr>
              <a:t>ar</a:t>
            </a:r>
            <a:r>
              <a:rPr lang="en-US" sz="4800" dirty="0">
                <a:solidFill>
                  <a:srgbClr val="002060"/>
                </a:solidFill>
                <a:latin typeface="Calibri"/>
                <a:cs typeface="Calibri"/>
              </a:rPr>
              <a:t> y mat,</a:t>
            </a:r>
            <a:endParaRPr lang="en-US" sz="4800">
              <a:latin typeface="Calibri"/>
              <a:cs typeface="Calibri"/>
            </a:endParaRPr>
          </a:p>
          <a:p>
            <a:pPr algn="ctr">
              <a:lnSpc>
                <a:spcPts val="5473"/>
              </a:lnSpc>
            </a:pPr>
            <a:r>
              <a:rPr lang="en-US" sz="4800" dirty="0" err="1">
                <a:solidFill>
                  <a:srgbClr val="002060"/>
                </a:solidFill>
                <a:ea typeface="+mn-lt"/>
                <a:cs typeface="+mn-lt"/>
              </a:rPr>
              <a:t>Dewch</a:t>
            </a:r>
            <a:r>
              <a:rPr lang="en-US" sz="4800" dirty="0">
                <a:solidFill>
                  <a:srgbClr val="002060"/>
                </a:solidFill>
                <a:ea typeface="+mn-lt"/>
                <a:cs typeface="+mn-lt"/>
              </a:rPr>
              <a:t> </a:t>
            </a:r>
            <a:r>
              <a:rPr lang="en-US" sz="4800" dirty="0" err="1">
                <a:solidFill>
                  <a:srgbClr val="002060"/>
                </a:solidFill>
                <a:ea typeface="+mn-lt"/>
                <a:cs typeface="+mn-lt"/>
              </a:rPr>
              <a:t>i</a:t>
            </a:r>
            <a:r>
              <a:rPr lang="en-US" sz="4800" dirty="0">
                <a:solidFill>
                  <a:srgbClr val="002060"/>
                </a:solidFill>
                <a:ea typeface="+mn-lt"/>
                <a:cs typeface="+mn-lt"/>
              </a:rPr>
              <a:t> </a:t>
            </a:r>
            <a:r>
              <a:rPr lang="en-US" sz="4800" dirty="0" err="1">
                <a:solidFill>
                  <a:srgbClr val="002060"/>
                </a:solidFill>
                <a:ea typeface="+mn-lt"/>
                <a:cs typeface="+mn-lt"/>
              </a:rPr>
              <a:t>eistedd</a:t>
            </a:r>
            <a:r>
              <a:rPr lang="en-US" sz="4800" dirty="0">
                <a:solidFill>
                  <a:srgbClr val="002060"/>
                </a:solidFill>
                <a:ea typeface="+mn-lt"/>
                <a:cs typeface="+mn-lt"/>
              </a:rPr>
              <a:t> </a:t>
            </a:r>
            <a:r>
              <a:rPr lang="en-US" sz="4800" dirty="0" err="1">
                <a:solidFill>
                  <a:srgbClr val="002060"/>
                </a:solidFill>
                <a:ea typeface="+mn-lt"/>
                <a:cs typeface="+mn-lt"/>
              </a:rPr>
              <a:t>ar</a:t>
            </a:r>
            <a:r>
              <a:rPr lang="en-US" sz="4800" dirty="0">
                <a:solidFill>
                  <a:srgbClr val="002060"/>
                </a:solidFill>
                <a:ea typeface="+mn-lt"/>
                <a:cs typeface="+mn-lt"/>
              </a:rPr>
              <a:t> y mat,</a:t>
            </a:r>
            <a:endParaRPr lang="en-US" sz="4800">
              <a:ea typeface="+mn-lt"/>
              <a:cs typeface="+mn-lt"/>
            </a:endParaRPr>
          </a:p>
          <a:p>
            <a:pPr algn="ctr">
              <a:lnSpc>
                <a:spcPts val="5473"/>
              </a:lnSpc>
            </a:pPr>
            <a:r>
              <a:rPr lang="en-US" sz="4800" dirty="0" err="1">
                <a:solidFill>
                  <a:srgbClr val="002060"/>
                </a:solidFill>
                <a:ea typeface="+mn-lt"/>
                <a:cs typeface="+mn-lt"/>
              </a:rPr>
              <a:t>i</a:t>
            </a:r>
            <a:r>
              <a:rPr lang="en-US" sz="4800" dirty="0">
                <a:solidFill>
                  <a:srgbClr val="002060"/>
                </a:solidFill>
                <a:ea typeface="+mn-lt"/>
                <a:cs typeface="+mn-lt"/>
              </a:rPr>
              <a:t> </a:t>
            </a:r>
            <a:r>
              <a:rPr lang="en-US" sz="4800" dirty="0" err="1">
                <a:solidFill>
                  <a:srgbClr val="002060"/>
                </a:solidFill>
                <a:ea typeface="+mn-lt"/>
                <a:cs typeface="+mn-lt"/>
              </a:rPr>
              <a:t>ddarllen</a:t>
            </a:r>
            <a:r>
              <a:rPr lang="en-US" sz="4800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US" sz="4800" dirty="0" err="1">
                <a:solidFill>
                  <a:srgbClr val="002060"/>
                </a:solidFill>
                <a:ea typeface="+mn-lt"/>
                <a:cs typeface="+mn-lt"/>
              </a:rPr>
              <a:t>stori</a:t>
            </a:r>
            <a:r>
              <a:rPr lang="en-US" sz="4800" dirty="0">
                <a:solidFill>
                  <a:srgbClr val="002060"/>
                </a:solidFill>
                <a:ea typeface="+mn-lt"/>
                <a:cs typeface="+mn-lt"/>
              </a:rPr>
              <a:t>!</a:t>
            </a:r>
          </a:p>
          <a:p>
            <a:pPr algn="ctr">
              <a:lnSpc>
                <a:spcPts val="5473"/>
              </a:lnSpc>
            </a:pPr>
            <a:endParaRPr lang="en-US" sz="3900" dirty="0">
              <a:solidFill>
                <a:srgbClr val="002060"/>
              </a:solidFill>
              <a:latin typeface="Cymraeg"/>
            </a:endParaR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252916" y="3424921"/>
            <a:ext cx="2819402" cy="330392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954649" y="234839"/>
            <a:ext cx="832332" cy="1178523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3542373" y="295766"/>
            <a:ext cx="5114659" cy="11830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974"/>
              </a:lnSpc>
            </a:pPr>
            <a:r>
              <a:rPr lang="en-US" sz="4800" b="1" dirty="0" err="1">
                <a:solidFill>
                  <a:srgbClr val="002060"/>
                </a:solidFill>
                <a:latin typeface="Cymraeg"/>
              </a:rPr>
              <a:t>Dewch</a:t>
            </a:r>
            <a:r>
              <a:rPr lang="en-US" sz="4800" b="1" dirty="0">
                <a:solidFill>
                  <a:srgbClr val="002060"/>
                </a:solidFill>
                <a:latin typeface="Cymraeg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Cymraeg"/>
              </a:rPr>
              <a:t>i</a:t>
            </a:r>
            <a:r>
              <a:rPr lang="en-US" sz="4800" b="1" dirty="0">
                <a:solidFill>
                  <a:srgbClr val="002060"/>
                </a:solidFill>
                <a:latin typeface="Cymraeg"/>
              </a:rPr>
              <a:t> </a:t>
            </a:r>
            <a:r>
              <a:rPr lang="en-US" sz="4800" b="1" dirty="0" err="1">
                <a:solidFill>
                  <a:srgbClr val="002060"/>
                </a:solidFill>
                <a:latin typeface="Cymraeg"/>
              </a:rPr>
              <a:t>eistedd</a:t>
            </a:r>
            <a:r>
              <a:rPr lang="en-US" sz="4800" b="1" dirty="0">
                <a:solidFill>
                  <a:srgbClr val="002060"/>
                </a:solidFill>
                <a:latin typeface="Cymraeg"/>
              </a:rPr>
              <a:t>!</a:t>
            </a:r>
          </a:p>
          <a:p>
            <a:pPr algn="ctr">
              <a:lnSpc>
                <a:spcPts val="4974"/>
              </a:lnSpc>
            </a:pPr>
            <a:r>
              <a:rPr lang="en-US" i="1" dirty="0">
                <a:solidFill>
                  <a:srgbClr val="002060"/>
                </a:solidFill>
                <a:latin typeface="Cymraeg"/>
              </a:rPr>
              <a:t>(London Bridge is falling down)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405019" y="234839"/>
            <a:ext cx="832332" cy="1178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7940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72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377698" y="1783343"/>
            <a:ext cx="7423689" cy="4414688"/>
            <a:chOff x="0" y="0"/>
            <a:chExt cx="8860077" cy="361488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860077" cy="3614882"/>
            </a:xfrm>
            <a:custGeom>
              <a:avLst/>
              <a:gdLst/>
              <a:ahLst/>
              <a:cxnLst/>
              <a:rect l="l" t="t" r="r" b="b"/>
              <a:pathLst>
                <a:path w="8860077" h="3614882">
                  <a:moveTo>
                    <a:pt x="8735617" y="3614882"/>
                  </a:moveTo>
                  <a:lnTo>
                    <a:pt x="124460" y="3614882"/>
                  </a:lnTo>
                  <a:cubicBezTo>
                    <a:pt x="55880" y="3614882"/>
                    <a:pt x="0" y="3559003"/>
                    <a:pt x="0" y="3490423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8735617" y="0"/>
                  </a:lnTo>
                  <a:cubicBezTo>
                    <a:pt x="8804197" y="0"/>
                    <a:pt x="8860077" y="55880"/>
                    <a:pt x="8860077" y="124460"/>
                  </a:cubicBezTo>
                  <a:lnTo>
                    <a:pt x="8860077" y="3490423"/>
                  </a:lnTo>
                  <a:cubicBezTo>
                    <a:pt x="8860077" y="3559003"/>
                    <a:pt x="8804197" y="3614882"/>
                    <a:pt x="8735617" y="3614882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4" name="TextBox 4"/>
          <p:cNvSpPr txBox="1"/>
          <p:nvPr/>
        </p:nvSpPr>
        <p:spPr>
          <a:xfrm>
            <a:off x="3321533" y="1897998"/>
            <a:ext cx="5548935" cy="41879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5473"/>
              </a:lnSpc>
            </a:pPr>
            <a:r>
              <a:rPr lang="en-US" sz="3900" dirty="0" err="1">
                <a:solidFill>
                  <a:srgbClr val="002060"/>
                </a:solidFill>
                <a:latin typeface="Cymraeg"/>
              </a:rPr>
              <a:t>Dewch</a:t>
            </a:r>
            <a:r>
              <a:rPr lang="en-US" sz="3900" dirty="0">
                <a:solidFill>
                  <a:srgbClr val="002060"/>
                </a:solidFill>
                <a:latin typeface="Cymraeg"/>
              </a:rPr>
              <a:t> i </a:t>
            </a:r>
            <a:r>
              <a:rPr lang="en-US" sz="3900" dirty="0" err="1">
                <a:solidFill>
                  <a:srgbClr val="002060"/>
                </a:solidFill>
                <a:latin typeface="Cymraeg"/>
              </a:rPr>
              <a:t>ddarllen</a:t>
            </a:r>
            <a:r>
              <a:rPr lang="en-US" sz="3900" dirty="0">
                <a:solidFill>
                  <a:srgbClr val="002060"/>
                </a:solidFill>
                <a:latin typeface="Cymraeg"/>
              </a:rPr>
              <a:t>! </a:t>
            </a:r>
          </a:p>
          <a:p>
            <a:pPr algn="ctr">
              <a:lnSpc>
                <a:spcPts val="5473"/>
              </a:lnSpc>
            </a:pPr>
            <a:r>
              <a:rPr lang="en-US" sz="3900" dirty="0" err="1">
                <a:solidFill>
                  <a:srgbClr val="002060"/>
                </a:solidFill>
                <a:latin typeface="Cymraeg"/>
              </a:rPr>
              <a:t>Dewch</a:t>
            </a:r>
            <a:r>
              <a:rPr lang="en-US" sz="3900" dirty="0">
                <a:solidFill>
                  <a:srgbClr val="002060"/>
                </a:solidFill>
                <a:latin typeface="Cymraeg"/>
              </a:rPr>
              <a:t> i </a:t>
            </a:r>
            <a:r>
              <a:rPr lang="en-US" sz="3900" dirty="0" err="1">
                <a:solidFill>
                  <a:srgbClr val="002060"/>
                </a:solidFill>
                <a:latin typeface="Cymraeg"/>
              </a:rPr>
              <a:t>ddarllen</a:t>
            </a:r>
            <a:r>
              <a:rPr lang="en-US" sz="3900" dirty="0">
                <a:solidFill>
                  <a:srgbClr val="002060"/>
                </a:solidFill>
                <a:latin typeface="Cymraeg"/>
              </a:rPr>
              <a:t>! </a:t>
            </a:r>
          </a:p>
          <a:p>
            <a:pPr algn="ctr">
              <a:lnSpc>
                <a:spcPts val="5473"/>
              </a:lnSpc>
            </a:pPr>
            <a:r>
              <a:rPr lang="en-US" sz="3900" dirty="0" err="1">
                <a:solidFill>
                  <a:srgbClr val="002060"/>
                </a:solidFill>
                <a:latin typeface="Cymraeg"/>
              </a:rPr>
              <a:t>Ar</a:t>
            </a:r>
            <a:r>
              <a:rPr lang="en-US" sz="3900" dirty="0">
                <a:solidFill>
                  <a:srgbClr val="002060"/>
                </a:solidFill>
                <a:latin typeface="Cymraeg"/>
              </a:rPr>
              <a:t> y carped </a:t>
            </a:r>
            <a:r>
              <a:rPr lang="en-US" sz="3900" dirty="0" err="1">
                <a:solidFill>
                  <a:srgbClr val="002060"/>
                </a:solidFill>
                <a:latin typeface="Cymraeg"/>
              </a:rPr>
              <a:t>gyda</a:t>
            </a:r>
            <a:r>
              <a:rPr lang="en-US" sz="3900" dirty="0">
                <a:solidFill>
                  <a:srgbClr val="002060"/>
                </a:solidFill>
                <a:latin typeface="Cymraeg"/>
              </a:rPr>
              <a:t> fi.</a:t>
            </a:r>
          </a:p>
          <a:p>
            <a:pPr algn="ctr">
              <a:lnSpc>
                <a:spcPts val="5473"/>
              </a:lnSpc>
            </a:pPr>
            <a:r>
              <a:rPr lang="en-US" sz="3900" dirty="0" err="1">
                <a:solidFill>
                  <a:srgbClr val="002060"/>
                </a:solidFill>
                <a:latin typeface="Cymraeg"/>
              </a:rPr>
              <a:t>Dewch</a:t>
            </a:r>
            <a:r>
              <a:rPr lang="en-US" sz="3900" dirty="0">
                <a:solidFill>
                  <a:srgbClr val="002060"/>
                </a:solidFill>
                <a:latin typeface="Cymraeg"/>
              </a:rPr>
              <a:t> i </a:t>
            </a:r>
            <a:r>
              <a:rPr lang="en-US" sz="3900" dirty="0" err="1">
                <a:solidFill>
                  <a:srgbClr val="002060"/>
                </a:solidFill>
                <a:latin typeface="Cymraeg"/>
              </a:rPr>
              <a:t>ddarllen</a:t>
            </a:r>
            <a:r>
              <a:rPr lang="en-US" sz="3900" dirty="0">
                <a:solidFill>
                  <a:srgbClr val="002060"/>
                </a:solidFill>
                <a:latin typeface="Cymraeg"/>
              </a:rPr>
              <a:t>!</a:t>
            </a:r>
          </a:p>
          <a:p>
            <a:pPr algn="ctr">
              <a:lnSpc>
                <a:spcPts val="5473"/>
              </a:lnSpc>
            </a:pPr>
            <a:r>
              <a:rPr lang="en-US" sz="3900" dirty="0" err="1">
                <a:solidFill>
                  <a:srgbClr val="002060"/>
                </a:solidFill>
                <a:latin typeface="Cymraeg"/>
              </a:rPr>
              <a:t>Dewch</a:t>
            </a:r>
            <a:r>
              <a:rPr lang="en-US" sz="3900" dirty="0">
                <a:solidFill>
                  <a:srgbClr val="002060"/>
                </a:solidFill>
                <a:latin typeface="Cymraeg"/>
              </a:rPr>
              <a:t> i </a:t>
            </a:r>
            <a:r>
              <a:rPr lang="en-US" sz="3900" dirty="0" err="1">
                <a:solidFill>
                  <a:srgbClr val="002060"/>
                </a:solidFill>
                <a:latin typeface="Cymraeg"/>
              </a:rPr>
              <a:t>ddarllen</a:t>
            </a:r>
            <a:r>
              <a:rPr lang="en-US" sz="3900" dirty="0">
                <a:solidFill>
                  <a:srgbClr val="002060"/>
                </a:solidFill>
                <a:latin typeface="Cymraeg"/>
              </a:rPr>
              <a:t>!</a:t>
            </a:r>
          </a:p>
          <a:p>
            <a:pPr algn="ctr">
              <a:lnSpc>
                <a:spcPts val="5473"/>
              </a:lnSpc>
            </a:pPr>
            <a:r>
              <a:rPr lang="en-US" sz="3900" dirty="0" err="1">
                <a:solidFill>
                  <a:srgbClr val="002060"/>
                </a:solidFill>
                <a:latin typeface="Cymraeg"/>
              </a:rPr>
              <a:t>Ar</a:t>
            </a:r>
            <a:r>
              <a:rPr lang="en-US" sz="3900" dirty="0">
                <a:solidFill>
                  <a:srgbClr val="002060"/>
                </a:solidFill>
                <a:latin typeface="Cymraeg"/>
              </a:rPr>
              <a:t> y carped </a:t>
            </a:r>
            <a:r>
              <a:rPr lang="en-US" sz="3900" dirty="0" err="1">
                <a:solidFill>
                  <a:srgbClr val="002060"/>
                </a:solidFill>
                <a:latin typeface="Cymraeg"/>
              </a:rPr>
              <a:t>gyda</a:t>
            </a:r>
            <a:r>
              <a:rPr lang="en-US" sz="3900" dirty="0">
                <a:solidFill>
                  <a:srgbClr val="002060"/>
                </a:solidFill>
                <a:latin typeface="Cymraeg"/>
              </a:rPr>
              <a:t> fi.</a:t>
            </a: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252916" y="3424921"/>
            <a:ext cx="2819402" cy="330392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954649" y="234839"/>
            <a:ext cx="832332" cy="1178523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3529458" y="412003"/>
            <a:ext cx="5114659" cy="9489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974"/>
              </a:lnSpc>
            </a:pPr>
            <a:r>
              <a:rPr lang="en-US" sz="4800" b="1" dirty="0" err="1">
                <a:solidFill>
                  <a:srgbClr val="002060"/>
                </a:solidFill>
                <a:latin typeface="Cymraeg"/>
              </a:rPr>
              <a:t>Dewch</a:t>
            </a:r>
            <a:r>
              <a:rPr lang="en-US" sz="4800" b="1" dirty="0">
                <a:solidFill>
                  <a:srgbClr val="002060"/>
                </a:solidFill>
                <a:latin typeface="Cymraeg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Cymraeg"/>
              </a:rPr>
              <a:t>i</a:t>
            </a:r>
            <a:r>
              <a:rPr lang="en-US" sz="4800" b="1" dirty="0">
                <a:solidFill>
                  <a:srgbClr val="002060"/>
                </a:solidFill>
                <a:latin typeface="Cymraeg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Cymraeg"/>
              </a:rPr>
              <a:t>ddarllen</a:t>
            </a:r>
            <a:r>
              <a:rPr lang="en-US" sz="4800" b="1" dirty="0">
                <a:solidFill>
                  <a:srgbClr val="002060"/>
                </a:solidFill>
                <a:latin typeface="Cymraeg"/>
              </a:rPr>
              <a:t>!</a:t>
            </a:r>
          </a:p>
          <a:p>
            <a:pPr algn="ctr"/>
            <a:r>
              <a:rPr lang="en-US" sz="2000" i="1" dirty="0">
                <a:solidFill>
                  <a:srgbClr val="002060"/>
                </a:solidFill>
                <a:ea typeface="+mn-lt"/>
                <a:cs typeface="+mn-lt"/>
              </a:rPr>
              <a:t>(Clementine)</a:t>
            </a:r>
          </a:p>
        </p:txBody>
      </p:sp>
      <p:pic>
        <p:nvPicPr>
          <p:cNvPr id="8" name="Picture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405019" y="234839"/>
            <a:ext cx="832332" cy="1178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75041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72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899833" y="1679074"/>
            <a:ext cx="8172775" cy="4596449"/>
            <a:chOff x="0" y="0"/>
            <a:chExt cx="8860077" cy="376371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860077" cy="3763714"/>
            </a:xfrm>
            <a:custGeom>
              <a:avLst/>
              <a:gdLst/>
              <a:ahLst/>
              <a:cxnLst/>
              <a:rect l="l" t="t" r="r" b="b"/>
              <a:pathLst>
                <a:path w="8860077" h="3763714">
                  <a:moveTo>
                    <a:pt x="8735617" y="3763714"/>
                  </a:moveTo>
                  <a:lnTo>
                    <a:pt x="124460" y="3763714"/>
                  </a:lnTo>
                  <a:cubicBezTo>
                    <a:pt x="55880" y="3763714"/>
                    <a:pt x="0" y="3707834"/>
                    <a:pt x="0" y="363925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8735617" y="0"/>
                  </a:lnTo>
                  <a:cubicBezTo>
                    <a:pt x="8804197" y="0"/>
                    <a:pt x="8860077" y="55880"/>
                    <a:pt x="8860077" y="124460"/>
                  </a:cubicBezTo>
                  <a:lnTo>
                    <a:pt x="8860077" y="3639254"/>
                  </a:lnTo>
                  <a:cubicBezTo>
                    <a:pt x="8860077" y="3707834"/>
                    <a:pt x="8804197" y="3763714"/>
                    <a:pt x="8735617" y="3763714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433972" y="146054"/>
            <a:ext cx="832332" cy="1178523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918065" y="144315"/>
            <a:ext cx="832332" cy="1178523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1532648">
            <a:off x="9292748" y="4881565"/>
            <a:ext cx="2564027" cy="2009557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9492175" y="3092205"/>
            <a:ext cx="1932699" cy="2717327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2654252" y="1895470"/>
            <a:ext cx="6666339" cy="41774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73"/>
              </a:lnSpc>
            </a:pPr>
            <a:r>
              <a:rPr lang="en-US" sz="3600" dirty="0" err="1">
                <a:solidFill>
                  <a:srgbClr val="002060"/>
                </a:solidFill>
                <a:latin typeface="Cymraeg"/>
              </a:rPr>
              <a:t>Dewch</a:t>
            </a:r>
            <a:r>
              <a:rPr lang="en-US" sz="3600" dirty="0">
                <a:solidFill>
                  <a:srgbClr val="002060"/>
                </a:solidFill>
                <a:latin typeface="Cymraeg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Cymraeg"/>
              </a:rPr>
              <a:t>i</a:t>
            </a:r>
            <a:r>
              <a:rPr lang="en-US" sz="3600" dirty="0">
                <a:solidFill>
                  <a:srgbClr val="002060"/>
                </a:solidFill>
                <a:latin typeface="Cymraeg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Cymraeg"/>
              </a:rPr>
              <a:t>eistedd</a:t>
            </a:r>
            <a:r>
              <a:rPr lang="en-US" sz="3600" dirty="0">
                <a:solidFill>
                  <a:srgbClr val="002060"/>
                </a:solidFill>
                <a:latin typeface="Cymraeg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Cymraeg"/>
              </a:rPr>
              <a:t>ar</a:t>
            </a:r>
            <a:r>
              <a:rPr lang="en-US" sz="3600" dirty="0">
                <a:solidFill>
                  <a:srgbClr val="002060"/>
                </a:solidFill>
                <a:latin typeface="Cymraeg"/>
              </a:rPr>
              <a:t> y </a:t>
            </a:r>
            <a:r>
              <a:rPr lang="en-US" sz="3600" dirty="0" err="1">
                <a:solidFill>
                  <a:srgbClr val="002060"/>
                </a:solidFill>
                <a:latin typeface="Cymraeg"/>
              </a:rPr>
              <a:t>llawr</a:t>
            </a:r>
            <a:r>
              <a:rPr lang="en-US" sz="3600" dirty="0">
                <a:solidFill>
                  <a:srgbClr val="002060"/>
                </a:solidFill>
                <a:latin typeface="Cymraeg"/>
              </a:rPr>
              <a:t>,</a:t>
            </a:r>
          </a:p>
          <a:p>
            <a:pPr algn="ctr">
              <a:lnSpc>
                <a:spcPts val="5473"/>
              </a:lnSpc>
            </a:pPr>
            <a:r>
              <a:rPr lang="en-US" sz="3600" dirty="0" err="1">
                <a:solidFill>
                  <a:srgbClr val="002060"/>
                </a:solidFill>
                <a:latin typeface="Arimo"/>
              </a:rPr>
              <a:t>Dewch</a:t>
            </a:r>
            <a:r>
              <a:rPr lang="en-US" sz="3600" dirty="0">
                <a:solidFill>
                  <a:srgbClr val="002060"/>
                </a:solidFill>
                <a:latin typeface="Arimo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Arimo"/>
              </a:rPr>
              <a:t>i</a:t>
            </a:r>
            <a:r>
              <a:rPr lang="en-US" sz="3600" dirty="0">
                <a:solidFill>
                  <a:srgbClr val="002060"/>
                </a:solidFill>
                <a:latin typeface="Arimo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Arimo"/>
              </a:rPr>
              <a:t>edrych</a:t>
            </a:r>
            <a:r>
              <a:rPr lang="en-US" sz="3600" dirty="0">
                <a:solidFill>
                  <a:srgbClr val="002060"/>
                </a:solidFill>
                <a:latin typeface="Arimo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Arimo"/>
              </a:rPr>
              <a:t>ar</a:t>
            </a:r>
            <a:r>
              <a:rPr lang="en-US" sz="3600" dirty="0">
                <a:solidFill>
                  <a:srgbClr val="002060"/>
                </a:solidFill>
                <a:latin typeface="Arimo"/>
              </a:rPr>
              <a:t> y </a:t>
            </a:r>
            <a:r>
              <a:rPr lang="en-US" sz="3600" dirty="0" err="1">
                <a:solidFill>
                  <a:srgbClr val="002060"/>
                </a:solidFill>
                <a:latin typeface="Arimo"/>
              </a:rPr>
              <a:t>clawr</a:t>
            </a:r>
            <a:r>
              <a:rPr lang="en-US" sz="3600" dirty="0">
                <a:solidFill>
                  <a:srgbClr val="002060"/>
                </a:solidFill>
                <a:latin typeface="Arimo"/>
              </a:rPr>
              <a:t>.</a:t>
            </a:r>
            <a:endParaRPr lang="en-US" sz="3600">
              <a:solidFill>
                <a:srgbClr val="002060"/>
              </a:solidFill>
              <a:latin typeface="Arimo"/>
            </a:endParaRPr>
          </a:p>
          <a:p>
            <a:pPr algn="ctr">
              <a:lnSpc>
                <a:spcPts val="5473"/>
              </a:lnSpc>
            </a:pPr>
            <a:r>
              <a:rPr lang="en-US" sz="3600" dirty="0" err="1">
                <a:solidFill>
                  <a:srgbClr val="002060"/>
                </a:solidFill>
                <a:latin typeface="Arimo"/>
              </a:rPr>
              <a:t>Dewch</a:t>
            </a:r>
            <a:r>
              <a:rPr lang="en-US" sz="3600" dirty="0">
                <a:solidFill>
                  <a:srgbClr val="002060"/>
                </a:solidFill>
                <a:latin typeface="Arimo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Arimo"/>
              </a:rPr>
              <a:t>i</a:t>
            </a:r>
            <a:r>
              <a:rPr lang="en-US" sz="3600" dirty="0">
                <a:solidFill>
                  <a:srgbClr val="002060"/>
                </a:solidFill>
                <a:latin typeface="Arimo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Arimo"/>
              </a:rPr>
              <a:t>deithio</a:t>
            </a:r>
            <a:r>
              <a:rPr lang="en-US" sz="3600" dirty="0">
                <a:solidFill>
                  <a:srgbClr val="002060"/>
                </a:solidFill>
                <a:latin typeface="Arimo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Arimo"/>
              </a:rPr>
              <a:t>dros</a:t>
            </a:r>
            <a:r>
              <a:rPr lang="en-US" sz="3600" dirty="0">
                <a:solidFill>
                  <a:srgbClr val="002060"/>
                </a:solidFill>
                <a:latin typeface="Arimo"/>
              </a:rPr>
              <a:t> y </a:t>
            </a:r>
            <a:r>
              <a:rPr lang="en-US" sz="3600" dirty="0" err="1">
                <a:solidFill>
                  <a:srgbClr val="002060"/>
                </a:solidFill>
                <a:latin typeface="Arimo"/>
              </a:rPr>
              <a:t>byd</a:t>
            </a:r>
            <a:r>
              <a:rPr lang="en-US" sz="3600" dirty="0">
                <a:solidFill>
                  <a:srgbClr val="002060"/>
                </a:solidFill>
                <a:latin typeface="Arimo"/>
              </a:rPr>
              <a:t>,</a:t>
            </a:r>
            <a:endParaRPr lang="en-US" sz="3600">
              <a:solidFill>
                <a:srgbClr val="002060"/>
              </a:solidFill>
              <a:latin typeface="Arimo"/>
            </a:endParaRPr>
          </a:p>
          <a:p>
            <a:pPr algn="ctr">
              <a:lnSpc>
                <a:spcPts val="5473"/>
              </a:lnSpc>
            </a:pPr>
            <a:r>
              <a:rPr lang="en-US" sz="3600" dirty="0" err="1">
                <a:solidFill>
                  <a:srgbClr val="002060"/>
                </a:solidFill>
                <a:latin typeface="Arimo"/>
              </a:rPr>
              <a:t>Dewch</a:t>
            </a:r>
            <a:r>
              <a:rPr lang="en-US" sz="3600" dirty="0">
                <a:solidFill>
                  <a:srgbClr val="002060"/>
                </a:solidFill>
                <a:latin typeface="Arimo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Arimo"/>
              </a:rPr>
              <a:t>i</a:t>
            </a:r>
            <a:r>
              <a:rPr lang="en-US" sz="3600" dirty="0">
                <a:solidFill>
                  <a:srgbClr val="002060"/>
                </a:solidFill>
                <a:latin typeface="Arimo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Arimo"/>
              </a:rPr>
              <a:t>wlad</a:t>
            </a:r>
            <a:r>
              <a:rPr lang="en-US" sz="3600" dirty="0">
                <a:solidFill>
                  <a:srgbClr val="002060"/>
                </a:solidFill>
                <a:latin typeface="Arimo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Arimo"/>
              </a:rPr>
              <a:t>drysor</a:t>
            </a:r>
            <a:r>
              <a:rPr lang="en-US" sz="3600" dirty="0">
                <a:solidFill>
                  <a:srgbClr val="002060"/>
                </a:solidFill>
                <a:latin typeface="Arimo"/>
              </a:rPr>
              <a:t> a </a:t>
            </a:r>
            <a:r>
              <a:rPr lang="en-US" sz="3600" dirty="0" err="1">
                <a:solidFill>
                  <a:srgbClr val="002060"/>
                </a:solidFill>
                <a:latin typeface="Arimo"/>
              </a:rPr>
              <a:t>hud</a:t>
            </a:r>
            <a:r>
              <a:rPr lang="en-US" sz="3600" dirty="0">
                <a:solidFill>
                  <a:srgbClr val="002060"/>
                </a:solidFill>
                <a:latin typeface="Arimo"/>
              </a:rPr>
              <a:t>.</a:t>
            </a:r>
            <a:endParaRPr lang="en-US" sz="3600">
              <a:solidFill>
                <a:srgbClr val="002060"/>
              </a:solidFill>
              <a:latin typeface="Arimo"/>
            </a:endParaRPr>
          </a:p>
          <a:p>
            <a:pPr algn="ctr">
              <a:lnSpc>
                <a:spcPts val="5473"/>
              </a:lnSpc>
            </a:pPr>
            <a:r>
              <a:rPr lang="en-US" sz="3600" dirty="0" err="1">
                <a:solidFill>
                  <a:srgbClr val="002060"/>
                </a:solidFill>
                <a:latin typeface="Arimo"/>
              </a:rPr>
              <a:t>Dewch</a:t>
            </a:r>
            <a:r>
              <a:rPr lang="en-US" sz="3600" dirty="0">
                <a:solidFill>
                  <a:srgbClr val="002060"/>
                </a:solidFill>
                <a:latin typeface="Arimo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Arimo"/>
              </a:rPr>
              <a:t>i</a:t>
            </a:r>
            <a:r>
              <a:rPr lang="en-US" sz="3600" dirty="0">
                <a:solidFill>
                  <a:srgbClr val="002060"/>
                </a:solidFill>
                <a:latin typeface="Arimo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Arimo"/>
              </a:rPr>
              <a:t>eistedd</a:t>
            </a:r>
            <a:r>
              <a:rPr lang="en-US" sz="3600" dirty="0">
                <a:solidFill>
                  <a:srgbClr val="002060"/>
                </a:solidFill>
                <a:latin typeface="Arimo"/>
              </a:rPr>
              <a:t> </a:t>
            </a:r>
            <a:r>
              <a:rPr lang="en-US" sz="3600" dirty="0" err="1">
                <a:solidFill>
                  <a:srgbClr val="002060"/>
                </a:solidFill>
                <a:latin typeface="Arimo"/>
              </a:rPr>
              <a:t>ar</a:t>
            </a:r>
            <a:r>
              <a:rPr lang="en-US" sz="3600" dirty="0">
                <a:solidFill>
                  <a:srgbClr val="002060"/>
                </a:solidFill>
                <a:latin typeface="Arimo"/>
              </a:rPr>
              <a:t> y </a:t>
            </a:r>
            <a:r>
              <a:rPr lang="en-US" sz="3600" dirty="0" err="1">
                <a:solidFill>
                  <a:srgbClr val="002060"/>
                </a:solidFill>
                <a:latin typeface="Arimo"/>
              </a:rPr>
              <a:t>llawr</a:t>
            </a:r>
            <a:endParaRPr lang="en-US" sz="3600" dirty="0">
              <a:solidFill>
                <a:srgbClr val="002060"/>
              </a:solidFill>
              <a:latin typeface="Arimo"/>
            </a:endParaRPr>
          </a:p>
          <a:p>
            <a:pPr algn="ctr">
              <a:lnSpc>
                <a:spcPts val="5473"/>
              </a:lnSpc>
            </a:pPr>
            <a:r>
              <a:rPr lang="en-US" sz="3600" dirty="0">
                <a:solidFill>
                  <a:srgbClr val="002060"/>
                </a:solidFill>
                <a:latin typeface="Arimo"/>
              </a:rPr>
              <a:t>Mae </a:t>
            </a:r>
            <a:r>
              <a:rPr lang="en-US" sz="3600" err="1">
                <a:solidFill>
                  <a:srgbClr val="002060"/>
                </a:solidFill>
                <a:latin typeface="Arimo"/>
              </a:rPr>
              <a:t>hi’n</a:t>
            </a:r>
            <a:r>
              <a:rPr lang="en-US" sz="3600" dirty="0">
                <a:solidFill>
                  <a:srgbClr val="002060"/>
                </a:solidFill>
                <a:latin typeface="Arimo"/>
              </a:rPr>
              <a:t> </a:t>
            </a:r>
            <a:r>
              <a:rPr lang="en-US" sz="3600" err="1">
                <a:solidFill>
                  <a:srgbClr val="002060"/>
                </a:solidFill>
                <a:latin typeface="Arimo"/>
              </a:rPr>
              <a:t>amser</a:t>
            </a:r>
            <a:r>
              <a:rPr lang="en-US" sz="3600" dirty="0">
                <a:solidFill>
                  <a:srgbClr val="002060"/>
                </a:solidFill>
                <a:latin typeface="Arimo"/>
              </a:rPr>
              <a:t> </a:t>
            </a:r>
            <a:r>
              <a:rPr lang="en-US" sz="3600" err="1">
                <a:solidFill>
                  <a:srgbClr val="002060"/>
                </a:solidFill>
                <a:latin typeface="Arimo"/>
              </a:rPr>
              <a:t>stori</a:t>
            </a:r>
            <a:r>
              <a:rPr lang="en-US" sz="3600" dirty="0">
                <a:solidFill>
                  <a:srgbClr val="002060"/>
                </a:solidFill>
                <a:latin typeface="Arimo"/>
              </a:rPr>
              <a:t> </a:t>
            </a:r>
            <a:r>
              <a:rPr lang="en-US" sz="3600" err="1">
                <a:solidFill>
                  <a:srgbClr val="002060"/>
                </a:solidFill>
                <a:latin typeface="Arimo"/>
              </a:rPr>
              <a:t>nawr</a:t>
            </a:r>
            <a:r>
              <a:rPr lang="en-US" sz="3600" dirty="0">
                <a:solidFill>
                  <a:srgbClr val="002060"/>
                </a:solidFill>
                <a:latin typeface="Arimo"/>
              </a:rPr>
              <a:t>.</a:t>
            </a:r>
            <a:endParaRPr lang="en-US" sz="3600">
              <a:solidFill>
                <a:srgbClr val="002060"/>
              </a:solidFill>
              <a:latin typeface="Arimo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811639" y="324740"/>
            <a:ext cx="8574006" cy="11898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974"/>
              </a:lnSpc>
            </a:pPr>
            <a:r>
              <a:rPr lang="en-US" sz="5300" b="1" dirty="0">
                <a:solidFill>
                  <a:srgbClr val="002060"/>
                </a:solidFill>
                <a:latin typeface="Cymraeg"/>
              </a:rPr>
              <a:t>Mae </a:t>
            </a:r>
            <a:r>
              <a:rPr lang="en-US" sz="5300" b="1" dirty="0" err="1">
                <a:solidFill>
                  <a:srgbClr val="002060"/>
                </a:solidFill>
                <a:latin typeface="Cymraeg"/>
              </a:rPr>
              <a:t>hi’n</a:t>
            </a:r>
            <a:r>
              <a:rPr lang="en-US" sz="5300" b="1" dirty="0">
                <a:solidFill>
                  <a:srgbClr val="002060"/>
                </a:solidFill>
                <a:latin typeface="Cymraeg"/>
              </a:rPr>
              <a:t> </a:t>
            </a:r>
            <a:r>
              <a:rPr lang="en-US" sz="5300" b="1" dirty="0" err="1">
                <a:solidFill>
                  <a:srgbClr val="002060"/>
                </a:solidFill>
                <a:latin typeface="Cymraeg"/>
              </a:rPr>
              <a:t>amser</a:t>
            </a:r>
            <a:r>
              <a:rPr lang="en-US" sz="5300" b="1" dirty="0">
                <a:solidFill>
                  <a:srgbClr val="002060"/>
                </a:solidFill>
                <a:latin typeface="Cymraeg"/>
              </a:rPr>
              <a:t> </a:t>
            </a:r>
            <a:r>
              <a:rPr lang="en-US" sz="5300" b="1" dirty="0" err="1">
                <a:solidFill>
                  <a:srgbClr val="002060"/>
                </a:solidFill>
                <a:latin typeface="Cymraeg"/>
              </a:rPr>
              <a:t>stori</a:t>
            </a:r>
            <a:r>
              <a:rPr lang="en-US" sz="5300" b="1" dirty="0">
                <a:solidFill>
                  <a:srgbClr val="002060"/>
                </a:solidFill>
                <a:latin typeface="Cymraeg"/>
              </a:rPr>
              <a:t> </a:t>
            </a:r>
            <a:r>
              <a:rPr lang="en-US" sz="5300" b="1" dirty="0" err="1">
                <a:solidFill>
                  <a:srgbClr val="002060"/>
                </a:solidFill>
                <a:latin typeface="Cymraeg"/>
              </a:rPr>
              <a:t>nawr</a:t>
            </a:r>
            <a:r>
              <a:rPr lang="en-US" sz="5300" b="1" dirty="0">
                <a:solidFill>
                  <a:srgbClr val="002060"/>
                </a:solidFill>
                <a:latin typeface="Cymraeg"/>
              </a:rPr>
              <a:t>!</a:t>
            </a:r>
          </a:p>
          <a:p>
            <a:pPr algn="ctr">
              <a:lnSpc>
                <a:spcPts val="4974"/>
              </a:lnSpc>
            </a:pPr>
            <a:r>
              <a:rPr lang="en-US" sz="2000" i="1" dirty="0">
                <a:solidFill>
                  <a:srgbClr val="002060"/>
                </a:solidFill>
                <a:latin typeface="Cymraeg"/>
              </a:rPr>
              <a:t>(Twinkle, twinkle little star)</a:t>
            </a:r>
          </a:p>
        </p:txBody>
      </p:sp>
    </p:spTree>
    <p:extLst>
      <p:ext uri="{BB962C8B-B14F-4D97-AF65-F5344CB8AC3E}">
        <p14:creationId xmlns:p14="http://schemas.microsoft.com/office/powerpoint/2010/main" val="5382596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3140" y="277602"/>
            <a:ext cx="6627182" cy="812321"/>
          </a:xfrm>
          <a:solidFill>
            <a:srgbClr val="FBFF88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US" sz="3200" b="1" dirty="0" err="1">
                <a:ln>
                  <a:solidFill>
                    <a:sysClr val="windowText" lastClr="000000"/>
                  </a:solidFill>
                </a:ln>
                <a:solidFill>
                  <a:srgbClr val="002060"/>
                </a:solidFill>
                <a:latin typeface="+mn-lt"/>
                <a:cs typeface="Calibri"/>
              </a:rPr>
              <a:t>Geirfa</a:t>
            </a:r>
            <a:r>
              <a:rPr lang="en-US" sz="3200" b="1" dirty="0">
                <a:ln>
                  <a:solidFill>
                    <a:sysClr val="windowText" lastClr="000000"/>
                  </a:solidFill>
                </a:ln>
                <a:solidFill>
                  <a:srgbClr val="002060"/>
                </a:solidFill>
                <a:latin typeface="+mn-lt"/>
                <a:cs typeface="Calibri"/>
              </a:rPr>
              <a:t> </a:t>
            </a:r>
            <a:r>
              <a:rPr lang="en-US" sz="3200" b="1" dirty="0" err="1">
                <a:ln>
                  <a:solidFill>
                    <a:sysClr val="windowText" lastClr="000000"/>
                  </a:solidFill>
                </a:ln>
                <a:solidFill>
                  <a:srgbClr val="002060"/>
                </a:solidFill>
                <a:latin typeface="+mn-lt"/>
                <a:cs typeface="Calibri"/>
              </a:rPr>
              <a:t>Ddefnyddiol</a:t>
            </a:r>
            <a:r>
              <a:rPr lang="en-US" sz="3200" dirty="0">
                <a:ln>
                  <a:solidFill>
                    <a:sysClr val="windowText" lastClr="000000"/>
                  </a:solidFill>
                </a:ln>
                <a:solidFill>
                  <a:srgbClr val="002060"/>
                </a:solidFill>
                <a:latin typeface="+mn-lt"/>
                <a:cs typeface="Calibri"/>
              </a:rPr>
              <a:t>  –  </a:t>
            </a:r>
            <a:r>
              <a:rPr lang="en-US" sz="3200" i="1" dirty="0">
                <a:ln>
                  <a:solidFill>
                    <a:sysClr val="windowText" lastClr="000000"/>
                  </a:solidFill>
                </a:ln>
                <a:solidFill>
                  <a:srgbClr val="002060"/>
                </a:solidFill>
                <a:latin typeface="+mn-lt"/>
                <a:cs typeface="Calibri"/>
              </a:rPr>
              <a:t>Useful</a:t>
            </a:r>
            <a:r>
              <a:rPr lang="en-US" sz="3200" dirty="0">
                <a:ln>
                  <a:solidFill>
                    <a:sysClr val="windowText" lastClr="000000"/>
                  </a:solidFill>
                </a:ln>
                <a:solidFill>
                  <a:srgbClr val="002060"/>
                </a:solidFill>
                <a:latin typeface="+mn-lt"/>
                <a:cs typeface="Calibri"/>
              </a:rPr>
              <a:t> </a:t>
            </a:r>
            <a:r>
              <a:rPr lang="en-US" sz="3200" i="1" dirty="0">
                <a:ln>
                  <a:solidFill>
                    <a:sysClr val="windowText" lastClr="000000"/>
                  </a:solidFill>
                </a:ln>
                <a:solidFill>
                  <a:srgbClr val="002060"/>
                </a:solidFill>
                <a:latin typeface="+mn-lt"/>
                <a:cs typeface="Calibri"/>
              </a:rPr>
              <a:t>Vocabulary</a:t>
            </a:r>
          </a:p>
        </p:txBody>
      </p:sp>
      <p:graphicFrame>
        <p:nvGraphicFramePr>
          <p:cNvPr id="11" name="Table 11">
            <a:extLst>
              <a:ext uri="{FF2B5EF4-FFF2-40B4-BE49-F238E27FC236}">
                <a16:creationId xmlns:a16="http://schemas.microsoft.com/office/drawing/2014/main" id="{783AE653-07A1-4422-85A2-1BAF20A899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3229993"/>
              </p:ext>
            </p:extLst>
          </p:nvPr>
        </p:nvGraphicFramePr>
        <p:xfrm>
          <a:off x="718693" y="1449530"/>
          <a:ext cx="5017254" cy="51494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8627">
                  <a:extLst>
                    <a:ext uri="{9D8B030D-6E8A-4147-A177-3AD203B41FA5}">
                      <a16:colId xmlns:a16="http://schemas.microsoft.com/office/drawing/2014/main" val="611143573"/>
                    </a:ext>
                  </a:extLst>
                </a:gridCol>
                <a:gridCol w="2508627">
                  <a:extLst>
                    <a:ext uri="{9D8B030D-6E8A-4147-A177-3AD203B41FA5}">
                      <a16:colId xmlns:a16="http://schemas.microsoft.com/office/drawing/2014/main" val="1060846029"/>
                    </a:ext>
                  </a:extLst>
                </a:gridCol>
              </a:tblGrid>
              <a:tr h="396108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002060"/>
                          </a:solidFill>
                        </a:rPr>
                        <a:t>Cymraeg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err="1">
                          <a:solidFill>
                            <a:srgbClr val="002060"/>
                          </a:solidFill>
                        </a:rPr>
                        <a:t>Saesneg</a:t>
                      </a:r>
                      <a:endParaRPr lang="en-GB" b="1" dirty="0" err="1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BFF8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071290"/>
                  </a:ext>
                </a:extLst>
              </a:tr>
              <a:tr h="396108">
                <a:tc>
                  <a:txBody>
                    <a:bodyPr/>
                    <a:lstStyle/>
                    <a:p>
                      <a:r>
                        <a:rPr lang="en-GB" dirty="0" err="1">
                          <a:solidFill>
                            <a:srgbClr val="002060"/>
                          </a:solidFill>
                        </a:rPr>
                        <a:t>llyfr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i="1" dirty="0">
                          <a:solidFill>
                            <a:srgbClr val="002060"/>
                          </a:solidFill>
                        </a:rPr>
                        <a:t>book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6952911"/>
                  </a:ext>
                </a:extLst>
              </a:tr>
              <a:tr h="39610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 err="1">
                          <a:solidFill>
                            <a:srgbClr val="002060"/>
                          </a:solidFill>
                        </a:rPr>
                        <a:t>clawr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i="1" dirty="0">
                          <a:solidFill>
                            <a:srgbClr val="002060"/>
                          </a:solidFill>
                        </a:rPr>
                        <a:t>cover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9719448"/>
                  </a:ext>
                </a:extLst>
              </a:tr>
              <a:tr h="39610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 err="1">
                          <a:solidFill>
                            <a:srgbClr val="002060"/>
                          </a:solidFill>
                        </a:rPr>
                        <a:t>awdur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i="1" dirty="0">
                          <a:solidFill>
                            <a:srgbClr val="002060"/>
                          </a:solidFill>
                        </a:rPr>
                        <a:t>author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0206120"/>
                  </a:ext>
                </a:extLst>
              </a:tr>
              <a:tr h="39610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 err="1">
                          <a:solidFill>
                            <a:srgbClr val="002060"/>
                          </a:solidFill>
                        </a:rPr>
                        <a:t>teitl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i="1" dirty="0">
                          <a:solidFill>
                            <a:srgbClr val="002060"/>
                          </a:solidFill>
                        </a:rPr>
                        <a:t>title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9097341"/>
                  </a:ext>
                </a:extLst>
              </a:tr>
              <a:tr h="39610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 err="1">
                          <a:solidFill>
                            <a:srgbClr val="002060"/>
                          </a:solidFill>
                        </a:rPr>
                        <a:t>tudalen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i="1" dirty="0">
                          <a:solidFill>
                            <a:srgbClr val="002060"/>
                          </a:solidFill>
                        </a:rPr>
                        <a:t>page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2437951"/>
                  </a:ext>
                </a:extLst>
              </a:tr>
              <a:tr h="39610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 err="1">
                          <a:solidFill>
                            <a:srgbClr val="002060"/>
                          </a:solidFill>
                        </a:rPr>
                        <a:t>tudalennau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i="1" dirty="0">
                          <a:solidFill>
                            <a:srgbClr val="002060"/>
                          </a:solidFill>
                        </a:rPr>
                        <a:t>pages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1213339"/>
                  </a:ext>
                </a:extLst>
              </a:tr>
              <a:tr h="396108">
                <a:tc>
                  <a:txBody>
                    <a:bodyPr/>
                    <a:lstStyle/>
                    <a:p>
                      <a:r>
                        <a:rPr lang="en-GB" dirty="0" err="1">
                          <a:solidFill>
                            <a:srgbClr val="002060"/>
                          </a:solidFill>
                        </a:rPr>
                        <a:t>llun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i="1" dirty="0">
                          <a:solidFill>
                            <a:srgbClr val="002060"/>
                          </a:solidFill>
                        </a:rPr>
                        <a:t>picture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2713138"/>
                  </a:ext>
                </a:extLst>
              </a:tr>
              <a:tr h="396108">
                <a:tc>
                  <a:txBody>
                    <a:bodyPr/>
                    <a:lstStyle/>
                    <a:p>
                      <a:r>
                        <a:rPr lang="en-GB" dirty="0" err="1">
                          <a:solidFill>
                            <a:srgbClr val="002060"/>
                          </a:solidFill>
                        </a:rPr>
                        <a:t>lluniau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i="1" dirty="0">
                          <a:solidFill>
                            <a:srgbClr val="002060"/>
                          </a:solidFill>
                        </a:rPr>
                        <a:t>pictures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0387964"/>
                  </a:ext>
                </a:extLst>
              </a:tr>
              <a:tr h="396108">
                <a:tc>
                  <a:txBody>
                    <a:bodyPr/>
                    <a:lstStyle/>
                    <a:p>
                      <a:r>
                        <a:rPr lang="en-GB" dirty="0" err="1">
                          <a:solidFill>
                            <a:srgbClr val="002060"/>
                          </a:solidFill>
                        </a:rPr>
                        <a:t>stori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i="1" dirty="0">
                          <a:solidFill>
                            <a:srgbClr val="002060"/>
                          </a:solidFill>
                        </a:rPr>
                        <a:t>story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683662"/>
                  </a:ext>
                </a:extLst>
              </a:tr>
              <a:tr h="396108">
                <a:tc>
                  <a:txBody>
                    <a:bodyPr/>
                    <a:lstStyle/>
                    <a:p>
                      <a:r>
                        <a:rPr lang="en-GB" dirty="0" err="1">
                          <a:solidFill>
                            <a:srgbClr val="002060"/>
                          </a:solidFill>
                        </a:rPr>
                        <a:t>arlunydd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i="1" dirty="0">
                          <a:solidFill>
                            <a:srgbClr val="002060"/>
                          </a:solidFill>
                        </a:rPr>
                        <a:t>illustrator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4205920"/>
                  </a:ext>
                </a:extLst>
              </a:tr>
              <a:tr h="396108">
                <a:tc>
                  <a:txBody>
                    <a:bodyPr/>
                    <a:lstStyle/>
                    <a:p>
                      <a:r>
                        <a:rPr lang="en-GB" dirty="0" err="1">
                          <a:solidFill>
                            <a:srgbClr val="002060"/>
                          </a:solidFill>
                        </a:rPr>
                        <a:t>cyfres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i="1" dirty="0">
                          <a:solidFill>
                            <a:srgbClr val="002060"/>
                          </a:solidFill>
                        </a:rPr>
                        <a:t>series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6247510"/>
                  </a:ext>
                </a:extLst>
              </a:tr>
              <a:tr h="396108">
                <a:tc>
                  <a:txBody>
                    <a:bodyPr/>
                    <a:lstStyle/>
                    <a:p>
                      <a:r>
                        <a:rPr lang="en-GB" sz="1800" b="0" i="0" u="none" strike="noStrike" noProof="0" dirty="0" err="1">
                          <a:solidFill>
                            <a:srgbClr val="002060"/>
                          </a:solidFill>
                          <a:latin typeface="Calibri"/>
                        </a:rPr>
                        <a:t>cymeriad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i="1" dirty="0">
                          <a:solidFill>
                            <a:srgbClr val="002060"/>
                          </a:solidFill>
                        </a:rPr>
                        <a:t>character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4404046"/>
                  </a:ext>
                </a:extLst>
              </a:tr>
            </a:tbl>
          </a:graphicData>
        </a:graphic>
      </p:graphicFrame>
      <p:graphicFrame>
        <p:nvGraphicFramePr>
          <p:cNvPr id="4" name="Table 11">
            <a:extLst>
              <a:ext uri="{FF2B5EF4-FFF2-40B4-BE49-F238E27FC236}">
                <a16:creationId xmlns:a16="http://schemas.microsoft.com/office/drawing/2014/main" id="{4FB1A807-F4E4-6106-621D-93561D635E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2663354"/>
              </p:ext>
            </p:extLst>
          </p:nvPr>
        </p:nvGraphicFramePr>
        <p:xfrm>
          <a:off x="6401404" y="1449529"/>
          <a:ext cx="5017254" cy="51494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08627">
                  <a:extLst>
                    <a:ext uri="{9D8B030D-6E8A-4147-A177-3AD203B41FA5}">
                      <a16:colId xmlns:a16="http://schemas.microsoft.com/office/drawing/2014/main" val="611143573"/>
                    </a:ext>
                  </a:extLst>
                </a:gridCol>
                <a:gridCol w="2508627">
                  <a:extLst>
                    <a:ext uri="{9D8B030D-6E8A-4147-A177-3AD203B41FA5}">
                      <a16:colId xmlns:a16="http://schemas.microsoft.com/office/drawing/2014/main" val="1060846029"/>
                    </a:ext>
                  </a:extLst>
                </a:gridCol>
              </a:tblGrid>
              <a:tr h="396108">
                <a:tc>
                  <a:txBody>
                    <a:bodyPr/>
                    <a:lstStyle/>
                    <a:p>
                      <a:r>
                        <a:rPr lang="en-GB" b="1" dirty="0">
                          <a:solidFill>
                            <a:srgbClr val="002060"/>
                          </a:solidFill>
                        </a:rPr>
                        <a:t>Cymraeg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BFF8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1" err="1">
                          <a:solidFill>
                            <a:srgbClr val="002060"/>
                          </a:solidFill>
                        </a:rPr>
                        <a:t>Saesneg</a:t>
                      </a:r>
                      <a:endParaRPr lang="en-GB" b="1" dirty="0" err="1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FBFF8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7071290"/>
                  </a:ext>
                </a:extLst>
              </a:tr>
              <a:tr h="396108">
                <a:tc>
                  <a:txBody>
                    <a:bodyPr/>
                    <a:lstStyle/>
                    <a:p>
                      <a:r>
                        <a:rPr lang="en-GB" dirty="0" err="1">
                          <a:solidFill>
                            <a:srgbClr val="002060"/>
                          </a:solidFill>
                        </a:rPr>
                        <a:t>cymeriadau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i="1" dirty="0">
                          <a:solidFill>
                            <a:srgbClr val="002060"/>
                          </a:solidFill>
                        </a:rPr>
                        <a:t>characters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6952911"/>
                  </a:ext>
                </a:extLst>
              </a:tr>
              <a:tr h="39610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 err="1">
                          <a:solidFill>
                            <a:srgbClr val="002060"/>
                          </a:solidFill>
                        </a:rPr>
                        <a:t>prif</a:t>
                      </a:r>
                      <a:r>
                        <a:rPr lang="en-GB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GB" dirty="0" err="1">
                          <a:solidFill>
                            <a:srgbClr val="002060"/>
                          </a:solidFill>
                        </a:rPr>
                        <a:t>gymeriad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i="1" dirty="0">
                          <a:solidFill>
                            <a:srgbClr val="002060"/>
                          </a:solidFill>
                        </a:rPr>
                        <a:t>main character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9719448"/>
                  </a:ext>
                </a:extLst>
              </a:tr>
              <a:tr h="39610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 err="1">
                          <a:solidFill>
                            <a:srgbClr val="002060"/>
                          </a:solidFill>
                        </a:rPr>
                        <a:t>ar</a:t>
                      </a:r>
                      <a:r>
                        <a:rPr lang="en-GB" dirty="0">
                          <a:solidFill>
                            <a:srgbClr val="002060"/>
                          </a:solidFill>
                        </a:rPr>
                        <a:t> y </a:t>
                      </a:r>
                      <a:r>
                        <a:rPr lang="en-GB" dirty="0" err="1">
                          <a:solidFill>
                            <a:srgbClr val="002060"/>
                          </a:solidFill>
                        </a:rPr>
                        <a:t>dechrau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i="1" dirty="0">
                          <a:solidFill>
                            <a:srgbClr val="002060"/>
                          </a:solidFill>
                        </a:rPr>
                        <a:t>at the beginning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0206120"/>
                  </a:ext>
                </a:extLst>
              </a:tr>
              <a:tr h="39610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 err="1">
                          <a:solidFill>
                            <a:srgbClr val="002060"/>
                          </a:solidFill>
                        </a:rPr>
                        <a:t>canol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i="1" dirty="0">
                          <a:solidFill>
                            <a:srgbClr val="002060"/>
                          </a:solidFill>
                        </a:rPr>
                        <a:t>middle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9097341"/>
                  </a:ext>
                </a:extLst>
              </a:tr>
              <a:tr h="39610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 err="1">
                          <a:solidFill>
                            <a:srgbClr val="002060"/>
                          </a:solidFill>
                        </a:rPr>
                        <a:t>diwedd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i="1" dirty="0">
                          <a:solidFill>
                            <a:srgbClr val="002060"/>
                          </a:solidFill>
                        </a:rPr>
                        <a:t>end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2437951"/>
                  </a:ext>
                </a:extLst>
              </a:tr>
              <a:tr h="39610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dirty="0" err="1">
                          <a:solidFill>
                            <a:srgbClr val="002060"/>
                          </a:solidFill>
                        </a:rPr>
                        <a:t>doniol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i="1" dirty="0">
                          <a:solidFill>
                            <a:srgbClr val="002060"/>
                          </a:solidFill>
                        </a:rPr>
                        <a:t>funny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1213339"/>
                  </a:ext>
                </a:extLst>
              </a:tr>
              <a:tr h="396108">
                <a:tc>
                  <a:txBody>
                    <a:bodyPr/>
                    <a:lstStyle/>
                    <a:p>
                      <a:r>
                        <a:rPr lang="en-GB" dirty="0" err="1">
                          <a:solidFill>
                            <a:srgbClr val="002060"/>
                          </a:solidFill>
                        </a:rPr>
                        <a:t>lliwgar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i="1" dirty="0">
                          <a:solidFill>
                            <a:srgbClr val="002060"/>
                          </a:solidFill>
                        </a:rPr>
                        <a:t>colourful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2713138"/>
                  </a:ext>
                </a:extLst>
              </a:tr>
              <a:tr h="396108">
                <a:tc>
                  <a:txBody>
                    <a:bodyPr/>
                    <a:lstStyle/>
                    <a:p>
                      <a:r>
                        <a:rPr lang="en-GB" dirty="0" err="1">
                          <a:solidFill>
                            <a:srgbClr val="002060"/>
                          </a:solidFill>
                        </a:rPr>
                        <a:t>diddorol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i="1" dirty="0">
                          <a:solidFill>
                            <a:srgbClr val="002060"/>
                          </a:solidFill>
                        </a:rPr>
                        <a:t>interesting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0387964"/>
                  </a:ext>
                </a:extLst>
              </a:tr>
              <a:tr h="396108">
                <a:tc>
                  <a:txBody>
                    <a:bodyPr/>
                    <a:lstStyle/>
                    <a:p>
                      <a:r>
                        <a:rPr lang="en-GB" dirty="0" err="1">
                          <a:solidFill>
                            <a:srgbClr val="002060"/>
                          </a:solidFill>
                        </a:rPr>
                        <a:t>cyffrous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i="1" dirty="0">
                          <a:solidFill>
                            <a:srgbClr val="002060"/>
                          </a:solidFill>
                        </a:rPr>
                        <a:t>exciting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1683662"/>
                  </a:ext>
                </a:extLst>
              </a:tr>
              <a:tr h="396108">
                <a:tc>
                  <a:txBody>
                    <a:bodyPr/>
                    <a:lstStyle/>
                    <a:p>
                      <a:r>
                        <a:rPr lang="en-GB" dirty="0" err="1">
                          <a:solidFill>
                            <a:srgbClr val="002060"/>
                          </a:solidFill>
                        </a:rPr>
                        <a:t>ardderchog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i="1" dirty="0">
                          <a:solidFill>
                            <a:srgbClr val="002060"/>
                          </a:solidFill>
                        </a:rPr>
                        <a:t>excellent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chemeClr val="tx1"/>
                      </a:solidFill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6247510"/>
                  </a:ext>
                </a:extLst>
              </a:tr>
              <a:tr h="396108">
                <a:tc>
                  <a:txBody>
                    <a:bodyPr/>
                    <a:lstStyle/>
                    <a:p>
                      <a:r>
                        <a:rPr lang="en-GB" sz="1800" b="0" i="0" u="none" strike="noStrike" noProof="0" dirty="0">
                          <a:solidFill>
                            <a:srgbClr val="002060"/>
                          </a:solidFill>
                          <a:latin typeface="Calibri"/>
                        </a:rPr>
                        <a:t>hapus</a:t>
                      </a:r>
                      <a:endParaRPr lang="en-GB" sz="1800" b="0" i="0" u="none" strike="noStrike" noProof="0" dirty="0" err="1">
                        <a:solidFill>
                          <a:srgbClr val="002060"/>
                        </a:solidFill>
                        <a:latin typeface="Calibri"/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i="1" dirty="0">
                          <a:solidFill>
                            <a:srgbClr val="002060"/>
                          </a:solidFill>
                        </a:rPr>
                        <a:t>happy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4404046"/>
                  </a:ext>
                </a:extLst>
              </a:tr>
              <a:tr h="39610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800" b="0" i="0" u="none" strike="noStrike" noProof="0" dirty="0" err="1">
                          <a:solidFill>
                            <a:srgbClr val="002060"/>
                          </a:solidFill>
                          <a:latin typeface="Calibri"/>
                        </a:rPr>
                        <a:t>trist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i="1" dirty="0">
                          <a:solidFill>
                            <a:srgbClr val="002060"/>
                          </a:solidFill>
                        </a:rPr>
                        <a:t>sad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06555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0993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530256" y="424544"/>
            <a:ext cx="7569200" cy="11898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974"/>
              </a:lnSpc>
            </a:pPr>
            <a:r>
              <a:rPr lang="en-US" sz="5300" dirty="0">
                <a:solidFill>
                  <a:srgbClr val="002060"/>
                </a:solidFill>
                <a:latin typeface="Calibri"/>
                <a:cs typeface="Calibri"/>
              </a:rPr>
              <a:t>Mae </a:t>
            </a:r>
            <a:r>
              <a:rPr lang="en-US" sz="5300" dirty="0" err="1">
                <a:solidFill>
                  <a:srgbClr val="002060"/>
                </a:solidFill>
                <a:latin typeface="Calibri"/>
                <a:cs typeface="Calibri"/>
              </a:rPr>
              <a:t>hi'n</a:t>
            </a:r>
            <a:r>
              <a:rPr lang="en-US" sz="53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5300" dirty="0" err="1">
                <a:solidFill>
                  <a:srgbClr val="002060"/>
                </a:solidFill>
                <a:latin typeface="Calibri"/>
                <a:cs typeface="Calibri"/>
              </a:rPr>
              <a:t>amser</a:t>
            </a:r>
            <a:r>
              <a:rPr lang="en-US" sz="53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5300" dirty="0" err="1">
                <a:solidFill>
                  <a:srgbClr val="002060"/>
                </a:solidFill>
                <a:latin typeface="Calibri"/>
                <a:cs typeface="Calibri"/>
              </a:rPr>
              <a:t>stori</a:t>
            </a:r>
            <a:r>
              <a:rPr lang="en-US" sz="5300" dirty="0">
                <a:solidFill>
                  <a:srgbClr val="002060"/>
                </a:solidFill>
                <a:latin typeface="Calibri"/>
                <a:cs typeface="Calibri"/>
              </a:rPr>
              <a:t>!</a:t>
            </a:r>
          </a:p>
          <a:p>
            <a:pPr algn="ctr">
              <a:lnSpc>
                <a:spcPts val="4974"/>
              </a:lnSpc>
            </a:pPr>
            <a:r>
              <a:rPr lang="en-US" sz="2000" i="1" dirty="0">
                <a:solidFill>
                  <a:srgbClr val="002060"/>
                </a:solidFill>
                <a:latin typeface="Calibri"/>
                <a:cs typeface="Calibri"/>
              </a:rPr>
              <a:t>It's story time!</a:t>
            </a:r>
          </a:p>
        </p:txBody>
      </p:sp>
      <p:sp>
        <p:nvSpPr>
          <p:cNvPr id="3" name="AutoShape 3"/>
          <p:cNvSpPr/>
          <p:nvPr/>
        </p:nvSpPr>
        <p:spPr>
          <a:xfrm>
            <a:off x="-1186" y="4834036"/>
            <a:ext cx="12187892" cy="2023964"/>
          </a:xfrm>
          <a:prstGeom prst="rect">
            <a:avLst/>
          </a:prstGeom>
          <a:solidFill>
            <a:srgbClr val="BD72F7"/>
          </a:solidFill>
        </p:spPr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3448893" y="3803385"/>
            <a:ext cx="5277327" cy="2783790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670577" y="2232684"/>
            <a:ext cx="9296400" cy="11898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974"/>
              </a:lnSpc>
            </a:pPr>
            <a:r>
              <a:rPr lang="en-US" sz="5300" dirty="0" err="1">
                <a:solidFill>
                  <a:srgbClr val="002060"/>
                </a:solidFill>
                <a:latin typeface="Calibri"/>
                <a:cs typeface="Calibri"/>
              </a:rPr>
              <a:t>Pwy</a:t>
            </a:r>
            <a:r>
              <a:rPr lang="en-US" sz="53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5300" dirty="0" err="1">
                <a:solidFill>
                  <a:srgbClr val="002060"/>
                </a:solidFill>
                <a:latin typeface="Calibri"/>
                <a:cs typeface="Calibri"/>
              </a:rPr>
              <a:t>sy</a:t>
            </a:r>
            <a:r>
              <a:rPr lang="en-US" sz="53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5300" dirty="0" err="1">
                <a:solidFill>
                  <a:srgbClr val="002060"/>
                </a:solidFill>
                <a:latin typeface="Calibri"/>
                <a:cs typeface="Calibri"/>
              </a:rPr>
              <a:t>eisiau</a:t>
            </a:r>
            <a:r>
              <a:rPr lang="en-US" sz="53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5300" dirty="0" err="1">
                <a:solidFill>
                  <a:srgbClr val="002060"/>
                </a:solidFill>
                <a:latin typeface="Calibri"/>
                <a:cs typeface="Calibri"/>
              </a:rPr>
              <a:t>darllen</a:t>
            </a:r>
            <a:r>
              <a:rPr lang="en-US" sz="53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5300" dirty="0" err="1">
                <a:solidFill>
                  <a:srgbClr val="002060"/>
                </a:solidFill>
                <a:latin typeface="Calibri"/>
                <a:cs typeface="Calibri"/>
              </a:rPr>
              <a:t>stori</a:t>
            </a:r>
            <a:r>
              <a:rPr lang="en-US" sz="5300" dirty="0">
                <a:solidFill>
                  <a:srgbClr val="002060"/>
                </a:solidFill>
                <a:latin typeface="Calibri"/>
                <a:cs typeface="Calibri"/>
              </a:rPr>
              <a:t>?</a:t>
            </a:r>
          </a:p>
          <a:p>
            <a:pPr algn="ctr">
              <a:lnSpc>
                <a:spcPts val="4974"/>
              </a:lnSpc>
            </a:pPr>
            <a:r>
              <a:rPr lang="en-US" sz="2000" i="1" dirty="0">
                <a:solidFill>
                  <a:srgbClr val="002060"/>
                </a:solidFill>
                <a:latin typeface="Calibri"/>
                <a:cs typeface="Calibri"/>
              </a:rPr>
              <a:t>Who wants to read a story?</a:t>
            </a:r>
          </a:p>
        </p:txBody>
      </p:sp>
    </p:spTree>
    <p:extLst>
      <p:ext uri="{BB962C8B-B14F-4D97-AF65-F5344CB8AC3E}">
        <p14:creationId xmlns:p14="http://schemas.microsoft.com/office/powerpoint/2010/main" val="2785503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437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437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80"/>
                            </p:stCondLst>
                            <p:childTnLst>
                              <p:par>
                                <p:cTn id="19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437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437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437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437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437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437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-1186" y="4834036"/>
            <a:ext cx="12187892" cy="2023964"/>
          </a:xfrm>
          <a:prstGeom prst="rect">
            <a:avLst/>
          </a:prstGeom>
          <a:solidFill>
            <a:srgbClr val="BD72F7"/>
          </a:solidFill>
        </p:spPr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5544393" y="3708135"/>
            <a:ext cx="5277327" cy="27837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6D264F9-6B03-E121-80E2-4B667F6CB413}"/>
              </a:ext>
            </a:extLst>
          </p:cNvPr>
          <p:cNvSpPr txBox="1"/>
          <p:nvPr/>
        </p:nvSpPr>
        <p:spPr>
          <a:xfrm>
            <a:off x="1366434" y="204061"/>
            <a:ext cx="9639945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400" b="1" dirty="0" err="1">
                <a:solidFill>
                  <a:srgbClr val="002060"/>
                </a:solidFill>
                <a:latin typeface="Calibri"/>
                <a:cs typeface="Calibri"/>
              </a:rPr>
              <a:t>Pwy</a:t>
            </a: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latin typeface="Calibri"/>
                <a:cs typeface="Calibri"/>
              </a:rPr>
              <a:t>sy</a:t>
            </a: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latin typeface="Calibri"/>
                <a:cs typeface="Calibri"/>
              </a:rPr>
              <a:t>eisiau</a:t>
            </a: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latin typeface="Calibri"/>
                <a:cs typeface="Calibri"/>
              </a:rPr>
              <a:t>darllen</a:t>
            </a: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latin typeface="Calibri"/>
                <a:cs typeface="Calibri"/>
              </a:rPr>
              <a:t>stori</a:t>
            </a: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?        </a:t>
            </a:r>
            <a:r>
              <a:rPr lang="en-GB" sz="2400" dirty="0">
                <a:solidFill>
                  <a:srgbClr val="002060"/>
                </a:solidFill>
                <a:latin typeface="Calibri"/>
                <a:cs typeface="Calibri"/>
              </a:rPr>
              <a:t>			</a:t>
            </a:r>
            <a:endParaRPr lang="en-US">
              <a:solidFill>
                <a:srgbClr val="002060"/>
              </a:solidFill>
              <a:latin typeface="Calibri"/>
              <a:cs typeface="Calibri"/>
            </a:endParaRPr>
          </a:p>
          <a:p>
            <a:r>
              <a:rPr lang="en-GB" sz="2400" dirty="0">
                <a:solidFill>
                  <a:srgbClr val="002060"/>
                </a:solidFill>
                <a:latin typeface="Calibri"/>
                <a:cs typeface="Calibri"/>
              </a:rPr>
              <a:t>             </a:t>
            </a:r>
            <a:r>
              <a:rPr lang="en-GB" sz="2400" i="1" dirty="0">
                <a:solidFill>
                  <a:srgbClr val="002060"/>
                </a:solidFill>
                <a:latin typeface="Calibri"/>
                <a:cs typeface="Calibri"/>
              </a:rPr>
              <a:t>Who wants to read a story?</a:t>
            </a:r>
          </a:p>
          <a:p>
            <a:pPr marL="342900" indent="-342900">
              <a:buFont typeface="Arial"/>
              <a:buChar char="•"/>
            </a:pPr>
            <a:r>
              <a:rPr lang="en-GB" sz="2400" b="1" dirty="0" err="1">
                <a:solidFill>
                  <a:srgbClr val="002060"/>
                </a:solidFill>
                <a:latin typeface="Calibri"/>
                <a:cs typeface="Calibri"/>
              </a:rPr>
              <a:t>Dewch</a:t>
            </a: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latin typeface="Calibri"/>
                <a:cs typeface="Calibri"/>
              </a:rPr>
              <a:t>i</a:t>
            </a: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latin typeface="Calibri"/>
                <a:cs typeface="Calibri"/>
              </a:rPr>
              <a:t>eistedd</a:t>
            </a: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!</a:t>
            </a:r>
          </a:p>
          <a:p>
            <a:r>
              <a:rPr lang="en-GB" sz="2400" dirty="0">
                <a:solidFill>
                  <a:srgbClr val="002060"/>
                </a:solidFill>
                <a:latin typeface="Calibri"/>
                <a:cs typeface="Calibri"/>
              </a:rPr>
              <a:t>	</a:t>
            </a:r>
            <a:r>
              <a:rPr lang="en-GB" sz="2400" i="1" dirty="0">
                <a:solidFill>
                  <a:srgbClr val="002060"/>
                </a:solidFill>
                <a:latin typeface="Calibri"/>
                <a:cs typeface="Calibri"/>
              </a:rPr>
              <a:t>Come to sit!</a:t>
            </a:r>
          </a:p>
          <a:p>
            <a:pPr marL="342900" indent="-342900">
              <a:buFont typeface="Arial"/>
              <a:buChar char="•"/>
            </a:pPr>
            <a:r>
              <a:rPr lang="en-GB" sz="2400" b="1" dirty="0" err="1">
                <a:solidFill>
                  <a:srgbClr val="002060"/>
                </a:solidFill>
                <a:latin typeface="Calibri"/>
                <a:cs typeface="Calibri"/>
              </a:rPr>
              <a:t>Dewch</a:t>
            </a: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latin typeface="Calibri"/>
                <a:cs typeface="Calibri"/>
              </a:rPr>
              <a:t>i</a:t>
            </a: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latin typeface="Calibri"/>
                <a:cs typeface="Calibri"/>
              </a:rPr>
              <a:t>wrando</a:t>
            </a: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latin typeface="Calibri"/>
                <a:cs typeface="Calibri"/>
              </a:rPr>
              <a:t>ar</a:t>
            </a: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 y </a:t>
            </a:r>
            <a:r>
              <a:rPr lang="en-GB" sz="2400" b="1" dirty="0" err="1">
                <a:solidFill>
                  <a:srgbClr val="002060"/>
                </a:solidFill>
                <a:latin typeface="Calibri"/>
                <a:cs typeface="Calibri"/>
              </a:rPr>
              <a:t>stori</a:t>
            </a: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!</a:t>
            </a:r>
          </a:p>
          <a:p>
            <a:r>
              <a:rPr lang="en-GB" sz="2400" dirty="0">
                <a:solidFill>
                  <a:srgbClr val="002060"/>
                </a:solidFill>
                <a:latin typeface="Calibri"/>
                <a:cs typeface="Calibri"/>
              </a:rPr>
              <a:t>	</a:t>
            </a:r>
            <a:r>
              <a:rPr lang="en-GB" sz="2400" i="1" dirty="0">
                <a:solidFill>
                  <a:srgbClr val="002060"/>
                </a:solidFill>
                <a:latin typeface="Calibri"/>
                <a:cs typeface="Calibri"/>
              </a:rPr>
              <a:t>Come to listen to the story.</a:t>
            </a:r>
          </a:p>
          <a:p>
            <a:pPr marL="342900" indent="-342900">
              <a:buFont typeface="Arial"/>
              <a:buChar char="•"/>
            </a:pPr>
            <a:r>
              <a:rPr lang="en-GB" sz="2400" b="1" err="1">
                <a:solidFill>
                  <a:srgbClr val="002060"/>
                </a:solidFill>
                <a:latin typeface="Calibri"/>
                <a:cs typeface="Calibri"/>
              </a:rPr>
              <a:t>Gwrandewch</a:t>
            </a: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!  </a:t>
            </a:r>
            <a:r>
              <a:rPr lang="en-GB" sz="2400" b="1" err="1">
                <a:solidFill>
                  <a:srgbClr val="002060"/>
                </a:solidFill>
                <a:latin typeface="Calibri"/>
                <a:cs typeface="Calibri"/>
              </a:rPr>
              <a:t>Gwrandewch</a:t>
            </a: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 arna </a:t>
            </a:r>
            <a:r>
              <a:rPr lang="en-GB" sz="2400" b="1" err="1">
                <a:solidFill>
                  <a:srgbClr val="002060"/>
                </a:solidFill>
                <a:latin typeface="Calibri"/>
                <a:cs typeface="Calibri"/>
              </a:rPr>
              <a:t>i</a:t>
            </a: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.  </a:t>
            </a:r>
            <a:r>
              <a:rPr lang="en-GB" sz="2400" b="1" err="1">
                <a:solidFill>
                  <a:srgbClr val="002060"/>
                </a:solidFill>
                <a:latin typeface="Calibri"/>
                <a:cs typeface="Calibri"/>
              </a:rPr>
              <a:t>Gwrandewch</a:t>
            </a: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GB" sz="2400" b="1" err="1">
                <a:solidFill>
                  <a:srgbClr val="002060"/>
                </a:solidFill>
                <a:latin typeface="Calibri"/>
                <a:cs typeface="Calibri"/>
              </a:rPr>
              <a:t>yn</a:t>
            </a: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 </a:t>
            </a:r>
            <a:r>
              <a:rPr lang="en-GB" sz="2400" b="1" err="1">
                <a:solidFill>
                  <a:srgbClr val="002060"/>
                </a:solidFill>
                <a:latin typeface="Calibri"/>
                <a:cs typeface="Calibri"/>
              </a:rPr>
              <a:t>ofalus</a:t>
            </a:r>
            <a:r>
              <a:rPr lang="is-IS" sz="2400" b="1" dirty="0">
                <a:solidFill>
                  <a:srgbClr val="002060"/>
                </a:solidFill>
                <a:latin typeface="Calibri"/>
                <a:cs typeface="Calibri"/>
              </a:rPr>
              <a:t>….</a:t>
            </a:r>
          </a:p>
          <a:p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	</a:t>
            </a:r>
            <a:r>
              <a:rPr lang="en-GB" sz="2400" i="1" dirty="0">
                <a:solidFill>
                  <a:srgbClr val="002060"/>
                </a:solidFill>
                <a:latin typeface="Calibri"/>
                <a:cs typeface="Calibri"/>
              </a:rPr>
              <a:t>Listen! Listen to me.  Listen carefully ..</a:t>
            </a:r>
          </a:p>
          <a:p>
            <a:pPr marL="342900" indent="-342900">
              <a:buFont typeface="Arial"/>
              <a:buChar char="•"/>
            </a:pPr>
            <a:r>
              <a:rPr lang="en-GB" sz="2400" b="1" err="1">
                <a:solidFill>
                  <a:srgbClr val="002060"/>
                </a:solidFill>
                <a:latin typeface="Calibri"/>
                <a:cs typeface="Calibri"/>
              </a:rPr>
              <a:t>Pawb</a:t>
            </a: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GB" sz="2400" b="1" err="1">
                <a:solidFill>
                  <a:srgbClr val="002060"/>
                </a:solidFill>
                <a:latin typeface="Calibri"/>
                <a:cs typeface="Calibri"/>
              </a:rPr>
              <a:t>yn</a:t>
            </a: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GB" sz="2400" b="1" err="1">
                <a:solidFill>
                  <a:srgbClr val="002060"/>
                </a:solidFill>
                <a:latin typeface="Calibri"/>
                <a:cs typeface="Calibri"/>
              </a:rPr>
              <a:t>dawel</a:t>
            </a: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!</a:t>
            </a:r>
          </a:p>
          <a:p>
            <a:r>
              <a:rPr lang="en-GB" sz="2400" dirty="0">
                <a:solidFill>
                  <a:srgbClr val="002060"/>
                </a:solidFill>
                <a:latin typeface="Calibri"/>
                <a:cs typeface="Calibri"/>
              </a:rPr>
              <a:t>	</a:t>
            </a:r>
            <a:r>
              <a:rPr lang="en-GB" sz="2400" i="1" dirty="0">
                <a:solidFill>
                  <a:srgbClr val="002060"/>
                </a:solidFill>
                <a:latin typeface="Calibri"/>
                <a:cs typeface="Calibri"/>
              </a:rPr>
              <a:t>Everybody quiet!</a:t>
            </a:r>
          </a:p>
          <a:p>
            <a:pPr marL="342900" indent="-342900">
              <a:buFont typeface="Arial"/>
              <a:buChar char="•"/>
            </a:pP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Dim </a:t>
            </a:r>
            <a:r>
              <a:rPr lang="en-GB" sz="2400" b="1" err="1">
                <a:solidFill>
                  <a:srgbClr val="002060"/>
                </a:solidFill>
                <a:latin typeface="Calibri"/>
                <a:cs typeface="Calibri"/>
              </a:rPr>
              <a:t>siarad</a:t>
            </a:r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!</a:t>
            </a:r>
          </a:p>
          <a:p>
            <a:r>
              <a:rPr lang="en-GB" sz="2400" dirty="0">
                <a:solidFill>
                  <a:srgbClr val="002060"/>
                </a:solidFill>
                <a:latin typeface="Calibri"/>
                <a:cs typeface="Calibri"/>
              </a:rPr>
              <a:t>	</a:t>
            </a:r>
            <a:r>
              <a:rPr lang="en-GB" sz="2400" i="1" dirty="0">
                <a:solidFill>
                  <a:srgbClr val="002060"/>
                </a:solidFill>
                <a:latin typeface="Calibri"/>
                <a:cs typeface="Calibri"/>
              </a:rPr>
              <a:t>No talking!</a:t>
            </a:r>
            <a:endParaRPr lang="en-GB">
              <a:solidFill>
                <a:srgbClr val="002060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1608347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-1186" y="4834036"/>
            <a:ext cx="12187892" cy="2023964"/>
          </a:xfrm>
          <a:prstGeom prst="rect">
            <a:avLst/>
          </a:prstGeom>
          <a:solidFill>
            <a:srgbClr val="FBFF88"/>
          </a:solidFill>
        </p:spPr>
      </p:sp>
      <p:pic>
        <p:nvPicPr>
          <p:cNvPr id="2" name="Picture 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C555586D-6F02-2B2D-9DEB-C8E9C6DD5B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2166" y="953861"/>
            <a:ext cx="3384096" cy="4950278"/>
          </a:xfrm>
          <a:prstGeom prst="rect">
            <a:avLst/>
          </a:prstGeom>
          <a:ln>
            <a:solidFill>
              <a:srgbClr val="002060"/>
            </a:solidFill>
          </a:ln>
        </p:spPr>
      </p:pic>
      <p:sp>
        <p:nvSpPr>
          <p:cNvPr id="7" name="TextBox 2">
            <a:extLst>
              <a:ext uri="{FF2B5EF4-FFF2-40B4-BE49-F238E27FC236}">
                <a16:creationId xmlns:a16="http://schemas.microsoft.com/office/drawing/2014/main" id="{F5149186-E0E0-74AA-C1FB-239A2CE1A5F5}"/>
              </a:ext>
            </a:extLst>
          </p:cNvPr>
          <p:cNvSpPr txBox="1"/>
          <p:nvPr/>
        </p:nvSpPr>
        <p:spPr>
          <a:xfrm>
            <a:off x="4489684" y="342901"/>
            <a:ext cx="7569200" cy="120334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974"/>
              </a:lnSpc>
            </a:pPr>
            <a:r>
              <a:rPr lang="en-US" sz="5300" b="1" dirty="0">
                <a:solidFill>
                  <a:srgbClr val="002060"/>
                </a:solidFill>
                <a:latin typeface="Calibri"/>
                <a:cs typeface="Calibri"/>
              </a:rPr>
              <a:t>Mae </a:t>
            </a:r>
            <a:r>
              <a:rPr lang="en-US" sz="5300" b="1" dirty="0" err="1">
                <a:solidFill>
                  <a:srgbClr val="002060"/>
                </a:solidFill>
                <a:latin typeface="Calibri"/>
                <a:cs typeface="Calibri"/>
              </a:rPr>
              <a:t>hi'n</a:t>
            </a:r>
            <a:r>
              <a:rPr lang="en-US" sz="53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5300" b="1" dirty="0" err="1">
                <a:solidFill>
                  <a:srgbClr val="002060"/>
                </a:solidFill>
                <a:latin typeface="Calibri"/>
                <a:cs typeface="Calibri"/>
              </a:rPr>
              <a:t>amser</a:t>
            </a:r>
            <a:r>
              <a:rPr lang="en-US" sz="53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5300" b="1" dirty="0" err="1">
                <a:solidFill>
                  <a:srgbClr val="002060"/>
                </a:solidFill>
                <a:latin typeface="Calibri"/>
                <a:cs typeface="Calibri"/>
              </a:rPr>
              <a:t>stori</a:t>
            </a:r>
            <a:r>
              <a:rPr lang="en-US" sz="5300" b="1" dirty="0">
                <a:solidFill>
                  <a:srgbClr val="002060"/>
                </a:solidFill>
                <a:latin typeface="Calibri"/>
                <a:cs typeface="Calibri"/>
              </a:rPr>
              <a:t>!</a:t>
            </a:r>
          </a:p>
          <a:p>
            <a:pPr algn="ctr">
              <a:lnSpc>
                <a:spcPts val="4974"/>
              </a:lnSpc>
            </a:pPr>
            <a:r>
              <a:rPr lang="en-US" sz="2400" i="1" dirty="0">
                <a:solidFill>
                  <a:srgbClr val="002060"/>
                </a:solidFill>
                <a:latin typeface="Calibri"/>
                <a:cs typeface="Calibri"/>
              </a:rPr>
              <a:t>It's story time!</a:t>
            </a:r>
          </a:p>
        </p:txBody>
      </p:sp>
      <p:pic>
        <p:nvPicPr>
          <p:cNvPr id="12" name="Picture 12" descr="Diagram&#10;&#10;Description automatically generated">
            <a:extLst>
              <a:ext uri="{FF2B5EF4-FFF2-40B4-BE49-F238E27FC236}">
                <a16:creationId xmlns:a16="http://schemas.microsoft.com/office/drawing/2014/main" id="{1CE36D3F-A323-E900-74AA-3230FEC756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8007" y="2274249"/>
            <a:ext cx="6879771" cy="3955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272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437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437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180"/>
                            </p:stCondLst>
                            <p:childTnLst>
                              <p:par>
                                <p:cTn id="19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437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437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-1186" y="4834036"/>
            <a:ext cx="12187892" cy="2023964"/>
          </a:xfrm>
          <a:prstGeom prst="rect">
            <a:avLst/>
          </a:prstGeom>
          <a:solidFill>
            <a:srgbClr val="FBFF88"/>
          </a:solidFill>
        </p:spPr>
      </p:sp>
      <p:sp>
        <p:nvSpPr>
          <p:cNvPr id="7" name="TextBox 2">
            <a:extLst>
              <a:ext uri="{FF2B5EF4-FFF2-40B4-BE49-F238E27FC236}">
                <a16:creationId xmlns:a16="http://schemas.microsoft.com/office/drawing/2014/main" id="{F5149186-E0E0-74AA-C1FB-239A2CE1A5F5}"/>
              </a:ext>
            </a:extLst>
          </p:cNvPr>
          <p:cNvSpPr txBox="1"/>
          <p:nvPr/>
        </p:nvSpPr>
        <p:spPr>
          <a:xfrm>
            <a:off x="4489684" y="342901"/>
            <a:ext cx="7569200" cy="6603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974"/>
              </a:lnSpc>
            </a:pPr>
            <a:r>
              <a:rPr lang="en-US" sz="5300" b="1" dirty="0">
                <a:solidFill>
                  <a:srgbClr val="002060"/>
                </a:solidFill>
                <a:latin typeface="Calibri"/>
                <a:cs typeface="Calibri"/>
              </a:rPr>
              <a:t>Mae </a:t>
            </a:r>
            <a:r>
              <a:rPr lang="en-US" sz="5300" b="1" dirty="0" err="1">
                <a:solidFill>
                  <a:srgbClr val="002060"/>
                </a:solidFill>
                <a:latin typeface="Calibri"/>
                <a:cs typeface="Calibri"/>
              </a:rPr>
              <a:t>hi'n</a:t>
            </a:r>
            <a:r>
              <a:rPr lang="en-US" sz="53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5300" b="1" dirty="0" err="1">
                <a:solidFill>
                  <a:srgbClr val="002060"/>
                </a:solidFill>
                <a:latin typeface="Calibri"/>
                <a:cs typeface="Calibri"/>
              </a:rPr>
              <a:t>amser</a:t>
            </a:r>
            <a:r>
              <a:rPr lang="en-US" sz="5300" b="1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5300" b="1" dirty="0" err="1">
                <a:solidFill>
                  <a:srgbClr val="002060"/>
                </a:solidFill>
                <a:latin typeface="Calibri"/>
                <a:cs typeface="Calibri"/>
              </a:rPr>
              <a:t>stori</a:t>
            </a:r>
            <a:r>
              <a:rPr lang="en-US" sz="5300" b="1" dirty="0">
                <a:solidFill>
                  <a:srgbClr val="002060"/>
                </a:solidFill>
                <a:latin typeface="Calibri"/>
                <a:cs typeface="Calibri"/>
              </a:rPr>
              <a:t>!</a:t>
            </a:r>
          </a:p>
        </p:txBody>
      </p:sp>
      <p:pic>
        <p:nvPicPr>
          <p:cNvPr id="4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B636ECF3-D105-43EC-181D-8953B5ED82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5972" y="1455444"/>
            <a:ext cx="3600450" cy="4926825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6" name="Picture 7" descr="Diagram&#10;&#10;Description automatically generated">
            <a:extLst>
              <a:ext uri="{FF2B5EF4-FFF2-40B4-BE49-F238E27FC236}">
                <a16:creationId xmlns:a16="http://schemas.microsoft.com/office/drawing/2014/main" id="{28D063AF-00DF-5E80-DCAF-159E4A2C89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" y="344943"/>
            <a:ext cx="2702378" cy="1881867"/>
          </a:xfrm>
          <a:prstGeom prst="rect">
            <a:avLst/>
          </a:prstGeom>
        </p:spPr>
      </p:pic>
      <p:pic>
        <p:nvPicPr>
          <p:cNvPr id="8" name="Picture 8" descr="Diagram&#10;&#10;Description automatically generated">
            <a:extLst>
              <a:ext uri="{FF2B5EF4-FFF2-40B4-BE49-F238E27FC236}">
                <a16:creationId xmlns:a16="http://schemas.microsoft.com/office/drawing/2014/main" id="{F2C1B00A-8CD3-7391-BE3E-C7A85B52F7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722" y="4064454"/>
            <a:ext cx="3083378" cy="1940378"/>
          </a:xfrm>
          <a:prstGeom prst="rect">
            <a:avLst/>
          </a:prstGeom>
        </p:spPr>
      </p:pic>
      <p:pic>
        <p:nvPicPr>
          <p:cNvPr id="9" name="Picture 9" descr="Diagram&#10;&#10;Description automatically generated">
            <a:extLst>
              <a:ext uri="{FF2B5EF4-FFF2-40B4-BE49-F238E27FC236}">
                <a16:creationId xmlns:a16="http://schemas.microsoft.com/office/drawing/2014/main" id="{2B542488-7A55-82CE-434D-BB8A4715AFA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68156" y="1455964"/>
            <a:ext cx="3365046" cy="2272393"/>
          </a:xfrm>
          <a:prstGeom prst="rect">
            <a:avLst/>
          </a:prstGeom>
        </p:spPr>
      </p:pic>
      <p:pic>
        <p:nvPicPr>
          <p:cNvPr id="10" name="Picture 10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A386EB0A-0E48-107C-57A8-1E600EB232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2886" y="4252913"/>
            <a:ext cx="3189514" cy="1917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888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437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437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-4404" y="5677563"/>
            <a:ext cx="12194580" cy="1174013"/>
          </a:xfrm>
          <a:prstGeom prst="rect">
            <a:avLst/>
          </a:prstGeom>
          <a:solidFill>
            <a:srgbClr val="BD72F7"/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4969892" y="2065344"/>
            <a:ext cx="2252217" cy="27432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flipH="1">
            <a:off x="6555186" y="2942046"/>
            <a:ext cx="2288709" cy="1044223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738414" y="-786646"/>
            <a:ext cx="11074400" cy="223125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0500"/>
              </a:lnSpc>
            </a:pPr>
            <a:r>
              <a:rPr lang="en-US" sz="7650" dirty="0" err="1">
                <a:solidFill>
                  <a:srgbClr val="241452"/>
                </a:solidFill>
                <a:latin typeface="Calibri"/>
                <a:cs typeface="Calibri"/>
              </a:rPr>
              <a:t>Edrychwch</a:t>
            </a:r>
            <a:r>
              <a:rPr lang="en-US" sz="7650" dirty="0">
                <a:solidFill>
                  <a:srgbClr val="241452"/>
                </a:solidFill>
                <a:latin typeface="Calibri"/>
                <a:cs typeface="Calibri"/>
              </a:rPr>
              <a:t> </a:t>
            </a:r>
            <a:r>
              <a:rPr lang="en-US" sz="7650" dirty="0" err="1">
                <a:solidFill>
                  <a:srgbClr val="241452"/>
                </a:solidFill>
                <a:latin typeface="Calibri"/>
                <a:cs typeface="Calibri"/>
              </a:rPr>
              <a:t>ar</a:t>
            </a:r>
            <a:r>
              <a:rPr lang="en-US" sz="7650" dirty="0">
                <a:solidFill>
                  <a:srgbClr val="241452"/>
                </a:solidFill>
                <a:latin typeface="Calibri"/>
                <a:cs typeface="Calibri"/>
              </a:rPr>
              <a:t> y </a:t>
            </a:r>
            <a:r>
              <a:rPr lang="en-US" sz="7650" dirty="0" err="1">
                <a:solidFill>
                  <a:srgbClr val="241452"/>
                </a:solidFill>
                <a:latin typeface="Calibri"/>
                <a:cs typeface="Calibri"/>
              </a:rPr>
              <a:t>clawr</a:t>
            </a:r>
            <a:r>
              <a:rPr lang="en-US" sz="7650" dirty="0">
                <a:solidFill>
                  <a:srgbClr val="241452"/>
                </a:solidFill>
                <a:latin typeface="Calibri"/>
                <a:cs typeface="Calibri"/>
              </a:rPr>
              <a:t>.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E00E0FAC-C68A-DD00-1BFF-C9ABDA71CEC7}"/>
              </a:ext>
            </a:extLst>
          </p:cNvPr>
          <p:cNvSpPr txBox="1"/>
          <p:nvPr/>
        </p:nvSpPr>
        <p:spPr>
          <a:xfrm>
            <a:off x="2391487" y="5902209"/>
            <a:ext cx="7409025" cy="626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36"/>
              </a:lnSpc>
            </a:pPr>
            <a:r>
              <a:rPr lang="en-US" sz="3700" i="1" dirty="0">
                <a:solidFill>
                  <a:schemeClr val="bg1"/>
                </a:solidFill>
                <a:latin typeface="Calibri"/>
                <a:cs typeface="Calibri"/>
              </a:rPr>
              <a:t>Look at the cover.</a:t>
            </a:r>
            <a:endParaRPr lang="en-US" i="1">
              <a:solidFill>
                <a:schemeClr val="bg1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32460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-1186" y="4834036"/>
            <a:ext cx="12187892" cy="2023964"/>
          </a:xfrm>
          <a:prstGeom prst="rect">
            <a:avLst/>
          </a:prstGeom>
          <a:solidFill>
            <a:srgbClr val="BD72F7"/>
          </a:solidFill>
        </p:spPr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5925393" y="3653707"/>
            <a:ext cx="5277327" cy="27837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6D264F9-6B03-E121-80E2-4B667F6CB413}"/>
              </a:ext>
            </a:extLst>
          </p:cNvPr>
          <p:cNvSpPr txBox="1"/>
          <p:nvPr/>
        </p:nvSpPr>
        <p:spPr>
          <a:xfrm>
            <a:off x="1216755" y="217668"/>
            <a:ext cx="9639945" cy="48936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buFont typeface="Arial"/>
              <a:buChar char="•"/>
            </a:pPr>
            <a:r>
              <a:rPr lang="en-GB" sz="2400" b="1" err="1">
                <a:solidFill>
                  <a:srgbClr val="002060"/>
                </a:solidFill>
                <a:ea typeface="+mn-lt"/>
                <a:cs typeface="+mn-lt"/>
              </a:rPr>
              <a:t>Pwy</a:t>
            </a:r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GB" sz="2400" b="1" err="1">
                <a:solidFill>
                  <a:srgbClr val="002060"/>
                </a:solidFill>
                <a:ea typeface="+mn-lt"/>
                <a:cs typeface="+mn-lt"/>
              </a:rPr>
              <a:t>ydy’r</a:t>
            </a:r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GB" sz="2400" b="1" err="1">
                <a:solidFill>
                  <a:srgbClr val="002060"/>
                </a:solidFill>
                <a:ea typeface="+mn-lt"/>
                <a:cs typeface="+mn-lt"/>
              </a:rPr>
              <a:t>awdur</a:t>
            </a:r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?</a:t>
            </a:r>
            <a:endParaRPr lang="en-GB" sz="2400" dirty="0">
              <a:solidFill>
                <a:srgbClr val="002060"/>
              </a:solidFill>
              <a:latin typeface="Calibri"/>
              <a:cs typeface="Calibri"/>
            </a:endParaRPr>
          </a:p>
          <a:p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        </a:t>
            </a:r>
            <a:r>
              <a:rPr lang="en-GB" sz="2400" i="1" dirty="0">
                <a:solidFill>
                  <a:srgbClr val="002060"/>
                </a:solidFill>
                <a:ea typeface="+mn-lt"/>
                <a:cs typeface="+mn-lt"/>
              </a:rPr>
              <a:t>Who is the author?</a:t>
            </a:r>
            <a:endParaRPr lang="en-GB" sz="2400" b="1" dirty="0">
              <a:solidFill>
                <a:srgbClr val="002060"/>
              </a:solidFill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 sz="2400" b="1" err="1">
                <a:solidFill>
                  <a:srgbClr val="002060"/>
                </a:solidFill>
                <a:ea typeface="+mn-lt"/>
                <a:cs typeface="+mn-lt"/>
              </a:rPr>
              <a:t>Pwy</a:t>
            </a:r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GB" sz="2400" b="1" err="1">
                <a:solidFill>
                  <a:srgbClr val="002060"/>
                </a:solidFill>
                <a:ea typeface="+mn-lt"/>
                <a:cs typeface="+mn-lt"/>
              </a:rPr>
              <a:t>sy</a:t>
            </a:r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GB" sz="2400" b="1" err="1">
                <a:solidFill>
                  <a:srgbClr val="002060"/>
                </a:solidFill>
                <a:ea typeface="+mn-lt"/>
                <a:cs typeface="+mn-lt"/>
              </a:rPr>
              <a:t>wedi</a:t>
            </a:r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GB" sz="2400" b="1" err="1">
                <a:solidFill>
                  <a:srgbClr val="002060"/>
                </a:solidFill>
                <a:ea typeface="+mn-lt"/>
                <a:cs typeface="+mn-lt"/>
              </a:rPr>
              <a:t>ysgrifennu’r</a:t>
            </a:r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GB" sz="2400" b="1" err="1">
                <a:solidFill>
                  <a:srgbClr val="002060"/>
                </a:solidFill>
                <a:ea typeface="+mn-lt"/>
                <a:cs typeface="+mn-lt"/>
              </a:rPr>
              <a:t>llyfr</a:t>
            </a:r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?</a:t>
            </a:r>
            <a:endParaRPr lang="en-GB">
              <a:solidFill>
                <a:srgbClr val="002060"/>
              </a:solidFill>
              <a:ea typeface="+mn-lt"/>
              <a:cs typeface="+mn-lt"/>
            </a:endParaRPr>
          </a:p>
          <a:p>
            <a:r>
              <a:rPr lang="en-GB" sz="2400" b="1" dirty="0">
                <a:solidFill>
                  <a:srgbClr val="002060"/>
                </a:solidFill>
                <a:cs typeface="Calibri"/>
              </a:rPr>
              <a:t>        </a:t>
            </a:r>
            <a:r>
              <a:rPr lang="en-GB" sz="2400" i="1" dirty="0">
                <a:solidFill>
                  <a:srgbClr val="002060"/>
                </a:solidFill>
                <a:cs typeface="Calibri"/>
              </a:rPr>
              <a:t>Who has written the book?</a:t>
            </a:r>
            <a:endParaRPr lang="en-GB" sz="2400" b="1" dirty="0">
              <a:solidFill>
                <a:srgbClr val="002060"/>
              </a:solidFill>
              <a:cs typeface="Calibri"/>
            </a:endParaRPr>
          </a:p>
          <a:p>
            <a:pPr>
              <a:buFont typeface="Arial"/>
              <a:buChar char="•"/>
            </a:pPr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Beth </a:t>
            </a:r>
            <a:r>
              <a:rPr lang="en-GB" sz="2400" b="1" dirty="0" err="1">
                <a:solidFill>
                  <a:srgbClr val="002060"/>
                </a:solidFill>
                <a:ea typeface="+mn-lt"/>
                <a:cs typeface="+mn-lt"/>
              </a:rPr>
              <a:t>ydy’r</a:t>
            </a:r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a typeface="+mn-lt"/>
                <a:cs typeface="+mn-lt"/>
              </a:rPr>
              <a:t>teitl</a:t>
            </a:r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?</a:t>
            </a:r>
            <a:endParaRPr lang="en-GB" dirty="0">
              <a:solidFill>
                <a:srgbClr val="002060"/>
              </a:solidFill>
              <a:cs typeface="Calibri"/>
            </a:endParaRPr>
          </a:p>
          <a:p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        </a:t>
            </a:r>
            <a:r>
              <a:rPr lang="en-GB" sz="2400" i="1" dirty="0">
                <a:solidFill>
                  <a:srgbClr val="002060"/>
                </a:solidFill>
                <a:ea typeface="+mn-lt"/>
                <a:cs typeface="+mn-lt"/>
              </a:rPr>
              <a:t>What is the title?</a:t>
            </a:r>
            <a:endParaRPr lang="en-GB" sz="2400" b="1" dirty="0">
              <a:solidFill>
                <a:srgbClr val="002060"/>
              </a:solidFill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 sz="2400" b="1" dirty="0" err="1">
                <a:solidFill>
                  <a:srgbClr val="002060"/>
                </a:solidFill>
                <a:ea typeface="+mn-lt"/>
                <a:cs typeface="+mn-lt"/>
              </a:rPr>
              <a:t>Pwy</a:t>
            </a:r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a typeface="+mn-lt"/>
                <a:cs typeface="+mn-lt"/>
              </a:rPr>
              <a:t>ydy’r</a:t>
            </a:r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a typeface="+mn-lt"/>
                <a:cs typeface="+mn-lt"/>
              </a:rPr>
              <a:t>arlunydd</a:t>
            </a:r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?</a:t>
            </a:r>
            <a:endParaRPr lang="en-GB" dirty="0">
              <a:solidFill>
                <a:srgbClr val="002060"/>
              </a:solidFill>
              <a:cs typeface="Calibri"/>
            </a:endParaRPr>
          </a:p>
          <a:p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        </a:t>
            </a:r>
            <a:r>
              <a:rPr lang="en-GB" sz="2400" i="1" dirty="0">
                <a:solidFill>
                  <a:srgbClr val="002060"/>
                </a:solidFill>
                <a:ea typeface="+mn-lt"/>
                <a:cs typeface="+mn-lt"/>
              </a:rPr>
              <a:t>Who is the author?</a:t>
            </a:r>
          </a:p>
          <a:p>
            <a:pPr>
              <a:buFont typeface="Arial"/>
              <a:buChar char="•"/>
            </a:pPr>
            <a:r>
              <a:rPr lang="en-GB" sz="2400" b="1" dirty="0" err="1">
                <a:solidFill>
                  <a:srgbClr val="002060"/>
                </a:solidFill>
                <a:ea typeface="+mn-lt"/>
                <a:cs typeface="+mn-lt"/>
              </a:rPr>
              <a:t>Pwy</a:t>
            </a:r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a typeface="+mn-lt"/>
                <a:cs typeface="+mn-lt"/>
              </a:rPr>
              <a:t>sy</a:t>
            </a:r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a typeface="+mn-lt"/>
                <a:cs typeface="+mn-lt"/>
              </a:rPr>
              <a:t>wedi</a:t>
            </a:r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a typeface="+mn-lt"/>
                <a:cs typeface="+mn-lt"/>
              </a:rPr>
              <a:t>tynnu’r</a:t>
            </a:r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a typeface="+mn-lt"/>
                <a:cs typeface="+mn-lt"/>
              </a:rPr>
              <a:t>lluniau</a:t>
            </a:r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?</a:t>
            </a:r>
            <a:endParaRPr lang="en-GB" dirty="0">
              <a:solidFill>
                <a:srgbClr val="002060"/>
              </a:solidFill>
              <a:cs typeface="Calibri"/>
            </a:endParaRPr>
          </a:p>
          <a:p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        </a:t>
            </a:r>
            <a:r>
              <a:rPr lang="en-GB" sz="2400" i="1" dirty="0">
                <a:solidFill>
                  <a:srgbClr val="002060"/>
                </a:solidFill>
                <a:ea typeface="+mn-lt"/>
                <a:cs typeface="+mn-lt"/>
              </a:rPr>
              <a:t>Who has drawn the pictures?</a:t>
            </a:r>
            <a:endParaRPr lang="en-GB" sz="2400" b="1" dirty="0">
              <a:solidFill>
                <a:srgbClr val="002060"/>
              </a:solidFill>
              <a:ea typeface="+mn-lt"/>
              <a:cs typeface="+mn-lt"/>
            </a:endParaRPr>
          </a:p>
          <a:p>
            <a:pPr>
              <a:buFont typeface="Arial"/>
              <a:buChar char="•"/>
            </a:pPr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Beth </a:t>
            </a:r>
            <a:r>
              <a:rPr lang="en-GB" sz="2400" b="1" dirty="0" err="1">
                <a:solidFill>
                  <a:srgbClr val="002060"/>
                </a:solidFill>
                <a:ea typeface="+mn-lt"/>
                <a:cs typeface="+mn-lt"/>
              </a:rPr>
              <a:t>sy</a:t>
            </a:r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 </a:t>
            </a:r>
            <a:r>
              <a:rPr lang="en-GB" sz="2400" b="1" dirty="0" err="1">
                <a:solidFill>
                  <a:srgbClr val="002060"/>
                </a:solidFill>
                <a:ea typeface="+mn-lt"/>
                <a:cs typeface="+mn-lt"/>
              </a:rPr>
              <a:t>ar</a:t>
            </a:r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 y </a:t>
            </a:r>
            <a:r>
              <a:rPr lang="en-GB" sz="2400" b="1" dirty="0" err="1">
                <a:solidFill>
                  <a:srgbClr val="002060"/>
                </a:solidFill>
                <a:ea typeface="+mn-lt"/>
                <a:cs typeface="+mn-lt"/>
              </a:rPr>
              <a:t>clawr</a:t>
            </a:r>
            <a:r>
              <a:rPr lang="en-GB" sz="2400" b="1" dirty="0">
                <a:solidFill>
                  <a:srgbClr val="002060"/>
                </a:solidFill>
                <a:ea typeface="+mn-lt"/>
                <a:cs typeface="+mn-lt"/>
              </a:rPr>
              <a:t>?</a:t>
            </a:r>
            <a:endParaRPr lang="en-GB" dirty="0">
              <a:solidFill>
                <a:srgbClr val="002060"/>
              </a:solidFill>
              <a:cs typeface="Calibri"/>
            </a:endParaRPr>
          </a:p>
          <a:p>
            <a:r>
              <a:rPr lang="en-GB" sz="2400" b="1" dirty="0">
                <a:solidFill>
                  <a:srgbClr val="002060"/>
                </a:solidFill>
                <a:latin typeface="Calibri"/>
                <a:cs typeface="Calibri"/>
              </a:rPr>
              <a:t>        </a:t>
            </a:r>
            <a:r>
              <a:rPr lang="en-GB" sz="2400" i="1" dirty="0">
                <a:solidFill>
                  <a:srgbClr val="002060"/>
                </a:solidFill>
                <a:latin typeface="Calibri"/>
                <a:cs typeface="Calibri"/>
              </a:rPr>
              <a:t>What is on the cover?</a:t>
            </a:r>
            <a:endParaRPr lang="en-GB" sz="2400" b="1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GB" sz="2400" dirty="0">
              <a:solidFill>
                <a:srgbClr val="002060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6903097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823" y="5777981"/>
            <a:ext cx="12188353" cy="1085072"/>
          </a:xfrm>
          <a:prstGeom prst="rect">
            <a:avLst/>
          </a:prstGeom>
          <a:solidFill>
            <a:srgbClr val="BD72F7"/>
          </a:solidFill>
        </p:spPr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9942718">
            <a:off x="3868603" y="951786"/>
            <a:ext cx="4454795" cy="4670821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070166" y="2189262"/>
            <a:ext cx="2399457" cy="1097933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909147" y="197079"/>
            <a:ext cx="8373706" cy="8207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00"/>
              </a:lnSpc>
            </a:pPr>
            <a:r>
              <a:rPr lang="en-US" sz="5300" dirty="0">
                <a:solidFill>
                  <a:srgbClr val="241452"/>
                </a:solidFill>
                <a:latin typeface="Calibri"/>
                <a:cs typeface="Calibri"/>
              </a:rPr>
              <a:t>Beth </a:t>
            </a:r>
            <a:r>
              <a:rPr lang="en-US" sz="5300" dirty="0" err="1">
                <a:solidFill>
                  <a:srgbClr val="241452"/>
                </a:solidFill>
                <a:latin typeface="Calibri"/>
                <a:cs typeface="Calibri"/>
              </a:rPr>
              <a:t>sy</a:t>
            </a:r>
            <a:r>
              <a:rPr lang="en-US" sz="5300" dirty="0">
                <a:solidFill>
                  <a:srgbClr val="241452"/>
                </a:solidFill>
                <a:latin typeface="Calibri"/>
                <a:cs typeface="Calibri"/>
              </a:rPr>
              <a:t> </a:t>
            </a:r>
            <a:r>
              <a:rPr lang="en-US" sz="5300" dirty="0" err="1">
                <a:solidFill>
                  <a:srgbClr val="241452"/>
                </a:solidFill>
                <a:latin typeface="Calibri"/>
                <a:cs typeface="Calibri"/>
              </a:rPr>
              <a:t>ar</a:t>
            </a:r>
            <a:r>
              <a:rPr lang="en-US" sz="5300" dirty="0">
                <a:solidFill>
                  <a:srgbClr val="241452"/>
                </a:solidFill>
                <a:latin typeface="Calibri"/>
                <a:cs typeface="Calibri"/>
              </a:rPr>
              <a:t> y </a:t>
            </a:r>
            <a:r>
              <a:rPr lang="en-US" sz="5300" dirty="0" err="1">
                <a:solidFill>
                  <a:srgbClr val="241452"/>
                </a:solidFill>
                <a:latin typeface="Calibri"/>
                <a:cs typeface="Calibri"/>
              </a:rPr>
              <a:t>clawr</a:t>
            </a:r>
            <a:r>
              <a:rPr lang="en-US" sz="5300" dirty="0">
                <a:solidFill>
                  <a:srgbClr val="241452"/>
                </a:solidFill>
                <a:latin typeface="Calibri"/>
                <a:cs typeface="Calibri"/>
              </a:rPr>
              <a:t>?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568380" y="5997459"/>
            <a:ext cx="7409025" cy="626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36"/>
              </a:lnSpc>
            </a:pPr>
            <a:r>
              <a:rPr lang="en-US" sz="3700" dirty="0">
                <a:solidFill>
                  <a:schemeClr val="bg1"/>
                </a:solidFill>
                <a:latin typeface="Calibri"/>
                <a:cs typeface="Calibri"/>
              </a:rPr>
              <a:t>Car </a:t>
            </a:r>
            <a:r>
              <a:rPr lang="en-US" sz="3700" dirty="0" err="1">
                <a:solidFill>
                  <a:schemeClr val="bg1"/>
                </a:solidFill>
                <a:latin typeface="Calibri"/>
                <a:cs typeface="Calibri"/>
              </a:rPr>
              <a:t>sy</a:t>
            </a:r>
            <a:r>
              <a:rPr lang="en-US" sz="370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lang="en-US" sz="3700" dirty="0" err="1">
                <a:solidFill>
                  <a:schemeClr val="bg1"/>
                </a:solidFill>
                <a:latin typeface="Calibri"/>
                <a:cs typeface="Calibri"/>
              </a:rPr>
              <a:t>ar</a:t>
            </a:r>
            <a:r>
              <a:rPr lang="en-US" sz="3700" dirty="0">
                <a:solidFill>
                  <a:schemeClr val="bg1"/>
                </a:solidFill>
                <a:latin typeface="Calibri"/>
                <a:cs typeface="Calibri"/>
              </a:rPr>
              <a:t> y </a:t>
            </a:r>
            <a:r>
              <a:rPr lang="en-US" sz="3700" dirty="0" err="1">
                <a:solidFill>
                  <a:schemeClr val="bg1"/>
                </a:solidFill>
                <a:latin typeface="Calibri"/>
                <a:cs typeface="Calibri"/>
              </a:rPr>
              <a:t>clawr</a:t>
            </a:r>
            <a:r>
              <a:rPr lang="en-US" sz="3700" dirty="0">
                <a:solidFill>
                  <a:schemeClr val="bg1"/>
                </a:solidFill>
                <a:latin typeface="Calibri"/>
                <a:cs typeface="Calibri"/>
              </a:rPr>
              <a:t>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016621" y="3919984"/>
            <a:ext cx="4506548" cy="626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36"/>
              </a:lnSpc>
            </a:pPr>
            <a:r>
              <a:rPr lang="en-US" sz="3740">
                <a:solidFill>
                  <a:srgbClr val="F4F4F4"/>
                </a:solidFill>
                <a:latin typeface="Cymraeg 2"/>
              </a:rPr>
              <a:t>car</a:t>
            </a:r>
          </a:p>
        </p:txBody>
      </p:sp>
    </p:spTree>
    <p:extLst>
      <p:ext uri="{BB962C8B-B14F-4D97-AF65-F5344CB8AC3E}">
        <p14:creationId xmlns:p14="http://schemas.microsoft.com/office/powerpoint/2010/main" val="1948973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823" y="5764374"/>
            <a:ext cx="12188353" cy="1098679"/>
          </a:xfrm>
          <a:prstGeom prst="rect">
            <a:avLst/>
          </a:prstGeom>
          <a:solidFill>
            <a:srgbClr val="BD72F7"/>
          </a:solidFill>
        </p:spPr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9942718">
            <a:off x="3868603" y="951786"/>
            <a:ext cx="4454795" cy="4670821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039180" y="1733650"/>
            <a:ext cx="2113640" cy="2348489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909147" y="209271"/>
            <a:ext cx="8373706" cy="8207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00"/>
              </a:lnSpc>
            </a:pPr>
            <a:r>
              <a:rPr lang="en-US" sz="5300" dirty="0">
                <a:solidFill>
                  <a:srgbClr val="241452"/>
                </a:solidFill>
                <a:latin typeface="Calibri"/>
                <a:cs typeface="Calibri"/>
              </a:rPr>
              <a:t>Beth </a:t>
            </a:r>
            <a:r>
              <a:rPr lang="en-US" sz="5300" dirty="0" err="1">
                <a:solidFill>
                  <a:srgbClr val="241452"/>
                </a:solidFill>
                <a:latin typeface="Calibri"/>
                <a:cs typeface="Calibri"/>
              </a:rPr>
              <a:t>sy</a:t>
            </a:r>
            <a:r>
              <a:rPr lang="en-US" sz="5300" dirty="0">
                <a:solidFill>
                  <a:srgbClr val="241452"/>
                </a:solidFill>
                <a:latin typeface="Calibri"/>
                <a:cs typeface="Calibri"/>
              </a:rPr>
              <a:t> </a:t>
            </a:r>
            <a:r>
              <a:rPr lang="en-US" sz="5300" dirty="0" err="1">
                <a:solidFill>
                  <a:srgbClr val="241452"/>
                </a:solidFill>
                <a:latin typeface="Calibri"/>
                <a:cs typeface="Calibri"/>
              </a:rPr>
              <a:t>ar</a:t>
            </a:r>
            <a:r>
              <a:rPr lang="en-US" sz="5300" dirty="0">
                <a:solidFill>
                  <a:srgbClr val="241452"/>
                </a:solidFill>
                <a:latin typeface="Calibri"/>
                <a:cs typeface="Calibri"/>
              </a:rPr>
              <a:t> y </a:t>
            </a:r>
            <a:r>
              <a:rPr lang="en-US" sz="5300" dirty="0" err="1">
                <a:solidFill>
                  <a:srgbClr val="241452"/>
                </a:solidFill>
                <a:latin typeface="Calibri"/>
                <a:cs typeface="Calibri"/>
              </a:rPr>
              <a:t>clawr</a:t>
            </a:r>
            <a:r>
              <a:rPr lang="en-US" sz="5300" dirty="0">
                <a:solidFill>
                  <a:srgbClr val="241452"/>
                </a:solidFill>
                <a:latin typeface="Calibri"/>
                <a:cs typeface="Calibri"/>
              </a:rPr>
              <a:t>?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565382" y="5916643"/>
            <a:ext cx="7409025" cy="626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36"/>
              </a:lnSpc>
            </a:pPr>
            <a:r>
              <a:rPr lang="en-US" sz="3700" dirty="0" err="1">
                <a:solidFill>
                  <a:schemeClr val="bg1"/>
                </a:solidFill>
                <a:latin typeface="Calibri"/>
                <a:cs typeface="Calibri"/>
              </a:rPr>
              <a:t>Roced</a:t>
            </a:r>
            <a:r>
              <a:rPr lang="en-US" sz="370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lang="en-US" sz="3700" dirty="0" err="1">
                <a:solidFill>
                  <a:schemeClr val="bg1"/>
                </a:solidFill>
                <a:latin typeface="Calibri"/>
                <a:cs typeface="Calibri"/>
              </a:rPr>
              <a:t>sy</a:t>
            </a:r>
            <a:r>
              <a:rPr lang="en-US" sz="370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lang="en-US" sz="3700" dirty="0" err="1">
                <a:solidFill>
                  <a:schemeClr val="bg1"/>
                </a:solidFill>
                <a:latin typeface="Calibri"/>
                <a:cs typeface="Calibri"/>
              </a:rPr>
              <a:t>ar</a:t>
            </a:r>
            <a:r>
              <a:rPr lang="en-US" sz="3700" dirty="0">
                <a:solidFill>
                  <a:schemeClr val="bg1"/>
                </a:solidFill>
                <a:latin typeface="Calibri"/>
                <a:cs typeface="Calibri"/>
              </a:rPr>
              <a:t> y </a:t>
            </a:r>
            <a:r>
              <a:rPr lang="en-US" sz="3700" dirty="0" err="1">
                <a:solidFill>
                  <a:schemeClr val="bg1"/>
                </a:solidFill>
                <a:latin typeface="Calibri"/>
                <a:cs typeface="Calibri"/>
              </a:rPr>
              <a:t>clawr</a:t>
            </a:r>
            <a:r>
              <a:rPr lang="en-US" sz="3700" dirty="0">
                <a:solidFill>
                  <a:schemeClr val="bg1"/>
                </a:solidFill>
                <a:latin typeface="Calibri"/>
                <a:cs typeface="Calibri"/>
              </a:rPr>
              <a:t>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016621" y="4216828"/>
            <a:ext cx="4506548" cy="626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36"/>
              </a:lnSpc>
            </a:pPr>
            <a:r>
              <a:rPr lang="en-US" sz="3740">
                <a:solidFill>
                  <a:srgbClr val="F4F4F4"/>
                </a:solidFill>
                <a:latin typeface="Cymraeg 2"/>
              </a:rPr>
              <a:t>Roced </a:t>
            </a:r>
          </a:p>
        </p:txBody>
      </p:sp>
    </p:spTree>
    <p:extLst>
      <p:ext uri="{BB962C8B-B14F-4D97-AF65-F5344CB8AC3E}">
        <p14:creationId xmlns:p14="http://schemas.microsoft.com/office/powerpoint/2010/main" val="160441720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1823" y="5791589"/>
            <a:ext cx="12188353" cy="1071464"/>
          </a:xfrm>
          <a:prstGeom prst="rect">
            <a:avLst/>
          </a:prstGeom>
          <a:solidFill>
            <a:srgbClr val="BD72F7"/>
          </a:solidFill>
        </p:spPr>
      </p: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19942718">
            <a:off x="3868603" y="951786"/>
            <a:ext cx="4454795" cy="4670821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722374" y="2193608"/>
            <a:ext cx="2741133" cy="1312318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1906088" y="217888"/>
            <a:ext cx="8373706" cy="8207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00"/>
              </a:lnSpc>
            </a:pPr>
            <a:r>
              <a:rPr lang="en-US" sz="5300" dirty="0">
                <a:solidFill>
                  <a:srgbClr val="241452"/>
                </a:solidFill>
                <a:latin typeface="Calibri"/>
                <a:cs typeface="Calibri"/>
              </a:rPr>
              <a:t>Beth </a:t>
            </a:r>
            <a:r>
              <a:rPr lang="en-US" sz="5300" dirty="0" err="1">
                <a:solidFill>
                  <a:srgbClr val="241452"/>
                </a:solidFill>
                <a:latin typeface="Calibri"/>
                <a:cs typeface="Calibri"/>
              </a:rPr>
              <a:t>sy</a:t>
            </a:r>
            <a:r>
              <a:rPr lang="en-US" sz="5300" dirty="0">
                <a:solidFill>
                  <a:srgbClr val="241452"/>
                </a:solidFill>
                <a:latin typeface="Calibri"/>
                <a:cs typeface="Calibri"/>
              </a:rPr>
              <a:t> </a:t>
            </a:r>
            <a:r>
              <a:rPr lang="en-US" sz="5300" dirty="0" err="1">
                <a:solidFill>
                  <a:srgbClr val="241452"/>
                </a:solidFill>
                <a:latin typeface="Calibri"/>
                <a:cs typeface="Calibri"/>
              </a:rPr>
              <a:t>ar</a:t>
            </a:r>
            <a:r>
              <a:rPr lang="en-US" sz="5300" dirty="0">
                <a:solidFill>
                  <a:srgbClr val="241452"/>
                </a:solidFill>
                <a:latin typeface="Calibri"/>
                <a:cs typeface="Calibri"/>
              </a:rPr>
              <a:t> y </a:t>
            </a:r>
            <a:r>
              <a:rPr lang="en-US" sz="5300" dirty="0" err="1">
                <a:solidFill>
                  <a:srgbClr val="241452"/>
                </a:solidFill>
                <a:latin typeface="Calibri"/>
                <a:cs typeface="Calibri"/>
              </a:rPr>
              <a:t>clawr</a:t>
            </a:r>
            <a:r>
              <a:rPr lang="en-US" sz="5300" dirty="0">
                <a:solidFill>
                  <a:srgbClr val="241452"/>
                </a:solidFill>
                <a:latin typeface="Calibri"/>
                <a:cs typeface="Calibri"/>
              </a:rPr>
              <a:t>?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565382" y="5935821"/>
            <a:ext cx="7409025" cy="626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36"/>
              </a:lnSpc>
            </a:pPr>
            <a:r>
              <a:rPr lang="en-US" sz="3700" dirty="0" err="1">
                <a:solidFill>
                  <a:schemeClr val="bg1"/>
                </a:solidFill>
                <a:latin typeface="Calibri"/>
                <a:cs typeface="Calibri"/>
              </a:rPr>
              <a:t>Traeth</a:t>
            </a:r>
            <a:r>
              <a:rPr lang="en-US" sz="370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lang="en-US" sz="3700" dirty="0" err="1">
                <a:solidFill>
                  <a:schemeClr val="bg1"/>
                </a:solidFill>
                <a:latin typeface="Calibri"/>
                <a:cs typeface="Calibri"/>
              </a:rPr>
              <a:t>sy</a:t>
            </a:r>
            <a:r>
              <a:rPr lang="en-US" sz="3700" dirty="0">
                <a:solidFill>
                  <a:schemeClr val="bg1"/>
                </a:solidFill>
                <a:latin typeface="Calibri"/>
                <a:cs typeface="Calibri"/>
              </a:rPr>
              <a:t> </a:t>
            </a:r>
            <a:r>
              <a:rPr lang="en-US" sz="3700" dirty="0" err="1">
                <a:solidFill>
                  <a:schemeClr val="bg1"/>
                </a:solidFill>
                <a:latin typeface="Calibri"/>
                <a:cs typeface="Calibri"/>
              </a:rPr>
              <a:t>ar</a:t>
            </a:r>
            <a:r>
              <a:rPr lang="en-US" sz="3700" dirty="0">
                <a:solidFill>
                  <a:schemeClr val="bg1"/>
                </a:solidFill>
                <a:latin typeface="Calibri"/>
                <a:cs typeface="Calibri"/>
              </a:rPr>
              <a:t> y </a:t>
            </a:r>
            <a:r>
              <a:rPr lang="en-US" sz="3700" dirty="0" err="1">
                <a:solidFill>
                  <a:schemeClr val="bg1"/>
                </a:solidFill>
                <a:latin typeface="Calibri"/>
                <a:cs typeface="Calibri"/>
              </a:rPr>
              <a:t>clawr</a:t>
            </a:r>
            <a:r>
              <a:rPr lang="en-US" sz="3700" dirty="0">
                <a:solidFill>
                  <a:schemeClr val="bg1"/>
                </a:solidFill>
                <a:latin typeface="Calibri"/>
                <a:cs typeface="Calibri"/>
              </a:rPr>
              <a:t>.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016621" y="4216828"/>
            <a:ext cx="4506548" cy="6267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236"/>
              </a:lnSpc>
            </a:pPr>
            <a:r>
              <a:rPr lang="en-US" sz="3740">
                <a:solidFill>
                  <a:srgbClr val="F4F4F4"/>
                </a:solidFill>
                <a:latin typeface="Cymraeg 2"/>
              </a:rPr>
              <a:t>traeth</a:t>
            </a:r>
          </a:p>
        </p:txBody>
      </p:sp>
    </p:spTree>
    <p:extLst>
      <p:ext uri="{BB962C8B-B14F-4D97-AF65-F5344CB8AC3E}">
        <p14:creationId xmlns:p14="http://schemas.microsoft.com/office/powerpoint/2010/main" val="2617995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Diagram&#10;&#10;Description automatically generated">
            <a:extLst>
              <a:ext uri="{FF2B5EF4-FFF2-40B4-BE49-F238E27FC236}">
                <a16:creationId xmlns:a16="http://schemas.microsoft.com/office/drawing/2014/main" id="{CF018C0B-CD32-9DCD-92F6-25CF42C3BC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0098" y="176801"/>
            <a:ext cx="9471803" cy="6504398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174007422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058786F6-5262-55CB-3D7E-E6D87970E3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230" y="187544"/>
            <a:ext cx="9385539" cy="6468532"/>
          </a:xfrm>
          <a:prstGeom prst="rect">
            <a:avLst/>
          </a:prstGeom>
          <a:ln>
            <a:solidFill>
              <a:srgbClr val="002060"/>
            </a:solidFill>
          </a:ln>
        </p:spPr>
      </p:pic>
    </p:spTree>
    <p:extLst>
      <p:ext uri="{BB962C8B-B14F-4D97-AF65-F5344CB8AC3E}">
        <p14:creationId xmlns:p14="http://schemas.microsoft.com/office/powerpoint/2010/main" val="374171894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/>
          <p:nvPr/>
        </p:nvGrpSpPr>
        <p:grpSpPr>
          <a:xfrm>
            <a:off x="685801" y="1565640"/>
            <a:ext cx="10920751" cy="4606560"/>
            <a:chOff x="0" y="0"/>
            <a:chExt cx="8847513" cy="373203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847513" cy="3732033"/>
            </a:xfrm>
            <a:custGeom>
              <a:avLst/>
              <a:gdLst/>
              <a:ahLst/>
              <a:cxnLst/>
              <a:rect l="l" t="t" r="r" b="b"/>
              <a:pathLst>
                <a:path w="8847513" h="3732033">
                  <a:moveTo>
                    <a:pt x="8723053" y="3732033"/>
                  </a:moveTo>
                  <a:lnTo>
                    <a:pt x="124460" y="3732033"/>
                  </a:lnTo>
                  <a:cubicBezTo>
                    <a:pt x="55880" y="3732033"/>
                    <a:pt x="0" y="3676152"/>
                    <a:pt x="0" y="360757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8723054" y="0"/>
                  </a:lnTo>
                  <a:cubicBezTo>
                    <a:pt x="8791633" y="0"/>
                    <a:pt x="8847513" y="55880"/>
                    <a:pt x="8847513" y="124460"/>
                  </a:cubicBezTo>
                  <a:lnTo>
                    <a:pt x="8847513" y="3607573"/>
                  </a:lnTo>
                  <a:cubicBezTo>
                    <a:pt x="8847513" y="3676153"/>
                    <a:pt x="8791633" y="3732033"/>
                    <a:pt x="8723054" y="3732033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259844" y="4407326"/>
            <a:ext cx="1706741" cy="2334005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5851071" y="3475482"/>
            <a:ext cx="1224652" cy="1021053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088998" y="4648563"/>
            <a:ext cx="938253" cy="905415"/>
          </a:xfrm>
          <a:prstGeom prst="rect">
            <a:avLst/>
          </a:prstGeom>
        </p:spPr>
      </p:pic>
      <p:sp>
        <p:nvSpPr>
          <p:cNvPr id="13" name="TextBox 13"/>
          <p:cNvSpPr txBox="1"/>
          <p:nvPr/>
        </p:nvSpPr>
        <p:spPr>
          <a:xfrm>
            <a:off x="2012949" y="476124"/>
            <a:ext cx="8166103" cy="6156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5400" dirty="0">
                <a:solidFill>
                  <a:srgbClr val="002060"/>
                </a:solidFill>
                <a:latin typeface="Calibri"/>
                <a:cs typeface="Calibri"/>
              </a:rPr>
              <a:t>Hoffi?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306542" y="2419709"/>
            <a:ext cx="9084494" cy="6011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74"/>
              </a:lnSpc>
            </a:pP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Wyt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ti'n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hoffi'r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llyfr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?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306542" y="3811260"/>
            <a:ext cx="9084494" cy="6011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74"/>
              </a:lnSpc>
            </a:pP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Ydw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,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dw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i'n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hoffi'r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llyfr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312638" y="4803279"/>
            <a:ext cx="9084494" cy="6011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74"/>
              </a:lnSpc>
            </a:pP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Nac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ydw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,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dw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i ddim yn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hoffi'r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llyfr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60791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/>
          <p:nvPr/>
        </p:nvGrpSpPr>
        <p:grpSpPr>
          <a:xfrm>
            <a:off x="685801" y="1565640"/>
            <a:ext cx="10920751" cy="4606560"/>
            <a:chOff x="0" y="0"/>
            <a:chExt cx="8847513" cy="373203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847513" cy="3732033"/>
            </a:xfrm>
            <a:custGeom>
              <a:avLst/>
              <a:gdLst/>
              <a:ahLst/>
              <a:cxnLst/>
              <a:rect l="l" t="t" r="r" b="b"/>
              <a:pathLst>
                <a:path w="8847513" h="3732033">
                  <a:moveTo>
                    <a:pt x="8723053" y="3732033"/>
                  </a:moveTo>
                  <a:lnTo>
                    <a:pt x="124460" y="3732033"/>
                  </a:lnTo>
                  <a:cubicBezTo>
                    <a:pt x="55880" y="3732033"/>
                    <a:pt x="0" y="3676152"/>
                    <a:pt x="0" y="360757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8723054" y="0"/>
                  </a:lnTo>
                  <a:cubicBezTo>
                    <a:pt x="8791633" y="0"/>
                    <a:pt x="8847513" y="55880"/>
                    <a:pt x="8847513" y="124460"/>
                  </a:cubicBezTo>
                  <a:lnTo>
                    <a:pt x="8847513" y="3607573"/>
                  </a:lnTo>
                  <a:cubicBezTo>
                    <a:pt x="8847513" y="3676153"/>
                    <a:pt x="8791633" y="3732033"/>
                    <a:pt x="8723054" y="3732033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259844" y="4407326"/>
            <a:ext cx="1706741" cy="2334005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093279" y="3564208"/>
            <a:ext cx="1224652" cy="1021053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110709" y="4677486"/>
            <a:ext cx="938253" cy="905415"/>
          </a:xfrm>
          <a:prstGeom prst="rect">
            <a:avLst/>
          </a:prstGeom>
        </p:spPr>
      </p:pic>
      <p:sp>
        <p:nvSpPr>
          <p:cNvPr id="13" name="TextBox 13"/>
          <p:cNvSpPr txBox="1"/>
          <p:nvPr/>
        </p:nvSpPr>
        <p:spPr>
          <a:xfrm>
            <a:off x="2063124" y="490739"/>
            <a:ext cx="8166103" cy="6156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5400" dirty="0">
                <a:solidFill>
                  <a:srgbClr val="002060"/>
                </a:solidFill>
                <a:latin typeface="Calibri"/>
                <a:cs typeface="Calibri"/>
              </a:rPr>
              <a:t>Hoffi?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187542" y="2378228"/>
            <a:ext cx="9084494" cy="6011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74"/>
              </a:lnSpc>
            </a:pP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Wyt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ti'n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hoffi'r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stori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?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175350" y="3777386"/>
            <a:ext cx="9084494" cy="6011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74"/>
              </a:lnSpc>
            </a:pP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Ydw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,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dw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i'n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hoffi'r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stori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175350" y="4799958"/>
            <a:ext cx="9084494" cy="6011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74"/>
              </a:lnSpc>
            </a:pP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Nac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ydw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,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dw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i ddim yn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hoffi'r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stori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67496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/>
          <p:nvPr/>
        </p:nvGrpSpPr>
        <p:grpSpPr>
          <a:xfrm>
            <a:off x="685801" y="1565640"/>
            <a:ext cx="10920751" cy="4606560"/>
            <a:chOff x="0" y="0"/>
            <a:chExt cx="8847513" cy="373203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847513" cy="3732033"/>
            </a:xfrm>
            <a:custGeom>
              <a:avLst/>
              <a:gdLst/>
              <a:ahLst/>
              <a:cxnLst/>
              <a:rect l="l" t="t" r="r" b="b"/>
              <a:pathLst>
                <a:path w="8847513" h="3732033">
                  <a:moveTo>
                    <a:pt x="8723053" y="3732033"/>
                  </a:moveTo>
                  <a:lnTo>
                    <a:pt x="124460" y="3732033"/>
                  </a:lnTo>
                  <a:cubicBezTo>
                    <a:pt x="55880" y="3732033"/>
                    <a:pt x="0" y="3676152"/>
                    <a:pt x="0" y="360757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8723054" y="0"/>
                  </a:lnTo>
                  <a:cubicBezTo>
                    <a:pt x="8791633" y="0"/>
                    <a:pt x="8847513" y="55880"/>
                    <a:pt x="8847513" y="124460"/>
                  </a:cubicBezTo>
                  <a:lnTo>
                    <a:pt x="8847513" y="3607573"/>
                  </a:lnTo>
                  <a:cubicBezTo>
                    <a:pt x="8847513" y="3676153"/>
                    <a:pt x="8791633" y="3732033"/>
                    <a:pt x="8723054" y="3732033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259844" y="4407326"/>
            <a:ext cx="1706741" cy="2334005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151336" y="3512811"/>
            <a:ext cx="1224652" cy="1021053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971122" y="4658603"/>
            <a:ext cx="938253" cy="905415"/>
          </a:xfrm>
          <a:prstGeom prst="rect">
            <a:avLst/>
          </a:prstGeom>
        </p:spPr>
      </p:pic>
      <p:sp>
        <p:nvSpPr>
          <p:cNvPr id="13" name="TextBox 13"/>
          <p:cNvSpPr txBox="1"/>
          <p:nvPr/>
        </p:nvSpPr>
        <p:spPr>
          <a:xfrm>
            <a:off x="2063124" y="550273"/>
            <a:ext cx="8166103" cy="6156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5400" dirty="0">
                <a:solidFill>
                  <a:srgbClr val="002060"/>
                </a:solidFill>
                <a:latin typeface="Calibri"/>
                <a:cs typeface="Calibri"/>
              </a:rPr>
              <a:t>Hoffi?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175350" y="2314487"/>
            <a:ext cx="9084494" cy="6011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74"/>
              </a:lnSpc>
            </a:pP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Wyt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ti'n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hoffi'r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llun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?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175349" y="3798222"/>
            <a:ext cx="9084494" cy="6011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74"/>
              </a:lnSpc>
            </a:pP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Ydw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,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dw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i'n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hoffi'r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llun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.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175348" y="4803279"/>
            <a:ext cx="9084494" cy="6011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74"/>
              </a:lnSpc>
            </a:pP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Nac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ydw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,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dw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i ddim yn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hoffi'r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llun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51442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72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/>
          <p:nvPr/>
        </p:nvGrpSpPr>
        <p:grpSpPr>
          <a:xfrm>
            <a:off x="685801" y="1565640"/>
            <a:ext cx="10920751" cy="4606560"/>
            <a:chOff x="0" y="0"/>
            <a:chExt cx="8847513" cy="373203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847513" cy="3732033"/>
            </a:xfrm>
            <a:custGeom>
              <a:avLst/>
              <a:gdLst/>
              <a:ahLst/>
              <a:cxnLst/>
              <a:rect l="l" t="t" r="r" b="b"/>
              <a:pathLst>
                <a:path w="8847513" h="3732033">
                  <a:moveTo>
                    <a:pt x="8723053" y="3732033"/>
                  </a:moveTo>
                  <a:lnTo>
                    <a:pt x="124460" y="3732033"/>
                  </a:lnTo>
                  <a:cubicBezTo>
                    <a:pt x="55880" y="3732033"/>
                    <a:pt x="0" y="3676152"/>
                    <a:pt x="0" y="360757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8723054" y="0"/>
                  </a:lnTo>
                  <a:cubicBezTo>
                    <a:pt x="8791633" y="0"/>
                    <a:pt x="8847513" y="55880"/>
                    <a:pt x="8847513" y="124460"/>
                  </a:cubicBezTo>
                  <a:lnTo>
                    <a:pt x="8847513" y="3607573"/>
                  </a:lnTo>
                  <a:cubicBezTo>
                    <a:pt x="8847513" y="3676153"/>
                    <a:pt x="8791633" y="3732033"/>
                    <a:pt x="8723054" y="3732033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pic>
        <p:nvPicPr>
          <p:cNvPr id="10" name="Picture 10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049472" y="2973522"/>
            <a:ext cx="2828517" cy="3070303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2062753" y="481469"/>
            <a:ext cx="8166103" cy="6156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5400" dirty="0">
                <a:solidFill>
                  <a:srgbClr val="002060"/>
                </a:solidFill>
                <a:latin typeface="Calibri"/>
                <a:cs typeface="Calibri"/>
              </a:rPr>
              <a:t>Pam?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219200" y="2375082"/>
            <a:ext cx="9084494" cy="6011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74"/>
              </a:lnSpc>
            </a:pP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Pam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wyt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ti'n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hoffi'r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llun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?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828800" y="3114787"/>
            <a:ext cx="9084494" cy="6011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974"/>
              </a:lnSpc>
            </a:pPr>
            <a:r>
              <a:rPr lang="en-US" sz="3550" dirty="0" err="1">
                <a:solidFill>
                  <a:srgbClr val="9279D4"/>
                </a:solidFill>
                <a:latin typeface="Calibri"/>
                <a:cs typeface="Calibri"/>
              </a:rPr>
              <a:t>Achos</a:t>
            </a:r>
            <a:r>
              <a:rPr lang="en-US" sz="3550" dirty="0">
                <a:solidFill>
                  <a:srgbClr val="9279D4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9279D4"/>
                </a:solidFill>
                <a:latin typeface="Calibri"/>
                <a:cs typeface="Calibri"/>
              </a:rPr>
              <a:t>mae'n</a:t>
            </a:r>
            <a:r>
              <a:rPr lang="en-US" sz="3550" dirty="0">
                <a:solidFill>
                  <a:srgbClr val="9279D4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9279D4"/>
                </a:solidFill>
                <a:latin typeface="Calibri"/>
                <a:cs typeface="Calibri"/>
              </a:rPr>
              <a:t>ddiddorol</a:t>
            </a:r>
            <a:r>
              <a:rPr lang="en-US" sz="3550" dirty="0">
                <a:solidFill>
                  <a:srgbClr val="9279D4"/>
                </a:solidFill>
                <a:latin typeface="Calibri"/>
                <a:cs typeface="Calibri"/>
              </a:rPr>
              <a:t>.</a:t>
            </a:r>
          </a:p>
        </p:txBody>
      </p:sp>
      <p:sp>
        <p:nvSpPr>
          <p:cNvPr id="14" name="TextBox 12">
            <a:extLst>
              <a:ext uri="{FF2B5EF4-FFF2-40B4-BE49-F238E27FC236}">
                <a16:creationId xmlns:a16="http://schemas.microsoft.com/office/drawing/2014/main" id="{F28E4B4D-3CD0-4FEF-BDD8-4830D6DE22BD}"/>
              </a:ext>
            </a:extLst>
          </p:cNvPr>
          <p:cNvSpPr txBox="1"/>
          <p:nvPr/>
        </p:nvSpPr>
        <p:spPr>
          <a:xfrm>
            <a:off x="1219200" y="4200476"/>
            <a:ext cx="9084494" cy="6011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74"/>
              </a:lnSpc>
            </a:pP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Pam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dwyt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ti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ddim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yn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hoffi'r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llun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?</a:t>
            </a:r>
          </a:p>
        </p:txBody>
      </p:sp>
      <p:sp>
        <p:nvSpPr>
          <p:cNvPr id="15" name="TextBox 13">
            <a:extLst>
              <a:ext uri="{FF2B5EF4-FFF2-40B4-BE49-F238E27FC236}">
                <a16:creationId xmlns:a16="http://schemas.microsoft.com/office/drawing/2014/main" id="{73A40D30-F30A-48AB-B7AF-DC7BEE295DE1}"/>
              </a:ext>
            </a:extLst>
          </p:cNvPr>
          <p:cNvSpPr txBox="1"/>
          <p:nvPr/>
        </p:nvSpPr>
        <p:spPr>
          <a:xfrm>
            <a:off x="1828800" y="5095589"/>
            <a:ext cx="8579582" cy="60119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4974"/>
              </a:lnSpc>
            </a:pPr>
            <a:r>
              <a:rPr lang="en-US" sz="3550" dirty="0" err="1">
                <a:solidFill>
                  <a:srgbClr val="9279D4"/>
                </a:solidFill>
                <a:latin typeface="Calibri"/>
                <a:cs typeface="Calibri"/>
              </a:rPr>
              <a:t>Achos</a:t>
            </a:r>
            <a:r>
              <a:rPr lang="en-US" sz="3550" dirty="0">
                <a:solidFill>
                  <a:srgbClr val="9279D4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9279D4"/>
                </a:solidFill>
                <a:latin typeface="Calibri"/>
                <a:cs typeface="Calibri"/>
              </a:rPr>
              <a:t>mae’n</a:t>
            </a:r>
            <a:r>
              <a:rPr lang="en-US" sz="3550" dirty="0">
                <a:solidFill>
                  <a:srgbClr val="9279D4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9279D4"/>
                </a:solidFill>
                <a:latin typeface="Calibri"/>
                <a:cs typeface="Calibri"/>
              </a:rPr>
              <a:t>drist</a:t>
            </a:r>
            <a:r>
              <a:rPr lang="en-US" sz="3550" dirty="0">
                <a:solidFill>
                  <a:srgbClr val="9279D4"/>
                </a:solidFill>
                <a:latin typeface="Calibri"/>
                <a:cs typeface="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05074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72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/>
          <p:nvPr/>
        </p:nvGrpSpPr>
        <p:grpSpPr>
          <a:xfrm>
            <a:off x="685801" y="1565640"/>
            <a:ext cx="10920751" cy="4606560"/>
            <a:chOff x="0" y="0"/>
            <a:chExt cx="8847513" cy="3732033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847513" cy="3732033"/>
            </a:xfrm>
            <a:custGeom>
              <a:avLst/>
              <a:gdLst/>
              <a:ahLst/>
              <a:cxnLst/>
              <a:rect l="l" t="t" r="r" b="b"/>
              <a:pathLst>
                <a:path w="8847513" h="3732033">
                  <a:moveTo>
                    <a:pt x="8723053" y="3732033"/>
                  </a:moveTo>
                  <a:lnTo>
                    <a:pt x="124460" y="3732033"/>
                  </a:lnTo>
                  <a:cubicBezTo>
                    <a:pt x="55880" y="3732033"/>
                    <a:pt x="0" y="3676152"/>
                    <a:pt x="0" y="3607572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8723054" y="0"/>
                  </a:lnTo>
                  <a:cubicBezTo>
                    <a:pt x="8791633" y="0"/>
                    <a:pt x="8847513" y="55880"/>
                    <a:pt x="8847513" y="124460"/>
                  </a:cubicBezTo>
                  <a:lnTo>
                    <a:pt x="8847513" y="3607573"/>
                  </a:lnTo>
                  <a:cubicBezTo>
                    <a:pt x="8847513" y="3676153"/>
                    <a:pt x="8791633" y="3732033"/>
                    <a:pt x="8723054" y="3732033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</p:grpSp>
      <p:pic>
        <p:nvPicPr>
          <p:cNvPr id="10" name="Picture 10"/>
          <p:cNvPicPr>
            <a:picLocks noChangeAspect="1"/>
          </p:cNvPicPr>
          <p:nvPr/>
        </p:nvPicPr>
        <p:blipFill>
          <a:blip r:embed="rId2"/>
          <a:srcRect t="24657"/>
          <a:stretch>
            <a:fillRect/>
          </a:stretch>
        </p:blipFill>
        <p:spPr>
          <a:xfrm>
            <a:off x="6438143" y="3868217"/>
            <a:ext cx="5170932" cy="4133607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795145" y="2287529"/>
            <a:ext cx="1422620" cy="1580689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9745096" y="1834487"/>
            <a:ext cx="2110462" cy="1764874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8472547" y="1917125"/>
            <a:ext cx="922519" cy="934080"/>
          </a:xfrm>
          <a:prstGeom prst="rect">
            <a:avLst/>
          </a:prstGeom>
        </p:spPr>
      </p:pic>
      <p:sp>
        <p:nvSpPr>
          <p:cNvPr id="14" name="TextBox 14"/>
          <p:cNvSpPr txBox="1"/>
          <p:nvPr/>
        </p:nvSpPr>
        <p:spPr>
          <a:xfrm>
            <a:off x="2063123" y="439134"/>
            <a:ext cx="8166103" cy="61561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5400" dirty="0">
                <a:solidFill>
                  <a:srgbClr val="002060"/>
                </a:solidFill>
                <a:latin typeface="Calibri"/>
                <a:cs typeface="Calibri"/>
              </a:rPr>
              <a:t>Pam?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168400" y="2412801"/>
            <a:ext cx="9084494" cy="6011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74"/>
              </a:lnSpc>
            </a:pP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Pam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wyt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ti'n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hoffi'r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002060"/>
                </a:solidFill>
                <a:latin typeface="Calibri"/>
                <a:cs typeface="Calibri"/>
              </a:rPr>
              <a:t>stori</a:t>
            </a:r>
            <a:r>
              <a:rPr lang="en-US" sz="3550" dirty="0">
                <a:solidFill>
                  <a:srgbClr val="002060"/>
                </a:solidFill>
                <a:latin typeface="Calibri"/>
                <a:cs typeface="Calibri"/>
              </a:rPr>
              <a:t>?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1603928" y="3375475"/>
            <a:ext cx="9084494" cy="6011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974"/>
              </a:lnSpc>
            </a:pPr>
            <a:r>
              <a:rPr lang="en-US" sz="3550" dirty="0" err="1">
                <a:solidFill>
                  <a:srgbClr val="9279D4"/>
                </a:solidFill>
                <a:latin typeface="Calibri"/>
                <a:cs typeface="Calibri"/>
              </a:rPr>
              <a:t>Achos</a:t>
            </a:r>
            <a:r>
              <a:rPr lang="en-US" sz="3550" dirty="0">
                <a:solidFill>
                  <a:srgbClr val="9279D4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9279D4"/>
                </a:solidFill>
                <a:latin typeface="Calibri"/>
                <a:cs typeface="Calibri"/>
              </a:rPr>
              <a:t>mae'n</a:t>
            </a:r>
            <a:r>
              <a:rPr lang="en-US" sz="3550" dirty="0">
                <a:solidFill>
                  <a:srgbClr val="9279D4"/>
                </a:solidFill>
                <a:latin typeface="Calibri"/>
                <a:cs typeface="Calibri"/>
              </a:rPr>
              <a:t> </a:t>
            </a:r>
            <a:r>
              <a:rPr lang="en-US" sz="3550" dirty="0" err="1">
                <a:solidFill>
                  <a:srgbClr val="9279D4"/>
                </a:solidFill>
                <a:latin typeface="Calibri"/>
                <a:cs typeface="Calibri"/>
              </a:rPr>
              <a:t>gyffrous</a:t>
            </a:r>
            <a:r>
              <a:rPr lang="en-US" sz="3550" dirty="0">
                <a:solidFill>
                  <a:srgbClr val="9279D4"/>
                </a:solidFill>
                <a:latin typeface="Calibri"/>
                <a:cs typeface="Calibri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04909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685800" y="1806952"/>
            <a:ext cx="10679441" cy="4365249"/>
            <a:chOff x="0" y="0"/>
            <a:chExt cx="8326864" cy="340362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326864" cy="3403627"/>
            </a:xfrm>
            <a:custGeom>
              <a:avLst/>
              <a:gdLst/>
              <a:ahLst/>
              <a:cxnLst/>
              <a:rect l="l" t="t" r="r" b="b"/>
              <a:pathLst>
                <a:path w="8326864" h="3403627">
                  <a:moveTo>
                    <a:pt x="8202404" y="3403627"/>
                  </a:moveTo>
                  <a:lnTo>
                    <a:pt x="124460" y="3403627"/>
                  </a:lnTo>
                  <a:cubicBezTo>
                    <a:pt x="55880" y="3403627"/>
                    <a:pt x="0" y="3347747"/>
                    <a:pt x="0" y="3279167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8202404" y="0"/>
                  </a:lnTo>
                  <a:cubicBezTo>
                    <a:pt x="8270984" y="0"/>
                    <a:pt x="8326864" y="55880"/>
                    <a:pt x="8326864" y="124460"/>
                  </a:cubicBezTo>
                  <a:lnTo>
                    <a:pt x="8326864" y="3279167"/>
                  </a:lnTo>
                  <a:cubicBezTo>
                    <a:pt x="8326864" y="3347747"/>
                    <a:pt x="8270984" y="3403627"/>
                    <a:pt x="8202404" y="3403627"/>
                  </a:cubicBezTo>
                  <a:close/>
                </a:path>
              </a:pathLst>
            </a:custGeom>
            <a:solidFill>
              <a:srgbClr val="F4F4F4"/>
            </a:solidFill>
          </p:spPr>
        </p:sp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119616" y="1131481"/>
            <a:ext cx="2386584" cy="5486400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1404302" y="525478"/>
            <a:ext cx="9383396" cy="76944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000"/>
              </a:lnSpc>
            </a:pPr>
            <a:r>
              <a:rPr lang="en-US" sz="5400" dirty="0" err="1">
                <a:solidFill>
                  <a:srgbClr val="002060"/>
                </a:solidFill>
                <a:latin typeface="Calibri"/>
                <a:cs typeface="Calibri"/>
              </a:rPr>
              <a:t>Pwy</a:t>
            </a:r>
            <a:r>
              <a:rPr lang="en-US" sz="54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5400" dirty="0" err="1">
                <a:solidFill>
                  <a:srgbClr val="002060"/>
                </a:solidFill>
                <a:latin typeface="Calibri"/>
                <a:cs typeface="Calibri"/>
              </a:rPr>
              <a:t>sy'n</a:t>
            </a:r>
            <a:r>
              <a:rPr lang="en-US" sz="5400" dirty="0">
                <a:solidFill>
                  <a:srgbClr val="002060"/>
                </a:solidFill>
                <a:latin typeface="Calibri"/>
                <a:cs typeface="Calibri"/>
              </a:rPr>
              <a:t>....?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488370" y="2576242"/>
            <a:ext cx="8108194" cy="282814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586"/>
              </a:lnSpc>
            </a:pPr>
            <a:r>
              <a:rPr lang="en-US" sz="3950" dirty="0" err="1">
                <a:solidFill>
                  <a:srgbClr val="002060"/>
                </a:solidFill>
                <a:latin typeface="Calibri"/>
                <a:cs typeface="Calibri"/>
              </a:rPr>
              <a:t>Pwy</a:t>
            </a:r>
            <a:r>
              <a:rPr lang="en-US" sz="39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950" dirty="0" err="1">
                <a:solidFill>
                  <a:srgbClr val="002060"/>
                </a:solidFill>
                <a:latin typeface="Calibri"/>
                <a:cs typeface="Calibri"/>
              </a:rPr>
              <a:t>sy'n</a:t>
            </a:r>
            <a:r>
              <a:rPr lang="en-US" sz="39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950" dirty="0" err="1">
                <a:solidFill>
                  <a:srgbClr val="002060"/>
                </a:solidFill>
                <a:latin typeface="Calibri"/>
                <a:cs typeface="Calibri"/>
              </a:rPr>
              <a:t>siarad</a:t>
            </a:r>
            <a:r>
              <a:rPr lang="en-US" sz="3950" dirty="0">
                <a:solidFill>
                  <a:srgbClr val="002060"/>
                </a:solidFill>
                <a:latin typeface="Calibri"/>
                <a:cs typeface="Calibri"/>
              </a:rPr>
              <a:t>?                   </a:t>
            </a:r>
            <a:r>
              <a:rPr lang="en-US" sz="2000" i="1" dirty="0">
                <a:solidFill>
                  <a:srgbClr val="002060"/>
                </a:solidFill>
                <a:latin typeface="Calibri"/>
                <a:cs typeface="Calibri"/>
              </a:rPr>
              <a:t>Who is talking?</a:t>
            </a:r>
          </a:p>
          <a:p>
            <a:pPr>
              <a:lnSpc>
                <a:spcPts val="5586"/>
              </a:lnSpc>
            </a:pPr>
            <a:r>
              <a:rPr lang="en-US" sz="3950" dirty="0" err="1">
                <a:solidFill>
                  <a:srgbClr val="002060"/>
                </a:solidFill>
                <a:latin typeface="Calibri"/>
                <a:cs typeface="Calibri"/>
              </a:rPr>
              <a:t>Pwy</a:t>
            </a:r>
            <a:r>
              <a:rPr lang="en-US" sz="39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950" dirty="0" err="1">
                <a:solidFill>
                  <a:srgbClr val="002060"/>
                </a:solidFill>
                <a:latin typeface="Calibri"/>
                <a:cs typeface="Calibri"/>
              </a:rPr>
              <a:t>sy'n</a:t>
            </a:r>
            <a:r>
              <a:rPr lang="en-US" sz="39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950" dirty="0" err="1">
                <a:solidFill>
                  <a:srgbClr val="002060"/>
                </a:solidFill>
                <a:latin typeface="Calibri"/>
                <a:cs typeface="Calibri"/>
              </a:rPr>
              <a:t>dysgu</a:t>
            </a:r>
            <a:r>
              <a:rPr lang="en-US" sz="3950" dirty="0">
                <a:solidFill>
                  <a:srgbClr val="002060"/>
                </a:solidFill>
                <a:latin typeface="Calibri"/>
                <a:cs typeface="Calibri"/>
              </a:rPr>
              <a:t>?                   </a:t>
            </a:r>
            <a:r>
              <a:rPr lang="en-US" sz="2000" i="1" dirty="0">
                <a:solidFill>
                  <a:srgbClr val="002060"/>
                </a:solidFill>
                <a:latin typeface="Calibri"/>
                <a:cs typeface="Calibri"/>
              </a:rPr>
              <a:t>Who is teaching?</a:t>
            </a:r>
          </a:p>
          <a:p>
            <a:pPr>
              <a:lnSpc>
                <a:spcPts val="5586"/>
              </a:lnSpc>
            </a:pPr>
            <a:r>
              <a:rPr lang="en-US" sz="3950" dirty="0" err="1">
                <a:solidFill>
                  <a:srgbClr val="002060"/>
                </a:solidFill>
                <a:latin typeface="Calibri"/>
                <a:cs typeface="Calibri"/>
              </a:rPr>
              <a:t>Pwy</a:t>
            </a:r>
            <a:r>
              <a:rPr lang="en-US" sz="39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950" dirty="0" err="1">
                <a:solidFill>
                  <a:srgbClr val="002060"/>
                </a:solidFill>
                <a:latin typeface="Calibri"/>
                <a:cs typeface="Calibri"/>
              </a:rPr>
              <a:t>sy'n</a:t>
            </a:r>
            <a:r>
              <a:rPr lang="en-US" sz="39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950" dirty="0" err="1">
                <a:solidFill>
                  <a:srgbClr val="002060"/>
                </a:solidFill>
                <a:latin typeface="Calibri"/>
                <a:cs typeface="Calibri"/>
              </a:rPr>
              <a:t>canu</a:t>
            </a:r>
            <a:r>
              <a:rPr lang="en-US" sz="3950" dirty="0">
                <a:solidFill>
                  <a:srgbClr val="002060"/>
                </a:solidFill>
                <a:latin typeface="Calibri"/>
                <a:cs typeface="Calibri"/>
              </a:rPr>
              <a:t>?                     </a:t>
            </a:r>
            <a:r>
              <a:rPr lang="en-US" sz="2000" i="1" dirty="0">
                <a:solidFill>
                  <a:srgbClr val="002060"/>
                </a:solidFill>
                <a:latin typeface="Calibri"/>
                <a:cs typeface="Calibri"/>
              </a:rPr>
              <a:t>Who is singing?</a:t>
            </a:r>
          </a:p>
          <a:p>
            <a:pPr>
              <a:lnSpc>
                <a:spcPts val="5586"/>
              </a:lnSpc>
            </a:pPr>
            <a:r>
              <a:rPr lang="en-US" sz="3950" dirty="0" err="1">
                <a:solidFill>
                  <a:srgbClr val="002060"/>
                </a:solidFill>
                <a:latin typeface="Calibri"/>
                <a:cs typeface="Calibri"/>
              </a:rPr>
              <a:t>Pwy</a:t>
            </a:r>
            <a:r>
              <a:rPr lang="en-US" sz="39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950" dirty="0" err="1">
                <a:solidFill>
                  <a:srgbClr val="002060"/>
                </a:solidFill>
                <a:latin typeface="Calibri"/>
                <a:cs typeface="Calibri"/>
              </a:rPr>
              <a:t>sy'n</a:t>
            </a:r>
            <a:r>
              <a:rPr lang="en-US" sz="39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950" dirty="0" err="1">
                <a:solidFill>
                  <a:srgbClr val="002060"/>
                </a:solidFill>
                <a:latin typeface="Calibri"/>
                <a:cs typeface="Calibri"/>
              </a:rPr>
              <a:t>mynd</a:t>
            </a:r>
            <a:r>
              <a:rPr lang="en-US" sz="39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950" dirty="0" err="1">
                <a:solidFill>
                  <a:srgbClr val="002060"/>
                </a:solidFill>
                <a:latin typeface="Calibri"/>
                <a:cs typeface="Calibri"/>
              </a:rPr>
              <a:t>i</a:t>
            </a:r>
            <a:r>
              <a:rPr lang="en-US" sz="395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3950" dirty="0" err="1">
                <a:solidFill>
                  <a:srgbClr val="002060"/>
                </a:solidFill>
                <a:latin typeface="Calibri"/>
                <a:cs typeface="Calibri"/>
              </a:rPr>
              <a:t>siopa</a:t>
            </a:r>
            <a:r>
              <a:rPr lang="en-US" sz="3950" dirty="0">
                <a:solidFill>
                  <a:srgbClr val="002060"/>
                </a:solidFill>
                <a:latin typeface="Calibri"/>
                <a:cs typeface="Calibri"/>
              </a:rPr>
              <a:t>?       </a:t>
            </a:r>
            <a:r>
              <a:rPr lang="en-US" sz="2000" i="1" dirty="0">
                <a:solidFill>
                  <a:srgbClr val="002060"/>
                </a:solidFill>
                <a:latin typeface="Calibri"/>
                <a:cs typeface="Calibri"/>
              </a:rPr>
              <a:t>Who is going shopping?</a:t>
            </a:r>
          </a:p>
        </p:txBody>
      </p:sp>
    </p:spTree>
    <p:extLst>
      <p:ext uri="{BB962C8B-B14F-4D97-AF65-F5344CB8AC3E}">
        <p14:creationId xmlns:p14="http://schemas.microsoft.com/office/powerpoint/2010/main" val="3588687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D72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6"/>
          <p:cNvGrpSpPr/>
          <p:nvPr/>
        </p:nvGrpSpPr>
        <p:grpSpPr>
          <a:xfrm>
            <a:off x="685800" y="3485126"/>
            <a:ext cx="3419765" cy="2687074"/>
            <a:chOff x="0" y="0"/>
            <a:chExt cx="2800209" cy="2200259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2800209" cy="2200259"/>
            </a:xfrm>
            <a:custGeom>
              <a:avLst/>
              <a:gdLst/>
              <a:ahLst/>
              <a:cxnLst/>
              <a:rect l="l" t="t" r="r" b="b"/>
              <a:pathLst>
                <a:path w="2800209" h="2200259">
                  <a:moveTo>
                    <a:pt x="2675749" y="2200259"/>
                  </a:moveTo>
                  <a:lnTo>
                    <a:pt x="124460" y="2200259"/>
                  </a:lnTo>
                  <a:cubicBezTo>
                    <a:pt x="55880" y="2200259"/>
                    <a:pt x="0" y="2144379"/>
                    <a:pt x="0" y="207579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675749" y="0"/>
                  </a:lnTo>
                  <a:cubicBezTo>
                    <a:pt x="2744329" y="0"/>
                    <a:pt x="2800209" y="55880"/>
                    <a:pt x="2800209" y="124460"/>
                  </a:cubicBezTo>
                  <a:lnTo>
                    <a:pt x="2800209" y="2075799"/>
                  </a:lnTo>
                  <a:cubicBezTo>
                    <a:pt x="2800209" y="2144379"/>
                    <a:pt x="2744329" y="2200259"/>
                    <a:pt x="2675749" y="2200259"/>
                  </a:cubicBezTo>
                  <a:close/>
                </a:path>
              </a:pathLst>
            </a:custGeom>
            <a:solidFill>
              <a:srgbClr val="CCF9FF"/>
            </a:solidFill>
          </p:spPr>
        </p:sp>
      </p:grpSp>
      <p:sp>
        <p:nvSpPr>
          <p:cNvPr id="8" name="TextBox 8"/>
          <p:cNvSpPr txBox="1"/>
          <p:nvPr/>
        </p:nvSpPr>
        <p:spPr>
          <a:xfrm>
            <a:off x="1292211" y="2909073"/>
            <a:ext cx="3024381" cy="3776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73"/>
              </a:lnSpc>
            </a:pPr>
            <a:r>
              <a:rPr lang="en-US" sz="3200" b="1" dirty="0">
                <a:solidFill>
                  <a:srgbClr val="241452"/>
                </a:solidFill>
                <a:latin typeface="Calibri"/>
                <a:cs typeface="Calibri"/>
              </a:rPr>
              <a:t>Agor y </a:t>
            </a:r>
            <a:r>
              <a:rPr lang="en-US" sz="3200" b="1" dirty="0" err="1">
                <a:solidFill>
                  <a:srgbClr val="241452"/>
                </a:solidFill>
                <a:latin typeface="Calibri"/>
                <a:cs typeface="Calibri"/>
              </a:rPr>
              <a:t>wers</a:t>
            </a:r>
            <a:endParaRPr lang="en-US" sz="3200" b="1" dirty="0">
              <a:solidFill>
                <a:srgbClr val="241452"/>
              </a:solidFill>
              <a:latin typeface="Calibri"/>
              <a:cs typeface="Calibri"/>
            </a:endParaRPr>
          </a:p>
        </p:txBody>
      </p:sp>
      <p:grpSp>
        <p:nvGrpSpPr>
          <p:cNvPr id="9" name="Group 9"/>
          <p:cNvGrpSpPr/>
          <p:nvPr/>
        </p:nvGrpSpPr>
        <p:grpSpPr>
          <a:xfrm>
            <a:off x="4315392" y="3485126"/>
            <a:ext cx="3419765" cy="2687074"/>
            <a:chOff x="0" y="0"/>
            <a:chExt cx="2800209" cy="2200259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800209" cy="2200259"/>
            </a:xfrm>
            <a:custGeom>
              <a:avLst/>
              <a:gdLst/>
              <a:ahLst/>
              <a:cxnLst/>
              <a:rect l="l" t="t" r="r" b="b"/>
              <a:pathLst>
                <a:path w="2800209" h="2200259">
                  <a:moveTo>
                    <a:pt x="2675749" y="2200259"/>
                  </a:moveTo>
                  <a:lnTo>
                    <a:pt x="124460" y="2200259"/>
                  </a:lnTo>
                  <a:cubicBezTo>
                    <a:pt x="55880" y="2200259"/>
                    <a:pt x="0" y="2144379"/>
                    <a:pt x="0" y="207579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675749" y="0"/>
                  </a:lnTo>
                  <a:cubicBezTo>
                    <a:pt x="2744329" y="0"/>
                    <a:pt x="2800209" y="55880"/>
                    <a:pt x="2800209" y="124460"/>
                  </a:cubicBezTo>
                  <a:lnTo>
                    <a:pt x="2800209" y="2075799"/>
                  </a:lnTo>
                  <a:cubicBezTo>
                    <a:pt x="2800209" y="2144379"/>
                    <a:pt x="2744329" y="2200259"/>
                    <a:pt x="2675749" y="2200259"/>
                  </a:cubicBezTo>
                  <a:close/>
                </a:path>
              </a:pathLst>
            </a:custGeom>
            <a:solidFill>
              <a:srgbClr val="CCF9FF"/>
            </a:solidFill>
          </p:spPr>
        </p:sp>
      </p:grpSp>
      <p:sp>
        <p:nvSpPr>
          <p:cNvPr id="11" name="TextBox 11"/>
          <p:cNvSpPr txBox="1"/>
          <p:nvPr/>
        </p:nvSpPr>
        <p:spPr>
          <a:xfrm>
            <a:off x="5030662" y="2909073"/>
            <a:ext cx="3024381" cy="3776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73"/>
              </a:lnSpc>
            </a:pPr>
            <a:r>
              <a:rPr lang="en-US" sz="3200" b="1" dirty="0">
                <a:solidFill>
                  <a:srgbClr val="241452"/>
                </a:solidFill>
                <a:latin typeface="Calibri"/>
                <a:cs typeface="Calibri"/>
              </a:rPr>
              <a:t>Yn y </a:t>
            </a:r>
            <a:r>
              <a:rPr lang="en-US" sz="3200" b="1" dirty="0" err="1">
                <a:solidFill>
                  <a:srgbClr val="241452"/>
                </a:solidFill>
                <a:latin typeface="Calibri"/>
                <a:cs typeface="Calibri"/>
              </a:rPr>
              <a:t>canol</a:t>
            </a:r>
            <a:endParaRPr lang="en-US" sz="3200" b="1" dirty="0">
              <a:solidFill>
                <a:srgbClr val="241452"/>
              </a:solidFill>
              <a:latin typeface="Calibri"/>
              <a:cs typeface="Calibri"/>
            </a:endParaRPr>
          </a:p>
        </p:txBody>
      </p:sp>
      <p:grpSp>
        <p:nvGrpSpPr>
          <p:cNvPr id="12" name="Group 12"/>
          <p:cNvGrpSpPr/>
          <p:nvPr/>
        </p:nvGrpSpPr>
        <p:grpSpPr>
          <a:xfrm>
            <a:off x="7944984" y="3485126"/>
            <a:ext cx="3419765" cy="2687074"/>
            <a:chOff x="0" y="0"/>
            <a:chExt cx="2800209" cy="2200259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800209" cy="2200259"/>
            </a:xfrm>
            <a:custGeom>
              <a:avLst/>
              <a:gdLst/>
              <a:ahLst/>
              <a:cxnLst/>
              <a:rect l="l" t="t" r="r" b="b"/>
              <a:pathLst>
                <a:path w="2800209" h="2200259">
                  <a:moveTo>
                    <a:pt x="2675749" y="2200259"/>
                  </a:moveTo>
                  <a:lnTo>
                    <a:pt x="124460" y="2200259"/>
                  </a:lnTo>
                  <a:cubicBezTo>
                    <a:pt x="55880" y="2200259"/>
                    <a:pt x="0" y="2144379"/>
                    <a:pt x="0" y="2075799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675749" y="0"/>
                  </a:lnTo>
                  <a:cubicBezTo>
                    <a:pt x="2744329" y="0"/>
                    <a:pt x="2800209" y="55880"/>
                    <a:pt x="2800209" y="124460"/>
                  </a:cubicBezTo>
                  <a:lnTo>
                    <a:pt x="2800209" y="2075799"/>
                  </a:lnTo>
                  <a:cubicBezTo>
                    <a:pt x="2800209" y="2144379"/>
                    <a:pt x="2744329" y="2200259"/>
                    <a:pt x="2675749" y="2200259"/>
                  </a:cubicBezTo>
                  <a:close/>
                </a:path>
              </a:pathLst>
            </a:custGeom>
            <a:solidFill>
              <a:srgbClr val="CCF9FF"/>
            </a:solidFill>
          </p:spPr>
        </p:sp>
      </p:grpSp>
      <p:sp>
        <p:nvSpPr>
          <p:cNvPr id="14" name="TextBox 14"/>
          <p:cNvSpPr txBox="1"/>
          <p:nvPr/>
        </p:nvSpPr>
        <p:spPr>
          <a:xfrm>
            <a:off x="8769111" y="2909073"/>
            <a:ext cx="3024381" cy="3776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773"/>
              </a:lnSpc>
            </a:pPr>
            <a:r>
              <a:rPr lang="en-US" sz="3200" b="1" dirty="0" err="1">
                <a:solidFill>
                  <a:srgbClr val="241452"/>
                </a:solidFill>
                <a:latin typeface="Calibri"/>
                <a:cs typeface="Calibri"/>
              </a:rPr>
              <a:t>Cloi'r</a:t>
            </a:r>
            <a:r>
              <a:rPr lang="en-US" sz="2100" b="1" dirty="0">
                <a:solidFill>
                  <a:srgbClr val="241452"/>
                </a:solidFill>
                <a:latin typeface="Calibri"/>
                <a:cs typeface="Calibri"/>
              </a:rPr>
              <a:t> </a:t>
            </a:r>
            <a:r>
              <a:rPr lang="en-US" sz="3200" b="1" dirty="0" err="1">
                <a:solidFill>
                  <a:srgbClr val="241452"/>
                </a:solidFill>
                <a:latin typeface="Calibri"/>
                <a:cs typeface="Calibri"/>
              </a:rPr>
              <a:t>wers</a:t>
            </a:r>
            <a:endParaRPr lang="en-US" sz="3200" b="1">
              <a:solidFill>
                <a:srgbClr val="241452"/>
              </a:solidFill>
              <a:latin typeface="Calibri"/>
              <a:cs typeface="Calibri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781391" y="685800"/>
            <a:ext cx="7257185" cy="7802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000"/>
              </a:lnSpc>
            </a:pPr>
            <a:r>
              <a:rPr lang="en-US" sz="6000" dirty="0" err="1">
                <a:solidFill>
                  <a:srgbClr val="002060"/>
                </a:solidFill>
                <a:latin typeface="Calibri"/>
                <a:cs typeface="Calibri"/>
              </a:rPr>
              <a:t>Gorchmynion</a:t>
            </a:r>
            <a:endParaRPr lang="en-US" sz="6000">
              <a:solidFill>
                <a:srgbClr val="002060"/>
              </a:solidFill>
              <a:latin typeface="Calibri"/>
              <a:cs typeface="Calibri"/>
            </a:endParaRPr>
          </a:p>
        </p:txBody>
      </p:sp>
      <p:pic>
        <p:nvPicPr>
          <p:cNvPr id="16" name="Picture 1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9749972" y="276819"/>
            <a:ext cx="1868466" cy="2271572"/>
          </a:xfrm>
          <a:prstGeom prst="rect">
            <a:avLst/>
          </a:prstGeom>
        </p:spPr>
      </p:pic>
      <p:sp>
        <p:nvSpPr>
          <p:cNvPr id="17" name="TextBox 17"/>
          <p:cNvSpPr txBox="1"/>
          <p:nvPr/>
        </p:nvSpPr>
        <p:spPr>
          <a:xfrm>
            <a:off x="949358" y="3903618"/>
            <a:ext cx="2780663" cy="173124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689"/>
              </a:lnSpc>
            </a:pP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Dewiswch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lyfr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!</a:t>
            </a:r>
          </a:p>
          <a:p>
            <a:pPr>
              <a:lnSpc>
                <a:spcPts val="2689"/>
              </a:lnSpc>
            </a:pP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Eisteddwch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yn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dawel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.</a:t>
            </a:r>
          </a:p>
          <a:p>
            <a:pPr>
              <a:lnSpc>
                <a:spcPts val="2689"/>
              </a:lnSpc>
            </a:pP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Darllenwch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gyda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 fi.</a:t>
            </a:r>
          </a:p>
          <a:p>
            <a:pPr>
              <a:lnSpc>
                <a:spcPts val="2689"/>
              </a:lnSpc>
            </a:pP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Gwrandewch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 arna </a:t>
            </a: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i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.</a:t>
            </a:r>
          </a:p>
          <a:p>
            <a:pPr>
              <a:lnSpc>
                <a:spcPts val="2689"/>
              </a:lnSpc>
            </a:pP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Edrychwch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ar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 y </a:t>
            </a: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clawr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.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4655138" y="3903617"/>
            <a:ext cx="3216091" cy="1038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689"/>
              </a:lnSpc>
            </a:pP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Edrychwch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ar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 y </a:t>
            </a: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llun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.</a:t>
            </a:r>
          </a:p>
          <a:p>
            <a:pPr>
              <a:lnSpc>
                <a:spcPts val="2689"/>
              </a:lnSpc>
            </a:pPr>
            <a:r>
              <a:rPr lang="en-US" sz="2400" err="1">
                <a:solidFill>
                  <a:srgbClr val="002060"/>
                </a:solidFill>
                <a:latin typeface="Calibri"/>
                <a:cs typeface="Calibri"/>
              </a:rPr>
              <a:t>Disgrifiwch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 y </a:t>
            </a:r>
            <a:r>
              <a:rPr lang="en-US" sz="2400" err="1">
                <a:solidFill>
                  <a:srgbClr val="002060"/>
                </a:solidFill>
                <a:latin typeface="Calibri"/>
                <a:cs typeface="Calibri"/>
              </a:rPr>
              <a:t>llun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.</a:t>
            </a:r>
          </a:p>
          <a:p>
            <a:pPr>
              <a:lnSpc>
                <a:spcPts val="2689"/>
              </a:lnSpc>
            </a:pPr>
            <a:r>
              <a:rPr lang="en-US" sz="2400" err="1">
                <a:solidFill>
                  <a:srgbClr val="002060"/>
                </a:solidFill>
                <a:latin typeface="Calibri"/>
                <a:cs typeface="Calibri"/>
              </a:rPr>
              <a:t>Meddyliwch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...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8148658" y="3903617"/>
            <a:ext cx="3216091" cy="13849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689"/>
              </a:lnSpc>
            </a:pP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Disgrifiwch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 y </a:t>
            </a: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stori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.</a:t>
            </a:r>
          </a:p>
          <a:p>
            <a:pPr>
              <a:lnSpc>
                <a:spcPts val="2689"/>
              </a:lnSpc>
            </a:pP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Ailadroddwch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 y </a:t>
            </a: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stori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.</a:t>
            </a:r>
          </a:p>
          <a:p>
            <a:pPr>
              <a:lnSpc>
                <a:spcPts val="2689"/>
              </a:lnSpc>
            </a:pP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Ysgrifennwch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 am y </a:t>
            </a: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stori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.</a:t>
            </a:r>
          </a:p>
          <a:p>
            <a:pPr>
              <a:lnSpc>
                <a:spcPts val="2689"/>
              </a:lnSpc>
            </a:pP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Tynnwch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Calibri"/>
                <a:cs typeface="Calibri"/>
              </a:rPr>
              <a:t>lun</a:t>
            </a:r>
            <a:r>
              <a:rPr lang="en-US" sz="2400" dirty="0">
                <a:solidFill>
                  <a:srgbClr val="002060"/>
                </a:solidFill>
                <a:latin typeface="Calibri"/>
                <a:cs typeface="Calibri"/>
              </a:rPr>
              <a:t> o Harri.</a:t>
            </a:r>
          </a:p>
        </p:txBody>
      </p:sp>
    </p:spTree>
    <p:extLst>
      <p:ext uri="{BB962C8B-B14F-4D97-AF65-F5344CB8AC3E}">
        <p14:creationId xmlns:p14="http://schemas.microsoft.com/office/powerpoint/2010/main" val="695346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2966" y="4834036"/>
            <a:ext cx="12188353" cy="2023964"/>
          </a:xfrm>
          <a:prstGeom prst="rect">
            <a:avLst/>
          </a:prstGeom>
          <a:solidFill>
            <a:srgbClr val="BD72F7"/>
          </a:solidFill>
        </p:spPr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180034" y="1750630"/>
            <a:ext cx="6202635" cy="4884575"/>
          </a:xfrm>
          <a:prstGeom prst="rect">
            <a:avLst/>
          </a:prstGeom>
        </p:spPr>
      </p:pic>
      <p:grpSp>
        <p:nvGrpSpPr>
          <p:cNvPr id="4" name="Group 4"/>
          <p:cNvGrpSpPr/>
          <p:nvPr/>
        </p:nvGrpSpPr>
        <p:grpSpPr>
          <a:xfrm>
            <a:off x="2086039" y="249897"/>
            <a:ext cx="8373707" cy="1238664"/>
            <a:chOff x="353785" y="102960"/>
            <a:chExt cx="16747413" cy="2477328"/>
          </a:xfrm>
        </p:grpSpPr>
        <p:sp>
          <p:nvSpPr>
            <p:cNvPr id="5" name="TextBox 5"/>
            <p:cNvSpPr txBox="1"/>
            <p:nvPr/>
          </p:nvSpPr>
          <p:spPr>
            <a:xfrm>
              <a:off x="353785" y="102960"/>
              <a:ext cx="16747411" cy="164147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400"/>
                </a:lnSpc>
              </a:pPr>
              <a:r>
                <a:rPr lang="en-US" sz="5300" dirty="0" err="1">
                  <a:solidFill>
                    <a:srgbClr val="241452"/>
                  </a:solidFill>
                  <a:latin typeface="Calibri"/>
                  <a:cs typeface="Calibri"/>
                </a:rPr>
                <a:t>Geiriau</a:t>
              </a:r>
              <a:r>
                <a:rPr lang="en-US" sz="5300" dirty="0">
                  <a:solidFill>
                    <a:srgbClr val="241452"/>
                  </a:solidFill>
                  <a:latin typeface="Calibri"/>
                  <a:cs typeface="Calibri"/>
                </a:rPr>
                <a:t> Newydd?</a:t>
              </a:r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353787" y="1698252"/>
              <a:ext cx="16747411" cy="88203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640"/>
                </a:lnSpc>
              </a:pPr>
              <a:r>
                <a:rPr lang="en-US" sz="2800" dirty="0">
                  <a:solidFill>
                    <a:srgbClr val="241452"/>
                  </a:solidFill>
                  <a:latin typeface="Calibri"/>
                  <a:cs typeface="Calibri"/>
                </a:rPr>
                <a:t>Dim problem!</a:t>
              </a:r>
            </a:p>
          </p:txBody>
        </p:sp>
      </p:grpSp>
      <p:sp>
        <p:nvSpPr>
          <p:cNvPr id="13" name="TextBox 13"/>
          <p:cNvSpPr txBox="1"/>
          <p:nvPr/>
        </p:nvSpPr>
        <p:spPr>
          <a:xfrm>
            <a:off x="4062951" y="2147115"/>
            <a:ext cx="4436803" cy="3740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35"/>
              </a:lnSpc>
            </a:pPr>
            <a:r>
              <a:rPr lang="en-US" sz="2200" dirty="0">
                <a:solidFill>
                  <a:srgbClr val="000000"/>
                </a:solidFill>
                <a:latin typeface="Calibri"/>
                <a:cs typeface="Calibri"/>
              </a:rPr>
              <a:t>Beth </a:t>
            </a:r>
            <a:r>
              <a:rPr lang="en-US" sz="2200" dirty="0" err="1">
                <a:solidFill>
                  <a:srgbClr val="000000"/>
                </a:solidFill>
                <a:latin typeface="Calibri"/>
                <a:cs typeface="Calibri"/>
              </a:rPr>
              <a:t>ydy</a:t>
            </a:r>
            <a:r>
              <a:rPr lang="en-US" sz="22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sz="2200" i="1" dirty="0">
                <a:solidFill>
                  <a:srgbClr val="000000"/>
                </a:solidFill>
                <a:latin typeface="Calibri"/>
                <a:cs typeface="Calibri"/>
              </a:rPr>
              <a:t>"world" </a:t>
            </a:r>
            <a:r>
              <a:rPr lang="en-US" sz="2200" dirty="0" err="1">
                <a:solidFill>
                  <a:srgbClr val="000000"/>
                </a:solidFill>
                <a:latin typeface="Calibri"/>
                <a:cs typeface="Calibri"/>
              </a:rPr>
              <a:t>yn</a:t>
            </a:r>
            <a:r>
              <a:rPr lang="en-US" sz="220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lang="en-US" sz="2200" dirty="0" err="1">
                <a:solidFill>
                  <a:srgbClr val="000000"/>
                </a:solidFill>
                <a:latin typeface="Calibri"/>
                <a:cs typeface="Calibri"/>
              </a:rPr>
              <a:t>Gymraeg</a:t>
            </a:r>
            <a:r>
              <a:rPr lang="en-US" sz="2200" dirty="0">
                <a:solidFill>
                  <a:srgbClr val="000000"/>
                </a:solidFill>
                <a:latin typeface="Calibri"/>
                <a:cs typeface="Calibri"/>
              </a:rPr>
              <a:t>?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464533" y="4195639"/>
            <a:ext cx="3633639" cy="3719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567"/>
              </a:lnSpc>
            </a:pPr>
            <a:r>
              <a:rPr lang="en-US" sz="3600" b="1" dirty="0" err="1">
                <a:solidFill>
                  <a:srgbClr val="E44650"/>
                </a:solidFill>
                <a:latin typeface="Calibri"/>
                <a:cs typeface="Calibri"/>
              </a:rPr>
              <a:t>byd</a:t>
            </a:r>
            <a:endParaRPr lang="en-US" sz="3600" b="1">
              <a:solidFill>
                <a:srgbClr val="E44650"/>
              </a:solidFill>
              <a:latin typeface="Calibri"/>
              <a:cs typeface="Calibri"/>
            </a:endParaRPr>
          </a:p>
        </p:txBody>
      </p:sp>
      <p:pic>
        <p:nvPicPr>
          <p:cNvPr id="15" name="Picture 1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21274437">
            <a:off x="5910429" y="2931118"/>
            <a:ext cx="741845" cy="995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92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-1186" y="4834036"/>
            <a:ext cx="12187892" cy="2023964"/>
          </a:xfrm>
          <a:prstGeom prst="rect">
            <a:avLst/>
          </a:prstGeom>
          <a:solidFill>
            <a:srgbClr val="BD72F7"/>
          </a:solidFill>
        </p:spPr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3448893" y="3803385"/>
            <a:ext cx="5277327" cy="2783790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1076476" y="951999"/>
            <a:ext cx="10032569" cy="18716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974"/>
              </a:lnSpc>
            </a:pPr>
            <a:r>
              <a:rPr lang="en-US" sz="7200" dirty="0" err="1">
                <a:solidFill>
                  <a:srgbClr val="002060"/>
                </a:solidFill>
                <a:latin typeface="Calibri"/>
                <a:cs typeface="Calibri"/>
              </a:rPr>
              <a:t>Ydych</a:t>
            </a:r>
            <a:r>
              <a:rPr lang="en-US" sz="7200" dirty="0">
                <a:solidFill>
                  <a:srgbClr val="002060"/>
                </a:solidFill>
                <a:latin typeface="Calibri"/>
                <a:cs typeface="Calibri"/>
              </a:rPr>
              <a:t> chi </a:t>
            </a:r>
            <a:r>
              <a:rPr lang="en-US" sz="7200" dirty="0" err="1">
                <a:solidFill>
                  <a:srgbClr val="002060"/>
                </a:solidFill>
                <a:latin typeface="Calibri"/>
                <a:cs typeface="Calibri"/>
              </a:rPr>
              <a:t>wedi</a:t>
            </a:r>
            <a:r>
              <a:rPr lang="en-US" sz="72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7200" dirty="0" err="1">
                <a:solidFill>
                  <a:srgbClr val="002060"/>
                </a:solidFill>
                <a:latin typeface="Calibri"/>
                <a:cs typeface="Calibri"/>
              </a:rPr>
              <a:t>mwynhau</a:t>
            </a:r>
            <a:r>
              <a:rPr lang="en-US" sz="7200" dirty="0">
                <a:solidFill>
                  <a:srgbClr val="002060"/>
                </a:solidFill>
                <a:latin typeface="Calibri"/>
                <a:cs typeface="Calibri"/>
              </a:rPr>
              <a:t>?</a:t>
            </a:r>
          </a:p>
          <a:p>
            <a:pPr algn="ctr">
              <a:lnSpc>
                <a:spcPts val="4974"/>
              </a:lnSpc>
            </a:pPr>
            <a:endParaRPr lang="en-US" sz="3200" i="1" dirty="0">
              <a:solidFill>
                <a:srgbClr val="002060"/>
              </a:solidFill>
              <a:latin typeface="Calibri"/>
              <a:cs typeface="Calibri"/>
            </a:endParaRPr>
          </a:p>
          <a:p>
            <a:pPr algn="ctr">
              <a:lnSpc>
                <a:spcPts val="4974"/>
              </a:lnSpc>
            </a:pPr>
            <a:r>
              <a:rPr lang="en-US" sz="3200" i="1" dirty="0">
                <a:solidFill>
                  <a:srgbClr val="002060"/>
                </a:solidFill>
                <a:latin typeface="Calibri"/>
                <a:cs typeface="Calibri"/>
              </a:rPr>
              <a:t>Have you enjoyed?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316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437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437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437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437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-1186" y="4834036"/>
            <a:ext cx="12187892" cy="2023964"/>
          </a:xfrm>
          <a:prstGeom prst="rect">
            <a:avLst/>
          </a:prstGeom>
          <a:solidFill>
            <a:srgbClr val="BD72F7"/>
          </a:solidFill>
        </p:spPr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5925393" y="3653707"/>
            <a:ext cx="5277327" cy="278379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6D264F9-6B03-E121-80E2-4B667F6CB413}"/>
              </a:ext>
            </a:extLst>
          </p:cNvPr>
          <p:cNvSpPr txBox="1"/>
          <p:nvPr/>
        </p:nvSpPr>
        <p:spPr>
          <a:xfrm>
            <a:off x="1216755" y="217668"/>
            <a:ext cx="9639945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2400" b="1" dirty="0">
              <a:solidFill>
                <a:srgbClr val="002060"/>
              </a:solidFill>
              <a:latin typeface="Calibri"/>
              <a:cs typeface="Calibri"/>
            </a:endParaRPr>
          </a:p>
          <a:p>
            <a:pPr marL="342900" indent="-342900">
              <a:buFont typeface="Arial"/>
              <a:buChar char="•"/>
            </a:pPr>
            <a:endParaRPr lang="en-GB" sz="2400" dirty="0">
              <a:solidFill>
                <a:srgbClr val="002060"/>
              </a:solidFill>
              <a:latin typeface="Calibri"/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BFCE526-5DAB-DBDA-A28A-910ED2C5DA6F}"/>
              </a:ext>
            </a:extLst>
          </p:cNvPr>
          <p:cNvSpPr txBox="1"/>
          <p:nvPr/>
        </p:nvSpPr>
        <p:spPr>
          <a:xfrm>
            <a:off x="1581150" y="220436"/>
            <a:ext cx="4661807" cy="452431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GB" sz="2400" b="1" dirty="0">
                <a:solidFill>
                  <a:srgbClr val="002060"/>
                </a:solidFill>
                <a:cs typeface="Segoe UI"/>
              </a:rPr>
              <a:t>Wedi </a:t>
            </a:r>
            <a:r>
              <a:rPr lang="en-GB" sz="2400" b="1" dirty="0" err="1">
                <a:solidFill>
                  <a:srgbClr val="002060"/>
                </a:solidFill>
                <a:cs typeface="Segoe UI"/>
              </a:rPr>
              <a:t>gorffen</a:t>
            </a:r>
            <a:r>
              <a:rPr lang="en-GB" sz="2400" b="1" dirty="0">
                <a:solidFill>
                  <a:srgbClr val="002060"/>
                </a:solidFill>
                <a:cs typeface="Segoe UI"/>
              </a:rPr>
              <a:t>!</a:t>
            </a:r>
            <a:r>
              <a:rPr lang="en-US" sz="2400" b="1" dirty="0">
                <a:solidFill>
                  <a:srgbClr val="002060"/>
                </a:solidFill>
                <a:cs typeface="Segoe UI"/>
              </a:rPr>
              <a:t>​</a:t>
            </a:r>
            <a:endParaRPr lang="en-US"/>
          </a:p>
          <a:p>
            <a:r>
              <a:rPr lang="en-US" sz="2400" b="1" dirty="0">
                <a:solidFill>
                  <a:srgbClr val="002060"/>
                </a:solidFill>
                <a:cs typeface="Segoe UI"/>
              </a:rPr>
              <a:t>     </a:t>
            </a:r>
            <a:r>
              <a:rPr lang="en-US" sz="2400" i="1" dirty="0">
                <a:solidFill>
                  <a:srgbClr val="002060"/>
                </a:solidFill>
                <a:cs typeface="Segoe UI"/>
              </a:rPr>
              <a:t>Finished!</a:t>
            </a:r>
            <a:endParaRPr lang="en-US" sz="2400" dirty="0">
              <a:solidFill>
                <a:srgbClr val="002060"/>
              </a:solidFill>
              <a:cs typeface="Segoe UI"/>
            </a:endParaRPr>
          </a:p>
          <a:p>
            <a:pPr marL="342900" indent="-342900">
              <a:buFont typeface="Arial"/>
              <a:buChar char="•"/>
            </a:pPr>
            <a:r>
              <a:rPr lang="en-GB" sz="2400" b="1" dirty="0" err="1">
                <a:solidFill>
                  <a:srgbClr val="002060"/>
                </a:solidFill>
                <a:cs typeface="Segoe UI"/>
              </a:rPr>
              <a:t>Rydyn</a:t>
            </a:r>
            <a:r>
              <a:rPr lang="en-GB" sz="2400" b="1" dirty="0">
                <a:solidFill>
                  <a:srgbClr val="002060"/>
                </a:solidFill>
                <a:cs typeface="Segoe UI"/>
              </a:rPr>
              <a:t> </a:t>
            </a:r>
            <a:r>
              <a:rPr lang="en-GB" sz="2400" b="1" dirty="0" err="1">
                <a:solidFill>
                  <a:srgbClr val="002060"/>
                </a:solidFill>
                <a:cs typeface="Segoe UI"/>
              </a:rPr>
              <a:t>ni</a:t>
            </a:r>
            <a:r>
              <a:rPr lang="en-GB" sz="2400" b="1" dirty="0">
                <a:solidFill>
                  <a:srgbClr val="002060"/>
                </a:solidFill>
                <a:cs typeface="Segoe UI"/>
              </a:rPr>
              <a:t> </a:t>
            </a:r>
            <a:r>
              <a:rPr lang="en-GB" sz="2400" b="1" dirty="0" err="1">
                <a:solidFill>
                  <a:srgbClr val="002060"/>
                </a:solidFill>
                <a:cs typeface="Segoe UI"/>
              </a:rPr>
              <a:t>wedi</a:t>
            </a:r>
            <a:r>
              <a:rPr lang="en-GB" sz="2400" b="1" dirty="0">
                <a:solidFill>
                  <a:srgbClr val="002060"/>
                </a:solidFill>
                <a:cs typeface="Segoe UI"/>
              </a:rPr>
              <a:t> </a:t>
            </a:r>
            <a:r>
              <a:rPr lang="en-GB" sz="2400" b="1" dirty="0" err="1">
                <a:solidFill>
                  <a:srgbClr val="002060"/>
                </a:solidFill>
                <a:cs typeface="Segoe UI"/>
              </a:rPr>
              <a:t>gorffen</a:t>
            </a:r>
            <a:r>
              <a:rPr lang="en-GB" sz="2400" b="1" dirty="0">
                <a:solidFill>
                  <a:srgbClr val="002060"/>
                </a:solidFill>
                <a:cs typeface="Segoe UI"/>
              </a:rPr>
              <a:t>.</a:t>
            </a:r>
            <a:r>
              <a:rPr lang="en-US" sz="2400" b="1" dirty="0">
                <a:solidFill>
                  <a:srgbClr val="002060"/>
                </a:solidFill>
                <a:cs typeface="Segoe UI"/>
              </a:rPr>
              <a:t>​</a:t>
            </a:r>
          </a:p>
          <a:p>
            <a:r>
              <a:rPr lang="en-US" sz="2400" b="1" dirty="0">
                <a:solidFill>
                  <a:srgbClr val="002060"/>
                </a:solidFill>
                <a:cs typeface="Segoe UI"/>
              </a:rPr>
              <a:t>     </a:t>
            </a:r>
            <a:r>
              <a:rPr lang="en-US" sz="2400" i="1" dirty="0">
                <a:solidFill>
                  <a:srgbClr val="002060"/>
                </a:solidFill>
                <a:cs typeface="Segoe UI"/>
              </a:rPr>
              <a:t>We have finished.</a:t>
            </a:r>
            <a:endParaRPr lang="en-US" sz="2400" b="1" dirty="0">
              <a:solidFill>
                <a:srgbClr val="002060"/>
              </a:solidFill>
              <a:cs typeface="Segoe UI"/>
            </a:endParaRPr>
          </a:p>
          <a:p>
            <a:pPr marL="342900" indent="-342900">
              <a:buFont typeface="Arial"/>
              <a:buChar char="•"/>
            </a:pPr>
            <a:r>
              <a:rPr lang="en-GB" sz="2400" b="1" dirty="0">
                <a:solidFill>
                  <a:srgbClr val="002060"/>
                </a:solidFill>
                <a:cs typeface="Segoe UI"/>
              </a:rPr>
              <a:t>Mae </a:t>
            </a:r>
            <a:r>
              <a:rPr lang="en-GB" sz="2400" b="1" dirty="0" err="1">
                <a:solidFill>
                  <a:srgbClr val="002060"/>
                </a:solidFill>
                <a:cs typeface="Segoe UI"/>
              </a:rPr>
              <a:t>hi’n</a:t>
            </a:r>
            <a:r>
              <a:rPr lang="en-GB" sz="2400" b="1" dirty="0">
                <a:solidFill>
                  <a:srgbClr val="002060"/>
                </a:solidFill>
                <a:cs typeface="Segoe UI"/>
              </a:rPr>
              <a:t> </a:t>
            </a:r>
            <a:r>
              <a:rPr lang="en-GB" sz="2400" b="1" dirty="0" err="1">
                <a:solidFill>
                  <a:srgbClr val="002060"/>
                </a:solidFill>
                <a:cs typeface="Segoe UI"/>
              </a:rPr>
              <a:t>amser</a:t>
            </a:r>
            <a:r>
              <a:rPr lang="en-GB" sz="2400" b="1" dirty="0">
                <a:solidFill>
                  <a:srgbClr val="002060"/>
                </a:solidFill>
                <a:cs typeface="Segoe UI"/>
              </a:rPr>
              <a:t> </a:t>
            </a:r>
            <a:r>
              <a:rPr lang="en-GB" sz="2400" b="1" dirty="0" err="1">
                <a:solidFill>
                  <a:srgbClr val="002060"/>
                </a:solidFill>
                <a:cs typeface="Segoe UI"/>
              </a:rPr>
              <a:t>chwarae</a:t>
            </a:r>
            <a:r>
              <a:rPr lang="en-GB" sz="2400" b="1" dirty="0">
                <a:solidFill>
                  <a:srgbClr val="002060"/>
                </a:solidFill>
                <a:cs typeface="Segoe UI"/>
              </a:rPr>
              <a:t>!</a:t>
            </a:r>
            <a:r>
              <a:rPr lang="en-US" sz="2400" b="1" dirty="0">
                <a:solidFill>
                  <a:srgbClr val="002060"/>
                </a:solidFill>
                <a:cs typeface="Segoe UI"/>
              </a:rPr>
              <a:t>​</a:t>
            </a:r>
          </a:p>
          <a:p>
            <a:r>
              <a:rPr lang="en-US" sz="2400" b="1" dirty="0">
                <a:solidFill>
                  <a:srgbClr val="002060"/>
                </a:solidFill>
                <a:cs typeface="Segoe UI"/>
              </a:rPr>
              <a:t>     </a:t>
            </a:r>
            <a:r>
              <a:rPr lang="en-US" sz="2400" i="1" dirty="0">
                <a:solidFill>
                  <a:srgbClr val="002060"/>
                </a:solidFill>
                <a:cs typeface="Segoe UI"/>
              </a:rPr>
              <a:t>It's playtime!</a:t>
            </a:r>
            <a:endParaRPr lang="en-US" sz="2400" b="1" dirty="0">
              <a:solidFill>
                <a:srgbClr val="002060"/>
              </a:solidFill>
              <a:cs typeface="Segoe UI"/>
            </a:endParaRPr>
          </a:p>
          <a:p>
            <a:pPr marL="342900" indent="-342900">
              <a:buFont typeface="Arial"/>
              <a:buChar char="•"/>
            </a:pPr>
            <a:r>
              <a:rPr lang="en-GB" sz="2400" b="1" dirty="0">
                <a:solidFill>
                  <a:srgbClr val="002060"/>
                </a:solidFill>
                <a:cs typeface="Segoe UI"/>
              </a:rPr>
              <a:t>Bant a chi!</a:t>
            </a:r>
            <a:r>
              <a:rPr lang="en-US" sz="2400" b="1" dirty="0">
                <a:solidFill>
                  <a:srgbClr val="002060"/>
                </a:solidFill>
                <a:cs typeface="Segoe UI"/>
              </a:rPr>
              <a:t>​</a:t>
            </a:r>
          </a:p>
          <a:p>
            <a:r>
              <a:rPr lang="en-US" sz="2400" b="1" dirty="0">
                <a:solidFill>
                  <a:srgbClr val="002060"/>
                </a:solidFill>
                <a:cs typeface="Segoe UI"/>
              </a:rPr>
              <a:t>     </a:t>
            </a:r>
            <a:r>
              <a:rPr lang="en-US" sz="2400" i="1" dirty="0">
                <a:solidFill>
                  <a:srgbClr val="002060"/>
                </a:solidFill>
                <a:cs typeface="Segoe UI"/>
              </a:rPr>
              <a:t>Off you go!</a:t>
            </a:r>
            <a:endParaRPr lang="en-US" sz="2400" b="1" dirty="0">
              <a:solidFill>
                <a:srgbClr val="002060"/>
              </a:solidFill>
              <a:cs typeface="Segoe UI"/>
            </a:endParaRPr>
          </a:p>
          <a:p>
            <a:pPr marL="342900" indent="-342900">
              <a:buFont typeface="Arial"/>
              <a:buChar char="•"/>
            </a:pPr>
            <a:r>
              <a:rPr lang="en-GB" sz="2400" b="1" dirty="0" err="1">
                <a:solidFill>
                  <a:srgbClr val="002060"/>
                </a:solidFill>
                <a:cs typeface="Segoe UI"/>
              </a:rPr>
              <a:t>Ewch</a:t>
            </a:r>
            <a:r>
              <a:rPr lang="en-GB" sz="2400" b="1" dirty="0">
                <a:solidFill>
                  <a:srgbClr val="002060"/>
                </a:solidFill>
                <a:cs typeface="Segoe UI"/>
              </a:rPr>
              <a:t> </a:t>
            </a:r>
            <a:r>
              <a:rPr lang="en-GB" sz="2400" b="1" dirty="0" err="1">
                <a:solidFill>
                  <a:srgbClr val="002060"/>
                </a:solidFill>
                <a:cs typeface="Segoe UI"/>
              </a:rPr>
              <a:t>i</a:t>
            </a:r>
            <a:r>
              <a:rPr lang="en-GB" sz="2400" b="1" dirty="0">
                <a:solidFill>
                  <a:srgbClr val="002060"/>
                </a:solidFill>
                <a:cs typeface="Segoe UI"/>
              </a:rPr>
              <a:t> </a:t>
            </a:r>
            <a:r>
              <a:rPr lang="en-GB" sz="2400" b="1" dirty="0" err="1">
                <a:solidFill>
                  <a:srgbClr val="002060"/>
                </a:solidFill>
                <a:cs typeface="Segoe UI"/>
              </a:rPr>
              <a:t>chwarae</a:t>
            </a:r>
            <a:r>
              <a:rPr lang="en-GB" sz="2400" b="1" dirty="0">
                <a:solidFill>
                  <a:srgbClr val="002060"/>
                </a:solidFill>
                <a:cs typeface="Segoe UI"/>
              </a:rPr>
              <a:t>.</a:t>
            </a:r>
            <a:r>
              <a:rPr lang="en-US" sz="2400" b="1" dirty="0">
                <a:solidFill>
                  <a:srgbClr val="002060"/>
                </a:solidFill>
                <a:cs typeface="Segoe UI"/>
              </a:rPr>
              <a:t>​</a:t>
            </a:r>
          </a:p>
          <a:p>
            <a:r>
              <a:rPr lang="en-US" sz="2400" b="1" dirty="0">
                <a:solidFill>
                  <a:srgbClr val="002060"/>
                </a:solidFill>
                <a:cs typeface="Segoe UI"/>
              </a:rPr>
              <a:t>     </a:t>
            </a:r>
            <a:r>
              <a:rPr lang="en-US" sz="2400" i="1" dirty="0">
                <a:solidFill>
                  <a:srgbClr val="002060"/>
                </a:solidFill>
                <a:cs typeface="Segoe UI"/>
              </a:rPr>
              <a:t>Go to play.</a:t>
            </a:r>
            <a:endParaRPr lang="en-US" sz="2400" b="1" dirty="0">
              <a:solidFill>
                <a:srgbClr val="002060"/>
              </a:solidFill>
              <a:cs typeface="Segoe UI"/>
            </a:endParaRPr>
          </a:p>
          <a:p>
            <a:pPr marL="342900" indent="-342900">
              <a:buFont typeface="Arial"/>
              <a:buChar char="•"/>
            </a:pPr>
            <a:r>
              <a:rPr lang="en-GB" sz="2400" b="1" dirty="0" err="1">
                <a:solidFill>
                  <a:srgbClr val="002060"/>
                </a:solidFill>
                <a:cs typeface="Segoe UI"/>
              </a:rPr>
              <a:t>Ewch</a:t>
            </a:r>
            <a:r>
              <a:rPr lang="en-GB" sz="2400" b="1" dirty="0">
                <a:solidFill>
                  <a:srgbClr val="002060"/>
                </a:solidFill>
                <a:cs typeface="Segoe UI"/>
              </a:rPr>
              <a:t> </a:t>
            </a:r>
            <a:r>
              <a:rPr lang="en-GB" sz="2400" b="1" dirty="0" err="1">
                <a:solidFill>
                  <a:srgbClr val="002060"/>
                </a:solidFill>
                <a:cs typeface="Segoe UI"/>
              </a:rPr>
              <a:t>allan</a:t>
            </a:r>
            <a:r>
              <a:rPr lang="en-GB" sz="2400" b="1" dirty="0">
                <a:solidFill>
                  <a:srgbClr val="002060"/>
                </a:solidFill>
                <a:cs typeface="Segoe UI"/>
              </a:rPr>
              <a:t>!</a:t>
            </a:r>
            <a:r>
              <a:rPr lang="en-US" sz="2400" b="1" dirty="0">
                <a:solidFill>
                  <a:srgbClr val="002060"/>
                </a:solidFill>
                <a:cs typeface="Segoe UI"/>
              </a:rPr>
              <a:t>​</a:t>
            </a:r>
          </a:p>
          <a:p>
            <a:r>
              <a:rPr lang="en-US" sz="2400" b="1" dirty="0">
                <a:solidFill>
                  <a:srgbClr val="002060"/>
                </a:solidFill>
                <a:cs typeface="Segoe UI"/>
              </a:rPr>
              <a:t>     </a:t>
            </a:r>
            <a:r>
              <a:rPr lang="en-US" sz="2400" i="1" dirty="0">
                <a:solidFill>
                  <a:srgbClr val="002060"/>
                </a:solidFill>
                <a:cs typeface="Segoe UI"/>
              </a:rPr>
              <a:t>Go outside.</a:t>
            </a:r>
            <a:endParaRPr lang="en-US" sz="2400" b="1" dirty="0">
              <a:solidFill>
                <a:srgbClr val="002060"/>
              </a:solidFill>
              <a:cs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376273578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able&#10;&#10;Description automatically generated">
            <a:extLst>
              <a:ext uri="{FF2B5EF4-FFF2-40B4-BE49-F238E27FC236}">
                <a16:creationId xmlns:a16="http://schemas.microsoft.com/office/drawing/2014/main" id="{59F42045-6B75-BE8D-B26E-38316AB6DD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1972" y="408849"/>
            <a:ext cx="8948056" cy="6026694"/>
          </a:xfrm>
          <a:prstGeom prst="rect">
            <a:avLst/>
          </a:prstGeom>
          <a:ln>
            <a:solidFill>
              <a:srgbClr val="002060"/>
            </a:solidFill>
          </a:ln>
        </p:spPr>
      </p:pic>
      <p:pic>
        <p:nvPicPr>
          <p:cNvPr id="3" name="Picture 3" descr="A picture containing shape&#10;&#10;Description automatically generated">
            <a:extLst>
              <a:ext uri="{FF2B5EF4-FFF2-40B4-BE49-F238E27FC236}">
                <a16:creationId xmlns:a16="http://schemas.microsoft.com/office/drawing/2014/main" id="{345D7394-EB5D-4A33-65D1-09E70F9001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056" y="4386263"/>
            <a:ext cx="638175" cy="561975"/>
          </a:xfrm>
          <a:prstGeom prst="rect">
            <a:avLst/>
          </a:prstGeom>
        </p:spPr>
      </p:pic>
      <p:pic>
        <p:nvPicPr>
          <p:cNvPr id="4" name="Picture 4" descr="Shape, circle&#10;&#10;Description automatically generated">
            <a:extLst>
              <a:ext uri="{FF2B5EF4-FFF2-40B4-BE49-F238E27FC236}">
                <a16:creationId xmlns:a16="http://schemas.microsoft.com/office/drawing/2014/main" id="{F30AA34A-86E4-A359-77B2-C32D3E02AC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5944" y="4329113"/>
            <a:ext cx="1472292" cy="1247775"/>
          </a:xfrm>
          <a:prstGeom prst="rect">
            <a:avLst/>
          </a:prstGeom>
        </p:spPr>
      </p:pic>
      <p:pic>
        <p:nvPicPr>
          <p:cNvPr id="5" name="Picture 4" descr="Shape, circle&#10;&#10;Description automatically generated">
            <a:extLst>
              <a:ext uri="{FF2B5EF4-FFF2-40B4-BE49-F238E27FC236}">
                <a16:creationId xmlns:a16="http://schemas.microsoft.com/office/drawing/2014/main" id="{75A7DD65-6E53-CC95-44B0-24E7DC04BA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03372" y="4329112"/>
            <a:ext cx="1472292" cy="124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7671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295F07BD-525D-2A79-8EC7-F9BB158E4F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395963"/>
            <a:ext cx="10349592" cy="6052466"/>
          </a:xfrm>
          <a:prstGeom prst="rect">
            <a:avLst/>
          </a:prstGeom>
        </p:spPr>
      </p:pic>
      <p:pic>
        <p:nvPicPr>
          <p:cNvPr id="4" name="Picture 4" descr="A picture containing text, device, meter&#10;&#10;Description automatically generated">
            <a:extLst>
              <a:ext uri="{FF2B5EF4-FFF2-40B4-BE49-F238E27FC236}">
                <a16:creationId xmlns:a16="http://schemas.microsoft.com/office/drawing/2014/main" id="{1772A2C3-BE18-DCE2-A9C6-8B548C2BF2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6900" y="4528591"/>
            <a:ext cx="4920342" cy="603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180944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raphical user interface, text, application, email&#10;&#10;Description automatically generated">
            <a:extLst>
              <a:ext uri="{FF2B5EF4-FFF2-40B4-BE49-F238E27FC236}">
                <a16:creationId xmlns:a16="http://schemas.microsoft.com/office/drawing/2014/main" id="{CA43B658-797A-327D-E2AB-C3A83FF3D2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936" y="1137305"/>
            <a:ext cx="11370127" cy="4746677"/>
          </a:xfrm>
          <a:prstGeom prst="rect">
            <a:avLst/>
          </a:prstGeom>
        </p:spPr>
      </p:pic>
      <p:pic>
        <p:nvPicPr>
          <p:cNvPr id="3" name="Picture 3" descr="Shape, rectangle&#10;&#10;Description automatically generated">
            <a:extLst>
              <a:ext uri="{FF2B5EF4-FFF2-40B4-BE49-F238E27FC236}">
                <a16:creationId xmlns:a16="http://schemas.microsoft.com/office/drawing/2014/main" id="{821A801C-D28D-E34D-B417-EBC2C22600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1650" y="3681114"/>
            <a:ext cx="6199414" cy="720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72319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able&#10;&#10;Description automatically generated">
            <a:extLst>
              <a:ext uri="{FF2B5EF4-FFF2-40B4-BE49-F238E27FC236}">
                <a16:creationId xmlns:a16="http://schemas.microsoft.com/office/drawing/2014/main" id="{3E4407FF-7DE5-9653-9A1B-00C8116C34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0650" y="396848"/>
            <a:ext cx="9410700" cy="6050698"/>
          </a:xfrm>
          <a:prstGeom prst="rect">
            <a:avLst/>
          </a:prstGeom>
        </p:spPr>
      </p:pic>
      <p:pic>
        <p:nvPicPr>
          <p:cNvPr id="4" name="Picture 4" descr="Shape, rectangle&#10;&#10;Description automatically generated">
            <a:extLst>
              <a:ext uri="{FF2B5EF4-FFF2-40B4-BE49-F238E27FC236}">
                <a16:creationId xmlns:a16="http://schemas.microsoft.com/office/drawing/2014/main" id="{32D07E02-862D-CD3F-2A46-3C2732E81F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9436" y="5144861"/>
            <a:ext cx="3124200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42134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able&#10;&#10;Description automatically generated">
            <a:extLst>
              <a:ext uri="{FF2B5EF4-FFF2-40B4-BE49-F238E27FC236}">
                <a16:creationId xmlns:a16="http://schemas.microsoft.com/office/drawing/2014/main" id="{94411D9A-E115-4683-397E-9E1BCCD6A4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5078" y="401138"/>
            <a:ext cx="9288235" cy="6055722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pic>
        <p:nvPicPr>
          <p:cNvPr id="3" name="Picture 3" descr="Shape, circle, rectangle&#10;&#10;Description automatically generated">
            <a:extLst>
              <a:ext uri="{FF2B5EF4-FFF2-40B4-BE49-F238E27FC236}">
                <a16:creationId xmlns:a16="http://schemas.microsoft.com/office/drawing/2014/main" id="{67CB362F-9960-CF62-4D77-AC88BC1830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0245" y="2330224"/>
            <a:ext cx="3188153" cy="1217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50151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2047A3-F416-92F0-2C3B-51ED3FE5899E}"/>
              </a:ext>
            </a:extLst>
          </p:cNvPr>
          <p:cNvSpPr txBox="1"/>
          <p:nvPr/>
        </p:nvSpPr>
        <p:spPr>
          <a:xfrm>
            <a:off x="380999" y="217714"/>
            <a:ext cx="8177890" cy="6278642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 rtl="0"/>
            <a:r>
              <a:rPr lang="en-US" sz="4000" b="1" u="sng" kern="1200" err="1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Gweithgaredd</a:t>
            </a:r>
            <a:r>
              <a:rPr lang="en-US" sz="4000" b="1" u="sng" kern="1200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: </a:t>
            </a:r>
            <a:r>
              <a:rPr lang="en-US" sz="4000" b="1" u="sng" kern="1200" err="1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Darllen</a:t>
            </a:r>
            <a:r>
              <a:rPr lang="en-US" sz="4000" b="1" u="sng" kern="1200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 </a:t>
            </a:r>
            <a:r>
              <a:rPr lang="en-US" sz="4000" b="1" u="sng" kern="1200" err="1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Llyfr</a:t>
            </a:r>
            <a:endParaRPr lang="en-US" sz="4000" b="1" u="sng" kern="1200" dirty="0">
              <a:solidFill>
                <a:srgbClr val="002060"/>
              </a:solidFill>
              <a:latin typeface="Calibri"/>
              <a:ea typeface="ＭＳ 明朝"/>
              <a:cs typeface="Arial"/>
            </a:endParaRPr>
          </a:p>
          <a:p>
            <a:pPr algn="l" rtl="0"/>
            <a:r>
              <a:rPr lang="en-US" sz="2400" kern="1200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  </a:t>
            </a:r>
          </a:p>
          <a:p>
            <a:pPr algn="l" rtl="0"/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1. </a:t>
            </a:r>
            <a:r>
              <a:rPr lang="en-US" sz="2400" b="1" kern="1200" dirty="0" err="1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Dewiswch</a:t>
            </a:r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 </a:t>
            </a:r>
            <a:r>
              <a:rPr lang="en-US" sz="2400" b="1" kern="1200" dirty="0" err="1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lyfr</a:t>
            </a:r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 addas (Tedi </a:t>
            </a:r>
            <a:r>
              <a:rPr lang="en-US" sz="2400" b="1" kern="1200" dirty="0" err="1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Twt</a:t>
            </a:r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 / Dewi </a:t>
            </a:r>
            <a:r>
              <a:rPr lang="en-US" sz="2400" b="1" kern="1200" dirty="0" err="1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Deinosôr</a:t>
            </a:r>
            <a:r>
              <a:rPr lang="en-US" sz="2400" b="1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).</a:t>
            </a:r>
            <a:endParaRPr lang="en-US" sz="2400" b="1" kern="1200" dirty="0">
              <a:solidFill>
                <a:srgbClr val="002060"/>
              </a:solidFill>
              <a:latin typeface="Calibri"/>
              <a:ea typeface="ＭＳ 明朝"/>
              <a:cs typeface="Arial"/>
            </a:endParaRPr>
          </a:p>
          <a:p>
            <a:r>
              <a:rPr lang="en-US" sz="2400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    </a:t>
            </a:r>
            <a:r>
              <a:rPr lang="en-US" sz="2400" i="1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Choose a suitable book.</a:t>
            </a:r>
            <a:endParaRPr lang="en-US" sz="2400" dirty="0">
              <a:solidFill>
                <a:srgbClr val="002060"/>
              </a:solidFill>
              <a:latin typeface="Calibri"/>
              <a:ea typeface="ＭＳ 明朝"/>
              <a:cs typeface="Arial"/>
            </a:endParaRPr>
          </a:p>
          <a:p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Times New Roman"/>
              </a:rPr>
              <a:t>2. </a:t>
            </a:r>
            <a:r>
              <a:rPr lang="en-US" sz="2400" b="1" kern="1200" err="1">
                <a:solidFill>
                  <a:srgbClr val="002060"/>
                </a:solidFill>
                <a:latin typeface="Calibri"/>
                <a:ea typeface="ＭＳ 明朝"/>
                <a:cs typeface="Times New Roman"/>
              </a:rPr>
              <a:t>Dewiswch</a:t>
            </a:r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Times New Roman"/>
              </a:rPr>
              <a:t> </a:t>
            </a:r>
            <a:r>
              <a:rPr lang="en-US" sz="2400" b="1" kern="1200" err="1">
                <a:solidFill>
                  <a:srgbClr val="002060"/>
                </a:solidFill>
                <a:latin typeface="Calibri"/>
                <a:ea typeface="ＭＳ 明朝"/>
                <a:cs typeface="Times New Roman"/>
              </a:rPr>
              <a:t>ymadroddion</a:t>
            </a:r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Times New Roman"/>
              </a:rPr>
              <a:t> addas </a:t>
            </a:r>
            <a:r>
              <a:rPr lang="en-US" sz="2400" b="1" err="1">
                <a:solidFill>
                  <a:srgbClr val="002060"/>
                </a:solidFill>
                <a:latin typeface="Calibri"/>
                <a:ea typeface="ＭＳ 明朝"/>
                <a:cs typeface="Times New Roman"/>
              </a:rPr>
              <a:t>i</a:t>
            </a:r>
            <a:r>
              <a:rPr lang="en-US" sz="2400" b="1" dirty="0">
                <a:solidFill>
                  <a:srgbClr val="002060"/>
                </a:solidFill>
                <a:latin typeface="Calibri"/>
                <a:ea typeface="ＭＳ 明朝"/>
                <a:cs typeface="Times New Roman"/>
              </a:rPr>
              <a:t> </a:t>
            </a:r>
            <a:r>
              <a:rPr lang="en-US" sz="2400" b="1" kern="1200" err="1">
                <a:solidFill>
                  <a:srgbClr val="002060"/>
                </a:solidFill>
                <a:latin typeface="Calibri"/>
                <a:ea typeface="ＭＳ 明朝"/>
                <a:cs typeface="Times New Roman"/>
              </a:rPr>
              <a:t>ddechrau’r</a:t>
            </a:r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Times New Roman"/>
              </a:rPr>
              <a:t> </a:t>
            </a:r>
            <a:r>
              <a:rPr lang="en-US" sz="2400" b="1" kern="1200" err="1">
                <a:solidFill>
                  <a:srgbClr val="002060"/>
                </a:solidFill>
                <a:latin typeface="Calibri"/>
                <a:ea typeface="ＭＳ 明朝"/>
                <a:cs typeface="Times New Roman"/>
              </a:rPr>
              <a:t>gweithgaredd</a:t>
            </a:r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Times New Roman"/>
              </a:rPr>
              <a:t>.</a:t>
            </a:r>
          </a:p>
          <a:p>
            <a:r>
              <a:rPr lang="en-US" sz="2400" b="1" dirty="0">
                <a:solidFill>
                  <a:srgbClr val="002060"/>
                </a:solidFill>
                <a:latin typeface="Calibri"/>
                <a:ea typeface="ＭＳ 明朝"/>
                <a:cs typeface="Times New Roman"/>
              </a:rPr>
              <a:t>    </a:t>
            </a:r>
            <a:r>
              <a:rPr lang="en-US" sz="2400" i="1" dirty="0">
                <a:solidFill>
                  <a:srgbClr val="002060"/>
                </a:solidFill>
                <a:latin typeface="Calibri"/>
                <a:ea typeface="ＭＳ 明朝"/>
                <a:cs typeface="Times New Roman"/>
              </a:rPr>
              <a:t>Choose suitable phrases to use at the beginning of the activity.</a:t>
            </a:r>
            <a:endParaRPr lang="en-US" sz="2400" b="1" dirty="0">
              <a:solidFill>
                <a:srgbClr val="002060"/>
              </a:solidFill>
              <a:latin typeface="Calibri"/>
              <a:ea typeface="ＭＳ 明朝"/>
              <a:cs typeface="Times New Roman"/>
            </a:endParaRPr>
          </a:p>
          <a:p>
            <a:pPr algn="l" rtl="0"/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Times New Roman"/>
              </a:rPr>
              <a:t>3. </a:t>
            </a:r>
            <a:r>
              <a:rPr lang="en-US" sz="2400" b="1" kern="1200" dirty="0" err="1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Defnyddiwch</a:t>
            </a:r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 </a:t>
            </a:r>
            <a:r>
              <a:rPr lang="en-US" sz="2400" b="1" kern="1200" dirty="0" err="1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orchmynion</a:t>
            </a:r>
            <a:r>
              <a:rPr lang="en-US" sz="2400" b="1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.</a:t>
            </a:r>
            <a:endParaRPr lang="en-US" sz="2400" b="1" kern="1200" dirty="0">
              <a:solidFill>
                <a:srgbClr val="002060"/>
              </a:solidFill>
              <a:latin typeface="Calibri"/>
              <a:ea typeface="ＭＳ 明朝"/>
              <a:cs typeface="Arial"/>
            </a:endParaRPr>
          </a:p>
          <a:p>
            <a:r>
              <a:rPr lang="en-US" sz="2400" b="1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    </a:t>
            </a:r>
            <a:r>
              <a:rPr lang="en-US" sz="2400" i="1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Use suitable commands.</a:t>
            </a:r>
          </a:p>
          <a:p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4. </a:t>
            </a:r>
            <a:r>
              <a:rPr lang="en-US" sz="2400" b="1" kern="1200" dirty="0" err="1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Darllenwch</a:t>
            </a:r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 </a:t>
            </a:r>
            <a:r>
              <a:rPr lang="en-US" sz="2400" b="1" kern="1200" dirty="0" err="1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yn</a:t>
            </a:r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 </a:t>
            </a:r>
            <a:r>
              <a:rPr lang="en-US" sz="2400" b="1" kern="1200" dirty="0" err="1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uchel</a:t>
            </a:r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 ac </a:t>
            </a:r>
            <a:r>
              <a:rPr lang="en-US" sz="2400" b="1" kern="1200" dirty="0" err="1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ynganu</a:t>
            </a:r>
            <a:r>
              <a:rPr lang="en-US" sz="2400" b="1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 </a:t>
            </a:r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bob </a:t>
            </a:r>
            <a:r>
              <a:rPr lang="en-US" sz="2400" b="1" kern="1200" dirty="0" err="1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gair</a:t>
            </a:r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 </a:t>
            </a:r>
            <a:r>
              <a:rPr lang="en-US" sz="2400" b="1" kern="1200" dirty="0" err="1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yn</a:t>
            </a:r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 </a:t>
            </a:r>
            <a:r>
              <a:rPr lang="en-US" sz="2400" b="1" kern="1200" dirty="0" err="1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ofalus</a:t>
            </a:r>
            <a:r>
              <a:rPr lang="en-US" sz="2400" b="1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.</a:t>
            </a:r>
            <a:endParaRPr lang="en-US" sz="2400" b="1" kern="1200" dirty="0">
              <a:solidFill>
                <a:srgbClr val="002060"/>
              </a:solidFill>
              <a:latin typeface="Calibri"/>
              <a:ea typeface="ＭＳ 明朝"/>
              <a:cs typeface="Arial"/>
            </a:endParaRPr>
          </a:p>
          <a:p>
            <a:r>
              <a:rPr lang="en-US" sz="2400" b="1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    </a:t>
            </a:r>
            <a:r>
              <a:rPr lang="en-US" sz="2400" i="1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Read aloud to </a:t>
            </a:r>
            <a:r>
              <a:rPr lang="en-US" sz="2400" i="1" dirty="0" err="1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practise</a:t>
            </a:r>
            <a:r>
              <a:rPr lang="en-US" sz="2400" i="1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 your pronunciation.</a:t>
            </a:r>
            <a:endParaRPr lang="en-US" sz="2400" b="1" dirty="0">
              <a:solidFill>
                <a:srgbClr val="002060"/>
              </a:solidFill>
              <a:latin typeface="Calibri"/>
              <a:ea typeface="ＭＳ 明朝"/>
              <a:cs typeface="Arial"/>
            </a:endParaRPr>
          </a:p>
          <a:p>
            <a:pPr algn="l" rtl="0"/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5. </a:t>
            </a:r>
            <a:r>
              <a:rPr lang="en-US" sz="2400" b="1" kern="1200" dirty="0" err="1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Gofynnwch</a:t>
            </a:r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 o </a:t>
            </a:r>
            <a:r>
              <a:rPr lang="en-US" sz="2400" b="1" kern="1200" dirty="0" err="1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leiaf</a:t>
            </a:r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 </a:t>
            </a:r>
            <a:r>
              <a:rPr lang="en-US" sz="2400" b="1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5</a:t>
            </a:r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 </a:t>
            </a:r>
            <a:r>
              <a:rPr lang="en-US" sz="2400" b="1" kern="1200" dirty="0" err="1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cwestiwn</a:t>
            </a:r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 </a:t>
            </a:r>
            <a:r>
              <a:rPr lang="en-US" sz="2400" b="1" u="sng" kern="1200" dirty="0" err="1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gwahanol</a:t>
            </a:r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 am y </a:t>
            </a:r>
            <a:r>
              <a:rPr lang="en-US" sz="2400" b="1" kern="1200" dirty="0" err="1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llyfr</a:t>
            </a:r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 </a:t>
            </a:r>
            <a:r>
              <a:rPr lang="en-US" sz="2400" b="1" kern="1200" dirty="0" err="1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i’r</a:t>
            </a:r>
            <a:r>
              <a:rPr lang="en-US" sz="2400" b="1" kern="1200" dirty="0">
                <a:solidFill>
                  <a:srgbClr val="002060"/>
                </a:solidFill>
                <a:latin typeface="Calibri"/>
                <a:ea typeface="ＭＳ 明朝"/>
                <a:cs typeface="Arial"/>
              </a:rPr>
              <a:t> </a:t>
            </a:r>
            <a:r>
              <a:rPr lang="en-US" sz="2400" b="1" kern="1200" dirty="0">
                <a:solidFill>
                  <a:srgbClr val="002060"/>
                </a:solidFill>
                <a:latin typeface="Calibri"/>
                <a:ea typeface="Times New Roman"/>
                <a:cs typeface="Arial"/>
              </a:rPr>
              <a:t>plant</a:t>
            </a:r>
            <a:r>
              <a:rPr lang="en-US" sz="2400" b="1" dirty="0">
                <a:solidFill>
                  <a:srgbClr val="002060"/>
                </a:solidFill>
                <a:latin typeface="Calibri"/>
                <a:ea typeface="Times New Roman"/>
                <a:cs typeface="Arial"/>
              </a:rPr>
              <a:t>.</a:t>
            </a:r>
            <a:endParaRPr lang="en-US" sz="2400" b="1" kern="1200" dirty="0">
              <a:solidFill>
                <a:srgbClr val="002060"/>
              </a:solidFill>
              <a:latin typeface="Calibri"/>
              <a:ea typeface="Times New Roman"/>
              <a:cs typeface="Arial"/>
            </a:endParaRPr>
          </a:p>
          <a:p>
            <a:r>
              <a:rPr lang="en-US" sz="2400" b="1" dirty="0">
                <a:solidFill>
                  <a:srgbClr val="002060"/>
                </a:solidFill>
                <a:cs typeface="Arial"/>
              </a:rPr>
              <a:t>     </a:t>
            </a:r>
            <a:r>
              <a:rPr lang="en-US" sz="2400" i="1" dirty="0">
                <a:solidFill>
                  <a:srgbClr val="002060"/>
                </a:solidFill>
                <a:cs typeface="Arial"/>
              </a:rPr>
              <a:t>Think of at least 5 </a:t>
            </a:r>
            <a:r>
              <a:rPr lang="en-US" sz="2400" i="1" u="sng" dirty="0">
                <a:solidFill>
                  <a:srgbClr val="002060"/>
                </a:solidFill>
                <a:cs typeface="Arial"/>
              </a:rPr>
              <a:t>different</a:t>
            </a:r>
            <a:r>
              <a:rPr lang="en-US" sz="2400" i="1" dirty="0">
                <a:solidFill>
                  <a:srgbClr val="002060"/>
                </a:solidFill>
                <a:cs typeface="Arial"/>
              </a:rPr>
              <a:t> questions to ask the children.</a:t>
            </a:r>
            <a:endParaRPr lang="en-US" sz="2400" b="1" dirty="0">
              <a:solidFill>
                <a:srgbClr val="002060"/>
              </a:solidFill>
              <a:cs typeface="Arial"/>
            </a:endParaRPr>
          </a:p>
          <a:p>
            <a:endParaRPr lang="en-GB" dirty="0">
              <a:solidFill>
                <a:srgbClr val="002060"/>
              </a:solidFill>
              <a:latin typeface="Calibri"/>
              <a:ea typeface="Times New Roman"/>
              <a:cs typeface="Calibri"/>
            </a:endParaRPr>
          </a:p>
          <a:p>
            <a:pPr algn="ctr" rtl="0"/>
            <a:r>
              <a:rPr lang="en-US" sz="4000" b="1" kern="1200" dirty="0" err="1">
                <a:solidFill>
                  <a:srgbClr val="002060"/>
                </a:solidFill>
                <a:latin typeface="Calibri"/>
                <a:ea typeface="Times New Roman"/>
                <a:cs typeface="Arial"/>
              </a:rPr>
              <a:t>Mwynhewch</a:t>
            </a:r>
            <a:r>
              <a:rPr lang="en-US" sz="4000" b="1" kern="1200" dirty="0">
                <a:solidFill>
                  <a:srgbClr val="002060"/>
                </a:solidFill>
                <a:latin typeface="Calibri"/>
                <a:ea typeface="Times New Roman"/>
                <a:cs typeface="Arial"/>
              </a:rPr>
              <a:t>!</a:t>
            </a:r>
          </a:p>
          <a:p>
            <a:pPr algn="ctr"/>
            <a:r>
              <a:rPr lang="en-US" sz="4000" i="1" dirty="0">
                <a:solidFill>
                  <a:srgbClr val="002060"/>
                </a:solidFill>
                <a:latin typeface="Calibri"/>
                <a:cs typeface="Arial"/>
              </a:rPr>
              <a:t>Enjoy!</a:t>
            </a:r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7299714" y="4197991"/>
            <a:ext cx="4637792" cy="2443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6226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-1186" y="4834036"/>
            <a:ext cx="12187892" cy="2023964"/>
          </a:xfrm>
          <a:prstGeom prst="rect">
            <a:avLst/>
          </a:prstGeom>
          <a:solidFill>
            <a:srgbClr val="BD72F7"/>
          </a:solidFill>
        </p:spPr>
      </p:sp>
      <p:sp>
        <p:nvSpPr>
          <p:cNvPr id="7" name="TextBox 5">
            <a:extLst>
              <a:ext uri="{FF2B5EF4-FFF2-40B4-BE49-F238E27FC236}">
                <a16:creationId xmlns:a16="http://schemas.microsoft.com/office/drawing/2014/main" id="{17139FBB-2B19-5806-9D32-5E802DE79913}"/>
              </a:ext>
            </a:extLst>
          </p:cNvPr>
          <p:cNvSpPr txBox="1"/>
          <p:nvPr/>
        </p:nvSpPr>
        <p:spPr>
          <a:xfrm>
            <a:off x="4178905" y="421320"/>
            <a:ext cx="3977391" cy="7246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974"/>
              </a:lnSpc>
            </a:pPr>
            <a:r>
              <a:rPr lang="en-US" sz="7200" dirty="0">
                <a:solidFill>
                  <a:srgbClr val="002060"/>
                </a:solidFill>
                <a:latin typeface="Calibri"/>
                <a:cs typeface="Calibri"/>
              </a:rPr>
              <a:t>Pa </a:t>
            </a:r>
            <a:r>
              <a:rPr lang="en-US" sz="7200" dirty="0" err="1">
                <a:solidFill>
                  <a:srgbClr val="002060"/>
                </a:solidFill>
                <a:latin typeface="Calibri"/>
                <a:cs typeface="Calibri"/>
              </a:rPr>
              <a:t>stori</a:t>
            </a:r>
            <a:r>
              <a:rPr lang="en-US" sz="7200" dirty="0">
                <a:solidFill>
                  <a:srgbClr val="002060"/>
                </a:solidFill>
                <a:latin typeface="Calibri"/>
                <a:cs typeface="Calibri"/>
              </a:rPr>
              <a:t>?</a:t>
            </a:r>
            <a:endParaRPr lang="en-US" dirty="0"/>
          </a:p>
        </p:txBody>
      </p:sp>
      <p:pic>
        <p:nvPicPr>
          <p:cNvPr id="8" name="Picture 8">
            <a:extLst>
              <a:ext uri="{FF2B5EF4-FFF2-40B4-BE49-F238E27FC236}">
                <a16:creationId xmlns:a16="http://schemas.microsoft.com/office/drawing/2014/main" id="{A843AF44-F678-F382-C62E-87E6C960D8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9007" y="1295137"/>
            <a:ext cx="3804557" cy="5274655"/>
          </a:xfrm>
          <a:prstGeom prst="rect">
            <a:avLst/>
          </a:prstGeom>
        </p:spPr>
      </p:pic>
      <p:pic>
        <p:nvPicPr>
          <p:cNvPr id="9" name="Picture 9" descr="Application&#10;&#10;Description automatically generated">
            <a:extLst>
              <a:ext uri="{FF2B5EF4-FFF2-40B4-BE49-F238E27FC236}">
                <a16:creationId xmlns:a16="http://schemas.microsoft.com/office/drawing/2014/main" id="{5418D730-721A-1448-0AE1-658F0E0E60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73685" y="1298408"/>
            <a:ext cx="3722914" cy="526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354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437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437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5">
            <a:extLst>
              <a:ext uri="{FF2B5EF4-FFF2-40B4-BE49-F238E27FC236}">
                <a16:creationId xmlns:a16="http://schemas.microsoft.com/office/drawing/2014/main" id="{17139FBB-2B19-5806-9D32-5E802DE79913}"/>
              </a:ext>
            </a:extLst>
          </p:cNvPr>
          <p:cNvSpPr txBox="1"/>
          <p:nvPr/>
        </p:nvSpPr>
        <p:spPr>
          <a:xfrm>
            <a:off x="3525762" y="339677"/>
            <a:ext cx="5133998" cy="68403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974"/>
              </a:lnSpc>
            </a:pPr>
            <a:r>
              <a:rPr lang="en-US" sz="6000" dirty="0" err="1">
                <a:solidFill>
                  <a:srgbClr val="002060"/>
                </a:solidFill>
                <a:cs typeface="Calibri"/>
              </a:rPr>
              <a:t>Darllen</a:t>
            </a:r>
            <a:r>
              <a:rPr lang="en-US" sz="6000" dirty="0">
                <a:solidFill>
                  <a:srgbClr val="002060"/>
                </a:solidFill>
                <a:cs typeface="Calibri"/>
              </a:rPr>
              <a:t> </a:t>
            </a:r>
            <a:r>
              <a:rPr lang="en-US" sz="6000" dirty="0" err="1">
                <a:solidFill>
                  <a:srgbClr val="002060"/>
                </a:solidFill>
                <a:cs typeface="Calibri"/>
              </a:rPr>
              <a:t>stori</a:t>
            </a:r>
            <a:endParaRPr lang="en-US" sz="6000" dirty="0">
              <a:solidFill>
                <a:srgbClr val="002060"/>
              </a:solidFill>
              <a:cs typeface="Calibri"/>
            </a:endParaRPr>
          </a:p>
        </p:txBody>
      </p:sp>
      <p:graphicFrame>
        <p:nvGraphicFramePr>
          <p:cNvPr id="2" name="Table 3">
            <a:extLst>
              <a:ext uri="{FF2B5EF4-FFF2-40B4-BE49-F238E27FC236}">
                <a16:creationId xmlns:a16="http://schemas.microsoft.com/office/drawing/2014/main" id="{C81DFFF3-0CA3-F608-FACD-737F8096FA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7802604"/>
              </p:ext>
            </p:extLst>
          </p:nvPr>
        </p:nvGraphicFramePr>
        <p:xfrm>
          <a:off x="381000" y="1224643"/>
          <a:ext cx="11447992" cy="5242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61998">
                  <a:extLst>
                    <a:ext uri="{9D8B030D-6E8A-4147-A177-3AD203B41FA5}">
                      <a16:colId xmlns:a16="http://schemas.microsoft.com/office/drawing/2014/main" val="1458820837"/>
                    </a:ext>
                  </a:extLst>
                </a:gridCol>
                <a:gridCol w="2861998">
                  <a:extLst>
                    <a:ext uri="{9D8B030D-6E8A-4147-A177-3AD203B41FA5}">
                      <a16:colId xmlns:a16="http://schemas.microsoft.com/office/drawing/2014/main" val="3681391158"/>
                    </a:ext>
                  </a:extLst>
                </a:gridCol>
                <a:gridCol w="2861998">
                  <a:extLst>
                    <a:ext uri="{9D8B030D-6E8A-4147-A177-3AD203B41FA5}">
                      <a16:colId xmlns:a16="http://schemas.microsoft.com/office/drawing/2014/main" val="1685459317"/>
                    </a:ext>
                  </a:extLst>
                </a:gridCol>
                <a:gridCol w="2861998">
                  <a:extLst>
                    <a:ext uri="{9D8B030D-6E8A-4147-A177-3AD203B41FA5}">
                      <a16:colId xmlns:a16="http://schemas.microsoft.com/office/drawing/2014/main" val="14174588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solidFill>
                            <a:srgbClr val="002060"/>
                          </a:solidFill>
                        </a:rPr>
                        <a:t>Dechrau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</a:rPr>
                        <a:t>arni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Getting started</a:t>
                      </a:r>
                      <a:endParaRPr lang="en-GB" sz="2000" b="0" i="1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CCF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solidFill>
                            <a:srgbClr val="002060"/>
                          </a:solidFill>
                        </a:rPr>
                        <a:t>Gorchmynion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</a:rPr>
                        <a:t>defnyddiol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Useful commands</a:t>
                      </a:r>
                      <a:endParaRPr lang="en-GB" sz="2000" b="0" i="1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CCF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solidFill>
                            <a:srgbClr val="002060"/>
                          </a:solidFill>
                        </a:rPr>
                        <a:t>Trafod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</a:rPr>
                        <a:t> y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</a:rPr>
                        <a:t>clawr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Discussing the cover</a:t>
                      </a:r>
                      <a:endParaRPr lang="en-GB" sz="2000" b="0" i="1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CCF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solidFill>
                            <a:srgbClr val="002060"/>
                          </a:solidFill>
                        </a:rPr>
                        <a:t>Cwestiynau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</a:rPr>
                        <a:t>wrth</a:t>
                      </a:r>
                      <a:r>
                        <a:rPr lang="en-GB" sz="2400" dirty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en-GB" sz="2400" dirty="0" err="1">
                          <a:solidFill>
                            <a:srgbClr val="002060"/>
                          </a:solidFill>
                        </a:rPr>
                        <a:t>ddarllen</a:t>
                      </a:r>
                    </a:p>
                    <a:p>
                      <a:pPr lvl="0" algn="ctr">
                        <a:buNone/>
                      </a:pPr>
                      <a:r>
                        <a:rPr lang="en-GB" sz="2000" b="0" i="1" dirty="0">
                          <a:solidFill>
                            <a:srgbClr val="002060"/>
                          </a:solidFill>
                        </a:rPr>
                        <a:t>Questions while reading</a:t>
                      </a:r>
                      <a:endParaRPr lang="en-GB" sz="2000" b="0" i="1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rgbClr val="CCF9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71444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400" dirty="0"/>
                    </a:p>
                    <a:p>
                      <a:pPr lvl="0">
                        <a:buNone/>
                      </a:pPr>
                      <a:endParaRPr lang="en-GB" sz="2400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22257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400" dirty="0"/>
                    </a:p>
                    <a:p>
                      <a:pPr lvl="0">
                        <a:buNone/>
                      </a:pPr>
                      <a:endParaRPr lang="en-GB" sz="2400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817465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400" dirty="0"/>
                    </a:p>
                    <a:p>
                      <a:pPr lvl="0">
                        <a:buNone/>
                      </a:pPr>
                      <a:endParaRPr lang="en-GB" sz="2400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10618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400" dirty="0"/>
                    </a:p>
                    <a:p>
                      <a:pPr lvl="0">
                        <a:buNone/>
                      </a:pPr>
                      <a:endParaRPr lang="en-GB" sz="2400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85372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GB" sz="2400" dirty="0"/>
                    </a:p>
                    <a:p>
                      <a:pPr lvl="0">
                        <a:buNone/>
                      </a:pPr>
                      <a:endParaRPr lang="en-GB" sz="2400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  <a:lnB w="12700">
                      <a:solidFill>
                        <a:schemeClr val="tx1"/>
                      </a:solidFill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6875689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6E14C201-9073-8591-29C3-92BCB8AE6E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9490465" y="5395420"/>
            <a:ext cx="2623935" cy="1382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0744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437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437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4" name="TextBox 1">
            <a:extLst>
              <a:ext uri="{FF2B5EF4-FFF2-40B4-BE49-F238E27FC236}">
                <a16:creationId xmlns:a16="http://schemas.microsoft.com/office/drawing/2014/main" id="{4F84BFD6-375D-D124-745A-5BEAA1E644CE}"/>
              </a:ext>
            </a:extLst>
          </p:cNvPr>
          <p:cNvSpPr txBox="1"/>
          <p:nvPr/>
        </p:nvSpPr>
        <p:spPr>
          <a:xfrm>
            <a:off x="3926965" y="5179779"/>
            <a:ext cx="4564316" cy="156966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 dirty="0" err="1">
                <a:solidFill>
                  <a:srgbClr val="002060"/>
                </a:solidFill>
              </a:rPr>
              <a:t>Methodoleg</a:t>
            </a:r>
            <a:endParaRPr lang="en-US" sz="4400" b="1">
              <a:solidFill>
                <a:srgbClr val="002060"/>
              </a:solidFill>
              <a:cs typeface="Calibri"/>
            </a:endParaRPr>
          </a:p>
          <a:p>
            <a:pPr algn="ctr"/>
            <a:r>
              <a:rPr lang="en-US" sz="2400" i="1" dirty="0">
                <a:solidFill>
                  <a:srgbClr val="002060"/>
                </a:solidFill>
              </a:rPr>
              <a:t>Methodology</a:t>
            </a:r>
          </a:p>
          <a:p>
            <a:pPr algn="ctr"/>
            <a:endParaRPr lang="en-US" sz="2800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16902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14354E80-E79A-3A4A-805A-49B36B76EFC1}"/>
              </a:ext>
            </a:extLst>
          </p:cNvPr>
          <p:cNvSpPr txBox="1">
            <a:spLocks/>
          </p:cNvSpPr>
          <p:nvPr/>
        </p:nvSpPr>
        <p:spPr>
          <a:xfrm>
            <a:off x="2111302" y="0"/>
            <a:ext cx="7815072" cy="1507489"/>
          </a:xfr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3600" b="1" dirty="0" err="1">
                <a:solidFill>
                  <a:srgbClr val="002060"/>
                </a:solidFill>
                <a:latin typeface="+mn-lt"/>
              </a:rPr>
              <a:t>Syniadau</a:t>
            </a:r>
            <a:r>
              <a:rPr lang="en-US" sz="3600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+mn-lt"/>
              </a:rPr>
              <a:t>Methodoleg</a:t>
            </a:r>
            <a:r>
              <a:rPr lang="en-US" sz="3600" b="1" dirty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latin typeface="+mn-lt"/>
              </a:rPr>
              <a:t>Dysgu</a:t>
            </a:r>
            <a:r>
              <a:rPr lang="en-US" sz="3600" b="1" dirty="0">
                <a:solidFill>
                  <a:srgbClr val="002060"/>
                </a:solidFill>
                <a:latin typeface="+mn-lt"/>
              </a:rPr>
              <a:t> Iaith  </a:t>
            </a:r>
          </a:p>
          <a:p>
            <a:pPr algn="ctr">
              <a:spcAft>
                <a:spcPts val="600"/>
              </a:spcAft>
            </a:pPr>
            <a:r>
              <a:rPr lang="en-US" sz="2400" i="1" dirty="0">
                <a:solidFill>
                  <a:srgbClr val="002060"/>
                </a:solidFill>
                <a:latin typeface="+mn-lt"/>
              </a:rPr>
              <a:t>Language Teaching Methodology Ideas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C26A8336-99C3-A443-8C86-3033255BC02E}"/>
              </a:ext>
            </a:extLst>
          </p:cNvPr>
          <p:cNvSpPr txBox="1">
            <a:spLocks/>
          </p:cNvSpPr>
          <p:nvPr/>
        </p:nvSpPr>
        <p:spPr>
          <a:xfrm>
            <a:off x="117991" y="1224031"/>
            <a:ext cx="4517076" cy="1507489"/>
          </a:xfr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3600" b="1" u="sng" dirty="0">
                <a:solidFill>
                  <a:srgbClr val="002060"/>
                </a:solidFill>
                <a:latin typeface="+mn-lt"/>
              </a:rPr>
              <a:t>Foundation Phase</a:t>
            </a:r>
            <a:endParaRPr lang="en-US" sz="3600" b="1" u="sng" dirty="0">
              <a:solidFill>
                <a:srgbClr val="002060"/>
              </a:solidFill>
              <a:latin typeface="+mn-lt"/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E2BD434-A922-B44C-86E6-524FA9DB04CB}"/>
              </a:ext>
            </a:extLst>
          </p:cNvPr>
          <p:cNvSpPr txBox="1"/>
          <p:nvPr/>
        </p:nvSpPr>
        <p:spPr>
          <a:xfrm>
            <a:off x="942569" y="2481701"/>
            <a:ext cx="10306861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‘Hearing and understanding are the first important building blocks towards acquisition of any language. </a:t>
            </a:r>
          </a:p>
          <a:p>
            <a:r>
              <a:rPr lang="en-US" b="1" dirty="0">
                <a:solidFill>
                  <a:srgbClr val="002060"/>
                </a:solidFill>
              </a:rPr>
              <a:t>As a first step, children should hear Welsh through incidental Welsh and Welsh rhymes, songs, commands,</a:t>
            </a:r>
          </a:p>
          <a:p>
            <a:r>
              <a:rPr lang="en-US" b="1" dirty="0">
                <a:solidFill>
                  <a:srgbClr val="002060"/>
                </a:solidFill>
              </a:rPr>
              <a:t>greetings, and simple stories in informal play situations.’</a:t>
            </a:r>
          </a:p>
          <a:p>
            <a:endParaRPr lang="en-US" dirty="0">
              <a:solidFill>
                <a:srgbClr val="002060"/>
              </a:solidFill>
            </a:endParaRPr>
          </a:p>
          <a:p>
            <a:pPr algn="r"/>
            <a:r>
              <a:rPr lang="en-US" i="1" dirty="0">
                <a:solidFill>
                  <a:srgbClr val="002060"/>
                </a:solidFill>
              </a:rPr>
              <a:t>(Welsh Language Development within the Foundation Phase p.6)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F27E18-B82B-9949-8F5D-8DE9ABE75DB1}"/>
              </a:ext>
            </a:extLst>
          </p:cNvPr>
          <p:cNvSpPr txBox="1"/>
          <p:nvPr/>
        </p:nvSpPr>
        <p:spPr>
          <a:xfrm>
            <a:off x="2600874" y="4408271"/>
            <a:ext cx="6835927" cy="2031325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dirty="0">
                <a:solidFill>
                  <a:srgbClr val="002060"/>
                </a:solidFill>
              </a:rPr>
              <a:t>When planning a unit of work the following need consideration:</a:t>
            </a:r>
          </a:p>
          <a:p>
            <a:endParaRPr lang="en-US" dirty="0">
              <a:solidFill>
                <a:srgbClr val="002060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2060"/>
                </a:solidFill>
              </a:rPr>
              <a:t>the vocabulary and the patterns to be introduced</a:t>
            </a:r>
            <a:endParaRPr lang="en-US" b="1" dirty="0">
              <a:solidFill>
                <a:srgbClr val="002060"/>
              </a:solidFill>
              <a:cs typeface="Calibri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2060"/>
                </a:solidFill>
              </a:rPr>
              <a:t>the strategies for drilling them and practicing them</a:t>
            </a:r>
            <a:endParaRPr lang="en-US" b="1" dirty="0">
              <a:solidFill>
                <a:srgbClr val="002060"/>
              </a:solidFill>
              <a:cs typeface="Calibri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2060"/>
                </a:solidFill>
              </a:rPr>
              <a:t>language modelling by adults</a:t>
            </a:r>
            <a:endParaRPr lang="en-US" b="1" dirty="0">
              <a:solidFill>
                <a:srgbClr val="002060"/>
              </a:solidFill>
              <a:cs typeface="Calibri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2060"/>
                </a:solidFill>
              </a:rPr>
              <a:t>the opportunities and the activities to practice and consolidate vocabulary and patterns across the learning areas</a:t>
            </a:r>
            <a:endParaRPr lang="en-US" b="1" dirty="0">
              <a:solidFill>
                <a:srgbClr val="002060"/>
              </a:solidFill>
              <a:cs typeface="Calibri"/>
            </a:endParaRPr>
          </a:p>
        </p:txBody>
      </p:sp>
      <p:pic>
        <p:nvPicPr>
          <p:cNvPr id="5" name="Picture 5" descr="A picture containing shape&#10;&#10;Description automatically generated">
            <a:extLst>
              <a:ext uri="{FF2B5EF4-FFF2-40B4-BE49-F238E27FC236}">
                <a16:creationId xmlns:a16="http://schemas.microsoft.com/office/drawing/2014/main" id="{8AEA1DF2-4B72-AA4E-DCA5-0C13AB9DB9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3152" y="114703"/>
            <a:ext cx="1836712" cy="2121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41455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7DB6749E-674B-9448-B1F1-CF0C7F431873}"/>
              </a:ext>
            </a:extLst>
          </p:cNvPr>
          <p:cNvSpPr txBox="1">
            <a:spLocks/>
          </p:cNvSpPr>
          <p:nvPr/>
        </p:nvSpPr>
        <p:spPr>
          <a:xfrm>
            <a:off x="420001" y="-250936"/>
            <a:ext cx="4517076" cy="1507489"/>
          </a:xfr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3600" b="1" dirty="0">
                <a:solidFill>
                  <a:srgbClr val="002060"/>
                </a:solidFill>
                <a:latin typeface="+mn-lt"/>
              </a:rPr>
              <a:t>Foundation Phase</a:t>
            </a:r>
            <a:endParaRPr lang="en-US" sz="3600" b="1">
              <a:solidFill>
                <a:srgbClr val="002060"/>
              </a:solidFill>
              <a:latin typeface="+mn-lt"/>
              <a:cs typeface="Calibri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DF379C-9940-3449-AAE3-4550D9661752}"/>
              </a:ext>
            </a:extLst>
          </p:cNvPr>
          <p:cNvSpPr txBox="1"/>
          <p:nvPr/>
        </p:nvSpPr>
        <p:spPr>
          <a:xfrm>
            <a:off x="682991" y="967459"/>
            <a:ext cx="9633921" cy="5401479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rgbClr val="002060"/>
                </a:solidFill>
              </a:rPr>
              <a:t>Recall of previous learning at the start of the lesson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rgbClr val="002060"/>
                </a:solidFill>
              </a:rPr>
              <a:t>Variety in the methods of revising vocabulary and patterns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rgbClr val="002060"/>
                </a:solidFill>
              </a:rPr>
              <a:t>Use of familiar vocabulary to introduce and practice a pattern / use of familiar patterns to practice new vocabulary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rgbClr val="002060"/>
                </a:solidFill>
              </a:rPr>
              <a:t>Clearly stating the lesson’s aim / objectives and sharing success criteria when introducing a task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rgbClr val="002060"/>
                </a:solidFill>
              </a:rPr>
              <a:t>Articulating the vocabulary and the patterns clearly and modelling the use of the language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rgbClr val="002060"/>
                </a:solidFill>
              </a:rPr>
              <a:t>Preparation and </a:t>
            </a:r>
            <a:r>
              <a:rPr lang="en-US" sz="1500" dirty="0" err="1">
                <a:solidFill>
                  <a:srgbClr val="002060"/>
                </a:solidFill>
              </a:rPr>
              <a:t>organisation</a:t>
            </a:r>
            <a:r>
              <a:rPr lang="en-US" sz="1500" dirty="0">
                <a:solidFill>
                  <a:srgbClr val="002060"/>
                </a:solidFill>
              </a:rPr>
              <a:t> of </a:t>
            </a:r>
            <a:r>
              <a:rPr lang="en-US" sz="1500" dirty="0" err="1">
                <a:solidFill>
                  <a:srgbClr val="002060"/>
                </a:solidFill>
              </a:rPr>
              <a:t>colourful</a:t>
            </a:r>
            <a:r>
              <a:rPr lang="en-US" sz="1500" dirty="0">
                <a:solidFill>
                  <a:srgbClr val="002060"/>
                </a:solidFill>
              </a:rPr>
              <a:t> and attractive resources to introduce language such as:</a:t>
            </a:r>
          </a:p>
          <a:p>
            <a:pPr marL="742950" lvl="1" indent="-285750">
              <a:buFontTx/>
              <a:buChar char="-"/>
            </a:pPr>
            <a:r>
              <a:rPr lang="en-US" sz="1500" dirty="0">
                <a:solidFill>
                  <a:srgbClr val="002060"/>
                </a:solidFill>
              </a:rPr>
              <a:t>flash cards</a:t>
            </a:r>
          </a:p>
          <a:p>
            <a:pPr marL="742950" lvl="1" indent="-285750">
              <a:buFontTx/>
              <a:buChar char="-"/>
            </a:pPr>
            <a:r>
              <a:rPr lang="en-US" sz="1500" dirty="0">
                <a:solidFill>
                  <a:srgbClr val="002060"/>
                </a:solidFill>
              </a:rPr>
              <a:t>pictures</a:t>
            </a:r>
          </a:p>
          <a:p>
            <a:pPr marL="742950" lvl="1" indent="-285750">
              <a:buFontTx/>
              <a:buChar char="-"/>
            </a:pPr>
            <a:r>
              <a:rPr lang="en-US" sz="1500" dirty="0" err="1">
                <a:solidFill>
                  <a:srgbClr val="002060"/>
                </a:solidFill>
              </a:rPr>
              <a:t>Powerpoint</a:t>
            </a:r>
            <a:endParaRPr lang="en-US" sz="1500" dirty="0">
              <a:solidFill>
                <a:srgbClr val="002060"/>
              </a:solidFill>
            </a:endParaRPr>
          </a:p>
          <a:p>
            <a:pPr marL="742950" lvl="1" indent="-285750">
              <a:buFontTx/>
              <a:buChar char="-"/>
            </a:pPr>
            <a:r>
              <a:rPr lang="en-US" sz="1500" dirty="0">
                <a:solidFill>
                  <a:srgbClr val="002060"/>
                </a:solidFill>
              </a:rPr>
              <a:t>Interactive Whiteboard activities – e.g. resources on the </a:t>
            </a:r>
            <a:r>
              <a:rPr lang="en-US" sz="1500" dirty="0" err="1">
                <a:solidFill>
                  <a:srgbClr val="002060"/>
                </a:solidFill>
              </a:rPr>
              <a:t>NGfL</a:t>
            </a:r>
            <a:r>
              <a:rPr lang="en-US" sz="1500" dirty="0">
                <a:solidFill>
                  <a:srgbClr val="002060"/>
                </a:solidFill>
              </a:rPr>
              <a:t> Cymru website (</a:t>
            </a:r>
            <a:r>
              <a:rPr lang="en-US" sz="1500" dirty="0">
                <a:solidFill>
                  <a:srgbClr val="002060"/>
                </a:solidFill>
                <a:hlinkClick r:id="rId2"/>
              </a:rPr>
              <a:t>www.ngfl-cymru.org.uk</a:t>
            </a:r>
            <a:r>
              <a:rPr lang="en-US" sz="1500" dirty="0">
                <a:solidFill>
                  <a:srgbClr val="002060"/>
                </a:solidFill>
              </a:rPr>
              <a:t>)</a:t>
            </a:r>
          </a:p>
          <a:p>
            <a:pPr marL="742950" lvl="1" indent="-285750">
              <a:buFontTx/>
              <a:buChar char="-"/>
            </a:pPr>
            <a:r>
              <a:rPr lang="en-US" sz="1500" dirty="0">
                <a:solidFill>
                  <a:srgbClr val="002060"/>
                </a:solidFill>
              </a:rPr>
              <a:t>video</a:t>
            </a:r>
          </a:p>
          <a:p>
            <a:pPr marL="742950" lvl="1" indent="-285750">
              <a:buFontTx/>
              <a:buChar char="-"/>
            </a:pPr>
            <a:r>
              <a:rPr lang="en-US" sz="1500" dirty="0">
                <a:solidFill>
                  <a:srgbClr val="002060"/>
                </a:solidFill>
              </a:rPr>
              <a:t>big book</a:t>
            </a:r>
          </a:p>
          <a:p>
            <a:pPr marL="742950" lvl="1" indent="-285750">
              <a:buFontTx/>
              <a:buChar char="-"/>
            </a:pPr>
            <a:r>
              <a:rPr lang="en-US" sz="1500" dirty="0">
                <a:solidFill>
                  <a:srgbClr val="002060"/>
                </a:solidFill>
              </a:rPr>
              <a:t>story sack / box of objects</a:t>
            </a:r>
          </a:p>
          <a:p>
            <a:pPr marL="742950" lvl="1" indent="-285750">
              <a:buFontTx/>
              <a:buChar char="-"/>
            </a:pPr>
            <a:r>
              <a:rPr lang="en-US" sz="1500" dirty="0">
                <a:solidFill>
                  <a:srgbClr val="002060"/>
                </a:solidFill>
              </a:rPr>
              <a:t>board / card games</a:t>
            </a:r>
          </a:p>
          <a:p>
            <a:pPr marL="742950" lvl="1" indent="-285750">
              <a:buFontTx/>
              <a:buChar char="-"/>
            </a:pPr>
            <a:r>
              <a:rPr lang="en-US" sz="1500" dirty="0">
                <a:solidFill>
                  <a:srgbClr val="002060"/>
                </a:solidFill>
              </a:rPr>
              <a:t>puppets / masks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rgbClr val="002060"/>
                </a:solidFill>
              </a:rPr>
              <a:t>Ensuring that the language is visible on the classroom walls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rgbClr val="002060"/>
                </a:solidFill>
              </a:rPr>
              <a:t>Encouraging the pupils to use language learned previously in situations with different themes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rgbClr val="002060"/>
                </a:solidFill>
              </a:rPr>
              <a:t>Ensuring understanding – using English if necessary – but maintaining the </a:t>
            </a:r>
            <a:r>
              <a:rPr lang="en-US" sz="1500" b="1" dirty="0">
                <a:solidFill>
                  <a:srgbClr val="002060"/>
                </a:solidFill>
              </a:rPr>
              <a:t>target language </a:t>
            </a:r>
            <a:r>
              <a:rPr lang="en-US" sz="1500" dirty="0">
                <a:solidFill>
                  <a:srgbClr val="002060"/>
                </a:solidFill>
              </a:rPr>
              <a:t>as much as possible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500" dirty="0">
                <a:solidFill>
                  <a:srgbClr val="002060"/>
                </a:solidFill>
              </a:rPr>
              <a:t>Ensuring repetition – as a whole class / groups / individuals to consolidate correct pronunciation and appropriate intonation through:</a:t>
            </a:r>
          </a:p>
          <a:p>
            <a:pPr marL="742950" lvl="1" indent="-285750">
              <a:buFontTx/>
              <a:buChar char="-"/>
            </a:pPr>
            <a:r>
              <a:rPr lang="en-US" sz="1500" dirty="0">
                <a:solidFill>
                  <a:srgbClr val="002060"/>
                </a:solidFill>
              </a:rPr>
              <a:t>Talking partners</a:t>
            </a:r>
          </a:p>
          <a:p>
            <a:pPr marL="742950" lvl="1" indent="-285750">
              <a:buFontTx/>
              <a:buChar char="-"/>
            </a:pPr>
            <a:r>
              <a:rPr lang="en-US" sz="1500" dirty="0">
                <a:solidFill>
                  <a:srgbClr val="002060"/>
                </a:solidFill>
              </a:rPr>
              <a:t>Drilling using songs / a story which repeats a pattern / question and answer, substitution, i.e. changing or adding one element at a time , language games (and doing all this in a lively manner!)</a:t>
            </a:r>
            <a:endParaRPr lang="en-US" sz="1500" dirty="0">
              <a:solidFill>
                <a:srgbClr val="002060"/>
              </a:solidFill>
              <a:cs typeface="Calibri"/>
            </a:endParaRPr>
          </a:p>
        </p:txBody>
      </p:sp>
      <p:pic>
        <p:nvPicPr>
          <p:cNvPr id="3" name="Picture 5" descr="A picture containing shape&#10;&#10;Description automatically generated">
            <a:extLst>
              <a:ext uri="{FF2B5EF4-FFF2-40B4-BE49-F238E27FC236}">
                <a16:creationId xmlns:a16="http://schemas.microsoft.com/office/drawing/2014/main" id="{B3837C18-5531-F24D-24E2-27AA4FD6E0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5593" y="114703"/>
            <a:ext cx="1488000" cy="1720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28282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FF8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98E6BFBE-1602-D849-AD34-C8CEA1F9B88D}"/>
              </a:ext>
            </a:extLst>
          </p:cNvPr>
          <p:cNvSpPr txBox="1">
            <a:spLocks/>
          </p:cNvSpPr>
          <p:nvPr/>
        </p:nvSpPr>
        <p:spPr>
          <a:xfrm>
            <a:off x="-153126" y="-223131"/>
            <a:ext cx="4517076" cy="1507489"/>
          </a:xfr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spcAft>
                <a:spcPts val="600"/>
              </a:spcAft>
            </a:pPr>
            <a:r>
              <a:rPr lang="en-US" sz="3600" b="1" dirty="0">
                <a:solidFill>
                  <a:srgbClr val="002060"/>
                </a:solidFill>
                <a:latin typeface="+mn-lt"/>
              </a:rPr>
              <a:t>Key Stage 2</a:t>
            </a:r>
            <a:endParaRPr lang="en-US" sz="3600" b="1">
              <a:solidFill>
                <a:srgbClr val="002060"/>
              </a:solidFill>
              <a:latin typeface="+mn-lt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02D1141-BDE4-D645-9964-4EA0B3BE57AC}"/>
              </a:ext>
            </a:extLst>
          </p:cNvPr>
          <p:cNvSpPr txBox="1"/>
          <p:nvPr/>
        </p:nvSpPr>
        <p:spPr>
          <a:xfrm>
            <a:off x="623374" y="1036525"/>
            <a:ext cx="8993738" cy="5632311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</a:rPr>
              <a:t>Ensuring a safe learning environment to promote pupils’ confidence in contributing by encouraging risk taking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</a:rPr>
              <a:t>Planning short introductions before moving to pair /group activities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</a:rPr>
              <a:t>Developing from using closed questions to open questions which would expand answers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</a:rPr>
              <a:t>Preparation of guidelines or frameworks for oral and written work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</a:rPr>
              <a:t>Clear direction to ensure that the pupils know exactly what they should do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</a:rPr>
              <a:t>Creating a meaningful / communicational activity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</a:rPr>
              <a:t>Timing a task – use a timer / music / clock on the interactive whiteboard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</a:rPr>
              <a:t>Rotating around the classroom offering support / suggestions / encouraging expansion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</a:rPr>
              <a:t>Sharing good examples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</a:rPr>
              <a:t>Earmarking a focus group to provide additional support or to challenge groups to expand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</a:rPr>
              <a:t>Providing opportunities to record pair work / group work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</a:rPr>
              <a:t>Ensuring sufficient variety within a lesson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</a:rPr>
              <a:t>Interweaving the language skills including elements of listening, reading, oral work – including drilling, performance and discussion – and writing in each session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</a:rPr>
              <a:t>Using ICT e.g. </a:t>
            </a:r>
            <a:r>
              <a:rPr lang="en-US" dirty="0" err="1">
                <a:solidFill>
                  <a:srgbClr val="002060"/>
                </a:solidFill>
              </a:rPr>
              <a:t>Beebot</a:t>
            </a:r>
            <a:r>
              <a:rPr lang="en-US" dirty="0">
                <a:solidFill>
                  <a:srgbClr val="002060"/>
                </a:solidFill>
              </a:rPr>
              <a:t>, Roamer, listening stations, </a:t>
            </a:r>
            <a:r>
              <a:rPr lang="en-US" dirty="0" err="1">
                <a:solidFill>
                  <a:srgbClr val="002060"/>
                </a:solidFill>
              </a:rPr>
              <a:t>digiblue</a:t>
            </a:r>
            <a:r>
              <a:rPr lang="en-US" dirty="0">
                <a:solidFill>
                  <a:srgbClr val="002060"/>
                </a:solidFill>
              </a:rPr>
              <a:t> cameras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</a:rPr>
              <a:t>Including opportunities for assessment / self assessment / peer assessment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</a:rPr>
              <a:t>Concluding the lesson by revising / summarizing / consolidating understanding / celebrating the learning and noting any general weaknesses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02060"/>
                </a:solidFill>
              </a:rPr>
              <a:t>Ensuring much fun and plenty of </a:t>
            </a:r>
            <a:r>
              <a:rPr lang="en-US" dirty="0" err="1">
                <a:solidFill>
                  <a:srgbClr val="002060"/>
                </a:solidFill>
              </a:rPr>
              <a:t>humour</a:t>
            </a:r>
            <a:r>
              <a:rPr lang="en-US" dirty="0">
                <a:solidFill>
                  <a:srgbClr val="002060"/>
                </a:solidFill>
              </a:rPr>
              <a:t>! </a:t>
            </a:r>
            <a:endParaRPr lang="en-US" dirty="0">
              <a:solidFill>
                <a:srgbClr val="002060"/>
              </a:solidFill>
              <a:cs typeface="Calibri" panose="020F0502020204030204"/>
            </a:endParaRPr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61425DF7-0C59-544F-07E4-704BBCA2A3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34158" y="169108"/>
            <a:ext cx="2248869" cy="229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21123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icon&#10;&#10;Description automatically generated">
            <a:extLst>
              <a:ext uri="{FF2B5EF4-FFF2-40B4-BE49-F238E27FC236}">
                <a16:creationId xmlns:a16="http://schemas.microsoft.com/office/drawing/2014/main" id="{38D641C2-388B-9DF9-9612-B8901E4D13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2331" y="585270"/>
            <a:ext cx="6786459" cy="6266768"/>
          </a:xfrm>
          <a:prstGeom prst="rect">
            <a:avLst/>
          </a:prstGeom>
        </p:spPr>
      </p:pic>
      <p:sp>
        <p:nvSpPr>
          <p:cNvPr id="3" name="TextBox 1">
            <a:extLst>
              <a:ext uri="{FF2B5EF4-FFF2-40B4-BE49-F238E27FC236}">
                <a16:creationId xmlns:a16="http://schemas.microsoft.com/office/drawing/2014/main" id="{5937BB17-5B48-3DBB-17BA-C9089CD2ED15}"/>
              </a:ext>
            </a:extLst>
          </p:cNvPr>
          <p:cNvSpPr txBox="1"/>
          <p:nvPr/>
        </p:nvSpPr>
        <p:spPr>
          <a:xfrm>
            <a:off x="4259374" y="5214668"/>
            <a:ext cx="3673250" cy="120032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4400" b="1">
                <a:solidFill>
                  <a:srgbClr val="002060"/>
                </a:solidFill>
                <a:cs typeface="Calibri"/>
              </a:rPr>
              <a:t>Oes </a:t>
            </a:r>
            <a:r>
              <a:rPr lang="en-US" sz="4400" b="1" err="1">
                <a:solidFill>
                  <a:srgbClr val="002060"/>
                </a:solidFill>
                <a:cs typeface="Calibri"/>
              </a:rPr>
              <a:t>cwestiwn</a:t>
            </a:r>
            <a:r>
              <a:rPr lang="en-US" sz="4400" b="1">
                <a:solidFill>
                  <a:srgbClr val="002060"/>
                </a:solidFill>
                <a:cs typeface="Calibri"/>
              </a:rPr>
              <a:t>?</a:t>
            </a:r>
          </a:p>
          <a:p>
            <a:pPr algn="ctr"/>
            <a:r>
              <a:rPr lang="en-US" sz="2800" i="1">
                <a:solidFill>
                  <a:srgbClr val="002060"/>
                </a:solidFill>
                <a:cs typeface="Calibri"/>
              </a:rPr>
              <a:t>Any questions?</a:t>
            </a:r>
          </a:p>
        </p:txBody>
      </p:sp>
      <p:pic>
        <p:nvPicPr>
          <p:cNvPr id="4" name="Graphic 4" descr="Badge Question Mark with solid fill">
            <a:extLst>
              <a:ext uri="{FF2B5EF4-FFF2-40B4-BE49-F238E27FC236}">
                <a16:creationId xmlns:a16="http://schemas.microsoft.com/office/drawing/2014/main" id="{A2F07784-7C90-FCBA-FFBA-CF3149D842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11064" y="1620329"/>
            <a:ext cx="2467154" cy="2452777"/>
          </a:xfrm>
          <a:prstGeom prst="rect">
            <a:avLst/>
          </a:prstGeom>
        </p:spPr>
      </p:pic>
      <p:pic>
        <p:nvPicPr>
          <p:cNvPr id="5" name="Graphic 4" descr="Badge Question Mark with solid fill">
            <a:extLst>
              <a:ext uri="{FF2B5EF4-FFF2-40B4-BE49-F238E27FC236}">
                <a16:creationId xmlns:a16="http://schemas.microsoft.com/office/drawing/2014/main" id="{4DE9BD05-C9E8-5CB4-6D08-1332C51BC9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48573" y="125083"/>
            <a:ext cx="2467154" cy="2452777"/>
          </a:xfrm>
          <a:prstGeom prst="rect">
            <a:avLst/>
          </a:prstGeom>
        </p:spPr>
      </p:pic>
      <p:pic>
        <p:nvPicPr>
          <p:cNvPr id="6" name="Graphic 5" descr="Badge Question Mark with solid fill">
            <a:extLst>
              <a:ext uri="{FF2B5EF4-FFF2-40B4-BE49-F238E27FC236}">
                <a16:creationId xmlns:a16="http://schemas.microsoft.com/office/drawing/2014/main" id="{F1407BF4-1BF0-FC21-F78E-F368B92D7A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980761" y="3920704"/>
            <a:ext cx="1949570" cy="1906439"/>
          </a:xfrm>
          <a:prstGeom prst="rect">
            <a:avLst/>
          </a:prstGeom>
        </p:spPr>
      </p:pic>
      <p:pic>
        <p:nvPicPr>
          <p:cNvPr id="7" name="Graphic 6" descr="Badge Question Mark with solid fill">
            <a:extLst>
              <a:ext uri="{FF2B5EF4-FFF2-40B4-BE49-F238E27FC236}">
                <a16:creationId xmlns:a16="http://schemas.microsoft.com/office/drawing/2014/main" id="{119605BD-5C11-D65E-14C6-07C511D555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303251" y="2166666"/>
            <a:ext cx="1949570" cy="1906439"/>
          </a:xfrm>
          <a:prstGeom prst="rect">
            <a:avLst/>
          </a:prstGeom>
        </p:spPr>
      </p:pic>
      <p:pic>
        <p:nvPicPr>
          <p:cNvPr id="8" name="Graphic 7" descr="Badge Question Mark with solid fill">
            <a:extLst>
              <a:ext uri="{FF2B5EF4-FFF2-40B4-BE49-F238E27FC236}">
                <a16:creationId xmlns:a16="http://schemas.microsoft.com/office/drawing/2014/main" id="{0D72DA85-7FDD-8024-8417-9DE46BA610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65742" y="168213"/>
            <a:ext cx="1949570" cy="1906439"/>
          </a:xfrm>
          <a:prstGeom prst="rect">
            <a:avLst/>
          </a:prstGeom>
        </p:spPr>
      </p:pic>
      <p:pic>
        <p:nvPicPr>
          <p:cNvPr id="9" name="Graphic 8" descr="Badge Question Mark with solid fill">
            <a:extLst>
              <a:ext uri="{FF2B5EF4-FFF2-40B4-BE49-F238E27FC236}">
                <a16:creationId xmlns:a16="http://schemas.microsoft.com/office/drawing/2014/main" id="{843BD4C6-C91A-B7BE-72CC-8F9ED6DCBB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8006" y="4265762"/>
            <a:ext cx="2467154" cy="2452777"/>
          </a:xfrm>
          <a:prstGeom prst="rect">
            <a:avLst/>
          </a:prstGeom>
        </p:spPr>
      </p:pic>
      <p:pic>
        <p:nvPicPr>
          <p:cNvPr id="10" name="Graphic 9" descr="Badge Question Mark with solid fill">
            <a:extLst>
              <a:ext uri="{FF2B5EF4-FFF2-40B4-BE49-F238E27FC236}">
                <a16:creationId xmlns:a16="http://schemas.microsoft.com/office/drawing/2014/main" id="{482450BD-3B86-9B26-9EED-5D41572AA9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482196" y="355120"/>
            <a:ext cx="1302588" cy="1273834"/>
          </a:xfrm>
          <a:prstGeom prst="rect">
            <a:avLst/>
          </a:prstGeom>
        </p:spPr>
      </p:pic>
      <p:pic>
        <p:nvPicPr>
          <p:cNvPr id="11" name="Graphic 10" descr="Badge Question Mark with solid fill">
            <a:extLst>
              <a:ext uri="{FF2B5EF4-FFF2-40B4-BE49-F238E27FC236}">
                <a16:creationId xmlns:a16="http://schemas.microsoft.com/office/drawing/2014/main" id="{0C51584A-0AE3-2D27-CBF3-AA3D94D70F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33554" y="3086818"/>
            <a:ext cx="1302588" cy="1273834"/>
          </a:xfrm>
          <a:prstGeom prst="rect">
            <a:avLst/>
          </a:prstGeom>
        </p:spPr>
      </p:pic>
      <p:pic>
        <p:nvPicPr>
          <p:cNvPr id="12" name="Graphic 11" descr="Badge Question Mark with solid fill">
            <a:extLst>
              <a:ext uri="{FF2B5EF4-FFF2-40B4-BE49-F238E27FC236}">
                <a16:creationId xmlns:a16="http://schemas.microsoft.com/office/drawing/2014/main" id="{D053E3B9-4F25-F640-432B-DF98B5EF9B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96045" y="168214"/>
            <a:ext cx="1302588" cy="1273834"/>
          </a:xfrm>
          <a:prstGeom prst="rect">
            <a:avLst/>
          </a:prstGeom>
        </p:spPr>
      </p:pic>
      <p:pic>
        <p:nvPicPr>
          <p:cNvPr id="13" name="Graphic 12" descr="Badge Question Mark with solid fill">
            <a:extLst>
              <a:ext uri="{FF2B5EF4-FFF2-40B4-BE49-F238E27FC236}">
                <a16:creationId xmlns:a16="http://schemas.microsoft.com/office/drawing/2014/main" id="{4ADA113B-504F-3445-2E75-F532352228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699629" y="2569233"/>
            <a:ext cx="1302588" cy="1273834"/>
          </a:xfrm>
          <a:prstGeom prst="rect">
            <a:avLst/>
          </a:prstGeom>
        </p:spPr>
      </p:pic>
      <p:pic>
        <p:nvPicPr>
          <p:cNvPr id="14" name="Graphic 13" descr="Badge Question Mark with solid fill">
            <a:extLst>
              <a:ext uri="{FF2B5EF4-FFF2-40B4-BE49-F238E27FC236}">
                <a16:creationId xmlns:a16="http://schemas.microsoft.com/office/drawing/2014/main" id="{CEF6A9A0-7B14-5E6F-3ECA-A5303B70EA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247516" y="5487837"/>
            <a:ext cx="1302588" cy="1273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17847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>
            <a:extLst>
              <a:ext uri="{FF2B5EF4-FFF2-40B4-BE49-F238E27FC236}">
                <a16:creationId xmlns:a16="http://schemas.microsoft.com/office/drawing/2014/main" id="{5F690DBD-CFA8-31C8-7877-002438B5F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290" y="-45581"/>
            <a:ext cx="4871544" cy="566114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B9738B8-5480-5B4C-8CF6-8C2225BA5B0B}"/>
              </a:ext>
            </a:extLst>
          </p:cNvPr>
          <p:cNvSpPr txBox="1"/>
          <p:nvPr/>
        </p:nvSpPr>
        <p:spPr>
          <a:xfrm>
            <a:off x="4476504" y="886993"/>
            <a:ext cx="8127138" cy="37856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Hwyl </a:t>
            </a:r>
            <a:r>
              <a:rPr lang="en-US" sz="8000" dirty="0" err="1">
                <a:solidFill>
                  <a:srgbClr val="002060"/>
                </a:solidFill>
                <a:latin typeface="Calibri"/>
                <a:cs typeface="Calibri"/>
              </a:rPr>
              <a:t>fawr</a:t>
            </a:r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 a </a:t>
            </a:r>
            <a:endParaRPr lang="en-US" dirty="0">
              <a:solidFill>
                <a:srgbClr val="000000"/>
              </a:solidFill>
              <a:latin typeface="Calibri"/>
              <a:cs typeface="Calibri"/>
            </a:endParaRPr>
          </a:p>
          <a:p>
            <a:pPr algn="ctr"/>
            <a:r>
              <a:rPr lang="en-US" sz="8000" dirty="0" err="1">
                <a:solidFill>
                  <a:srgbClr val="002060"/>
                </a:solidFill>
                <a:latin typeface="Calibri"/>
                <a:cs typeface="Calibri"/>
              </a:rPr>
              <a:t>phob</a:t>
            </a:r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8000" dirty="0" err="1">
                <a:solidFill>
                  <a:srgbClr val="002060"/>
                </a:solidFill>
                <a:latin typeface="Calibri"/>
                <a:cs typeface="Calibri"/>
              </a:rPr>
              <a:t>lwc</a:t>
            </a:r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8000" dirty="0" err="1">
                <a:solidFill>
                  <a:srgbClr val="002060"/>
                </a:solidFill>
                <a:latin typeface="Calibri"/>
                <a:cs typeface="Calibri"/>
              </a:rPr>
              <a:t>yn</a:t>
            </a:r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8000" dirty="0" err="1">
                <a:solidFill>
                  <a:srgbClr val="002060"/>
                </a:solidFill>
                <a:latin typeface="Calibri"/>
                <a:cs typeface="Calibri"/>
              </a:rPr>
              <a:t>yr</a:t>
            </a:r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 </a:t>
            </a:r>
            <a:r>
              <a:rPr lang="en-US" sz="8000" dirty="0" err="1">
                <a:solidFill>
                  <a:srgbClr val="002060"/>
                </a:solidFill>
                <a:latin typeface="Calibri"/>
                <a:cs typeface="Calibri"/>
              </a:rPr>
              <a:t>ysgol</a:t>
            </a:r>
            <a:r>
              <a:rPr lang="en-US" sz="8000" dirty="0">
                <a:solidFill>
                  <a:srgbClr val="002060"/>
                </a:solidFill>
                <a:latin typeface="Calibri"/>
                <a:cs typeface="Calibri"/>
              </a:rPr>
              <a:t>!</a:t>
            </a:r>
            <a:endParaRPr lang="en-US">
              <a:cs typeface="Calibri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2E23A3A0-02EB-6E1B-AD30-66629F7B11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583" y="5527424"/>
            <a:ext cx="12197166" cy="1330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8424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64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9</vt:i4>
      </vt:variant>
      <vt:variant>
        <vt:lpstr>Slide Titles</vt:lpstr>
      </vt:variant>
      <vt:variant>
        <vt:i4>64</vt:i4>
      </vt:variant>
    </vt:vector>
  </HeadingPairs>
  <TitlesOfParts>
    <vt:vector size="73" baseType="lpstr"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Geirfa Ddefnyddiol  –  Useful Vocabulary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840</cp:revision>
  <dcterms:created xsi:type="dcterms:W3CDTF">2023-03-13T18:30:23Z</dcterms:created>
  <dcterms:modified xsi:type="dcterms:W3CDTF">2024-02-15T09:43:57Z</dcterms:modified>
</cp:coreProperties>
</file>