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540" y="-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D28950-1EA9-493D-9E07-465ABF2700DC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4D71CB-4EA7-4290-9A0B-36D7231A8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365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EA0C0817-A112-4847-8014-A94B7D2A4EA3}" type="datetime1">
              <a:rPr lang="en-US" smtClean="0"/>
              <a:t>3/4/2020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0200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3/4/2020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374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D9C646AA-F36E-4540-911D-FFFC0A0EF24A}" type="datetime1">
              <a:rPr lang="en-US" smtClean="0"/>
              <a:t>3/4/2020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5237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3/4/2020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958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3/4/2020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746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3/4/2020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326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3/4/2020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671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3/4/2020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94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3/4/2020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135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3/4/2020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47295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FA2B21-3FCD-4721-B95C-427943F61125}" type="datetime1">
              <a:rPr lang="en-US" smtClean="0"/>
              <a:t>3/4/2020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62191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FA2B21-3FCD-4721-B95C-427943F61125}" type="datetime1">
              <a:rPr lang="en-US" smtClean="0"/>
              <a:t>3/4/2020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2375677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6FA2B21-3FCD-4721-B95C-427943F61125}" type="datetime1">
              <a:rPr lang="en-US" smtClean="0"/>
              <a:t>3/4/2020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72526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3/4/2020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31004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3/4/2020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5725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3/4/2020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5500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F87CAB8-DCAE-46A5-AADA-B3FAD11A54E0}" type="datetime1">
              <a:rPr lang="en-US" smtClean="0"/>
              <a:t>3/4/2020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825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3/4/2020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6542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jeanlouis_zimmermann/8751026225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loor101.deviantart.com/art/One-Happy-Family-325633300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simple.wikipedia.org/wiki/House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rincronican.blogspot.com/2015_07_01_archive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blogs.nottingham.ac.uk/publicsocialpolicy/2015/03/27/reforming-the-nhs-reforms-the-quiet-side-lining-of-the-health-and-social-care-act-2012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myriadthings.blogspot.com/2008_05_01_archive.html" TargetMode="External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Youth_offending_team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myedmondsnews.com/2018/04/live-in-edmonds-what-do-you-call-yourself/question-mark-1019820_1280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2012books.lardbucket.org/books/public-speaking-practice-and-ethics/s14-02-steps-of-a-conclusion.html" TargetMode="External"/><Relationship Id="rId7" Type="http://schemas.openxmlformats.org/officeDocument/2006/relationships/hyperlink" Target="http://healthylivingincanada.weebly.com/conclusion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g"/><Relationship Id="rId5" Type="http://schemas.openxmlformats.org/officeDocument/2006/relationships/hyperlink" Target="https://www.pinstok.com/id/gambar-family" TargetMode="External"/><Relationship Id="rId4" Type="http://schemas.openxmlformats.org/officeDocument/2006/relationships/image" Target="../media/image1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ubmed/11389566" TargetMode="External"/><Relationship Id="rId2" Type="http://schemas.openxmlformats.org/officeDocument/2006/relationships/hyperlink" Target="https://www.madeformums.com/news/income-house-kids-hours-sleep-per-night-what-does-the-average-uk-family-look-like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learning.nspcc.org.uk/safeguarding-child-protection/writing-a-safeguarding-policy-statement/" TargetMode="External"/><Relationship Id="rId4" Type="http://schemas.openxmlformats.org/officeDocument/2006/relationships/hyperlink" Target="https://raisingchildren.net.au/for-professionals/working-with-parents/families-with-vulnerabilities/families-with-vulnerabilit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3">
            <a:extLst>
              <a:ext uri="{FF2B5EF4-FFF2-40B4-BE49-F238E27FC236}">
                <a16:creationId xmlns:a16="http://schemas.microsoft.com/office/drawing/2014/main" id="{78C69297-76CD-4043-AB0D-1688659197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t="18272" b="57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5B1D79-2AA3-467C-89CE-285D0C9CBD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42709" y="499537"/>
            <a:ext cx="8506582" cy="1337737"/>
          </a:xfrm>
        </p:spPr>
        <p:txBody>
          <a:bodyPr>
            <a:normAutofit fontScale="90000"/>
          </a:bodyPr>
          <a:lstStyle/>
          <a:p>
            <a:r>
              <a:rPr lang="en-GB" dirty="0"/>
              <a:t>Case Study – Family 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D70E2B-B459-4F46-8FE7-8DF008034F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69532" y="2336801"/>
            <a:ext cx="8655200" cy="2743528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400" dirty="0">
                <a:solidFill>
                  <a:schemeClr val="tx1"/>
                </a:solidFill>
              </a:rPr>
              <a:t>Gzala Saddique 1808935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400" dirty="0" err="1">
                <a:solidFill>
                  <a:schemeClr val="tx1"/>
                </a:solidFill>
              </a:rPr>
              <a:t>Iram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Shezadi</a:t>
            </a:r>
            <a:r>
              <a:rPr lang="en-GB" sz="2400" dirty="0">
                <a:solidFill>
                  <a:schemeClr val="tx1"/>
                </a:solidFill>
              </a:rPr>
              <a:t> 1807072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400" dirty="0"/>
              <a:t>Samina </a:t>
            </a:r>
            <a:r>
              <a:rPr lang="en-GB" sz="2400" dirty="0" err="1"/>
              <a:t>Jhangeer</a:t>
            </a:r>
            <a:r>
              <a:rPr lang="en-GB" sz="2400" dirty="0"/>
              <a:t> 1810228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400" dirty="0" err="1"/>
              <a:t>Nazmin</a:t>
            </a:r>
            <a:r>
              <a:rPr lang="en-GB" sz="2400" dirty="0"/>
              <a:t>  </a:t>
            </a:r>
            <a:r>
              <a:rPr lang="en-GB" sz="2400" dirty="0" err="1"/>
              <a:t>Kauser</a:t>
            </a:r>
            <a:r>
              <a:rPr lang="en-GB" sz="2400" dirty="0"/>
              <a:t> 1710502</a:t>
            </a:r>
            <a:endParaRPr lang="en-GB" sz="2400" dirty="0">
              <a:solidFill>
                <a:schemeClr val="tx1"/>
              </a:solidFill>
            </a:endParaRP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GB" sz="2400" dirty="0" err="1">
                <a:solidFill>
                  <a:schemeClr val="tx1"/>
                </a:solidFill>
              </a:rPr>
              <a:t>Tahira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Jabeen</a:t>
            </a:r>
            <a:r>
              <a:rPr lang="en-GB" sz="2400" dirty="0">
                <a:solidFill>
                  <a:schemeClr val="tx1"/>
                </a:solidFill>
              </a:rPr>
              <a:t> 1715952</a:t>
            </a:r>
          </a:p>
        </p:txBody>
      </p:sp>
    </p:spTree>
    <p:extLst>
      <p:ext uri="{BB962C8B-B14F-4D97-AF65-F5344CB8AC3E}">
        <p14:creationId xmlns:p14="http://schemas.microsoft.com/office/powerpoint/2010/main" val="32812520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CF563-0642-4F79-B8CF-0F5B7A268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3FC46-17A7-4C02-A8B4-2D64222D4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635" y="2194560"/>
            <a:ext cx="10684564" cy="4024125"/>
          </a:xfrm>
        </p:spPr>
        <p:txBody>
          <a:bodyPr>
            <a:normAutofit fontScale="92500" lnSpcReduction="10000"/>
          </a:bodyPr>
          <a:lstStyle/>
          <a:p>
            <a:r>
              <a:rPr lang="en-GB" sz="3400" dirty="0"/>
              <a:t>There was a mother who had four children living with her</a:t>
            </a:r>
          </a:p>
          <a:p>
            <a:r>
              <a:rPr lang="en-GB" sz="3400" dirty="0"/>
              <a:t>She also had two independent adults, who lived away from home </a:t>
            </a:r>
          </a:p>
          <a:p>
            <a:endParaRPr lang="en-GB" dirty="0"/>
          </a:p>
          <a:p>
            <a:r>
              <a:rPr lang="en-GB" sz="3200" dirty="0"/>
              <a:t>The children were aged between three and seventeen who lived with her</a:t>
            </a:r>
          </a:p>
          <a:p>
            <a:endParaRPr lang="en-GB" dirty="0"/>
          </a:p>
          <a:p>
            <a:r>
              <a:rPr lang="en-GB" sz="3200" dirty="0"/>
              <a:t>The mother was suffering from mental health issues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2300052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A648ED5-7BF2-4D95-96A3-B467471D0F9B}"/>
              </a:ext>
            </a:extLst>
          </p:cNvPr>
          <p:cNvSpPr txBox="1"/>
          <p:nvPr/>
        </p:nvSpPr>
        <p:spPr>
          <a:xfrm>
            <a:off x="362778" y="1113182"/>
            <a:ext cx="112649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How vulnerable was the family?</a:t>
            </a:r>
          </a:p>
          <a:p>
            <a:endParaRPr lang="en-GB" sz="3200" dirty="0"/>
          </a:p>
        </p:txBody>
      </p:sp>
      <p:pic>
        <p:nvPicPr>
          <p:cNvPr id="4" name="Picture 3" descr="A group of people skiing on the snow&#10;&#10;Description automatically generated">
            <a:extLst>
              <a:ext uri="{FF2B5EF4-FFF2-40B4-BE49-F238E27FC236}">
                <a16:creationId xmlns:a16="http://schemas.microsoft.com/office/drawing/2014/main" id="{E852699E-D0BE-456A-AD33-603584DFA5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37157" y="2190399"/>
            <a:ext cx="4656369" cy="3996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35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EF2B44B-6AD1-4686-9BF4-B6017519F3CA}"/>
              </a:ext>
            </a:extLst>
          </p:cNvPr>
          <p:cNvSpPr txBox="1"/>
          <p:nvPr/>
        </p:nvSpPr>
        <p:spPr>
          <a:xfrm>
            <a:off x="469900" y="1132508"/>
            <a:ext cx="112522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problems this family dealt with in comparison to the average family</a:t>
            </a:r>
          </a:p>
          <a:p>
            <a:endParaRPr lang="en-GB" sz="3200" dirty="0"/>
          </a:p>
          <a:p>
            <a:endParaRPr lang="en-GB" sz="3200" dirty="0"/>
          </a:p>
        </p:txBody>
      </p:sp>
      <p:pic>
        <p:nvPicPr>
          <p:cNvPr id="3" name="Picture 2" descr="A group of people walking on a beach with a sunset in the background&#10;&#10;Description automatically generated">
            <a:extLst>
              <a:ext uri="{FF2B5EF4-FFF2-40B4-BE49-F238E27FC236}">
                <a16:creationId xmlns:a16="http://schemas.microsoft.com/office/drawing/2014/main" id="{015DAC45-83A5-4CAD-ADAE-0A4C947FA7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5496"/>
          <a:stretch/>
        </p:blipFill>
        <p:spPr>
          <a:xfrm>
            <a:off x="7629099" y="2688609"/>
            <a:ext cx="4093001" cy="370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485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6BE5F12-A0CE-4A2E-9400-6A0DDD538502}"/>
              </a:ext>
            </a:extLst>
          </p:cNvPr>
          <p:cNvSpPr txBox="1"/>
          <p:nvPr/>
        </p:nvSpPr>
        <p:spPr>
          <a:xfrm>
            <a:off x="340691" y="1126987"/>
            <a:ext cx="91567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circumstances they were living in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450FA2-A97A-4061-9FE6-F2949D6EDA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05670" y="2532844"/>
            <a:ext cx="6025321" cy="3617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397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87089DA-95F7-4456-9C1A-84825BFD431D}"/>
              </a:ext>
            </a:extLst>
          </p:cNvPr>
          <p:cNvSpPr txBox="1"/>
          <p:nvPr/>
        </p:nvSpPr>
        <p:spPr>
          <a:xfrm>
            <a:off x="332409" y="1112079"/>
            <a:ext cx="8153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were the risk factors?</a:t>
            </a:r>
          </a:p>
        </p:txBody>
      </p:sp>
      <p:pic>
        <p:nvPicPr>
          <p:cNvPr id="4" name="Picture 3" descr="A person in a blue shirt&#10;&#10;Description automatically generated">
            <a:extLst>
              <a:ext uri="{FF2B5EF4-FFF2-40B4-BE49-F238E27FC236}">
                <a16:creationId xmlns:a16="http://schemas.microsoft.com/office/drawing/2014/main" id="{680F5307-F68A-49F6-8A0A-056002F2B0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43249" y="3098093"/>
            <a:ext cx="3513729" cy="298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8287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3BE816-8A85-4D65-8F76-7FD739747AAB}"/>
              </a:ext>
            </a:extLst>
          </p:cNvPr>
          <p:cNvSpPr txBox="1"/>
          <p:nvPr/>
        </p:nvSpPr>
        <p:spPr>
          <a:xfrm>
            <a:off x="496404" y="1030909"/>
            <a:ext cx="8051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When did health and social care agencies find concerns in the family?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495102-5637-4C81-BF94-93ACFD4079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86166" y="2468538"/>
            <a:ext cx="571500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2010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A8C671B-5855-4928-9F76-DE2544A7B294}"/>
              </a:ext>
            </a:extLst>
          </p:cNvPr>
          <p:cNvSpPr txBox="1"/>
          <p:nvPr/>
        </p:nvSpPr>
        <p:spPr>
          <a:xfrm>
            <a:off x="388179" y="1097722"/>
            <a:ext cx="8559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actions did the agencies take and what policies did they follow?</a:t>
            </a:r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16C74018-3931-466E-AC48-4225E11E66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37528" y="2420599"/>
            <a:ext cx="4938997" cy="4157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118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C9E08A-4CD4-40EF-BF55-2938297D6906}"/>
              </a:ext>
            </a:extLst>
          </p:cNvPr>
          <p:cNvSpPr txBox="1"/>
          <p:nvPr/>
        </p:nvSpPr>
        <p:spPr>
          <a:xfrm>
            <a:off x="469348" y="1057965"/>
            <a:ext cx="85979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could the agencies have done differently?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8FD2DA-1153-4609-8194-E377B4E345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66409" y="2640932"/>
            <a:ext cx="6365949" cy="3713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030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8438495-5A53-4A32-AC3F-69081BEE0CCF}"/>
              </a:ext>
            </a:extLst>
          </p:cNvPr>
          <p:cNvSpPr txBox="1"/>
          <p:nvPr/>
        </p:nvSpPr>
        <p:spPr>
          <a:xfrm>
            <a:off x="353943" y="1038087"/>
            <a:ext cx="83312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we think could have been done differently and why: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1AD335-430D-44F7-98B4-EDE86F01D1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92846" y="2115305"/>
            <a:ext cx="4303285" cy="44629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6B3FD4A-3075-4DD1-A4CE-D769B3716F6D}"/>
              </a:ext>
            </a:extLst>
          </p:cNvPr>
          <p:cNvSpPr txBox="1"/>
          <p:nvPr/>
        </p:nvSpPr>
        <p:spPr>
          <a:xfrm>
            <a:off x="7392846" y="7171900"/>
            <a:ext cx="430328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myedmondsnews.com/2018/04/live-in-edmonds-what-do-you-call-yourself/question-mark-1019820_1280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2889236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D9BAC10-26F8-4B5B-B552-536161AA28B8}"/>
              </a:ext>
            </a:extLst>
          </p:cNvPr>
          <p:cNvSpPr txBox="1"/>
          <p:nvPr/>
        </p:nvSpPr>
        <p:spPr>
          <a:xfrm>
            <a:off x="4724400" y="711200"/>
            <a:ext cx="861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CONCLUSION</a:t>
            </a:r>
          </a:p>
        </p:txBody>
      </p:sp>
      <p:pic>
        <p:nvPicPr>
          <p:cNvPr id="4" name="Picture 3" descr="A close up of a toy&#10;&#10;Description automatically generated">
            <a:extLst>
              <a:ext uri="{FF2B5EF4-FFF2-40B4-BE49-F238E27FC236}">
                <a16:creationId xmlns:a16="http://schemas.microsoft.com/office/drawing/2014/main" id="{9BD600E8-AF4A-4C5F-9ABF-8625C6ABCA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75258" y="357691"/>
            <a:ext cx="3466533" cy="261752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D0F2D0-32CE-48D2-BC85-71FEFC3B23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279052" y="1804354"/>
            <a:ext cx="3952591" cy="299965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D40A20-5AB9-435A-A8C2-71650387DB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400799" y="3881271"/>
            <a:ext cx="3807726" cy="2437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501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B1AD2C2-0CCC-47AF-804D-2A501AD774AF}"/>
              </a:ext>
            </a:extLst>
          </p:cNvPr>
          <p:cNvSpPr/>
          <p:nvPr/>
        </p:nvSpPr>
        <p:spPr>
          <a:xfrm>
            <a:off x="521835" y="408368"/>
            <a:ext cx="10755767" cy="53707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Income, house, kids, hours’ sleep per night: What does the average UK family look like? (online -  accessed on 05/03/2020) available at:</a:t>
            </a:r>
          </a:p>
          <a:p>
            <a:r>
              <a:rPr lang="en-GB" dirty="0">
                <a:hlinkClick r:id="rId2"/>
              </a:rPr>
              <a:t>https://www.madeformums.com/news/income-house-kids-hours-sleep-per-night-what-does-the-average-uk-family-look-like/</a:t>
            </a:r>
            <a:endParaRPr lang="en-GB" dirty="0"/>
          </a:p>
          <a:p>
            <a:endParaRPr lang="en-GB" dirty="0"/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Living circumstances of children and adults with mental retardation or developmental disabilities in the United States, Canada, England and Wales, and Australia. (online -  accessed on 04/03/2020) available at:</a:t>
            </a:r>
          </a:p>
          <a:p>
            <a:r>
              <a:rPr lang="en-GB" dirty="0">
                <a:hlinkClick r:id="rId3"/>
              </a:rPr>
              <a:t>https://www.ncbi.nlm.nih.gov/pubmed/11389566</a:t>
            </a:r>
            <a:endParaRPr lang="en-GB" dirty="0"/>
          </a:p>
          <a:p>
            <a:endParaRPr lang="en-GB" dirty="0"/>
          </a:p>
          <a:p>
            <a:r>
              <a:rPr lang="en-US" sz="1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Professionals: helping families with vulnerabilities (online -  accessed on 05/03/2020) available </a:t>
            </a:r>
            <a:r>
              <a:rPr lang="en-US" sz="1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</a:p>
          <a:p>
            <a:r>
              <a:rPr lang="en-US">
                <a:solidFill>
                  <a:srgbClr val="FFFFFF"/>
                </a:solidFill>
                <a:latin typeface="Montserrat"/>
              </a:rPr>
              <a:t> </a:t>
            </a:r>
            <a:r>
              <a:rPr lang="en-GB" dirty="0">
                <a:hlinkClick r:id="rId4"/>
              </a:rPr>
              <a:t>https://raisingchildren.net.au/for-professionals/working-with-parents/families-with-vulnerabilities/families-with-vulnerabilities</a:t>
            </a:r>
            <a:r>
              <a:rPr lang="en-US" dirty="0">
                <a:solidFill>
                  <a:srgbClr val="FFFFFF"/>
                </a:solidFill>
                <a:latin typeface="Montserrat"/>
              </a:rPr>
              <a:t>  </a:t>
            </a:r>
            <a:endParaRPr lang="en-GB" dirty="0"/>
          </a:p>
          <a:p>
            <a:endParaRPr lang="en-GB" dirty="0"/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Writing safeguarding policies and procedures (online – accessed on 03/03/2020 available at: </a:t>
            </a:r>
          </a:p>
          <a:p>
            <a:r>
              <a:rPr lang="en-GB" dirty="0">
                <a:hlinkClick r:id="rId5"/>
              </a:rPr>
              <a:t>https://learning.nspcc.org.uk/safeguarding-child-protection/writing-a-safeguarding-policy-statement/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>
              <a:solidFill>
                <a:srgbClr val="FFFFFF"/>
              </a:solidFill>
              <a:latin typeface="Montserrat"/>
            </a:endParaRPr>
          </a:p>
          <a:p>
            <a:endParaRPr lang="en-US" dirty="0">
              <a:solidFill>
                <a:srgbClr val="FFFFFF"/>
              </a:solidFill>
              <a:latin typeface="Montserra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252676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2618</TotalTime>
  <Words>304</Words>
  <Application>Microsoft Office PowerPoint</Application>
  <PresentationFormat>Widescreen</PresentationFormat>
  <Paragraphs>38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Montserrat</vt:lpstr>
      <vt:lpstr>Vapor Trail</vt:lpstr>
      <vt:lpstr>Case Study – Family C</vt:lpstr>
      <vt:lpstr>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 – Family C</dc:title>
  <dc:creator>gzala saddique</dc:creator>
  <cp:lastModifiedBy>gzala saddique</cp:lastModifiedBy>
  <cp:revision>23</cp:revision>
  <dcterms:created xsi:type="dcterms:W3CDTF">2020-03-04T17:22:04Z</dcterms:created>
  <dcterms:modified xsi:type="dcterms:W3CDTF">2020-03-06T13:16:55Z</dcterms:modified>
</cp:coreProperties>
</file>