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40"/>
  </p:notesMasterIdLst>
  <p:sldIdLst>
    <p:sldId id="256" r:id="rId7"/>
    <p:sldId id="257" r:id="rId8"/>
    <p:sldId id="285" r:id="rId9"/>
    <p:sldId id="312" r:id="rId10"/>
    <p:sldId id="316" r:id="rId11"/>
    <p:sldId id="295" r:id="rId12"/>
    <p:sldId id="297" r:id="rId13"/>
    <p:sldId id="296" r:id="rId14"/>
    <p:sldId id="313" r:id="rId15"/>
    <p:sldId id="314" r:id="rId16"/>
    <p:sldId id="315" r:id="rId17"/>
    <p:sldId id="317" r:id="rId18"/>
    <p:sldId id="318" r:id="rId19"/>
    <p:sldId id="319" r:id="rId20"/>
    <p:sldId id="320" r:id="rId21"/>
    <p:sldId id="324" r:id="rId22"/>
    <p:sldId id="321" r:id="rId23"/>
    <p:sldId id="322" r:id="rId24"/>
    <p:sldId id="323" r:id="rId25"/>
    <p:sldId id="325" r:id="rId26"/>
    <p:sldId id="326" r:id="rId27"/>
    <p:sldId id="327" r:id="rId28"/>
    <p:sldId id="328" r:id="rId29"/>
    <p:sldId id="329" r:id="rId30"/>
    <p:sldId id="330" r:id="rId31"/>
    <p:sldId id="331" r:id="rId32"/>
    <p:sldId id="332" r:id="rId33"/>
    <p:sldId id="333" r:id="rId34"/>
    <p:sldId id="334" r:id="rId35"/>
    <p:sldId id="335" r:id="rId36"/>
    <p:sldId id="336" r:id="rId37"/>
    <p:sldId id="337" r:id="rId38"/>
    <p:sldId id="338" r:id="rId39"/>
  </p:sldIdLst>
  <p:sldSz cx="12192000" cy="6858000"/>
  <p:notesSz cx="7105650" cy="10236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37CB6B-3627-4EC3-926C-6B64DB75CA70}" v="45" dt="2026-02-02T21:29:09.3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82348" autoAdjust="0"/>
  </p:normalViewPr>
  <p:slideViewPr>
    <p:cSldViewPr snapToGrid="0" snapToObjects="1">
      <p:cViewPr varScale="1">
        <p:scale>
          <a:sx n="91" d="100"/>
          <a:sy n="91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microsoft.com/office/2015/10/relationships/revisionInfo" Target="revisionInfo.xml"/><Relationship Id="rId20" Type="http://schemas.openxmlformats.org/officeDocument/2006/relationships/slide" Target="slides/slide14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custSel addSld delSld modSld sldOrd">
      <pc:chgData name="Mark Huntly" userId="2f894ec6-1403-4f17-b28b-5f1f7519461e" providerId="ADAL" clId="{28B19D55-2B64-4018-8539-1453B0FDE5DC}" dt="2026-02-03T09:08:09.483" v="862" actId="404"/>
      <pc:docMkLst>
        <pc:docMk/>
      </pc:docMkLst>
      <pc:sldChg chg="modSp mod">
        <pc:chgData name="Mark Huntly" userId="2f894ec6-1403-4f17-b28b-5f1f7519461e" providerId="ADAL" clId="{28B19D55-2B64-4018-8539-1453B0FDE5DC}" dt="2026-02-03T09:08:09.483" v="862" actId="404"/>
        <pc:sldMkLst>
          <pc:docMk/>
          <pc:sldMk cId="3053837800" sldId="256"/>
        </pc:sldMkLst>
        <pc:spChg chg="mod">
          <ac:chgData name="Mark Huntly" userId="2f894ec6-1403-4f17-b28b-5f1f7519461e" providerId="ADAL" clId="{28B19D55-2B64-4018-8539-1453B0FDE5DC}" dt="2026-02-03T09:08:09.483" v="862" actId="404"/>
          <ac:spMkLst>
            <pc:docMk/>
            <pc:sldMk cId="3053837800" sldId="256"/>
            <ac:spMk id="2" creationId="{3844D2A1-94DA-2370-B6E0-707CB3051DD1}"/>
          </ac:spMkLst>
        </pc:spChg>
      </pc:sldChg>
      <pc:sldChg chg="modSp mod">
        <pc:chgData name="Mark Huntly" userId="2f894ec6-1403-4f17-b28b-5f1f7519461e" providerId="ADAL" clId="{28B19D55-2B64-4018-8539-1453B0FDE5DC}" dt="2026-02-02T19:51:13.708" v="58" actId="20577"/>
        <pc:sldMkLst>
          <pc:docMk/>
          <pc:sldMk cId="3093815982" sldId="257"/>
        </pc:sldMkLst>
        <pc:spChg chg="mod">
          <ac:chgData name="Mark Huntly" userId="2f894ec6-1403-4f17-b28b-5f1f7519461e" providerId="ADAL" clId="{28B19D55-2B64-4018-8539-1453B0FDE5DC}" dt="2026-02-02T19:51:01.606" v="35" actId="207"/>
          <ac:spMkLst>
            <pc:docMk/>
            <pc:sldMk cId="3093815982" sldId="257"/>
            <ac:spMk id="3" creationId="{E65CB276-E634-F3FA-56B6-00C61FECF431}"/>
          </ac:spMkLst>
        </pc:spChg>
        <pc:spChg chg="mod">
          <ac:chgData name="Mark Huntly" userId="2f894ec6-1403-4f17-b28b-5f1f7519461e" providerId="ADAL" clId="{28B19D55-2B64-4018-8539-1453B0FDE5DC}" dt="2026-02-02T19:51:13.708" v="58" actId="20577"/>
          <ac:spMkLst>
            <pc:docMk/>
            <pc:sldMk cId="3093815982" sldId="257"/>
            <ac:spMk id="4" creationId="{57B1BF40-F79D-1995-0298-B7F086E4EA97}"/>
          </ac:spMkLst>
        </pc:spChg>
      </pc:sldChg>
      <pc:sldChg chg="del">
        <pc:chgData name="Mark Huntly" userId="2f894ec6-1403-4f17-b28b-5f1f7519461e" providerId="ADAL" clId="{28B19D55-2B64-4018-8539-1453B0FDE5DC}" dt="2026-02-02T19:54:12.468" v="59" actId="47"/>
        <pc:sldMkLst>
          <pc:docMk/>
          <pc:sldMk cId="4229189417" sldId="294"/>
        </pc:sldMkLst>
      </pc:sldChg>
      <pc:sldChg chg="ord">
        <pc:chgData name="Mark Huntly" userId="2f894ec6-1403-4f17-b28b-5f1f7519461e" providerId="ADAL" clId="{28B19D55-2B64-4018-8539-1453B0FDE5DC}" dt="2026-02-02T20:04:19.030" v="106"/>
        <pc:sldMkLst>
          <pc:docMk/>
          <pc:sldMk cId="153820258" sldId="295"/>
        </pc:sldMkLst>
      </pc:sldChg>
      <pc:sldChg chg="addSp delSp modSp mod">
        <pc:chgData name="Mark Huntly" userId="2f894ec6-1403-4f17-b28b-5f1f7519461e" providerId="ADAL" clId="{28B19D55-2B64-4018-8539-1453B0FDE5DC}" dt="2026-02-02T20:03:55.186" v="102" actId="20577"/>
        <pc:sldMkLst>
          <pc:docMk/>
          <pc:sldMk cId="2331064891" sldId="296"/>
        </pc:sldMkLst>
        <pc:spChg chg="mod">
          <ac:chgData name="Mark Huntly" userId="2f894ec6-1403-4f17-b28b-5f1f7519461e" providerId="ADAL" clId="{28B19D55-2B64-4018-8539-1453B0FDE5DC}" dt="2026-02-02T20:03:55.186" v="102" actId="20577"/>
          <ac:spMkLst>
            <pc:docMk/>
            <pc:sldMk cId="2331064891" sldId="296"/>
            <ac:spMk id="2" creationId="{34E59C6A-9733-3813-4C98-25703A88A023}"/>
          </ac:spMkLst>
        </pc:spChg>
        <pc:spChg chg="add del mod">
          <ac:chgData name="Mark Huntly" userId="2f894ec6-1403-4f17-b28b-5f1f7519461e" providerId="ADAL" clId="{28B19D55-2B64-4018-8539-1453B0FDE5DC}" dt="2026-02-02T20:02:52.845" v="90"/>
          <ac:spMkLst>
            <pc:docMk/>
            <pc:sldMk cId="2331064891" sldId="296"/>
            <ac:spMk id="6" creationId="{F40DFE89-9882-0F23-2A40-638D1C67A03A}"/>
          </ac:spMkLst>
        </pc:spChg>
        <pc:picChg chg="del mod">
          <ac:chgData name="Mark Huntly" userId="2f894ec6-1403-4f17-b28b-5f1f7519461e" providerId="ADAL" clId="{28B19D55-2B64-4018-8539-1453B0FDE5DC}" dt="2026-02-02T20:02:46.316" v="89" actId="478"/>
          <ac:picMkLst>
            <pc:docMk/>
            <pc:sldMk cId="2331064891" sldId="296"/>
            <ac:picMk id="3" creationId="{0BBC6A4F-F83E-E7FB-9586-C0DF55DDA203}"/>
          </ac:picMkLst>
        </pc:picChg>
        <pc:picChg chg="add mod">
          <ac:chgData name="Mark Huntly" userId="2f894ec6-1403-4f17-b28b-5f1f7519461e" providerId="ADAL" clId="{28B19D55-2B64-4018-8539-1453B0FDE5DC}" dt="2026-02-02T20:03:03.922" v="93" actId="1076"/>
          <ac:picMkLst>
            <pc:docMk/>
            <pc:sldMk cId="2331064891" sldId="296"/>
            <ac:picMk id="7" creationId="{559F4362-D874-BB17-49A8-CC98F2B2FEC9}"/>
          </ac:picMkLst>
        </pc:picChg>
      </pc:sldChg>
      <pc:sldChg chg="ord">
        <pc:chgData name="Mark Huntly" userId="2f894ec6-1403-4f17-b28b-5f1f7519461e" providerId="ADAL" clId="{28B19D55-2B64-4018-8539-1453B0FDE5DC}" dt="2026-02-02T20:01:06.813" v="86"/>
        <pc:sldMkLst>
          <pc:docMk/>
          <pc:sldMk cId="4216842176" sldId="297"/>
        </pc:sldMkLst>
      </pc:sldChg>
      <pc:sldChg chg="addSp delSp modSp add mod">
        <pc:chgData name="Mark Huntly" userId="2f894ec6-1403-4f17-b28b-5f1f7519461e" providerId="ADAL" clId="{28B19D55-2B64-4018-8539-1453B0FDE5DC}" dt="2026-02-02T19:55:33.437" v="70" actId="1076"/>
        <pc:sldMkLst>
          <pc:docMk/>
          <pc:sldMk cId="2488153932" sldId="313"/>
        </pc:sldMkLst>
        <pc:spChg chg="mod">
          <ac:chgData name="Mark Huntly" userId="2f894ec6-1403-4f17-b28b-5f1f7519461e" providerId="ADAL" clId="{28B19D55-2B64-4018-8539-1453B0FDE5DC}" dt="2026-02-02T19:55:06.075" v="66" actId="20577"/>
          <ac:spMkLst>
            <pc:docMk/>
            <pc:sldMk cId="2488153932" sldId="313"/>
            <ac:spMk id="5" creationId="{747DBCB9-3089-AE8C-1245-207811D32360}"/>
          </ac:spMkLst>
        </pc:spChg>
        <pc:picChg chg="add mod">
          <ac:chgData name="Mark Huntly" userId="2f894ec6-1403-4f17-b28b-5f1f7519461e" providerId="ADAL" clId="{28B19D55-2B64-4018-8539-1453B0FDE5DC}" dt="2026-02-02T19:55:33.437" v="70" actId="1076"/>
          <ac:picMkLst>
            <pc:docMk/>
            <pc:sldMk cId="2488153932" sldId="313"/>
            <ac:picMk id="2" creationId="{820CF003-DDDE-5A85-EC75-334311990596}"/>
          </ac:picMkLst>
        </pc:picChg>
        <pc:picChg chg="del">
          <ac:chgData name="Mark Huntly" userId="2f894ec6-1403-4f17-b28b-5f1f7519461e" providerId="ADAL" clId="{28B19D55-2B64-4018-8539-1453B0FDE5DC}" dt="2026-02-02T19:54:47.606" v="62" actId="478"/>
          <ac:picMkLst>
            <pc:docMk/>
            <pc:sldMk cId="2488153932" sldId="313"/>
            <ac:picMk id="6" creationId="{0257FD0F-8981-6E10-09AA-93280CC4F3EA}"/>
          </ac:picMkLst>
        </pc:picChg>
        <pc:picChg chg="del">
          <ac:chgData name="Mark Huntly" userId="2f894ec6-1403-4f17-b28b-5f1f7519461e" providerId="ADAL" clId="{28B19D55-2B64-4018-8539-1453B0FDE5DC}" dt="2026-02-02T19:54:46.909" v="61" actId="478"/>
          <ac:picMkLst>
            <pc:docMk/>
            <pc:sldMk cId="2488153932" sldId="313"/>
            <ac:picMk id="7" creationId="{A2BE0B39-89E5-262E-5E49-496B96CC54B4}"/>
          </ac:picMkLst>
        </pc:picChg>
      </pc:sldChg>
      <pc:sldChg chg="modSp add mod">
        <pc:chgData name="Mark Huntly" userId="2f894ec6-1403-4f17-b28b-5f1f7519461e" providerId="ADAL" clId="{28B19D55-2B64-4018-8539-1453B0FDE5DC}" dt="2026-02-02T19:56:34.252" v="75" actId="1076"/>
        <pc:sldMkLst>
          <pc:docMk/>
          <pc:sldMk cId="3269375270" sldId="314"/>
        </pc:sldMkLst>
        <pc:spChg chg="mod">
          <ac:chgData name="Mark Huntly" userId="2f894ec6-1403-4f17-b28b-5f1f7519461e" providerId="ADAL" clId="{28B19D55-2B64-4018-8539-1453B0FDE5DC}" dt="2026-02-02T19:56:17.528" v="72"/>
          <ac:spMkLst>
            <pc:docMk/>
            <pc:sldMk cId="3269375270" sldId="314"/>
            <ac:spMk id="5" creationId="{EACC0E91-3AAF-3810-B579-45AF39FF0C2D}"/>
          </ac:spMkLst>
        </pc:spChg>
        <pc:picChg chg="mod">
          <ac:chgData name="Mark Huntly" userId="2f894ec6-1403-4f17-b28b-5f1f7519461e" providerId="ADAL" clId="{28B19D55-2B64-4018-8539-1453B0FDE5DC}" dt="2026-02-02T19:56:34.252" v="75" actId="1076"/>
          <ac:picMkLst>
            <pc:docMk/>
            <pc:sldMk cId="3269375270" sldId="314"/>
            <ac:picMk id="2" creationId="{1B753562-D2D4-1258-8F96-7CFA76337BF4}"/>
          </ac:picMkLst>
        </pc:picChg>
      </pc:sldChg>
      <pc:sldChg chg="add del">
        <pc:chgData name="Mark Huntly" userId="2f894ec6-1403-4f17-b28b-5f1f7519461e" providerId="ADAL" clId="{28B19D55-2B64-4018-8539-1453B0FDE5DC}" dt="2026-02-02T19:57:29.481" v="77" actId="2890"/>
        <pc:sldMkLst>
          <pc:docMk/>
          <pc:sldMk cId="869028264" sldId="315"/>
        </pc:sldMkLst>
      </pc:sldChg>
      <pc:sldChg chg="modSp add mod">
        <pc:chgData name="Mark Huntly" userId="2f894ec6-1403-4f17-b28b-5f1f7519461e" providerId="ADAL" clId="{28B19D55-2B64-4018-8539-1453B0FDE5DC}" dt="2026-02-02T20:00:09.216" v="82"/>
        <pc:sldMkLst>
          <pc:docMk/>
          <pc:sldMk cId="1666010811" sldId="315"/>
        </pc:sldMkLst>
        <pc:spChg chg="mod">
          <ac:chgData name="Mark Huntly" userId="2f894ec6-1403-4f17-b28b-5f1f7519461e" providerId="ADAL" clId="{28B19D55-2B64-4018-8539-1453B0FDE5DC}" dt="2026-02-02T20:00:09.216" v="82"/>
          <ac:spMkLst>
            <pc:docMk/>
            <pc:sldMk cId="1666010811" sldId="315"/>
            <ac:spMk id="5" creationId="{3BB89931-E90A-E079-4ED5-33A9447DAE1F}"/>
          </ac:spMkLst>
        </pc:spChg>
        <pc:picChg chg="mod">
          <ac:chgData name="Mark Huntly" userId="2f894ec6-1403-4f17-b28b-5f1f7519461e" providerId="ADAL" clId="{28B19D55-2B64-4018-8539-1453B0FDE5DC}" dt="2026-02-02T19:59:56.564" v="81" actId="1076"/>
          <ac:picMkLst>
            <pc:docMk/>
            <pc:sldMk cId="1666010811" sldId="315"/>
            <ac:picMk id="2" creationId="{82E6A4DE-0FE3-05A3-610C-6948B2F7397A}"/>
          </ac:picMkLst>
        </pc:picChg>
      </pc:sldChg>
      <pc:sldChg chg="add ord">
        <pc:chgData name="Mark Huntly" userId="2f894ec6-1403-4f17-b28b-5f1f7519461e" providerId="ADAL" clId="{28B19D55-2B64-4018-8539-1453B0FDE5DC}" dt="2026-02-02T20:04:13.754" v="104"/>
        <pc:sldMkLst>
          <pc:docMk/>
          <pc:sldMk cId="1396340939" sldId="316"/>
        </pc:sldMkLst>
      </pc:sldChg>
      <pc:sldChg chg="modSp add mod ord">
        <pc:chgData name="Mark Huntly" userId="2f894ec6-1403-4f17-b28b-5f1f7519461e" providerId="ADAL" clId="{28B19D55-2B64-4018-8539-1453B0FDE5DC}" dt="2026-02-02T20:06:27.300" v="126" actId="14100"/>
        <pc:sldMkLst>
          <pc:docMk/>
          <pc:sldMk cId="3971310838" sldId="317"/>
        </pc:sldMkLst>
        <pc:spChg chg="mod">
          <ac:chgData name="Mark Huntly" userId="2f894ec6-1403-4f17-b28b-5f1f7519461e" providerId="ADAL" clId="{28B19D55-2B64-4018-8539-1453B0FDE5DC}" dt="2026-02-02T20:06:27.300" v="126" actId="14100"/>
          <ac:spMkLst>
            <pc:docMk/>
            <pc:sldMk cId="3971310838" sldId="317"/>
            <ac:spMk id="3" creationId="{EBF6F771-3151-E1B7-0B2E-228DDB5F9DB8}"/>
          </ac:spMkLst>
        </pc:spChg>
        <pc:spChg chg="mod">
          <ac:chgData name="Mark Huntly" userId="2f894ec6-1403-4f17-b28b-5f1f7519461e" providerId="ADAL" clId="{28B19D55-2B64-4018-8539-1453B0FDE5DC}" dt="2026-02-02T20:05:33.506" v="118" actId="20577"/>
          <ac:spMkLst>
            <pc:docMk/>
            <pc:sldMk cId="3971310838" sldId="317"/>
            <ac:spMk id="4" creationId="{E765EE3E-D5F5-27E7-EE0A-8348ED2079FD}"/>
          </ac:spMkLst>
        </pc:spChg>
      </pc:sldChg>
      <pc:sldChg chg="addSp modSp add mod">
        <pc:chgData name="Mark Huntly" userId="2f894ec6-1403-4f17-b28b-5f1f7519461e" providerId="ADAL" clId="{28B19D55-2B64-4018-8539-1453B0FDE5DC}" dt="2026-02-02T20:09:54.840" v="195" actId="14100"/>
        <pc:sldMkLst>
          <pc:docMk/>
          <pc:sldMk cId="4070739545" sldId="318"/>
        </pc:sldMkLst>
        <pc:spChg chg="mod">
          <ac:chgData name="Mark Huntly" userId="2f894ec6-1403-4f17-b28b-5f1f7519461e" providerId="ADAL" clId="{28B19D55-2B64-4018-8539-1453B0FDE5DC}" dt="2026-02-02T20:09:50.058" v="194" actId="14100"/>
          <ac:spMkLst>
            <pc:docMk/>
            <pc:sldMk cId="4070739545" sldId="318"/>
            <ac:spMk id="3" creationId="{2B234AE8-F3E4-89B1-B1B4-9B1401A92F6E}"/>
          </ac:spMkLst>
        </pc:spChg>
        <pc:spChg chg="mod">
          <ac:chgData name="Mark Huntly" userId="2f894ec6-1403-4f17-b28b-5f1f7519461e" providerId="ADAL" clId="{28B19D55-2B64-4018-8539-1453B0FDE5DC}" dt="2026-02-02T20:06:55.059" v="149" actId="20577"/>
          <ac:spMkLst>
            <pc:docMk/>
            <pc:sldMk cId="4070739545" sldId="318"/>
            <ac:spMk id="4" creationId="{2580C1A2-CFCF-A054-92B9-D2143038232B}"/>
          </ac:spMkLst>
        </pc:spChg>
        <pc:picChg chg="add mod">
          <ac:chgData name="Mark Huntly" userId="2f894ec6-1403-4f17-b28b-5f1f7519461e" providerId="ADAL" clId="{28B19D55-2B64-4018-8539-1453B0FDE5DC}" dt="2026-02-02T20:09:54.840" v="195" actId="14100"/>
          <ac:picMkLst>
            <pc:docMk/>
            <pc:sldMk cId="4070739545" sldId="318"/>
            <ac:picMk id="2" creationId="{60DA129E-54CB-84CB-995B-DCC5F74E3CB7}"/>
          </ac:picMkLst>
        </pc:picChg>
      </pc:sldChg>
      <pc:sldChg chg="modSp add mod ord">
        <pc:chgData name="Mark Huntly" userId="2f894ec6-1403-4f17-b28b-5f1f7519461e" providerId="ADAL" clId="{28B19D55-2B64-4018-8539-1453B0FDE5DC}" dt="2026-02-02T20:11:45.951" v="222" actId="313"/>
        <pc:sldMkLst>
          <pc:docMk/>
          <pc:sldMk cId="586374917" sldId="319"/>
        </pc:sldMkLst>
        <pc:spChg chg="mod">
          <ac:chgData name="Mark Huntly" userId="2f894ec6-1403-4f17-b28b-5f1f7519461e" providerId="ADAL" clId="{28B19D55-2B64-4018-8539-1453B0FDE5DC}" dt="2026-02-02T20:11:45.951" v="222" actId="313"/>
          <ac:spMkLst>
            <pc:docMk/>
            <pc:sldMk cId="586374917" sldId="319"/>
            <ac:spMk id="3" creationId="{6700896D-8278-350F-2343-6AB2AAC7165B}"/>
          </ac:spMkLst>
        </pc:spChg>
        <pc:spChg chg="mod">
          <ac:chgData name="Mark Huntly" userId="2f894ec6-1403-4f17-b28b-5f1f7519461e" providerId="ADAL" clId="{28B19D55-2B64-4018-8539-1453B0FDE5DC}" dt="2026-02-02T20:11:15.254" v="217" actId="20577"/>
          <ac:spMkLst>
            <pc:docMk/>
            <pc:sldMk cId="586374917" sldId="319"/>
            <ac:spMk id="4" creationId="{86EBA092-6D89-D679-E0CF-5037C4A2B240}"/>
          </ac:spMkLst>
        </pc:spChg>
      </pc:sldChg>
      <pc:sldChg chg="modSp add mod">
        <pc:chgData name="Mark Huntly" userId="2f894ec6-1403-4f17-b28b-5f1f7519461e" providerId="ADAL" clId="{28B19D55-2B64-4018-8539-1453B0FDE5DC}" dt="2026-02-02T20:12:59.597" v="229" actId="27636"/>
        <pc:sldMkLst>
          <pc:docMk/>
          <pc:sldMk cId="17274069" sldId="320"/>
        </pc:sldMkLst>
        <pc:spChg chg="mod">
          <ac:chgData name="Mark Huntly" userId="2f894ec6-1403-4f17-b28b-5f1f7519461e" providerId="ADAL" clId="{28B19D55-2B64-4018-8539-1453B0FDE5DC}" dt="2026-02-02T20:12:59.597" v="229" actId="27636"/>
          <ac:spMkLst>
            <pc:docMk/>
            <pc:sldMk cId="17274069" sldId="320"/>
            <ac:spMk id="3" creationId="{06F79400-EC37-BBD2-D78F-675C276DC0EE}"/>
          </ac:spMkLst>
        </pc:spChg>
      </pc:sldChg>
      <pc:sldChg chg="addSp delSp modSp add mod modNotesTx">
        <pc:chgData name="Mark Huntly" userId="2f894ec6-1403-4f17-b28b-5f1f7519461e" providerId="ADAL" clId="{28B19D55-2B64-4018-8539-1453B0FDE5DC}" dt="2026-02-02T20:31:57.133" v="388" actId="20577"/>
        <pc:sldMkLst>
          <pc:docMk/>
          <pc:sldMk cId="4179141625" sldId="321"/>
        </pc:sldMkLst>
        <pc:spChg chg="del mod">
          <ac:chgData name="Mark Huntly" userId="2f894ec6-1403-4f17-b28b-5f1f7519461e" providerId="ADAL" clId="{28B19D55-2B64-4018-8539-1453B0FDE5DC}" dt="2026-02-02T20:13:57.126" v="233"/>
          <ac:spMkLst>
            <pc:docMk/>
            <pc:sldMk cId="4179141625" sldId="321"/>
            <ac:spMk id="3" creationId="{19FDEDA5-DB1D-F4F0-040D-4F60F09576A0}"/>
          </ac:spMkLst>
        </pc:spChg>
        <pc:spChg chg="mod">
          <ac:chgData name="Mark Huntly" userId="2f894ec6-1403-4f17-b28b-5f1f7519461e" providerId="ADAL" clId="{28B19D55-2B64-4018-8539-1453B0FDE5DC}" dt="2026-02-02T20:27:09.222" v="309" actId="113"/>
          <ac:spMkLst>
            <pc:docMk/>
            <pc:sldMk cId="4179141625" sldId="321"/>
            <ac:spMk id="4" creationId="{10FADEF4-7444-9585-6A8C-991A1433EBBC}"/>
          </ac:spMkLst>
        </pc:spChg>
        <pc:spChg chg="add del mod">
          <ac:chgData name="Mark Huntly" userId="2f894ec6-1403-4f17-b28b-5f1f7519461e" providerId="ADAL" clId="{28B19D55-2B64-4018-8539-1453B0FDE5DC}" dt="2026-02-02T20:24:20.045" v="277" actId="21"/>
          <ac:spMkLst>
            <pc:docMk/>
            <pc:sldMk cId="4179141625" sldId="321"/>
            <ac:spMk id="6" creationId="{C67D1388-6DBE-5D9F-0BF7-466A567CFDDE}"/>
          </ac:spMkLst>
        </pc:spChg>
        <pc:spChg chg="add mod">
          <ac:chgData name="Mark Huntly" userId="2f894ec6-1403-4f17-b28b-5f1f7519461e" providerId="ADAL" clId="{28B19D55-2B64-4018-8539-1453B0FDE5DC}" dt="2026-02-02T20:26:35.691" v="307" actId="113"/>
          <ac:spMkLst>
            <pc:docMk/>
            <pc:sldMk cId="4179141625" sldId="321"/>
            <ac:spMk id="8" creationId="{8BDC4251-FF35-D6B1-5719-A8855823E14A}"/>
          </ac:spMkLst>
        </pc:spChg>
        <pc:picChg chg="add mod ord">
          <ac:chgData name="Mark Huntly" userId="2f894ec6-1403-4f17-b28b-5f1f7519461e" providerId="ADAL" clId="{28B19D55-2B64-4018-8539-1453B0FDE5DC}" dt="2026-02-02T20:26:29.329" v="306" actId="1076"/>
          <ac:picMkLst>
            <pc:docMk/>
            <pc:sldMk cId="4179141625" sldId="321"/>
            <ac:picMk id="2" creationId="{89B409B7-4209-6149-FDA3-A82D9FF4E429}"/>
          </ac:picMkLst>
        </pc:picChg>
      </pc:sldChg>
      <pc:sldChg chg="addSp delSp modSp add mod">
        <pc:chgData name="Mark Huntly" userId="2f894ec6-1403-4f17-b28b-5f1f7519461e" providerId="ADAL" clId="{28B19D55-2B64-4018-8539-1453B0FDE5DC}" dt="2026-02-02T20:17:02.896" v="263" actId="1076"/>
        <pc:sldMkLst>
          <pc:docMk/>
          <pc:sldMk cId="250317584" sldId="322"/>
        </pc:sldMkLst>
        <pc:spChg chg="add del mod">
          <ac:chgData name="Mark Huntly" userId="2f894ec6-1403-4f17-b28b-5f1f7519461e" providerId="ADAL" clId="{28B19D55-2B64-4018-8539-1453B0FDE5DC}" dt="2026-02-02T20:16:32.582" v="260"/>
          <ac:spMkLst>
            <pc:docMk/>
            <pc:sldMk cId="250317584" sldId="322"/>
            <ac:spMk id="5" creationId="{4F8B3042-C25F-3192-4EED-1DA557C54529}"/>
          </ac:spMkLst>
        </pc:spChg>
        <pc:spChg chg="del mod">
          <ac:chgData name="Mark Huntly" userId="2f894ec6-1403-4f17-b28b-5f1f7519461e" providerId="ADAL" clId="{28B19D55-2B64-4018-8539-1453B0FDE5DC}" dt="2026-02-02T20:16:23.559" v="259" actId="478"/>
          <ac:spMkLst>
            <pc:docMk/>
            <pc:sldMk cId="250317584" sldId="322"/>
            <ac:spMk id="6" creationId="{A53D955C-2249-D6BD-2A0F-DD551858D536}"/>
          </ac:spMkLst>
        </pc:spChg>
        <pc:picChg chg="del">
          <ac:chgData name="Mark Huntly" userId="2f894ec6-1403-4f17-b28b-5f1f7519461e" providerId="ADAL" clId="{28B19D55-2B64-4018-8539-1453B0FDE5DC}" dt="2026-02-02T20:16:09.361" v="257" actId="478"/>
          <ac:picMkLst>
            <pc:docMk/>
            <pc:sldMk cId="250317584" sldId="322"/>
            <ac:picMk id="2" creationId="{DAFDA99C-3D42-BB64-3A75-48A848275623}"/>
          </ac:picMkLst>
        </pc:picChg>
        <pc:picChg chg="add mod">
          <ac:chgData name="Mark Huntly" userId="2f894ec6-1403-4f17-b28b-5f1f7519461e" providerId="ADAL" clId="{28B19D55-2B64-4018-8539-1453B0FDE5DC}" dt="2026-02-02T20:17:02.896" v="263" actId="1076"/>
          <ac:picMkLst>
            <pc:docMk/>
            <pc:sldMk cId="250317584" sldId="322"/>
            <ac:picMk id="7" creationId="{779E3D9F-BF68-05AE-3778-A730801E3712}"/>
          </ac:picMkLst>
        </pc:picChg>
      </pc:sldChg>
      <pc:sldChg chg="addSp delSp modSp add mod">
        <pc:chgData name="Mark Huntly" userId="2f894ec6-1403-4f17-b28b-5f1f7519461e" providerId="ADAL" clId="{28B19D55-2B64-4018-8539-1453B0FDE5DC}" dt="2026-02-02T20:18:22.807" v="271" actId="1076"/>
        <pc:sldMkLst>
          <pc:docMk/>
          <pc:sldMk cId="2690576255" sldId="323"/>
        </pc:sldMkLst>
        <pc:spChg chg="add del mod">
          <ac:chgData name="Mark Huntly" userId="2f894ec6-1403-4f17-b28b-5f1f7519461e" providerId="ADAL" clId="{28B19D55-2B64-4018-8539-1453B0FDE5DC}" dt="2026-02-02T20:18:10.727" v="268"/>
          <ac:spMkLst>
            <pc:docMk/>
            <pc:sldMk cId="2690576255" sldId="323"/>
            <ac:spMk id="3" creationId="{909AAA8D-C5F4-089C-B37A-7F0A94E88915}"/>
          </ac:spMkLst>
        </pc:spChg>
        <pc:spChg chg="del mod">
          <ac:chgData name="Mark Huntly" userId="2f894ec6-1403-4f17-b28b-5f1f7519461e" providerId="ADAL" clId="{28B19D55-2B64-4018-8539-1453B0FDE5DC}" dt="2026-02-02T20:18:02.999" v="266" actId="478"/>
          <ac:spMkLst>
            <pc:docMk/>
            <pc:sldMk cId="2690576255" sldId="323"/>
            <ac:spMk id="4" creationId="{739A6C6D-E615-FDB1-9A24-376A515D876E}"/>
          </ac:spMkLst>
        </pc:spChg>
        <pc:picChg chg="add mod">
          <ac:chgData name="Mark Huntly" userId="2f894ec6-1403-4f17-b28b-5f1f7519461e" providerId="ADAL" clId="{28B19D55-2B64-4018-8539-1453B0FDE5DC}" dt="2026-02-02T20:18:22.807" v="271" actId="1076"/>
          <ac:picMkLst>
            <pc:docMk/>
            <pc:sldMk cId="2690576255" sldId="323"/>
            <ac:picMk id="5" creationId="{6020C1AB-944F-9889-ACC2-1EC4BC0C3B2D}"/>
          </ac:picMkLst>
        </pc:picChg>
        <pc:picChg chg="del">
          <ac:chgData name="Mark Huntly" userId="2f894ec6-1403-4f17-b28b-5f1f7519461e" providerId="ADAL" clId="{28B19D55-2B64-4018-8539-1453B0FDE5DC}" dt="2026-02-02T20:18:06.912" v="267" actId="478"/>
          <ac:picMkLst>
            <pc:docMk/>
            <pc:sldMk cId="2690576255" sldId="323"/>
            <ac:picMk id="7" creationId="{6A1F766F-1A5A-5981-192D-D6A52ED6B56D}"/>
          </ac:picMkLst>
        </pc:picChg>
      </pc:sldChg>
      <pc:sldChg chg="addSp delSp modSp add mod">
        <pc:chgData name="Mark Huntly" userId="2f894ec6-1403-4f17-b28b-5f1f7519461e" providerId="ADAL" clId="{28B19D55-2B64-4018-8539-1453B0FDE5DC}" dt="2026-02-02T20:25:06.705" v="287" actId="1076"/>
        <pc:sldMkLst>
          <pc:docMk/>
          <pc:sldMk cId="250196441" sldId="324"/>
        </pc:sldMkLst>
        <pc:spChg chg="del mod">
          <ac:chgData name="Mark Huntly" userId="2f894ec6-1403-4f17-b28b-5f1f7519461e" providerId="ADAL" clId="{28B19D55-2B64-4018-8539-1453B0FDE5DC}" dt="2026-02-02T20:24:38.546" v="281"/>
          <ac:spMkLst>
            <pc:docMk/>
            <pc:sldMk cId="250196441" sldId="324"/>
            <ac:spMk id="3" creationId="{7349C50C-7357-41A6-5620-9E9D99B81696}"/>
          </ac:spMkLst>
        </pc:spChg>
        <pc:spChg chg="mod">
          <ac:chgData name="Mark Huntly" userId="2f894ec6-1403-4f17-b28b-5f1f7519461e" providerId="ADAL" clId="{28B19D55-2B64-4018-8539-1453B0FDE5DC}" dt="2026-02-02T20:24:54.063" v="283" actId="20577"/>
          <ac:spMkLst>
            <pc:docMk/>
            <pc:sldMk cId="250196441" sldId="324"/>
            <ac:spMk id="4" creationId="{7FBA5FAE-09BE-A774-434F-F4561D2CA40E}"/>
          </ac:spMkLst>
        </pc:spChg>
        <pc:spChg chg="add mod">
          <ac:chgData name="Mark Huntly" userId="2f894ec6-1403-4f17-b28b-5f1f7519461e" providerId="ADAL" clId="{28B19D55-2B64-4018-8539-1453B0FDE5DC}" dt="2026-02-02T20:25:06.705" v="287" actId="1076"/>
          <ac:spMkLst>
            <pc:docMk/>
            <pc:sldMk cId="250196441" sldId="324"/>
            <ac:spMk id="6" creationId="{C67D1388-6DBE-5D9F-0BF7-466A567CFDDE}"/>
          </ac:spMkLst>
        </pc:spChg>
      </pc:sldChg>
      <pc:sldChg chg="addSp delSp modSp add mod">
        <pc:chgData name="Mark Huntly" userId="2f894ec6-1403-4f17-b28b-5f1f7519461e" providerId="ADAL" clId="{28B19D55-2B64-4018-8539-1453B0FDE5DC}" dt="2026-02-02T20:37:38.355" v="428" actId="403"/>
        <pc:sldMkLst>
          <pc:docMk/>
          <pc:sldMk cId="118999578" sldId="325"/>
        </pc:sldMkLst>
        <pc:spChg chg="add del mod">
          <ac:chgData name="Mark Huntly" userId="2f894ec6-1403-4f17-b28b-5f1f7519461e" providerId="ADAL" clId="{28B19D55-2B64-4018-8539-1453B0FDE5DC}" dt="2026-02-02T20:36:11.341" v="391"/>
          <ac:spMkLst>
            <pc:docMk/>
            <pc:sldMk cId="118999578" sldId="325"/>
            <ac:spMk id="3" creationId="{25934414-3C44-C9D4-6475-70CF8000A21C}"/>
          </ac:spMkLst>
        </pc:spChg>
        <pc:spChg chg="add mod">
          <ac:chgData name="Mark Huntly" userId="2f894ec6-1403-4f17-b28b-5f1f7519461e" providerId="ADAL" clId="{28B19D55-2B64-4018-8539-1453B0FDE5DC}" dt="2026-02-02T20:37:38.355" v="428" actId="403"/>
          <ac:spMkLst>
            <pc:docMk/>
            <pc:sldMk cId="118999578" sldId="325"/>
            <ac:spMk id="6" creationId="{36B783DD-D53A-584C-2E4F-463388E7D078}"/>
          </ac:spMkLst>
        </pc:spChg>
        <pc:picChg chg="add mod">
          <ac:chgData name="Mark Huntly" userId="2f894ec6-1403-4f17-b28b-5f1f7519461e" providerId="ADAL" clId="{28B19D55-2B64-4018-8539-1453B0FDE5DC}" dt="2026-02-02T20:36:18.054" v="393" actId="1076"/>
          <ac:picMkLst>
            <pc:docMk/>
            <pc:sldMk cId="118999578" sldId="325"/>
            <ac:picMk id="4" creationId="{1D8DD286-F6B2-A403-5B12-9E6A17826F07}"/>
          </ac:picMkLst>
        </pc:picChg>
        <pc:picChg chg="del">
          <ac:chgData name="Mark Huntly" userId="2f894ec6-1403-4f17-b28b-5f1f7519461e" providerId="ADAL" clId="{28B19D55-2B64-4018-8539-1453B0FDE5DC}" dt="2026-02-02T20:36:08.465" v="390" actId="478"/>
          <ac:picMkLst>
            <pc:docMk/>
            <pc:sldMk cId="118999578" sldId="325"/>
            <ac:picMk id="5" creationId="{853ECCE9-4817-D741-50DF-CDB71D291AA7}"/>
          </ac:picMkLst>
        </pc:picChg>
      </pc:sldChg>
      <pc:sldChg chg="modSp add mod ord">
        <pc:chgData name="Mark Huntly" userId="2f894ec6-1403-4f17-b28b-5f1f7519461e" providerId="ADAL" clId="{28B19D55-2B64-4018-8539-1453B0FDE5DC}" dt="2026-02-02T20:40:27.460" v="459" actId="20577"/>
        <pc:sldMkLst>
          <pc:docMk/>
          <pc:sldMk cId="3009965467" sldId="326"/>
        </pc:sldMkLst>
        <pc:spChg chg="mod">
          <ac:chgData name="Mark Huntly" userId="2f894ec6-1403-4f17-b28b-5f1f7519461e" providerId="ADAL" clId="{28B19D55-2B64-4018-8539-1453B0FDE5DC}" dt="2026-02-02T20:40:27.460" v="459" actId="20577"/>
          <ac:spMkLst>
            <pc:docMk/>
            <pc:sldMk cId="3009965467" sldId="326"/>
            <ac:spMk id="6" creationId="{B1C19CEF-258F-C029-C3DB-CD81C847670F}"/>
          </ac:spMkLst>
        </pc:spChg>
      </pc:sldChg>
      <pc:sldChg chg="modSp add mod modNotesTx">
        <pc:chgData name="Mark Huntly" userId="2f894ec6-1403-4f17-b28b-5f1f7519461e" providerId="ADAL" clId="{28B19D55-2B64-4018-8539-1453B0FDE5DC}" dt="2026-02-02T20:42:57.148" v="495" actId="20577"/>
        <pc:sldMkLst>
          <pc:docMk/>
          <pc:sldMk cId="1497723705" sldId="327"/>
        </pc:sldMkLst>
        <pc:spChg chg="mod">
          <ac:chgData name="Mark Huntly" userId="2f894ec6-1403-4f17-b28b-5f1f7519461e" providerId="ADAL" clId="{28B19D55-2B64-4018-8539-1453B0FDE5DC}" dt="2026-02-02T20:41:43.081" v="481" actId="20577"/>
          <ac:spMkLst>
            <pc:docMk/>
            <pc:sldMk cId="1497723705" sldId="327"/>
            <ac:spMk id="4" creationId="{6F64D4BF-3F20-9A94-5CC6-79DF033C115A}"/>
          </ac:spMkLst>
        </pc:spChg>
        <pc:spChg chg="mod">
          <ac:chgData name="Mark Huntly" userId="2f894ec6-1403-4f17-b28b-5f1f7519461e" providerId="ADAL" clId="{28B19D55-2B64-4018-8539-1453B0FDE5DC}" dt="2026-02-02T20:42:51.756" v="494" actId="20577"/>
          <ac:spMkLst>
            <pc:docMk/>
            <pc:sldMk cId="1497723705" sldId="327"/>
            <ac:spMk id="6" creationId="{4539186A-0925-D2D5-D4B7-7D3D3572A639}"/>
          </ac:spMkLst>
        </pc:spChg>
      </pc:sldChg>
      <pc:sldChg chg="addSp modSp add mod modNotesTx">
        <pc:chgData name="Mark Huntly" userId="2f894ec6-1403-4f17-b28b-5f1f7519461e" providerId="ADAL" clId="{28B19D55-2B64-4018-8539-1453B0FDE5DC}" dt="2026-02-02T20:48:26.193" v="504" actId="14100"/>
        <pc:sldMkLst>
          <pc:docMk/>
          <pc:sldMk cId="3528842554" sldId="328"/>
        </pc:sldMkLst>
        <pc:spChg chg="mod">
          <ac:chgData name="Mark Huntly" userId="2f894ec6-1403-4f17-b28b-5f1f7519461e" providerId="ADAL" clId="{28B19D55-2B64-4018-8539-1453B0FDE5DC}" dt="2026-02-02T20:44:21.714" v="501" actId="403"/>
          <ac:spMkLst>
            <pc:docMk/>
            <pc:sldMk cId="3528842554" sldId="328"/>
            <ac:spMk id="6" creationId="{987B3554-8BF3-2711-FB1E-9DA59C418D3C}"/>
          </ac:spMkLst>
        </pc:spChg>
        <pc:picChg chg="add mod">
          <ac:chgData name="Mark Huntly" userId="2f894ec6-1403-4f17-b28b-5f1f7519461e" providerId="ADAL" clId="{28B19D55-2B64-4018-8539-1453B0FDE5DC}" dt="2026-02-02T20:48:26.193" v="504" actId="14100"/>
          <ac:picMkLst>
            <pc:docMk/>
            <pc:sldMk cId="3528842554" sldId="328"/>
            <ac:picMk id="2" creationId="{B71BBE74-0714-3816-F65C-D83E629F5502}"/>
          </ac:picMkLst>
        </pc:picChg>
      </pc:sldChg>
      <pc:sldChg chg="addSp delSp modSp add mod">
        <pc:chgData name="Mark Huntly" userId="2f894ec6-1403-4f17-b28b-5f1f7519461e" providerId="ADAL" clId="{28B19D55-2B64-4018-8539-1453B0FDE5DC}" dt="2026-02-02T21:02:37.224" v="519" actId="14100"/>
        <pc:sldMkLst>
          <pc:docMk/>
          <pc:sldMk cId="3847057965" sldId="329"/>
        </pc:sldMkLst>
        <pc:spChg chg="mod">
          <ac:chgData name="Mark Huntly" userId="2f894ec6-1403-4f17-b28b-5f1f7519461e" providerId="ADAL" clId="{28B19D55-2B64-4018-8539-1453B0FDE5DC}" dt="2026-02-02T21:01:16.087" v="510" actId="20577"/>
          <ac:spMkLst>
            <pc:docMk/>
            <pc:sldMk cId="3847057965" sldId="329"/>
            <ac:spMk id="4" creationId="{3AB0AEBC-D73D-EA27-6EEF-E5D50F3D93E8}"/>
          </ac:spMkLst>
        </pc:spChg>
        <pc:spChg chg="add del mod">
          <ac:chgData name="Mark Huntly" userId="2f894ec6-1403-4f17-b28b-5f1f7519461e" providerId="ADAL" clId="{28B19D55-2B64-4018-8539-1453B0FDE5DC}" dt="2026-02-02T21:02:11.946" v="515"/>
          <ac:spMkLst>
            <pc:docMk/>
            <pc:sldMk cId="3847057965" sldId="329"/>
            <ac:spMk id="6" creationId="{B699A0C4-FCDD-581F-BA8A-4764ED6E70CA}"/>
          </ac:spMkLst>
        </pc:spChg>
        <pc:picChg chg="add mod">
          <ac:chgData name="Mark Huntly" userId="2f894ec6-1403-4f17-b28b-5f1f7519461e" providerId="ADAL" clId="{28B19D55-2B64-4018-8539-1453B0FDE5DC}" dt="2026-02-02T21:02:01.876" v="513"/>
          <ac:picMkLst>
            <pc:docMk/>
            <pc:sldMk cId="3847057965" sldId="329"/>
            <ac:picMk id="3" creationId="{F0B615AF-6C8C-BC20-4263-38D87291ABB5}"/>
          </ac:picMkLst>
        </pc:picChg>
        <pc:picChg chg="add mod">
          <ac:chgData name="Mark Huntly" userId="2f894ec6-1403-4f17-b28b-5f1f7519461e" providerId="ADAL" clId="{28B19D55-2B64-4018-8539-1453B0FDE5DC}" dt="2026-02-02T21:02:37.224" v="519" actId="14100"/>
          <ac:picMkLst>
            <pc:docMk/>
            <pc:sldMk cId="3847057965" sldId="329"/>
            <ac:picMk id="5" creationId="{18722E03-5A5A-5F28-1A63-E2AFB22B17E4}"/>
          </ac:picMkLst>
        </pc:picChg>
      </pc:sldChg>
      <pc:sldChg chg="addSp delSp modSp add mod">
        <pc:chgData name="Mark Huntly" userId="2f894ec6-1403-4f17-b28b-5f1f7519461e" providerId="ADAL" clId="{28B19D55-2B64-4018-8539-1453B0FDE5DC}" dt="2026-02-02T21:08:42.676" v="554" actId="1076"/>
        <pc:sldMkLst>
          <pc:docMk/>
          <pc:sldMk cId="3059753055" sldId="330"/>
        </pc:sldMkLst>
        <pc:spChg chg="mod">
          <ac:chgData name="Mark Huntly" userId="2f894ec6-1403-4f17-b28b-5f1f7519461e" providerId="ADAL" clId="{28B19D55-2B64-4018-8539-1453B0FDE5DC}" dt="2026-02-02T21:07:57.493" v="541" actId="20577"/>
          <ac:spMkLst>
            <pc:docMk/>
            <pc:sldMk cId="3059753055" sldId="330"/>
            <ac:spMk id="4" creationId="{2817CAF9-1F7E-34C4-3BE6-FEE763CE0A40}"/>
          </ac:spMkLst>
        </pc:spChg>
        <pc:spChg chg="add mod">
          <ac:chgData name="Mark Huntly" userId="2f894ec6-1403-4f17-b28b-5f1f7519461e" providerId="ADAL" clId="{28B19D55-2B64-4018-8539-1453B0FDE5DC}" dt="2026-02-02T21:08:42.676" v="554" actId="1076"/>
          <ac:spMkLst>
            <pc:docMk/>
            <pc:sldMk cId="3059753055" sldId="330"/>
            <ac:spMk id="6" creationId="{8FA6FDC1-CE60-4ACE-9AE4-4E3FAD97ADED}"/>
          </ac:spMkLst>
        </pc:spChg>
        <pc:picChg chg="del">
          <ac:chgData name="Mark Huntly" userId="2f894ec6-1403-4f17-b28b-5f1f7519461e" providerId="ADAL" clId="{28B19D55-2B64-4018-8539-1453B0FDE5DC}" dt="2026-02-02T21:07:47.110" v="524" actId="478"/>
          <ac:picMkLst>
            <pc:docMk/>
            <pc:sldMk cId="3059753055" sldId="330"/>
            <ac:picMk id="2" creationId="{4310D770-025D-BA27-EC73-36BD36122D71}"/>
          </ac:picMkLst>
        </pc:picChg>
        <pc:picChg chg="del">
          <ac:chgData name="Mark Huntly" userId="2f894ec6-1403-4f17-b28b-5f1f7519461e" providerId="ADAL" clId="{28B19D55-2B64-4018-8539-1453B0FDE5DC}" dt="2026-02-02T21:07:44.401" v="523" actId="478"/>
          <ac:picMkLst>
            <pc:docMk/>
            <pc:sldMk cId="3059753055" sldId="330"/>
            <ac:picMk id="5" creationId="{B2637493-6906-C453-8992-5CF8CBF232B5}"/>
          </ac:picMkLst>
        </pc:picChg>
      </pc:sldChg>
      <pc:sldChg chg="add del">
        <pc:chgData name="Mark Huntly" userId="2f894ec6-1403-4f17-b28b-5f1f7519461e" providerId="ADAL" clId="{28B19D55-2B64-4018-8539-1453B0FDE5DC}" dt="2026-02-02T21:07:36.587" v="521" actId="2890"/>
        <pc:sldMkLst>
          <pc:docMk/>
          <pc:sldMk cId="3646767097" sldId="330"/>
        </pc:sldMkLst>
      </pc:sldChg>
      <pc:sldChg chg="addSp delSp modSp add mod">
        <pc:chgData name="Mark Huntly" userId="2f894ec6-1403-4f17-b28b-5f1f7519461e" providerId="ADAL" clId="{28B19D55-2B64-4018-8539-1453B0FDE5DC}" dt="2026-02-02T21:16:39.767" v="634"/>
        <pc:sldMkLst>
          <pc:docMk/>
          <pc:sldMk cId="3248439990" sldId="331"/>
        </pc:sldMkLst>
        <pc:spChg chg="add del mod">
          <ac:chgData name="Mark Huntly" userId="2f894ec6-1403-4f17-b28b-5f1f7519461e" providerId="ADAL" clId="{28B19D55-2B64-4018-8539-1453B0FDE5DC}" dt="2026-02-02T21:11:18.570" v="581" actId="478"/>
          <ac:spMkLst>
            <pc:docMk/>
            <pc:sldMk cId="3248439990" sldId="331"/>
            <ac:spMk id="2" creationId="{D18FD95E-CDDF-B0A4-2520-F964B66B9566}"/>
          </ac:spMkLst>
        </pc:spChg>
        <pc:spChg chg="add mod">
          <ac:chgData name="Mark Huntly" userId="2f894ec6-1403-4f17-b28b-5f1f7519461e" providerId="ADAL" clId="{28B19D55-2B64-4018-8539-1453B0FDE5DC}" dt="2026-02-02T21:13:56.995" v="602" actId="1076"/>
          <ac:spMkLst>
            <pc:docMk/>
            <pc:sldMk cId="3248439990" sldId="331"/>
            <ac:spMk id="3" creationId="{36FD9E55-460C-803B-8937-A7F2973DA4D9}"/>
          </ac:spMkLst>
        </pc:spChg>
        <pc:spChg chg="mod">
          <ac:chgData name="Mark Huntly" userId="2f894ec6-1403-4f17-b28b-5f1f7519461e" providerId="ADAL" clId="{28B19D55-2B64-4018-8539-1453B0FDE5DC}" dt="2026-02-02T21:09:11.612" v="564" actId="20577"/>
          <ac:spMkLst>
            <pc:docMk/>
            <pc:sldMk cId="3248439990" sldId="331"/>
            <ac:spMk id="4" creationId="{D1BF89C5-11E4-ACDD-BF03-F554DAA3F3EA}"/>
          </ac:spMkLst>
        </pc:spChg>
        <pc:spChg chg="add mod">
          <ac:chgData name="Mark Huntly" userId="2f894ec6-1403-4f17-b28b-5f1f7519461e" providerId="ADAL" clId="{28B19D55-2B64-4018-8539-1453B0FDE5DC}" dt="2026-02-02T21:14:00.626" v="603" actId="1076"/>
          <ac:spMkLst>
            <pc:docMk/>
            <pc:sldMk cId="3248439990" sldId="331"/>
            <ac:spMk id="5" creationId="{1D78B351-A1A9-8D00-A7B9-250EB680DE49}"/>
          </ac:spMkLst>
        </pc:spChg>
        <pc:spChg chg="del mod">
          <ac:chgData name="Mark Huntly" userId="2f894ec6-1403-4f17-b28b-5f1f7519461e" providerId="ADAL" clId="{28B19D55-2B64-4018-8539-1453B0FDE5DC}" dt="2026-02-02T21:09:28.747" v="566"/>
          <ac:spMkLst>
            <pc:docMk/>
            <pc:sldMk cId="3248439990" sldId="331"/>
            <ac:spMk id="6" creationId="{1DC4F25D-D714-C4B9-4484-0680CE2920B1}"/>
          </ac:spMkLst>
        </pc:spChg>
        <pc:spChg chg="add del mod">
          <ac:chgData name="Mark Huntly" userId="2f894ec6-1403-4f17-b28b-5f1f7519461e" providerId="ADAL" clId="{28B19D55-2B64-4018-8539-1453B0FDE5DC}" dt="2026-02-02T21:12:31.771" v="588" actId="478"/>
          <ac:spMkLst>
            <pc:docMk/>
            <pc:sldMk cId="3248439990" sldId="331"/>
            <ac:spMk id="7" creationId="{1578AD60-237A-4024-3050-87937212BB97}"/>
          </ac:spMkLst>
        </pc:spChg>
        <pc:spChg chg="add del">
          <ac:chgData name="Mark Huntly" userId="2f894ec6-1403-4f17-b28b-5f1f7519461e" providerId="ADAL" clId="{28B19D55-2B64-4018-8539-1453B0FDE5DC}" dt="2026-02-02T21:16:31.144" v="633" actId="22"/>
          <ac:spMkLst>
            <pc:docMk/>
            <pc:sldMk cId="3248439990" sldId="331"/>
            <ac:spMk id="9" creationId="{51A7E919-4E84-10CC-0397-08F4DA5828F1}"/>
          </ac:spMkLst>
        </pc:spChg>
        <pc:spChg chg="add mod">
          <ac:chgData name="Mark Huntly" userId="2f894ec6-1403-4f17-b28b-5f1f7519461e" providerId="ADAL" clId="{28B19D55-2B64-4018-8539-1453B0FDE5DC}" dt="2026-02-02T21:16:39.767" v="634"/>
          <ac:spMkLst>
            <pc:docMk/>
            <pc:sldMk cId="3248439990" sldId="331"/>
            <ac:spMk id="10" creationId="{296613B5-149C-DE65-E081-F32C0194DA21}"/>
          </ac:spMkLst>
        </pc:spChg>
      </pc:sldChg>
      <pc:sldChg chg="addSp delSp modSp add mod">
        <pc:chgData name="Mark Huntly" userId="2f894ec6-1403-4f17-b28b-5f1f7519461e" providerId="ADAL" clId="{28B19D55-2B64-4018-8539-1453B0FDE5DC}" dt="2026-02-02T21:16:19.948" v="631" actId="14100"/>
        <pc:sldMkLst>
          <pc:docMk/>
          <pc:sldMk cId="2363348388" sldId="332"/>
        </pc:sldMkLst>
        <pc:spChg chg="del">
          <ac:chgData name="Mark Huntly" userId="2f894ec6-1403-4f17-b28b-5f1f7519461e" providerId="ADAL" clId="{28B19D55-2B64-4018-8539-1453B0FDE5DC}" dt="2026-02-02T21:14:23.066" v="605" actId="478"/>
          <ac:spMkLst>
            <pc:docMk/>
            <pc:sldMk cId="2363348388" sldId="332"/>
            <ac:spMk id="3" creationId="{0289A0A5-5776-0A71-C68D-988A6A9F5DC1}"/>
          </ac:spMkLst>
        </pc:spChg>
        <pc:spChg chg="del">
          <ac:chgData name="Mark Huntly" userId="2f894ec6-1403-4f17-b28b-5f1f7519461e" providerId="ADAL" clId="{28B19D55-2B64-4018-8539-1453B0FDE5DC}" dt="2026-02-02T21:14:24.116" v="606" actId="478"/>
          <ac:spMkLst>
            <pc:docMk/>
            <pc:sldMk cId="2363348388" sldId="332"/>
            <ac:spMk id="5" creationId="{C1659B05-FA03-F795-0B67-734D4B8DCEB3}"/>
          </ac:spMkLst>
        </pc:spChg>
        <pc:spChg chg="add mod">
          <ac:chgData name="Mark Huntly" userId="2f894ec6-1403-4f17-b28b-5f1f7519461e" providerId="ADAL" clId="{28B19D55-2B64-4018-8539-1453B0FDE5DC}" dt="2026-02-02T21:16:19.948" v="631" actId="14100"/>
          <ac:spMkLst>
            <pc:docMk/>
            <pc:sldMk cId="2363348388" sldId="332"/>
            <ac:spMk id="8" creationId="{9FCA9996-407D-CBFF-5D57-CCA184BB4CF0}"/>
          </ac:spMkLst>
        </pc:spChg>
        <pc:picChg chg="add mod">
          <ac:chgData name="Mark Huntly" userId="2f894ec6-1403-4f17-b28b-5f1f7519461e" providerId="ADAL" clId="{28B19D55-2B64-4018-8539-1453B0FDE5DC}" dt="2026-02-02T21:14:32.905" v="608" actId="1076"/>
          <ac:picMkLst>
            <pc:docMk/>
            <pc:sldMk cId="2363348388" sldId="332"/>
            <ac:picMk id="2" creationId="{7920A370-68F8-8837-DADD-5D2637D5D285}"/>
          </ac:picMkLst>
        </pc:picChg>
        <pc:picChg chg="add mod">
          <ac:chgData name="Mark Huntly" userId="2f894ec6-1403-4f17-b28b-5f1f7519461e" providerId="ADAL" clId="{28B19D55-2B64-4018-8539-1453B0FDE5DC}" dt="2026-02-02T21:14:52.445" v="611" actId="14100"/>
          <ac:picMkLst>
            <pc:docMk/>
            <pc:sldMk cId="2363348388" sldId="332"/>
            <ac:picMk id="6" creationId="{560CBBC4-9104-9A34-44E4-C3C795706A56}"/>
          </ac:picMkLst>
        </pc:picChg>
      </pc:sldChg>
      <pc:sldChg chg="delSp add del mod">
        <pc:chgData name="Mark Huntly" userId="2f894ec6-1403-4f17-b28b-5f1f7519461e" providerId="ADAL" clId="{28B19D55-2B64-4018-8539-1453B0FDE5DC}" dt="2026-02-02T21:17:42.393" v="639" actId="47"/>
        <pc:sldMkLst>
          <pc:docMk/>
          <pc:sldMk cId="728626047" sldId="333"/>
        </pc:sldMkLst>
        <pc:spChg chg="del">
          <ac:chgData name="Mark Huntly" userId="2f894ec6-1403-4f17-b28b-5f1f7519461e" providerId="ADAL" clId="{28B19D55-2B64-4018-8539-1453B0FDE5DC}" dt="2026-02-02T21:17:35.435" v="636" actId="478"/>
          <ac:spMkLst>
            <pc:docMk/>
            <pc:sldMk cId="728626047" sldId="333"/>
            <ac:spMk id="8" creationId="{C3D1FE36-C043-BF7A-50A9-CB7C7C35971D}"/>
          </ac:spMkLst>
        </pc:spChg>
        <pc:picChg chg="del">
          <ac:chgData name="Mark Huntly" userId="2f894ec6-1403-4f17-b28b-5f1f7519461e" providerId="ADAL" clId="{28B19D55-2B64-4018-8539-1453B0FDE5DC}" dt="2026-02-02T21:17:36.587" v="637" actId="478"/>
          <ac:picMkLst>
            <pc:docMk/>
            <pc:sldMk cId="728626047" sldId="333"/>
            <ac:picMk id="2" creationId="{87A59B54-366E-0433-D1D2-139AEC27B0DE}"/>
          </ac:picMkLst>
        </pc:picChg>
        <pc:picChg chg="del">
          <ac:chgData name="Mark Huntly" userId="2f894ec6-1403-4f17-b28b-5f1f7519461e" providerId="ADAL" clId="{28B19D55-2B64-4018-8539-1453B0FDE5DC}" dt="2026-02-02T21:17:37.267" v="638" actId="478"/>
          <ac:picMkLst>
            <pc:docMk/>
            <pc:sldMk cId="728626047" sldId="333"/>
            <ac:picMk id="6" creationId="{4A88A56F-1209-CF81-F683-C9F1980F7151}"/>
          </ac:picMkLst>
        </pc:picChg>
      </pc:sldChg>
      <pc:sldChg chg="addSp modSp add mod ord">
        <pc:chgData name="Mark Huntly" userId="2f894ec6-1403-4f17-b28b-5f1f7519461e" providerId="ADAL" clId="{28B19D55-2B64-4018-8539-1453B0FDE5DC}" dt="2026-02-02T21:19:37.034" v="678" actId="1076"/>
        <pc:sldMkLst>
          <pc:docMk/>
          <pc:sldMk cId="2449802934" sldId="333"/>
        </pc:sldMkLst>
        <pc:spChg chg="mod">
          <ac:chgData name="Mark Huntly" userId="2f894ec6-1403-4f17-b28b-5f1f7519461e" providerId="ADAL" clId="{28B19D55-2B64-4018-8539-1453B0FDE5DC}" dt="2026-02-02T21:17:57.040" v="654" actId="20577"/>
          <ac:spMkLst>
            <pc:docMk/>
            <pc:sldMk cId="2449802934" sldId="333"/>
            <ac:spMk id="4" creationId="{23EE9B11-A98B-4F52-36FE-3D007BE8A27F}"/>
          </ac:spMkLst>
        </pc:spChg>
        <pc:spChg chg="mod">
          <ac:chgData name="Mark Huntly" userId="2f894ec6-1403-4f17-b28b-5f1f7519461e" providerId="ADAL" clId="{28B19D55-2B64-4018-8539-1453B0FDE5DC}" dt="2026-02-02T21:18:50.425" v="676" actId="20577"/>
          <ac:spMkLst>
            <pc:docMk/>
            <pc:sldMk cId="2449802934" sldId="333"/>
            <ac:spMk id="6" creationId="{A5F639F5-4423-8276-466A-E853E953A956}"/>
          </ac:spMkLst>
        </pc:spChg>
        <pc:picChg chg="add mod">
          <ac:chgData name="Mark Huntly" userId="2f894ec6-1403-4f17-b28b-5f1f7519461e" providerId="ADAL" clId="{28B19D55-2B64-4018-8539-1453B0FDE5DC}" dt="2026-02-02T21:19:37.034" v="678" actId="1076"/>
          <ac:picMkLst>
            <pc:docMk/>
            <pc:sldMk cId="2449802934" sldId="333"/>
            <ac:picMk id="2" creationId="{9D9BC0DF-21E4-74DF-36B7-29E1C6D721C2}"/>
          </ac:picMkLst>
        </pc:picChg>
      </pc:sldChg>
      <pc:sldChg chg="delSp modSp add mod">
        <pc:chgData name="Mark Huntly" userId="2f894ec6-1403-4f17-b28b-5f1f7519461e" providerId="ADAL" clId="{28B19D55-2B64-4018-8539-1453B0FDE5DC}" dt="2026-02-02T21:22:14.324" v="732" actId="20577"/>
        <pc:sldMkLst>
          <pc:docMk/>
          <pc:sldMk cId="2110428626" sldId="334"/>
        </pc:sldMkLst>
        <pc:spChg chg="mod">
          <ac:chgData name="Mark Huntly" userId="2f894ec6-1403-4f17-b28b-5f1f7519461e" providerId="ADAL" clId="{28B19D55-2B64-4018-8539-1453B0FDE5DC}" dt="2026-02-02T21:20:46.975" v="710" actId="20577"/>
          <ac:spMkLst>
            <pc:docMk/>
            <pc:sldMk cId="2110428626" sldId="334"/>
            <ac:spMk id="4" creationId="{079379B7-8AFE-1F55-D8B2-517308076589}"/>
          </ac:spMkLst>
        </pc:spChg>
        <pc:spChg chg="mod">
          <ac:chgData name="Mark Huntly" userId="2f894ec6-1403-4f17-b28b-5f1f7519461e" providerId="ADAL" clId="{28B19D55-2B64-4018-8539-1453B0FDE5DC}" dt="2026-02-02T21:22:14.324" v="732" actId="20577"/>
          <ac:spMkLst>
            <pc:docMk/>
            <pc:sldMk cId="2110428626" sldId="334"/>
            <ac:spMk id="6" creationId="{E9C3AFDA-E153-AFC3-D12D-96A39C3DC33D}"/>
          </ac:spMkLst>
        </pc:spChg>
        <pc:picChg chg="del">
          <ac:chgData name="Mark Huntly" userId="2f894ec6-1403-4f17-b28b-5f1f7519461e" providerId="ADAL" clId="{28B19D55-2B64-4018-8539-1453B0FDE5DC}" dt="2026-02-02T21:20:32.003" v="680" actId="478"/>
          <ac:picMkLst>
            <pc:docMk/>
            <pc:sldMk cId="2110428626" sldId="334"/>
            <ac:picMk id="2" creationId="{02A5DC99-2C4A-6AEC-FF70-F8C63DC168D0}"/>
          </ac:picMkLst>
        </pc:picChg>
      </pc:sldChg>
      <pc:sldChg chg="addSp delSp modSp add mod">
        <pc:chgData name="Mark Huntly" userId="2f894ec6-1403-4f17-b28b-5f1f7519461e" providerId="ADAL" clId="{28B19D55-2B64-4018-8539-1453B0FDE5DC}" dt="2026-02-02T21:23:44.435" v="752" actId="1076"/>
        <pc:sldMkLst>
          <pc:docMk/>
          <pc:sldMk cId="2921683605" sldId="335"/>
        </pc:sldMkLst>
        <pc:spChg chg="mod">
          <ac:chgData name="Mark Huntly" userId="2f894ec6-1403-4f17-b28b-5f1f7519461e" providerId="ADAL" clId="{28B19D55-2B64-4018-8539-1453B0FDE5DC}" dt="2026-02-02T21:23:12.068" v="745" actId="20577"/>
          <ac:spMkLst>
            <pc:docMk/>
            <pc:sldMk cId="2921683605" sldId="335"/>
            <ac:spMk id="4" creationId="{02822B4B-1B93-8028-C0E4-B10A071E2392}"/>
          </ac:spMkLst>
        </pc:spChg>
        <pc:spChg chg="del mod">
          <ac:chgData name="Mark Huntly" userId="2f894ec6-1403-4f17-b28b-5f1f7519461e" providerId="ADAL" clId="{28B19D55-2B64-4018-8539-1453B0FDE5DC}" dt="2026-02-02T21:23:24.564" v="748"/>
          <ac:spMkLst>
            <pc:docMk/>
            <pc:sldMk cId="2921683605" sldId="335"/>
            <ac:spMk id="6" creationId="{2B6C3140-4E1C-125F-FBB6-387BFBD52445}"/>
          </ac:spMkLst>
        </pc:spChg>
        <pc:picChg chg="add mod">
          <ac:chgData name="Mark Huntly" userId="2f894ec6-1403-4f17-b28b-5f1f7519461e" providerId="ADAL" clId="{28B19D55-2B64-4018-8539-1453B0FDE5DC}" dt="2026-02-02T21:23:44.435" v="752" actId="1076"/>
          <ac:picMkLst>
            <pc:docMk/>
            <pc:sldMk cId="2921683605" sldId="335"/>
            <ac:picMk id="2" creationId="{FA06FB6C-74E3-992F-05C8-0A92F06804B7}"/>
          </ac:picMkLst>
        </pc:picChg>
      </pc:sldChg>
      <pc:sldChg chg="addSp delSp modSp add mod">
        <pc:chgData name="Mark Huntly" userId="2f894ec6-1403-4f17-b28b-5f1f7519461e" providerId="ADAL" clId="{28B19D55-2B64-4018-8539-1453B0FDE5DC}" dt="2026-02-02T21:25:08.390" v="779" actId="1076"/>
        <pc:sldMkLst>
          <pc:docMk/>
          <pc:sldMk cId="2872518764" sldId="336"/>
        </pc:sldMkLst>
        <pc:spChg chg="add del mod">
          <ac:chgData name="Mark Huntly" userId="2f894ec6-1403-4f17-b28b-5f1f7519461e" providerId="ADAL" clId="{28B19D55-2B64-4018-8539-1453B0FDE5DC}" dt="2026-02-02T21:24:37.629" v="774" actId="478"/>
          <ac:spMkLst>
            <pc:docMk/>
            <pc:sldMk cId="2872518764" sldId="336"/>
            <ac:spMk id="4" creationId="{1723726E-9981-66C6-5254-F2D313809B82}"/>
          </ac:spMkLst>
        </pc:spChg>
        <pc:spChg chg="add del mod">
          <ac:chgData name="Mark Huntly" userId="2f894ec6-1403-4f17-b28b-5f1f7519461e" providerId="ADAL" clId="{28B19D55-2B64-4018-8539-1453B0FDE5DC}" dt="2026-02-02T21:24:37.629" v="774" actId="478"/>
          <ac:spMkLst>
            <pc:docMk/>
            <pc:sldMk cId="2872518764" sldId="336"/>
            <ac:spMk id="5" creationId="{B3A9B712-4A1E-57A1-12C7-42D002138704}"/>
          </ac:spMkLst>
        </pc:spChg>
        <pc:spChg chg="add del mod">
          <ac:chgData name="Mark Huntly" userId="2f894ec6-1403-4f17-b28b-5f1f7519461e" providerId="ADAL" clId="{28B19D55-2B64-4018-8539-1453B0FDE5DC}" dt="2026-02-02T21:24:37.629" v="774" actId="478"/>
          <ac:spMkLst>
            <pc:docMk/>
            <pc:sldMk cId="2872518764" sldId="336"/>
            <ac:spMk id="7" creationId="{417FE8F4-2642-92DC-7FEE-D89E88216940}"/>
          </ac:spMkLst>
        </pc:spChg>
        <pc:spChg chg="add del mod">
          <ac:chgData name="Mark Huntly" userId="2f894ec6-1403-4f17-b28b-5f1f7519461e" providerId="ADAL" clId="{28B19D55-2B64-4018-8539-1453B0FDE5DC}" dt="2026-02-02T21:24:48.334" v="776"/>
          <ac:spMkLst>
            <pc:docMk/>
            <pc:sldMk cId="2872518764" sldId="336"/>
            <ac:spMk id="9" creationId="{DCFA7948-B559-1FFB-5CC5-93EA626D753E}"/>
          </ac:spMkLst>
        </pc:spChg>
        <pc:picChg chg="add del">
          <ac:chgData name="Mark Huntly" userId="2f894ec6-1403-4f17-b28b-5f1f7519461e" providerId="ADAL" clId="{28B19D55-2B64-4018-8539-1453B0FDE5DC}" dt="2026-02-02T21:24:45.164" v="775" actId="478"/>
          <ac:picMkLst>
            <pc:docMk/>
            <pc:sldMk cId="2872518764" sldId="336"/>
            <ac:picMk id="2" creationId="{247B48F6-C136-34E8-CD49-8543BA5ECE81}"/>
          </ac:picMkLst>
        </pc:picChg>
        <pc:picChg chg="add mod">
          <ac:chgData name="Mark Huntly" userId="2f894ec6-1403-4f17-b28b-5f1f7519461e" providerId="ADAL" clId="{28B19D55-2B64-4018-8539-1453B0FDE5DC}" dt="2026-02-02T21:25:08.390" v="779" actId="1076"/>
          <ac:picMkLst>
            <pc:docMk/>
            <pc:sldMk cId="2872518764" sldId="336"/>
            <ac:picMk id="10" creationId="{4A837DA5-EBDA-E978-FBD0-3F1804BD83F5}"/>
          </ac:picMkLst>
        </pc:picChg>
      </pc:sldChg>
      <pc:sldChg chg="addSp delSp modSp add mod">
        <pc:chgData name="Mark Huntly" userId="2f894ec6-1403-4f17-b28b-5f1f7519461e" providerId="ADAL" clId="{28B19D55-2B64-4018-8539-1453B0FDE5DC}" dt="2026-02-02T21:28:17.516" v="815" actId="14100"/>
        <pc:sldMkLst>
          <pc:docMk/>
          <pc:sldMk cId="3836042386" sldId="337"/>
        </pc:sldMkLst>
        <pc:spChg chg="add del mod">
          <ac:chgData name="Mark Huntly" userId="2f894ec6-1403-4f17-b28b-5f1f7519461e" providerId="ADAL" clId="{28B19D55-2B64-4018-8539-1453B0FDE5DC}" dt="2026-02-02T21:28:05.226" v="813"/>
          <ac:spMkLst>
            <pc:docMk/>
            <pc:sldMk cId="3836042386" sldId="337"/>
            <ac:spMk id="3" creationId="{F1AB156E-653B-4DAC-4A35-9B9945026EAC}"/>
          </ac:spMkLst>
        </pc:spChg>
        <pc:spChg chg="mod">
          <ac:chgData name="Mark Huntly" userId="2f894ec6-1403-4f17-b28b-5f1f7519461e" providerId="ADAL" clId="{28B19D55-2B64-4018-8539-1453B0FDE5DC}" dt="2026-02-02T21:25:48.653" v="812" actId="20577"/>
          <ac:spMkLst>
            <pc:docMk/>
            <pc:sldMk cId="3836042386" sldId="337"/>
            <ac:spMk id="4" creationId="{9D7BFF1B-673F-51AC-1E7D-B869DC6DD5B3}"/>
          </ac:spMkLst>
        </pc:spChg>
        <pc:picChg chg="add mod">
          <ac:chgData name="Mark Huntly" userId="2f894ec6-1403-4f17-b28b-5f1f7519461e" providerId="ADAL" clId="{28B19D55-2B64-4018-8539-1453B0FDE5DC}" dt="2026-02-02T21:28:17.516" v="815" actId="14100"/>
          <ac:picMkLst>
            <pc:docMk/>
            <pc:sldMk cId="3836042386" sldId="337"/>
            <ac:picMk id="5" creationId="{4DB8CE9B-4480-5F1B-1168-1E633748CCB5}"/>
          </ac:picMkLst>
        </pc:picChg>
        <pc:picChg chg="del">
          <ac:chgData name="Mark Huntly" userId="2f894ec6-1403-4f17-b28b-5f1f7519461e" providerId="ADAL" clId="{28B19D55-2B64-4018-8539-1453B0FDE5DC}" dt="2026-02-02T21:25:30.589" v="781" actId="478"/>
          <ac:picMkLst>
            <pc:docMk/>
            <pc:sldMk cId="3836042386" sldId="337"/>
            <ac:picMk id="10" creationId="{56B01D12-6C51-30E1-384E-98118FA40623}"/>
          </ac:picMkLst>
        </pc:picChg>
      </pc:sldChg>
      <pc:sldChg chg="addSp delSp modSp add mod">
        <pc:chgData name="Mark Huntly" userId="2f894ec6-1403-4f17-b28b-5f1f7519461e" providerId="ADAL" clId="{28B19D55-2B64-4018-8539-1453B0FDE5DC}" dt="2026-02-02T21:29:16.279" v="831" actId="27636"/>
        <pc:sldMkLst>
          <pc:docMk/>
          <pc:sldMk cId="1975550413" sldId="338"/>
        </pc:sldMkLst>
        <pc:spChg chg="add mod">
          <ac:chgData name="Mark Huntly" userId="2f894ec6-1403-4f17-b28b-5f1f7519461e" providerId="ADAL" clId="{28B19D55-2B64-4018-8539-1453B0FDE5DC}" dt="2026-02-02T21:29:16.279" v="831" actId="27636"/>
          <ac:spMkLst>
            <pc:docMk/>
            <pc:sldMk cId="1975550413" sldId="338"/>
            <ac:spMk id="3" creationId="{9C51419C-2D7D-C97D-C2A1-A5E576CBE053}"/>
          </ac:spMkLst>
        </pc:spChg>
        <pc:spChg chg="mod">
          <ac:chgData name="Mark Huntly" userId="2f894ec6-1403-4f17-b28b-5f1f7519461e" providerId="ADAL" clId="{28B19D55-2B64-4018-8539-1453B0FDE5DC}" dt="2026-02-02T21:28:55.799" v="825" actId="20577"/>
          <ac:spMkLst>
            <pc:docMk/>
            <pc:sldMk cId="1975550413" sldId="338"/>
            <ac:spMk id="4" creationId="{9CF5B52C-050A-D40B-CD6A-A4DB5CB35F5F}"/>
          </ac:spMkLst>
        </pc:spChg>
        <pc:picChg chg="del">
          <ac:chgData name="Mark Huntly" userId="2f894ec6-1403-4f17-b28b-5f1f7519461e" providerId="ADAL" clId="{28B19D55-2B64-4018-8539-1453B0FDE5DC}" dt="2026-02-02T21:28:49.858" v="817" actId="478"/>
          <ac:picMkLst>
            <pc:docMk/>
            <pc:sldMk cId="1975550413" sldId="338"/>
            <ac:picMk id="5" creationId="{7E98E45B-A618-58FF-9237-AD2DCBBA482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9115" cy="513588"/>
          </a:xfrm>
          <a:prstGeom prst="rect">
            <a:avLst/>
          </a:prstGeom>
        </p:spPr>
        <p:txBody>
          <a:bodyPr vert="horz" lIns="99094" tIns="49547" rIns="99094" bIns="49547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4891" y="0"/>
            <a:ext cx="3079115" cy="513588"/>
          </a:xfrm>
          <a:prstGeom prst="rect">
            <a:avLst/>
          </a:prstGeom>
        </p:spPr>
        <p:txBody>
          <a:bodyPr vert="horz" lIns="99094" tIns="49547" rIns="99094" bIns="49547" rtlCol="0"/>
          <a:lstStyle>
            <a:lvl1pPr algn="r">
              <a:defRPr sz="1300"/>
            </a:lvl1pPr>
          </a:lstStyle>
          <a:p>
            <a:fld id="{FEC3DBD6-D5D7-45D1-A82D-B30EB9481E52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94" tIns="49547" rIns="99094" bIns="4954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565" y="4926171"/>
            <a:ext cx="5684520" cy="4030504"/>
          </a:xfrm>
          <a:prstGeom prst="rect">
            <a:avLst/>
          </a:prstGeom>
        </p:spPr>
        <p:txBody>
          <a:bodyPr vert="horz" lIns="99094" tIns="49547" rIns="99094" bIns="49547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2614"/>
            <a:ext cx="3079115" cy="513587"/>
          </a:xfrm>
          <a:prstGeom prst="rect">
            <a:avLst/>
          </a:prstGeom>
        </p:spPr>
        <p:txBody>
          <a:bodyPr vert="horz" lIns="99094" tIns="49547" rIns="99094" bIns="49547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4891" y="9722614"/>
            <a:ext cx="3079115" cy="513587"/>
          </a:xfrm>
          <a:prstGeom prst="rect">
            <a:avLst/>
          </a:prstGeom>
        </p:spPr>
        <p:txBody>
          <a:bodyPr vert="horz" lIns="99094" tIns="49547" rIns="99094" bIns="49547" rtlCol="0" anchor="b"/>
          <a:lstStyle>
            <a:lvl1pPr algn="r">
              <a:defRPr sz="1300"/>
            </a:lvl1pPr>
          </a:lstStyle>
          <a:p>
            <a:fld id="{57DEBEB4-0A53-4D6B-A3A8-E3F9C5B05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51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Kent+Beck&amp;sca_esv=4dde0993aef9cf17&amp;rlz=1C1GCCJ_en___GB1171&amp;sxsrf=ANbL-n7MGIweZwrNcEUnG_4B7WLrJ_w-bQ%3A1770060331434&amp;ei=K_qAacibGu-shbIPi66pqQg&amp;biw=1600&amp;bih=880&amp;aic=0&amp;ved=2ahUKEwitrp6S0buSAxWEW0EAHSesINgQgK4QegQIARAE&amp;uact=5&amp;oq=did+kent+beck+come+up+with+user+stories%3F&amp;gs_lp=Egxnd3Mtd2l6LXNlcnAiKGRpZCBrZW50IGJlY2sgY29tZSB1cCB3aXRoIHVzZXIgc3Rvcmllcz8yBRAhGKABMgUQIRigATIFECEYnwVIlHlQAFjdd3AAeAGQAQCYAX2gAe4dqgEFMjYuMTS4AQPIAQD4AQGYAiagAvodwgILEAAYgAQYkQIYigXCAgoQABiABBhDGIoFwgILEAAYgAQYsQMYgwHCAggQABiABBixA8ICEBAjGPAFGIAEGCcYyQIYigXCAgQQIxgnwgIKECMYgAQYJxiKBcICCBAuGIAEGLEDwgIOEAAYgAQYsQMYgwEYigXCAgUQABiABMICBRAuGIAEwgILEC4YgAQYxwEYrwHCAgQQABgDwgIGEAAYFhgewgIIEAAYFhgKGB7CAgsQABiABBiGAxiKBcICCBAAGKIEGIkFwgIFEAAY7wXCAgcQIRigARgKwgIEECEYFZgDAJIHBTIwLjE4oAf2xAGyBwUyMC4xOLgH-h3CBwkwLjE3LjE5LjLIB54BgAgA&amp;sclient=gws-wiz-serp&amp;mstk=AUtExfD-Trt51eGkbIFMYP71zgd6l9DZa0BeFhuYSqwYp2HAMdgWiGRmcec1AjkoZ5TxGu4HseIZVRP0pO48RiUUGy_xq_kkTCrNxsm7wyY_qxVTtDt_XZ2e1cZumNe5ANFd9rIIhugW7LnRQOKu5eQHRzDcK1_hZ3LW1IO1YY9QpRlVr34&amp;csui=3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Agile+Manifesto&amp;sca_esv=4dde0993aef9cf17&amp;rlz=1C1GCCJ_en___GB1171&amp;biw=1600&amp;bih=880&amp;aic=0&amp;sxsrf=ANbL-n42utY-WhjYti-UkOnlaBU9lMFmRQ%3A1770063703266&amp;ei=VweBaa72D4KshbIP_oHkqQM&amp;ved=2ahUKEwjbypLI0ruSAxXnWEEAHS9YPA8QgK4QegQIARAC&amp;uact=5&amp;oq=Who+is+Alistair+Cockburn&amp;gs_lp=Egxnd3Mtd2l6LXNlcnAiGFdobyBpcyBBbGlzdGFpciBDb2NrYnVybjIFEAAYgAQyCxAAGIAEGIYDGIoFMgsQABiABBiGAxiKBTILEAAYgAQYhgMYigUyCxAAGIAEGIYDGIoFMgUQABjvBTIFEAAY7wVIqzJQAFiSLHAAeAGQAQCYAZoBoAGVD6oBBDIxLjO4AQPIAQD4AQGYAhigAu0QwgILEAAYgAQYkQIYigXCAgoQABiABBhDGIoFwgIQEAAYgAQYsQMYQxiDARiKBcICERAuGIAEGLEDGNEDGIMBGMcBwgILEC4YgAQYsQMYgwHCAgsQABiABBixAxiDAcICCBAAGIAEGLEDwgIEECMYJ8ICChAjGIAEGCcYigXCAg4QABiABBixAxiDARiKBcICBBAuGAPCAhMQLhgDGJcFGNwEGN4EGOAE2AEBwgIJEAAYgAQYChgLwgIHEAAYgAQYCsICBhAAGBYYHsICCBAAGBYYChgewgIIEAAYgAQYogTCAggQABiiBBiJBZgDALoGBggBEAEYFJIHBDIxLjOgB7OUAbIHBDIxLjO4B-0QwgcGMi0xOC42yAelAYAIAA&amp;sclient=gws-wiz-serp&amp;mstk=AUtExfDR_ClEVM5IOM0W_OlK49syKDunszoRudrZqaxxAIlTtNs6uZPmbwU3a3wN_LBeMfiHzjhBwQrRh_bxi3i_2FmeCTH7CtjMI8-1e-Tpwt7dFNO8QW2t1VUagcbGW1DPCEGpdx_i3zWUnKWlR5dUHsFgmr3Ce6hVIaEWxUm5XmtLzn2G1uuEst66OLd8mK34sgtfzZXw8uT690lOxFjUnKHEIVVUXnMbPsz8E_RWAHfF9JiyY5XWdro76NgPBrxMVeoS59l6ShXC_G2i5hKQMJgUf9JQao23rEQc80ABN4lhBA&amp;csui=3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3E22FA-6F39-B9E7-4ADA-2BDA991E02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6F0988-B7D0-CE98-14DE-AC09137AC9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4E95A2-F3DF-3C84-900E-6A0D424539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E5F319-88D6-2B94-4F08-2E99C2D26B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5079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0892F0-5C89-ECCF-589D-CBDB599C1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A3FF95-C39F-393E-C790-58DC983147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C156E9-9D8B-7584-AA58-039585A69C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DB280D-3402-726A-399E-629672179A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6592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B3D406-7908-F908-A000-5B6950F20F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32E384-D150-1D87-0A2A-0FE84E188A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AD98C7-65CF-5A3C-DA1E-0E55776154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DF5EC9-29BF-E2AF-662E-5015204D06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9088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393FFC-34F2-0E40-1F93-3DA50B5B15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FFE546-C468-18E6-A62F-5E59677F8A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1085BD-AAD3-F560-3832-30D84D5597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1372F4-095A-A14E-A0AB-EEC5CB8EDA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8464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C317E9-E9BD-5542-65D0-F2A124DB1D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541078-882F-E629-9226-D3666386E2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69EF4A-CC4F-1381-9E95-0AF60899CB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943A89-7D4D-4E75-148B-F935D95C6A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7056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BB998D-6494-D663-CA76-3C93B3E4C5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EFBBCA-0AB1-6F43-734E-A4C5C07900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664C57-E3A4-6FD4-A7FD-5E429ACC22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F2186D-48C2-7C37-A643-052096576B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6755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01B82D-D2C9-1752-8EFA-99DC1D7210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FACDFC-8B3A-E3C1-645D-61F991175F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C60914-BF65-A253-370D-FD3B06EA99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1B76BB-A4F7-57E1-F380-D2F476F1E7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081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14D3DA-BC03-B897-A53B-598BF858E8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9B354A-2968-ECC1-9A99-5D0426DF32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47E34B-799C-8E66-CC76-E773C3CF7E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5667BC-6FFB-C787-7ACE-545F1A4249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474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A530E8-6868-A48F-E26F-CD830668A4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802608-E608-B32B-9FBB-7DB474BD3F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5827CF-51AA-5520-7CD1-DA0D56C8FF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45EB41-0BB7-BC3A-3364-0F38AA04DA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0258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Yes, </a:t>
            </a:r>
            <a:r>
              <a:rPr lang="en-GB" b="1" dirty="0">
                <a:effectLst/>
                <a:hlinkClick r:id="rId3"/>
              </a:rPr>
              <a:t>Kent Beck</a:t>
            </a:r>
            <a:r>
              <a:rPr lang="en-GB" dirty="0"/>
              <a:t> is credited with inventing user stories in the late 1990s as part of the Extreme Programming (XP) framework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He introduced them as a lightweight alternative to formal requirements documentation, focusing on capturing user needs through simple, conversational narratives written on index cards.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542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Dr. Alistair Cockburn is an 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internationally renowned computer scientist and IT strategist best known as one of the initiators of the agile movement, having co-authored the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Agile Manifesto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in 2001. </a:t>
            </a:r>
          </a:p>
          <a:p>
            <a:endParaRPr lang="en-GB" dirty="0"/>
          </a:p>
          <a:p>
            <a:r>
              <a:rPr lang="en-GB" dirty="0"/>
              <a:t>Ron Jeffries, co-founder of XP introduced the Three Cs formula in 1998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1592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dirty="0"/>
              <a:t>A well known software tool called Atlassian Jira (pronounced “Gira”) calls these stories “issues”, but the correct name is user story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4581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7132AB-2086-C53E-DD9E-F441FA75CC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1F881A-6C8D-4409-C324-B70EE1DBC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6EF894-B345-F9D0-A27F-EF6D1377DD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2EBE32-8438-3421-3070-747305E745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5048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3C5E6-879A-B827-990C-211B8A9BA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779D5F-B708-0363-A095-6CD4D20112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7C08CB-DBF8-33C7-6422-F02A603661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EBF417-004D-73D7-E447-B388A30711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0241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17B7B2-74F3-6466-6138-28AD8F26D2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0F3B97-6D5A-0B85-7F07-6CFCE32C27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A4D55D-9CA8-C617-2C1D-5CF36BEB3F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0CFC75-4663-9620-BBDF-A41ABB01D4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4353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C1A47D-AA75-DBEB-4756-01EA698BB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DBEC08-6F8C-2869-7DFF-A1D48A38E7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B225DD-2198-0162-C814-6E2912A0E0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5C82AC-FEDC-2B72-D817-773967EE4B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972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BEBF48-02E5-EDE8-B8DF-8A3C38D620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19F969-B685-C33B-AAF8-043102FAD8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A3B7D4-8D8B-4171-07D9-FA3F98A29E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AAE26E-DCF4-449F-3B21-13420961B2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8972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98EBF7-B45D-49AA-7909-45E91EE9A8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E353E7-C47E-CFAC-ECF1-0FEAEA661E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E1D61E-460E-2F3B-A690-9E4267876E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90BB5C-9D01-B6EC-7837-164406D525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25899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2E3755-D39F-EB04-EA02-329CF07D0F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61AC38-0921-833C-3B75-0C30F10C75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2D04DB-A147-B4B9-4380-CCE95E57B5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88153B-2159-6BC6-4EA3-09E7091293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6919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D2D617-EF88-B373-2EA6-5E035DD6D1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98F97D-DA65-EC9D-1B4B-B334909571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5DA447-2A26-FA91-AA45-106DBE2BF1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59A407-7974-075D-884E-F4E4135B58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67745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A0B28D-3B51-E70F-6CBE-C895D0D89E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6BCAE6-6782-EDBC-22AB-CB04841E56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6E8C60-0741-97C1-FBD2-CE7F8DB810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990023-10CF-DAE0-D441-DD1FC17813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17215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87DF0C-DA1A-B974-077B-3D9FC1C0E9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DC2B41-45EC-6789-E593-05904D664D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7550B9-058C-CAD4-A47C-7501B76D38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0817D5-A569-D436-05F6-E72B6D063E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35093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251242-8DA6-776D-6A38-8C2B142D1F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0EB9B6-2F11-29F4-3054-711C3D4C3C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F7C4A6-CA12-EE3A-30A9-2E30CDFE0E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B00840-2804-8080-ABE5-DE60214EEC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0159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46C5BC-D707-7DCE-D320-D7BE2EF61F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4C27C7-DFB8-1942-641B-4512343984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7506DA-089F-828A-4D88-8B757BBC67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456E92-D53D-A2A4-B404-F00E54FA5D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40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44D2A1-94DA-2370-B6E0-707CB3051DD1}"/>
              </a:ext>
            </a:extLst>
          </p:cNvPr>
          <p:cNvSpPr txBox="1"/>
          <p:nvPr/>
        </p:nvSpPr>
        <p:spPr>
          <a:xfrm>
            <a:off x="2208997" y="1780674"/>
            <a:ext cx="8373979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Software Engineering Principles and Practice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4800" b="1" dirty="0">
                <a:solidFill>
                  <a:schemeClr val="bg1"/>
                </a:solidFill>
              </a:rPr>
              <a:t>Requirements Analysis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Part 1 – User Stories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77AE4-B718-57E5-3625-17FF9997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B1BF40-F79D-1995-0298-B7F086E4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Requirements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B276-E634-F3FA-56B6-00C61FECF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SDLC Phases</a:t>
            </a:r>
          </a:p>
          <a:p>
            <a:r>
              <a:rPr lang="en-GB" dirty="0"/>
              <a:t>Requirements Analysis</a:t>
            </a:r>
          </a:p>
          <a:p>
            <a:r>
              <a:rPr lang="en-GB" dirty="0"/>
              <a:t>User Stories</a:t>
            </a:r>
          </a:p>
        </p:txBody>
      </p:sp>
    </p:spTree>
    <p:extLst>
      <p:ext uri="{BB962C8B-B14F-4D97-AF65-F5344CB8AC3E}">
        <p14:creationId xmlns:p14="http://schemas.microsoft.com/office/powerpoint/2010/main" val="3093815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2434F8-97DA-F4A6-66D5-5EBB800FFD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Related image">
            <a:extLst>
              <a:ext uri="{FF2B5EF4-FFF2-40B4-BE49-F238E27FC236}">
                <a16:creationId xmlns:a16="http://schemas.microsoft.com/office/drawing/2014/main" id="{FD243A16-51DE-0455-898D-4944C10AD9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777173"/>
            <a:ext cx="5972175" cy="597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43B9A6F-CB5F-95F8-B516-1646748D3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Software Development Life Cycle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E457B1D-086F-3587-11F5-33D61F51A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78544"/>
            <a:ext cx="5737780" cy="4740370"/>
          </a:xfrm>
        </p:spPr>
        <p:txBody>
          <a:bodyPr>
            <a:normAutofit/>
          </a:bodyPr>
          <a:lstStyle/>
          <a:p>
            <a:r>
              <a:rPr lang="en-GB" altLang="en-US" dirty="0"/>
              <a:t>aka Software Development Process</a:t>
            </a:r>
          </a:p>
          <a:p>
            <a:r>
              <a:rPr lang="en-GB" altLang="en-US" b="1" dirty="0"/>
              <a:t>Planning</a:t>
            </a:r>
            <a:r>
              <a:rPr lang="en-GB" altLang="en-US" dirty="0"/>
              <a:t> for the quality assurance requirements and identification of the risks associated with the project</a:t>
            </a:r>
          </a:p>
          <a:p>
            <a:r>
              <a:rPr lang="en-GB" altLang="en-US" dirty="0"/>
              <a:t>Requirements </a:t>
            </a:r>
            <a:r>
              <a:rPr lang="en-GB" altLang="en-US" b="1" dirty="0"/>
              <a:t>analysis</a:t>
            </a:r>
            <a:r>
              <a:rPr lang="en-GB" altLang="en-US" dirty="0"/>
              <a:t> is done to clearly define and document the product requirements and get them approved from the customer or the market analysts – </a:t>
            </a:r>
            <a:r>
              <a:rPr lang="en-GB" altLang="en-US" b="1" dirty="0">
                <a:solidFill>
                  <a:srgbClr val="FF0000"/>
                </a:solidFill>
              </a:rPr>
              <a:t>the most important step</a:t>
            </a:r>
          </a:p>
          <a:p>
            <a:pPr marL="566737" lvl="1" indent="0">
              <a:defRPr/>
            </a:pPr>
            <a:endParaRPr lang="en-GB" sz="2800" b="1" dirty="0"/>
          </a:p>
        </p:txBody>
      </p:sp>
      <p:sp>
        <p:nvSpPr>
          <p:cNvPr id="3" name="Rectangle 17">
            <a:extLst>
              <a:ext uri="{FF2B5EF4-FFF2-40B4-BE49-F238E27FC236}">
                <a16:creationId xmlns:a16="http://schemas.microsoft.com/office/drawing/2014/main" id="{B9FCE3CC-3F28-C640-8872-107F21C927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9862" y="4379312"/>
            <a:ext cx="2562225" cy="2298700"/>
          </a:xfrm>
          <a:prstGeom prst="rect">
            <a:avLst/>
          </a:prstGeom>
          <a:noFill/>
          <a:ln w="63500" algn="ctr">
            <a:solidFill>
              <a:srgbClr val="FF0000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234179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E509A1-ED1F-A5C7-7E53-03474F1516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4CFC696-9108-D85B-7592-FC355D2E1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solidFill>
            <a:srgbClr val="92D050"/>
          </a:solidFill>
        </p:spPr>
        <p:txBody>
          <a:bodyPr anchor="ctr">
            <a:normAutofit/>
          </a:bodyPr>
          <a:lstStyle/>
          <a:p>
            <a:r>
              <a:rPr lang="en-GB" b="1" dirty="0"/>
              <a:t>Requirements Analysis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008A417-76E6-DE17-D374-38A131C07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9033077" cy="3575934"/>
          </a:xfrm>
        </p:spPr>
        <p:txBody>
          <a:bodyPr>
            <a:normAutofit/>
          </a:bodyPr>
          <a:lstStyle/>
          <a:p>
            <a:pPr marL="566737" indent="-457200">
              <a:defRPr/>
            </a:pPr>
            <a:r>
              <a:rPr lang="en-GB" altLang="en-US" dirty="0"/>
              <a:t>To begin designing an application, we need to determine the functionality required and the interaction between visual interfaces displayed to the user.</a:t>
            </a:r>
          </a:p>
        </p:txBody>
      </p:sp>
      <p:pic>
        <p:nvPicPr>
          <p:cNvPr id="2" name="Picture 1" descr="A book cover with a cartoon character&#10;&#10;AI-generated content may be incorrect.">
            <a:extLst>
              <a:ext uri="{FF2B5EF4-FFF2-40B4-BE49-F238E27FC236}">
                <a16:creationId xmlns:a16="http://schemas.microsoft.com/office/drawing/2014/main" id="{90BEAE86-65C7-FD31-6C88-8A765C3B9E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5" r="8021" b="-2"/>
          <a:stretch>
            <a:fillRect/>
          </a:stretch>
        </p:blipFill>
        <p:spPr>
          <a:xfrm>
            <a:off x="9581796" y="1825625"/>
            <a:ext cx="2258269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43916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57D8DA-5DBF-57F8-7BE1-D71C4CC658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6BCA463-07F7-5C76-8F9C-76ECAED9B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Consider End Results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AEA4E1F-85F4-2923-5DC4-B67569778D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12139" b="16038"/>
          <a:stretch>
            <a:fillRect/>
          </a:stretch>
        </p:blipFill>
        <p:spPr>
          <a:xfrm>
            <a:off x="4809674" y="1406494"/>
            <a:ext cx="7024107" cy="4045011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A01C03D-CA6D-3034-D2CE-731A05669B01}"/>
              </a:ext>
            </a:extLst>
          </p:cNvPr>
          <p:cNvSpPr txBox="1"/>
          <p:nvPr/>
        </p:nvSpPr>
        <p:spPr>
          <a:xfrm>
            <a:off x="578069" y="1891862"/>
            <a:ext cx="42253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This is a cake for a baby shower…</a:t>
            </a:r>
          </a:p>
        </p:txBody>
      </p:sp>
    </p:spTree>
    <p:extLst>
      <p:ext uri="{BB962C8B-B14F-4D97-AF65-F5344CB8AC3E}">
        <p14:creationId xmlns:p14="http://schemas.microsoft.com/office/powerpoint/2010/main" val="1396340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46181D-8B0A-5900-9CF0-5F6E84326E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F8E9101-C499-80C2-DB61-8FC95D41D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Consider the End Results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14767D-A8C1-6C4C-B48B-816DB6A586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3751326" cy="3575934"/>
          </a:xfrm>
        </p:spPr>
        <p:txBody>
          <a:bodyPr/>
          <a:lstStyle/>
          <a:p>
            <a:r>
              <a:rPr lang="en-GB" altLang="en-US" dirty="0"/>
              <a:t>Requirements analysis allows us to check the outcome before we build the software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271728-B830-77B3-11A5-AF81303FB7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2681" y="1456441"/>
            <a:ext cx="2859272" cy="38103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813FD6-89B0-B65F-6F00-D3A49EF616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3121" y="1891891"/>
            <a:ext cx="5075928" cy="3810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202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344A6B-8374-14CC-CC24-51ADF9D09B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8EE03F-3F44-F836-54D2-B3017BD2C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014084" cy="3408089"/>
          </a:xfrm>
        </p:spPr>
        <p:txBody>
          <a:bodyPr anchor="ctr">
            <a:normAutofit/>
          </a:bodyPr>
          <a:lstStyle/>
          <a:p>
            <a:r>
              <a:rPr lang="en-GB" b="1" dirty="0"/>
              <a:t>Requirements, Specification and Design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95AE25E-B7FA-CBAD-2DB5-C3B293E8E6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07890" y="0"/>
            <a:ext cx="7536965" cy="5633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842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BB49FE-D0A0-3611-E426-E50EB68C96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6156C5C-139D-D8C3-CC37-5E4DFE3CE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Consider End Results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E59C6A-9733-3813-4C98-25703A88A023}"/>
              </a:ext>
            </a:extLst>
          </p:cNvPr>
          <p:cNvSpPr txBox="1"/>
          <p:nvPr/>
        </p:nvSpPr>
        <p:spPr>
          <a:xfrm>
            <a:off x="578069" y="1690688"/>
            <a:ext cx="573623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Specifying in documentation doesn’t always work well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When we share and sign off a document we believe we all understand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59F4362-D874-BB17-49A8-CC98F2B2FE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473242" y="246527"/>
            <a:ext cx="5360539" cy="5198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064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2A0CD4-43E8-B157-2E88-2A5397D89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91C88-EFFB-2AE9-64C8-5799B7161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Consider the End Results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7DBCB9-3089-AE8C-1245-207811D32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3751326" cy="3575934"/>
          </a:xfrm>
        </p:spPr>
        <p:txBody>
          <a:bodyPr/>
          <a:lstStyle/>
          <a:p>
            <a:r>
              <a:rPr lang="en-GB" altLang="en-US" dirty="0"/>
              <a:t>Customer: "</a:t>
            </a:r>
            <a:r>
              <a:rPr lang="en-GB" altLang="en-US" i="1" dirty="0"/>
              <a:t>...And underneath that, write 'We will miss you'. Got it?</a:t>
            </a:r>
            <a:r>
              <a:rPr lang="en-GB" altLang="en-US" dirty="0"/>
              <a:t>"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0CF003-DDDE-5A85-EC75-3343119905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721" y="1278891"/>
            <a:ext cx="6465469" cy="4300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1539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F90362-9BCD-288A-639E-40C01A600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5643D7A-003E-A9B4-B14C-76BE94339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Consider the End Results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ACC0E91-3AAF-3810-B579-45AF39FF0C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3751326" cy="3575934"/>
          </a:xfrm>
        </p:spPr>
        <p:txBody>
          <a:bodyPr/>
          <a:lstStyle/>
          <a:p>
            <a:r>
              <a:rPr lang="en-GB" altLang="en-US" dirty="0"/>
              <a:t>Customer: “</a:t>
            </a:r>
            <a:r>
              <a:rPr lang="en-GB" altLang="en-US" i="1" dirty="0"/>
              <a:t>…just leave it blank</a:t>
            </a:r>
            <a:r>
              <a:rPr lang="en-GB" altLang="en-US" dirty="0"/>
              <a:t>”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B753562-D2D4-1258-8F96-7CFA76337BF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802819" y="1603281"/>
            <a:ext cx="7030961" cy="3651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3752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3F22D3-F3C3-F05A-1118-2A9A940C7C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D86D574-6D20-77D0-DC0F-6E2834C1F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Consider the End Results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BB89931-E90A-E079-4ED5-33A9447DAE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3751326" cy="3575934"/>
          </a:xfrm>
        </p:spPr>
        <p:txBody>
          <a:bodyPr/>
          <a:lstStyle/>
          <a:p>
            <a:r>
              <a:rPr lang="en-GB" altLang="en-US" dirty="0"/>
              <a:t>Customer: “</a:t>
            </a:r>
            <a:r>
              <a:rPr lang="en-GB" altLang="en-US" i="1" dirty="0"/>
              <a:t>…in purple with stars all around</a:t>
            </a:r>
            <a:r>
              <a:rPr lang="en-GB" altLang="en-US" dirty="0"/>
              <a:t>”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E6A4DE-0FE3-05A3-610C-6948B2F7397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881039" y="1284966"/>
            <a:ext cx="5724396" cy="4288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010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C36F11-5C22-4BF8-74B7-4AEB4A5C67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765EE3E-D5F5-27E7-EE0A-8348ED207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Agile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6F771-3151-E1B7-0B2E-228DDB5F9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026507"/>
            <a:ext cx="11481847" cy="3375051"/>
          </a:xfrm>
        </p:spPr>
        <p:txBody>
          <a:bodyPr>
            <a:normAutofit/>
          </a:bodyPr>
          <a:lstStyle/>
          <a:p>
            <a:r>
              <a:rPr lang="en-GB" sz="3200" dirty="0"/>
              <a:t>In modern Agile design, we do not tend to use </a:t>
            </a:r>
            <a:r>
              <a:rPr lang="en-GB" sz="3200" dirty="0" err="1"/>
              <a:t>Use</a:t>
            </a:r>
            <a:r>
              <a:rPr lang="en-GB" sz="3200" dirty="0"/>
              <a:t> Case documents any more.</a:t>
            </a:r>
          </a:p>
          <a:p>
            <a:r>
              <a:rPr lang="en-GB" sz="3200" dirty="0"/>
              <a:t>Instead, we use User Stories.</a:t>
            </a:r>
          </a:p>
        </p:txBody>
      </p:sp>
    </p:spTree>
    <p:extLst>
      <p:ext uri="{BB962C8B-B14F-4D97-AF65-F5344CB8AC3E}">
        <p14:creationId xmlns:p14="http://schemas.microsoft.com/office/powerpoint/2010/main" val="39713108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5A5737-4646-7DE5-9B33-2E4D7C262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580C1A2-CFCF-A054-92B9-D21430382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Requirements Gathering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34AE8-F3E4-89B1-B1B4-9B1401A92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9"/>
            <a:ext cx="4206868" cy="3710870"/>
          </a:xfrm>
        </p:spPr>
        <p:txBody>
          <a:bodyPr>
            <a:normAutofit/>
          </a:bodyPr>
          <a:lstStyle/>
          <a:p>
            <a:r>
              <a:rPr lang="en-GB" altLang="en-US" dirty="0"/>
              <a:t>User stories focus on shared understanding instead of shared documents</a:t>
            </a:r>
          </a:p>
          <a:p>
            <a:r>
              <a:rPr lang="en-GB" altLang="en-US" b="1" dirty="0">
                <a:solidFill>
                  <a:srgbClr val="FF0000"/>
                </a:solidFill>
              </a:rPr>
              <a:t>Shared understanding </a:t>
            </a:r>
            <a:r>
              <a:rPr lang="en-GB" altLang="en-US" dirty="0">
                <a:solidFill>
                  <a:srgbClr val="FF0000"/>
                </a:solidFill>
              </a:rPr>
              <a:t>and alignment are the objectives of collaborative work, and follow Agile principles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0DA129E-54CB-84CB-995B-DCC5F74E3C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8432" y="1297460"/>
            <a:ext cx="7735876" cy="404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739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87AEC1-8314-5DEC-8BED-861BFE4ED9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6EBA092-6D89-D679-E0CF-5037C4A2B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User Stories?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0896D-8278-350F-2343-6AB2AAC71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026507"/>
            <a:ext cx="11481847" cy="337505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“ Software development has been steered wrong by the word 'requirement,' defined in the dictionary as something mandatory or obligatory. The word carries a connotation of absolutism and permanence - inhibitors to embracing change. And, the word 'requirement' is just plain wrong”.</a:t>
            </a:r>
          </a:p>
          <a:p>
            <a:pPr marL="0" indent="0" algn="ctr">
              <a:buNone/>
            </a:pPr>
            <a:r>
              <a:rPr lang="en-GB" sz="3200" dirty="0"/>
              <a:t>						Kent Beck</a:t>
            </a:r>
          </a:p>
        </p:txBody>
      </p:sp>
    </p:spTree>
    <p:extLst>
      <p:ext uri="{BB962C8B-B14F-4D97-AF65-F5344CB8AC3E}">
        <p14:creationId xmlns:p14="http://schemas.microsoft.com/office/powerpoint/2010/main" val="5863749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3163AA-6C38-CBC7-1BF5-0A554A0935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ECF5E3B-3A13-6892-233B-CF8B8380A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User Stories?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79400-EC37-BBD2-D78F-675C276DC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5520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200" dirty="0"/>
              <a:t>What I was thinking of was the way users sometimes tell stories about the cool new things the software they use does: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     “I type in the zip code and it automatically fills in the  </a:t>
            </a:r>
            <a:br>
              <a:rPr lang="en-GB" sz="3200" dirty="0"/>
            </a:br>
            <a:r>
              <a:rPr lang="en-GB" sz="3200" dirty="0"/>
              <a:t>     city and state without me having to touch a button”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I think that was the example that triggered the idea. If you can tell stories about what the software does and generate energy and interest and a vision in your listener’s mind, then why not tell stories before the software does it?</a:t>
            </a:r>
          </a:p>
          <a:p>
            <a:pPr marL="0" indent="0" algn="ctr">
              <a:buNone/>
            </a:pPr>
            <a:r>
              <a:rPr lang="en-GB" sz="3200" dirty="0"/>
              <a:t>						Kent Beck</a:t>
            </a:r>
          </a:p>
        </p:txBody>
      </p:sp>
    </p:spTree>
    <p:extLst>
      <p:ext uri="{BB962C8B-B14F-4D97-AF65-F5344CB8AC3E}">
        <p14:creationId xmlns:p14="http://schemas.microsoft.com/office/powerpoint/2010/main" val="172740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E9C90B-E3AC-E4A2-64F6-B4D9AFCA44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FBA5FAE-09BE-A774-434F-F4561D2CA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User Stories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7D1388-6DBE-5D9F-0BF7-466A567CFDD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5600" y="2310118"/>
            <a:ext cx="11480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Font typeface="Monotype Sorts" pitchFamily="2" charset="2"/>
              <a:buNone/>
              <a:defRPr/>
            </a:pPr>
            <a:r>
              <a:rPr lang="en-GB" altLang="en-US" sz="4000" b="1" dirty="0"/>
              <a:t>“</a:t>
            </a:r>
            <a:r>
              <a:rPr lang="en-GB" altLang="en-US" sz="4000" b="1" i="1" dirty="0"/>
              <a:t>Good stories are about who and why, not just what</a:t>
            </a:r>
            <a:r>
              <a:rPr lang="en-GB" altLang="en-US" sz="4000" b="1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01964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9E35F6-6320-87D4-1D49-0E0FE5DDAB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89B409B7-4209-6149-FDA3-A82D9FF4E4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30174" y="1167392"/>
            <a:ext cx="9461826" cy="452321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0FADEF4-7444-9585-6A8C-991A1433E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Card, Conversation, Confirmation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DC4251-FF35-D6B1-5719-A8855823E14A}"/>
              </a:ext>
            </a:extLst>
          </p:cNvPr>
          <p:cNvSpPr txBox="1"/>
          <p:nvPr/>
        </p:nvSpPr>
        <p:spPr>
          <a:xfrm>
            <a:off x="-2058" y="3294356"/>
            <a:ext cx="609805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dirty="0">
                <a:effectLst/>
                <a:latin typeface="Google Sans"/>
              </a:rPr>
              <a:t> "a user story is a promise for a conversation" </a:t>
            </a:r>
            <a:r>
              <a:rPr lang="en-GB" sz="2800" b="0" i="0" dirty="0">
                <a:effectLst/>
                <a:latin typeface="Google Sans"/>
              </a:rPr>
              <a:t>(Cockburn 1998)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791416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7BA646-DED5-AF6E-38C2-D58FB0BEA9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1F6CD0A-399A-1EEA-0E6D-BC0E878C0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User Story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79E3D9F-BF68-05AE-3778-A730801E37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85738" y="151204"/>
            <a:ext cx="7798271" cy="5857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175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D54CAE-1E1E-BF67-375B-135F047FEE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020C1AB-944F-9889-ACC2-1EC4BC0C3B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67697" y="0"/>
            <a:ext cx="8056605" cy="6051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5762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CA020B-CC14-CA92-371B-B6A0E234A6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D8DD286-F6B2-A403-5B12-9E6A17826F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88910" y="1117106"/>
            <a:ext cx="8014180" cy="46237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B783DD-D53A-584C-2E4F-463388E7D078}"/>
              </a:ext>
            </a:extLst>
          </p:cNvPr>
          <p:cNvSpPr txBox="1"/>
          <p:nvPr/>
        </p:nvSpPr>
        <p:spPr>
          <a:xfrm>
            <a:off x="518983" y="483132"/>
            <a:ext cx="56421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Why all the Post-it notes?</a:t>
            </a:r>
          </a:p>
        </p:txBody>
      </p:sp>
    </p:spTree>
    <p:extLst>
      <p:ext uri="{BB962C8B-B14F-4D97-AF65-F5344CB8AC3E}">
        <p14:creationId xmlns:p14="http://schemas.microsoft.com/office/powerpoint/2010/main" val="1189995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68088-66A9-17EF-2A6C-A213FE84D6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FAE3EF8-0092-EBB6-6CB1-07EE4DB23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User Stories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C19CEF-258F-C029-C3DB-CD81C847670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6" y="1690688"/>
            <a:ext cx="11480800" cy="4666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dirty="0"/>
              <a:t>In Agile, we describe the things a product needs in terms of ‘user stories’.</a:t>
            </a:r>
          </a:p>
          <a:p>
            <a:pPr>
              <a:defRPr/>
            </a:pPr>
            <a:r>
              <a:rPr lang="en-GB" altLang="en-US" dirty="0"/>
              <a:t>These are framed in terms of what the user actually wants to get out of the product (i.e. what they want/need to do). </a:t>
            </a:r>
          </a:p>
          <a:p>
            <a:pPr>
              <a:defRPr/>
            </a:pPr>
            <a:r>
              <a:rPr lang="en-GB" altLang="en-US" dirty="0"/>
              <a:t>It’s important that it doesn’t describe the solution — it’s the team’s job to come up with that.</a:t>
            </a:r>
          </a:p>
          <a:p>
            <a:pPr>
              <a:defRPr/>
            </a:pPr>
            <a:r>
              <a:rPr lang="en-GB" altLang="en-US" dirty="0"/>
              <a:t>User stories have three component parts; </a:t>
            </a:r>
          </a:p>
          <a:p>
            <a:pPr lvl="1">
              <a:defRPr/>
            </a:pPr>
            <a:r>
              <a:rPr lang="en-GB" altLang="en-US" dirty="0"/>
              <a:t>who wants it, </a:t>
            </a:r>
          </a:p>
          <a:p>
            <a:pPr lvl="1">
              <a:defRPr/>
            </a:pPr>
            <a:r>
              <a:rPr lang="en-GB" altLang="en-US" dirty="0"/>
              <a:t>what they want and </a:t>
            </a:r>
          </a:p>
          <a:p>
            <a:pPr lvl="1">
              <a:defRPr/>
            </a:pPr>
            <a:r>
              <a:rPr lang="en-GB" altLang="en-US" dirty="0"/>
              <a:t>why.</a:t>
            </a:r>
          </a:p>
          <a:p>
            <a:pPr marL="0" indent="0" algn="ctr">
              <a:buFont typeface="Monotype Sorts" pitchFamily="2" charset="2"/>
              <a:buNone/>
              <a:defRPr/>
            </a:pPr>
            <a:endParaRPr lang="en-GB" alt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30099654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457D34-1375-93F8-778B-31A2C9F16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F64D4BF-3F20-9A94-5CC6-79DF033C1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User Story Examples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39186A-0925-D2D5-D4B7-7D3D3572A63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6" y="2036677"/>
            <a:ext cx="11480800" cy="21944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sz="3200" dirty="0"/>
              <a:t>A user can search for jobs</a:t>
            </a:r>
          </a:p>
          <a:p>
            <a:pPr>
              <a:defRPr/>
            </a:pPr>
            <a:r>
              <a:rPr lang="en-GB" altLang="en-US" sz="3200" dirty="0"/>
              <a:t>A company can post new job openings</a:t>
            </a:r>
          </a:p>
          <a:p>
            <a:pPr>
              <a:defRPr/>
            </a:pPr>
            <a:r>
              <a:rPr lang="en-GB" altLang="en-US" sz="3200" dirty="0"/>
              <a:t>A user can limit who can see their resume (cv)</a:t>
            </a:r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977237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4D8759-4AC3-1CCA-336F-231C45B188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F7A4094-961C-D6BF-7D7C-31042E70C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User Story Examples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7B3554-8BF3-2711-FB1E-9DA59C418D3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6" y="1690688"/>
            <a:ext cx="11480800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dirty="0"/>
              <a:t>Bad stories don’t represent the user</a:t>
            </a:r>
          </a:p>
          <a:p>
            <a:pPr lvl="1">
              <a:defRPr/>
            </a:pPr>
            <a:r>
              <a:rPr lang="en-GB" altLang="en-US" dirty="0"/>
              <a:t>The software will be written in C++</a:t>
            </a:r>
          </a:p>
          <a:p>
            <a:pPr lvl="1">
              <a:defRPr/>
            </a:pPr>
            <a:r>
              <a:rPr lang="en-GB" altLang="en-US" dirty="0"/>
              <a:t>The program will connect to the database through a connection pool  rewrite “up to 50 users will be able to use the application with a 5 user licence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Where is the detail?</a:t>
            </a:r>
          </a:p>
          <a:p>
            <a:pPr lvl="1">
              <a:defRPr/>
            </a:pPr>
            <a:r>
              <a:rPr lang="en-GB" altLang="en-US" sz="2800" dirty="0"/>
              <a:t>They are expressed in more stories</a:t>
            </a:r>
          </a:p>
          <a:p>
            <a:pPr lvl="1">
              <a:defRPr/>
            </a:pPr>
            <a:r>
              <a:rPr lang="en-GB" altLang="en-US" sz="2800" dirty="0"/>
              <a:t>Better to have more stories than long stories (sometimes referred to as epics)</a:t>
            </a:r>
          </a:p>
          <a:p>
            <a:pPr marL="0" indent="0" algn="ctr">
              <a:buFont typeface="Monotype Sorts" pitchFamily="2" charset="2"/>
              <a:buNone/>
              <a:defRPr/>
            </a:pPr>
            <a:endParaRPr lang="en-GB" altLang="en-US" sz="4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71BBE74-0714-3816-F65C-D83E629F55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81968" y="117539"/>
            <a:ext cx="1835289" cy="2444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8425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5C22BB-53C9-0F82-D101-A27CAE1AE2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AB0AEBC-D73D-EA27-6EEF-E5D50F3D9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Epics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8722E03-5A5A-5F28-1A63-E2AFB22B17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38524" y="-1"/>
            <a:ext cx="8883703" cy="613935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7E83F68-3EAC-468B-6079-42C19F4C8A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81968" y="117539"/>
            <a:ext cx="1835289" cy="2444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0579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31954-7CA4-5578-4A06-6D2F1C8A5A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817CAF9-1F7E-34C4-3BE6-FEE763CE0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User Story Format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A6FDC1-CE60-4ACE-9AE4-4E3FAD97A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2295182"/>
            <a:ext cx="11481847" cy="3575934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sz="4000" b="1" dirty="0">
                <a:solidFill>
                  <a:srgbClr val="FF0000"/>
                </a:solidFill>
              </a:rPr>
              <a:t>As a</a:t>
            </a:r>
            <a:r>
              <a:rPr lang="en-GB" altLang="en-US" sz="4000" dirty="0"/>
              <a:t> ROLE </a:t>
            </a:r>
            <a:r>
              <a:rPr lang="en-GB" altLang="en-US" sz="4000" b="1" dirty="0">
                <a:solidFill>
                  <a:srgbClr val="FF0000"/>
                </a:solidFill>
              </a:rPr>
              <a:t>I want </a:t>
            </a:r>
            <a:r>
              <a:rPr lang="en-GB" altLang="en-US" sz="4000" dirty="0"/>
              <a:t>GOAL </a:t>
            </a:r>
            <a:r>
              <a:rPr lang="en-GB" altLang="en-US" sz="4000" b="1" dirty="0">
                <a:solidFill>
                  <a:srgbClr val="FF0000"/>
                </a:solidFill>
              </a:rPr>
              <a:t>so that </a:t>
            </a:r>
            <a:r>
              <a:rPr lang="en-GB" altLang="en-US" sz="4000" dirty="0"/>
              <a:t>BENEFIT/EXPECTED OUTCOME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97530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53D20A-4F80-A75E-8A60-9432A58289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BF89C5-11E4-ACDD-BF03-F554DAA3F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User Story Format Examples</a:t>
            </a:r>
          </a:p>
        </p:txBody>
      </p:sp>
      <p:sp>
        <p:nvSpPr>
          <p:cNvPr id="3" name="Rectangle: Diagonal Corners Rounded 2">
            <a:extLst>
              <a:ext uri="{FF2B5EF4-FFF2-40B4-BE49-F238E27FC236}">
                <a16:creationId xmlns:a16="http://schemas.microsoft.com/office/drawing/2014/main" id="{36FD9E55-460C-803B-8937-A7F2973DA4D9}"/>
              </a:ext>
            </a:extLst>
          </p:cNvPr>
          <p:cNvSpPr/>
          <p:nvPr/>
        </p:nvSpPr>
        <p:spPr>
          <a:xfrm>
            <a:off x="741404" y="2269717"/>
            <a:ext cx="4790304" cy="2205680"/>
          </a:xfrm>
          <a:prstGeom prst="round2Diag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3200" b="1" dirty="0">
                <a:solidFill>
                  <a:schemeClr val="tx1"/>
                </a:solidFill>
                <a:latin typeface="Bradley Hand ITC" panose="03070402050302030203" pitchFamily="66" charset="0"/>
              </a:rPr>
              <a:t>As a customer, I want to save items to a </a:t>
            </a:r>
            <a:r>
              <a:rPr lang="en-US" altLang="en-US" sz="3200" b="1" dirty="0" err="1">
                <a:solidFill>
                  <a:schemeClr val="tx1"/>
                </a:solidFill>
                <a:latin typeface="Bradley Hand ITC" panose="03070402050302030203" pitchFamily="66" charset="0"/>
              </a:rPr>
              <a:t>wishlist</a:t>
            </a:r>
            <a:r>
              <a:rPr lang="en-US" altLang="en-US" sz="3200" b="1" dirty="0">
                <a:solidFill>
                  <a:schemeClr val="tx1"/>
                </a:solidFill>
                <a:latin typeface="Bradley Hand ITC" panose="03070402050302030203" pitchFamily="66" charset="0"/>
              </a:rPr>
              <a:t> so that I can purchase them later. </a:t>
            </a:r>
          </a:p>
        </p:txBody>
      </p:sp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1D78B351-A1A9-8D00-A7B9-250EB680DE49}"/>
              </a:ext>
            </a:extLst>
          </p:cNvPr>
          <p:cNvSpPr/>
          <p:nvPr/>
        </p:nvSpPr>
        <p:spPr>
          <a:xfrm>
            <a:off x="6367847" y="2275894"/>
            <a:ext cx="4790304" cy="2205681"/>
          </a:xfrm>
          <a:prstGeom prst="round2Diag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200" b="1" dirty="0">
                <a:solidFill>
                  <a:schemeClr val="tx1"/>
                </a:solidFill>
                <a:latin typeface="Bradley Hand ITC" panose="03070402050302030203" pitchFamily="66" charset="0"/>
              </a:rPr>
              <a:t>As an admin, I want to generate monthly reports so that I can track platform performance</a:t>
            </a:r>
            <a:endParaRPr lang="en-US" altLang="en-US" sz="3200" b="1" dirty="0">
              <a:solidFill>
                <a:schemeClr val="tx1"/>
              </a:solidFill>
              <a:latin typeface="Bradley Hand ITC" panose="03070402050302030203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6613B5-149C-DE65-E081-F32C0194DA21}"/>
              </a:ext>
            </a:extLst>
          </p:cNvPr>
          <p:cNvSpPr txBox="1"/>
          <p:nvPr/>
        </p:nvSpPr>
        <p:spPr>
          <a:xfrm>
            <a:off x="358220" y="5157456"/>
            <a:ext cx="6314430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r>
              <a:rPr kumimoji="0" lang="en-GB" altLang="en-US" sz="2400" b="1" dirty="0"/>
              <a:t>You should write stories using these key phrases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2484399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C10ACD-2D06-8F81-65E6-06F39EDD9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68451AA-8FD4-EF71-F5F9-B2B8F05F6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User Story Format Examples</a:t>
            </a:r>
          </a:p>
        </p:txBody>
      </p:sp>
      <p:pic>
        <p:nvPicPr>
          <p:cNvPr id="2" name="Picture 4" descr="User Story example">
            <a:extLst>
              <a:ext uri="{FF2B5EF4-FFF2-40B4-BE49-F238E27FC236}">
                <a16:creationId xmlns:a16="http://schemas.microsoft.com/office/drawing/2014/main" id="{7920A370-68F8-8837-DADD-5D2637D5D2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19" y="1352550"/>
            <a:ext cx="5524500" cy="415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60CBBC4-9104-9A34-44E4-C3C795706A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2480" y="1352550"/>
            <a:ext cx="6429520" cy="43802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CA9996-407D-CBFF-5D57-CCA184BB4CF0}"/>
              </a:ext>
            </a:extLst>
          </p:cNvPr>
          <p:cNvSpPr txBox="1"/>
          <p:nvPr/>
        </p:nvSpPr>
        <p:spPr>
          <a:xfrm>
            <a:off x="358220" y="5157456"/>
            <a:ext cx="6314430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r>
              <a:rPr kumimoji="0" lang="en-GB" altLang="en-US" sz="2400" b="1" dirty="0"/>
              <a:t>You should write stories using these key phrases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3633483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FDF4D6-3EB3-E0E6-6F96-30C553BEC3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EE9B11-A98B-4F52-36FE-3D007BE8A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Expectations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F639F5-4423-8276-466A-E853E953A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8"/>
            <a:ext cx="11481847" cy="4180428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The expectations of a products user are best captured in the form of acceptance tests to verify story has been implemented as expected</a:t>
            </a:r>
          </a:p>
          <a:p>
            <a:r>
              <a:rPr lang="en-GB" altLang="en-US" b="1" dirty="0"/>
              <a:t>These can be added to the back of the card </a:t>
            </a:r>
            <a:r>
              <a:rPr lang="en-GB" altLang="en-US" dirty="0"/>
              <a:t>on which you write the user story e.g.</a:t>
            </a:r>
          </a:p>
          <a:p>
            <a:pPr lvl="1"/>
            <a:r>
              <a:rPr lang="en-GB" altLang="en-US" dirty="0"/>
              <a:t>Try it with an empty job description</a:t>
            </a:r>
          </a:p>
          <a:p>
            <a:pPr lvl="1"/>
            <a:r>
              <a:rPr lang="en-GB" altLang="en-US" dirty="0"/>
              <a:t>Try it with a really long job description</a:t>
            </a:r>
          </a:p>
          <a:p>
            <a:pPr lvl="1"/>
            <a:r>
              <a:rPr lang="en-GB" altLang="en-US" dirty="0"/>
              <a:t>Try it with a missing salary</a:t>
            </a:r>
          </a:p>
          <a:p>
            <a:pPr lvl="1"/>
            <a:r>
              <a:rPr lang="en-GB" altLang="en-US" dirty="0"/>
              <a:t>Try it with a six-digit salary</a:t>
            </a:r>
          </a:p>
          <a:p>
            <a:r>
              <a:rPr lang="en-GB" altLang="en-US" dirty="0"/>
              <a:t>Meant to be short and incomplete</a:t>
            </a:r>
          </a:p>
          <a:p>
            <a:r>
              <a:rPr lang="en-GB" altLang="en-US" dirty="0"/>
              <a:t>Goal is to convey extra info so developers know when they are done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D9BC0DF-21E4-74DF-36B7-29E1C6D721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03844" y="37221"/>
            <a:ext cx="1487553" cy="1981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8029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5DDFFA-7268-6532-463D-E9FA31F820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9379B7-8AFE-1F55-D8B2-517308076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User Stories are NOT Use Cases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C3AFDA-E153-AFC3-D12D-96A39C3DC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8"/>
            <a:ext cx="11481847" cy="4180428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/>
              <a:t>Normal, </a:t>
            </a:r>
            <a:r>
              <a:rPr lang="en-GB" altLang="en-US" dirty="0" err="1"/>
              <a:t>Subflows</a:t>
            </a:r>
            <a:r>
              <a:rPr lang="en-GB" altLang="en-US" dirty="0"/>
              <a:t> and Exceptional flows</a:t>
            </a:r>
          </a:p>
          <a:p>
            <a:pPr lvl="1"/>
            <a:r>
              <a:rPr lang="en-GB" altLang="en-US" dirty="0"/>
              <a:t>Each path through the use case is known as a scenario</a:t>
            </a:r>
          </a:p>
          <a:p>
            <a:r>
              <a:rPr lang="en-GB" altLang="en-US" dirty="0"/>
              <a:t>Covers a larger scope than a user story</a:t>
            </a:r>
          </a:p>
          <a:p>
            <a:r>
              <a:rPr lang="en-GB" altLang="en-US" dirty="0"/>
              <a:t>Use cases tend to be more complete</a:t>
            </a:r>
          </a:p>
          <a:p>
            <a:r>
              <a:rPr lang="en-GB" altLang="en-US" dirty="0"/>
              <a:t>A story card “</a:t>
            </a:r>
            <a:r>
              <a:rPr lang="en-GB" altLang="en-US" i="1" dirty="0"/>
              <a:t>plus acceptance tests are basically the same thing as a use case</a:t>
            </a:r>
            <a:r>
              <a:rPr lang="en-GB" altLang="en-US" dirty="0"/>
              <a:t>” (</a:t>
            </a:r>
            <a:r>
              <a:rPr lang="en-GB" altLang="en-US" dirty="0" err="1"/>
              <a:t>Grenning</a:t>
            </a:r>
            <a:r>
              <a:rPr lang="en-GB" altLang="en-US" dirty="0"/>
              <a:t>)</a:t>
            </a:r>
          </a:p>
          <a:p>
            <a:pPr lvl="1"/>
            <a:r>
              <a:rPr lang="en-GB" altLang="en-US" dirty="0"/>
              <a:t>Story corresponds to main scenario</a:t>
            </a:r>
          </a:p>
          <a:p>
            <a:pPr lvl="1"/>
            <a:r>
              <a:rPr lang="en-GB" altLang="en-US" dirty="0"/>
              <a:t>Tests correspond to other scenarios</a:t>
            </a:r>
          </a:p>
          <a:p>
            <a:pPr lvl="1"/>
            <a:r>
              <a:rPr lang="en-GB" altLang="en-US" dirty="0"/>
              <a:t>But not quite, scenarios tend to contain more detail and their scope often covers multiple stories</a:t>
            </a:r>
          </a:p>
          <a:p>
            <a:r>
              <a:rPr lang="en-GB" altLang="en-US" dirty="0"/>
              <a:t>Use case documents are often </a:t>
            </a:r>
            <a:br>
              <a:rPr lang="en-GB" altLang="en-US" dirty="0"/>
            </a:br>
            <a:r>
              <a:rPr lang="en-GB" altLang="en-US" i="1" dirty="0"/>
              <a:t>“…permanent artefacts that continue to exist as long as the software is under development…” </a:t>
            </a:r>
            <a:r>
              <a:rPr lang="en-GB" altLang="en-US" dirty="0"/>
              <a:t>(Cohn)</a:t>
            </a:r>
          </a:p>
          <a:p>
            <a:r>
              <a:rPr lang="en-GB" altLang="en-US" dirty="0"/>
              <a:t>Both use cases and user stories leave detail to be worked through by discussion.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04286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08AD75-D683-2EFC-97EE-EF9533C56A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822B4B-1B93-8028-C0E4-B10A071E2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Contributors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FA06FB6C-74E3-992F-05C8-0A92F06804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65651" y="1292449"/>
            <a:ext cx="11060698" cy="4273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6836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F6A401-49E3-AC4D-4C68-CD4E55B977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723726E-9981-66C6-5254-F2D313809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It’s Collaborative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A837DA5-EBDA-E978-FBD0-3F1804BD83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54661" y="157370"/>
            <a:ext cx="9873048" cy="6553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5187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433715-D86C-1A6E-BCBD-22FACB2CB1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D7BFF1B-673F-51AC-1E7D-B869DC6DD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It involves a lot of discussion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DB8CE9B-4480-5F1B-1168-1E633748CC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58996" y="1309816"/>
            <a:ext cx="7633808" cy="4404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0423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433735-6A6F-F75B-49BF-1F3567ADD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F5B52C-050A-D40B-CD6A-A4DB5CB35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1419C-2D7D-C97D-C2A1-A5E576CBE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 fontScale="85000" lnSpcReduction="20000"/>
          </a:bodyPr>
          <a:lstStyle/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Write the user stories for a shopping list mobile application that enables the user to create lists of items they regularly purchase from various websites. </a:t>
            </a:r>
            <a:br>
              <a:rPr lang="en-GB" dirty="0"/>
            </a:br>
            <a:r>
              <a:rPr lang="en-GB" dirty="0"/>
              <a:t>Functions include:</a:t>
            </a:r>
          </a:p>
          <a:p>
            <a:pPr>
              <a:defRPr/>
            </a:pPr>
            <a:r>
              <a:rPr lang="en-GB" dirty="0"/>
              <a:t>Creating a shopping list with a name</a:t>
            </a:r>
          </a:p>
          <a:p>
            <a:pPr>
              <a:defRPr/>
            </a:pPr>
            <a:r>
              <a:rPr lang="en-GB" dirty="0"/>
              <a:t>Searching for a list</a:t>
            </a:r>
          </a:p>
          <a:p>
            <a:pPr>
              <a:defRPr/>
            </a:pPr>
            <a:r>
              <a:rPr lang="en-GB" dirty="0"/>
              <a:t>Managing a list such as adding or removing shopping items, managing item substitutions/replacements on orders, setting max spend limits, prioritising purchases</a:t>
            </a:r>
          </a:p>
          <a:p>
            <a:pPr>
              <a:defRPr/>
            </a:pPr>
            <a:r>
              <a:rPr lang="en-GB" dirty="0"/>
              <a:t>Associating a list with a website from which to purchase items</a:t>
            </a:r>
          </a:p>
          <a:p>
            <a:pPr>
              <a:defRPr/>
            </a:pPr>
            <a:r>
              <a:rPr lang="en-GB" dirty="0"/>
              <a:t>Scheduling the purchases, date, time, optional repeat (weekly, fortnightly, monthly)</a:t>
            </a:r>
          </a:p>
          <a:p>
            <a:pPr>
              <a:defRPr/>
            </a:pPr>
            <a:r>
              <a:rPr lang="en-GB" dirty="0"/>
              <a:t>Optional reminders before ordering</a:t>
            </a:r>
          </a:p>
          <a:p>
            <a:pPr>
              <a:defRPr/>
            </a:pPr>
            <a:r>
              <a:rPr lang="en-GB" dirty="0"/>
              <a:t>Alerts when shopping is ordered, etc.</a:t>
            </a:r>
          </a:p>
          <a:p>
            <a:pPr>
              <a:defRPr/>
            </a:pPr>
            <a:r>
              <a:rPr lang="en-GB" dirty="0"/>
              <a:t>Order tracking and history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555041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purl.org/dc/elements/1.1/"/>
    <ds:schemaRef ds:uri="http://purl.org/dc/terms/"/>
    <ds:schemaRef ds:uri="211f9404-bca0-4bcf-9c1d-965ccb6f8d2d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1227</Words>
  <Application>Microsoft Office PowerPoint</Application>
  <PresentationFormat>Widescreen</PresentationFormat>
  <Paragraphs>140</Paragraphs>
  <Slides>33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Google Sans</vt:lpstr>
      <vt:lpstr>Aptos</vt:lpstr>
      <vt:lpstr>Arial</vt:lpstr>
      <vt:lpstr>Bradley Hand ITC</vt:lpstr>
      <vt:lpstr>Calibri</vt:lpstr>
      <vt:lpstr>Calibri Light</vt:lpstr>
      <vt:lpstr>Monotype Sorts</vt:lpstr>
      <vt:lpstr>UWTSD Holding Page</vt:lpstr>
      <vt:lpstr>UWTSD Text 2</vt:lpstr>
      <vt:lpstr>UWTSD Logo Variations place image in Background</vt:lpstr>
      <vt:lpstr>PowerPoint Presentation</vt:lpstr>
      <vt:lpstr>Requirements Analysis</vt:lpstr>
      <vt:lpstr>Software Development Life Cycle</vt:lpstr>
      <vt:lpstr>Requirements Analysis</vt:lpstr>
      <vt:lpstr>Consider End Results</vt:lpstr>
      <vt:lpstr>Consider the End Results</vt:lpstr>
      <vt:lpstr>Requirements, Specification and Design</vt:lpstr>
      <vt:lpstr>Consider End Results</vt:lpstr>
      <vt:lpstr>Consider the End Results</vt:lpstr>
      <vt:lpstr>Consider the End Results</vt:lpstr>
      <vt:lpstr>Consider the End Results</vt:lpstr>
      <vt:lpstr>Agile Requirements</vt:lpstr>
      <vt:lpstr>Requirements Gathering</vt:lpstr>
      <vt:lpstr>Why User Stories?</vt:lpstr>
      <vt:lpstr>Why User Stories?</vt:lpstr>
      <vt:lpstr>User Stories</vt:lpstr>
      <vt:lpstr>Card, Conversation, Confirmation</vt:lpstr>
      <vt:lpstr>User Story</vt:lpstr>
      <vt:lpstr>PowerPoint Presentation</vt:lpstr>
      <vt:lpstr>PowerPoint Presentation</vt:lpstr>
      <vt:lpstr>User Stories</vt:lpstr>
      <vt:lpstr>User Story Examples</vt:lpstr>
      <vt:lpstr>User Story Examples</vt:lpstr>
      <vt:lpstr>Epics</vt:lpstr>
      <vt:lpstr>User Story Format</vt:lpstr>
      <vt:lpstr>User Story Format Examples</vt:lpstr>
      <vt:lpstr>User Story Format Examples</vt:lpstr>
      <vt:lpstr>Expectations</vt:lpstr>
      <vt:lpstr>User Stories are NOT Use Cases</vt:lpstr>
      <vt:lpstr>Contributors</vt:lpstr>
      <vt:lpstr>It’s Collaborative</vt:lpstr>
      <vt:lpstr>It involves a lot of discussion</vt:lpstr>
      <vt:lpstr>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18</cp:revision>
  <dcterms:created xsi:type="dcterms:W3CDTF">2021-03-09T15:35:42Z</dcterms:created>
  <dcterms:modified xsi:type="dcterms:W3CDTF">2026-02-03T09:08:12Z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