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7"/>
  </p:notesMasterIdLst>
  <p:sldIdLst>
    <p:sldId id="256" r:id="rId2"/>
    <p:sldId id="285" r:id="rId3"/>
    <p:sldId id="286" r:id="rId4"/>
    <p:sldId id="287" r:id="rId5"/>
    <p:sldId id="288" r:id="rId6"/>
    <p:sldId id="289" r:id="rId7"/>
    <p:sldId id="290" r:id="rId8"/>
    <p:sldId id="274" r:id="rId9"/>
    <p:sldId id="272" r:id="rId10"/>
    <p:sldId id="273" r:id="rId11"/>
    <p:sldId id="270" r:id="rId12"/>
    <p:sldId id="271" r:id="rId13"/>
    <p:sldId id="262" r:id="rId14"/>
    <p:sldId id="265" r:id="rId15"/>
    <p:sldId id="268" r:id="rId16"/>
    <p:sldId id="267" r:id="rId17"/>
    <p:sldId id="269" r:id="rId18"/>
    <p:sldId id="263" r:id="rId19"/>
    <p:sldId id="264" r:id="rId20"/>
    <p:sldId id="279" r:id="rId21"/>
    <p:sldId id="280" r:id="rId22"/>
    <p:sldId id="281" r:id="rId23"/>
    <p:sldId id="291" r:id="rId24"/>
    <p:sldId id="257" r:id="rId25"/>
    <p:sldId id="275" r:id="rId26"/>
    <p:sldId id="276" r:id="rId27"/>
    <p:sldId id="278" r:id="rId28"/>
    <p:sldId id="277" r:id="rId29"/>
    <p:sldId id="258" r:id="rId30"/>
    <p:sldId id="266" r:id="rId31"/>
    <p:sldId id="261" r:id="rId32"/>
    <p:sldId id="259" r:id="rId33"/>
    <p:sldId id="260" r:id="rId34"/>
    <p:sldId id="283" r:id="rId35"/>
    <p:sldId id="282" r:id="rId3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40" d="100"/>
          <a:sy n="40" d="100"/>
        </p:scale>
        <p:origin x="-1555" y="-28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notesMaster" Target="notesMasters/notesMaster1.xml"/><Relationship Id="rId40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34B4D84-7F75-446C-834D-D19D4F740288}" type="datetimeFigureOut">
              <a:rPr lang="en-GB" smtClean="0"/>
              <a:t>01/03/2021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DAEBDCD-0A72-4DB8-A4BC-5742D71530F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00113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DAEBDCD-0A72-4DB8-A4BC-5742D71530FA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231844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CAD944-4FA2-40D3-9E48-82D16B9EA62A}" type="datetimeFigureOut">
              <a:rPr lang="en-GB" smtClean="0"/>
              <a:t>01/03/2021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0AEFB2-A659-4AC9-A314-C4ACF33580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992265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CAD944-4FA2-40D3-9E48-82D16B9EA62A}" type="datetimeFigureOut">
              <a:rPr lang="en-GB" smtClean="0"/>
              <a:t>01/03/2021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0AEFB2-A659-4AC9-A314-C4ACF33580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77729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CAD944-4FA2-40D3-9E48-82D16B9EA62A}" type="datetimeFigureOut">
              <a:rPr lang="en-GB" smtClean="0"/>
              <a:t>01/03/2021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0AEFB2-A659-4AC9-A314-C4ACF33580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982072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CAD944-4FA2-40D3-9E48-82D16B9EA62A}" type="datetimeFigureOut">
              <a:rPr lang="en-GB" smtClean="0"/>
              <a:t>01/03/2021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0AEFB2-A659-4AC9-A314-C4ACF33580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24620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CAD944-4FA2-40D3-9E48-82D16B9EA62A}" type="datetimeFigureOut">
              <a:rPr lang="en-GB" smtClean="0"/>
              <a:t>01/03/2021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0AEFB2-A659-4AC9-A314-C4ACF33580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75382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CAD944-4FA2-40D3-9E48-82D16B9EA62A}" type="datetimeFigureOut">
              <a:rPr lang="en-GB" smtClean="0"/>
              <a:t>01/03/2021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0AEFB2-A659-4AC9-A314-C4ACF33580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6208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CAD944-4FA2-40D3-9E48-82D16B9EA62A}" type="datetimeFigureOut">
              <a:rPr lang="en-GB" smtClean="0"/>
              <a:t>01/03/2021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0AEFB2-A659-4AC9-A314-C4ACF33580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6364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CAD944-4FA2-40D3-9E48-82D16B9EA62A}" type="datetimeFigureOut">
              <a:rPr lang="en-GB" smtClean="0"/>
              <a:t>01/03/2021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0AEFB2-A659-4AC9-A314-C4ACF33580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601246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CAD944-4FA2-40D3-9E48-82D16B9EA62A}" type="datetimeFigureOut">
              <a:rPr lang="en-GB" smtClean="0"/>
              <a:t>01/03/2021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0AEFB2-A659-4AC9-A314-C4ACF33580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479916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CAD944-4FA2-40D3-9E48-82D16B9EA62A}" type="datetimeFigureOut">
              <a:rPr lang="en-GB" smtClean="0"/>
              <a:t>01/03/2021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0AEFB2-A659-4AC9-A314-C4ACF33580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200088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CAD944-4FA2-40D3-9E48-82D16B9EA62A}" type="datetimeFigureOut">
              <a:rPr lang="en-GB" smtClean="0"/>
              <a:t>01/03/2021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0AEFB2-A659-4AC9-A314-C4ACF33580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46947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FCAD944-4FA2-40D3-9E48-82D16B9EA62A}" type="datetimeFigureOut">
              <a:rPr lang="en-GB" smtClean="0"/>
              <a:t>01/03/2021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50AEFB2-A659-4AC9-A314-C4ACF33580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78593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.jpg"/><Relationship Id="rId4" Type="http://schemas.openxmlformats.org/officeDocument/2006/relationships/image" Target="../media/image2.jpg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jpg"/><Relationship Id="rId4" Type="http://schemas.openxmlformats.org/officeDocument/2006/relationships/image" Target="../media/image4.jpg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.jpg"/><Relationship Id="rId4" Type="http://schemas.openxmlformats.org/officeDocument/2006/relationships/image" Target="../media/image6.jpg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jpg"/><Relationship Id="rId4" Type="http://schemas.openxmlformats.org/officeDocument/2006/relationships/image" Target="../media/image8.jpg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jpg"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.jpg"/></Relationships>
</file>

<file path=ppt/slides/_rels/slide8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.jpeg"/></Relationships>
</file>

<file path=ppt/slides/_rels/slide9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4.jpeg"/><Relationship Id="rId4" Type="http://schemas.openxmlformats.org/officeDocument/2006/relationships/image" Target="../media/image13.jpeg"/></Relationships>
</file>

<file path=ppt/slides/_rels/slide10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6.jpeg"/><Relationship Id="rId4" Type="http://schemas.openxmlformats.org/officeDocument/2006/relationships/image" Target="../media/image15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1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9.jpg"/></Relationships>
</file>

<file path=ppt/slides/_rels/slide19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2.jpg"/><Relationship Id="rId4" Type="http://schemas.openxmlformats.org/officeDocument/2006/relationships/image" Target="../media/image31.jp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5.jpe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g"/><Relationship Id="rId2" Type="http://schemas.openxmlformats.org/officeDocument/2006/relationships/image" Target="../media/image36.jp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42.jpeg"/><Relationship Id="rId3" Type="http://schemas.microsoft.com/office/2007/relationships/hdphoto" Target="../media/hdphoto3.wdp"/><Relationship Id="rId7" Type="http://schemas.openxmlformats.org/officeDocument/2006/relationships/image" Target="../media/image41.jpg"/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0.jpg"/><Relationship Id="rId11" Type="http://schemas.openxmlformats.org/officeDocument/2006/relationships/image" Target="../media/image44.jpg"/><Relationship Id="rId5" Type="http://schemas.microsoft.com/office/2007/relationships/hdphoto" Target="../media/hdphoto4.wdp"/><Relationship Id="rId10" Type="http://schemas.openxmlformats.org/officeDocument/2006/relationships/image" Target="../media/image43.jpg"/><Relationship Id="rId4" Type="http://schemas.openxmlformats.org/officeDocument/2006/relationships/image" Target="../media/image39.jpeg"/><Relationship Id="rId9" Type="http://schemas.microsoft.com/office/2007/relationships/hdphoto" Target="../media/hdphoto5.wdp"/></Relationships>
</file>

<file path=ppt/slides/_rels/slide23.xml.rels><?xml version="1.0" encoding="UTF-8" standalone="yes"?>
<Relationships xmlns="http://schemas.openxmlformats.org/package/2006/relationships"><Relationship Id="rId3" Type="http://schemas.microsoft.com/office/2007/relationships/hdphoto" Target="../media/hdphoto6.wdp"/><Relationship Id="rId2" Type="http://schemas.openxmlformats.org/officeDocument/2006/relationships/image" Target="../media/image45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6.jpg"/></Relationships>
</file>

<file path=ppt/slides/_rels/slide24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7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9.jpeg"/><Relationship Id="rId4" Type="http://schemas.openxmlformats.org/officeDocument/2006/relationships/image" Target="../media/image48.jp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jpg"/><Relationship Id="rId2" Type="http://schemas.openxmlformats.org/officeDocument/2006/relationships/image" Target="../media/image50.jpe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jpeg"/><Relationship Id="rId2" Type="http://schemas.openxmlformats.org/officeDocument/2006/relationships/image" Target="../media/image52.jpe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jpeg"/><Relationship Id="rId2" Type="http://schemas.openxmlformats.org/officeDocument/2006/relationships/image" Target="../media/image54.jp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jpeg"/><Relationship Id="rId2" Type="http://schemas.openxmlformats.org/officeDocument/2006/relationships/image" Target="../media/image56.jpe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jpeg"/><Relationship Id="rId2" Type="http://schemas.openxmlformats.org/officeDocument/2006/relationships/image" Target="../media/image58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0.jpeg"/></Relationships>
</file>

<file path=ppt/slides/_rels/slide30.xml.rels><?xml version="1.0" encoding="UTF-8" standalone="yes"?>
<Relationships xmlns="http://schemas.openxmlformats.org/package/2006/relationships"><Relationship Id="rId3" Type="http://schemas.microsoft.com/office/2007/relationships/hdphoto" Target="../media/hdphoto7.wdp"/><Relationship Id="rId2" Type="http://schemas.openxmlformats.org/officeDocument/2006/relationships/image" Target="../media/image61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3.jpg"/><Relationship Id="rId4" Type="http://schemas.openxmlformats.org/officeDocument/2006/relationships/image" Target="../media/image62.jpg"/></Relationships>
</file>

<file path=ppt/slides/_rels/slide31.xml.rels><?xml version="1.0" encoding="UTF-8" standalone="yes"?>
<Relationships xmlns="http://schemas.openxmlformats.org/package/2006/relationships"><Relationship Id="rId3" Type="http://schemas.microsoft.com/office/2007/relationships/hdphoto" Target="../media/hdphoto8.wdp"/><Relationship Id="rId7" Type="http://schemas.openxmlformats.org/officeDocument/2006/relationships/image" Target="../media/image68.jpeg"/><Relationship Id="rId2" Type="http://schemas.openxmlformats.org/officeDocument/2006/relationships/image" Target="../media/image6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7.jpeg"/><Relationship Id="rId5" Type="http://schemas.openxmlformats.org/officeDocument/2006/relationships/image" Target="../media/image66.jpeg"/><Relationship Id="rId4" Type="http://schemas.openxmlformats.org/officeDocument/2006/relationships/image" Target="../media/image65.jpeg"/></Relationships>
</file>

<file path=ppt/slides/_rels/slide3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4.jpeg"/><Relationship Id="rId3" Type="http://schemas.microsoft.com/office/2007/relationships/hdphoto" Target="../media/hdphoto9.wdp"/><Relationship Id="rId7" Type="http://schemas.openxmlformats.org/officeDocument/2006/relationships/image" Target="../media/image73.jpeg"/><Relationship Id="rId2" Type="http://schemas.openxmlformats.org/officeDocument/2006/relationships/image" Target="../media/image69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2.jpeg"/><Relationship Id="rId5" Type="http://schemas.openxmlformats.org/officeDocument/2006/relationships/image" Target="../media/image71.jpeg"/><Relationship Id="rId4" Type="http://schemas.openxmlformats.org/officeDocument/2006/relationships/image" Target="../media/image70.jpeg"/></Relationships>
</file>

<file path=ppt/slides/_rels/slide3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9.jpeg"/><Relationship Id="rId3" Type="http://schemas.microsoft.com/office/2007/relationships/hdphoto" Target="../media/hdphoto7.wdp"/><Relationship Id="rId7" Type="http://schemas.openxmlformats.org/officeDocument/2006/relationships/image" Target="../media/image78.jpeg"/><Relationship Id="rId2" Type="http://schemas.openxmlformats.org/officeDocument/2006/relationships/image" Target="../media/image6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7.jpeg"/><Relationship Id="rId5" Type="http://schemas.openxmlformats.org/officeDocument/2006/relationships/image" Target="../media/image76.jpeg"/><Relationship Id="rId4" Type="http://schemas.openxmlformats.org/officeDocument/2006/relationships/image" Target="../media/image75.jpe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1.JPG"/><Relationship Id="rId2" Type="http://schemas.openxmlformats.org/officeDocument/2006/relationships/image" Target="../media/image80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2.jpeg"/></Relationships>
</file>

<file path=ppt/slides/_rels/slide35.xml.rels><?xml version="1.0" encoding="UTF-8" standalone="yes"?>
<Relationships xmlns="http://schemas.openxmlformats.org/package/2006/relationships"><Relationship Id="rId3" Type="http://schemas.microsoft.com/office/2007/relationships/hdphoto" Target="../media/hdphoto7.wdp"/><Relationship Id="rId2" Type="http://schemas.openxmlformats.org/officeDocument/2006/relationships/image" Target="../media/image61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4.jpeg"/><Relationship Id="rId4" Type="http://schemas.openxmlformats.org/officeDocument/2006/relationships/image" Target="../media/image83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2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-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b="11311"/>
          <a:stretch/>
        </p:blipFill>
        <p:spPr>
          <a:xfrm>
            <a:off x="-22820" y="13741"/>
            <a:ext cx="9166820" cy="684425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6"/>
            <a:ext cx="7772400" cy="866526"/>
          </a:xfrm>
        </p:spPr>
        <p:txBody>
          <a:bodyPr>
            <a:normAutofit fontScale="90000"/>
          </a:bodyPr>
          <a:lstStyle/>
          <a:p>
            <a:r>
              <a:rPr lang="en-GB" sz="22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rPr>
              <a:t>Melanie Watkins-Patel</a:t>
            </a:r>
            <a:br>
              <a:rPr lang="en-GB" sz="22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rPr>
            </a:br>
            <a:r>
              <a:rPr lang="en-GB" sz="22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rPr>
              <a:t>2004509</a:t>
            </a:r>
            <a:r>
              <a:rPr lang="en-GB" sz="28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rPr>
              <a:t/>
            </a:r>
            <a:br>
              <a:rPr lang="en-GB" sz="28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rPr>
            </a:br>
            <a:r>
              <a:rPr lang="en-GB" sz="28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rPr>
              <a:t/>
            </a:r>
            <a:br>
              <a:rPr lang="en-GB" sz="28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rPr>
            </a:br>
            <a:r>
              <a:rPr lang="en-GB" sz="28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rPr>
              <a:t/>
            </a:r>
            <a:br>
              <a:rPr lang="en-GB" sz="28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rPr>
            </a:br>
            <a:r>
              <a:rPr lang="en-GB" sz="28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rPr>
              <a:t/>
            </a:r>
            <a:br>
              <a:rPr lang="en-GB" sz="28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rPr>
            </a:br>
            <a:r>
              <a:rPr lang="en-GB" sz="36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rPr>
              <a:t>Artwork &amp; Sketches</a:t>
            </a:r>
            <a:endParaRPr lang="en-GB" sz="3600" dirty="0">
              <a:solidFill>
                <a:schemeClr val="tx1">
                  <a:lumMod val="75000"/>
                  <a:lumOff val="25000"/>
                </a:schemeClr>
              </a:solidFill>
              <a:latin typeface="+mn-lt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2274590" y="2132856"/>
            <a:ext cx="4572000" cy="1046440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en-GB" sz="20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M4X01603</a:t>
            </a:r>
          </a:p>
          <a:p>
            <a:pPr algn="ctr"/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</a:rPr>
              <a:t>Visual studies  2</a:t>
            </a:r>
          </a:p>
          <a:p>
            <a:pPr algn="ctr"/>
            <a:r>
              <a:rPr lang="en-GB" sz="24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A Sense of Abstraction</a:t>
            </a:r>
          </a:p>
        </p:txBody>
      </p:sp>
    </p:spTree>
    <p:extLst>
      <p:ext uri="{BB962C8B-B14F-4D97-AF65-F5344CB8AC3E}">
        <p14:creationId xmlns:p14="http://schemas.microsoft.com/office/powerpoint/2010/main" val="7780913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-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b="11311"/>
          <a:stretch/>
        </p:blipFill>
        <p:spPr>
          <a:xfrm>
            <a:off x="-22820" y="13741"/>
            <a:ext cx="9166820" cy="684425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768" y="12204"/>
            <a:ext cx="4672853" cy="6858000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55497" y="764704"/>
            <a:ext cx="4248999" cy="456676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11715824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-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b="11311"/>
          <a:stretch/>
        </p:blipFill>
        <p:spPr>
          <a:xfrm>
            <a:off x="-22820" y="13741"/>
            <a:ext cx="9166820" cy="684425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5172" y="0"/>
            <a:ext cx="4818827" cy="6858000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646559"/>
            <a:ext cx="3920309" cy="556488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69824151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-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b="11311"/>
          <a:stretch/>
        </p:blipFill>
        <p:spPr>
          <a:xfrm>
            <a:off x="-22820" y="13741"/>
            <a:ext cx="9166820" cy="684425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664561"/>
            <a:ext cx="3822327" cy="552887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02248" y="0"/>
            <a:ext cx="474175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5853641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-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b="11311"/>
          <a:stretch/>
        </p:blipFill>
        <p:spPr>
          <a:xfrm>
            <a:off x="-22820" y="13741"/>
            <a:ext cx="9166820" cy="684425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2206" y="241046"/>
            <a:ext cx="4257786" cy="626080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16016" y="408555"/>
            <a:ext cx="4228876" cy="609329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19750635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2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-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b="11311"/>
          <a:stretch/>
        </p:blipFill>
        <p:spPr>
          <a:xfrm>
            <a:off x="-22820" y="13741"/>
            <a:ext cx="9166820" cy="684425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7694" y="476672"/>
            <a:ext cx="8551644" cy="597666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43019308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2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-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b="11311"/>
          <a:stretch/>
        </p:blipFill>
        <p:spPr>
          <a:xfrm>
            <a:off x="-22820" y="13741"/>
            <a:ext cx="9166820" cy="684425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67744" y="270338"/>
            <a:ext cx="4557578" cy="639902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4212428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2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-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b="11311"/>
          <a:stretch/>
        </p:blipFill>
        <p:spPr>
          <a:xfrm>
            <a:off x="-22820" y="13741"/>
            <a:ext cx="9166820" cy="684425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381100"/>
            <a:ext cx="6264698" cy="611410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4" name="TextBox 3"/>
          <p:cNvSpPr txBox="1"/>
          <p:nvPr/>
        </p:nvSpPr>
        <p:spPr>
          <a:xfrm>
            <a:off x="7132238" y="5576438"/>
            <a:ext cx="164359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dirty="0" smtClean="0">
                <a:solidFill>
                  <a:schemeClr val="accent3">
                    <a:lumMod val="50000"/>
                  </a:schemeClr>
                </a:solidFill>
              </a:rPr>
              <a:t>Coloured paper</a:t>
            </a:r>
          </a:p>
          <a:p>
            <a:pPr algn="ctr"/>
            <a:r>
              <a:rPr lang="en-GB" dirty="0" smtClean="0">
                <a:solidFill>
                  <a:schemeClr val="accent3">
                    <a:lumMod val="50000"/>
                  </a:schemeClr>
                </a:solidFill>
              </a:rPr>
              <a:t>Printed paper</a:t>
            </a:r>
          </a:p>
          <a:p>
            <a:pPr algn="ctr"/>
            <a:r>
              <a:rPr lang="en-GB" dirty="0" smtClean="0">
                <a:solidFill>
                  <a:schemeClr val="accent3">
                    <a:lumMod val="50000"/>
                  </a:schemeClr>
                </a:solidFill>
              </a:rPr>
              <a:t>Cut outs</a:t>
            </a:r>
            <a:endParaRPr lang="en-GB" dirty="0">
              <a:solidFill>
                <a:schemeClr val="accent3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9526476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-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b="11311"/>
          <a:stretch/>
        </p:blipFill>
        <p:spPr>
          <a:xfrm>
            <a:off x="-22820" y="13741"/>
            <a:ext cx="9166820" cy="684425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2002" y="1060473"/>
            <a:ext cx="4165647" cy="419650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31990" y="1084184"/>
            <a:ext cx="4149080" cy="414908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57187962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-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b="11311"/>
          <a:stretch/>
        </p:blipFill>
        <p:spPr>
          <a:xfrm>
            <a:off x="-22820" y="13741"/>
            <a:ext cx="9166820" cy="684425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536" y="1069132"/>
            <a:ext cx="4350616" cy="429309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85134" y="1055812"/>
            <a:ext cx="4293096" cy="429309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426704412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260648"/>
            <a:ext cx="4379729" cy="609617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52318" y="260647"/>
            <a:ext cx="4228424" cy="609617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4" name="TextBox 3"/>
          <p:cNvSpPr txBox="1"/>
          <p:nvPr/>
        </p:nvSpPr>
        <p:spPr>
          <a:xfrm>
            <a:off x="683568" y="6356826"/>
            <a:ext cx="12598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Abstraction</a:t>
            </a:r>
            <a:endParaRPr lang="en-GB" dirty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43680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7730" y="2856756"/>
            <a:ext cx="3857228" cy="385722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96344" y="83517"/>
            <a:ext cx="3456384" cy="345638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01" r="2063" b="1726"/>
          <a:stretch/>
        </p:blipFill>
        <p:spPr>
          <a:xfrm>
            <a:off x="5687235" y="0"/>
            <a:ext cx="3368865" cy="671398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5" name="TextBox 4"/>
          <p:cNvSpPr txBox="1"/>
          <p:nvPr/>
        </p:nvSpPr>
        <p:spPr>
          <a:xfrm>
            <a:off x="0" y="1842858"/>
            <a:ext cx="201356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Stencils</a:t>
            </a:r>
          </a:p>
          <a:p>
            <a:r>
              <a:rPr lang="en-GB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Posca and fine liner</a:t>
            </a:r>
            <a:endParaRPr lang="en-GB" dirty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5631848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566"/>
          <a:stretch/>
        </p:blipFill>
        <p:spPr>
          <a:xfrm>
            <a:off x="0" y="0"/>
            <a:ext cx="9143999" cy="6858000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738402">
            <a:off x="323439" y="717029"/>
            <a:ext cx="5485398" cy="329926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74635009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945"/>
          <a:stretch/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333279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85"/>
          <a:stretch/>
        </p:blipFill>
        <p:spPr>
          <a:xfrm rot="16200000">
            <a:off x="1525849" y="-965905"/>
            <a:ext cx="6072904" cy="876557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3" name="TextBox 2"/>
          <p:cNvSpPr txBox="1"/>
          <p:nvPr/>
        </p:nvSpPr>
        <p:spPr>
          <a:xfrm>
            <a:off x="581080" y="31830"/>
            <a:ext cx="17081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Cut into squares</a:t>
            </a:r>
            <a:endParaRPr lang="en-GB" dirty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012746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54" r="7182" b="1970"/>
          <a:stretch/>
        </p:blipFill>
        <p:spPr>
          <a:xfrm>
            <a:off x="-24616" y="0"/>
            <a:ext cx="916861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369683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05"/>
          <a:stretch/>
        </p:blipFill>
        <p:spPr>
          <a:xfrm rot="5400000">
            <a:off x="1530546" y="-935704"/>
            <a:ext cx="6110013" cy="866806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2" name="TextBox 1"/>
          <p:cNvSpPr txBox="1"/>
          <p:nvPr/>
        </p:nvSpPr>
        <p:spPr>
          <a:xfrm>
            <a:off x="389112" y="9952"/>
            <a:ext cx="14894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Cut into strips</a:t>
            </a:r>
            <a:endParaRPr lang="en-GB" dirty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258840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499" t="10709" r="13501"/>
          <a:stretch/>
        </p:blipFill>
        <p:spPr>
          <a:xfrm rot="5400000">
            <a:off x="3354537" y="1068538"/>
            <a:ext cx="6851145" cy="4727779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006" t="11947" r="12982" b="7326"/>
          <a:stretch/>
        </p:blipFill>
        <p:spPr>
          <a:xfrm>
            <a:off x="-1" y="6855"/>
            <a:ext cx="4776549" cy="6851145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4932040" y="2543924"/>
            <a:ext cx="136815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chemeClr val="accent2"/>
                </a:solidFill>
              </a:rPr>
              <a:t>Stencil</a:t>
            </a:r>
          </a:p>
          <a:p>
            <a:r>
              <a:rPr lang="en-GB" dirty="0" smtClean="0">
                <a:solidFill>
                  <a:schemeClr val="accent2"/>
                </a:solidFill>
              </a:rPr>
              <a:t>cut shapes</a:t>
            </a:r>
            <a:endParaRPr lang="en-GB" dirty="0">
              <a:solidFill>
                <a:schemeClr val="accent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8065449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CrisscrossEtching/>
                    </a14:imgEffect>
                    <a14:imgEffect>
                      <a14:sharpenSoften amount="-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2006" t="17944" r="12982" b="7326"/>
          <a:stretch/>
        </p:blipFill>
        <p:spPr>
          <a:xfrm rot="16200000">
            <a:off x="1078524" y="-1207476"/>
            <a:ext cx="6986952" cy="9144000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4283968" y="214041"/>
            <a:ext cx="4727571" cy="630096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655" t="14338" b="5155"/>
          <a:stretch/>
        </p:blipFill>
        <p:spPr>
          <a:xfrm>
            <a:off x="179512" y="1052736"/>
            <a:ext cx="3909990" cy="449462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4" name="TextBox 3"/>
          <p:cNvSpPr txBox="1"/>
          <p:nvPr/>
        </p:nvSpPr>
        <p:spPr>
          <a:xfrm>
            <a:off x="186408" y="6177458"/>
            <a:ext cx="34208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Paper stencil        Inked  Photocopy</a:t>
            </a:r>
            <a:endParaRPr lang="en-GB" dirty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6044990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001" r="3750"/>
          <a:stretch/>
        </p:blipFill>
        <p:spPr>
          <a:xfrm>
            <a:off x="0" y="0"/>
            <a:ext cx="5400600" cy="459903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74914" y="0"/>
            <a:ext cx="3869086" cy="685800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030" t="11082" r="25896" b="38763"/>
          <a:stretch/>
        </p:blipFill>
        <p:spPr>
          <a:xfrm>
            <a:off x="0" y="4599038"/>
            <a:ext cx="5274914" cy="2258961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5940152" y="5877272"/>
            <a:ext cx="213821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chemeClr val="bg1">
                    <a:lumMod val="85000"/>
                  </a:schemeClr>
                </a:solidFill>
              </a:rPr>
              <a:t>Table top installation</a:t>
            </a:r>
            <a:endParaRPr lang="en-GB" dirty="0">
              <a:solidFill>
                <a:schemeClr val="bg1">
                  <a:lumMod val="8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3674978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547" b="25967"/>
          <a:stretch/>
        </p:blipFill>
        <p:spPr>
          <a:xfrm>
            <a:off x="4499992" y="934782"/>
            <a:ext cx="4362450" cy="4812030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79070"/>
            <a:ext cx="4761565" cy="634627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4" name="TextBox 3"/>
          <p:cNvSpPr txBox="1"/>
          <p:nvPr/>
        </p:nvSpPr>
        <p:spPr>
          <a:xfrm>
            <a:off x="6940408" y="5917852"/>
            <a:ext cx="18888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Geometric “vase” </a:t>
            </a:r>
            <a:endParaRPr lang="en-GB" dirty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7639113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1240" t="13962" r="6402" b="7312"/>
          <a:stretch/>
        </p:blipFill>
        <p:spPr>
          <a:xfrm>
            <a:off x="3790434" y="2170506"/>
            <a:ext cx="2739893" cy="3490742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50000"/>
                    </a14:imgEffect>
                    <a14:imgEffect>
                      <a14:brightnessContrast brigh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6354" t="11297" r="7423" b="16164"/>
          <a:stretch/>
        </p:blipFill>
        <p:spPr>
          <a:xfrm rot="1121701">
            <a:off x="6168696" y="3476592"/>
            <a:ext cx="2568183" cy="287961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945" t="30539" r="7555" b="2521"/>
          <a:stretch/>
        </p:blipFill>
        <p:spPr>
          <a:xfrm>
            <a:off x="130933" y="2170506"/>
            <a:ext cx="3445541" cy="3513225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968" b="32708"/>
          <a:stretch/>
        </p:blipFill>
        <p:spPr>
          <a:xfrm>
            <a:off x="144745" y="168940"/>
            <a:ext cx="2426889" cy="1886526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rightnessContrast bright="40000"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4826" t="14975" r="11276" b="4724"/>
          <a:stretch/>
        </p:blipFill>
        <p:spPr>
          <a:xfrm>
            <a:off x="6665478" y="168938"/>
            <a:ext cx="2300705" cy="3332070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532" t="36818" r="22656" b="18376"/>
          <a:stretch/>
        </p:blipFill>
        <p:spPr>
          <a:xfrm>
            <a:off x="2750288" y="168939"/>
            <a:ext cx="1826333" cy="1886526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77" t="16002" r="5469" b="16697"/>
          <a:stretch/>
        </p:blipFill>
        <p:spPr>
          <a:xfrm>
            <a:off x="4696187" y="178117"/>
            <a:ext cx="1872216" cy="1877348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370643" y="6230167"/>
            <a:ext cx="19750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Painted leaves</a:t>
            </a:r>
            <a:endParaRPr lang="en-GB" sz="2400" dirty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4875490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476" t="7796" r="3727"/>
          <a:stretch/>
        </p:blipFill>
        <p:spPr>
          <a:xfrm>
            <a:off x="323528" y="404664"/>
            <a:ext cx="4476750" cy="599313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001" t="2500" r="8093" b="759"/>
          <a:stretch/>
        </p:blipFill>
        <p:spPr>
          <a:xfrm rot="5400000">
            <a:off x="5235875" y="388862"/>
            <a:ext cx="3506782" cy="353838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4" name="TextBox 3"/>
          <p:cNvSpPr txBox="1"/>
          <p:nvPr/>
        </p:nvSpPr>
        <p:spPr>
          <a:xfrm>
            <a:off x="5436097" y="5053826"/>
            <a:ext cx="33223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We didn’t have any house plants so I made some wirework leaves</a:t>
            </a:r>
            <a:endParaRPr lang="en-GB" dirty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3634280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Blur/>
                    </a14:imgEffect>
                    <a14:imgEffect>
                      <a14:sharpenSoften amount="-50000"/>
                    </a14:imgEffect>
                    <a14:imgEffect>
                      <a14:brightnessContrast bright="4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2006" t="17944" r="12982" b="7326"/>
          <a:stretch/>
        </p:blipFill>
        <p:spPr>
          <a:xfrm rot="16200000">
            <a:off x="1078524" y="-1207476"/>
            <a:ext cx="6986952" cy="9144000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8168" y="291866"/>
            <a:ext cx="4340331" cy="578484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4314675" y="1556760"/>
            <a:ext cx="5295429" cy="374447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6" name="TextBox 5"/>
          <p:cNvSpPr txBox="1"/>
          <p:nvPr/>
        </p:nvSpPr>
        <p:spPr>
          <a:xfrm>
            <a:off x="294976" y="6261380"/>
            <a:ext cx="224599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Wet tissue over paper</a:t>
            </a:r>
            <a:endParaRPr lang="en-GB" dirty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5292080" y="476672"/>
            <a:ext cx="308148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chemeClr val="accent3">
                    <a:lumMod val="50000"/>
                  </a:schemeClr>
                </a:solidFill>
              </a:rPr>
              <a:t>Leaves coated in  masking fluid</a:t>
            </a:r>
            <a:endParaRPr lang="en-GB" dirty="0">
              <a:solidFill>
                <a:schemeClr val="accent3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6678262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128" y="116632"/>
            <a:ext cx="4536504" cy="641550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748" b="10844"/>
          <a:stretch/>
        </p:blipFill>
        <p:spPr>
          <a:xfrm>
            <a:off x="4815114" y="759528"/>
            <a:ext cx="4160462" cy="468052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8" name="TextBox 7"/>
          <p:cNvSpPr txBox="1"/>
          <p:nvPr/>
        </p:nvSpPr>
        <p:spPr>
          <a:xfrm>
            <a:off x="5076056" y="6237312"/>
            <a:ext cx="23086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Study from installation</a:t>
            </a:r>
            <a:endParaRPr lang="en-GB" dirty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6526540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88640"/>
            <a:ext cx="4525870" cy="640046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24980" y="188640"/>
            <a:ext cx="4525870" cy="640046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4" name="TextBox 3"/>
          <p:cNvSpPr txBox="1"/>
          <p:nvPr/>
        </p:nvSpPr>
        <p:spPr>
          <a:xfrm>
            <a:off x="149052" y="6219776"/>
            <a:ext cx="15424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Drawing Bingo</a:t>
            </a:r>
            <a:endParaRPr lang="en-GB" dirty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283369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3" y="533450"/>
            <a:ext cx="4087208" cy="578288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71999" y="548680"/>
            <a:ext cx="4395923" cy="578288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4" name="TextBox 3"/>
          <p:cNvSpPr txBox="1"/>
          <p:nvPr/>
        </p:nvSpPr>
        <p:spPr>
          <a:xfrm>
            <a:off x="7740352" y="6316330"/>
            <a:ext cx="5280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chemeClr val="tx2">
                    <a:lumMod val="50000"/>
                  </a:schemeClr>
                </a:solidFill>
              </a:rPr>
              <a:t>Ikat</a:t>
            </a:r>
            <a:endParaRPr lang="en-GB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179513" y="147990"/>
            <a:ext cx="7136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Bingo</a:t>
            </a:r>
            <a:endParaRPr lang="en-GB" dirty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2440247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4979096" cy="685800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75856" y="634380"/>
            <a:ext cx="5589240" cy="558924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6" name="TextBox 5"/>
          <p:cNvSpPr txBox="1"/>
          <p:nvPr/>
        </p:nvSpPr>
        <p:spPr>
          <a:xfrm>
            <a:off x="5652120" y="-11951"/>
            <a:ext cx="256429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Watercolour background </a:t>
            </a:r>
          </a:p>
          <a:p>
            <a:pPr algn="ctr"/>
            <a:r>
              <a:rPr lang="en-GB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Posca pen</a:t>
            </a:r>
            <a:endParaRPr lang="en-GB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51966704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4849"/>
          <a:stretch/>
        </p:blipFill>
        <p:spPr>
          <a:xfrm>
            <a:off x="0" y="0"/>
            <a:ext cx="9125680" cy="685800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8591" y="320502"/>
            <a:ext cx="6337870" cy="633787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8290" y="642417"/>
            <a:ext cx="5297363" cy="529736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8" name="TextBox 7"/>
          <p:cNvSpPr txBox="1"/>
          <p:nvPr/>
        </p:nvSpPr>
        <p:spPr>
          <a:xfrm>
            <a:off x="7452320" y="1052736"/>
            <a:ext cx="101733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chemeClr val="tx2"/>
                </a:solidFill>
              </a:rPr>
              <a:t>Tile filter</a:t>
            </a:r>
          </a:p>
          <a:p>
            <a:r>
              <a:rPr lang="en-GB" dirty="0" smtClean="0">
                <a:solidFill>
                  <a:schemeClr val="tx2"/>
                </a:solidFill>
              </a:rPr>
              <a:t>On spots</a:t>
            </a:r>
            <a:endParaRPr lang="en-GB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9810065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 cstate="print">
            <a:lum bright="70000" contrast="-70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GlowEdges/>
                    </a14:imgEffect>
                    <a14:imgEffect>
                      <a14:sharpenSoften amount="-25000"/>
                    </a14:imgEffect>
                    <a14:imgEffect>
                      <a14:saturation sat="66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2562" b="7999"/>
          <a:stretch/>
        </p:blipFill>
        <p:spPr>
          <a:xfrm>
            <a:off x="0" y="1"/>
            <a:ext cx="9324528" cy="6865298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000" t="8626" r="20166" b="15423"/>
          <a:stretch/>
        </p:blipFill>
        <p:spPr>
          <a:xfrm rot="10800000">
            <a:off x="0" y="0"/>
            <a:ext cx="6688060" cy="5040562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13" t="6514" r="21434" b="8734"/>
          <a:stretch/>
        </p:blipFill>
        <p:spPr>
          <a:xfrm rot="16200000">
            <a:off x="4114845" y="1662684"/>
            <a:ext cx="4027856" cy="600600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5" name="TextBox 4"/>
          <p:cNvSpPr txBox="1"/>
          <p:nvPr/>
        </p:nvSpPr>
        <p:spPr>
          <a:xfrm>
            <a:off x="7236296" y="764704"/>
            <a:ext cx="1505540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 smtClean="0">
                <a:solidFill>
                  <a:schemeClr val="accent5">
                    <a:lumMod val="50000"/>
                  </a:schemeClr>
                </a:solidFill>
              </a:rPr>
              <a:t>CUT OUT</a:t>
            </a:r>
          </a:p>
          <a:p>
            <a:r>
              <a:rPr lang="en-GB" sz="2800" dirty="0" smtClean="0">
                <a:solidFill>
                  <a:schemeClr val="accent5">
                    <a:lumMod val="50000"/>
                  </a:schemeClr>
                </a:solidFill>
              </a:rPr>
              <a:t>SHAPES</a:t>
            </a:r>
            <a:endParaRPr lang="en-GB" sz="2800" dirty="0">
              <a:solidFill>
                <a:schemeClr val="accent5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89660842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" cstate="print">
            <a:lum bright="70000" contrast="-70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GlowEdges/>
                    </a14:imgEffect>
                    <a14:imgEffect>
                      <a14:sharpenSoften amount="-25000"/>
                    </a14:imgEffect>
                    <a14:imgEffect>
                      <a14:saturation sat="66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2562" b="7999"/>
          <a:stretch/>
        </p:blipFill>
        <p:spPr>
          <a:xfrm>
            <a:off x="0" y="1"/>
            <a:ext cx="5724128" cy="6865298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620688"/>
            <a:ext cx="5157497" cy="525658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5678" y="188641"/>
            <a:ext cx="2472773" cy="252027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68144" y="2211915"/>
            <a:ext cx="2496727" cy="254469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5678" y="4084322"/>
            <a:ext cx="2472773" cy="252028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8" name="TextBox 7"/>
          <p:cNvSpPr txBox="1"/>
          <p:nvPr/>
        </p:nvSpPr>
        <p:spPr>
          <a:xfrm>
            <a:off x="123526" y="6051951"/>
            <a:ext cx="273630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>
                <a:solidFill>
                  <a:schemeClr val="bg1">
                    <a:lumMod val="50000"/>
                  </a:schemeClr>
                </a:solidFill>
                <a:ea typeface="Adobe Song Std L" pitchFamily="18" charset="-128"/>
              </a:rPr>
              <a:t>Digita</a:t>
            </a:r>
            <a:r>
              <a:rPr lang="en-GB" sz="3200" dirty="0" smtClean="0">
                <a:solidFill>
                  <a:schemeClr val="bg1">
                    <a:lumMod val="50000"/>
                  </a:schemeClr>
                </a:solidFill>
                <a:ea typeface="Adobe Song Std L" pitchFamily="18" charset="-128"/>
              </a:rPr>
              <a:t>l</a:t>
            </a:r>
            <a:endParaRPr lang="en-GB" sz="3200" dirty="0">
              <a:solidFill>
                <a:schemeClr val="bg1">
                  <a:lumMod val="50000"/>
                </a:schemeClr>
              </a:solidFill>
              <a:ea typeface="Adobe Song Std L" pitchFamily="18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486032660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" cstate="print">
            <a:lum bright="70000" contrast="-70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GlowEdges/>
                    </a14:imgEffect>
                    <a14:imgEffect>
                      <a14:sharpenSoften amount="-25000"/>
                    </a14:imgEffect>
                    <a14:imgEffect>
                      <a14:saturation sat="66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2562" b="7999"/>
          <a:stretch/>
        </p:blipFill>
        <p:spPr>
          <a:xfrm>
            <a:off x="-1" y="1"/>
            <a:ext cx="5565737" cy="6865298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692697"/>
            <a:ext cx="5016197" cy="511256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72200" y="116633"/>
            <a:ext cx="2524631" cy="257313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875743">
            <a:off x="5757716" y="1310724"/>
            <a:ext cx="1993486" cy="203178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51258">
            <a:off x="5738056" y="4251751"/>
            <a:ext cx="2299011" cy="234318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37772" y="3104394"/>
            <a:ext cx="2267011" cy="231056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193583600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GlowEdges/>
                    </a14:imgEffect>
                    <a14:imgEffect>
                      <a14:sharpenSoften amount="-25000"/>
                    </a14:imgEffect>
                    <a14:imgEffect>
                      <a14:saturation sat="66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2562" b="7999"/>
          <a:stretch/>
        </p:blipFill>
        <p:spPr>
          <a:xfrm>
            <a:off x="0" y="1"/>
            <a:ext cx="9324528" cy="686529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44906" y="1361662"/>
            <a:ext cx="2031334" cy="203133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764704"/>
            <a:ext cx="5256584" cy="525658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44906" y="4659550"/>
            <a:ext cx="2031334" cy="203133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58373" y="3068960"/>
            <a:ext cx="1944216" cy="194421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4128" y="116632"/>
            <a:ext cx="2016224" cy="201622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8" name="TextBox 7"/>
          <p:cNvSpPr txBox="1"/>
          <p:nvPr/>
        </p:nvSpPr>
        <p:spPr>
          <a:xfrm>
            <a:off x="343000" y="262712"/>
            <a:ext cx="167225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chemeClr val="bg1">
                    <a:lumMod val="95000"/>
                  </a:schemeClr>
                </a:solidFill>
              </a:rPr>
              <a:t>Random shapes</a:t>
            </a:r>
            <a:endParaRPr lang="en-GB" dirty="0">
              <a:solidFill>
                <a:schemeClr val="bg1">
                  <a:lumMod val="9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00228437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61270" y="20960"/>
            <a:ext cx="6858000" cy="6858000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251520" y="6237312"/>
            <a:ext cx="8437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chemeClr val="bg1">
                    <a:lumMod val="50000"/>
                  </a:schemeClr>
                </a:solidFill>
              </a:rPr>
              <a:t>Repeat</a:t>
            </a:r>
            <a:endParaRPr lang="en-GB" dirty="0">
              <a:solidFill>
                <a:schemeClr val="bg1">
                  <a:lumMod val="50000"/>
                </a:schemeClr>
              </a:solidFill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-1859991" y="1894692"/>
            <a:ext cx="5930913" cy="2210932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627315">
            <a:off x="820468" y="3280567"/>
            <a:ext cx="2780928" cy="278092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450499384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GlowEdges/>
                    </a14:imgEffect>
                    <a14:imgEffect>
                      <a14:sharpenSoften amount="-25000"/>
                    </a14:imgEffect>
                    <a14:imgEffect>
                      <a14:saturation sat="66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2562" b="7999"/>
          <a:stretch/>
        </p:blipFill>
        <p:spPr>
          <a:xfrm>
            <a:off x="0" y="1"/>
            <a:ext cx="9324528" cy="686529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66528" y="0"/>
            <a:ext cx="6858000" cy="6858000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269325">
            <a:off x="186691" y="1375817"/>
            <a:ext cx="3436360" cy="343636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5" name="TextBox 4"/>
          <p:cNvSpPr txBox="1"/>
          <p:nvPr/>
        </p:nvSpPr>
        <p:spPr>
          <a:xfrm>
            <a:off x="251520" y="6237312"/>
            <a:ext cx="8437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Repeat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2281762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6967</TotalTime>
  <Words>89</Words>
  <Application>Microsoft Office PowerPoint</Application>
  <PresentationFormat>On-screen Show (4:3)</PresentationFormat>
  <Paragraphs>36</Paragraphs>
  <Slides>35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35</vt:i4>
      </vt:variant>
    </vt:vector>
  </HeadingPairs>
  <TitlesOfParts>
    <vt:vector size="36" baseType="lpstr">
      <vt:lpstr>Office Theme</vt:lpstr>
      <vt:lpstr>Melanie Watkins-Patel 2004509    Artwork &amp; Sketches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Artwork</dc:title>
  <dc:creator>User</dc:creator>
  <cp:lastModifiedBy>User</cp:lastModifiedBy>
  <cp:revision>49</cp:revision>
  <dcterms:created xsi:type="dcterms:W3CDTF">2021-02-13T18:45:14Z</dcterms:created>
  <dcterms:modified xsi:type="dcterms:W3CDTF">2021-03-03T13:11:53Z</dcterms:modified>
</cp:coreProperties>
</file>