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B8EA"/>
    <a:srgbClr val="62E8E7"/>
    <a:srgbClr val="66FFFF"/>
    <a:srgbClr val="4CCCE9"/>
    <a:srgbClr val="F0AEF2"/>
    <a:srgbClr val="FFFF99"/>
    <a:srgbClr val="F4F8BE"/>
    <a:srgbClr val="FF99FF"/>
    <a:srgbClr val="D685FF"/>
    <a:srgbClr val="99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014D2EC-C5ED-864A-8A81-E271ED09757A}" v="37" dt="2022-09-30T21:54:40.8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6725" autoAdjust="0"/>
    <p:restoredTop sz="94660"/>
  </p:normalViewPr>
  <p:slideViewPr>
    <p:cSldViewPr snapToGrid="0">
      <p:cViewPr>
        <p:scale>
          <a:sx n="110" d="100"/>
          <a:sy n="110" d="100"/>
        </p:scale>
        <p:origin x="1144" y="5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Lenihan (2207534)" userId="S::2207534@student.uwtsd.ac.uk::1df38920-2b4b-4cda-843d-6dfd422dae4b" providerId="AD" clId="Web-{BD488846-326C-F58C-95F1-BDCDFD81A3D7}"/>
    <pc:docChg chg="modSld">
      <pc:chgData name="Laura Lenihan (2207534)" userId="S::2207534@student.uwtsd.ac.uk::1df38920-2b4b-4cda-843d-6dfd422dae4b" providerId="AD" clId="Web-{BD488846-326C-F58C-95F1-BDCDFD81A3D7}" dt="2022-09-17T12:24:03.568" v="160" actId="20577"/>
      <pc:docMkLst>
        <pc:docMk/>
      </pc:docMkLst>
      <pc:sldChg chg="modSp">
        <pc:chgData name="Laura Lenihan (2207534)" userId="S::2207534@student.uwtsd.ac.uk::1df38920-2b4b-4cda-843d-6dfd422dae4b" providerId="AD" clId="Web-{BD488846-326C-F58C-95F1-BDCDFD81A3D7}" dt="2022-09-17T12:24:03.568" v="160" actId="20577"/>
        <pc:sldMkLst>
          <pc:docMk/>
          <pc:sldMk cId="71421303" sldId="256"/>
        </pc:sldMkLst>
        <pc:spChg chg="mod">
          <ac:chgData name="Laura Lenihan (2207534)" userId="S::2207534@student.uwtsd.ac.uk::1df38920-2b4b-4cda-843d-6dfd422dae4b" providerId="AD" clId="Web-{BD488846-326C-F58C-95F1-BDCDFD81A3D7}" dt="2022-09-17T12:04:12.355" v="50" actId="20577"/>
          <ac:spMkLst>
            <pc:docMk/>
            <pc:sldMk cId="71421303" sldId="256"/>
            <ac:spMk id="6" creationId="{E22E3D52-43D5-1E4B-0BE5-1BA82105BA42}"/>
          </ac:spMkLst>
        </pc:spChg>
        <pc:spChg chg="mod">
          <ac:chgData name="Laura Lenihan (2207534)" userId="S::2207534@student.uwtsd.ac.uk::1df38920-2b4b-4cda-843d-6dfd422dae4b" providerId="AD" clId="Web-{BD488846-326C-F58C-95F1-BDCDFD81A3D7}" dt="2022-09-17T12:02:50.665" v="44" actId="20577"/>
          <ac:spMkLst>
            <pc:docMk/>
            <pc:sldMk cId="71421303" sldId="256"/>
            <ac:spMk id="14" creationId="{2167E1F4-DFBD-893C-9738-90748623A7E7}"/>
          </ac:spMkLst>
        </pc:spChg>
        <pc:spChg chg="mod">
          <ac:chgData name="Laura Lenihan (2207534)" userId="S::2207534@student.uwtsd.ac.uk::1df38920-2b4b-4cda-843d-6dfd422dae4b" providerId="AD" clId="Web-{BD488846-326C-F58C-95F1-BDCDFD81A3D7}" dt="2022-09-17T12:24:03.568" v="160" actId="20577"/>
          <ac:spMkLst>
            <pc:docMk/>
            <pc:sldMk cId="71421303" sldId="256"/>
            <ac:spMk id="16" creationId="{09428D6A-716B-9B27-9709-198D612C8892}"/>
          </ac:spMkLst>
        </pc:spChg>
      </pc:sldChg>
      <pc:sldChg chg="modSp">
        <pc:chgData name="Laura Lenihan (2207534)" userId="S::2207534@student.uwtsd.ac.uk::1df38920-2b4b-4cda-843d-6dfd422dae4b" providerId="AD" clId="Web-{BD488846-326C-F58C-95F1-BDCDFD81A3D7}" dt="2022-09-17T12:13:00.203" v="107" actId="20577"/>
        <pc:sldMkLst>
          <pc:docMk/>
          <pc:sldMk cId="1692087365" sldId="257"/>
        </pc:sldMkLst>
        <pc:spChg chg="mod">
          <ac:chgData name="Laura Lenihan (2207534)" userId="S::2207534@student.uwtsd.ac.uk::1df38920-2b4b-4cda-843d-6dfd422dae4b" providerId="AD" clId="Web-{BD488846-326C-F58C-95F1-BDCDFD81A3D7}" dt="2022-09-17T12:13:00.203" v="107" actId="20577"/>
          <ac:spMkLst>
            <pc:docMk/>
            <pc:sldMk cId="1692087365" sldId="257"/>
            <ac:spMk id="2" creationId="{294617E0-ADA9-3B7F-987E-E74862DD7BD0}"/>
          </ac:spMkLst>
        </pc:spChg>
      </pc:sldChg>
    </pc:docChg>
  </pc:docChgLst>
  <pc:docChgLst>
    <pc:chgData name="Laura Lenihan (2207534)" userId="1df38920-2b4b-4cda-843d-6dfd422dae4b" providerId="ADAL" clId="{A014D2EC-C5ED-864A-8A81-E271ED09757A}"/>
    <pc:docChg chg="undo custSel addSld delSld modSld sldOrd">
      <pc:chgData name="Laura Lenihan (2207534)" userId="1df38920-2b4b-4cda-843d-6dfd422dae4b" providerId="ADAL" clId="{A014D2EC-C5ED-864A-8A81-E271ED09757A}" dt="2022-10-01T13:14:36.397" v="9950" actId="2696"/>
      <pc:docMkLst>
        <pc:docMk/>
      </pc:docMkLst>
      <pc:sldChg chg="addSp delSp modSp mod">
        <pc:chgData name="Laura Lenihan (2207534)" userId="1df38920-2b4b-4cda-843d-6dfd422dae4b" providerId="ADAL" clId="{A014D2EC-C5ED-864A-8A81-E271ED09757A}" dt="2022-10-01T13:11:21.886" v="9945" actId="123"/>
        <pc:sldMkLst>
          <pc:docMk/>
          <pc:sldMk cId="71421303" sldId="256"/>
        </pc:sldMkLst>
        <pc:spChg chg="add mod">
          <ac:chgData name="Laura Lenihan (2207534)" userId="1df38920-2b4b-4cda-843d-6dfd422dae4b" providerId="ADAL" clId="{A014D2EC-C5ED-864A-8A81-E271ED09757A}" dt="2022-09-27T20:19:49.604" v="4209" actId="20577"/>
          <ac:spMkLst>
            <pc:docMk/>
            <pc:sldMk cId="71421303" sldId="256"/>
            <ac:spMk id="3" creationId="{2AFB362E-28D2-14D7-21B3-393D76142F16}"/>
          </ac:spMkLst>
        </pc:spChg>
        <pc:spChg chg="mod">
          <ac:chgData name="Laura Lenihan (2207534)" userId="1df38920-2b4b-4cda-843d-6dfd422dae4b" providerId="ADAL" clId="{A014D2EC-C5ED-864A-8A81-E271ED09757A}" dt="2022-09-27T21:10:46.154" v="5211" actId="14100"/>
          <ac:spMkLst>
            <pc:docMk/>
            <pc:sldMk cId="71421303" sldId="256"/>
            <ac:spMk id="5" creationId="{7D21D14F-1DED-1A62-A316-93B157790997}"/>
          </ac:spMkLst>
        </pc:spChg>
        <pc:spChg chg="mod">
          <ac:chgData name="Laura Lenihan (2207534)" userId="1df38920-2b4b-4cda-843d-6dfd422dae4b" providerId="ADAL" clId="{A014D2EC-C5ED-864A-8A81-E271ED09757A}" dt="2022-09-25T12:13:28.531" v="685" actId="5793"/>
          <ac:spMkLst>
            <pc:docMk/>
            <pc:sldMk cId="71421303" sldId="256"/>
            <ac:spMk id="8" creationId="{5B15D88B-0373-AD76-162D-939ABFDC13A4}"/>
          </ac:spMkLst>
        </pc:spChg>
        <pc:spChg chg="add del">
          <ac:chgData name="Laura Lenihan (2207534)" userId="1df38920-2b4b-4cda-843d-6dfd422dae4b" providerId="ADAL" clId="{A014D2EC-C5ED-864A-8A81-E271ED09757A}" dt="2022-09-27T20:56:40.413" v="5021" actId="478"/>
          <ac:spMkLst>
            <pc:docMk/>
            <pc:sldMk cId="71421303" sldId="256"/>
            <ac:spMk id="9" creationId="{B6B931D1-5360-0F55-09B1-D26208AE776F}"/>
          </ac:spMkLst>
        </pc:spChg>
        <pc:spChg chg="mod">
          <ac:chgData name="Laura Lenihan (2207534)" userId="1df38920-2b4b-4cda-843d-6dfd422dae4b" providerId="ADAL" clId="{A014D2EC-C5ED-864A-8A81-E271ED09757A}" dt="2022-09-27T21:10:47.821" v="5215" actId="14100"/>
          <ac:spMkLst>
            <pc:docMk/>
            <pc:sldMk cId="71421303" sldId="256"/>
            <ac:spMk id="10" creationId="{C4851420-5925-A65F-C6E9-C11BC12A3A87}"/>
          </ac:spMkLst>
        </pc:spChg>
        <pc:spChg chg="mod">
          <ac:chgData name="Laura Lenihan (2207534)" userId="1df38920-2b4b-4cda-843d-6dfd422dae4b" providerId="ADAL" clId="{A014D2EC-C5ED-864A-8A81-E271ED09757A}" dt="2022-09-27T21:10:45.637" v="5209" actId="14100"/>
          <ac:spMkLst>
            <pc:docMk/>
            <pc:sldMk cId="71421303" sldId="256"/>
            <ac:spMk id="11" creationId="{8C67E4DE-81F3-9B8E-968C-DAE710F4D239}"/>
          </ac:spMkLst>
        </pc:spChg>
        <pc:spChg chg="mod">
          <ac:chgData name="Laura Lenihan (2207534)" userId="1df38920-2b4b-4cda-843d-6dfd422dae4b" providerId="ADAL" clId="{A014D2EC-C5ED-864A-8A81-E271ED09757A}" dt="2022-10-01T09:41:58.316" v="8531" actId="2"/>
          <ac:spMkLst>
            <pc:docMk/>
            <pc:sldMk cId="71421303" sldId="256"/>
            <ac:spMk id="13" creationId="{77E21261-1557-1A6F-D635-84D2050846C0}"/>
          </ac:spMkLst>
        </pc:spChg>
        <pc:spChg chg="mod">
          <ac:chgData name="Laura Lenihan (2207534)" userId="1df38920-2b4b-4cda-843d-6dfd422dae4b" providerId="ADAL" clId="{A014D2EC-C5ED-864A-8A81-E271ED09757A}" dt="2022-10-01T13:11:21.886" v="9945" actId="123"/>
          <ac:spMkLst>
            <pc:docMk/>
            <pc:sldMk cId="71421303" sldId="256"/>
            <ac:spMk id="14" creationId="{2167E1F4-DFBD-893C-9738-90748623A7E7}"/>
          </ac:spMkLst>
        </pc:spChg>
        <pc:spChg chg="mod">
          <ac:chgData name="Laura Lenihan (2207534)" userId="1df38920-2b4b-4cda-843d-6dfd422dae4b" providerId="ADAL" clId="{A014D2EC-C5ED-864A-8A81-E271ED09757A}" dt="2022-09-27T20:10:21.603" v="3907" actId="113"/>
          <ac:spMkLst>
            <pc:docMk/>
            <pc:sldMk cId="71421303" sldId="256"/>
            <ac:spMk id="15" creationId="{B6E69EF4-9E50-6BE0-6C33-2F0F9DAF37F2}"/>
          </ac:spMkLst>
        </pc:spChg>
        <pc:spChg chg="mod">
          <ac:chgData name="Laura Lenihan (2207534)" userId="1df38920-2b4b-4cda-843d-6dfd422dae4b" providerId="ADAL" clId="{A014D2EC-C5ED-864A-8A81-E271ED09757A}" dt="2022-10-01T13:11:03.559" v="9941" actId="120"/>
          <ac:spMkLst>
            <pc:docMk/>
            <pc:sldMk cId="71421303" sldId="256"/>
            <ac:spMk id="16" creationId="{09428D6A-716B-9B27-9709-198D612C8892}"/>
          </ac:spMkLst>
        </pc:spChg>
        <pc:spChg chg="mod">
          <ac:chgData name="Laura Lenihan (2207534)" userId="1df38920-2b4b-4cda-843d-6dfd422dae4b" providerId="ADAL" clId="{A014D2EC-C5ED-864A-8A81-E271ED09757A}" dt="2022-10-01T13:11:08.778" v="9942" actId="120"/>
          <ac:spMkLst>
            <pc:docMk/>
            <pc:sldMk cId="71421303" sldId="256"/>
            <ac:spMk id="17" creationId="{C57BA771-5584-E49F-FEC3-3A0B900C1C09}"/>
          </ac:spMkLst>
        </pc:spChg>
        <pc:spChg chg="add del">
          <ac:chgData name="Laura Lenihan (2207534)" userId="1df38920-2b4b-4cda-843d-6dfd422dae4b" providerId="ADAL" clId="{A014D2EC-C5ED-864A-8A81-E271ED09757A}" dt="2022-09-27T20:57:35.283" v="5028" actId="22"/>
          <ac:spMkLst>
            <pc:docMk/>
            <pc:sldMk cId="71421303" sldId="256"/>
            <ac:spMk id="18" creationId="{27A2EC58-C5B4-3AE1-4B0B-52D250CE911E}"/>
          </ac:spMkLst>
        </pc:spChg>
        <pc:spChg chg="mod">
          <ac:chgData name="Laura Lenihan (2207534)" userId="1df38920-2b4b-4cda-843d-6dfd422dae4b" providerId="ADAL" clId="{A014D2EC-C5ED-864A-8A81-E271ED09757A}" dt="2022-10-01T09:42:13.729" v="8536" actId="2"/>
          <ac:spMkLst>
            <pc:docMk/>
            <pc:sldMk cId="71421303" sldId="256"/>
            <ac:spMk id="19" creationId="{5964B3D2-0EF1-95AF-595E-F7414842E5B6}"/>
          </ac:spMkLst>
        </pc:spChg>
        <pc:spChg chg="add mod">
          <ac:chgData name="Laura Lenihan (2207534)" userId="1df38920-2b4b-4cda-843d-6dfd422dae4b" providerId="ADAL" clId="{A014D2EC-C5ED-864A-8A81-E271ED09757A}" dt="2022-09-27T21:10:46.420" v="5212" actId="1076"/>
          <ac:spMkLst>
            <pc:docMk/>
            <pc:sldMk cId="71421303" sldId="256"/>
            <ac:spMk id="21" creationId="{2F353C87-CC7D-5019-3A14-78993BDFE698}"/>
          </ac:spMkLst>
        </pc:spChg>
        <pc:grpChg chg="mod">
          <ac:chgData name="Laura Lenihan (2207534)" userId="1df38920-2b4b-4cda-843d-6dfd422dae4b" providerId="ADAL" clId="{A014D2EC-C5ED-864A-8A81-E271ED09757A}" dt="2022-09-28T19:30:51.465" v="5218" actId="1035"/>
          <ac:grpSpMkLst>
            <pc:docMk/>
            <pc:sldMk cId="71421303" sldId="256"/>
            <ac:grpSpMk id="20" creationId="{44D3A43C-2003-D9F3-A1E0-3221A4DA2ECF}"/>
          </ac:grpSpMkLst>
        </pc:grpChg>
        <pc:picChg chg="add mod modCrop">
          <ac:chgData name="Laura Lenihan (2207534)" userId="1df38920-2b4b-4cda-843d-6dfd422dae4b" providerId="ADAL" clId="{A014D2EC-C5ED-864A-8A81-E271ED09757A}" dt="2022-09-29T21:13:56.679" v="7179" actId="14100"/>
          <ac:picMkLst>
            <pc:docMk/>
            <pc:sldMk cId="71421303" sldId="256"/>
            <ac:picMk id="2" creationId="{345029CC-EB04-6551-884E-A91E1669E52A}"/>
          </ac:picMkLst>
        </pc:picChg>
        <pc:picChg chg="add mod">
          <ac:chgData name="Laura Lenihan (2207534)" userId="1df38920-2b4b-4cda-843d-6dfd422dae4b" providerId="ADAL" clId="{A014D2EC-C5ED-864A-8A81-E271ED09757A}" dt="2022-09-27T21:10:46.854" v="5213" actId="1076"/>
          <ac:picMkLst>
            <pc:docMk/>
            <pc:sldMk cId="71421303" sldId="256"/>
            <ac:picMk id="1026" creationId="{3FDF78D0-7073-98CA-7E15-34C669CD8D82}"/>
          </ac:picMkLst>
        </pc:picChg>
      </pc:sldChg>
      <pc:sldChg chg="modSp mod">
        <pc:chgData name="Laura Lenihan (2207534)" userId="1df38920-2b4b-4cda-843d-6dfd422dae4b" providerId="ADAL" clId="{A014D2EC-C5ED-864A-8A81-E271ED09757A}" dt="2022-10-01T09:42:16.540" v="8538" actId="2"/>
        <pc:sldMkLst>
          <pc:docMk/>
          <pc:sldMk cId="1692087365" sldId="257"/>
        </pc:sldMkLst>
        <pc:spChg chg="mod">
          <ac:chgData name="Laura Lenihan (2207534)" userId="1df38920-2b4b-4cda-843d-6dfd422dae4b" providerId="ADAL" clId="{A014D2EC-C5ED-864A-8A81-E271ED09757A}" dt="2022-10-01T09:42:16.540" v="8538" actId="2"/>
          <ac:spMkLst>
            <pc:docMk/>
            <pc:sldMk cId="1692087365" sldId="257"/>
            <ac:spMk id="2" creationId="{294617E0-ADA9-3B7F-987E-E74862DD7BD0}"/>
          </ac:spMkLst>
        </pc:spChg>
        <pc:spChg chg="mod">
          <ac:chgData name="Laura Lenihan (2207534)" userId="1df38920-2b4b-4cda-843d-6dfd422dae4b" providerId="ADAL" clId="{A014D2EC-C5ED-864A-8A81-E271ED09757A}" dt="2022-10-01T09:42:15.383" v="8537" actId="2"/>
          <ac:spMkLst>
            <pc:docMk/>
            <pc:sldMk cId="1692087365" sldId="257"/>
            <ac:spMk id="6" creationId="{4BDDCB04-922A-A798-DD7F-1D4198C53423}"/>
          </ac:spMkLst>
        </pc:spChg>
        <pc:spChg chg="mod">
          <ac:chgData name="Laura Lenihan (2207534)" userId="1df38920-2b4b-4cda-843d-6dfd422dae4b" providerId="ADAL" clId="{A014D2EC-C5ED-864A-8A81-E271ED09757A}" dt="2022-09-24T16:11:56.512" v="41" actId="1076"/>
          <ac:spMkLst>
            <pc:docMk/>
            <pc:sldMk cId="1692087365" sldId="257"/>
            <ac:spMk id="11" creationId="{2DD88951-ADE4-A18B-31EC-64C3356BFE5E}"/>
          </ac:spMkLst>
        </pc:spChg>
      </pc:sldChg>
      <pc:sldChg chg="addSp delSp modSp new del mod ord">
        <pc:chgData name="Laura Lenihan (2207534)" userId="1df38920-2b4b-4cda-843d-6dfd422dae4b" providerId="ADAL" clId="{A014D2EC-C5ED-864A-8A81-E271ED09757A}" dt="2022-09-30T21:54:48.085" v="7979" actId="2696"/>
        <pc:sldMkLst>
          <pc:docMk/>
          <pc:sldMk cId="3513124105" sldId="258"/>
        </pc:sldMkLst>
        <pc:spChg chg="del">
          <ac:chgData name="Laura Lenihan (2207534)" userId="1df38920-2b4b-4cda-843d-6dfd422dae4b" providerId="ADAL" clId="{A014D2EC-C5ED-864A-8A81-E271ED09757A}" dt="2022-09-28T20:30:02.616" v="5242" actId="478"/>
          <ac:spMkLst>
            <pc:docMk/>
            <pc:sldMk cId="3513124105" sldId="258"/>
            <ac:spMk id="2" creationId="{455A572D-491C-3ADD-453A-42D87F553E0F}"/>
          </ac:spMkLst>
        </pc:spChg>
        <pc:spChg chg="del">
          <ac:chgData name="Laura Lenihan (2207534)" userId="1df38920-2b4b-4cda-843d-6dfd422dae4b" providerId="ADAL" clId="{A014D2EC-C5ED-864A-8A81-E271ED09757A}" dt="2022-09-28T20:30:05.038" v="5243" actId="478"/>
          <ac:spMkLst>
            <pc:docMk/>
            <pc:sldMk cId="3513124105" sldId="258"/>
            <ac:spMk id="3" creationId="{73C60C5E-A861-1CB2-65C1-B84124392780}"/>
          </ac:spMkLst>
        </pc:spChg>
        <pc:spChg chg="add del mod">
          <ac:chgData name="Laura Lenihan (2207534)" userId="1df38920-2b4b-4cda-843d-6dfd422dae4b" providerId="ADAL" clId="{A014D2EC-C5ED-864A-8A81-E271ED09757A}" dt="2022-09-28T20:32:22.737" v="5270" actId="478"/>
          <ac:spMkLst>
            <pc:docMk/>
            <pc:sldMk cId="3513124105" sldId="258"/>
            <ac:spMk id="4" creationId="{F83AD2CA-1EEA-2217-96BF-BF40A65EC084}"/>
          </ac:spMkLst>
        </pc:spChg>
        <pc:spChg chg="add del mod">
          <ac:chgData name="Laura Lenihan (2207534)" userId="1df38920-2b4b-4cda-843d-6dfd422dae4b" providerId="ADAL" clId="{A014D2EC-C5ED-864A-8A81-E271ED09757A}" dt="2022-09-28T20:31:18.101" v="5255" actId="478"/>
          <ac:spMkLst>
            <pc:docMk/>
            <pc:sldMk cId="3513124105" sldId="258"/>
            <ac:spMk id="5" creationId="{54BF2226-4960-AC91-9B64-3334B0B82F39}"/>
          </ac:spMkLst>
        </pc:spChg>
        <pc:spChg chg="add del mod">
          <ac:chgData name="Laura Lenihan (2207534)" userId="1df38920-2b4b-4cda-843d-6dfd422dae4b" providerId="ADAL" clId="{A014D2EC-C5ED-864A-8A81-E271ED09757A}" dt="2022-09-28T20:32:31.756" v="5273" actId="478"/>
          <ac:spMkLst>
            <pc:docMk/>
            <pc:sldMk cId="3513124105" sldId="258"/>
            <ac:spMk id="6" creationId="{7C8BC23C-D82B-B7C9-0118-A8D64A00F82E}"/>
          </ac:spMkLst>
        </pc:spChg>
        <pc:spChg chg="add del mod">
          <ac:chgData name="Laura Lenihan (2207534)" userId="1df38920-2b4b-4cda-843d-6dfd422dae4b" providerId="ADAL" clId="{A014D2EC-C5ED-864A-8A81-E271ED09757A}" dt="2022-09-28T20:32:36.323" v="5274" actId="478"/>
          <ac:spMkLst>
            <pc:docMk/>
            <pc:sldMk cId="3513124105" sldId="258"/>
            <ac:spMk id="7" creationId="{FC0514DE-B551-B749-AC21-FB2689848C60}"/>
          </ac:spMkLst>
        </pc:spChg>
        <pc:spChg chg="add del mod">
          <ac:chgData name="Laura Lenihan (2207534)" userId="1df38920-2b4b-4cda-843d-6dfd422dae4b" providerId="ADAL" clId="{A014D2EC-C5ED-864A-8A81-E271ED09757A}" dt="2022-09-28T20:33:57.064" v="5290" actId="478"/>
          <ac:spMkLst>
            <pc:docMk/>
            <pc:sldMk cId="3513124105" sldId="258"/>
            <ac:spMk id="8" creationId="{17867266-8572-B80D-9772-CA7BE79374CB}"/>
          </ac:spMkLst>
        </pc:spChg>
        <pc:spChg chg="add del mod">
          <ac:chgData name="Laura Lenihan (2207534)" userId="1df38920-2b4b-4cda-843d-6dfd422dae4b" providerId="ADAL" clId="{A014D2EC-C5ED-864A-8A81-E271ED09757A}" dt="2022-09-28T20:33:55.443" v="5289" actId="478"/>
          <ac:spMkLst>
            <pc:docMk/>
            <pc:sldMk cId="3513124105" sldId="258"/>
            <ac:spMk id="9" creationId="{BF5FC4C9-3749-6725-D1AB-E04F17C9E0FF}"/>
          </ac:spMkLst>
        </pc:spChg>
        <pc:spChg chg="add del mod">
          <ac:chgData name="Laura Lenihan (2207534)" userId="1df38920-2b4b-4cda-843d-6dfd422dae4b" providerId="ADAL" clId="{A014D2EC-C5ED-864A-8A81-E271ED09757A}" dt="2022-09-28T20:34:16.267" v="5291" actId="478"/>
          <ac:spMkLst>
            <pc:docMk/>
            <pc:sldMk cId="3513124105" sldId="258"/>
            <ac:spMk id="10" creationId="{9474B30F-B600-1C1B-D0DD-5CD33BC8FFFB}"/>
          </ac:spMkLst>
        </pc:spChg>
        <pc:spChg chg="add del mod">
          <ac:chgData name="Laura Lenihan (2207534)" userId="1df38920-2b4b-4cda-843d-6dfd422dae4b" providerId="ADAL" clId="{A014D2EC-C5ED-864A-8A81-E271ED09757A}" dt="2022-09-28T20:35:29.393" v="5321" actId="478"/>
          <ac:spMkLst>
            <pc:docMk/>
            <pc:sldMk cId="3513124105" sldId="258"/>
            <ac:spMk id="11" creationId="{5A72880E-206E-DEA9-B01F-84A7EE201374}"/>
          </ac:spMkLst>
        </pc:spChg>
        <pc:spChg chg="add mod">
          <ac:chgData name="Laura Lenihan (2207534)" userId="1df38920-2b4b-4cda-843d-6dfd422dae4b" providerId="ADAL" clId="{A014D2EC-C5ED-864A-8A81-E271ED09757A}" dt="2022-09-30T21:49:37.188" v="7914" actId="14100"/>
          <ac:spMkLst>
            <pc:docMk/>
            <pc:sldMk cId="3513124105" sldId="258"/>
            <ac:spMk id="12" creationId="{D5D2DB0D-6970-C466-CD87-F71107C77203}"/>
          </ac:spMkLst>
        </pc:spChg>
        <pc:spChg chg="add del mod">
          <ac:chgData name="Laura Lenihan (2207534)" userId="1df38920-2b4b-4cda-843d-6dfd422dae4b" providerId="ADAL" clId="{A014D2EC-C5ED-864A-8A81-E271ED09757A}" dt="2022-09-28T20:35:24.463" v="5319" actId="478"/>
          <ac:spMkLst>
            <pc:docMk/>
            <pc:sldMk cId="3513124105" sldId="258"/>
            <ac:spMk id="13" creationId="{843EFB6B-6AF4-1B3D-C507-C5520FB6753D}"/>
          </ac:spMkLst>
        </pc:spChg>
        <pc:spChg chg="add del mod">
          <ac:chgData name="Laura Lenihan (2207534)" userId="1df38920-2b4b-4cda-843d-6dfd422dae4b" providerId="ADAL" clId="{A014D2EC-C5ED-864A-8A81-E271ED09757A}" dt="2022-09-28T20:34:47.777" v="5302" actId="478"/>
          <ac:spMkLst>
            <pc:docMk/>
            <pc:sldMk cId="3513124105" sldId="258"/>
            <ac:spMk id="14" creationId="{C4B3D207-F544-8F64-524F-D644AD370FE3}"/>
          </ac:spMkLst>
        </pc:spChg>
        <pc:spChg chg="add del mod">
          <ac:chgData name="Laura Lenihan (2207534)" userId="1df38920-2b4b-4cda-843d-6dfd422dae4b" providerId="ADAL" clId="{A014D2EC-C5ED-864A-8A81-E271ED09757A}" dt="2022-09-28T20:34:53.213" v="5305" actId="478"/>
          <ac:spMkLst>
            <pc:docMk/>
            <pc:sldMk cId="3513124105" sldId="258"/>
            <ac:spMk id="15" creationId="{5FB48C67-746A-42B7-B069-48C6D1C36939}"/>
          </ac:spMkLst>
        </pc:spChg>
        <pc:spChg chg="add del mod">
          <ac:chgData name="Laura Lenihan (2207534)" userId="1df38920-2b4b-4cda-843d-6dfd422dae4b" providerId="ADAL" clId="{A014D2EC-C5ED-864A-8A81-E271ED09757A}" dt="2022-09-28T20:35:05.372" v="5311" actId="478"/>
          <ac:spMkLst>
            <pc:docMk/>
            <pc:sldMk cId="3513124105" sldId="258"/>
            <ac:spMk id="16" creationId="{1A524818-1409-6174-80B7-9E4543AAB3D2}"/>
          </ac:spMkLst>
        </pc:spChg>
        <pc:spChg chg="add mod">
          <ac:chgData name="Laura Lenihan (2207534)" userId="1df38920-2b4b-4cda-843d-6dfd422dae4b" providerId="ADAL" clId="{A014D2EC-C5ED-864A-8A81-E271ED09757A}" dt="2022-09-30T21:49:56.087" v="7919" actId="14100"/>
          <ac:spMkLst>
            <pc:docMk/>
            <pc:sldMk cId="3513124105" sldId="258"/>
            <ac:spMk id="17" creationId="{3CF76ECA-DE4B-ABC2-E332-790086C33786}"/>
          </ac:spMkLst>
        </pc:spChg>
        <pc:spChg chg="add mod">
          <ac:chgData name="Laura Lenihan (2207534)" userId="1df38920-2b4b-4cda-843d-6dfd422dae4b" providerId="ADAL" clId="{A014D2EC-C5ED-864A-8A81-E271ED09757A}" dt="2022-09-30T21:49:44.838" v="7915" actId="14100"/>
          <ac:spMkLst>
            <pc:docMk/>
            <pc:sldMk cId="3513124105" sldId="258"/>
            <ac:spMk id="18" creationId="{5285AF01-C864-AC6B-7B76-F61C67E8964F}"/>
          </ac:spMkLst>
        </pc:spChg>
        <pc:spChg chg="add mod">
          <ac:chgData name="Laura Lenihan (2207534)" userId="1df38920-2b4b-4cda-843d-6dfd422dae4b" providerId="ADAL" clId="{A014D2EC-C5ED-864A-8A81-E271ED09757A}" dt="2022-09-30T21:50:07.072" v="7922" actId="14100"/>
          <ac:spMkLst>
            <pc:docMk/>
            <pc:sldMk cId="3513124105" sldId="258"/>
            <ac:spMk id="19" creationId="{0E38B07C-AB7C-0E28-0625-94E610DD79F9}"/>
          </ac:spMkLst>
        </pc:spChg>
        <pc:spChg chg="add mod">
          <ac:chgData name="Laura Lenihan (2207534)" userId="1df38920-2b4b-4cda-843d-6dfd422dae4b" providerId="ADAL" clId="{A014D2EC-C5ED-864A-8A81-E271ED09757A}" dt="2022-09-29T21:25:12.506" v="7668" actId="20577"/>
          <ac:spMkLst>
            <pc:docMk/>
            <pc:sldMk cId="3513124105" sldId="258"/>
            <ac:spMk id="21" creationId="{06F8BD2F-5537-BB86-4A0F-4F0ACB85EC8E}"/>
          </ac:spMkLst>
        </pc:spChg>
        <pc:spChg chg="add mod">
          <ac:chgData name="Laura Lenihan (2207534)" userId="1df38920-2b4b-4cda-843d-6dfd422dae4b" providerId="ADAL" clId="{A014D2EC-C5ED-864A-8A81-E271ED09757A}" dt="2022-09-29T21:22:12.965" v="7509" actId="20577"/>
          <ac:spMkLst>
            <pc:docMk/>
            <pc:sldMk cId="3513124105" sldId="258"/>
            <ac:spMk id="23" creationId="{FCF07B9C-3D74-8DAA-81B1-0D0D205B6D81}"/>
          </ac:spMkLst>
        </pc:spChg>
        <pc:spChg chg="add mod">
          <ac:chgData name="Laura Lenihan (2207534)" userId="1df38920-2b4b-4cda-843d-6dfd422dae4b" providerId="ADAL" clId="{A014D2EC-C5ED-864A-8A81-E271ED09757A}" dt="2022-09-29T21:25:37.733" v="7682" actId="20577"/>
          <ac:spMkLst>
            <pc:docMk/>
            <pc:sldMk cId="3513124105" sldId="258"/>
            <ac:spMk id="25" creationId="{8995AED5-C952-3B15-0C40-F2EF70DFDDF0}"/>
          </ac:spMkLst>
        </pc:spChg>
        <pc:spChg chg="add mod">
          <ac:chgData name="Laura Lenihan (2207534)" userId="1df38920-2b4b-4cda-843d-6dfd422dae4b" providerId="ADAL" clId="{A014D2EC-C5ED-864A-8A81-E271ED09757A}" dt="2022-09-29T21:22:28.146" v="7513" actId="20577"/>
          <ac:spMkLst>
            <pc:docMk/>
            <pc:sldMk cId="3513124105" sldId="258"/>
            <ac:spMk id="26" creationId="{78A840FA-C408-7BF9-FB52-993694198754}"/>
          </ac:spMkLst>
        </pc:spChg>
      </pc:sldChg>
      <pc:sldChg chg="addSp delSp modSp add del mod ord">
        <pc:chgData name="Laura Lenihan (2207534)" userId="1df38920-2b4b-4cda-843d-6dfd422dae4b" providerId="ADAL" clId="{A014D2EC-C5ED-864A-8A81-E271ED09757A}" dt="2022-09-30T21:53:48.061" v="7969" actId="2696"/>
        <pc:sldMkLst>
          <pc:docMk/>
          <pc:sldMk cId="2690712554" sldId="259"/>
        </pc:sldMkLst>
        <pc:spChg chg="add mod">
          <ac:chgData name="Laura Lenihan (2207534)" userId="1df38920-2b4b-4cda-843d-6dfd422dae4b" providerId="ADAL" clId="{A014D2EC-C5ED-864A-8A81-E271ED09757A}" dt="2022-09-29T21:21:54.543" v="7504" actId="20577"/>
          <ac:spMkLst>
            <pc:docMk/>
            <pc:sldMk cId="2690712554" sldId="259"/>
            <ac:spMk id="2" creationId="{2BCA0EC2-C1C8-273A-47F3-653CCB2CC534}"/>
          </ac:spMkLst>
        </pc:spChg>
        <pc:spChg chg="add mod">
          <ac:chgData name="Laura Lenihan (2207534)" userId="1df38920-2b4b-4cda-843d-6dfd422dae4b" providerId="ADAL" clId="{A014D2EC-C5ED-864A-8A81-E271ED09757A}" dt="2022-09-29T21:22:07.237" v="7507" actId="20577"/>
          <ac:spMkLst>
            <pc:docMk/>
            <pc:sldMk cId="2690712554" sldId="259"/>
            <ac:spMk id="4" creationId="{EACD2470-03F9-1AD9-92FF-D6B463482FED}"/>
          </ac:spMkLst>
        </pc:spChg>
        <pc:spChg chg="add mod">
          <ac:chgData name="Laura Lenihan (2207534)" userId="1df38920-2b4b-4cda-843d-6dfd422dae4b" providerId="ADAL" clId="{A014D2EC-C5ED-864A-8A81-E271ED09757A}" dt="2022-09-29T21:21:58.701" v="7505" actId="20577"/>
          <ac:spMkLst>
            <pc:docMk/>
            <pc:sldMk cId="2690712554" sldId="259"/>
            <ac:spMk id="6" creationId="{7FC108D9-0205-D659-02E6-6E67FE67A23F}"/>
          </ac:spMkLst>
        </pc:spChg>
        <pc:spChg chg="add del mod">
          <ac:chgData name="Laura Lenihan (2207534)" userId="1df38920-2b4b-4cda-843d-6dfd422dae4b" providerId="ADAL" clId="{A014D2EC-C5ED-864A-8A81-E271ED09757A}" dt="2022-09-28T21:27:30.750" v="6189" actId="478"/>
          <ac:spMkLst>
            <pc:docMk/>
            <pc:sldMk cId="2690712554" sldId="259"/>
            <ac:spMk id="8" creationId="{37685CCA-A03A-4197-267C-0E75DD6F5B4F}"/>
          </ac:spMkLst>
        </pc:spChg>
        <pc:spChg chg="add mod">
          <ac:chgData name="Laura Lenihan (2207534)" userId="1df38920-2b4b-4cda-843d-6dfd422dae4b" providerId="ADAL" clId="{A014D2EC-C5ED-864A-8A81-E271ED09757A}" dt="2022-09-29T21:22:01.998" v="7506" actId="20577"/>
          <ac:spMkLst>
            <pc:docMk/>
            <pc:sldMk cId="2690712554" sldId="259"/>
            <ac:spMk id="10" creationId="{BA2EE07E-9F87-0A56-9F7A-D1BA9506BF16}"/>
          </ac:spMkLst>
        </pc:spChg>
        <pc:spChg chg="mod">
          <ac:chgData name="Laura Lenihan (2207534)" userId="1df38920-2b4b-4cda-843d-6dfd422dae4b" providerId="ADAL" clId="{A014D2EC-C5ED-864A-8A81-E271ED09757A}" dt="2022-09-30T21:51:11.871" v="7940" actId="14100"/>
          <ac:spMkLst>
            <pc:docMk/>
            <pc:sldMk cId="2690712554" sldId="259"/>
            <ac:spMk id="12" creationId="{D5D2DB0D-6970-C466-CD87-F71107C77203}"/>
          </ac:spMkLst>
        </pc:spChg>
      </pc:sldChg>
      <pc:sldChg chg="addSp delSp modSp add del mod">
        <pc:chgData name="Laura Lenihan (2207534)" userId="1df38920-2b4b-4cda-843d-6dfd422dae4b" providerId="ADAL" clId="{A014D2EC-C5ED-864A-8A81-E271ED09757A}" dt="2022-10-01T13:14:34.979" v="9949" actId="2696"/>
        <pc:sldMkLst>
          <pc:docMk/>
          <pc:sldMk cId="1075660116" sldId="260"/>
        </pc:sldMkLst>
        <pc:spChg chg="add del mod">
          <ac:chgData name="Laura Lenihan (2207534)" userId="1df38920-2b4b-4cda-843d-6dfd422dae4b" providerId="ADAL" clId="{A014D2EC-C5ED-864A-8A81-E271ED09757A}" dt="2022-09-30T21:52:42.485" v="7959" actId="478"/>
          <ac:spMkLst>
            <pc:docMk/>
            <pc:sldMk cId="1075660116" sldId="260"/>
            <ac:spMk id="3" creationId="{D9CB35FA-278B-F73B-DFEA-938CD153C29B}"/>
          </ac:spMkLst>
        </pc:spChg>
        <pc:spChg chg="add del mod">
          <ac:chgData name="Laura Lenihan (2207534)" userId="1df38920-2b4b-4cda-843d-6dfd422dae4b" providerId="ADAL" clId="{A014D2EC-C5ED-864A-8A81-E271ED09757A}" dt="2022-09-30T21:52:44.106" v="7960" actId="478"/>
          <ac:spMkLst>
            <pc:docMk/>
            <pc:sldMk cId="1075660116" sldId="260"/>
            <ac:spMk id="5" creationId="{FC0EEAF9-23B8-E975-38CE-745C8DB47A02}"/>
          </ac:spMkLst>
        </pc:spChg>
        <pc:spChg chg="add mod">
          <ac:chgData name="Laura Lenihan (2207534)" userId="1df38920-2b4b-4cda-843d-6dfd422dae4b" providerId="ADAL" clId="{A014D2EC-C5ED-864A-8A81-E271ED09757A}" dt="2022-10-01T09:42:24.957" v="8541" actId="2"/>
          <ac:spMkLst>
            <pc:docMk/>
            <pc:sldMk cId="1075660116" sldId="260"/>
            <ac:spMk id="6" creationId="{A50A2D00-BED2-4C60-CE7C-D61B02A4DC79}"/>
          </ac:spMkLst>
        </pc:spChg>
        <pc:spChg chg="add mod">
          <ac:chgData name="Laura Lenihan (2207534)" userId="1df38920-2b4b-4cda-843d-6dfd422dae4b" providerId="ADAL" clId="{A014D2EC-C5ED-864A-8A81-E271ED09757A}" dt="2022-10-01T09:42:25.654" v="8542" actId="2"/>
          <ac:spMkLst>
            <pc:docMk/>
            <pc:sldMk cId="1075660116" sldId="260"/>
            <ac:spMk id="7" creationId="{F6514088-C7A4-ED46-F876-3CD11DC776B2}"/>
          </ac:spMkLst>
        </pc:spChg>
        <pc:spChg chg="add mod">
          <ac:chgData name="Laura Lenihan (2207534)" userId="1df38920-2b4b-4cda-843d-6dfd422dae4b" providerId="ADAL" clId="{A014D2EC-C5ED-864A-8A81-E271ED09757A}" dt="2022-10-01T09:44:53.879" v="8723" actId="20577"/>
          <ac:spMkLst>
            <pc:docMk/>
            <pc:sldMk cId="1075660116" sldId="260"/>
            <ac:spMk id="8" creationId="{7E1C4C34-F708-BD3E-5BB9-2C76B3E44217}"/>
          </ac:spMkLst>
        </pc:spChg>
        <pc:spChg chg="add mod">
          <ac:chgData name="Laura Lenihan (2207534)" userId="1df38920-2b4b-4cda-843d-6dfd422dae4b" providerId="ADAL" clId="{A014D2EC-C5ED-864A-8A81-E271ED09757A}" dt="2022-10-01T09:42:26.788" v="8543" actId="2"/>
          <ac:spMkLst>
            <pc:docMk/>
            <pc:sldMk cId="1075660116" sldId="260"/>
            <ac:spMk id="9" creationId="{F9D44653-3B55-6092-2F0C-1509566D0DE3}"/>
          </ac:spMkLst>
        </pc:spChg>
        <pc:spChg chg="mod">
          <ac:chgData name="Laura Lenihan (2207534)" userId="1df38920-2b4b-4cda-843d-6dfd422dae4b" providerId="ADAL" clId="{A014D2EC-C5ED-864A-8A81-E271ED09757A}" dt="2022-09-30T21:50:24.503" v="7926" actId="14100"/>
          <ac:spMkLst>
            <pc:docMk/>
            <pc:sldMk cId="1075660116" sldId="260"/>
            <ac:spMk id="12" creationId="{D5D2DB0D-6970-C466-CD87-F71107C77203}"/>
          </ac:spMkLst>
        </pc:spChg>
        <pc:spChg chg="mod">
          <ac:chgData name="Laura Lenihan (2207534)" userId="1df38920-2b4b-4cda-843d-6dfd422dae4b" providerId="ADAL" clId="{A014D2EC-C5ED-864A-8A81-E271ED09757A}" dt="2022-09-30T21:50:37.355" v="7931" actId="14100"/>
          <ac:spMkLst>
            <pc:docMk/>
            <pc:sldMk cId="1075660116" sldId="260"/>
            <ac:spMk id="17" creationId="{3CF76ECA-DE4B-ABC2-E332-790086C33786}"/>
          </ac:spMkLst>
        </pc:spChg>
        <pc:spChg chg="mod">
          <ac:chgData name="Laura Lenihan (2207534)" userId="1df38920-2b4b-4cda-843d-6dfd422dae4b" providerId="ADAL" clId="{A014D2EC-C5ED-864A-8A81-E271ED09757A}" dt="2022-09-30T21:50:54.222" v="7934" actId="14100"/>
          <ac:spMkLst>
            <pc:docMk/>
            <pc:sldMk cId="1075660116" sldId="260"/>
            <ac:spMk id="18" creationId="{5285AF01-C864-AC6B-7B76-F61C67E8964F}"/>
          </ac:spMkLst>
        </pc:spChg>
        <pc:spChg chg="mod">
          <ac:chgData name="Laura Lenihan (2207534)" userId="1df38920-2b4b-4cda-843d-6dfd422dae4b" providerId="ADAL" clId="{A014D2EC-C5ED-864A-8A81-E271ED09757A}" dt="2022-09-30T21:50:46.456" v="7933" actId="14100"/>
          <ac:spMkLst>
            <pc:docMk/>
            <pc:sldMk cId="1075660116" sldId="260"/>
            <ac:spMk id="19" creationId="{0E38B07C-AB7C-0E28-0625-94E610DD79F9}"/>
          </ac:spMkLst>
        </pc:spChg>
        <pc:spChg chg="del mod">
          <ac:chgData name="Laura Lenihan (2207534)" userId="1df38920-2b4b-4cda-843d-6dfd422dae4b" providerId="ADAL" clId="{A014D2EC-C5ED-864A-8A81-E271ED09757A}" dt="2022-09-30T21:52:39.537" v="7958" actId="478"/>
          <ac:spMkLst>
            <pc:docMk/>
            <pc:sldMk cId="1075660116" sldId="260"/>
            <ac:spMk id="21" creationId="{06F8BD2F-5537-BB86-4A0F-4F0ACB85EC8E}"/>
          </ac:spMkLst>
        </pc:spChg>
        <pc:spChg chg="del mod">
          <ac:chgData name="Laura Lenihan (2207534)" userId="1df38920-2b4b-4cda-843d-6dfd422dae4b" providerId="ADAL" clId="{A014D2EC-C5ED-864A-8A81-E271ED09757A}" dt="2022-09-30T21:52:46.358" v="7961" actId="478"/>
          <ac:spMkLst>
            <pc:docMk/>
            <pc:sldMk cId="1075660116" sldId="260"/>
            <ac:spMk id="23" creationId="{FCF07B9C-3D74-8DAA-81B1-0D0D205B6D81}"/>
          </ac:spMkLst>
        </pc:spChg>
        <pc:spChg chg="del">
          <ac:chgData name="Laura Lenihan (2207534)" userId="1df38920-2b4b-4cda-843d-6dfd422dae4b" providerId="ADAL" clId="{A014D2EC-C5ED-864A-8A81-E271ED09757A}" dt="2022-09-29T16:46:31.747" v="6397" actId="478"/>
          <ac:spMkLst>
            <pc:docMk/>
            <pc:sldMk cId="1075660116" sldId="260"/>
            <ac:spMk id="25" creationId="{8995AED5-C952-3B15-0C40-F2EF70DFDDF0}"/>
          </ac:spMkLst>
        </pc:spChg>
        <pc:spChg chg="del">
          <ac:chgData name="Laura Lenihan (2207534)" userId="1df38920-2b4b-4cda-843d-6dfd422dae4b" providerId="ADAL" clId="{A014D2EC-C5ED-864A-8A81-E271ED09757A}" dt="2022-09-29T16:46:37.567" v="6398" actId="478"/>
          <ac:spMkLst>
            <pc:docMk/>
            <pc:sldMk cId="1075660116" sldId="260"/>
            <ac:spMk id="26" creationId="{78A840FA-C408-7BF9-FB52-993694198754}"/>
          </ac:spMkLst>
        </pc:spChg>
      </pc:sldChg>
      <pc:sldChg chg="addSp delSp modSp add del mod ord">
        <pc:chgData name="Laura Lenihan (2207534)" userId="1df38920-2b4b-4cda-843d-6dfd422dae4b" providerId="ADAL" clId="{A014D2EC-C5ED-864A-8A81-E271ED09757A}" dt="2022-10-01T13:14:36.397" v="9950" actId="2696"/>
        <pc:sldMkLst>
          <pc:docMk/>
          <pc:sldMk cId="1547190272" sldId="261"/>
        </pc:sldMkLst>
        <pc:spChg chg="del">
          <ac:chgData name="Laura Lenihan (2207534)" userId="1df38920-2b4b-4cda-843d-6dfd422dae4b" providerId="ADAL" clId="{A014D2EC-C5ED-864A-8A81-E271ED09757A}" dt="2022-09-30T21:52:29.718" v="7956" actId="478"/>
          <ac:spMkLst>
            <pc:docMk/>
            <pc:sldMk cId="1547190272" sldId="261"/>
            <ac:spMk id="3" creationId="{D9CB35FA-278B-F73B-DFEA-938CD153C29B}"/>
          </ac:spMkLst>
        </pc:spChg>
        <pc:spChg chg="add mod">
          <ac:chgData name="Laura Lenihan (2207534)" userId="1df38920-2b4b-4cda-843d-6dfd422dae4b" providerId="ADAL" clId="{A014D2EC-C5ED-864A-8A81-E271ED09757A}" dt="2022-10-01T09:42:18.910" v="8539" actId="2"/>
          <ac:spMkLst>
            <pc:docMk/>
            <pc:sldMk cId="1547190272" sldId="261"/>
            <ac:spMk id="4" creationId="{DD45217D-A08E-1534-07BA-056C2A24C2D8}"/>
          </ac:spMkLst>
        </pc:spChg>
        <pc:spChg chg="del">
          <ac:chgData name="Laura Lenihan (2207534)" userId="1df38920-2b4b-4cda-843d-6dfd422dae4b" providerId="ADAL" clId="{A014D2EC-C5ED-864A-8A81-E271ED09757A}" dt="2022-09-30T21:52:26.905" v="7955" actId="478"/>
          <ac:spMkLst>
            <pc:docMk/>
            <pc:sldMk cId="1547190272" sldId="261"/>
            <ac:spMk id="5" creationId="{FC0EEAF9-23B8-E975-38CE-745C8DB47A02}"/>
          </ac:spMkLst>
        </pc:spChg>
        <pc:spChg chg="add mod">
          <ac:chgData name="Laura Lenihan (2207534)" userId="1df38920-2b4b-4cda-843d-6dfd422dae4b" providerId="ADAL" clId="{A014D2EC-C5ED-864A-8A81-E271ED09757A}" dt="2022-10-01T09:42:23.270" v="8540" actId="2"/>
          <ac:spMkLst>
            <pc:docMk/>
            <pc:sldMk cId="1547190272" sldId="261"/>
            <ac:spMk id="6" creationId="{0F848186-4837-69ED-4A69-71AFE5D7F8A2}"/>
          </ac:spMkLst>
        </pc:spChg>
        <pc:spChg chg="add mod">
          <ac:chgData name="Laura Lenihan (2207534)" userId="1df38920-2b4b-4cda-843d-6dfd422dae4b" providerId="ADAL" clId="{A014D2EC-C5ED-864A-8A81-E271ED09757A}" dt="2022-09-30T21:53:23.510" v="7966" actId="14100"/>
          <ac:spMkLst>
            <pc:docMk/>
            <pc:sldMk cId="1547190272" sldId="261"/>
            <ac:spMk id="7" creationId="{B338227B-A88D-C440-A8C4-B8237F4CEB99}"/>
          </ac:spMkLst>
        </pc:spChg>
        <pc:spChg chg="add mod">
          <ac:chgData name="Laura Lenihan (2207534)" userId="1df38920-2b4b-4cda-843d-6dfd422dae4b" providerId="ADAL" clId="{A014D2EC-C5ED-864A-8A81-E271ED09757A}" dt="2022-09-30T21:53:36.222" v="7968" actId="1076"/>
          <ac:spMkLst>
            <pc:docMk/>
            <pc:sldMk cId="1547190272" sldId="261"/>
            <ac:spMk id="8" creationId="{E92375D8-E4A2-BFE8-6257-0B3D38CABBAD}"/>
          </ac:spMkLst>
        </pc:spChg>
        <pc:spChg chg="mod">
          <ac:chgData name="Laura Lenihan (2207534)" userId="1df38920-2b4b-4cda-843d-6dfd422dae4b" providerId="ADAL" clId="{A014D2EC-C5ED-864A-8A81-E271ED09757A}" dt="2022-10-01T13:12:19.171" v="9947" actId="1076"/>
          <ac:spMkLst>
            <pc:docMk/>
            <pc:sldMk cId="1547190272" sldId="261"/>
            <ac:spMk id="12" creationId="{D5D2DB0D-6970-C466-CD87-F71107C77203}"/>
          </ac:spMkLst>
        </pc:spChg>
        <pc:spChg chg="del mod">
          <ac:chgData name="Laura Lenihan (2207534)" userId="1df38920-2b4b-4cda-843d-6dfd422dae4b" providerId="ADAL" clId="{A014D2EC-C5ED-864A-8A81-E271ED09757A}" dt="2022-09-30T21:51:45.388" v="7946"/>
          <ac:spMkLst>
            <pc:docMk/>
            <pc:sldMk cId="1547190272" sldId="261"/>
            <ac:spMk id="21" creationId="{06F8BD2F-5537-BB86-4A0F-4F0ACB85EC8E}"/>
          </ac:spMkLst>
        </pc:spChg>
        <pc:spChg chg="del">
          <ac:chgData name="Laura Lenihan (2207534)" userId="1df38920-2b4b-4cda-843d-6dfd422dae4b" providerId="ADAL" clId="{A014D2EC-C5ED-864A-8A81-E271ED09757A}" dt="2022-09-30T21:52:23.243" v="7954" actId="478"/>
          <ac:spMkLst>
            <pc:docMk/>
            <pc:sldMk cId="1547190272" sldId="261"/>
            <ac:spMk id="23" creationId="{FCF07B9C-3D74-8DAA-81B1-0D0D205B6D81}"/>
          </ac:spMkLst>
        </pc:spChg>
      </pc:sldChg>
      <pc:sldChg chg="modSp add del mod">
        <pc:chgData name="Laura Lenihan (2207534)" userId="1df38920-2b4b-4cda-843d-6dfd422dae4b" providerId="ADAL" clId="{A014D2EC-C5ED-864A-8A81-E271ED09757A}" dt="2022-10-01T13:14:33.642" v="9948" actId="2696"/>
        <pc:sldMkLst>
          <pc:docMk/>
          <pc:sldMk cId="1976290365" sldId="262"/>
        </pc:sldMkLst>
        <pc:spChg chg="mod">
          <ac:chgData name="Laura Lenihan (2207534)" userId="1df38920-2b4b-4cda-843d-6dfd422dae4b" providerId="ADAL" clId="{A014D2EC-C5ED-864A-8A81-E271ED09757A}" dt="2022-10-01T09:47:52.431" v="9032" actId="20577"/>
          <ac:spMkLst>
            <pc:docMk/>
            <pc:sldMk cId="1976290365" sldId="262"/>
            <ac:spMk id="3" creationId="{D9CB35FA-278B-F73B-DFEA-938CD153C29B}"/>
          </ac:spMkLst>
        </pc:spChg>
        <pc:spChg chg="mod">
          <ac:chgData name="Laura Lenihan (2207534)" userId="1df38920-2b4b-4cda-843d-6dfd422dae4b" providerId="ADAL" clId="{A014D2EC-C5ED-864A-8A81-E271ED09757A}" dt="2022-10-01T10:22:22.918" v="9940" actId="20577"/>
          <ac:spMkLst>
            <pc:docMk/>
            <pc:sldMk cId="1976290365" sldId="262"/>
            <ac:spMk id="5" creationId="{FC0EEAF9-23B8-E975-38CE-745C8DB47A02}"/>
          </ac:spMkLst>
        </pc:spChg>
        <pc:spChg chg="mod">
          <ac:chgData name="Laura Lenihan (2207534)" userId="1df38920-2b4b-4cda-843d-6dfd422dae4b" providerId="ADAL" clId="{A014D2EC-C5ED-864A-8A81-E271ED09757A}" dt="2022-10-01T09:42:27.555" v="8544" actId="2"/>
          <ac:spMkLst>
            <pc:docMk/>
            <pc:sldMk cId="1976290365" sldId="262"/>
            <ac:spMk id="23" creationId="{FCF07B9C-3D74-8DAA-81B1-0D0D205B6D81}"/>
          </ac:spMkLst>
        </pc:spChg>
      </pc:sldChg>
    </pc:docChg>
  </pc:docChgLst>
  <pc:docChgLst>
    <pc:chgData name="Laura Lenihan (2207534)" userId="S::2207534@student.uwtsd.ac.uk::1df38920-2b4b-4cda-843d-6dfd422dae4b" providerId="AD" clId="Web-{F5A3CB4B-FD3D-100D-8BE9-53F1A0806082}"/>
    <pc:docChg chg="modSld">
      <pc:chgData name="Laura Lenihan (2207534)" userId="S::2207534@student.uwtsd.ac.uk::1df38920-2b4b-4cda-843d-6dfd422dae4b" providerId="AD" clId="Web-{F5A3CB4B-FD3D-100D-8BE9-53F1A0806082}" dt="2022-09-18T13:49:24.940" v="408" actId="20577"/>
      <pc:docMkLst>
        <pc:docMk/>
      </pc:docMkLst>
      <pc:sldChg chg="modSp">
        <pc:chgData name="Laura Lenihan (2207534)" userId="S::2207534@student.uwtsd.ac.uk::1df38920-2b4b-4cda-843d-6dfd422dae4b" providerId="AD" clId="Web-{F5A3CB4B-FD3D-100D-8BE9-53F1A0806082}" dt="2022-09-18T13:49:24.940" v="408" actId="20577"/>
        <pc:sldMkLst>
          <pc:docMk/>
          <pc:sldMk cId="71421303" sldId="256"/>
        </pc:sldMkLst>
        <pc:spChg chg="mod">
          <ac:chgData name="Laura Lenihan (2207534)" userId="S::2207534@student.uwtsd.ac.uk::1df38920-2b4b-4cda-843d-6dfd422dae4b" providerId="AD" clId="Web-{F5A3CB4B-FD3D-100D-8BE9-53F1A0806082}" dt="2022-09-18T12:20:50.596" v="78" actId="20577"/>
          <ac:spMkLst>
            <pc:docMk/>
            <pc:sldMk cId="71421303" sldId="256"/>
            <ac:spMk id="6" creationId="{E22E3D52-43D5-1E4B-0BE5-1BA82105BA42}"/>
          </ac:spMkLst>
        </pc:spChg>
        <pc:spChg chg="mod">
          <ac:chgData name="Laura Lenihan (2207534)" userId="S::2207534@student.uwtsd.ac.uk::1df38920-2b4b-4cda-843d-6dfd422dae4b" providerId="AD" clId="Web-{F5A3CB4B-FD3D-100D-8BE9-53F1A0806082}" dt="2022-09-18T12:20:55.580" v="80" actId="20577"/>
          <ac:spMkLst>
            <pc:docMk/>
            <pc:sldMk cId="71421303" sldId="256"/>
            <ac:spMk id="10" creationId="{C4851420-5925-A65F-C6E9-C11BC12A3A87}"/>
          </ac:spMkLst>
        </pc:spChg>
        <pc:spChg chg="mod">
          <ac:chgData name="Laura Lenihan (2207534)" userId="S::2207534@student.uwtsd.ac.uk::1df38920-2b4b-4cda-843d-6dfd422dae4b" providerId="AD" clId="Web-{F5A3CB4B-FD3D-100D-8BE9-53F1A0806082}" dt="2022-09-18T13:49:24.940" v="408" actId="20577"/>
          <ac:spMkLst>
            <pc:docMk/>
            <pc:sldMk cId="71421303" sldId="256"/>
            <ac:spMk id="15" creationId="{B6E69EF4-9E50-6BE0-6C33-2F0F9DAF37F2}"/>
          </ac:spMkLst>
        </pc:spChg>
        <pc:spChg chg="mod">
          <ac:chgData name="Laura Lenihan (2207534)" userId="S::2207534@student.uwtsd.ac.uk::1df38920-2b4b-4cda-843d-6dfd422dae4b" providerId="AD" clId="Web-{F5A3CB4B-FD3D-100D-8BE9-53F1A0806082}" dt="2022-09-18T12:13:46.942" v="76" actId="20577"/>
          <ac:spMkLst>
            <pc:docMk/>
            <pc:sldMk cId="71421303" sldId="256"/>
            <ac:spMk id="16" creationId="{09428D6A-716B-9B27-9709-198D612C8892}"/>
          </ac:spMkLst>
        </pc:spChg>
      </pc:sldChg>
      <pc:sldChg chg="modSp">
        <pc:chgData name="Laura Lenihan (2207534)" userId="S::2207534@student.uwtsd.ac.uk::1df38920-2b4b-4cda-843d-6dfd422dae4b" providerId="AD" clId="Web-{F5A3CB4B-FD3D-100D-8BE9-53F1A0806082}" dt="2022-09-18T13:35:51.522" v="359" actId="20577"/>
        <pc:sldMkLst>
          <pc:docMk/>
          <pc:sldMk cId="1692087365" sldId="257"/>
        </pc:sldMkLst>
        <pc:spChg chg="mod">
          <ac:chgData name="Laura Lenihan (2207534)" userId="S::2207534@student.uwtsd.ac.uk::1df38920-2b4b-4cda-843d-6dfd422dae4b" providerId="AD" clId="Web-{F5A3CB4B-FD3D-100D-8BE9-53F1A0806082}" dt="2022-09-18T13:35:51.522" v="359" actId="20577"/>
          <ac:spMkLst>
            <pc:docMk/>
            <pc:sldMk cId="1692087365" sldId="257"/>
            <ac:spMk id="2" creationId="{294617E0-ADA9-3B7F-987E-E74862DD7BD0}"/>
          </ac:spMkLst>
        </pc:spChg>
      </pc:sldChg>
    </pc:docChg>
  </pc:docChgLst>
  <pc:docChgLst>
    <pc:chgData name="Laura Lenihan (2207534)" userId="S::2207534@student.uwtsd.ac.uk::1df38920-2b4b-4cda-843d-6dfd422dae4b" providerId="AD" clId="Web-{DB4A68A0-5721-70F7-1B2E-4ED2CF20F2B6}"/>
    <pc:docChg chg="modSld">
      <pc:chgData name="Laura Lenihan (2207534)" userId="S::2207534@student.uwtsd.ac.uk::1df38920-2b4b-4cda-843d-6dfd422dae4b" providerId="AD" clId="Web-{DB4A68A0-5721-70F7-1B2E-4ED2CF20F2B6}" dt="2022-09-19T10:24:49.618" v="59" actId="14100"/>
      <pc:docMkLst>
        <pc:docMk/>
      </pc:docMkLst>
      <pc:sldChg chg="modSp">
        <pc:chgData name="Laura Lenihan (2207534)" userId="S::2207534@student.uwtsd.ac.uk::1df38920-2b4b-4cda-843d-6dfd422dae4b" providerId="AD" clId="Web-{DB4A68A0-5721-70F7-1B2E-4ED2CF20F2B6}" dt="2022-09-19T10:24:49.618" v="59" actId="14100"/>
        <pc:sldMkLst>
          <pc:docMk/>
          <pc:sldMk cId="71421303" sldId="256"/>
        </pc:sldMkLst>
        <pc:spChg chg="mod">
          <ac:chgData name="Laura Lenihan (2207534)" userId="S::2207534@student.uwtsd.ac.uk::1df38920-2b4b-4cda-843d-6dfd422dae4b" providerId="AD" clId="Web-{DB4A68A0-5721-70F7-1B2E-4ED2CF20F2B6}" dt="2022-09-18T14:08:27.090" v="58" actId="20577"/>
          <ac:spMkLst>
            <pc:docMk/>
            <pc:sldMk cId="71421303" sldId="256"/>
            <ac:spMk id="15" creationId="{B6E69EF4-9E50-6BE0-6C33-2F0F9DAF37F2}"/>
          </ac:spMkLst>
        </pc:spChg>
        <pc:spChg chg="mod">
          <ac:chgData name="Laura Lenihan (2207534)" userId="S::2207534@student.uwtsd.ac.uk::1df38920-2b4b-4cda-843d-6dfd422dae4b" providerId="AD" clId="Web-{DB4A68A0-5721-70F7-1B2E-4ED2CF20F2B6}" dt="2022-09-19T10:24:49.618" v="59" actId="14100"/>
          <ac:spMkLst>
            <pc:docMk/>
            <pc:sldMk cId="71421303" sldId="256"/>
            <ac:spMk id="16" creationId="{09428D6A-716B-9B27-9709-198D612C8892}"/>
          </ac:spMkLst>
        </pc:spChg>
      </pc:sldChg>
    </pc:docChg>
  </pc:docChgLst>
  <pc:docChgLst>
    <pc:chgData name="Laura Lenihan (2207534)" userId="S::2207534@student.uwtsd.ac.uk::1df38920-2b4b-4cda-843d-6dfd422dae4b" providerId="AD" clId="Web-{159E2D32-4FF4-627E-FB59-6446E8DF9782}"/>
    <pc:docChg chg="modSld">
      <pc:chgData name="Laura Lenihan (2207534)" userId="S::2207534@student.uwtsd.ac.uk::1df38920-2b4b-4cda-843d-6dfd422dae4b" providerId="AD" clId="Web-{159E2D32-4FF4-627E-FB59-6446E8DF9782}" dt="2022-09-20T17:00:15.098" v="23" actId="20577"/>
      <pc:docMkLst>
        <pc:docMk/>
      </pc:docMkLst>
      <pc:sldChg chg="modSp">
        <pc:chgData name="Laura Lenihan (2207534)" userId="S::2207534@student.uwtsd.ac.uk::1df38920-2b4b-4cda-843d-6dfd422dae4b" providerId="AD" clId="Web-{159E2D32-4FF4-627E-FB59-6446E8DF9782}" dt="2022-09-20T17:00:15.098" v="23" actId="20577"/>
        <pc:sldMkLst>
          <pc:docMk/>
          <pc:sldMk cId="71421303" sldId="256"/>
        </pc:sldMkLst>
        <pc:spChg chg="mod">
          <ac:chgData name="Laura Lenihan (2207534)" userId="S::2207534@student.uwtsd.ac.uk::1df38920-2b4b-4cda-843d-6dfd422dae4b" providerId="AD" clId="Web-{159E2D32-4FF4-627E-FB59-6446E8DF9782}" dt="2022-09-20T17:00:15.098" v="23" actId="20577"/>
          <ac:spMkLst>
            <pc:docMk/>
            <pc:sldMk cId="71421303" sldId="256"/>
            <ac:spMk id="16" creationId="{09428D6A-716B-9B27-9709-198D612C889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3DF02-B4F5-1A61-0DEF-028AD0DEA0B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CBB84B6-2D07-CD0F-298D-C4199AB3CBD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2A973C1-0EE1-1226-B77E-D259FDE18D22}"/>
              </a:ext>
            </a:extLst>
          </p:cNvPr>
          <p:cNvSpPr>
            <a:spLocks noGrp="1"/>
          </p:cNvSpPr>
          <p:nvPr>
            <p:ph type="dt" sz="half" idx="10"/>
          </p:nvPr>
        </p:nvSpPr>
        <p:spPr/>
        <p:txBody>
          <a:bodyPr/>
          <a:lstStyle/>
          <a:p>
            <a:fld id="{6F8BD916-81A7-4822-843C-455D374D2018}" type="datetimeFigureOut">
              <a:rPr lang="en-GB" smtClean="0"/>
              <a:t>24/09/2022</a:t>
            </a:fld>
            <a:endParaRPr lang="en-GB" dirty="0"/>
          </a:p>
        </p:txBody>
      </p:sp>
      <p:sp>
        <p:nvSpPr>
          <p:cNvPr id="5" name="Footer Placeholder 4">
            <a:extLst>
              <a:ext uri="{FF2B5EF4-FFF2-40B4-BE49-F238E27FC236}">
                <a16:creationId xmlns:a16="http://schemas.microsoft.com/office/drawing/2014/main" id="{5B643A71-D390-3888-C044-ABD2C5306D2E}"/>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018BE010-4E26-67B2-7AC1-669A81558B0B}"/>
              </a:ext>
            </a:extLst>
          </p:cNvPr>
          <p:cNvSpPr>
            <a:spLocks noGrp="1"/>
          </p:cNvSpPr>
          <p:nvPr>
            <p:ph type="sldNum" sz="quarter" idx="12"/>
          </p:nvPr>
        </p:nvSpPr>
        <p:spPr/>
        <p:txBody>
          <a:bodyPr/>
          <a:lstStyle/>
          <a:p>
            <a:fld id="{E5285987-8EB1-4E88-946D-ED2A16C58546}" type="slidenum">
              <a:rPr lang="en-GB" smtClean="0"/>
              <a:t>‹#›</a:t>
            </a:fld>
            <a:endParaRPr lang="en-GB" dirty="0"/>
          </a:p>
        </p:txBody>
      </p:sp>
    </p:spTree>
    <p:extLst>
      <p:ext uri="{BB962C8B-B14F-4D97-AF65-F5344CB8AC3E}">
        <p14:creationId xmlns:p14="http://schemas.microsoft.com/office/powerpoint/2010/main" val="22496304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51AB89-F14B-4D2C-7BDE-DC10E6965A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54D76B8-1EDB-9F5B-2AC2-08190363EAE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F2979DA-C76A-FC11-06D7-7EBD7110AA57}"/>
              </a:ext>
            </a:extLst>
          </p:cNvPr>
          <p:cNvSpPr>
            <a:spLocks noGrp="1"/>
          </p:cNvSpPr>
          <p:nvPr>
            <p:ph type="dt" sz="half" idx="10"/>
          </p:nvPr>
        </p:nvSpPr>
        <p:spPr/>
        <p:txBody>
          <a:bodyPr/>
          <a:lstStyle/>
          <a:p>
            <a:fld id="{6F8BD916-81A7-4822-843C-455D374D2018}" type="datetimeFigureOut">
              <a:rPr lang="en-GB" smtClean="0"/>
              <a:t>24/09/2022</a:t>
            </a:fld>
            <a:endParaRPr lang="en-GB" dirty="0"/>
          </a:p>
        </p:txBody>
      </p:sp>
      <p:sp>
        <p:nvSpPr>
          <p:cNvPr id="5" name="Footer Placeholder 4">
            <a:extLst>
              <a:ext uri="{FF2B5EF4-FFF2-40B4-BE49-F238E27FC236}">
                <a16:creationId xmlns:a16="http://schemas.microsoft.com/office/drawing/2014/main" id="{109BF8C9-025C-9185-6824-5D495A009B9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6BF8C70F-BD9B-C087-C03F-8F06313469D4}"/>
              </a:ext>
            </a:extLst>
          </p:cNvPr>
          <p:cNvSpPr>
            <a:spLocks noGrp="1"/>
          </p:cNvSpPr>
          <p:nvPr>
            <p:ph type="sldNum" sz="quarter" idx="12"/>
          </p:nvPr>
        </p:nvSpPr>
        <p:spPr/>
        <p:txBody>
          <a:bodyPr/>
          <a:lstStyle/>
          <a:p>
            <a:fld id="{E5285987-8EB1-4E88-946D-ED2A16C58546}" type="slidenum">
              <a:rPr lang="en-GB" smtClean="0"/>
              <a:t>‹#›</a:t>
            </a:fld>
            <a:endParaRPr lang="en-GB" dirty="0"/>
          </a:p>
        </p:txBody>
      </p:sp>
    </p:spTree>
    <p:extLst>
      <p:ext uri="{BB962C8B-B14F-4D97-AF65-F5344CB8AC3E}">
        <p14:creationId xmlns:p14="http://schemas.microsoft.com/office/powerpoint/2010/main" val="5788361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2DCC90-3C9B-FCD3-C969-D7E90F94CD8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B721742-1225-1822-FF75-FAEF1444B8F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55431D-4E90-A48D-A330-D1717416FE48}"/>
              </a:ext>
            </a:extLst>
          </p:cNvPr>
          <p:cNvSpPr>
            <a:spLocks noGrp="1"/>
          </p:cNvSpPr>
          <p:nvPr>
            <p:ph type="dt" sz="half" idx="10"/>
          </p:nvPr>
        </p:nvSpPr>
        <p:spPr/>
        <p:txBody>
          <a:bodyPr/>
          <a:lstStyle/>
          <a:p>
            <a:fld id="{6F8BD916-81A7-4822-843C-455D374D2018}" type="datetimeFigureOut">
              <a:rPr lang="en-GB" smtClean="0"/>
              <a:t>24/09/2022</a:t>
            </a:fld>
            <a:endParaRPr lang="en-GB" dirty="0"/>
          </a:p>
        </p:txBody>
      </p:sp>
      <p:sp>
        <p:nvSpPr>
          <p:cNvPr id="5" name="Footer Placeholder 4">
            <a:extLst>
              <a:ext uri="{FF2B5EF4-FFF2-40B4-BE49-F238E27FC236}">
                <a16:creationId xmlns:a16="http://schemas.microsoft.com/office/drawing/2014/main" id="{D14757D6-137C-FD81-EC86-6C52F0CA1E05}"/>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9B992366-6F75-B5EE-4D73-795C36637A76}"/>
              </a:ext>
            </a:extLst>
          </p:cNvPr>
          <p:cNvSpPr>
            <a:spLocks noGrp="1"/>
          </p:cNvSpPr>
          <p:nvPr>
            <p:ph type="sldNum" sz="quarter" idx="12"/>
          </p:nvPr>
        </p:nvSpPr>
        <p:spPr/>
        <p:txBody>
          <a:bodyPr/>
          <a:lstStyle/>
          <a:p>
            <a:fld id="{E5285987-8EB1-4E88-946D-ED2A16C58546}" type="slidenum">
              <a:rPr lang="en-GB" smtClean="0"/>
              <a:t>‹#›</a:t>
            </a:fld>
            <a:endParaRPr lang="en-GB" dirty="0"/>
          </a:p>
        </p:txBody>
      </p:sp>
    </p:spTree>
    <p:extLst>
      <p:ext uri="{BB962C8B-B14F-4D97-AF65-F5344CB8AC3E}">
        <p14:creationId xmlns:p14="http://schemas.microsoft.com/office/powerpoint/2010/main" val="11713388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D3C77D-7890-A529-BE24-5DBC06E20B5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0A47CDF-671B-13E6-0C57-42A6271D822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1F0C613-90DE-F78D-39EB-72E07E5C042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9A0A36F-4466-E602-4FD4-7FE566C5D2D8}"/>
              </a:ext>
            </a:extLst>
          </p:cNvPr>
          <p:cNvSpPr>
            <a:spLocks noGrp="1"/>
          </p:cNvSpPr>
          <p:nvPr>
            <p:ph type="dt" sz="half" idx="10"/>
          </p:nvPr>
        </p:nvSpPr>
        <p:spPr/>
        <p:txBody>
          <a:bodyPr/>
          <a:lstStyle/>
          <a:p>
            <a:fld id="{6F8BD916-81A7-4822-843C-455D374D2018}" type="datetimeFigureOut">
              <a:rPr lang="en-GB" smtClean="0"/>
              <a:t>24/09/2022</a:t>
            </a:fld>
            <a:endParaRPr lang="en-GB" dirty="0"/>
          </a:p>
        </p:txBody>
      </p:sp>
      <p:sp>
        <p:nvSpPr>
          <p:cNvPr id="6" name="Footer Placeholder 5">
            <a:extLst>
              <a:ext uri="{FF2B5EF4-FFF2-40B4-BE49-F238E27FC236}">
                <a16:creationId xmlns:a16="http://schemas.microsoft.com/office/drawing/2014/main" id="{756660BE-03B2-5EDE-F0C0-A633B73734FD}"/>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E520D478-08A3-C421-7811-0E20D3FFAAB0}"/>
              </a:ext>
            </a:extLst>
          </p:cNvPr>
          <p:cNvSpPr>
            <a:spLocks noGrp="1"/>
          </p:cNvSpPr>
          <p:nvPr>
            <p:ph type="sldNum" sz="quarter" idx="12"/>
          </p:nvPr>
        </p:nvSpPr>
        <p:spPr/>
        <p:txBody>
          <a:bodyPr/>
          <a:lstStyle/>
          <a:p>
            <a:fld id="{E5285987-8EB1-4E88-946D-ED2A16C58546}" type="slidenum">
              <a:rPr lang="en-GB" smtClean="0"/>
              <a:t>‹#›</a:t>
            </a:fld>
            <a:endParaRPr lang="en-GB" dirty="0"/>
          </a:p>
        </p:txBody>
      </p:sp>
    </p:spTree>
    <p:extLst>
      <p:ext uri="{BB962C8B-B14F-4D97-AF65-F5344CB8AC3E}">
        <p14:creationId xmlns:p14="http://schemas.microsoft.com/office/powerpoint/2010/main" val="35811319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5AEDA-561F-7860-29FA-05FD56381BE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8301D89-3BD7-4B43-1BD9-896D3FEAD2C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5ED072D-8613-96EB-FAD2-C444CAF7C24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7D80F3B-58CC-7CA6-6E49-5F8FDE41DFB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4213331-74A1-1195-9087-FBECC8FA528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F5E2CC8-ACD7-353B-1F33-AC5006EE388F}"/>
              </a:ext>
            </a:extLst>
          </p:cNvPr>
          <p:cNvSpPr>
            <a:spLocks noGrp="1"/>
          </p:cNvSpPr>
          <p:nvPr>
            <p:ph type="dt" sz="half" idx="10"/>
          </p:nvPr>
        </p:nvSpPr>
        <p:spPr/>
        <p:txBody>
          <a:bodyPr/>
          <a:lstStyle/>
          <a:p>
            <a:fld id="{6F8BD916-81A7-4822-843C-455D374D2018}" type="datetimeFigureOut">
              <a:rPr lang="en-GB" smtClean="0"/>
              <a:t>24/09/2022</a:t>
            </a:fld>
            <a:endParaRPr lang="en-GB" dirty="0"/>
          </a:p>
        </p:txBody>
      </p:sp>
      <p:sp>
        <p:nvSpPr>
          <p:cNvPr id="8" name="Footer Placeholder 7">
            <a:extLst>
              <a:ext uri="{FF2B5EF4-FFF2-40B4-BE49-F238E27FC236}">
                <a16:creationId xmlns:a16="http://schemas.microsoft.com/office/drawing/2014/main" id="{739A5E61-3DC0-6375-CA74-57C3204C374A}"/>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59D9AA1E-C7D1-C74B-803B-62D00D4C352B}"/>
              </a:ext>
            </a:extLst>
          </p:cNvPr>
          <p:cNvSpPr>
            <a:spLocks noGrp="1"/>
          </p:cNvSpPr>
          <p:nvPr>
            <p:ph type="sldNum" sz="quarter" idx="12"/>
          </p:nvPr>
        </p:nvSpPr>
        <p:spPr/>
        <p:txBody>
          <a:bodyPr/>
          <a:lstStyle/>
          <a:p>
            <a:fld id="{E5285987-8EB1-4E88-946D-ED2A16C58546}" type="slidenum">
              <a:rPr lang="en-GB" smtClean="0"/>
              <a:t>‹#›</a:t>
            </a:fld>
            <a:endParaRPr lang="en-GB" dirty="0"/>
          </a:p>
        </p:txBody>
      </p:sp>
    </p:spTree>
    <p:extLst>
      <p:ext uri="{BB962C8B-B14F-4D97-AF65-F5344CB8AC3E}">
        <p14:creationId xmlns:p14="http://schemas.microsoft.com/office/powerpoint/2010/main" val="10868848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74ADF4-D484-5B60-B816-99DF526138D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B8C3EE4-FD9D-B437-64B9-D2535AB3B34C}"/>
              </a:ext>
            </a:extLst>
          </p:cNvPr>
          <p:cNvSpPr>
            <a:spLocks noGrp="1"/>
          </p:cNvSpPr>
          <p:nvPr>
            <p:ph type="dt" sz="half" idx="10"/>
          </p:nvPr>
        </p:nvSpPr>
        <p:spPr/>
        <p:txBody>
          <a:bodyPr/>
          <a:lstStyle/>
          <a:p>
            <a:fld id="{6F8BD916-81A7-4822-843C-455D374D2018}" type="datetimeFigureOut">
              <a:rPr lang="en-GB" smtClean="0"/>
              <a:t>24/09/2022</a:t>
            </a:fld>
            <a:endParaRPr lang="en-GB" dirty="0"/>
          </a:p>
        </p:txBody>
      </p:sp>
      <p:sp>
        <p:nvSpPr>
          <p:cNvPr id="4" name="Footer Placeholder 3">
            <a:extLst>
              <a:ext uri="{FF2B5EF4-FFF2-40B4-BE49-F238E27FC236}">
                <a16:creationId xmlns:a16="http://schemas.microsoft.com/office/drawing/2014/main" id="{B3643E18-1AF1-B5D0-FD9D-9E2AEC03218F}"/>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9DDB31A6-E183-9C0E-5E17-DFBD26C45F81}"/>
              </a:ext>
            </a:extLst>
          </p:cNvPr>
          <p:cNvSpPr>
            <a:spLocks noGrp="1"/>
          </p:cNvSpPr>
          <p:nvPr>
            <p:ph type="sldNum" sz="quarter" idx="12"/>
          </p:nvPr>
        </p:nvSpPr>
        <p:spPr/>
        <p:txBody>
          <a:bodyPr/>
          <a:lstStyle/>
          <a:p>
            <a:fld id="{E5285987-8EB1-4E88-946D-ED2A16C58546}" type="slidenum">
              <a:rPr lang="en-GB" smtClean="0"/>
              <a:t>‹#›</a:t>
            </a:fld>
            <a:endParaRPr lang="en-GB" dirty="0"/>
          </a:p>
        </p:txBody>
      </p:sp>
    </p:spTree>
    <p:extLst>
      <p:ext uri="{BB962C8B-B14F-4D97-AF65-F5344CB8AC3E}">
        <p14:creationId xmlns:p14="http://schemas.microsoft.com/office/powerpoint/2010/main" val="38859607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2496C9E-D692-3B13-4D70-939F1008F00B}"/>
              </a:ext>
            </a:extLst>
          </p:cNvPr>
          <p:cNvSpPr>
            <a:spLocks noGrp="1"/>
          </p:cNvSpPr>
          <p:nvPr>
            <p:ph type="dt" sz="half" idx="10"/>
          </p:nvPr>
        </p:nvSpPr>
        <p:spPr/>
        <p:txBody>
          <a:bodyPr/>
          <a:lstStyle/>
          <a:p>
            <a:fld id="{6F8BD916-81A7-4822-843C-455D374D2018}" type="datetimeFigureOut">
              <a:rPr lang="en-GB" smtClean="0"/>
              <a:t>24/09/2022</a:t>
            </a:fld>
            <a:endParaRPr lang="en-GB" dirty="0"/>
          </a:p>
        </p:txBody>
      </p:sp>
      <p:sp>
        <p:nvSpPr>
          <p:cNvPr id="3" name="Footer Placeholder 2">
            <a:extLst>
              <a:ext uri="{FF2B5EF4-FFF2-40B4-BE49-F238E27FC236}">
                <a16:creationId xmlns:a16="http://schemas.microsoft.com/office/drawing/2014/main" id="{AB89FBD2-F937-EC0F-434E-FEC88AAD0DFA}"/>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9F8A229E-2830-18F9-E7A4-70C5D730E890}"/>
              </a:ext>
            </a:extLst>
          </p:cNvPr>
          <p:cNvSpPr>
            <a:spLocks noGrp="1"/>
          </p:cNvSpPr>
          <p:nvPr>
            <p:ph type="sldNum" sz="quarter" idx="12"/>
          </p:nvPr>
        </p:nvSpPr>
        <p:spPr/>
        <p:txBody>
          <a:bodyPr/>
          <a:lstStyle/>
          <a:p>
            <a:fld id="{E5285987-8EB1-4E88-946D-ED2A16C58546}" type="slidenum">
              <a:rPr lang="en-GB" smtClean="0"/>
              <a:t>‹#›</a:t>
            </a:fld>
            <a:endParaRPr lang="en-GB" dirty="0"/>
          </a:p>
        </p:txBody>
      </p:sp>
    </p:spTree>
    <p:extLst>
      <p:ext uri="{BB962C8B-B14F-4D97-AF65-F5344CB8AC3E}">
        <p14:creationId xmlns:p14="http://schemas.microsoft.com/office/powerpoint/2010/main" val="10612878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C53D4-3084-E9A0-1189-6BA1FBE4719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C298084-638A-C237-212E-D03FF0AE98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F1976D2-748F-6ED4-F560-CAABE74927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BDD4A0-0DCE-D40A-2AAE-4527ED2A8170}"/>
              </a:ext>
            </a:extLst>
          </p:cNvPr>
          <p:cNvSpPr>
            <a:spLocks noGrp="1"/>
          </p:cNvSpPr>
          <p:nvPr>
            <p:ph type="dt" sz="half" idx="10"/>
          </p:nvPr>
        </p:nvSpPr>
        <p:spPr/>
        <p:txBody>
          <a:bodyPr/>
          <a:lstStyle/>
          <a:p>
            <a:fld id="{6F8BD916-81A7-4822-843C-455D374D2018}" type="datetimeFigureOut">
              <a:rPr lang="en-GB" smtClean="0"/>
              <a:t>24/09/2022</a:t>
            </a:fld>
            <a:endParaRPr lang="en-GB" dirty="0"/>
          </a:p>
        </p:txBody>
      </p:sp>
      <p:sp>
        <p:nvSpPr>
          <p:cNvPr id="6" name="Footer Placeholder 5">
            <a:extLst>
              <a:ext uri="{FF2B5EF4-FFF2-40B4-BE49-F238E27FC236}">
                <a16:creationId xmlns:a16="http://schemas.microsoft.com/office/drawing/2014/main" id="{0AF65629-89AB-45F0-25FA-2B64BFBF296E}"/>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74955771-83EF-9E1D-A8DE-91D7D278CD89}"/>
              </a:ext>
            </a:extLst>
          </p:cNvPr>
          <p:cNvSpPr>
            <a:spLocks noGrp="1"/>
          </p:cNvSpPr>
          <p:nvPr>
            <p:ph type="sldNum" sz="quarter" idx="12"/>
          </p:nvPr>
        </p:nvSpPr>
        <p:spPr/>
        <p:txBody>
          <a:bodyPr/>
          <a:lstStyle/>
          <a:p>
            <a:fld id="{E5285987-8EB1-4E88-946D-ED2A16C58546}" type="slidenum">
              <a:rPr lang="en-GB" smtClean="0"/>
              <a:t>‹#›</a:t>
            </a:fld>
            <a:endParaRPr lang="en-GB" dirty="0"/>
          </a:p>
        </p:txBody>
      </p:sp>
    </p:spTree>
    <p:extLst>
      <p:ext uri="{BB962C8B-B14F-4D97-AF65-F5344CB8AC3E}">
        <p14:creationId xmlns:p14="http://schemas.microsoft.com/office/powerpoint/2010/main" val="36487326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987BED-8AEB-2F7C-044C-01883F363AD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FDF3B89-94E4-900F-5A86-1F46109C403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02CD68D5-2268-ABEB-E8DF-C8F811B430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1D6E186-3B54-35F0-A8A9-3D91C4888FB8}"/>
              </a:ext>
            </a:extLst>
          </p:cNvPr>
          <p:cNvSpPr>
            <a:spLocks noGrp="1"/>
          </p:cNvSpPr>
          <p:nvPr>
            <p:ph type="dt" sz="half" idx="10"/>
          </p:nvPr>
        </p:nvSpPr>
        <p:spPr/>
        <p:txBody>
          <a:bodyPr/>
          <a:lstStyle/>
          <a:p>
            <a:fld id="{6F8BD916-81A7-4822-843C-455D374D2018}" type="datetimeFigureOut">
              <a:rPr lang="en-GB" smtClean="0"/>
              <a:t>24/09/2022</a:t>
            </a:fld>
            <a:endParaRPr lang="en-GB" dirty="0"/>
          </a:p>
        </p:txBody>
      </p:sp>
      <p:sp>
        <p:nvSpPr>
          <p:cNvPr id="6" name="Footer Placeholder 5">
            <a:extLst>
              <a:ext uri="{FF2B5EF4-FFF2-40B4-BE49-F238E27FC236}">
                <a16:creationId xmlns:a16="http://schemas.microsoft.com/office/drawing/2014/main" id="{9FF17976-793F-87D2-5FCE-7A6F5F5FC1B6}"/>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5E3E0E8B-619E-0EE5-C6A4-7344FA98D6D2}"/>
              </a:ext>
            </a:extLst>
          </p:cNvPr>
          <p:cNvSpPr>
            <a:spLocks noGrp="1"/>
          </p:cNvSpPr>
          <p:nvPr>
            <p:ph type="sldNum" sz="quarter" idx="12"/>
          </p:nvPr>
        </p:nvSpPr>
        <p:spPr/>
        <p:txBody>
          <a:bodyPr/>
          <a:lstStyle/>
          <a:p>
            <a:fld id="{E5285987-8EB1-4E88-946D-ED2A16C58546}" type="slidenum">
              <a:rPr lang="en-GB" smtClean="0"/>
              <a:t>‹#›</a:t>
            </a:fld>
            <a:endParaRPr lang="en-GB" dirty="0"/>
          </a:p>
        </p:txBody>
      </p:sp>
    </p:spTree>
    <p:extLst>
      <p:ext uri="{BB962C8B-B14F-4D97-AF65-F5344CB8AC3E}">
        <p14:creationId xmlns:p14="http://schemas.microsoft.com/office/powerpoint/2010/main" val="42286483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ED321-DF4A-9F07-7913-A25D6F9F5D1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3135F90-9C57-8C4C-C02C-EDD061520AC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CF3983-3D37-219D-4C19-91EF5076A2CC}"/>
              </a:ext>
            </a:extLst>
          </p:cNvPr>
          <p:cNvSpPr>
            <a:spLocks noGrp="1"/>
          </p:cNvSpPr>
          <p:nvPr>
            <p:ph type="dt" sz="half" idx="10"/>
          </p:nvPr>
        </p:nvSpPr>
        <p:spPr/>
        <p:txBody>
          <a:bodyPr/>
          <a:lstStyle/>
          <a:p>
            <a:fld id="{6F8BD916-81A7-4822-843C-455D374D2018}" type="datetimeFigureOut">
              <a:rPr lang="en-GB" smtClean="0"/>
              <a:t>24/09/2022</a:t>
            </a:fld>
            <a:endParaRPr lang="en-GB" dirty="0"/>
          </a:p>
        </p:txBody>
      </p:sp>
      <p:sp>
        <p:nvSpPr>
          <p:cNvPr id="5" name="Footer Placeholder 4">
            <a:extLst>
              <a:ext uri="{FF2B5EF4-FFF2-40B4-BE49-F238E27FC236}">
                <a16:creationId xmlns:a16="http://schemas.microsoft.com/office/drawing/2014/main" id="{0F35ADA5-E3D6-841E-D2AC-DB5BF69A0048}"/>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83658810-D492-CC65-1C01-5B2BBCCB4B73}"/>
              </a:ext>
            </a:extLst>
          </p:cNvPr>
          <p:cNvSpPr>
            <a:spLocks noGrp="1"/>
          </p:cNvSpPr>
          <p:nvPr>
            <p:ph type="sldNum" sz="quarter" idx="12"/>
          </p:nvPr>
        </p:nvSpPr>
        <p:spPr/>
        <p:txBody>
          <a:bodyPr/>
          <a:lstStyle/>
          <a:p>
            <a:fld id="{E5285987-8EB1-4E88-946D-ED2A16C58546}" type="slidenum">
              <a:rPr lang="en-GB" smtClean="0"/>
              <a:t>‹#›</a:t>
            </a:fld>
            <a:endParaRPr lang="en-GB" dirty="0"/>
          </a:p>
        </p:txBody>
      </p:sp>
    </p:spTree>
    <p:extLst>
      <p:ext uri="{BB962C8B-B14F-4D97-AF65-F5344CB8AC3E}">
        <p14:creationId xmlns:p14="http://schemas.microsoft.com/office/powerpoint/2010/main" val="19120011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DCED543-9202-A70F-BA46-C6BEDF464C9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8CDD0CE-CBED-8BD9-5BAE-4BED7B5D2E6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C0F983-9E64-A1A2-35EF-3294AA80CB27}"/>
              </a:ext>
            </a:extLst>
          </p:cNvPr>
          <p:cNvSpPr>
            <a:spLocks noGrp="1"/>
          </p:cNvSpPr>
          <p:nvPr>
            <p:ph type="dt" sz="half" idx="10"/>
          </p:nvPr>
        </p:nvSpPr>
        <p:spPr/>
        <p:txBody>
          <a:bodyPr/>
          <a:lstStyle/>
          <a:p>
            <a:fld id="{6F8BD916-81A7-4822-843C-455D374D2018}" type="datetimeFigureOut">
              <a:rPr lang="en-GB" smtClean="0"/>
              <a:t>24/09/2022</a:t>
            </a:fld>
            <a:endParaRPr lang="en-GB" dirty="0"/>
          </a:p>
        </p:txBody>
      </p:sp>
      <p:sp>
        <p:nvSpPr>
          <p:cNvPr id="5" name="Footer Placeholder 4">
            <a:extLst>
              <a:ext uri="{FF2B5EF4-FFF2-40B4-BE49-F238E27FC236}">
                <a16:creationId xmlns:a16="http://schemas.microsoft.com/office/drawing/2014/main" id="{D374FFF9-7A4A-5D0A-7030-47FAF5CE60FB}"/>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50BDA0D9-79FC-66F8-9583-C91EBA9AC334}"/>
              </a:ext>
            </a:extLst>
          </p:cNvPr>
          <p:cNvSpPr>
            <a:spLocks noGrp="1"/>
          </p:cNvSpPr>
          <p:nvPr>
            <p:ph type="sldNum" sz="quarter" idx="12"/>
          </p:nvPr>
        </p:nvSpPr>
        <p:spPr/>
        <p:txBody>
          <a:bodyPr/>
          <a:lstStyle/>
          <a:p>
            <a:fld id="{E5285987-8EB1-4E88-946D-ED2A16C58546}" type="slidenum">
              <a:rPr lang="en-GB" smtClean="0"/>
              <a:t>‹#›</a:t>
            </a:fld>
            <a:endParaRPr lang="en-GB" dirty="0"/>
          </a:p>
        </p:txBody>
      </p:sp>
    </p:spTree>
    <p:extLst>
      <p:ext uri="{BB962C8B-B14F-4D97-AF65-F5344CB8AC3E}">
        <p14:creationId xmlns:p14="http://schemas.microsoft.com/office/powerpoint/2010/main" val="18149111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8A9068-FD27-263A-A4AB-39C37069062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5886791-DF4E-AB97-EC32-5E3E897FD63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45060B7-9530-38A6-7CD6-D281E6A465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8BD916-81A7-4822-843C-455D374D2018}" type="datetimeFigureOut">
              <a:rPr lang="en-GB" smtClean="0"/>
              <a:t>24/09/2022</a:t>
            </a:fld>
            <a:endParaRPr lang="en-GB" dirty="0"/>
          </a:p>
        </p:txBody>
      </p:sp>
      <p:sp>
        <p:nvSpPr>
          <p:cNvPr id="5" name="Footer Placeholder 4">
            <a:extLst>
              <a:ext uri="{FF2B5EF4-FFF2-40B4-BE49-F238E27FC236}">
                <a16:creationId xmlns:a16="http://schemas.microsoft.com/office/drawing/2014/main" id="{9F336841-B14F-3E2C-DD6C-33A3D1ACFEA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E5AB94A0-8010-5ABC-3E01-2EE96A196E5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285987-8EB1-4E88-946D-ED2A16C58546}" type="slidenum">
              <a:rPr lang="en-GB" smtClean="0"/>
              <a:t>‹#›</a:t>
            </a:fld>
            <a:endParaRPr lang="en-GB" dirty="0"/>
          </a:p>
        </p:txBody>
      </p:sp>
    </p:spTree>
    <p:extLst>
      <p:ext uri="{BB962C8B-B14F-4D97-AF65-F5344CB8AC3E}">
        <p14:creationId xmlns:p14="http://schemas.microsoft.com/office/powerpoint/2010/main" val="16404955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tscfm.org/blogs/the-benefits-of-critical-thinking-for-students/" TargetMode="External"/><Relationship Id="rId2" Type="http://schemas.openxmlformats.org/officeDocument/2006/relationships/hyperlink" Target="https://dictionary.cambridge.org/dictionary/english/plagiaris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D21D14F-1DED-1A62-A316-93B157790997}"/>
              </a:ext>
            </a:extLst>
          </p:cNvPr>
          <p:cNvSpPr/>
          <p:nvPr/>
        </p:nvSpPr>
        <p:spPr>
          <a:xfrm>
            <a:off x="127819" y="383458"/>
            <a:ext cx="11936362" cy="1622323"/>
          </a:xfrm>
          <a:prstGeom prst="roundRect">
            <a:avLst/>
          </a:prstGeom>
          <a:solidFill>
            <a:srgbClr val="F0AEF2"/>
          </a:solidFill>
          <a:ln>
            <a:solidFill>
              <a:srgbClr val="F0AE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ectangle: Rounded Corners 5">
            <a:extLst>
              <a:ext uri="{FF2B5EF4-FFF2-40B4-BE49-F238E27FC236}">
                <a16:creationId xmlns:a16="http://schemas.microsoft.com/office/drawing/2014/main" id="{E22E3D52-43D5-1E4B-0BE5-1BA82105BA42}"/>
              </a:ext>
            </a:extLst>
          </p:cNvPr>
          <p:cNvSpPr/>
          <p:nvPr/>
        </p:nvSpPr>
        <p:spPr>
          <a:xfrm>
            <a:off x="127820" y="2109020"/>
            <a:ext cx="3824749" cy="3318386"/>
          </a:xfrm>
          <a:prstGeom prst="roundRect">
            <a:avLst/>
          </a:prstGeom>
          <a:solidFill>
            <a:srgbClr val="FEB8EA"/>
          </a:solidFill>
          <a:ln>
            <a:solidFill>
              <a:srgbClr val="FEB8EA"/>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en-GB" dirty="0">
              <a:cs typeface="Calibri" panose="020F0502020204030204"/>
            </a:endParaRPr>
          </a:p>
        </p:txBody>
      </p:sp>
      <p:sp>
        <p:nvSpPr>
          <p:cNvPr id="8" name="Rectangle: Rounded Corners 7">
            <a:extLst>
              <a:ext uri="{FF2B5EF4-FFF2-40B4-BE49-F238E27FC236}">
                <a16:creationId xmlns:a16="http://schemas.microsoft.com/office/drawing/2014/main" id="{5B15D88B-0373-AD76-162D-939ABFDC13A4}"/>
              </a:ext>
            </a:extLst>
          </p:cNvPr>
          <p:cNvSpPr/>
          <p:nvPr/>
        </p:nvSpPr>
        <p:spPr>
          <a:xfrm>
            <a:off x="4068097" y="2109020"/>
            <a:ext cx="4055806" cy="3318386"/>
          </a:xfrm>
          <a:prstGeom prst="roundRect">
            <a:avLst/>
          </a:prstGeom>
          <a:solidFill>
            <a:srgbClr val="FFFF99"/>
          </a:solidFill>
          <a:ln>
            <a:solidFill>
              <a:srgbClr val="FFFF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10" name="Rectangle: Rounded Corners 9">
            <a:extLst>
              <a:ext uri="{FF2B5EF4-FFF2-40B4-BE49-F238E27FC236}">
                <a16:creationId xmlns:a16="http://schemas.microsoft.com/office/drawing/2014/main" id="{C4851420-5925-A65F-C6E9-C11BC12A3A87}"/>
              </a:ext>
            </a:extLst>
          </p:cNvPr>
          <p:cNvSpPr/>
          <p:nvPr/>
        </p:nvSpPr>
        <p:spPr>
          <a:xfrm>
            <a:off x="8239432" y="2109020"/>
            <a:ext cx="3824749" cy="3318386"/>
          </a:xfrm>
          <a:prstGeom prst="roundRect">
            <a:avLst/>
          </a:prstGeom>
          <a:solidFill>
            <a:srgbClr val="62E8E7"/>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endParaRPr lang="en-GB" dirty="0">
              <a:ea typeface="+mn-lt"/>
              <a:cs typeface="+mn-lt"/>
            </a:endParaRPr>
          </a:p>
        </p:txBody>
      </p:sp>
      <p:sp>
        <p:nvSpPr>
          <p:cNvPr id="11" name="Rectangle: Rounded Corners 10">
            <a:extLst>
              <a:ext uri="{FF2B5EF4-FFF2-40B4-BE49-F238E27FC236}">
                <a16:creationId xmlns:a16="http://schemas.microsoft.com/office/drawing/2014/main" id="{8C67E4DE-81F3-9B8E-968C-DAE710F4D239}"/>
              </a:ext>
            </a:extLst>
          </p:cNvPr>
          <p:cNvSpPr/>
          <p:nvPr/>
        </p:nvSpPr>
        <p:spPr>
          <a:xfrm>
            <a:off x="119867" y="5530645"/>
            <a:ext cx="11936362" cy="1209368"/>
          </a:xfrm>
          <a:prstGeom prst="roundRect">
            <a:avLst/>
          </a:prstGeom>
          <a:solidFill>
            <a:srgbClr val="F0AEF2"/>
          </a:solidFill>
          <a:ln>
            <a:solidFill>
              <a:srgbClr val="F0AE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0" name="Group 19">
            <a:extLst>
              <a:ext uri="{FF2B5EF4-FFF2-40B4-BE49-F238E27FC236}">
                <a16:creationId xmlns:a16="http://schemas.microsoft.com/office/drawing/2014/main" id="{44D3A43C-2003-D9F3-A1E0-3221A4DA2ECF}"/>
              </a:ext>
            </a:extLst>
          </p:cNvPr>
          <p:cNvGrpSpPr/>
          <p:nvPr/>
        </p:nvGrpSpPr>
        <p:grpSpPr>
          <a:xfrm>
            <a:off x="-7952" y="-32543"/>
            <a:ext cx="12192000" cy="280219"/>
            <a:chOff x="0" y="0"/>
            <a:chExt cx="12192000" cy="280219"/>
          </a:xfrm>
        </p:grpSpPr>
        <p:sp>
          <p:nvSpPr>
            <p:cNvPr id="4" name="Rectangle 3">
              <a:extLst>
                <a:ext uri="{FF2B5EF4-FFF2-40B4-BE49-F238E27FC236}">
                  <a16:creationId xmlns:a16="http://schemas.microsoft.com/office/drawing/2014/main" id="{65E48FD5-1EBA-907C-ABF3-A62C9DA2EB2E}"/>
                </a:ext>
              </a:extLst>
            </p:cNvPr>
            <p:cNvSpPr/>
            <p:nvPr/>
          </p:nvSpPr>
          <p:spPr>
            <a:xfrm>
              <a:off x="0" y="0"/>
              <a:ext cx="12192000" cy="280219"/>
            </a:xfrm>
            <a:prstGeom prst="rect">
              <a:avLst/>
            </a:prstGeom>
            <a:solidFill>
              <a:srgbClr val="99C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000" dirty="0">
                  <a:ln>
                    <a:solidFill>
                      <a:srgbClr val="3399FF"/>
                    </a:solidFill>
                  </a:ln>
                  <a:solidFill>
                    <a:schemeClr val="tx1"/>
                  </a:solidFill>
                  <a:latin typeface="Arial" panose="020B0604020202020204" pitchFamily="34" charset="0"/>
                  <a:cs typeface="Arial" panose="020B0604020202020204" pitchFamily="34" charset="0"/>
                </a:rPr>
                <a:t>	 </a:t>
              </a:r>
            </a:p>
          </p:txBody>
        </p:sp>
        <p:sp>
          <p:nvSpPr>
            <p:cNvPr id="13" name="TextBox 12">
              <a:extLst>
                <a:ext uri="{FF2B5EF4-FFF2-40B4-BE49-F238E27FC236}">
                  <a16:creationId xmlns:a16="http://schemas.microsoft.com/office/drawing/2014/main" id="{77E21261-1557-1A6F-D635-84D2050846C0}"/>
                </a:ext>
              </a:extLst>
            </p:cNvPr>
            <p:cNvSpPr txBox="1"/>
            <p:nvPr/>
          </p:nvSpPr>
          <p:spPr>
            <a:xfrm>
              <a:off x="127818" y="33997"/>
              <a:ext cx="9512709" cy="246221"/>
            </a:xfrm>
            <a:prstGeom prst="rect">
              <a:avLst/>
            </a:prstGeom>
            <a:noFill/>
          </p:spPr>
          <p:txBody>
            <a:bodyPr wrap="square" rtlCol="0">
              <a:spAutoFit/>
            </a:bodyPr>
            <a:lstStyle/>
            <a:p>
              <a:r>
                <a:rPr lang="en-GB" sz="1000" dirty="0">
                  <a:solidFill>
                    <a:schemeClr val="tx1">
                      <a:lumMod val="95000"/>
                      <a:lumOff val="5000"/>
                    </a:schemeClr>
                  </a:solidFill>
                  <a:latin typeface="Arial" panose="020B0604020202020204" pitchFamily="34" charset="0"/>
                  <a:cs typeface="Arial" panose="020B0604020202020204" pitchFamily="34" charset="0"/>
                </a:rPr>
                <a:t>Laura Lenihan	2207534	Academic Study Skills	ECGE4005P/C</a:t>
              </a:r>
            </a:p>
          </p:txBody>
        </p:sp>
      </p:grpSp>
      <p:sp>
        <p:nvSpPr>
          <p:cNvPr id="14" name="TextBox 13">
            <a:extLst>
              <a:ext uri="{FF2B5EF4-FFF2-40B4-BE49-F238E27FC236}">
                <a16:creationId xmlns:a16="http://schemas.microsoft.com/office/drawing/2014/main" id="{2167E1F4-DFBD-893C-9738-90748623A7E7}"/>
              </a:ext>
            </a:extLst>
          </p:cNvPr>
          <p:cNvSpPr txBox="1"/>
          <p:nvPr/>
        </p:nvSpPr>
        <p:spPr>
          <a:xfrm>
            <a:off x="250724" y="575185"/>
            <a:ext cx="10169183" cy="1200329"/>
          </a:xfrm>
          <a:prstGeom prst="rect">
            <a:avLst/>
          </a:prstGeom>
          <a:noFill/>
        </p:spPr>
        <p:txBody>
          <a:bodyPr wrap="square" lIns="91440" tIns="45720" rIns="91440" bIns="45720" rtlCol="0" anchor="t">
            <a:spAutoFit/>
          </a:bodyPr>
          <a:lstStyle/>
          <a:p>
            <a:r>
              <a:rPr lang="en-GB" sz="1000" b="1" dirty="0">
                <a:latin typeface="Arial" panose="020B0604020202020204" pitchFamily="34" charset="0"/>
                <a:cs typeface="Arial" panose="020B0604020202020204" pitchFamily="34" charset="0"/>
              </a:rPr>
              <a:t>What is Critical Thinking?</a:t>
            </a:r>
          </a:p>
          <a:p>
            <a:pPr algn="just"/>
            <a:r>
              <a:rPr lang="en-GB" sz="900" dirty="0">
                <a:latin typeface="Arial"/>
                <a:cs typeface="Arial"/>
              </a:rPr>
              <a:t>Critical thinking- supporting theories with evidence. Judge </a:t>
            </a:r>
            <a:r>
              <a:rPr lang="en-GB" sz="900" i="1" dirty="0">
                <a:latin typeface="Arial"/>
                <a:cs typeface="Arial"/>
              </a:rPr>
              <a:t>et al</a:t>
            </a:r>
            <a:r>
              <a:rPr lang="en-GB" sz="900" dirty="0">
                <a:latin typeface="Arial"/>
                <a:cs typeface="Arial"/>
              </a:rPr>
              <a:t>. (2013, p.2) claims that a good critical thinker will question the views of others as well as their own, while remaining open-minded to the opinions of others. Critical thinking is a beneficial tool to have in everyday life, as Cottrell (2017) suggests we can make much more specific and accurate judgements of our own interests, thought processes and abilities when effectively applying good critical thinking skills. Critical thinking is especially fundamental during academic studying; when thinking critically as a student Cottrell (2017) points out, you should be finding where the best evidence is located, evaluating how the evidence can support different arguments based on it's strengths and providing evidence to exemplify your argument. A critical thinker will differentiate opinion from fact while understanding the information from a neutral/ unbiased perspective.</a:t>
            </a:r>
          </a:p>
          <a:p>
            <a:pPr algn="just"/>
            <a:r>
              <a:rPr lang="en-GB" sz="900" dirty="0">
                <a:latin typeface="Arial"/>
                <a:cs typeface="Arial"/>
              </a:rPr>
              <a:t>Time management, note taking and referencing/paraphrasing are all essential skills in which assist a person's development to critical thinking. </a:t>
            </a:r>
            <a:endParaRPr lang="en-GB" sz="900" dirty="0">
              <a:latin typeface="Arial" panose="020B0604020202020204" pitchFamily="34" charset="0"/>
              <a:cs typeface="Arial" panose="020B0604020202020204" pitchFamily="34" charset="0"/>
            </a:endParaRPr>
          </a:p>
          <a:p>
            <a:endParaRPr lang="en-GB" sz="800" dirty="0">
              <a:latin typeface="Arial" panose="020B060402020202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B6E69EF4-9E50-6BE0-6C33-2F0F9DAF37F2}"/>
              </a:ext>
            </a:extLst>
          </p:cNvPr>
          <p:cNvSpPr txBox="1"/>
          <p:nvPr/>
        </p:nvSpPr>
        <p:spPr>
          <a:xfrm>
            <a:off x="398206" y="2359742"/>
            <a:ext cx="3185652" cy="2723823"/>
          </a:xfrm>
          <a:prstGeom prst="rect">
            <a:avLst/>
          </a:prstGeom>
          <a:noFill/>
        </p:spPr>
        <p:txBody>
          <a:bodyPr wrap="square" lIns="91440" tIns="45720" rIns="91440" bIns="45720" rtlCol="0" anchor="t">
            <a:spAutoFit/>
          </a:bodyPr>
          <a:lstStyle/>
          <a:p>
            <a:r>
              <a:rPr lang="en-GB" sz="1000" b="1" dirty="0">
                <a:latin typeface="Arial"/>
                <a:cs typeface="Arial"/>
              </a:rPr>
              <a:t>Referencing/ paraphrasing :</a:t>
            </a:r>
          </a:p>
          <a:p>
            <a:r>
              <a:rPr lang="en-GB" sz="900" dirty="0">
                <a:latin typeface="Arial"/>
                <a:cs typeface="Arial"/>
              </a:rPr>
              <a:t>Referencing and paraphrasing are significant skills to learn when developing a critical thinking mindset. When correctly referencing and paraphrasing you are avoiding plagiarism, plagiarism is </a:t>
            </a:r>
            <a:r>
              <a:rPr lang="en-GB" sz="900" dirty="0">
                <a:latin typeface="Arial"/>
                <a:ea typeface="Calibri"/>
                <a:cs typeface="Arial"/>
              </a:rPr>
              <a:t>"t</a:t>
            </a:r>
            <a:r>
              <a:rPr lang="en-GB" sz="900" dirty="0">
                <a:latin typeface="Arial"/>
                <a:ea typeface="Calibri"/>
                <a:cs typeface="Calibri"/>
              </a:rPr>
              <a:t>he</a:t>
            </a:r>
            <a:r>
              <a:rPr lang="en-GB" sz="900" dirty="0">
                <a:latin typeface="Arial"/>
                <a:ea typeface="+mn-lt"/>
                <a:cs typeface="+mn-lt"/>
              </a:rPr>
              <a:t> process or practice of using another person's ideas or work and pretending that it is your own" (The Cambridge Advanced Learner's Dictionary, 1995). In addition to avoiding plagiarism; paraphrasing is a useful technique as Godfrey (2013) claims, portraying what you have read into your own words demonstrates your personal interpretation of it, whilst allowing you to support your argument/point by adapting your reading. Referencing in academic work is required by all students.  Bottomley </a:t>
            </a:r>
            <a:r>
              <a:rPr lang="en-GB" sz="900" i="1" dirty="0">
                <a:latin typeface="Arial"/>
                <a:ea typeface="+mn-lt"/>
                <a:cs typeface="+mn-lt"/>
              </a:rPr>
              <a:t>et al</a:t>
            </a:r>
            <a:r>
              <a:rPr lang="en-GB" sz="900" dirty="0">
                <a:latin typeface="Arial"/>
                <a:ea typeface="+mn-lt"/>
                <a:cs typeface="+mn-lt"/>
              </a:rPr>
              <a:t>. (2018) states the importance of referencing, referencing allows the reader to easily find the source of information used while also acknowledging the writers work; by referencing the sources used correctly the reader recognizes the facts written have been researched, giving them confidence in the information written. </a:t>
            </a:r>
            <a:endParaRPr lang="en-GB" sz="900" dirty="0">
              <a:latin typeface="Arial"/>
              <a:cs typeface="Arial" panose="020B0604020202020204" pitchFamily="34" charset="0"/>
            </a:endParaRPr>
          </a:p>
        </p:txBody>
      </p:sp>
      <p:sp>
        <p:nvSpPr>
          <p:cNvPr id="16" name="TextBox 15">
            <a:extLst>
              <a:ext uri="{FF2B5EF4-FFF2-40B4-BE49-F238E27FC236}">
                <a16:creationId xmlns:a16="http://schemas.microsoft.com/office/drawing/2014/main" id="{09428D6A-716B-9B27-9709-198D612C8892}"/>
              </a:ext>
            </a:extLst>
          </p:cNvPr>
          <p:cNvSpPr txBox="1"/>
          <p:nvPr/>
        </p:nvSpPr>
        <p:spPr>
          <a:xfrm>
            <a:off x="4262284" y="2359742"/>
            <a:ext cx="3729499" cy="2308324"/>
          </a:xfrm>
          <a:prstGeom prst="rect">
            <a:avLst/>
          </a:prstGeom>
          <a:noFill/>
        </p:spPr>
        <p:txBody>
          <a:bodyPr wrap="square" lIns="91440" tIns="45720" rIns="91440" bIns="45720" rtlCol="0" anchor="t">
            <a:spAutoFit/>
          </a:bodyPr>
          <a:lstStyle/>
          <a:p>
            <a:pPr algn="just"/>
            <a:r>
              <a:rPr lang="en-GB" sz="1000" b="1" dirty="0">
                <a:latin typeface="Arial"/>
                <a:cs typeface="Arial"/>
              </a:rPr>
              <a:t>Time management : </a:t>
            </a:r>
            <a:endParaRPr lang="en-GB" sz="1000" b="1" dirty="0">
              <a:latin typeface="Arial" panose="020B0604020202020204" pitchFamily="34" charset="0"/>
              <a:cs typeface="Arial" panose="020B0604020202020204" pitchFamily="34" charset="0"/>
            </a:endParaRPr>
          </a:p>
          <a:p>
            <a:r>
              <a:rPr lang="en-GB" sz="900" dirty="0">
                <a:latin typeface="Arial"/>
                <a:cs typeface="Arial"/>
              </a:rPr>
              <a:t>When studying in higher level education having good time management skills is crucial. Cotrell (2019) claims that when managing time effectively to meet deadlines, study time will be more controlled. Time can be managed effectively by creating a timetable. Not only does this help to keep organised, it allows a work-life balance to be established.  According to Wilson and Bedford (2009, p. 11) it is shown by experience, that a large amount of time tends to be wasted as people believe the time given is not enough to be practical. By producing a timetable wasted time can be avoided, by scheduling in everyday activities and commitments it will be evident in which free time will be useful to use as study time. When studying, managing time around tasks and deadlines is necessary. Cotrell (2019, p. 133) claims that tasks can be completed more efficiently when well developed project and task management skills are applied accurately, with minimal stress. </a:t>
            </a:r>
          </a:p>
        </p:txBody>
      </p:sp>
      <p:sp>
        <p:nvSpPr>
          <p:cNvPr id="17" name="TextBox 16">
            <a:extLst>
              <a:ext uri="{FF2B5EF4-FFF2-40B4-BE49-F238E27FC236}">
                <a16:creationId xmlns:a16="http://schemas.microsoft.com/office/drawing/2014/main" id="{C57BA771-5584-E49F-FEC3-3A0B900C1C09}"/>
              </a:ext>
            </a:extLst>
          </p:cNvPr>
          <p:cNvSpPr txBox="1"/>
          <p:nvPr/>
        </p:nvSpPr>
        <p:spPr>
          <a:xfrm>
            <a:off x="8450826" y="2359742"/>
            <a:ext cx="3342968" cy="1908215"/>
          </a:xfrm>
          <a:prstGeom prst="rect">
            <a:avLst/>
          </a:prstGeom>
          <a:noFill/>
        </p:spPr>
        <p:txBody>
          <a:bodyPr wrap="square" rtlCol="0">
            <a:spAutoFit/>
          </a:bodyPr>
          <a:lstStyle/>
          <a:p>
            <a:pPr algn="just"/>
            <a:r>
              <a:rPr lang="en-GB" sz="1000" b="1" dirty="0">
                <a:latin typeface="Arial" panose="020B0604020202020204" pitchFamily="34" charset="0"/>
                <a:cs typeface="Arial" panose="020B0604020202020204" pitchFamily="34" charset="0"/>
              </a:rPr>
              <a:t>Note taking:</a:t>
            </a:r>
          </a:p>
          <a:p>
            <a:r>
              <a:rPr lang="en-GB" sz="900" dirty="0">
                <a:latin typeface="Arial" panose="020B0604020202020204" pitchFamily="34" charset="0"/>
                <a:cs typeface="Arial" panose="020B0604020202020204" pitchFamily="34" charset="0"/>
              </a:rPr>
              <a:t>Note taking is a necessary skill to grasp during academic study. Day (2018, p. 81) states, taking notes effectively can allow captured features of the original material read to be substituted into useful content for an assignment. Day (2018, p. 82) also suggests notes that do not contain long sentences and paragraphs, but instead using key/ abbreviated words and shortened phrases is effectual. Although note taking may seem a simple task which can be completed quickly and effectively. Westrup and Barrow (2019) claim a positive impact can be made on the quality of notes taken when applying technique to note taking, this can further outcome in a valuable asset to further learning. </a:t>
            </a:r>
          </a:p>
        </p:txBody>
      </p:sp>
      <p:sp>
        <p:nvSpPr>
          <p:cNvPr id="19" name="TextBox 18">
            <a:extLst>
              <a:ext uri="{FF2B5EF4-FFF2-40B4-BE49-F238E27FC236}">
                <a16:creationId xmlns:a16="http://schemas.microsoft.com/office/drawing/2014/main" id="{5964B3D2-0EF1-95AF-595E-F7414842E5B6}"/>
              </a:ext>
            </a:extLst>
          </p:cNvPr>
          <p:cNvSpPr txBox="1"/>
          <p:nvPr/>
        </p:nvSpPr>
        <p:spPr>
          <a:xfrm>
            <a:off x="344129" y="5574929"/>
            <a:ext cx="11564336" cy="1015663"/>
          </a:xfrm>
          <a:prstGeom prst="rect">
            <a:avLst/>
          </a:prstGeom>
          <a:noFill/>
        </p:spPr>
        <p:txBody>
          <a:bodyPr wrap="square">
            <a:spAutoFit/>
          </a:bodyPr>
          <a:lstStyle/>
          <a:p>
            <a:pPr algn="just"/>
            <a:r>
              <a:rPr lang="en-GB" sz="1000" b="1" dirty="0">
                <a:latin typeface="Arial" panose="020B0604020202020204" pitchFamily="34" charset="0"/>
                <a:cs typeface="Arial" panose="020B0604020202020204" pitchFamily="34" charset="0"/>
              </a:rPr>
              <a:t>Conclusion:</a:t>
            </a:r>
          </a:p>
          <a:p>
            <a:pPr algn="just"/>
            <a:r>
              <a:rPr lang="en-GB" sz="1000" dirty="0">
                <a:latin typeface="Arial" panose="020B0604020202020204" pitchFamily="34" charset="0"/>
                <a:cs typeface="Arial" panose="020B0604020202020204" pitchFamily="34" charset="0"/>
              </a:rPr>
              <a:t>Critical thinking is a beneficial and essential tool to have in everyday life, but more importantly during academic study. Developing a critical thinking mindset is made up of many aspects. Referencing/paraphrasing, time management and note taking are all fundamental skills which aid the development of critical thinking. Referencing is a required skill to acquire a knowledge of as a student to avoid plagiarism. As </a:t>
            </a:r>
            <a:r>
              <a:rPr lang="en-GB" sz="1000" dirty="0">
                <a:latin typeface="Arial"/>
                <a:ea typeface="+mn-lt"/>
                <a:cs typeface="+mn-lt"/>
              </a:rPr>
              <a:t>Bottomley </a:t>
            </a:r>
            <a:r>
              <a:rPr lang="en-GB" sz="1000" i="1" dirty="0">
                <a:latin typeface="Arial"/>
                <a:ea typeface="+mn-lt"/>
                <a:cs typeface="+mn-lt"/>
              </a:rPr>
              <a:t>et al</a:t>
            </a:r>
            <a:r>
              <a:rPr lang="en-GB" sz="1000" dirty="0">
                <a:latin typeface="Arial"/>
                <a:ea typeface="+mn-lt"/>
                <a:cs typeface="+mn-lt"/>
              </a:rPr>
              <a:t>. (2018)</a:t>
            </a:r>
            <a:r>
              <a:rPr lang="en-GB" sz="1000" dirty="0">
                <a:latin typeface="Arial" panose="020B0604020202020204" pitchFamily="34" charset="0"/>
                <a:cs typeface="Arial" panose="020B0604020202020204" pitchFamily="34" charset="0"/>
              </a:rPr>
              <a:t> states the importance of referencing is to acknowledge the writers work that has been used. As well as this , </a:t>
            </a:r>
            <a:r>
              <a:rPr lang="en-GB" sz="1000" dirty="0">
                <a:latin typeface="Arial"/>
                <a:cs typeface="Arial"/>
              </a:rPr>
              <a:t>Cotrell (2019) claims that when managing time effectively to meet deadlines study time will be more controlled. While </a:t>
            </a:r>
            <a:r>
              <a:rPr lang="en-GB" sz="1000" dirty="0">
                <a:latin typeface="Arial" panose="020B0604020202020204" pitchFamily="34" charset="0"/>
                <a:cs typeface="Arial" panose="020B0604020202020204" pitchFamily="34" charset="0"/>
              </a:rPr>
              <a:t>Day (2018, p. 81) states, taking notes effectively can allow captured features of the original material read to be substituted into useful content</a:t>
            </a:r>
            <a:r>
              <a:rPr lang="en-GB" sz="1000" dirty="0">
                <a:latin typeface="Arial"/>
                <a:cs typeface="Arial"/>
              </a:rPr>
              <a:t>. </a:t>
            </a:r>
            <a:endParaRPr lang="en-GB" sz="1000" dirty="0">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345029CC-EB04-6551-884E-A91E1669E52A}"/>
              </a:ext>
            </a:extLst>
          </p:cNvPr>
          <p:cNvPicPr>
            <a:picLocks noChangeAspect="1"/>
          </p:cNvPicPr>
          <p:nvPr/>
        </p:nvPicPr>
        <p:blipFill rotWithShape="1">
          <a:blip r:embed="rId2"/>
          <a:srcRect l="35476" t="40531" r="31409" b="35897"/>
          <a:stretch/>
        </p:blipFill>
        <p:spPr>
          <a:xfrm>
            <a:off x="6300721" y="4572000"/>
            <a:ext cx="1639666" cy="660290"/>
          </a:xfrm>
          <a:prstGeom prst="rect">
            <a:avLst/>
          </a:prstGeom>
        </p:spPr>
      </p:pic>
      <p:sp>
        <p:nvSpPr>
          <p:cNvPr id="3" name="TextBox 2">
            <a:extLst>
              <a:ext uri="{FF2B5EF4-FFF2-40B4-BE49-F238E27FC236}">
                <a16:creationId xmlns:a16="http://schemas.microsoft.com/office/drawing/2014/main" id="{2AFB362E-28D2-14D7-21B3-393D76142F16}"/>
              </a:ext>
            </a:extLst>
          </p:cNvPr>
          <p:cNvSpPr txBox="1"/>
          <p:nvPr/>
        </p:nvSpPr>
        <p:spPr>
          <a:xfrm>
            <a:off x="6476649" y="5238257"/>
            <a:ext cx="1287810" cy="215444"/>
          </a:xfrm>
          <a:prstGeom prst="rect">
            <a:avLst/>
          </a:prstGeom>
          <a:noFill/>
        </p:spPr>
        <p:txBody>
          <a:bodyPr wrap="square" rtlCol="0">
            <a:spAutoFit/>
          </a:bodyPr>
          <a:lstStyle/>
          <a:p>
            <a:r>
              <a:rPr lang="en-US" sz="800" dirty="0">
                <a:latin typeface="Arial" panose="020B0604020202020204" pitchFamily="34" charset="0"/>
                <a:cs typeface="Arial" panose="020B0604020202020204" pitchFamily="34" charset="0"/>
              </a:rPr>
              <a:t>(Source: Moore, 2010).</a:t>
            </a:r>
          </a:p>
        </p:txBody>
      </p:sp>
      <p:pic>
        <p:nvPicPr>
          <p:cNvPr id="1026" name="Picture 2" descr="The Benefits of Critical Thinking &amp; How to develop it">
            <a:extLst>
              <a:ext uri="{FF2B5EF4-FFF2-40B4-BE49-F238E27FC236}">
                <a16:creationId xmlns:a16="http://schemas.microsoft.com/office/drawing/2014/main" id="{3FDF78D0-7073-98CA-7E15-34C669CD8D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62437" y="607600"/>
            <a:ext cx="1446028" cy="1084521"/>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2F353C87-CC7D-5019-3A14-78993BDFE698}"/>
              </a:ext>
            </a:extLst>
          </p:cNvPr>
          <p:cNvSpPr txBox="1"/>
          <p:nvPr/>
        </p:nvSpPr>
        <p:spPr>
          <a:xfrm>
            <a:off x="10462437" y="1692121"/>
            <a:ext cx="1593792" cy="230832"/>
          </a:xfrm>
          <a:prstGeom prst="rect">
            <a:avLst/>
          </a:prstGeom>
          <a:noFill/>
        </p:spPr>
        <p:txBody>
          <a:bodyPr wrap="square" rtlCol="0">
            <a:spAutoFit/>
          </a:bodyPr>
          <a:lstStyle/>
          <a:p>
            <a:r>
              <a:rPr lang="en-US" sz="900" dirty="0">
                <a:latin typeface="Arial" panose="020B0604020202020204" pitchFamily="34" charset="0"/>
                <a:cs typeface="Arial" panose="020B0604020202020204" pitchFamily="34" charset="0"/>
              </a:rPr>
              <a:t>(Source: TSCFM, 2022)</a:t>
            </a:r>
          </a:p>
        </p:txBody>
      </p:sp>
    </p:spTree>
    <p:extLst>
      <p:ext uri="{BB962C8B-B14F-4D97-AF65-F5344CB8AC3E}">
        <p14:creationId xmlns:p14="http://schemas.microsoft.com/office/powerpoint/2010/main" val="714213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FE98CEE5-5B19-6E62-4908-AC38D426C5D3}"/>
              </a:ext>
            </a:extLst>
          </p:cNvPr>
          <p:cNvGrpSpPr/>
          <p:nvPr/>
        </p:nvGrpSpPr>
        <p:grpSpPr>
          <a:xfrm>
            <a:off x="0" y="0"/>
            <a:ext cx="12192000" cy="280219"/>
            <a:chOff x="0" y="0"/>
            <a:chExt cx="12192000" cy="280219"/>
          </a:xfrm>
        </p:grpSpPr>
        <p:sp>
          <p:nvSpPr>
            <p:cNvPr id="5" name="Rectangle 4">
              <a:extLst>
                <a:ext uri="{FF2B5EF4-FFF2-40B4-BE49-F238E27FC236}">
                  <a16:creationId xmlns:a16="http://schemas.microsoft.com/office/drawing/2014/main" id="{E77B3B50-1EE8-B75A-5669-3356DE4C2680}"/>
                </a:ext>
              </a:extLst>
            </p:cNvPr>
            <p:cNvSpPr/>
            <p:nvPr/>
          </p:nvSpPr>
          <p:spPr>
            <a:xfrm>
              <a:off x="0" y="0"/>
              <a:ext cx="12192000" cy="280219"/>
            </a:xfrm>
            <a:prstGeom prst="rect">
              <a:avLst/>
            </a:prstGeom>
            <a:solidFill>
              <a:srgbClr val="99CCFF"/>
            </a:solidFill>
            <a:ln>
              <a:solidFill>
                <a:srgbClr val="99C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000" dirty="0">
                  <a:ln>
                    <a:solidFill>
                      <a:srgbClr val="3399FF"/>
                    </a:solidFill>
                  </a:ln>
                  <a:solidFill>
                    <a:schemeClr val="tx1"/>
                  </a:solidFill>
                  <a:latin typeface="Arial" panose="020B0604020202020204" pitchFamily="34" charset="0"/>
                  <a:cs typeface="Arial" panose="020B0604020202020204" pitchFamily="34" charset="0"/>
                </a:rPr>
                <a:t>	 </a:t>
              </a:r>
            </a:p>
          </p:txBody>
        </p:sp>
        <p:sp>
          <p:nvSpPr>
            <p:cNvPr id="6" name="TextBox 5">
              <a:extLst>
                <a:ext uri="{FF2B5EF4-FFF2-40B4-BE49-F238E27FC236}">
                  <a16:creationId xmlns:a16="http://schemas.microsoft.com/office/drawing/2014/main" id="{4BDDCB04-922A-A798-DD7F-1D4198C53423}"/>
                </a:ext>
              </a:extLst>
            </p:cNvPr>
            <p:cNvSpPr txBox="1"/>
            <p:nvPr/>
          </p:nvSpPr>
          <p:spPr>
            <a:xfrm>
              <a:off x="127818" y="33997"/>
              <a:ext cx="9512709" cy="246221"/>
            </a:xfrm>
            <a:prstGeom prst="rect">
              <a:avLst/>
            </a:prstGeom>
            <a:noFill/>
          </p:spPr>
          <p:txBody>
            <a:bodyPr wrap="square" rtlCol="0">
              <a:spAutoFit/>
            </a:bodyPr>
            <a:lstStyle/>
            <a:p>
              <a:r>
                <a:rPr lang="en-GB" sz="1000" dirty="0">
                  <a:solidFill>
                    <a:schemeClr val="tx1">
                      <a:lumMod val="95000"/>
                      <a:lumOff val="5000"/>
                    </a:schemeClr>
                  </a:solidFill>
                  <a:latin typeface="Arial" panose="020B0604020202020204" pitchFamily="34" charset="0"/>
                  <a:cs typeface="Arial" panose="020B0604020202020204" pitchFamily="34" charset="0"/>
                </a:rPr>
                <a:t>Laura Lenihan	2207534	Academic Study Skills	ECGE4005P/C</a:t>
              </a:r>
            </a:p>
          </p:txBody>
        </p:sp>
      </p:grpSp>
      <p:sp>
        <p:nvSpPr>
          <p:cNvPr id="8" name="Rectangle: Rounded Corners 7">
            <a:extLst>
              <a:ext uri="{FF2B5EF4-FFF2-40B4-BE49-F238E27FC236}">
                <a16:creationId xmlns:a16="http://schemas.microsoft.com/office/drawing/2014/main" id="{DEAEDB93-5092-5888-267A-DAF6B6166112}"/>
              </a:ext>
            </a:extLst>
          </p:cNvPr>
          <p:cNvSpPr/>
          <p:nvPr/>
        </p:nvSpPr>
        <p:spPr>
          <a:xfrm>
            <a:off x="127819" y="383459"/>
            <a:ext cx="11936362" cy="929148"/>
          </a:xfrm>
          <a:prstGeom prst="roundRect">
            <a:avLst/>
          </a:prstGeom>
          <a:solidFill>
            <a:srgbClr val="F0AEF2"/>
          </a:solidFill>
          <a:ln>
            <a:solidFill>
              <a:srgbClr val="F0AE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extBox 8">
            <a:extLst>
              <a:ext uri="{FF2B5EF4-FFF2-40B4-BE49-F238E27FC236}">
                <a16:creationId xmlns:a16="http://schemas.microsoft.com/office/drawing/2014/main" id="{B538F2CE-BDC8-41CA-F11A-1212E0EE40BC}"/>
              </a:ext>
            </a:extLst>
          </p:cNvPr>
          <p:cNvSpPr txBox="1"/>
          <p:nvPr/>
        </p:nvSpPr>
        <p:spPr>
          <a:xfrm>
            <a:off x="324465" y="634181"/>
            <a:ext cx="11606980" cy="461665"/>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Reference List:</a:t>
            </a:r>
          </a:p>
        </p:txBody>
      </p:sp>
      <p:sp>
        <p:nvSpPr>
          <p:cNvPr id="11" name="Rectangle: Rounded Corners 10">
            <a:extLst>
              <a:ext uri="{FF2B5EF4-FFF2-40B4-BE49-F238E27FC236}">
                <a16:creationId xmlns:a16="http://schemas.microsoft.com/office/drawing/2014/main" id="{2DD88951-ADE4-A18B-31EC-64C3356BFE5E}"/>
              </a:ext>
            </a:extLst>
          </p:cNvPr>
          <p:cNvSpPr/>
          <p:nvPr/>
        </p:nvSpPr>
        <p:spPr>
          <a:xfrm>
            <a:off x="127818" y="1415847"/>
            <a:ext cx="11921613" cy="5279922"/>
          </a:xfrm>
          <a:custGeom>
            <a:avLst/>
            <a:gdLst>
              <a:gd name="connsiteX0" fmla="*/ 0 w 11936362"/>
              <a:gd name="connsiteY0" fmla="*/ 880004 h 5279921"/>
              <a:gd name="connsiteX1" fmla="*/ 880004 w 11936362"/>
              <a:gd name="connsiteY1" fmla="*/ 0 h 5279921"/>
              <a:gd name="connsiteX2" fmla="*/ 11056358 w 11936362"/>
              <a:gd name="connsiteY2" fmla="*/ 0 h 5279921"/>
              <a:gd name="connsiteX3" fmla="*/ 11936362 w 11936362"/>
              <a:gd name="connsiteY3" fmla="*/ 880004 h 5279921"/>
              <a:gd name="connsiteX4" fmla="*/ 11936362 w 11936362"/>
              <a:gd name="connsiteY4" fmla="*/ 4399917 h 5279921"/>
              <a:gd name="connsiteX5" fmla="*/ 11056358 w 11936362"/>
              <a:gd name="connsiteY5" fmla="*/ 5279921 h 5279921"/>
              <a:gd name="connsiteX6" fmla="*/ 880004 w 11936362"/>
              <a:gd name="connsiteY6" fmla="*/ 5279921 h 5279921"/>
              <a:gd name="connsiteX7" fmla="*/ 0 w 11936362"/>
              <a:gd name="connsiteY7" fmla="*/ 4399917 h 5279921"/>
              <a:gd name="connsiteX8" fmla="*/ 0 w 11936362"/>
              <a:gd name="connsiteY8" fmla="*/ 880004 h 5279921"/>
              <a:gd name="connsiteX0" fmla="*/ 0 w 11965858"/>
              <a:gd name="connsiteY0" fmla="*/ 511295 h 5279921"/>
              <a:gd name="connsiteX1" fmla="*/ 909500 w 11965858"/>
              <a:gd name="connsiteY1" fmla="*/ 0 h 5279921"/>
              <a:gd name="connsiteX2" fmla="*/ 11085854 w 11965858"/>
              <a:gd name="connsiteY2" fmla="*/ 0 h 5279921"/>
              <a:gd name="connsiteX3" fmla="*/ 11965858 w 11965858"/>
              <a:gd name="connsiteY3" fmla="*/ 880004 h 5279921"/>
              <a:gd name="connsiteX4" fmla="*/ 11965858 w 11965858"/>
              <a:gd name="connsiteY4" fmla="*/ 4399917 h 5279921"/>
              <a:gd name="connsiteX5" fmla="*/ 11085854 w 11965858"/>
              <a:gd name="connsiteY5" fmla="*/ 5279921 h 5279921"/>
              <a:gd name="connsiteX6" fmla="*/ 909500 w 11965858"/>
              <a:gd name="connsiteY6" fmla="*/ 5279921 h 5279921"/>
              <a:gd name="connsiteX7" fmla="*/ 29496 w 11965858"/>
              <a:gd name="connsiteY7" fmla="*/ 4399917 h 5279921"/>
              <a:gd name="connsiteX8" fmla="*/ 0 w 11965858"/>
              <a:gd name="connsiteY8" fmla="*/ 511295 h 5279921"/>
              <a:gd name="connsiteX0" fmla="*/ 0 w 11965858"/>
              <a:gd name="connsiteY0" fmla="*/ 511295 h 5279921"/>
              <a:gd name="connsiteX1" fmla="*/ 909500 w 11965858"/>
              <a:gd name="connsiteY1" fmla="*/ 0 h 5279921"/>
              <a:gd name="connsiteX2" fmla="*/ 11085854 w 11965858"/>
              <a:gd name="connsiteY2" fmla="*/ 0 h 5279921"/>
              <a:gd name="connsiteX3" fmla="*/ 11965858 w 11965858"/>
              <a:gd name="connsiteY3" fmla="*/ 526043 h 5279921"/>
              <a:gd name="connsiteX4" fmla="*/ 11965858 w 11965858"/>
              <a:gd name="connsiteY4" fmla="*/ 4399917 h 5279921"/>
              <a:gd name="connsiteX5" fmla="*/ 11085854 w 11965858"/>
              <a:gd name="connsiteY5" fmla="*/ 5279921 h 5279921"/>
              <a:gd name="connsiteX6" fmla="*/ 909500 w 11965858"/>
              <a:gd name="connsiteY6" fmla="*/ 5279921 h 5279921"/>
              <a:gd name="connsiteX7" fmla="*/ 29496 w 11965858"/>
              <a:gd name="connsiteY7" fmla="*/ 4399917 h 5279921"/>
              <a:gd name="connsiteX8" fmla="*/ 0 w 11965858"/>
              <a:gd name="connsiteY8" fmla="*/ 511295 h 5279921"/>
              <a:gd name="connsiteX0" fmla="*/ 14749 w 11936362"/>
              <a:gd name="connsiteY0" fmla="*/ 511295 h 5279921"/>
              <a:gd name="connsiteX1" fmla="*/ 880004 w 11936362"/>
              <a:gd name="connsiteY1" fmla="*/ 0 h 5279921"/>
              <a:gd name="connsiteX2" fmla="*/ 11056358 w 11936362"/>
              <a:gd name="connsiteY2" fmla="*/ 0 h 5279921"/>
              <a:gd name="connsiteX3" fmla="*/ 11936362 w 11936362"/>
              <a:gd name="connsiteY3" fmla="*/ 526043 h 5279921"/>
              <a:gd name="connsiteX4" fmla="*/ 11936362 w 11936362"/>
              <a:gd name="connsiteY4" fmla="*/ 4399917 h 5279921"/>
              <a:gd name="connsiteX5" fmla="*/ 11056358 w 11936362"/>
              <a:gd name="connsiteY5" fmla="*/ 5279921 h 5279921"/>
              <a:gd name="connsiteX6" fmla="*/ 880004 w 11936362"/>
              <a:gd name="connsiteY6" fmla="*/ 5279921 h 5279921"/>
              <a:gd name="connsiteX7" fmla="*/ 0 w 11936362"/>
              <a:gd name="connsiteY7" fmla="*/ 4399917 h 5279921"/>
              <a:gd name="connsiteX8" fmla="*/ 14749 w 11936362"/>
              <a:gd name="connsiteY8" fmla="*/ 511295 h 5279921"/>
              <a:gd name="connsiteX0" fmla="*/ 14749 w 11936362"/>
              <a:gd name="connsiteY0" fmla="*/ 511295 h 5279922"/>
              <a:gd name="connsiteX1" fmla="*/ 880004 w 11936362"/>
              <a:gd name="connsiteY1" fmla="*/ 0 h 5279922"/>
              <a:gd name="connsiteX2" fmla="*/ 11056358 w 11936362"/>
              <a:gd name="connsiteY2" fmla="*/ 0 h 5279922"/>
              <a:gd name="connsiteX3" fmla="*/ 11936362 w 11936362"/>
              <a:gd name="connsiteY3" fmla="*/ 526043 h 5279922"/>
              <a:gd name="connsiteX4" fmla="*/ 11936362 w 11936362"/>
              <a:gd name="connsiteY4" fmla="*/ 4399917 h 5279922"/>
              <a:gd name="connsiteX5" fmla="*/ 11056358 w 11936362"/>
              <a:gd name="connsiteY5" fmla="*/ 5279921 h 5279922"/>
              <a:gd name="connsiteX6" fmla="*/ 880004 w 11936362"/>
              <a:gd name="connsiteY6" fmla="*/ 5279921 h 5279922"/>
              <a:gd name="connsiteX7" fmla="*/ 0 w 11936362"/>
              <a:gd name="connsiteY7" fmla="*/ 4798123 h 5279922"/>
              <a:gd name="connsiteX8" fmla="*/ 14749 w 11936362"/>
              <a:gd name="connsiteY8" fmla="*/ 511295 h 5279922"/>
              <a:gd name="connsiteX0" fmla="*/ 14749 w 11936362"/>
              <a:gd name="connsiteY0" fmla="*/ 511295 h 5279922"/>
              <a:gd name="connsiteX1" fmla="*/ 880004 w 11936362"/>
              <a:gd name="connsiteY1" fmla="*/ 0 h 5279922"/>
              <a:gd name="connsiteX2" fmla="*/ 11056358 w 11936362"/>
              <a:gd name="connsiteY2" fmla="*/ 0 h 5279922"/>
              <a:gd name="connsiteX3" fmla="*/ 11936362 w 11936362"/>
              <a:gd name="connsiteY3" fmla="*/ 526043 h 5279922"/>
              <a:gd name="connsiteX4" fmla="*/ 11936362 w 11936362"/>
              <a:gd name="connsiteY4" fmla="*/ 4739130 h 5279922"/>
              <a:gd name="connsiteX5" fmla="*/ 11056358 w 11936362"/>
              <a:gd name="connsiteY5" fmla="*/ 5279921 h 5279922"/>
              <a:gd name="connsiteX6" fmla="*/ 880004 w 11936362"/>
              <a:gd name="connsiteY6" fmla="*/ 5279921 h 5279922"/>
              <a:gd name="connsiteX7" fmla="*/ 0 w 11936362"/>
              <a:gd name="connsiteY7" fmla="*/ 4798123 h 5279922"/>
              <a:gd name="connsiteX8" fmla="*/ 14749 w 11936362"/>
              <a:gd name="connsiteY8" fmla="*/ 511295 h 5279922"/>
              <a:gd name="connsiteX0" fmla="*/ 0 w 11921613"/>
              <a:gd name="connsiteY0" fmla="*/ 511295 h 5279922"/>
              <a:gd name="connsiteX1" fmla="*/ 865255 w 11921613"/>
              <a:gd name="connsiteY1" fmla="*/ 0 h 5279922"/>
              <a:gd name="connsiteX2" fmla="*/ 11041609 w 11921613"/>
              <a:gd name="connsiteY2" fmla="*/ 0 h 5279922"/>
              <a:gd name="connsiteX3" fmla="*/ 11921613 w 11921613"/>
              <a:gd name="connsiteY3" fmla="*/ 526043 h 5279922"/>
              <a:gd name="connsiteX4" fmla="*/ 11921613 w 11921613"/>
              <a:gd name="connsiteY4" fmla="*/ 4739130 h 5279922"/>
              <a:gd name="connsiteX5" fmla="*/ 11041609 w 11921613"/>
              <a:gd name="connsiteY5" fmla="*/ 5279921 h 5279922"/>
              <a:gd name="connsiteX6" fmla="*/ 865255 w 11921613"/>
              <a:gd name="connsiteY6" fmla="*/ 5279921 h 5279922"/>
              <a:gd name="connsiteX7" fmla="*/ 0 w 11921613"/>
              <a:gd name="connsiteY7" fmla="*/ 4798123 h 5279922"/>
              <a:gd name="connsiteX8" fmla="*/ 0 w 11921613"/>
              <a:gd name="connsiteY8" fmla="*/ 511295 h 5279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921613" h="5279922">
                <a:moveTo>
                  <a:pt x="0" y="511295"/>
                </a:moveTo>
                <a:cubicBezTo>
                  <a:pt x="0" y="25282"/>
                  <a:pt x="379242" y="0"/>
                  <a:pt x="865255" y="0"/>
                </a:cubicBezTo>
                <a:lnTo>
                  <a:pt x="11041609" y="0"/>
                </a:lnTo>
                <a:cubicBezTo>
                  <a:pt x="11527622" y="0"/>
                  <a:pt x="11921613" y="40030"/>
                  <a:pt x="11921613" y="526043"/>
                </a:cubicBezTo>
                <a:lnTo>
                  <a:pt x="11921613" y="4739130"/>
                </a:lnTo>
                <a:cubicBezTo>
                  <a:pt x="11921613" y="5225143"/>
                  <a:pt x="11527622" y="5279921"/>
                  <a:pt x="11041609" y="5279921"/>
                </a:cubicBezTo>
                <a:lnTo>
                  <a:pt x="865255" y="5279921"/>
                </a:lnTo>
                <a:cubicBezTo>
                  <a:pt x="379242" y="5279921"/>
                  <a:pt x="0" y="5284136"/>
                  <a:pt x="0" y="4798123"/>
                </a:cubicBezTo>
                <a:lnTo>
                  <a:pt x="0" y="511295"/>
                </a:lnTo>
                <a:close/>
              </a:path>
            </a:pathLst>
          </a:custGeom>
          <a:solidFill>
            <a:srgbClr val="FEB8EA"/>
          </a:solidFill>
          <a:ln>
            <a:solidFill>
              <a:srgbClr val="FEB8E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extBox 1">
            <a:extLst>
              <a:ext uri="{FF2B5EF4-FFF2-40B4-BE49-F238E27FC236}">
                <a16:creationId xmlns:a16="http://schemas.microsoft.com/office/drawing/2014/main" id="{294617E0-ADA9-3B7F-987E-E74862DD7BD0}"/>
              </a:ext>
            </a:extLst>
          </p:cNvPr>
          <p:cNvSpPr txBox="1"/>
          <p:nvPr/>
        </p:nvSpPr>
        <p:spPr>
          <a:xfrm>
            <a:off x="324465" y="1563330"/>
            <a:ext cx="11606980" cy="2862322"/>
          </a:xfrm>
          <a:prstGeom prst="rect">
            <a:avLst/>
          </a:prstGeom>
          <a:noFill/>
        </p:spPr>
        <p:txBody>
          <a:bodyPr wrap="square" lIns="91440" tIns="45720" rIns="91440" bIns="45720" rtlCol="0" anchor="t">
            <a:spAutoFit/>
          </a:bodyPr>
          <a:lstStyle/>
          <a:p>
            <a:endParaRPr lang="en-GB" sz="1200" dirty="0">
              <a:latin typeface="Arial" panose="020B0604020202020204" pitchFamily="34" charset="0"/>
              <a:cs typeface="Arial" panose="020B0604020202020204" pitchFamily="34" charset="0"/>
            </a:endParaRPr>
          </a:p>
          <a:p>
            <a:r>
              <a:rPr lang="en-GB" sz="1200" dirty="0">
                <a:latin typeface="Arial"/>
                <a:cs typeface="Arial"/>
              </a:rPr>
              <a:t>Cottrell, S. (2017) </a:t>
            </a:r>
            <a:r>
              <a:rPr lang="en-GB" sz="1200" i="1" dirty="0">
                <a:latin typeface="Arial"/>
                <a:cs typeface="Arial"/>
              </a:rPr>
              <a:t>Critical thinking skills : effective analysis, argument and reflection.</a:t>
            </a:r>
            <a:r>
              <a:rPr lang="en-GB" sz="1200" dirty="0">
                <a:latin typeface="Arial"/>
                <a:cs typeface="Arial"/>
              </a:rPr>
              <a:t> Third edition. London: Macmillan Education/Palgrave.</a:t>
            </a:r>
          </a:p>
          <a:p>
            <a:r>
              <a:rPr lang="en-GB" sz="1200" dirty="0">
                <a:latin typeface="Arial"/>
                <a:ea typeface="+mn-lt"/>
                <a:cs typeface="+mn-lt"/>
              </a:rPr>
              <a:t>Cottrell, S. (2019) </a:t>
            </a:r>
            <a:r>
              <a:rPr lang="en-GB" sz="1200" i="1" dirty="0">
                <a:latin typeface="Arial"/>
                <a:ea typeface="+mn-lt"/>
                <a:cs typeface="+mn-lt"/>
              </a:rPr>
              <a:t>The Study Skills Handbook.</a:t>
            </a:r>
            <a:r>
              <a:rPr lang="en-GB" sz="1200" dirty="0">
                <a:latin typeface="Arial"/>
                <a:ea typeface="+mn-lt"/>
                <a:cs typeface="+mn-lt"/>
              </a:rPr>
              <a:t> London: Bloomsbury Publishing Plc.</a:t>
            </a:r>
            <a:endParaRPr lang="en-GB" dirty="0">
              <a:latin typeface="Arial"/>
            </a:endParaRPr>
          </a:p>
          <a:p>
            <a:r>
              <a:rPr lang="en-GB" sz="1200" dirty="0">
                <a:latin typeface="Arial"/>
                <a:ea typeface="+mn-lt"/>
                <a:cs typeface="+mn-lt"/>
              </a:rPr>
              <a:t>The Cambridge Advanced Learner's Dictionary (1995) </a:t>
            </a:r>
            <a:r>
              <a:rPr lang="en-GB" sz="1200" i="1" dirty="0">
                <a:latin typeface="Arial"/>
                <a:ea typeface="+mn-lt"/>
                <a:cs typeface="+mn-lt"/>
              </a:rPr>
              <a:t>Plagiarism. </a:t>
            </a:r>
            <a:r>
              <a:rPr lang="en-GB" sz="1200" dirty="0">
                <a:latin typeface="Arial"/>
                <a:ea typeface="+mn-lt"/>
                <a:cs typeface="+mn-lt"/>
              </a:rPr>
              <a:t>Available at: </a:t>
            </a:r>
            <a:r>
              <a:rPr lang="en-GB" sz="1200" dirty="0">
                <a:latin typeface="Arial"/>
                <a:ea typeface="+mn-lt"/>
                <a:cs typeface="+mn-lt"/>
                <a:hlinkClick r:id="rId2"/>
              </a:rPr>
              <a:t>https://dictionary.cambridge.org/dictionary/english/plagiarism</a:t>
            </a:r>
            <a:r>
              <a:rPr lang="en-GB" sz="1200" dirty="0">
                <a:latin typeface="Arial"/>
                <a:ea typeface="+mn-lt"/>
                <a:cs typeface="+mn-lt"/>
              </a:rPr>
              <a:t> (Accessed: 16 September 2022). </a:t>
            </a:r>
            <a:endParaRPr lang="en-GB" i="1" dirty="0">
              <a:latin typeface="Arial"/>
            </a:endParaRPr>
          </a:p>
          <a:p>
            <a:r>
              <a:rPr lang="en-GB" sz="1200" dirty="0">
                <a:latin typeface="Arial"/>
                <a:ea typeface="+mn-lt"/>
                <a:cs typeface="+mn-lt"/>
              </a:rPr>
              <a:t>Godfrey, J. (2013) </a:t>
            </a:r>
            <a:r>
              <a:rPr lang="en-GB" sz="1200" i="1" dirty="0">
                <a:latin typeface="Arial"/>
                <a:ea typeface="+mn-lt"/>
                <a:cs typeface="+mn-lt"/>
              </a:rPr>
              <a:t>How to Use Your Reading in Your Essays.</a:t>
            </a:r>
            <a:r>
              <a:rPr lang="en-GB" sz="1200" dirty="0">
                <a:latin typeface="Arial"/>
                <a:ea typeface="+mn-lt"/>
                <a:cs typeface="+mn-lt"/>
              </a:rPr>
              <a:t> 2nd edition. Basingstoke :, Palgrave Macmillan.</a:t>
            </a:r>
          </a:p>
          <a:p>
            <a:r>
              <a:rPr lang="en-GB" sz="1200" b="0" i="0" u="none" strike="noStrike" dirty="0">
                <a:effectLst/>
                <a:latin typeface="Arial" panose="020B0604020202020204" pitchFamily="34" charset="0"/>
                <a:cs typeface="Arial" panose="020B0604020202020204" pitchFamily="34" charset="0"/>
              </a:rPr>
              <a:t>Moore, S. (2010) </a:t>
            </a:r>
            <a:r>
              <a:rPr lang="en-GB" sz="1200" b="0" i="1" u="none" strike="noStrike" dirty="0">
                <a:effectLst/>
                <a:latin typeface="Arial" panose="020B0604020202020204" pitchFamily="34" charset="0"/>
                <a:cs typeface="Arial" panose="020B0604020202020204" pitchFamily="34" charset="0"/>
              </a:rPr>
              <a:t>The ultimate study skills handbook. </a:t>
            </a:r>
            <a:r>
              <a:rPr lang="en-GB" sz="1200" b="0" u="none" strike="noStrike" dirty="0">
                <a:effectLst/>
                <a:latin typeface="Arial" panose="020B0604020202020204" pitchFamily="34" charset="0"/>
                <a:cs typeface="Arial" panose="020B0604020202020204" pitchFamily="34" charset="0"/>
              </a:rPr>
              <a:t>Berkshire: Open University Press , pp. 135, figure.</a:t>
            </a:r>
          </a:p>
          <a:p>
            <a:r>
              <a:rPr lang="en-GB" sz="1200" b="0" i="0" u="none" strike="noStrike" dirty="0">
                <a:effectLst/>
                <a:latin typeface="Arial" panose="020B0604020202020204" pitchFamily="34" charset="0"/>
                <a:cs typeface="Arial" panose="020B0604020202020204" pitchFamily="34" charset="0"/>
              </a:rPr>
              <a:t>Bedford, D. and Wilson, E. (2009) </a:t>
            </a:r>
            <a:r>
              <a:rPr lang="en-GB" sz="1200" b="0" i="1" u="none" strike="noStrike" dirty="0">
                <a:effectLst/>
                <a:latin typeface="Arial" panose="020B0604020202020204" pitchFamily="34" charset="0"/>
                <a:cs typeface="Arial" panose="020B0604020202020204" pitchFamily="34" charset="0"/>
              </a:rPr>
              <a:t>Study Skills for Part-time Students</a:t>
            </a:r>
            <a:r>
              <a:rPr lang="en-GB" sz="1200" b="0" i="0" u="none" strike="noStrike" dirty="0">
                <a:effectLst/>
                <a:latin typeface="Arial" panose="020B0604020202020204" pitchFamily="34" charset="0"/>
                <a:cs typeface="Arial" panose="020B0604020202020204" pitchFamily="34" charset="0"/>
              </a:rPr>
              <a:t>. Harlow: Pearson Education UK.</a:t>
            </a:r>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Day, T. (2018) </a:t>
            </a:r>
            <a:r>
              <a:rPr lang="en-GB" sz="1200" i="1" dirty="0">
                <a:latin typeface="Arial" panose="020B0604020202020204" pitchFamily="34" charset="0"/>
                <a:cs typeface="Arial" panose="020B0604020202020204" pitchFamily="34" charset="0"/>
              </a:rPr>
              <a:t>Success in academic writing. </a:t>
            </a:r>
            <a:r>
              <a:rPr lang="en-GB" sz="1200" dirty="0">
                <a:latin typeface="Arial" panose="020B0604020202020204" pitchFamily="34" charset="0"/>
                <a:cs typeface="Arial" panose="020B0604020202020204" pitchFamily="34" charset="0"/>
              </a:rPr>
              <a:t>Hampshire: Palgrave Macmillan.</a:t>
            </a:r>
          </a:p>
          <a:p>
            <a:r>
              <a:rPr lang="en-GB" sz="1200" b="0" i="0" u="none" strike="noStrike" dirty="0">
                <a:effectLst/>
                <a:latin typeface="Arial" panose="020B0604020202020204" pitchFamily="34" charset="0"/>
                <a:cs typeface="Arial" panose="020B0604020202020204" pitchFamily="34" charset="0"/>
              </a:rPr>
              <a:t>Cottrell, S. (2015) </a:t>
            </a:r>
            <a:r>
              <a:rPr lang="en-GB" sz="1200" b="0" i="1" u="none" strike="noStrike" dirty="0">
                <a:effectLst/>
                <a:latin typeface="Arial" panose="020B0604020202020204" pitchFamily="34" charset="0"/>
                <a:cs typeface="Arial" panose="020B0604020202020204" pitchFamily="34" charset="0"/>
              </a:rPr>
              <a:t>Skills for success : personal development and employability. </a:t>
            </a:r>
            <a:r>
              <a:rPr lang="en-GB" sz="1200" b="0" i="0" u="none" strike="noStrike" dirty="0">
                <a:effectLst/>
                <a:latin typeface="Arial" panose="020B0604020202020204" pitchFamily="34" charset="0"/>
                <a:cs typeface="Arial" panose="020B0604020202020204" pitchFamily="34" charset="0"/>
              </a:rPr>
              <a:t>4th edition. London : Red Globe Press </a:t>
            </a:r>
            <a:r>
              <a:rPr lang="en-GB" sz="1200" b="0" i="0" u="none" strike="noStrike" dirty="0">
                <a:effectLst/>
                <a:latin typeface="Source Sans Pro" panose="020B0503030403020204" pitchFamily="34" charset="0"/>
              </a:rPr>
              <a:t>.</a:t>
            </a:r>
          </a:p>
          <a:p>
            <a:r>
              <a:rPr lang="en-GB" sz="1200" dirty="0">
                <a:latin typeface="Arial" panose="020B0604020202020204" pitchFamily="34" charset="0"/>
                <a:cs typeface="Arial" panose="020B0604020202020204" pitchFamily="34" charset="0"/>
              </a:rPr>
              <a:t>Judge, B. </a:t>
            </a:r>
            <a:r>
              <a:rPr lang="en-GB" sz="1200" i="1" dirty="0">
                <a:latin typeface="Arial" panose="020B0604020202020204" pitchFamily="34" charset="0"/>
                <a:cs typeface="Arial" panose="020B0604020202020204" pitchFamily="34" charset="0"/>
              </a:rPr>
              <a:t>et al. (2013) Critical thinking skills for education students. </a:t>
            </a:r>
            <a:r>
              <a:rPr lang="en-GB" sz="1200" dirty="0">
                <a:latin typeface="Arial" panose="020B0604020202020204" pitchFamily="34" charset="0"/>
                <a:cs typeface="Arial" panose="020B0604020202020204" pitchFamily="34" charset="0"/>
              </a:rPr>
              <a:t>Second edition. London: SAGE publications</a:t>
            </a:r>
            <a:r>
              <a:rPr lang="en-GB" sz="1200" i="1" dirty="0">
                <a:latin typeface="Arial" panose="020B0604020202020204" pitchFamily="34" charset="0"/>
                <a:cs typeface="Arial" panose="020B0604020202020204" pitchFamily="34" charset="0"/>
              </a:rPr>
              <a:t>.</a:t>
            </a:r>
          </a:p>
          <a:p>
            <a:r>
              <a:rPr lang="en-GB" sz="1200" dirty="0">
                <a:latin typeface="Arial" panose="020B0604020202020204" pitchFamily="34" charset="0"/>
                <a:cs typeface="Arial" panose="020B0604020202020204" pitchFamily="34" charset="0"/>
              </a:rPr>
              <a:t>Bottomley J. </a:t>
            </a:r>
            <a:r>
              <a:rPr lang="en-GB" sz="1200" i="1" dirty="0">
                <a:latin typeface="Arial" panose="020B0604020202020204" pitchFamily="34" charset="0"/>
                <a:cs typeface="Arial" panose="020B0604020202020204" pitchFamily="34" charset="0"/>
              </a:rPr>
              <a:t>et al</a:t>
            </a:r>
            <a:r>
              <a:rPr lang="en-GB" sz="1200" dirty="0">
                <a:latin typeface="Arial" panose="020B0604020202020204" pitchFamily="34" charset="0"/>
                <a:cs typeface="Arial" panose="020B0604020202020204" pitchFamily="34" charset="0"/>
              </a:rPr>
              <a:t>. (2018) </a:t>
            </a:r>
            <a:r>
              <a:rPr lang="en-GB" sz="1200" i="1" dirty="0">
                <a:latin typeface="Arial" panose="020B0604020202020204" pitchFamily="34" charset="0"/>
                <a:cs typeface="Arial" panose="020B0604020202020204" pitchFamily="34" charset="0"/>
              </a:rPr>
              <a:t>Academic writing and referencing for your education degree. </a:t>
            </a:r>
            <a:r>
              <a:rPr lang="en-GB" sz="1200" dirty="0">
                <a:latin typeface="Arial" panose="020B0604020202020204" pitchFamily="34" charset="0"/>
                <a:cs typeface="Arial" panose="020B0604020202020204" pitchFamily="34" charset="0"/>
              </a:rPr>
              <a:t>St Albans: Critical publishing </a:t>
            </a:r>
          </a:p>
          <a:p>
            <a:r>
              <a:rPr lang="en-GB" sz="1200" b="0" i="0" u="none" strike="noStrike" dirty="0">
                <a:effectLst/>
                <a:latin typeface="Arial" panose="020B0604020202020204" pitchFamily="34" charset="0"/>
                <a:cs typeface="Arial" panose="020B0604020202020204" pitchFamily="34" charset="0"/>
              </a:rPr>
              <a:t>Barrow, C. and Westrup, R. (2019) </a:t>
            </a:r>
            <a:r>
              <a:rPr lang="en-GB" sz="1200" b="0" i="1" u="none" strike="noStrike" dirty="0">
                <a:effectLst/>
                <a:latin typeface="Arial" panose="020B0604020202020204" pitchFamily="34" charset="0"/>
                <a:cs typeface="Arial" panose="020B0604020202020204" pitchFamily="34" charset="0"/>
              </a:rPr>
              <a:t>Writing skills for education students</a:t>
            </a:r>
            <a:r>
              <a:rPr lang="en-GB" sz="1200" b="0" i="0" u="none" strike="noStrike" dirty="0">
                <a:effectLst/>
                <a:latin typeface="Arial" panose="020B0604020202020204" pitchFamily="34" charset="0"/>
                <a:cs typeface="Arial" panose="020B0604020202020204" pitchFamily="34" charset="0"/>
              </a:rPr>
              <a:t>. London: Red Globe Press.</a:t>
            </a:r>
          </a:p>
          <a:p>
            <a:r>
              <a:rPr lang="en-GB" sz="1200" dirty="0">
                <a:latin typeface="Arial" panose="020B0604020202020204" pitchFamily="34" charset="0"/>
                <a:cs typeface="Arial" panose="020B0604020202020204" pitchFamily="34" charset="0"/>
              </a:rPr>
              <a:t>TSCFM (2022) </a:t>
            </a:r>
            <a:r>
              <a:rPr lang="en-GB" sz="1200" i="1" dirty="0">
                <a:latin typeface="Arial" panose="020B0604020202020204" pitchFamily="34" charset="0"/>
                <a:cs typeface="Arial" panose="020B0604020202020204" pitchFamily="34" charset="0"/>
              </a:rPr>
              <a:t>The benefits of critical thinking &amp; How to develop it</a:t>
            </a:r>
            <a:r>
              <a:rPr lang="en-GB" sz="1200" dirty="0">
                <a:latin typeface="Arial" panose="020B0604020202020204" pitchFamily="34" charset="0"/>
                <a:cs typeface="Arial" panose="020B0604020202020204" pitchFamily="34" charset="0"/>
              </a:rPr>
              <a:t>. [Image]. Available at: </a:t>
            </a:r>
            <a:r>
              <a:rPr lang="en-GB" sz="1200" dirty="0">
                <a:latin typeface="Arial" panose="020B0604020202020204" pitchFamily="34" charset="0"/>
                <a:cs typeface="Arial" panose="020B0604020202020204" pitchFamily="34" charset="0"/>
                <a:hlinkClick r:id="rId3"/>
              </a:rPr>
              <a:t>https://tscfm.org/blogs/the-benefits-of-critical-thinking-for-students/</a:t>
            </a:r>
            <a:r>
              <a:rPr lang="en-GB" sz="1200" dirty="0">
                <a:latin typeface="Arial" panose="020B0604020202020204" pitchFamily="34" charset="0"/>
                <a:cs typeface="Arial" panose="020B0604020202020204" pitchFamily="34" charset="0"/>
              </a:rPr>
              <a:t> (Accessed 27 September 2022).</a:t>
            </a:r>
          </a:p>
        </p:txBody>
      </p:sp>
    </p:spTree>
    <p:extLst>
      <p:ext uri="{BB962C8B-B14F-4D97-AF65-F5344CB8AC3E}">
        <p14:creationId xmlns:p14="http://schemas.microsoft.com/office/powerpoint/2010/main" val="16920873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{786B252A-2195-8543-A766-8797B7D60326}tf16401378</Template>
  <TotalTime>21819</TotalTime>
  <Words>1182</Words>
  <Application>Microsoft Macintosh PowerPoint</Application>
  <PresentationFormat>Widescreen</PresentationFormat>
  <Paragraphs>31</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Source Sans Pro</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Lenihan</dc:creator>
  <cp:lastModifiedBy>Laura Lenihan (2207534)</cp:lastModifiedBy>
  <cp:revision>203</cp:revision>
  <dcterms:created xsi:type="dcterms:W3CDTF">2022-09-06T18:55:56Z</dcterms:created>
  <dcterms:modified xsi:type="dcterms:W3CDTF">2022-10-01T13:14:43Z</dcterms:modified>
</cp:coreProperties>
</file>