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2" r:id="rId1"/>
  </p:sldMasterIdLst>
  <p:sldIdLst>
    <p:sldId id="256" r:id="rId2"/>
    <p:sldId id="264" r:id="rId3"/>
    <p:sldId id="266" r:id="rId4"/>
    <p:sldId id="272" r:id="rId5"/>
    <p:sldId id="265" r:id="rId6"/>
    <p:sldId id="259" r:id="rId7"/>
    <p:sldId id="271" r:id="rId8"/>
    <p:sldId id="273" r:id="rId9"/>
    <p:sldId id="258" r:id="rId10"/>
    <p:sldId id="268"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FAB1"/>
    <a:srgbClr val="1DB7F0"/>
    <a:srgbClr val="94DDF7"/>
    <a:srgbClr val="92D05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38A32-4306-5355-A5A8-079B61433304}" v="844" dt="2024-05-22T21:23:28.314"/>
    <p1510:client id="{47779EE2-CCA2-0DA3-7895-892C711777AF}" v="1168" dt="2024-05-21T16:02:02.4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8A8DE809-05D2-5469-4857-191F28978CC7}"/>
    <pc:docChg chg="mod addSld modSld addMainMaster delMainMaster modMainMaster setSldSz">
      <pc:chgData name="Carina Walters (2206384)" userId="S::2206384@student.uwtsd.ac.uk::418a359f-bb78-4d95-92f6-0c25e12128e6" providerId="AD" clId="Web-{8A8DE809-05D2-5469-4857-191F28978CC7}" dt="2024-05-03T16:19:05.618" v="304" actId="20577"/>
      <pc:docMkLst>
        <pc:docMk/>
      </pc:docMkLst>
      <pc:sldChg chg="addSp delSp modSp mod modTransition setBg modClrScheme modShow chgLayout">
        <pc:chgData name="Carina Walters (2206384)" userId="S::2206384@student.uwtsd.ac.uk::418a359f-bb78-4d95-92f6-0c25e12128e6" providerId="AD" clId="Web-{8A8DE809-05D2-5469-4857-191F28978CC7}" dt="2024-05-03T15:56:54.261" v="226" actId="20577"/>
        <pc:sldMkLst>
          <pc:docMk/>
          <pc:sldMk cId="2622186954" sldId="256"/>
        </pc:sldMkLst>
        <pc:spChg chg="mod ord">
          <ac:chgData name="Carina Walters (2206384)" userId="S::2206384@student.uwtsd.ac.uk::418a359f-bb78-4d95-92f6-0c25e12128e6" providerId="AD" clId="Web-{8A8DE809-05D2-5469-4857-191F28978CC7}" dt="2024-05-03T14:19:35.174" v="122" actId="20577"/>
          <ac:spMkLst>
            <pc:docMk/>
            <pc:sldMk cId="2622186954" sldId="256"/>
            <ac:spMk id="2" creationId="{00000000-0000-0000-0000-000000000000}"/>
          </ac:spMkLst>
        </pc:spChg>
        <pc:spChg chg="add del mod ord">
          <ac:chgData name="Carina Walters (2206384)" userId="S::2206384@student.uwtsd.ac.uk::418a359f-bb78-4d95-92f6-0c25e12128e6" providerId="AD" clId="Web-{8A8DE809-05D2-5469-4857-191F28978CC7}" dt="2024-05-03T15:56:54.261" v="226" actId="20577"/>
          <ac:spMkLst>
            <pc:docMk/>
            <pc:sldMk cId="2622186954" sldId="256"/>
            <ac:spMk id="3" creationId="{00000000-0000-0000-0000-000000000000}"/>
          </ac:spMkLst>
        </pc:spChg>
        <pc:spChg chg="add">
          <ac:chgData name="Carina Walters (2206384)" userId="S::2206384@student.uwtsd.ac.uk::418a359f-bb78-4d95-92f6-0c25e12128e6" providerId="AD" clId="Web-{8A8DE809-05D2-5469-4857-191F28978CC7}" dt="2024-05-03T13:58:21.082" v="23"/>
          <ac:spMkLst>
            <pc:docMk/>
            <pc:sldMk cId="2622186954" sldId="256"/>
            <ac:spMk id="6" creationId="{19F9BF86-FE94-4517-B97D-026C7515E589}"/>
          </ac:spMkLst>
        </pc:spChg>
        <pc:spChg chg="add">
          <ac:chgData name="Carina Walters (2206384)" userId="S::2206384@student.uwtsd.ac.uk::418a359f-bb78-4d95-92f6-0c25e12128e6" providerId="AD" clId="Web-{8A8DE809-05D2-5469-4857-191F28978CC7}" dt="2024-05-03T13:58:21.082" v="23"/>
          <ac:spMkLst>
            <pc:docMk/>
            <pc:sldMk cId="2622186954" sldId="256"/>
            <ac:spMk id="7" creationId="{122AB34F-E75C-451A-8410-05B6C249E9D3}"/>
          </ac:spMkLst>
        </pc:spChg>
        <pc:spChg chg="add mod">
          <ac:chgData name="Carina Walters (2206384)" userId="S::2206384@student.uwtsd.ac.uk::418a359f-bb78-4d95-92f6-0c25e12128e6" providerId="AD" clId="Web-{8A8DE809-05D2-5469-4857-191F28978CC7}" dt="2024-05-03T14:05:07.175" v="92"/>
          <ac:spMkLst>
            <pc:docMk/>
            <pc:sldMk cId="2622186954" sldId="256"/>
            <ac:spMk id="8" creationId="{60C5F76A-1049-84CF-EE08-B6BC7D2BB955}"/>
          </ac:spMkLst>
        </pc:spChg>
        <pc:spChg chg="add del mod">
          <ac:chgData name="Carina Walters (2206384)" userId="S::2206384@student.uwtsd.ac.uk::418a359f-bb78-4d95-92f6-0c25e12128e6" providerId="AD" clId="Web-{8A8DE809-05D2-5469-4857-191F28978CC7}" dt="2024-05-03T15:56:36.651" v="221"/>
          <ac:spMkLst>
            <pc:docMk/>
            <pc:sldMk cId="2622186954" sldId="256"/>
            <ac:spMk id="9" creationId="{264496D1-3EAD-9704-2019-F1A3E81FA53C}"/>
          </ac:spMkLst>
        </pc:spChg>
        <pc:spChg chg="add del">
          <ac:chgData name="Carina Walters (2206384)" userId="S::2206384@student.uwtsd.ac.uk::418a359f-bb78-4d95-92f6-0c25e12128e6" providerId="AD" clId="Web-{8A8DE809-05D2-5469-4857-191F28978CC7}" dt="2024-05-03T13:58:08.269" v="20"/>
          <ac:spMkLst>
            <pc:docMk/>
            <pc:sldMk cId="2622186954" sldId="256"/>
            <ac:spMk id="9" creationId="{B6D694DB-A3FC-4F14-A225-17BEBA4416DA}"/>
          </ac:spMkLst>
        </pc:spChg>
        <pc:spChg chg="add mod">
          <ac:chgData name="Carina Walters (2206384)" userId="S::2206384@student.uwtsd.ac.uk::418a359f-bb78-4d95-92f6-0c25e12128e6" providerId="AD" clId="Web-{8A8DE809-05D2-5469-4857-191F28978CC7}" dt="2024-05-03T14:04:21.673" v="70"/>
          <ac:spMkLst>
            <pc:docMk/>
            <pc:sldMk cId="2622186954" sldId="256"/>
            <ac:spMk id="10" creationId="{E7DC9FA3-D1F6-C3B3-9C9F-7D8A914F70FF}"/>
          </ac:spMkLst>
        </pc:spChg>
        <pc:grpChg chg="add del">
          <ac:chgData name="Carina Walters (2206384)" userId="S::2206384@student.uwtsd.ac.uk::418a359f-bb78-4d95-92f6-0c25e12128e6" providerId="AD" clId="Web-{8A8DE809-05D2-5469-4857-191F28978CC7}" dt="2024-05-03T13:58:08.269" v="20"/>
          <ac:grpSpMkLst>
            <pc:docMk/>
            <pc:sldMk cId="2622186954" sldId="256"/>
            <ac:grpSpMk id="11" creationId="{D4433877-8295-4A0D-94F7-BFD8A63360E4}"/>
          </ac:grpSpMkLst>
        </pc:grpChg>
        <pc:picChg chg="add mod ord">
          <ac:chgData name="Carina Walters (2206384)" userId="S::2206384@student.uwtsd.ac.uk::418a359f-bb78-4d95-92f6-0c25e12128e6" providerId="AD" clId="Web-{8A8DE809-05D2-5469-4857-191F28978CC7}" dt="2024-05-03T13:58:21.082" v="23"/>
          <ac:picMkLst>
            <pc:docMk/>
            <pc:sldMk cId="2622186954" sldId="256"/>
            <ac:picMk id="4" creationId="{7AF84623-74B7-1367-D3D9-C4216D7B13CF}"/>
          </ac:picMkLst>
        </pc:picChg>
        <pc:picChg chg="add del mod">
          <ac:chgData name="Carina Walters (2206384)" userId="S::2206384@student.uwtsd.ac.uk::418a359f-bb78-4d95-92f6-0c25e12128e6" providerId="AD" clId="Web-{8A8DE809-05D2-5469-4857-191F28978CC7}" dt="2024-05-03T13:58:06.066" v="19"/>
          <ac:picMkLst>
            <pc:docMk/>
            <pc:sldMk cId="2622186954" sldId="256"/>
            <ac:picMk id="5" creationId="{5EC3F057-BC7B-4B06-89B8-D262AC65ADA9}"/>
          </ac:picMkLst>
        </pc:picChg>
        <pc:picChg chg="add del mod">
          <ac:chgData name="Carina Walters (2206384)" userId="S::2206384@student.uwtsd.ac.uk::418a359f-bb78-4d95-92f6-0c25e12128e6" providerId="AD" clId="Web-{8A8DE809-05D2-5469-4857-191F28978CC7}" dt="2024-05-03T14:36:04.147" v="179"/>
          <ac:picMkLst>
            <pc:docMk/>
            <pc:sldMk cId="2622186954" sldId="256"/>
            <ac:picMk id="18" creationId="{573103DC-B953-7804-BA7E-3D8D4868DC49}"/>
          </ac:picMkLst>
        </pc:picChg>
        <pc:cxnChg chg="add">
          <ac:chgData name="Carina Walters (2206384)" userId="S::2206384@student.uwtsd.ac.uk::418a359f-bb78-4d95-92f6-0c25e12128e6" providerId="AD" clId="Web-{8A8DE809-05D2-5469-4857-191F28978CC7}" dt="2024-05-03T13:58:21.082" v="23"/>
          <ac:cxnSpMkLst>
            <pc:docMk/>
            <pc:sldMk cId="2622186954" sldId="256"/>
            <ac:cxnSpMk id="13" creationId="{97CC2FE6-3AD0-4131-B4BC-1F4D65E25E13}"/>
          </ac:cxnSpMkLst>
        </pc:cxnChg>
      </pc:sldChg>
      <pc:sldChg chg="addSp delSp modSp new mod modTransition setBg">
        <pc:chgData name="Carina Walters (2206384)" userId="S::2206384@student.uwtsd.ac.uk::418a359f-bb78-4d95-92f6-0c25e12128e6" providerId="AD" clId="Web-{8A8DE809-05D2-5469-4857-191F28978CC7}" dt="2024-05-03T16:03:33.774" v="290" actId="20577"/>
        <pc:sldMkLst>
          <pc:docMk/>
          <pc:sldMk cId="3716443431" sldId="257"/>
        </pc:sldMkLst>
        <pc:spChg chg="mod">
          <ac:chgData name="Carina Walters (2206384)" userId="S::2206384@student.uwtsd.ac.uk::418a359f-bb78-4d95-92f6-0c25e12128e6" providerId="AD" clId="Web-{8A8DE809-05D2-5469-4857-191F28978CC7}" dt="2024-05-03T16:03:33.774" v="290" actId="20577"/>
          <ac:spMkLst>
            <pc:docMk/>
            <pc:sldMk cId="3716443431" sldId="257"/>
            <ac:spMk id="2" creationId="{DDC87D0D-195C-112C-ED78-FDC848B08BAF}"/>
          </ac:spMkLst>
        </pc:spChg>
        <pc:spChg chg="del">
          <ac:chgData name="Carina Walters (2206384)" userId="S::2206384@student.uwtsd.ac.uk::418a359f-bb78-4d95-92f6-0c25e12128e6" providerId="AD" clId="Web-{8A8DE809-05D2-5469-4857-191F28978CC7}" dt="2024-05-03T14:02:18.340" v="38"/>
          <ac:spMkLst>
            <pc:docMk/>
            <pc:sldMk cId="3716443431" sldId="257"/>
            <ac:spMk id="3" creationId="{5FB88933-55A7-D042-96DE-FB035673BE83}"/>
          </ac:spMkLst>
        </pc:spChg>
        <pc:spChg chg="add mod">
          <ac:chgData name="Carina Walters (2206384)" userId="S::2206384@student.uwtsd.ac.uk::418a359f-bb78-4d95-92f6-0c25e12128e6" providerId="AD" clId="Web-{8A8DE809-05D2-5469-4857-191F28978CC7}" dt="2024-05-03T14:05:10.284" v="93"/>
          <ac:spMkLst>
            <pc:docMk/>
            <pc:sldMk cId="3716443431" sldId="257"/>
            <ac:spMk id="4" creationId="{42134F00-4E07-125E-0D6B-B20F8BBC5709}"/>
          </ac:spMkLst>
        </pc:spChg>
        <pc:spChg chg="add mod">
          <ac:chgData name="Carina Walters (2206384)" userId="S::2206384@student.uwtsd.ac.uk::418a359f-bb78-4d95-92f6-0c25e12128e6" providerId="AD" clId="Web-{8A8DE809-05D2-5469-4857-191F28978CC7}" dt="2024-05-03T14:04:16.517" v="69"/>
          <ac:spMkLst>
            <pc:docMk/>
            <pc:sldMk cId="3716443431" sldId="257"/>
            <ac:spMk id="5" creationId="{C27F22D1-9037-4CF4-955C-B4E615EA9B39}"/>
          </ac:spMkLst>
        </pc:spChg>
        <pc:spChg chg="add del">
          <ac:chgData name="Carina Walters (2206384)" userId="S::2206384@student.uwtsd.ac.uk::418a359f-bb78-4d95-92f6-0c25e12128e6" providerId="AD" clId="Web-{8A8DE809-05D2-5469-4857-191F28978CC7}" dt="2024-05-03T15:57:16.356" v="228"/>
          <ac:spMkLst>
            <pc:docMk/>
            <pc:sldMk cId="3716443431" sldId="257"/>
            <ac:spMk id="7" creationId="{14B1AB3B-02AB-9359-9ACB-85D38CDAAC6C}"/>
          </ac:spMkLst>
        </pc:spChg>
        <pc:spChg chg="add mod">
          <ac:chgData name="Carina Walters (2206384)" userId="S::2206384@student.uwtsd.ac.uk::418a359f-bb78-4d95-92f6-0c25e12128e6" providerId="AD" clId="Web-{8A8DE809-05D2-5469-4857-191F28978CC7}" dt="2024-05-03T16:01:29.302" v="265" actId="20577"/>
          <ac:spMkLst>
            <pc:docMk/>
            <pc:sldMk cId="3716443431" sldId="257"/>
            <ac:spMk id="9" creationId="{5610DEA4-D41A-DF0A-97D8-8A969FAFE8B3}"/>
          </ac:spMkLst>
        </pc:spChg>
        <pc:spChg chg="add">
          <ac:chgData name="Carina Walters (2206384)" userId="S::2206384@student.uwtsd.ac.uk::418a359f-bb78-4d95-92f6-0c25e12128e6" providerId="AD" clId="Web-{8A8DE809-05D2-5469-4857-191F28978CC7}" dt="2024-05-03T14:02:18.340" v="38"/>
          <ac:spMkLst>
            <pc:docMk/>
            <pc:sldMk cId="3716443431" sldId="257"/>
            <ac:spMk id="10" creationId="{19F9BF86-FE94-4517-B97D-026C7515E589}"/>
          </ac:spMkLst>
        </pc:spChg>
        <pc:graphicFrameChg chg="add mod modGraphic">
          <ac:chgData name="Carina Walters (2206384)" userId="S::2206384@student.uwtsd.ac.uk::418a359f-bb78-4d95-92f6-0c25e12128e6" providerId="AD" clId="Web-{8A8DE809-05D2-5469-4857-191F28978CC7}" dt="2024-05-03T16:01:05.941" v="252" actId="1076"/>
          <ac:graphicFrameMkLst>
            <pc:docMk/>
            <pc:sldMk cId="3716443431" sldId="257"/>
            <ac:graphicFrameMk id="6" creationId="{FBBB1F82-4A2A-6AFD-CF83-0066B30BDAA1}"/>
          </ac:graphicFrameMkLst>
        </pc:graphicFrameChg>
        <pc:cxnChg chg="add">
          <ac:chgData name="Carina Walters (2206384)" userId="S::2206384@student.uwtsd.ac.uk::418a359f-bb78-4d95-92f6-0c25e12128e6" providerId="AD" clId="Web-{8A8DE809-05D2-5469-4857-191F28978CC7}" dt="2024-05-03T14:02:18.340" v="38"/>
          <ac:cxnSpMkLst>
            <pc:docMk/>
            <pc:sldMk cId="3716443431" sldId="257"/>
            <ac:cxnSpMk id="8" creationId="{F209B62C-3402-4623-9A7C-AA048B56F8C3}"/>
          </ac:cxnSpMkLst>
        </pc:cxnChg>
        <pc:cxnChg chg="add">
          <ac:chgData name="Carina Walters (2206384)" userId="S::2206384@student.uwtsd.ac.uk::418a359f-bb78-4d95-92f6-0c25e12128e6" providerId="AD" clId="Web-{8A8DE809-05D2-5469-4857-191F28978CC7}" dt="2024-05-03T14:02:18.340" v="38"/>
          <ac:cxnSpMkLst>
            <pc:docMk/>
            <pc:sldMk cId="3716443431" sldId="257"/>
            <ac:cxnSpMk id="12" creationId="{5E10C1D6-7EDE-467F-89EA-E0244EB62381}"/>
          </ac:cxnSpMkLst>
        </pc:cxnChg>
      </pc:sldChg>
      <pc:sldChg chg="addSp modSp new mod modTransition setBg">
        <pc:chgData name="Carina Walters (2206384)" userId="S::2206384@student.uwtsd.ac.uk::418a359f-bb78-4d95-92f6-0c25e12128e6" providerId="AD" clId="Web-{8A8DE809-05D2-5469-4857-191F28978CC7}" dt="2024-05-03T16:03:08.180" v="285" actId="20577"/>
        <pc:sldMkLst>
          <pc:docMk/>
          <pc:sldMk cId="1996030474" sldId="258"/>
        </pc:sldMkLst>
        <pc:spChg chg="mod">
          <ac:chgData name="Carina Walters (2206384)" userId="S::2206384@student.uwtsd.ac.uk::418a359f-bb78-4d95-92f6-0c25e12128e6" providerId="AD" clId="Web-{8A8DE809-05D2-5469-4857-191F28978CC7}" dt="2024-05-03T16:03:08.180" v="285" actId="20577"/>
          <ac:spMkLst>
            <pc:docMk/>
            <pc:sldMk cId="1996030474" sldId="258"/>
            <ac:spMk id="2" creationId="{972BE4A2-5BDC-7B23-F45A-8AC0D28FEDDD}"/>
          </ac:spMkLst>
        </pc:spChg>
        <pc:spChg chg="add mod">
          <ac:chgData name="Carina Walters (2206384)" userId="S::2206384@student.uwtsd.ac.uk::418a359f-bb78-4d95-92f6-0c25e12128e6" providerId="AD" clId="Web-{8A8DE809-05D2-5469-4857-191F28978CC7}" dt="2024-05-03T14:05:10.284" v="93"/>
          <ac:spMkLst>
            <pc:docMk/>
            <pc:sldMk cId="1996030474" sldId="258"/>
            <ac:spMk id="4" creationId="{69C14234-CFC6-D131-6A32-AA7715800F01}"/>
          </ac:spMkLst>
        </pc:spChg>
        <pc:spChg chg="add mod">
          <ac:chgData name="Carina Walters (2206384)" userId="S::2206384@student.uwtsd.ac.uk::418a359f-bb78-4d95-92f6-0c25e12128e6" providerId="AD" clId="Web-{8A8DE809-05D2-5469-4857-191F28978CC7}" dt="2024-05-03T14:04:21.673" v="70"/>
          <ac:spMkLst>
            <pc:docMk/>
            <pc:sldMk cId="1996030474" sldId="258"/>
            <ac:spMk id="5" creationId="{B24F3107-05F6-377C-0112-26CA40ABD6E9}"/>
          </ac:spMkLst>
        </pc:spChg>
      </pc:sldChg>
      <pc:sldChg chg="new modTransition">
        <pc:chgData name="Carina Walters (2206384)" userId="S::2206384@student.uwtsd.ac.uk::418a359f-bb78-4d95-92f6-0c25e12128e6" providerId="AD" clId="Web-{8A8DE809-05D2-5469-4857-191F28978CC7}" dt="2024-05-03T14:40:08.828" v="182"/>
        <pc:sldMkLst>
          <pc:docMk/>
          <pc:sldMk cId="3871997066" sldId="259"/>
        </pc:sldMkLst>
      </pc:sldChg>
      <pc:sldChg chg="addSp delSp modSp new mod modTransition setBg">
        <pc:chgData name="Carina Walters (2206384)" userId="S::2206384@student.uwtsd.ac.uk::418a359f-bb78-4d95-92f6-0c25e12128e6" providerId="AD" clId="Web-{8A8DE809-05D2-5469-4857-191F28978CC7}" dt="2024-05-03T16:19:05.618" v="304" actId="20577"/>
        <pc:sldMkLst>
          <pc:docMk/>
          <pc:sldMk cId="2053239530" sldId="260"/>
        </pc:sldMkLst>
        <pc:spChg chg="del">
          <ac:chgData name="Carina Walters (2206384)" userId="S::2206384@student.uwtsd.ac.uk::418a359f-bb78-4d95-92f6-0c25e12128e6" providerId="AD" clId="Web-{8A8DE809-05D2-5469-4857-191F28978CC7}" dt="2024-05-03T14:14:56.274" v="102"/>
          <ac:spMkLst>
            <pc:docMk/>
            <pc:sldMk cId="2053239530" sldId="260"/>
            <ac:spMk id="2" creationId="{89315B9C-749D-38C8-7B56-C23F2CD098C6}"/>
          </ac:spMkLst>
        </pc:spChg>
        <pc:spChg chg="del">
          <ac:chgData name="Carina Walters (2206384)" userId="S::2206384@student.uwtsd.ac.uk::418a359f-bb78-4d95-92f6-0c25e12128e6" providerId="AD" clId="Web-{8A8DE809-05D2-5469-4857-191F28978CC7}" dt="2024-05-03T14:14:43.101" v="97"/>
          <ac:spMkLst>
            <pc:docMk/>
            <pc:sldMk cId="2053239530" sldId="260"/>
            <ac:spMk id="3" creationId="{5C1ABFD0-4642-9CB7-FDA7-FE472CA2235F}"/>
          </ac:spMkLst>
        </pc:spChg>
        <pc:spChg chg="mod">
          <ac:chgData name="Carina Walters (2206384)" userId="S::2206384@student.uwtsd.ac.uk::418a359f-bb78-4d95-92f6-0c25e12128e6" providerId="AD" clId="Web-{8A8DE809-05D2-5469-4857-191F28978CC7}" dt="2024-05-03T14:16:18.370" v="111"/>
          <ac:spMkLst>
            <pc:docMk/>
            <pc:sldMk cId="2053239530" sldId="260"/>
            <ac:spMk id="4" creationId="{513B71BA-E990-586F-7BC8-9000F8FF2C54}"/>
          </ac:spMkLst>
        </pc:spChg>
        <pc:spChg chg="mod">
          <ac:chgData name="Carina Walters (2206384)" userId="S::2206384@student.uwtsd.ac.uk::418a359f-bb78-4d95-92f6-0c25e12128e6" providerId="AD" clId="Web-{8A8DE809-05D2-5469-4857-191F28978CC7}" dt="2024-05-03T14:16:18.370" v="111"/>
          <ac:spMkLst>
            <pc:docMk/>
            <pc:sldMk cId="2053239530" sldId="260"/>
            <ac:spMk id="5" creationId="{4834CDAF-656F-6AAE-875B-980AF2910233}"/>
          </ac:spMkLst>
        </pc:spChg>
        <pc:spChg chg="add mod">
          <ac:chgData name="Carina Walters (2206384)" userId="S::2206384@student.uwtsd.ac.uk::418a359f-bb78-4d95-92f6-0c25e12128e6" providerId="AD" clId="Web-{8A8DE809-05D2-5469-4857-191F28978CC7}" dt="2024-05-03T16:19:05.618" v="304" actId="20577"/>
          <ac:spMkLst>
            <pc:docMk/>
            <pc:sldMk cId="2053239530" sldId="260"/>
            <ac:spMk id="9" creationId="{82E1C318-1FE0-BD6D-B3AE-8F8C205D05BD}"/>
          </ac:spMkLst>
        </pc:spChg>
        <pc:spChg chg="add del">
          <ac:chgData name="Carina Walters (2206384)" userId="S::2206384@student.uwtsd.ac.uk::418a359f-bb78-4d95-92f6-0c25e12128e6" providerId="AD" clId="Web-{8A8DE809-05D2-5469-4857-191F28978CC7}" dt="2024-05-03T14:15:22.618" v="105"/>
          <ac:spMkLst>
            <pc:docMk/>
            <pc:sldMk cId="2053239530" sldId="260"/>
            <ac:spMk id="13" creationId="{ABA4FDDF-F59C-428B-8603-3A86D75931AB}"/>
          </ac:spMkLst>
        </pc:spChg>
        <pc:spChg chg="add del mod">
          <ac:chgData name="Carina Walters (2206384)" userId="S::2206384@student.uwtsd.ac.uk::418a359f-bb78-4d95-92f6-0c25e12128e6" providerId="AD" clId="Web-{8A8DE809-05D2-5469-4857-191F28978CC7}" dt="2024-05-03T14:16:18.370" v="111"/>
          <ac:spMkLst>
            <pc:docMk/>
            <pc:sldMk cId="2053239530" sldId="260"/>
            <ac:spMk id="17" creationId="{B056EB37-9763-E8B7-1342-52E3F27E4A92}"/>
          </ac:spMkLst>
        </pc:spChg>
        <pc:spChg chg="add del">
          <ac:chgData name="Carina Walters (2206384)" userId="S::2206384@student.uwtsd.ac.uk::418a359f-bb78-4d95-92f6-0c25e12128e6" providerId="AD" clId="Web-{8A8DE809-05D2-5469-4857-191F28978CC7}" dt="2024-05-03T14:16:18.370" v="111"/>
          <ac:spMkLst>
            <pc:docMk/>
            <pc:sldMk cId="2053239530" sldId="260"/>
            <ac:spMk id="20" creationId="{744CAA32-F237-419C-A2DD-43C28D920D3C}"/>
          </ac:spMkLst>
        </pc:spChg>
        <pc:spChg chg="add">
          <ac:chgData name="Carina Walters (2206384)" userId="S::2206384@student.uwtsd.ac.uk::418a359f-bb78-4d95-92f6-0c25e12128e6" providerId="AD" clId="Web-{8A8DE809-05D2-5469-4857-191F28978CC7}" dt="2024-05-03T14:16:18.370" v="111"/>
          <ac:spMkLst>
            <pc:docMk/>
            <pc:sldMk cId="2053239530" sldId="260"/>
            <ac:spMk id="29" creationId="{19F9BF86-FE94-4517-B97D-026C7515E589}"/>
          </ac:spMkLst>
        </pc:spChg>
        <pc:picChg chg="add mod ord">
          <ac:chgData name="Carina Walters (2206384)" userId="S::2206384@student.uwtsd.ac.uk::418a359f-bb78-4d95-92f6-0c25e12128e6" providerId="AD" clId="Web-{8A8DE809-05D2-5469-4857-191F28978CC7}" dt="2024-05-03T14:16:55.966" v="116" actId="14100"/>
          <ac:picMkLst>
            <pc:docMk/>
            <pc:sldMk cId="2053239530" sldId="260"/>
            <ac:picMk id="6" creationId="{55522E05-ED9D-772E-A1A5-B8A10BCB918F}"/>
          </ac:picMkLst>
        </pc:picChg>
        <pc:picChg chg="add del mod">
          <ac:chgData name="Carina Walters (2206384)" userId="S::2206384@student.uwtsd.ac.uk::418a359f-bb78-4d95-92f6-0c25e12128e6" providerId="AD" clId="Web-{8A8DE809-05D2-5469-4857-191F28978CC7}" dt="2024-05-03T14:14:51.524" v="101"/>
          <ac:picMkLst>
            <pc:docMk/>
            <pc:sldMk cId="2053239530" sldId="260"/>
            <ac:picMk id="7" creationId="{E92B1685-4113-242C-E236-6B3B9B1FCA17}"/>
          </ac:picMkLst>
        </pc:picChg>
        <pc:picChg chg="add del mod">
          <ac:chgData name="Carina Walters (2206384)" userId="S::2206384@student.uwtsd.ac.uk::418a359f-bb78-4d95-92f6-0c25e12128e6" providerId="AD" clId="Web-{8A8DE809-05D2-5469-4857-191F28978CC7}" dt="2024-05-03T14:14:49.008" v="100"/>
          <ac:picMkLst>
            <pc:docMk/>
            <pc:sldMk cId="2053239530" sldId="260"/>
            <ac:picMk id="8" creationId="{971BF0EA-8766-5668-ADED-B3FE4314A99F}"/>
          </ac:picMkLst>
        </pc:picChg>
        <pc:cxnChg chg="add del">
          <ac:chgData name="Carina Walters (2206384)" userId="S::2206384@student.uwtsd.ac.uk::418a359f-bb78-4d95-92f6-0c25e12128e6" providerId="AD" clId="Web-{8A8DE809-05D2-5469-4857-191F28978CC7}" dt="2024-05-03T14:15:22.618" v="105"/>
          <ac:cxnSpMkLst>
            <pc:docMk/>
            <pc:sldMk cId="2053239530" sldId="260"/>
            <ac:cxnSpMk id="11" creationId="{F209B62C-3402-4623-9A7C-AA048B56F8C3}"/>
          </ac:cxnSpMkLst>
        </pc:cxnChg>
        <pc:cxnChg chg="add del">
          <ac:chgData name="Carina Walters (2206384)" userId="S::2206384@student.uwtsd.ac.uk::418a359f-bb78-4d95-92f6-0c25e12128e6" providerId="AD" clId="Web-{8A8DE809-05D2-5469-4857-191F28978CC7}" dt="2024-05-03T14:16:18.370" v="111"/>
          <ac:cxnSpMkLst>
            <pc:docMk/>
            <pc:sldMk cId="2053239530" sldId="260"/>
            <ac:cxnSpMk id="22" creationId="{691422F5-4221-4812-AFD9-5479C6D60AD9}"/>
          </ac:cxnSpMkLst>
        </pc:cxnChg>
        <pc:cxnChg chg="add">
          <ac:chgData name="Carina Walters (2206384)" userId="S::2206384@student.uwtsd.ac.uk::418a359f-bb78-4d95-92f6-0c25e12128e6" providerId="AD" clId="Web-{8A8DE809-05D2-5469-4857-191F28978CC7}" dt="2024-05-03T14:16:18.370" v="111"/>
          <ac:cxnSpMkLst>
            <pc:docMk/>
            <pc:sldMk cId="2053239530" sldId="260"/>
            <ac:cxnSpMk id="27" creationId="{F209B62C-3402-4623-9A7C-AA048B56F8C3}"/>
          </ac:cxnSpMkLst>
        </pc:cxnChg>
        <pc:cxnChg chg="add">
          <ac:chgData name="Carina Walters (2206384)" userId="S::2206384@student.uwtsd.ac.uk::418a359f-bb78-4d95-92f6-0c25e12128e6" providerId="AD" clId="Web-{8A8DE809-05D2-5469-4857-191F28978CC7}" dt="2024-05-03T14:16:18.370" v="111"/>
          <ac:cxnSpMkLst>
            <pc:docMk/>
            <pc:sldMk cId="2053239530" sldId="260"/>
            <ac:cxnSpMk id="31" creationId="{750527CE-FCD0-40C8-B37A-39331C2A4FDF}"/>
          </ac:cxnSpMkLst>
        </pc:cxnChg>
      </pc:sldChg>
      <pc:sldMasterChg chg="del delSldLayout">
        <pc:chgData name="Carina Walters (2206384)" userId="S::2206384@student.uwtsd.ac.uk::418a359f-bb78-4d95-92f6-0c25e12128e6" providerId="AD" clId="Web-{8A8DE809-05D2-5469-4857-191F28978CC7}" dt="2024-05-03T13:52:53.649" v="1"/>
        <pc:sldMasterMkLst>
          <pc:docMk/>
          <pc:sldMasterMk cId="0" sldId="2147483648"/>
        </pc:sldMasterMkLst>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49"/>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0"/>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1"/>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2"/>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3"/>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4"/>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5"/>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6"/>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7"/>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8"/>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59"/>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0"/>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1"/>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3"/>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6"/>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7"/>
          </pc:sldLayoutMkLst>
        </pc:sldLayoutChg>
        <pc:sldLayoutChg chg="del">
          <pc:chgData name="Carina Walters (2206384)" userId="S::2206384@student.uwtsd.ac.uk::418a359f-bb78-4d95-92f6-0c25e12128e6" providerId="AD" clId="Web-{8A8DE809-05D2-5469-4857-191F28978CC7}" dt="2024-05-03T13:52:53.649" v="1"/>
          <pc:sldLayoutMkLst>
            <pc:docMk/>
            <pc:sldMasterMk cId="0" sldId="2147483648"/>
            <pc:sldLayoutMk cId="0" sldId="2147483668"/>
          </pc:sldLayoutMkLst>
        </pc:sldLayoutChg>
      </pc:sldMasterChg>
      <pc:sldMasterChg chg="add del addSldLayout delSldLayout modSldLayout">
        <pc:chgData name="Carina Walters (2206384)" userId="S::2206384@student.uwtsd.ac.uk::418a359f-bb78-4d95-92f6-0c25e12128e6" providerId="AD" clId="Web-{8A8DE809-05D2-5469-4857-191F28978CC7}" dt="2024-05-03T13:52:58.133" v="2"/>
        <pc:sldMasterMkLst>
          <pc:docMk/>
          <pc:sldMasterMk cId="3889509056" sldId="2147483669"/>
        </pc:sldMasterMkLst>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407876145" sldId="2147483670"/>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655661615" sldId="2147483671"/>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61777805" sldId="2147483672"/>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1686913671" sldId="2147483673"/>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601174670" sldId="2147483674"/>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005445028" sldId="2147483675"/>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218836487" sldId="2147483676"/>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95592348" sldId="2147483677"/>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26437367" sldId="2147483678"/>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817039420" sldId="2147483679"/>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94338876" sldId="2147483680"/>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3177546445" sldId="2147483681"/>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093829595" sldId="2147483682"/>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2420353925" sldId="2147483683"/>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441990859" sldId="2147483684"/>
          </pc:sldLayoutMkLst>
        </pc:sldLayoutChg>
        <pc:sldLayoutChg chg="add del mod replId">
          <pc:chgData name="Carina Walters (2206384)" userId="S::2206384@student.uwtsd.ac.uk::418a359f-bb78-4d95-92f6-0c25e12128e6" providerId="AD" clId="Web-{8A8DE809-05D2-5469-4857-191F28978CC7}" dt="2024-05-03T13:52:58.133" v="2"/>
          <pc:sldLayoutMkLst>
            <pc:docMk/>
            <pc:sldMasterMk cId="3889509056" sldId="2147483669"/>
            <pc:sldLayoutMk cId="757909458" sldId="2147483685"/>
          </pc:sldLayoutMkLst>
        </pc:sldLayoutChg>
      </pc:sldMasterChg>
      <pc:sldMasterChg chg="add del addSldLayout delSldLayout modSldLayout">
        <pc:chgData name="Carina Walters (2206384)" userId="S::2206384@student.uwtsd.ac.uk::418a359f-bb78-4d95-92f6-0c25e12128e6" providerId="AD" clId="Web-{8A8DE809-05D2-5469-4857-191F28978CC7}" dt="2024-05-03T13:53:01.149" v="3"/>
        <pc:sldMasterMkLst>
          <pc:docMk/>
          <pc:sldMasterMk cId="2971775370" sldId="2147483686"/>
        </pc:sldMasterMkLst>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662294692" sldId="2147483687"/>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511619998" sldId="2147483688"/>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503839760" sldId="2147483689"/>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982808724" sldId="2147483690"/>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641503588" sldId="2147483691"/>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472223692" sldId="2147483692"/>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4222140457" sldId="2147483693"/>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1604729935" sldId="2147483694"/>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3967274810" sldId="2147483695"/>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2059566226" sldId="2147483696"/>
          </pc:sldLayoutMkLst>
        </pc:sldLayoutChg>
        <pc:sldLayoutChg chg="add del mod replId">
          <pc:chgData name="Carina Walters (2206384)" userId="S::2206384@student.uwtsd.ac.uk::418a359f-bb78-4d95-92f6-0c25e12128e6" providerId="AD" clId="Web-{8A8DE809-05D2-5469-4857-191F28978CC7}" dt="2024-05-03T13:53:01.149" v="3"/>
          <pc:sldLayoutMkLst>
            <pc:docMk/>
            <pc:sldMasterMk cId="2971775370" sldId="2147483686"/>
            <pc:sldLayoutMk cId="4179381495" sldId="2147483697"/>
          </pc:sldLayoutMkLst>
        </pc:sldLayoutChg>
      </pc:sldMasterChg>
      <pc:sldMasterChg chg="modSp add del addSldLayout delSldLayout modSldLayout">
        <pc:chgData name="Carina Walters (2206384)" userId="S::2206384@student.uwtsd.ac.uk::418a359f-bb78-4d95-92f6-0c25e12128e6" providerId="AD" clId="Web-{8A8DE809-05D2-5469-4857-191F28978CC7}" dt="2024-05-03T13:53:16.165" v="5"/>
        <pc:sldMasterMkLst>
          <pc:docMk/>
          <pc:sldMasterMk cId="3308329866" sldId="2147483698"/>
        </pc:sldMasterMkLst>
        <pc:spChg chg="mod">
          <ac:chgData name="Carina Walters (2206384)" userId="S::2206384@student.uwtsd.ac.uk::418a359f-bb78-4d95-92f6-0c25e12128e6" providerId="AD" clId="Web-{8A8DE809-05D2-5469-4857-191F28978CC7}" dt="2024-05-03T13:53:16.024" v="4"/>
          <ac:spMkLst>
            <pc:docMk/>
            <pc:sldMasterMk cId="3308329866" sldId="2147483698"/>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5"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ac:spMk id="6" creationId="{00000000-0000-0000-0000-000000000000}"/>
          </ac:spMkLst>
        </pc:spChg>
        <pc:grpChg chg="mod">
          <ac:chgData name="Carina Walters (2206384)" userId="S::2206384@student.uwtsd.ac.uk::418a359f-bb78-4d95-92f6-0c25e12128e6" providerId="AD" clId="Web-{8A8DE809-05D2-5469-4857-191F28978CC7}" dt="2024-05-03T13:53:16.024" v="4"/>
          <ac:grpSpMkLst>
            <pc:docMk/>
            <pc:sldMasterMk cId="3308329866" sldId="2147483698"/>
            <ac:grpSpMk id="7" creationId="{00000000-0000-0000-0000-000000000000}"/>
          </ac:grpSpMkLst>
        </pc:grp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494900884" sldId="2147483699"/>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494900884" sldId="2147483699"/>
              <ac:spMk id="5" creationId="{00000000-0000-0000-0000-000000000000}"/>
            </ac:spMkLst>
          </pc:spChg>
          <pc:grpChg chg="mod">
            <ac:chgData name="Carina Walters (2206384)" userId="S::2206384@student.uwtsd.ac.uk::418a359f-bb78-4d95-92f6-0c25e12128e6" providerId="AD" clId="Web-{8A8DE809-05D2-5469-4857-191F28978CC7}" dt="2024-05-03T13:53:16.024" v="4"/>
            <ac:grpSpMkLst>
              <pc:docMk/>
              <pc:sldMasterMk cId="3308329866" sldId="2147483698"/>
              <pc:sldLayoutMk cId="3494900884" sldId="2147483699"/>
              <ac:grpSpMk id="19" creationId="{00000000-0000-0000-0000-000000000000}"/>
            </ac:grpSpMkLst>
          </pc:gr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00345719" sldId="2147483700"/>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00345719" sldId="2147483700"/>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717183612" sldId="2147483701"/>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3717183612" sldId="2147483701"/>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3717183612" sldId="2147483701"/>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072218191" sldId="2147483702"/>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72218191" sldId="2147483702"/>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880425222" sldId="2147483703"/>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5"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880425222" sldId="2147483703"/>
              <ac:spMk id="6"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547831571" sldId="2147483704"/>
          </pc:sldLayoutMkLst>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200995091" sldId="2147483705"/>
          </pc:sldLayoutMkLst>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215638430" sldId="2147483706"/>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215638430" sldId="2147483706"/>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08948979" sldId="2147483707"/>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08948979" sldId="2147483707"/>
              <ac:spMk id="1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410436531" sldId="2147483708"/>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410436531" sldId="2147483708"/>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69255307" sldId="2147483709"/>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69255307" sldId="2147483709"/>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69255307" sldId="2147483709"/>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15389742" sldId="2147483710"/>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0"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15389742" sldId="2147483710"/>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91229562" sldId="2147483711"/>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91229562" sldId="2147483711"/>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91229562" sldId="2147483711"/>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544687819" sldId="2147483712"/>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0"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4"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44687819" sldId="2147483712"/>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250749867" sldId="2147483713"/>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3"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250749867" sldId="2147483713"/>
              <ac:spMk id="10"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3234769001" sldId="2147483714"/>
          </pc:sldLayoutMkLst>
        </pc:sldLayoutChg>
        <pc:sldLayoutChg chg="modSp add del mod replId">
          <pc:chgData name="Carina Walters (2206384)" userId="S::2206384@student.uwtsd.ac.uk::418a359f-bb78-4d95-92f6-0c25e12128e6" providerId="AD" clId="Web-{8A8DE809-05D2-5469-4857-191F28978CC7}" dt="2024-05-03T13:53:16.165" v="5"/>
          <pc:sldLayoutMkLst>
            <pc:docMk/>
            <pc:sldMasterMk cId="3308329866" sldId="2147483698"/>
            <pc:sldLayoutMk cId="1012186420" sldId="2147483715"/>
          </pc:sldLayoutMkLst>
          <pc:spChg chg="mod">
            <ac:chgData name="Carina Walters (2206384)" userId="S::2206384@student.uwtsd.ac.uk::418a359f-bb78-4d95-92f6-0c25e12128e6" providerId="AD" clId="Web-{8A8DE809-05D2-5469-4857-191F28978CC7}" dt="2024-05-03T13:53:16.024" v="4"/>
            <ac:spMkLst>
              <pc:docMk/>
              <pc:sldMasterMk cId="3308329866" sldId="2147483698"/>
              <pc:sldLayoutMk cId="1012186420" sldId="2147483715"/>
              <ac:spMk id="2" creationId="{00000000-0000-0000-0000-000000000000}"/>
            </ac:spMkLst>
          </pc:spChg>
          <pc:spChg chg="mod">
            <ac:chgData name="Carina Walters (2206384)" userId="S::2206384@student.uwtsd.ac.uk::418a359f-bb78-4d95-92f6-0c25e12128e6" providerId="AD" clId="Web-{8A8DE809-05D2-5469-4857-191F28978CC7}" dt="2024-05-03T13:53:16.024" v="4"/>
            <ac:spMkLst>
              <pc:docMk/>
              <pc:sldMasterMk cId="3308329866" sldId="2147483698"/>
              <pc:sldLayoutMk cId="1012186420" sldId="2147483715"/>
              <ac:spMk id="3" creationId="{00000000-0000-0000-0000-000000000000}"/>
            </ac:spMkLst>
          </pc:spChg>
        </pc:sldLayoutChg>
      </pc:sldMasterChg>
      <pc:sldMasterChg chg="modSp add del addSldLayout delSldLayout modSldLayout">
        <pc:chgData name="Carina Walters (2206384)" userId="S::2206384@student.uwtsd.ac.uk::418a359f-bb78-4d95-92f6-0c25e12128e6" providerId="AD" clId="Web-{8A8DE809-05D2-5469-4857-191F28978CC7}" dt="2024-05-03T13:53:29.681" v="7"/>
        <pc:sldMasterMkLst>
          <pc:docMk/>
          <pc:sldMasterMk cId="354047949" sldId="2147483716"/>
        </pc:sldMasterMkLst>
        <pc:spChg chg="mod">
          <ac:chgData name="Carina Walters (2206384)" userId="S::2206384@student.uwtsd.ac.uk::418a359f-bb78-4d95-92f6-0c25e12128e6" providerId="AD" clId="Web-{8A8DE809-05D2-5469-4857-191F28978CC7}" dt="2024-05-03T13:53:29.540" v="6"/>
          <ac:spMkLst>
            <pc:docMk/>
            <pc:sldMasterMk cId="354047949" sldId="2147483716"/>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ac:spMk id="6" creationId="{00000000-0000-0000-0000-000000000000}"/>
          </ac:spMkLst>
        </pc:spChg>
        <pc:grpChg chg="mod">
          <ac:chgData name="Carina Walters (2206384)" userId="S::2206384@student.uwtsd.ac.uk::418a359f-bb78-4d95-92f6-0c25e12128e6" providerId="AD" clId="Web-{8A8DE809-05D2-5469-4857-191F28978CC7}" dt="2024-05-03T13:53:29.540" v="6"/>
          <ac:grpSpMkLst>
            <pc:docMk/>
            <pc:sldMasterMk cId="354047949" sldId="2147483716"/>
            <ac:grpSpMk id="14" creationId="{00000000-0000-0000-0000-000000000000}"/>
          </ac:grpSpMkLst>
        </pc:grp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939143103" sldId="2147483717"/>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6"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939143103" sldId="2147483717"/>
              <ac:spMk id="24" creationId="{00000000-0000-0000-0000-000000000000}"/>
            </ac:spMkLst>
          </pc:spChg>
          <pc:grpChg chg="mod">
            <ac:chgData name="Carina Walters (2206384)" userId="S::2206384@student.uwtsd.ac.uk::418a359f-bb78-4d95-92f6-0c25e12128e6" providerId="AD" clId="Web-{8A8DE809-05D2-5469-4857-191F28978CC7}" dt="2024-05-03T13:53:29.540" v="6"/>
            <ac:grpSpMkLst>
              <pc:docMk/>
              <pc:sldMasterMk cId="354047949" sldId="2147483716"/>
              <pc:sldLayoutMk cId="3939143103" sldId="2147483717"/>
              <ac:grpSpMk id="25" creationId="{00000000-0000-0000-0000-000000000000}"/>
            </ac:grpSpMkLst>
          </pc:gr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104331186" sldId="2147483718"/>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104331186" sldId="2147483718"/>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2460039566" sldId="2147483719"/>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460039566" sldId="2147483719"/>
              <ac:spMk id="6"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2776409136" sldId="2147483720"/>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2776409136" sldId="2147483720"/>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760281973" sldId="2147483721"/>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5"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760281973" sldId="2147483721"/>
              <ac:spMk id="6"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317200035" sldId="2147483722"/>
          </pc:sldLayoutMkLst>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655963941" sldId="2147483723"/>
          </pc:sldLayoutMkLst>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230080366" sldId="2147483724"/>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230080366" sldId="2147483724"/>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324729076" sldId="2147483725"/>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324729076" sldId="2147483725"/>
              <ac:spMk id="1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275788670" sldId="2147483726"/>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75788670" sldId="2147483726"/>
              <ac:spMk id="4"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828806955" sldId="2147483727"/>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828806955" sldId="2147483727"/>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828806955" sldId="2147483727"/>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690587150" sldId="2147483728"/>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0"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90587150" sldId="2147483728"/>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649312858" sldId="2147483729"/>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649312858" sldId="2147483729"/>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649312858" sldId="2147483729"/>
              <ac:spMk id="3"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565194862" sldId="2147483730"/>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0"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4"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565194862" sldId="2147483730"/>
              <ac:spMk id="15" creationId="{00000000-0000-0000-0000-000000000000}"/>
            </ac:spMkLst>
          </pc:spChg>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243965140" sldId="2147483731"/>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3"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3243965140" sldId="2147483731"/>
              <ac:spMk id="10" creationId="{00000000-0000-0000-0000-000000000000}"/>
            </ac:spMkLst>
          </pc:spChg>
        </pc:sldLayoutChg>
        <pc:sldLayoutChg chg="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357841884" sldId="2147483732"/>
          </pc:sldLayoutMkLst>
        </pc:sldLayoutChg>
        <pc:sldLayoutChg chg="modSp add del mod replId">
          <pc:chgData name="Carina Walters (2206384)" userId="S::2206384@student.uwtsd.ac.uk::418a359f-bb78-4d95-92f6-0c25e12128e6" providerId="AD" clId="Web-{8A8DE809-05D2-5469-4857-191F28978CC7}" dt="2024-05-03T13:53:29.681" v="7"/>
          <pc:sldLayoutMkLst>
            <pc:docMk/>
            <pc:sldMasterMk cId="354047949" sldId="2147483716"/>
            <pc:sldLayoutMk cId="1732443091" sldId="2147483733"/>
          </pc:sldLayoutMkLst>
          <pc:spChg chg="mod">
            <ac:chgData name="Carina Walters (2206384)" userId="S::2206384@student.uwtsd.ac.uk::418a359f-bb78-4d95-92f6-0c25e12128e6" providerId="AD" clId="Web-{8A8DE809-05D2-5469-4857-191F28978CC7}" dt="2024-05-03T13:53:29.540" v="6"/>
            <ac:spMkLst>
              <pc:docMk/>
              <pc:sldMasterMk cId="354047949" sldId="2147483716"/>
              <pc:sldLayoutMk cId="1732443091" sldId="2147483733"/>
              <ac:spMk id="2" creationId="{00000000-0000-0000-0000-000000000000}"/>
            </ac:spMkLst>
          </pc:spChg>
          <pc:spChg chg="mod">
            <ac:chgData name="Carina Walters (2206384)" userId="S::2206384@student.uwtsd.ac.uk::418a359f-bb78-4d95-92f6-0c25e12128e6" providerId="AD" clId="Web-{8A8DE809-05D2-5469-4857-191F28978CC7}" dt="2024-05-03T13:53:29.540" v="6"/>
            <ac:spMkLst>
              <pc:docMk/>
              <pc:sldMasterMk cId="354047949" sldId="2147483716"/>
              <pc:sldLayoutMk cId="1732443091" sldId="2147483733"/>
              <ac:spMk id="3" creationId="{00000000-0000-0000-0000-000000000000}"/>
            </ac:spMkLst>
          </pc:spChg>
        </pc:sldLayoutChg>
      </pc:sldMasterChg>
      <pc:sldMasterChg chg="add del addSldLayout delSldLayout modSldLayout">
        <pc:chgData name="Carina Walters (2206384)" userId="S::2206384@student.uwtsd.ac.uk::418a359f-bb78-4d95-92f6-0c25e12128e6" providerId="AD" clId="Web-{8A8DE809-05D2-5469-4857-191F28978CC7}" dt="2024-05-03T13:58:21.082" v="23"/>
        <pc:sldMasterMkLst>
          <pc:docMk/>
          <pc:sldMasterMk cId="3005311248" sldId="2147483734"/>
        </pc:sldMasterMkLst>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854739252" sldId="2147483735"/>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310825421" sldId="2147483736"/>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57404110" sldId="2147483737"/>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90864018" sldId="2147483738"/>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523791543" sldId="2147483739"/>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1480710760" sldId="2147483740"/>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2790955" sldId="2147483741"/>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73515519" sldId="2147483742"/>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275152198" sldId="2147483743"/>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624147117" sldId="2147483744"/>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86967280" sldId="2147483745"/>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682707232" sldId="2147483746"/>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82371484" sldId="2147483747"/>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500312216" sldId="2147483748"/>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2150657669" sldId="2147483749"/>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772490453" sldId="2147483750"/>
          </pc:sldLayoutMkLst>
        </pc:sldLayoutChg>
        <pc:sldLayoutChg chg="add del mod replId">
          <pc:chgData name="Carina Walters (2206384)" userId="S::2206384@student.uwtsd.ac.uk::418a359f-bb78-4d95-92f6-0c25e12128e6" providerId="AD" clId="Web-{8A8DE809-05D2-5469-4857-191F28978CC7}" dt="2024-05-03T13:58:21.082" v="23"/>
          <pc:sldLayoutMkLst>
            <pc:docMk/>
            <pc:sldMasterMk cId="3005311248" sldId="2147483734"/>
            <pc:sldLayoutMk cId="3424982599" sldId="2147483751"/>
          </pc:sldLayoutMkLst>
        </pc:sldLayoutChg>
      </pc:sldMasterChg>
      <pc:sldMasterChg chg="modSp add mod replId modTransition addSldLayout modSldLayout">
        <pc:chgData name="Carina Walters (2206384)" userId="S::2206384@student.uwtsd.ac.uk::418a359f-bb78-4d95-92f6-0c25e12128e6" providerId="AD" clId="Web-{8A8DE809-05D2-5469-4857-191F28978CC7}" dt="2024-05-03T14:33:46.814" v="176"/>
        <pc:sldMasterMkLst>
          <pc:docMk/>
          <pc:sldMasterMk cId="3532783256" sldId="2147483752"/>
        </pc:sldMasterMkLst>
        <pc:spChg chg="mod">
          <ac:chgData name="Carina Walters (2206384)" userId="S::2206384@student.uwtsd.ac.uk::418a359f-bb78-4d95-92f6-0c25e12128e6" providerId="AD" clId="Web-{8A8DE809-05D2-5469-4857-191F28978CC7}" dt="2024-05-03T14:05:10.284" v="93"/>
          <ac:spMkLst>
            <pc:docMk/>
            <pc:sldMasterMk cId="3532783256" sldId="2147483752"/>
            <ac:spMk id="5" creationId="{BC6BAF94-621C-43E1-BA0C-410A6899031B}"/>
          </ac:spMkLst>
        </pc:sp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265347698" sldId="2147483753"/>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265347698" sldId="2147483753"/>
              <ac:spMk id="5" creationId="{50FE207E-070D-4EC8-A44C-21F1815FDAA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3527815153" sldId="2147483754"/>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3527815153" sldId="2147483754"/>
              <ac:spMk id="5" creationId="{4D4A63E1-5BC5-402E-9916-BAB84BCF0BB2}"/>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224878728" sldId="2147483755"/>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224878728" sldId="2147483755"/>
              <ac:spMk id="6" creationId="{44D5A88E-3957-4B76-B1BE-4164029217B5}"/>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2702375446" sldId="2147483756"/>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2702375446" sldId="2147483756"/>
              <ac:spMk id="6" creationId="{49077DBE-6CC7-421B-AB5E-341E20BD922B}"/>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016488815" sldId="2147483757"/>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016488815" sldId="2147483757"/>
              <ac:spMk id="3" creationId="{DDCBE9F8-1765-4F36-A4DE-1DB136025AC9}"/>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130555998" sldId="2147483758"/>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130555998" sldId="2147483758"/>
              <ac:spMk id="4" creationId="{6EF54740-6022-46B2-9C55-B60E9651684F}"/>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141090224" sldId="2147483759"/>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141090224" sldId="2147483759"/>
              <ac:spMk id="8" creationId="{FF3072C4-10F1-49B8-B0BF-69204EDDCFAE}"/>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3122944369" sldId="2147483760"/>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3122944369" sldId="2147483760"/>
              <ac:spMk id="6" creationId="{083D9F3A-E7F0-45E7-AFA8-0D4A669EC16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2335588602" sldId="2147483761"/>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2335588602" sldId="2147483761"/>
              <ac:spMk id="5" creationId="{5F108CEF-165F-4D7E-9666-5CD0156B497C}"/>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1990862414" sldId="2147483762"/>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1990862414" sldId="2147483762"/>
              <ac:spMk id="5" creationId="{E8B1616B-3F08-4869-A522-773C38940F66}"/>
            </ac:spMkLst>
          </pc:spChg>
        </pc:sldLayoutChg>
        <pc:sldLayoutChg chg="modSp add mod replId modTransition">
          <pc:chgData name="Carina Walters (2206384)" userId="S::2206384@student.uwtsd.ac.uk::418a359f-bb78-4d95-92f6-0c25e12128e6" providerId="AD" clId="Web-{8A8DE809-05D2-5469-4857-191F28978CC7}" dt="2024-05-03T14:33:46.814" v="176"/>
          <pc:sldLayoutMkLst>
            <pc:docMk/>
            <pc:sldMasterMk cId="3532783256" sldId="2147483752"/>
            <pc:sldLayoutMk cId="4094979580" sldId="2147483763"/>
          </pc:sldLayoutMkLst>
          <pc:spChg chg="mod">
            <ac:chgData name="Carina Walters (2206384)" userId="S::2206384@student.uwtsd.ac.uk::418a359f-bb78-4d95-92f6-0c25e12128e6" providerId="AD" clId="Web-{8A8DE809-05D2-5469-4857-191F28978CC7}" dt="2024-05-03T14:05:10.284" v="93"/>
            <ac:spMkLst>
              <pc:docMk/>
              <pc:sldMasterMk cId="3532783256" sldId="2147483752"/>
              <pc:sldLayoutMk cId="4094979580" sldId="2147483763"/>
              <ac:spMk id="5" creationId="{B20DF2FA-C604-45D8-A633-11D3742EC141}"/>
            </ac:spMkLst>
          </pc:spChg>
        </pc:sldLayoutChg>
      </pc:sldMasterChg>
      <pc:sldMasterChg chg="add del addSldLayout delSldLayout">
        <pc:chgData name="Carina Walters (2206384)" userId="S::2206384@student.uwtsd.ac.uk::418a359f-bb78-4d95-92f6-0c25e12128e6" providerId="AD" clId="Web-{8A8DE809-05D2-5469-4857-191F28978CC7}" dt="2024-05-03T13:58:08.269" v="20"/>
        <pc:sldMasterMkLst>
          <pc:docMk/>
          <pc:sldMasterMk cId="3563540180" sldId="2147483811"/>
        </pc:sldMasterMkLst>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690166414" sldId="2147483800"/>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363873289" sldId="2147483801"/>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611918416" sldId="2147483802"/>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32694320" sldId="2147483803"/>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234294716" sldId="2147483804"/>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3850991932" sldId="2147483805"/>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761032838" sldId="2147483806"/>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3215926188" sldId="2147483807"/>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241722574" sldId="2147483808"/>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2295966042" sldId="2147483809"/>
          </pc:sldLayoutMkLst>
        </pc:sldLayoutChg>
        <pc:sldLayoutChg chg="add del">
          <pc:chgData name="Carina Walters (2206384)" userId="S::2206384@student.uwtsd.ac.uk::418a359f-bb78-4d95-92f6-0c25e12128e6" providerId="AD" clId="Web-{8A8DE809-05D2-5469-4857-191F28978CC7}" dt="2024-05-03T13:58:08.269" v="20"/>
          <pc:sldLayoutMkLst>
            <pc:docMk/>
            <pc:sldMasterMk cId="3563540180" sldId="2147483811"/>
            <pc:sldLayoutMk cId="1636760559" sldId="2147483810"/>
          </pc:sldLayoutMkLst>
        </pc:sldLayoutChg>
      </pc:sldMasterChg>
    </pc:docChg>
  </pc:docChgLst>
  <pc:docChgLst>
    <pc:chgData name="Carina Walters (2206384)" userId="S::2206384@student.uwtsd.ac.uk::418a359f-bb78-4d95-92f6-0c25e12128e6" providerId="AD" clId="Web-{2D3BC6CC-D727-D4FB-BCCA-DD268CAE6451}"/>
    <pc:docChg chg="addSld delSld modSld">
      <pc:chgData name="Carina Walters (2206384)" userId="S::2206384@student.uwtsd.ac.uk::418a359f-bb78-4d95-92f6-0c25e12128e6" providerId="AD" clId="Web-{2D3BC6CC-D727-D4FB-BCCA-DD268CAE6451}" dt="2024-05-20T17:50:55.398" v="739" actId="20577"/>
      <pc:docMkLst>
        <pc:docMk/>
      </pc:docMkLst>
      <pc:sldChg chg="addSp delSp modSp mod setBg">
        <pc:chgData name="Carina Walters (2206384)" userId="S::2206384@student.uwtsd.ac.uk::418a359f-bb78-4d95-92f6-0c25e12128e6" providerId="AD" clId="Web-{2D3BC6CC-D727-D4FB-BCCA-DD268CAE6451}" dt="2024-05-20T17:47:40.187" v="705"/>
        <pc:sldMkLst>
          <pc:docMk/>
          <pc:sldMk cId="3716443431" sldId="257"/>
        </pc:sldMkLst>
        <pc:spChg chg="del mod">
          <ac:chgData name="Carina Walters (2206384)" userId="S::2206384@student.uwtsd.ac.uk::418a359f-bb78-4d95-92f6-0c25e12128e6" providerId="AD" clId="Web-{2D3BC6CC-D727-D4FB-BCCA-DD268CAE6451}" dt="2024-05-20T16:20:53.543" v="53"/>
          <ac:spMkLst>
            <pc:docMk/>
            <pc:sldMk cId="3716443431" sldId="257"/>
            <ac:spMk id="2" creationId="{DDC87D0D-195C-112C-ED78-FDC848B08BAF}"/>
          </ac:spMkLst>
        </pc:spChg>
        <pc:spChg chg="mod">
          <ac:chgData name="Carina Walters (2206384)" userId="S::2206384@student.uwtsd.ac.uk::418a359f-bb78-4d95-92f6-0c25e12128e6" providerId="AD" clId="Web-{2D3BC6CC-D727-D4FB-BCCA-DD268CAE6451}" dt="2024-05-20T17:46:22.543" v="695" actId="1076"/>
          <ac:spMkLst>
            <pc:docMk/>
            <pc:sldMk cId="3716443431" sldId="257"/>
            <ac:spMk id="4" creationId="{42134F00-4E07-125E-0D6B-B20F8BBC5709}"/>
          </ac:spMkLst>
        </pc:spChg>
        <pc:spChg chg="add mod">
          <ac:chgData name="Carina Walters (2206384)" userId="S::2206384@student.uwtsd.ac.uk::418a359f-bb78-4d95-92f6-0c25e12128e6" providerId="AD" clId="Web-{2D3BC6CC-D727-D4FB-BCCA-DD268CAE6451}" dt="2024-05-20T17:47:27.592" v="703" actId="20577"/>
          <ac:spMkLst>
            <pc:docMk/>
            <pc:sldMk cId="3716443431" sldId="257"/>
            <ac:spMk id="7" creationId="{AA467A77-55AB-C45A-7C80-2A68665B3E96}"/>
          </ac:spMkLst>
        </pc:spChg>
        <pc:spChg chg="del mod">
          <ac:chgData name="Carina Walters (2206384)" userId="S::2206384@student.uwtsd.ac.uk::418a359f-bb78-4d95-92f6-0c25e12128e6" providerId="AD" clId="Web-{2D3BC6CC-D727-D4FB-BCCA-DD268CAE6451}" dt="2024-05-20T17:14:54.854" v="556"/>
          <ac:spMkLst>
            <pc:docMk/>
            <pc:sldMk cId="3716443431" sldId="257"/>
            <ac:spMk id="9" creationId="{5610DEA4-D41A-DF0A-97D8-8A969FAFE8B3}"/>
          </ac:spMkLst>
        </pc:spChg>
        <pc:spChg chg="del">
          <ac:chgData name="Carina Walters (2206384)" userId="S::2206384@student.uwtsd.ac.uk::418a359f-bb78-4d95-92f6-0c25e12128e6" providerId="AD" clId="Web-{2D3BC6CC-D727-D4FB-BCCA-DD268CAE6451}" dt="2024-05-20T16:20:53.543" v="54"/>
          <ac:spMkLst>
            <pc:docMk/>
            <pc:sldMk cId="3716443431" sldId="257"/>
            <ac:spMk id="10" creationId="{19F9BF86-FE94-4517-B97D-026C7515E589}"/>
          </ac:spMkLst>
        </pc:spChg>
        <pc:spChg chg="add mod">
          <ac:chgData name="Carina Walters (2206384)" userId="S::2206384@student.uwtsd.ac.uk::418a359f-bb78-4d95-92f6-0c25e12128e6" providerId="AD" clId="Web-{2D3BC6CC-D727-D4FB-BCCA-DD268CAE6451}" dt="2024-05-20T17:39:06.638" v="630" actId="14100"/>
          <ac:spMkLst>
            <pc:docMk/>
            <pc:sldMk cId="3716443431" sldId="257"/>
            <ac:spMk id="14" creationId="{6E7D9251-D994-FD07-FE0F-E89F3CA67A5F}"/>
          </ac:spMkLst>
        </pc:spChg>
        <pc:spChg chg="add mod">
          <ac:chgData name="Carina Walters (2206384)" userId="S::2206384@student.uwtsd.ac.uk::418a359f-bb78-4d95-92f6-0c25e12128e6" providerId="AD" clId="Web-{2D3BC6CC-D727-D4FB-BCCA-DD268CAE6451}" dt="2024-05-20T17:46:52.794" v="700" actId="1076"/>
          <ac:spMkLst>
            <pc:docMk/>
            <pc:sldMk cId="3716443431" sldId="257"/>
            <ac:spMk id="17" creationId="{F19FCEE5-066C-97F9-3279-3729313FAA0A}"/>
          </ac:spMkLst>
        </pc:spChg>
        <pc:graphicFrameChg chg="del mod modGraphic">
          <ac:chgData name="Carina Walters (2206384)" userId="S::2206384@student.uwtsd.ac.uk::418a359f-bb78-4d95-92f6-0c25e12128e6" providerId="AD" clId="Web-{2D3BC6CC-D727-D4FB-BCCA-DD268CAE6451}" dt="2024-05-20T16:20:53.480" v="52"/>
          <ac:graphicFrameMkLst>
            <pc:docMk/>
            <pc:sldMk cId="3716443431" sldId="257"/>
            <ac:graphicFrameMk id="6" creationId="{FBBB1F82-4A2A-6AFD-CF83-0066B30BDAA1}"/>
          </ac:graphicFrameMkLst>
        </pc:graphicFrameChg>
        <pc:graphicFrameChg chg="add mod modGraphic">
          <ac:chgData name="Carina Walters (2206384)" userId="S::2206384@student.uwtsd.ac.uk::418a359f-bb78-4d95-92f6-0c25e12128e6" providerId="AD" clId="Web-{2D3BC6CC-D727-D4FB-BCCA-DD268CAE6451}" dt="2024-05-20T17:47:32.452" v="704"/>
          <ac:graphicFrameMkLst>
            <pc:docMk/>
            <pc:sldMk cId="3716443431" sldId="257"/>
            <ac:graphicFrameMk id="13" creationId="{750F054C-9CED-7E9A-61C0-F54772C55475}"/>
          </ac:graphicFrameMkLst>
        </pc:graphicFrameChg>
        <pc:graphicFrameChg chg="add mod modGraphic">
          <ac:chgData name="Carina Walters (2206384)" userId="S::2206384@student.uwtsd.ac.uk::418a359f-bb78-4d95-92f6-0c25e12128e6" providerId="AD" clId="Web-{2D3BC6CC-D727-D4FB-BCCA-DD268CAE6451}" dt="2024-05-20T17:47:40.187" v="705"/>
          <ac:graphicFrameMkLst>
            <pc:docMk/>
            <pc:sldMk cId="3716443431" sldId="257"/>
            <ac:graphicFrameMk id="16" creationId="{62C0719D-598A-8EC1-56DD-396A125A6A6D}"/>
          </ac:graphicFrameMkLst>
        </pc:graphicFrameChg>
      </pc:sldChg>
      <pc:sldChg chg="modSp">
        <pc:chgData name="Carina Walters (2206384)" userId="S::2206384@student.uwtsd.ac.uk::418a359f-bb78-4d95-92f6-0c25e12128e6" providerId="AD" clId="Web-{2D3BC6CC-D727-D4FB-BCCA-DD268CAE6451}" dt="2024-05-20T17:01:02.983" v="378" actId="20577"/>
        <pc:sldMkLst>
          <pc:docMk/>
          <pc:sldMk cId="1996030474" sldId="258"/>
        </pc:sldMkLst>
        <pc:spChg chg="mod">
          <ac:chgData name="Carina Walters (2206384)" userId="S::2206384@student.uwtsd.ac.uk::418a359f-bb78-4d95-92f6-0c25e12128e6" providerId="AD" clId="Web-{2D3BC6CC-D727-D4FB-BCCA-DD268CAE6451}" dt="2024-05-20T17:01:02.983" v="378" actId="20577"/>
          <ac:spMkLst>
            <pc:docMk/>
            <pc:sldMk cId="1996030474" sldId="258"/>
            <ac:spMk id="2" creationId="{972BE4A2-5BDC-7B23-F45A-8AC0D28FEDDD}"/>
          </ac:spMkLst>
        </pc:spChg>
        <pc:spChg chg="mod">
          <ac:chgData name="Carina Walters (2206384)" userId="S::2206384@student.uwtsd.ac.uk::418a359f-bb78-4d95-92f6-0c25e12128e6" providerId="AD" clId="Web-{2D3BC6CC-D727-D4FB-BCCA-DD268CAE6451}" dt="2024-05-20T16:20:36.339" v="48" actId="20577"/>
          <ac:spMkLst>
            <pc:docMk/>
            <pc:sldMk cId="1996030474" sldId="258"/>
            <ac:spMk id="3" creationId="{455E870B-8769-0089-2DD6-157D380228B0}"/>
          </ac:spMkLst>
        </pc:spChg>
        <pc:spChg chg="mod">
          <ac:chgData name="Carina Walters (2206384)" userId="S::2206384@student.uwtsd.ac.uk::418a359f-bb78-4d95-92f6-0c25e12128e6" providerId="AD" clId="Web-{2D3BC6CC-D727-D4FB-BCCA-DD268CAE6451}" dt="2024-05-20T16:33:33.162" v="208" actId="14100"/>
          <ac:spMkLst>
            <pc:docMk/>
            <pc:sldMk cId="1996030474" sldId="258"/>
            <ac:spMk id="4" creationId="{69C14234-CFC6-D131-6A32-AA7715800F01}"/>
          </ac:spMkLst>
        </pc:spChg>
      </pc:sldChg>
      <pc:sldChg chg="addSp delSp modSp mod setBg">
        <pc:chgData name="Carina Walters (2206384)" userId="S::2206384@student.uwtsd.ac.uk::418a359f-bb78-4d95-92f6-0c25e12128e6" providerId="AD" clId="Web-{2D3BC6CC-D727-D4FB-BCCA-DD268CAE6451}" dt="2024-05-20T17:21:22.961" v="570"/>
        <pc:sldMkLst>
          <pc:docMk/>
          <pc:sldMk cId="3871997066" sldId="259"/>
        </pc:sldMkLst>
        <pc:spChg chg="mod ord">
          <ac:chgData name="Carina Walters (2206384)" userId="S::2206384@student.uwtsd.ac.uk::418a359f-bb78-4d95-92f6-0c25e12128e6" providerId="AD" clId="Web-{2D3BC6CC-D727-D4FB-BCCA-DD268CAE6451}" dt="2024-05-20T16:22:25.530" v="60"/>
          <ac:spMkLst>
            <pc:docMk/>
            <pc:sldMk cId="3871997066" sldId="259"/>
            <ac:spMk id="2" creationId="{AF1E2673-D6CD-4B69-6001-D7DE87CCFDCB}"/>
          </ac:spMkLst>
        </pc:spChg>
        <pc:spChg chg="mod">
          <ac:chgData name="Carina Walters (2206384)" userId="S::2206384@student.uwtsd.ac.uk::418a359f-bb78-4d95-92f6-0c25e12128e6" providerId="AD" clId="Web-{2D3BC6CC-D727-D4FB-BCCA-DD268CAE6451}" dt="2024-05-20T17:20:17.224" v="567"/>
          <ac:spMkLst>
            <pc:docMk/>
            <pc:sldMk cId="3871997066" sldId="259"/>
            <ac:spMk id="3" creationId="{F1C50AE8-B523-9333-0EC6-D8BC1B112655}"/>
          </ac:spMkLst>
        </pc:spChg>
        <pc:spChg chg="mod">
          <ac:chgData name="Carina Walters (2206384)" userId="S::2206384@student.uwtsd.ac.uk::418a359f-bb78-4d95-92f6-0c25e12128e6" providerId="AD" clId="Web-{2D3BC6CC-D727-D4FB-BCCA-DD268CAE6451}" dt="2024-05-20T16:22:25.530" v="60"/>
          <ac:spMkLst>
            <pc:docMk/>
            <pc:sldMk cId="3871997066" sldId="259"/>
            <ac:spMk id="4" creationId="{D6D4EA26-267C-829C-0446-E57BBB823EB0}"/>
          </ac:spMkLst>
        </pc:spChg>
        <pc:spChg chg="mod">
          <ac:chgData name="Carina Walters (2206384)" userId="S::2206384@student.uwtsd.ac.uk::418a359f-bb78-4d95-92f6-0c25e12128e6" providerId="AD" clId="Web-{2D3BC6CC-D727-D4FB-BCCA-DD268CAE6451}" dt="2024-05-20T16:22:25.530" v="60"/>
          <ac:spMkLst>
            <pc:docMk/>
            <pc:sldMk cId="3871997066" sldId="259"/>
            <ac:spMk id="5" creationId="{F6CDB197-7659-4D37-88D1-1E5149F949FC}"/>
          </ac:spMkLst>
        </pc:spChg>
        <pc:spChg chg="add del mod">
          <ac:chgData name="Carina Walters (2206384)" userId="S::2206384@student.uwtsd.ac.uk::418a359f-bb78-4d95-92f6-0c25e12128e6" providerId="AD" clId="Web-{2D3BC6CC-D727-D4FB-BCCA-DD268CAE6451}" dt="2024-05-20T17:19:31.645" v="559"/>
          <ac:spMkLst>
            <pc:docMk/>
            <pc:sldMk cId="3871997066" sldId="259"/>
            <ac:spMk id="11" creationId="{406BD704-01C2-4341-B99A-116CC7EC56EF}"/>
          </ac:spMkLst>
        </pc:spChg>
        <pc:spChg chg="add del">
          <ac:chgData name="Carina Walters (2206384)" userId="S::2206384@student.uwtsd.ac.uk::418a359f-bb78-4d95-92f6-0c25e12128e6" providerId="AD" clId="Web-{2D3BC6CC-D727-D4FB-BCCA-DD268CAE6451}" dt="2024-05-20T17:19:31.645" v="559"/>
          <ac:spMkLst>
            <pc:docMk/>
            <pc:sldMk cId="3871997066" sldId="259"/>
            <ac:spMk id="13" creationId="{0225C01B-A296-4FAA-AA46-794F27DF6934}"/>
          </ac:spMkLst>
        </pc:spChg>
        <pc:spChg chg="add">
          <ac:chgData name="Carina Walters (2206384)" userId="S::2206384@student.uwtsd.ac.uk::418a359f-bb78-4d95-92f6-0c25e12128e6" providerId="AD" clId="Web-{2D3BC6CC-D727-D4FB-BCCA-DD268CAE6451}" dt="2024-05-20T17:19:31.645" v="559"/>
          <ac:spMkLst>
            <pc:docMk/>
            <pc:sldMk cId="3871997066" sldId="259"/>
            <ac:spMk id="20" creationId="{406BD704-01C2-4341-B99A-116CC7EC56EF}"/>
          </ac:spMkLst>
        </pc:spChg>
        <pc:spChg chg="add">
          <ac:chgData name="Carina Walters (2206384)" userId="S::2206384@student.uwtsd.ac.uk::418a359f-bb78-4d95-92f6-0c25e12128e6" providerId="AD" clId="Web-{2D3BC6CC-D727-D4FB-BCCA-DD268CAE6451}" dt="2024-05-20T17:19:31.645" v="559"/>
          <ac:spMkLst>
            <pc:docMk/>
            <pc:sldMk cId="3871997066" sldId="259"/>
            <ac:spMk id="22" creationId="{0225C01B-A296-4FAA-AA46-794F27DF6934}"/>
          </ac:spMkLst>
        </pc:spChg>
        <pc:picChg chg="add del mod ord">
          <ac:chgData name="Carina Walters (2206384)" userId="S::2206384@student.uwtsd.ac.uk::418a359f-bb78-4d95-92f6-0c25e12128e6" providerId="AD" clId="Web-{2D3BC6CC-D727-D4FB-BCCA-DD268CAE6451}" dt="2024-05-20T17:19:18.863" v="558"/>
          <ac:picMkLst>
            <pc:docMk/>
            <pc:sldMk cId="3871997066" sldId="259"/>
            <ac:picMk id="6" creationId="{0CC98386-A63E-9F99-8473-EAC577D9048B}"/>
          </ac:picMkLst>
        </pc:picChg>
        <pc:picChg chg="add mod ord">
          <ac:chgData name="Carina Walters (2206384)" userId="S::2206384@student.uwtsd.ac.uk::418a359f-bb78-4d95-92f6-0c25e12128e6" providerId="AD" clId="Web-{2D3BC6CC-D727-D4FB-BCCA-DD268CAE6451}" dt="2024-05-20T17:19:31.645" v="559"/>
          <ac:picMkLst>
            <pc:docMk/>
            <pc:sldMk cId="3871997066" sldId="259"/>
            <ac:picMk id="7" creationId="{87DC1785-21E4-B60E-98E6-32B5EDFC37AB}"/>
          </ac:picMkLst>
        </pc:picChg>
        <pc:cxnChg chg="add del">
          <ac:chgData name="Carina Walters (2206384)" userId="S::2206384@student.uwtsd.ac.uk::418a359f-bb78-4d95-92f6-0c25e12128e6" providerId="AD" clId="Web-{2D3BC6CC-D727-D4FB-BCCA-DD268CAE6451}" dt="2024-05-20T17:19:31.645" v="559"/>
          <ac:cxnSpMkLst>
            <pc:docMk/>
            <pc:sldMk cId="3871997066" sldId="259"/>
            <ac:cxnSpMk id="15" creationId="{62713E66-598D-4B8A-9D2A-67C7AF46EF11}"/>
          </ac:cxnSpMkLst>
        </pc:cxnChg>
        <pc:cxnChg chg="add">
          <ac:chgData name="Carina Walters (2206384)" userId="S::2206384@student.uwtsd.ac.uk::418a359f-bb78-4d95-92f6-0c25e12128e6" providerId="AD" clId="Web-{2D3BC6CC-D727-D4FB-BCCA-DD268CAE6451}" dt="2024-05-20T17:19:31.645" v="559"/>
          <ac:cxnSpMkLst>
            <pc:docMk/>
            <pc:sldMk cId="3871997066" sldId="259"/>
            <ac:cxnSpMk id="24" creationId="{62713E66-598D-4B8A-9D2A-67C7AF46EF11}"/>
          </ac:cxnSpMkLst>
        </pc:cxnChg>
      </pc:sldChg>
      <pc:sldChg chg="modSp">
        <pc:chgData name="Carina Walters (2206384)" userId="S::2206384@student.uwtsd.ac.uk::418a359f-bb78-4d95-92f6-0c25e12128e6" providerId="AD" clId="Web-{2D3BC6CC-D727-D4FB-BCCA-DD268CAE6451}" dt="2024-05-20T16:50:21.102" v="322" actId="14100"/>
        <pc:sldMkLst>
          <pc:docMk/>
          <pc:sldMk cId="2053239530" sldId="260"/>
        </pc:sldMkLst>
        <pc:spChg chg="mod">
          <ac:chgData name="Carina Walters (2206384)" userId="S::2206384@student.uwtsd.ac.uk::418a359f-bb78-4d95-92f6-0c25e12128e6" providerId="AD" clId="Web-{2D3BC6CC-D727-D4FB-BCCA-DD268CAE6451}" dt="2024-05-20T16:38:28.437" v="280" actId="20577"/>
          <ac:spMkLst>
            <pc:docMk/>
            <pc:sldMk cId="2053239530" sldId="260"/>
            <ac:spMk id="9" creationId="{82E1C318-1FE0-BD6D-B3AE-8F8C205D05BD}"/>
          </ac:spMkLst>
        </pc:spChg>
        <pc:picChg chg="mod">
          <ac:chgData name="Carina Walters (2206384)" userId="S::2206384@student.uwtsd.ac.uk::418a359f-bb78-4d95-92f6-0c25e12128e6" providerId="AD" clId="Web-{2D3BC6CC-D727-D4FB-BCCA-DD268CAE6451}" dt="2024-05-20T16:50:21.102" v="322" actId="14100"/>
          <ac:picMkLst>
            <pc:docMk/>
            <pc:sldMk cId="2053239530" sldId="260"/>
            <ac:picMk id="6" creationId="{55522E05-ED9D-772E-A1A5-B8A10BCB918F}"/>
          </ac:picMkLst>
        </pc:picChg>
      </pc:sldChg>
      <pc:sldChg chg="addSp delSp modSp new del mod setBg modShow">
        <pc:chgData name="Carina Walters (2206384)" userId="S::2206384@student.uwtsd.ac.uk::418a359f-bb78-4d95-92f6-0c25e12128e6" providerId="AD" clId="Web-{2D3BC6CC-D727-D4FB-BCCA-DD268CAE6451}" dt="2024-05-20T17:13:52.399" v="549"/>
        <pc:sldMkLst>
          <pc:docMk/>
          <pc:sldMk cId="2064053025" sldId="261"/>
        </pc:sldMkLst>
        <pc:spChg chg="mod">
          <ac:chgData name="Carina Walters (2206384)" userId="S::2206384@student.uwtsd.ac.uk::418a359f-bb78-4d95-92f6-0c25e12128e6" providerId="AD" clId="Web-{2D3BC6CC-D727-D4FB-BCCA-DD268CAE6451}" dt="2024-05-20T17:08:46.342" v="502" actId="14100"/>
          <ac:spMkLst>
            <pc:docMk/>
            <pc:sldMk cId="2064053025" sldId="261"/>
            <ac:spMk id="2" creationId="{ADEF7A9E-E7F2-E540-4200-70774CC32E21}"/>
          </ac:spMkLst>
        </pc:spChg>
        <pc:spChg chg="mod">
          <ac:chgData name="Carina Walters (2206384)" userId="S::2206384@student.uwtsd.ac.uk::418a359f-bb78-4d95-92f6-0c25e12128e6" providerId="AD" clId="Web-{2D3BC6CC-D727-D4FB-BCCA-DD268CAE6451}" dt="2024-05-20T17:10:52.362" v="521" actId="20577"/>
          <ac:spMkLst>
            <pc:docMk/>
            <pc:sldMk cId="2064053025" sldId="261"/>
            <ac:spMk id="3" creationId="{E5A40D64-FBB3-ECA0-C19F-33C74037258B}"/>
          </ac:spMkLst>
        </pc:spChg>
        <pc:spChg chg="add del mod">
          <ac:chgData name="Carina Walters (2206384)" userId="S::2206384@student.uwtsd.ac.uk::418a359f-bb78-4d95-92f6-0c25e12128e6" providerId="AD" clId="Web-{2D3BC6CC-D727-D4FB-BCCA-DD268CAE6451}" dt="2024-05-20T17:10:25.767" v="518"/>
          <ac:spMkLst>
            <pc:docMk/>
            <pc:sldMk cId="2064053025" sldId="261"/>
            <ac:spMk id="6" creationId="{FF146E49-BDBF-8027-3C24-11D3E77F023D}"/>
          </ac:spMkLst>
        </pc:spChg>
        <pc:spChg chg="add del">
          <ac:chgData name="Carina Walters (2206384)" userId="S::2206384@student.uwtsd.ac.uk::418a359f-bb78-4d95-92f6-0c25e12128e6" providerId="AD" clId="Web-{2D3BC6CC-D727-D4FB-BCCA-DD268CAE6451}" dt="2024-05-20T17:11:09.800" v="523"/>
          <ac:spMkLst>
            <pc:docMk/>
            <pc:sldMk cId="2064053025" sldId="261"/>
            <ac:spMk id="7" creationId="{9FFDEF5A-8F80-9D43-2A22-F29500B2C86B}"/>
          </ac:spMkLst>
        </pc:spChg>
      </pc:sldChg>
      <pc:sldChg chg="addSp delSp modSp new mod setBg setClrOvrMap">
        <pc:chgData name="Carina Walters (2206384)" userId="S::2206384@student.uwtsd.ac.uk::418a359f-bb78-4d95-92f6-0c25e12128e6" providerId="AD" clId="Web-{2D3BC6CC-D727-D4FB-BCCA-DD268CAE6451}" dt="2024-05-20T17:28:10.195" v="601" actId="20577"/>
        <pc:sldMkLst>
          <pc:docMk/>
          <pc:sldMk cId="515477438" sldId="262"/>
        </pc:sldMkLst>
        <pc:spChg chg="mod">
          <ac:chgData name="Carina Walters (2206384)" userId="S::2206384@student.uwtsd.ac.uk::418a359f-bb78-4d95-92f6-0c25e12128e6" providerId="AD" clId="Web-{2D3BC6CC-D727-D4FB-BCCA-DD268CAE6451}" dt="2024-05-20T17:28:10.195" v="601" actId="20577"/>
          <ac:spMkLst>
            <pc:docMk/>
            <pc:sldMk cId="515477438" sldId="262"/>
            <ac:spMk id="2" creationId="{3F1C55C2-39DB-3B89-8A08-A52F313333FD}"/>
          </ac:spMkLst>
        </pc:spChg>
        <pc:spChg chg="mod">
          <ac:chgData name="Carina Walters (2206384)" userId="S::2206384@student.uwtsd.ac.uk::418a359f-bb78-4d95-92f6-0c25e12128e6" providerId="AD" clId="Web-{2D3BC6CC-D727-D4FB-BCCA-DD268CAE6451}" dt="2024-05-20T16:49:02.880" v="319"/>
          <ac:spMkLst>
            <pc:docMk/>
            <pc:sldMk cId="515477438" sldId="262"/>
            <ac:spMk id="3" creationId="{BE098592-903C-8B29-B687-8DF0512AABA2}"/>
          </ac:spMkLst>
        </pc:spChg>
        <pc:spChg chg="mod">
          <ac:chgData name="Carina Walters (2206384)" userId="S::2206384@student.uwtsd.ac.uk::418a359f-bb78-4d95-92f6-0c25e12128e6" providerId="AD" clId="Web-{2D3BC6CC-D727-D4FB-BCCA-DD268CAE6451}" dt="2024-05-20T16:49:02.880" v="319"/>
          <ac:spMkLst>
            <pc:docMk/>
            <pc:sldMk cId="515477438" sldId="262"/>
            <ac:spMk id="4" creationId="{5594CB86-2A63-5418-97EC-753605A9CF86}"/>
          </ac:spMkLst>
        </pc:spChg>
        <pc:spChg chg="add del">
          <ac:chgData name="Carina Walters (2206384)" userId="S::2206384@student.uwtsd.ac.uk::418a359f-bb78-4d95-92f6-0c25e12128e6" providerId="AD" clId="Web-{2D3BC6CC-D727-D4FB-BCCA-DD268CAE6451}" dt="2024-05-20T16:49:02.880" v="319"/>
          <ac:spMkLst>
            <pc:docMk/>
            <pc:sldMk cId="515477438" sldId="262"/>
            <ac:spMk id="12" creationId="{19F9BF86-FE94-4517-B97D-026C7515E589}"/>
          </ac:spMkLst>
        </pc:spChg>
        <pc:spChg chg="add del">
          <ac:chgData name="Carina Walters (2206384)" userId="S::2206384@student.uwtsd.ac.uk::418a359f-bb78-4d95-92f6-0c25e12128e6" providerId="AD" clId="Web-{2D3BC6CC-D727-D4FB-BCCA-DD268CAE6451}" dt="2024-05-20T16:49:02.880" v="319"/>
          <ac:spMkLst>
            <pc:docMk/>
            <pc:sldMk cId="515477438" sldId="262"/>
            <ac:spMk id="14" creationId="{9E9D00D9-C4F5-471E-BE2C-126CB112A6BD}"/>
          </ac:spMkLst>
        </pc:spChg>
        <pc:picChg chg="add del mod">
          <ac:chgData name="Carina Walters (2206384)" userId="S::2206384@student.uwtsd.ac.uk::418a359f-bb78-4d95-92f6-0c25e12128e6" providerId="AD" clId="Web-{2D3BC6CC-D727-D4FB-BCCA-DD268CAE6451}" dt="2024-05-20T16:48:59.755" v="318"/>
          <ac:picMkLst>
            <pc:docMk/>
            <pc:sldMk cId="515477438" sldId="262"/>
            <ac:picMk id="5" creationId="{F763E896-5953-0D17-0588-BE164A5BF943}"/>
          </ac:picMkLst>
        </pc:picChg>
        <pc:picChg chg="add del">
          <ac:chgData name="Carina Walters (2206384)" userId="S::2206384@student.uwtsd.ac.uk::418a359f-bb78-4d95-92f6-0c25e12128e6" providerId="AD" clId="Web-{2D3BC6CC-D727-D4FB-BCCA-DD268CAE6451}" dt="2024-05-20T16:49:02.880" v="319"/>
          <ac:picMkLst>
            <pc:docMk/>
            <pc:sldMk cId="515477438" sldId="262"/>
            <ac:picMk id="6" creationId="{2209BBDC-DEAF-1295-7D73-CA3E2BF4C8E4}"/>
          </ac:picMkLst>
        </pc:picChg>
        <pc:cxnChg chg="add del">
          <ac:chgData name="Carina Walters (2206384)" userId="S::2206384@student.uwtsd.ac.uk::418a359f-bb78-4d95-92f6-0c25e12128e6" providerId="AD" clId="Web-{2D3BC6CC-D727-D4FB-BCCA-DD268CAE6451}" dt="2024-05-20T16:49:02.880" v="319"/>
          <ac:cxnSpMkLst>
            <pc:docMk/>
            <pc:sldMk cId="515477438" sldId="262"/>
            <ac:cxnSpMk id="10" creationId="{118E06E4-607B-144B-382B-AD3D06B1EE8C}"/>
          </ac:cxnSpMkLst>
        </pc:cxnChg>
        <pc:cxnChg chg="add del">
          <ac:chgData name="Carina Walters (2206384)" userId="S::2206384@student.uwtsd.ac.uk::418a359f-bb78-4d95-92f6-0c25e12128e6" providerId="AD" clId="Web-{2D3BC6CC-D727-D4FB-BCCA-DD268CAE6451}" dt="2024-05-20T16:49:02.880" v="319"/>
          <ac:cxnSpMkLst>
            <pc:docMk/>
            <pc:sldMk cId="515477438" sldId="262"/>
            <ac:cxnSpMk id="16" creationId="{97CC2FE6-3AD0-4131-B4BC-1F4D65E25E13}"/>
          </ac:cxnSpMkLst>
        </pc:cxnChg>
      </pc:sldChg>
      <pc:sldChg chg="addSp delSp modSp new mod setBg setClrOvrMap">
        <pc:chgData name="Carina Walters (2206384)" userId="S::2206384@student.uwtsd.ac.uk::418a359f-bb78-4d95-92f6-0c25e12128e6" providerId="AD" clId="Web-{2D3BC6CC-D727-D4FB-BCCA-DD268CAE6451}" dt="2024-05-20T17:35:24.803" v="614" actId="14100"/>
        <pc:sldMkLst>
          <pc:docMk/>
          <pc:sldMk cId="1549915484" sldId="263"/>
        </pc:sldMkLst>
        <pc:spChg chg="mod">
          <ac:chgData name="Carina Walters (2206384)" userId="S::2206384@student.uwtsd.ac.uk::418a359f-bb78-4d95-92f6-0c25e12128e6" providerId="AD" clId="Web-{2D3BC6CC-D727-D4FB-BCCA-DD268CAE6451}" dt="2024-05-20T17:35:24.803" v="614" actId="14100"/>
          <ac:spMkLst>
            <pc:docMk/>
            <pc:sldMk cId="1549915484" sldId="263"/>
            <ac:spMk id="2" creationId="{B24D0AE9-B77C-AEAB-82B5-72A7D05A0F1E}"/>
          </ac:spMkLst>
        </pc:spChg>
        <pc:spChg chg="mod">
          <ac:chgData name="Carina Walters (2206384)" userId="S::2206384@student.uwtsd.ac.uk::418a359f-bb78-4d95-92f6-0c25e12128e6" providerId="AD" clId="Web-{2D3BC6CC-D727-D4FB-BCCA-DD268CAE6451}" dt="2024-05-20T16:54:14.688" v="325"/>
          <ac:spMkLst>
            <pc:docMk/>
            <pc:sldMk cId="1549915484" sldId="263"/>
            <ac:spMk id="3" creationId="{EC24FD94-0835-405E-EA98-F6459FF7F2A9}"/>
          </ac:spMkLst>
        </pc:spChg>
        <pc:spChg chg="mod">
          <ac:chgData name="Carina Walters (2206384)" userId="S::2206384@student.uwtsd.ac.uk::418a359f-bb78-4d95-92f6-0c25e12128e6" providerId="AD" clId="Web-{2D3BC6CC-D727-D4FB-BCCA-DD268CAE6451}" dt="2024-05-20T16:54:14.688" v="325"/>
          <ac:spMkLst>
            <pc:docMk/>
            <pc:sldMk cId="1549915484" sldId="263"/>
            <ac:spMk id="4" creationId="{0DFB854C-8890-C738-957A-DD3404075CE4}"/>
          </ac:spMkLst>
        </pc:spChg>
        <pc:spChg chg="add del">
          <ac:chgData name="Carina Walters (2206384)" userId="S::2206384@student.uwtsd.ac.uk::418a359f-bb78-4d95-92f6-0c25e12128e6" providerId="AD" clId="Web-{2D3BC6CC-D727-D4FB-BCCA-DD268CAE6451}" dt="2024-05-20T17:34:16.691" v="609"/>
          <ac:spMkLst>
            <pc:docMk/>
            <pc:sldMk cId="1549915484" sldId="263"/>
            <ac:spMk id="12" creationId="{19F9BF86-FE94-4517-B97D-026C7515E589}"/>
          </ac:spMkLst>
        </pc:spChg>
        <pc:spChg chg="add del">
          <ac:chgData name="Carina Walters (2206384)" userId="S::2206384@student.uwtsd.ac.uk::418a359f-bb78-4d95-92f6-0c25e12128e6" providerId="AD" clId="Web-{2D3BC6CC-D727-D4FB-BCCA-DD268CAE6451}" dt="2024-05-20T17:34:16.691" v="609"/>
          <ac:spMkLst>
            <pc:docMk/>
            <pc:sldMk cId="1549915484" sldId="263"/>
            <ac:spMk id="14" creationId="{9E9D00D9-C4F5-471E-BE2C-126CB112A6BD}"/>
          </ac:spMkLst>
        </pc:spChg>
        <pc:spChg chg="add">
          <ac:chgData name="Carina Walters (2206384)" userId="S::2206384@student.uwtsd.ac.uk::418a359f-bb78-4d95-92f6-0c25e12128e6" providerId="AD" clId="Web-{2D3BC6CC-D727-D4FB-BCCA-DD268CAE6451}" dt="2024-05-20T17:34:16.691" v="609"/>
          <ac:spMkLst>
            <pc:docMk/>
            <pc:sldMk cId="1549915484" sldId="263"/>
            <ac:spMk id="23" creationId="{19F9BF86-FE94-4517-B97D-026C7515E589}"/>
          </ac:spMkLst>
        </pc:spChg>
        <pc:spChg chg="add">
          <ac:chgData name="Carina Walters (2206384)" userId="S::2206384@student.uwtsd.ac.uk::418a359f-bb78-4d95-92f6-0c25e12128e6" providerId="AD" clId="Web-{2D3BC6CC-D727-D4FB-BCCA-DD268CAE6451}" dt="2024-05-20T17:34:16.691" v="609"/>
          <ac:spMkLst>
            <pc:docMk/>
            <pc:sldMk cId="1549915484" sldId="263"/>
            <ac:spMk id="25" creationId="{9E9D00D9-C4F5-471E-BE2C-126CB112A6BD}"/>
          </ac:spMkLst>
        </pc:spChg>
        <pc:picChg chg="add del mod ord">
          <ac:chgData name="Carina Walters (2206384)" userId="S::2206384@student.uwtsd.ac.uk::418a359f-bb78-4d95-92f6-0c25e12128e6" providerId="AD" clId="Web-{2D3BC6CC-D727-D4FB-BCCA-DD268CAE6451}" dt="2024-05-20T17:33:23.392" v="607"/>
          <ac:picMkLst>
            <pc:docMk/>
            <pc:sldMk cId="1549915484" sldId="263"/>
            <ac:picMk id="5" creationId="{64356B92-DA70-07E0-B356-70846D64D21E}"/>
          </ac:picMkLst>
        </pc:picChg>
        <pc:picChg chg="add del mod">
          <ac:chgData name="Carina Walters (2206384)" userId="S::2206384@student.uwtsd.ac.uk::418a359f-bb78-4d95-92f6-0c25e12128e6" providerId="AD" clId="Web-{2D3BC6CC-D727-D4FB-BCCA-DD268CAE6451}" dt="2024-05-20T17:28:42.039" v="603"/>
          <ac:picMkLst>
            <pc:docMk/>
            <pc:sldMk cId="1549915484" sldId="263"/>
            <ac:picMk id="6" creationId="{3B088E1F-D8CF-4875-30A3-7968B7E3E684}"/>
          </ac:picMkLst>
        </pc:picChg>
        <pc:picChg chg="add mod ord">
          <ac:chgData name="Carina Walters (2206384)" userId="S::2206384@student.uwtsd.ac.uk::418a359f-bb78-4d95-92f6-0c25e12128e6" providerId="AD" clId="Web-{2D3BC6CC-D727-D4FB-BCCA-DD268CAE6451}" dt="2024-05-20T17:34:16.691" v="609"/>
          <ac:picMkLst>
            <pc:docMk/>
            <pc:sldMk cId="1549915484" sldId="263"/>
            <ac:picMk id="7" creationId="{66BF03BB-8906-6C98-244F-37AE1931FBD2}"/>
          </ac:picMkLst>
        </pc:picChg>
        <pc:picChg chg="add del mod">
          <ac:chgData name="Carina Walters (2206384)" userId="S::2206384@student.uwtsd.ac.uk::418a359f-bb78-4d95-92f6-0c25e12128e6" providerId="AD" clId="Web-{2D3BC6CC-D727-D4FB-BCCA-DD268CAE6451}" dt="2024-05-20T17:33:18.330" v="606"/>
          <ac:picMkLst>
            <pc:docMk/>
            <pc:sldMk cId="1549915484" sldId="263"/>
            <ac:picMk id="8" creationId="{0C31948D-6CF0-8A96-34EC-0C3321EB5AAF}"/>
          </ac:picMkLst>
        </pc:picChg>
        <pc:cxnChg chg="add del">
          <ac:chgData name="Carina Walters (2206384)" userId="S::2206384@student.uwtsd.ac.uk::418a359f-bb78-4d95-92f6-0c25e12128e6" providerId="AD" clId="Web-{2D3BC6CC-D727-D4FB-BCCA-DD268CAE6451}" dt="2024-05-20T17:34:16.691" v="609"/>
          <ac:cxnSpMkLst>
            <pc:docMk/>
            <pc:sldMk cId="1549915484" sldId="263"/>
            <ac:cxnSpMk id="10" creationId="{118E06E4-607B-144B-382B-AD3D06B1EE8C}"/>
          </ac:cxnSpMkLst>
        </pc:cxnChg>
        <pc:cxnChg chg="add del">
          <ac:chgData name="Carina Walters (2206384)" userId="S::2206384@student.uwtsd.ac.uk::418a359f-bb78-4d95-92f6-0c25e12128e6" providerId="AD" clId="Web-{2D3BC6CC-D727-D4FB-BCCA-DD268CAE6451}" dt="2024-05-20T17:34:16.691" v="609"/>
          <ac:cxnSpMkLst>
            <pc:docMk/>
            <pc:sldMk cId="1549915484" sldId="263"/>
            <ac:cxnSpMk id="16" creationId="{97CC2FE6-3AD0-4131-B4BC-1F4D65E25E13}"/>
          </ac:cxnSpMkLst>
        </pc:cxnChg>
        <pc:cxnChg chg="add">
          <ac:chgData name="Carina Walters (2206384)" userId="S::2206384@student.uwtsd.ac.uk::418a359f-bb78-4d95-92f6-0c25e12128e6" providerId="AD" clId="Web-{2D3BC6CC-D727-D4FB-BCCA-DD268CAE6451}" dt="2024-05-20T17:34:16.691" v="609"/>
          <ac:cxnSpMkLst>
            <pc:docMk/>
            <pc:sldMk cId="1549915484" sldId="263"/>
            <ac:cxnSpMk id="21" creationId="{118E06E4-607B-144B-382B-AD3D06B1EE8C}"/>
          </ac:cxnSpMkLst>
        </pc:cxnChg>
        <pc:cxnChg chg="add">
          <ac:chgData name="Carina Walters (2206384)" userId="S::2206384@student.uwtsd.ac.uk::418a359f-bb78-4d95-92f6-0c25e12128e6" providerId="AD" clId="Web-{2D3BC6CC-D727-D4FB-BCCA-DD268CAE6451}" dt="2024-05-20T17:34:16.691" v="609"/>
          <ac:cxnSpMkLst>
            <pc:docMk/>
            <pc:sldMk cId="1549915484" sldId="263"/>
            <ac:cxnSpMk id="27" creationId="{97CC2FE6-3AD0-4131-B4BC-1F4D65E25E13}"/>
          </ac:cxnSpMkLst>
        </pc:cxnChg>
      </pc:sldChg>
      <pc:sldChg chg="addSp modSp new mod setBg">
        <pc:chgData name="Carina Walters (2206384)" userId="S::2206384@student.uwtsd.ac.uk::418a359f-bb78-4d95-92f6-0c25e12128e6" providerId="AD" clId="Web-{2D3BC6CC-D727-D4FB-BCCA-DD268CAE6451}" dt="2024-05-20T17:23:44.575" v="582" actId="20577"/>
        <pc:sldMkLst>
          <pc:docMk/>
          <pc:sldMk cId="3385729972" sldId="264"/>
        </pc:sldMkLst>
        <pc:spChg chg="mod">
          <ac:chgData name="Carina Walters (2206384)" userId="S::2206384@student.uwtsd.ac.uk::418a359f-bb78-4d95-92f6-0c25e12128e6" providerId="AD" clId="Web-{2D3BC6CC-D727-D4FB-BCCA-DD268CAE6451}" dt="2024-05-20T17:23:44.575" v="582" actId="20577"/>
          <ac:spMkLst>
            <pc:docMk/>
            <pc:sldMk cId="3385729972" sldId="264"/>
            <ac:spMk id="2" creationId="{71D050BF-E708-1B0E-3CB4-C37CD5DE2020}"/>
          </ac:spMkLst>
        </pc:spChg>
        <pc:spChg chg="mod">
          <ac:chgData name="Carina Walters (2206384)" userId="S::2206384@student.uwtsd.ac.uk::418a359f-bb78-4d95-92f6-0c25e12128e6" providerId="AD" clId="Web-{2D3BC6CC-D727-D4FB-BCCA-DD268CAE6451}" dt="2024-05-20T17:23:08.621" v="572"/>
          <ac:spMkLst>
            <pc:docMk/>
            <pc:sldMk cId="3385729972" sldId="264"/>
            <ac:spMk id="3" creationId="{6A4C4CDC-BCE3-142D-9DEE-133B32C9BD01}"/>
          </ac:spMkLst>
        </pc:spChg>
        <pc:spChg chg="mod">
          <ac:chgData name="Carina Walters (2206384)" userId="S::2206384@student.uwtsd.ac.uk::418a359f-bb78-4d95-92f6-0c25e12128e6" providerId="AD" clId="Web-{2D3BC6CC-D727-D4FB-BCCA-DD268CAE6451}" dt="2024-05-20T17:23:08.621" v="572"/>
          <ac:spMkLst>
            <pc:docMk/>
            <pc:sldMk cId="3385729972" sldId="264"/>
            <ac:spMk id="4" creationId="{F9D920CB-93C5-2900-AFCF-747C080FEB87}"/>
          </ac:spMkLst>
        </pc:spChg>
        <pc:spChg chg="add">
          <ac:chgData name="Carina Walters (2206384)" userId="S::2206384@student.uwtsd.ac.uk::418a359f-bb78-4d95-92f6-0c25e12128e6" providerId="AD" clId="Web-{2D3BC6CC-D727-D4FB-BCCA-DD268CAE6451}" dt="2024-05-20T17:23:08.621" v="572"/>
          <ac:spMkLst>
            <pc:docMk/>
            <pc:sldMk cId="3385729972" sldId="264"/>
            <ac:spMk id="12" creationId="{19F9BF86-FE94-4517-B97D-026C7515E589}"/>
          </ac:spMkLst>
        </pc:spChg>
        <pc:spChg chg="add">
          <ac:chgData name="Carina Walters (2206384)" userId="S::2206384@student.uwtsd.ac.uk::418a359f-bb78-4d95-92f6-0c25e12128e6" providerId="AD" clId="Web-{2D3BC6CC-D727-D4FB-BCCA-DD268CAE6451}" dt="2024-05-20T17:23:08.621" v="572"/>
          <ac:spMkLst>
            <pc:docMk/>
            <pc:sldMk cId="3385729972" sldId="264"/>
            <ac:spMk id="14" creationId="{D30DD7D3-2712-4491-B2C2-5FC23330C7CB}"/>
          </ac:spMkLst>
        </pc:spChg>
        <pc:picChg chg="add mod ord">
          <ac:chgData name="Carina Walters (2206384)" userId="S::2206384@student.uwtsd.ac.uk::418a359f-bb78-4d95-92f6-0c25e12128e6" providerId="AD" clId="Web-{2D3BC6CC-D727-D4FB-BCCA-DD268CAE6451}" dt="2024-05-20T17:23:08.621" v="572"/>
          <ac:picMkLst>
            <pc:docMk/>
            <pc:sldMk cId="3385729972" sldId="264"/>
            <ac:picMk id="5" creationId="{2699B763-7FA8-C379-E927-BBBB804A0E98}"/>
          </ac:picMkLst>
        </pc:picChg>
        <pc:cxnChg chg="add">
          <ac:chgData name="Carina Walters (2206384)" userId="S::2206384@student.uwtsd.ac.uk::418a359f-bb78-4d95-92f6-0c25e12128e6" providerId="AD" clId="Web-{2D3BC6CC-D727-D4FB-BCCA-DD268CAE6451}" dt="2024-05-20T17:23:08.621" v="572"/>
          <ac:cxnSpMkLst>
            <pc:docMk/>
            <pc:sldMk cId="3385729972" sldId="264"/>
            <ac:cxnSpMk id="10" creationId="{118E06E4-607B-144B-382B-AD3D06B1EE8C}"/>
          </ac:cxnSpMkLst>
        </pc:cxnChg>
        <pc:cxnChg chg="add">
          <ac:chgData name="Carina Walters (2206384)" userId="S::2206384@student.uwtsd.ac.uk::418a359f-bb78-4d95-92f6-0c25e12128e6" providerId="AD" clId="Web-{2D3BC6CC-D727-D4FB-BCCA-DD268CAE6451}" dt="2024-05-20T17:23:08.621" v="572"/>
          <ac:cxnSpMkLst>
            <pc:docMk/>
            <pc:sldMk cId="3385729972" sldId="264"/>
            <ac:cxnSpMk id="16" creationId="{FFD0734C-004D-4938-8EA0-2C3867A11A66}"/>
          </ac:cxnSpMkLst>
        </pc:cxnChg>
      </pc:sldChg>
      <pc:sldChg chg="modSp new mod setBg">
        <pc:chgData name="Carina Walters (2206384)" userId="S::2206384@student.uwtsd.ac.uk::418a359f-bb78-4d95-92f6-0c25e12128e6" providerId="AD" clId="Web-{2D3BC6CC-D727-D4FB-BCCA-DD268CAE6451}" dt="2024-05-20T17:14:42.697" v="553" actId="20577"/>
        <pc:sldMkLst>
          <pc:docMk/>
          <pc:sldMk cId="2788872312" sldId="265"/>
        </pc:sldMkLst>
        <pc:spChg chg="mod">
          <ac:chgData name="Carina Walters (2206384)" userId="S::2206384@student.uwtsd.ac.uk::418a359f-bb78-4d95-92f6-0c25e12128e6" providerId="AD" clId="Web-{2D3BC6CC-D727-D4FB-BCCA-DD268CAE6451}" dt="2024-05-20T17:11:30.019" v="526" actId="1076"/>
          <ac:spMkLst>
            <pc:docMk/>
            <pc:sldMk cId="2788872312" sldId="265"/>
            <ac:spMk id="2" creationId="{22A2EF8F-1B8D-8E9A-6C1B-E4311A1B9177}"/>
          </ac:spMkLst>
        </pc:spChg>
        <pc:spChg chg="mod">
          <ac:chgData name="Carina Walters (2206384)" userId="S::2206384@student.uwtsd.ac.uk::418a359f-bb78-4d95-92f6-0c25e12128e6" providerId="AD" clId="Web-{2D3BC6CC-D727-D4FB-BCCA-DD268CAE6451}" dt="2024-05-20T17:13:13.601" v="543" actId="14100"/>
          <ac:spMkLst>
            <pc:docMk/>
            <pc:sldMk cId="2788872312" sldId="265"/>
            <ac:spMk id="3" creationId="{6188786F-BAF1-6D01-8A34-21C3CD1EF90B}"/>
          </ac:spMkLst>
        </pc:spChg>
        <pc:spChg chg="mod">
          <ac:chgData name="Carina Walters (2206384)" userId="S::2206384@student.uwtsd.ac.uk::418a359f-bb78-4d95-92f6-0c25e12128e6" providerId="AD" clId="Web-{2D3BC6CC-D727-D4FB-BCCA-DD268CAE6451}" dt="2024-05-20T17:14:42.697" v="553" actId="20577"/>
          <ac:spMkLst>
            <pc:docMk/>
            <pc:sldMk cId="2788872312" sldId="265"/>
            <ac:spMk id="4" creationId="{EC46A787-C434-357A-1741-0D2F02448B59}"/>
          </ac:spMkLst>
        </pc:spChg>
      </pc:sldChg>
      <pc:sldChg chg="modSp new mod setBg">
        <pc:chgData name="Carina Walters (2206384)" userId="S::2206384@student.uwtsd.ac.uk::418a359f-bb78-4d95-92f6-0c25e12128e6" providerId="AD" clId="Web-{2D3BC6CC-D727-D4FB-BCCA-DD268CAE6451}" dt="2024-05-20T17:50:55.398" v="739" actId="20577"/>
        <pc:sldMkLst>
          <pc:docMk/>
          <pc:sldMk cId="166461062" sldId="266"/>
        </pc:sldMkLst>
        <pc:spChg chg="mod">
          <ac:chgData name="Carina Walters (2206384)" userId="S::2206384@student.uwtsd.ac.uk::418a359f-bb78-4d95-92f6-0c25e12128e6" providerId="AD" clId="Web-{2D3BC6CC-D727-D4FB-BCCA-DD268CAE6451}" dt="2024-05-20T17:50:55.398" v="739" actId="20577"/>
          <ac:spMkLst>
            <pc:docMk/>
            <pc:sldMk cId="166461062" sldId="266"/>
            <ac:spMk id="2" creationId="{09ACD445-FDD5-16AF-725E-5B93BD3742FD}"/>
          </ac:spMkLst>
        </pc:spChg>
      </pc:sldChg>
    </pc:docChg>
  </pc:docChgLst>
  <pc:docChgLst>
    <pc:chgData name="Carina Walters (2206384)" userId="S::2206384@student.uwtsd.ac.uk::418a359f-bb78-4d95-92f6-0c25e12128e6" providerId="AD" clId="Web-{1C638A32-4306-5355-A5A8-079B61433304}"/>
    <pc:docChg chg="addSld delSld modSld sldOrd">
      <pc:chgData name="Carina Walters (2206384)" userId="S::2206384@student.uwtsd.ac.uk::418a359f-bb78-4d95-92f6-0c25e12128e6" providerId="AD" clId="Web-{1C638A32-4306-5355-A5A8-079B61433304}" dt="2024-05-22T21:23:28.314" v="696" actId="1076"/>
      <pc:docMkLst>
        <pc:docMk/>
      </pc:docMkLst>
      <pc:sldChg chg="del">
        <pc:chgData name="Carina Walters (2206384)" userId="S::2206384@student.uwtsd.ac.uk::418a359f-bb78-4d95-92f6-0c25e12128e6" providerId="AD" clId="Web-{1C638A32-4306-5355-A5A8-079B61433304}" dt="2024-05-22T20:10:27.711" v="416"/>
        <pc:sldMkLst>
          <pc:docMk/>
          <pc:sldMk cId="3716443431" sldId="257"/>
        </pc:sldMkLst>
      </pc:sldChg>
      <pc:sldChg chg="modSp">
        <pc:chgData name="Carina Walters (2206384)" userId="S::2206384@student.uwtsd.ac.uk::418a359f-bb78-4d95-92f6-0c25e12128e6" providerId="AD" clId="Web-{1C638A32-4306-5355-A5A8-079B61433304}" dt="2024-05-22T21:03:22.901" v="595" actId="20577"/>
        <pc:sldMkLst>
          <pc:docMk/>
          <pc:sldMk cId="1996030474" sldId="258"/>
        </pc:sldMkLst>
        <pc:spChg chg="mod">
          <ac:chgData name="Carina Walters (2206384)" userId="S::2206384@student.uwtsd.ac.uk::418a359f-bb78-4d95-92f6-0c25e12128e6" providerId="AD" clId="Web-{1C638A32-4306-5355-A5A8-079B61433304}" dt="2024-05-22T21:03:22.901" v="595" actId="20577"/>
          <ac:spMkLst>
            <pc:docMk/>
            <pc:sldMk cId="1996030474" sldId="258"/>
            <ac:spMk id="2" creationId="{972BE4A2-5BDC-7B23-F45A-8AC0D28FEDDD}"/>
          </ac:spMkLst>
        </pc:spChg>
      </pc:sldChg>
      <pc:sldChg chg="modSp">
        <pc:chgData name="Carina Walters (2206384)" userId="S::2206384@student.uwtsd.ac.uk::418a359f-bb78-4d95-92f6-0c25e12128e6" providerId="AD" clId="Web-{1C638A32-4306-5355-A5A8-079B61433304}" dt="2024-05-22T21:12:42.559" v="675" actId="20577"/>
        <pc:sldMkLst>
          <pc:docMk/>
          <pc:sldMk cId="3871997066" sldId="259"/>
        </pc:sldMkLst>
        <pc:spChg chg="mod">
          <ac:chgData name="Carina Walters (2206384)" userId="S::2206384@student.uwtsd.ac.uk::418a359f-bb78-4d95-92f6-0c25e12128e6" providerId="AD" clId="Web-{1C638A32-4306-5355-A5A8-079B61433304}" dt="2024-05-22T21:12:42.559" v="675" actId="20577"/>
          <ac:spMkLst>
            <pc:docMk/>
            <pc:sldMk cId="3871997066" sldId="259"/>
            <ac:spMk id="3" creationId="{F1C50AE8-B523-9333-0EC6-D8BC1B112655}"/>
          </ac:spMkLst>
        </pc:spChg>
      </pc:sldChg>
      <pc:sldChg chg="del">
        <pc:chgData name="Carina Walters (2206384)" userId="S::2206384@student.uwtsd.ac.uk::418a359f-bb78-4d95-92f6-0c25e12128e6" providerId="AD" clId="Web-{1C638A32-4306-5355-A5A8-079B61433304}" dt="2024-05-22T20:24:51.882" v="488"/>
        <pc:sldMkLst>
          <pc:docMk/>
          <pc:sldMk cId="1549915484" sldId="263"/>
        </pc:sldMkLst>
      </pc:sldChg>
      <pc:sldChg chg="modSp modTransition">
        <pc:chgData name="Carina Walters (2206384)" userId="S::2206384@student.uwtsd.ac.uk::418a359f-bb78-4d95-92f6-0c25e12128e6" providerId="AD" clId="Web-{1C638A32-4306-5355-A5A8-079B61433304}" dt="2024-05-22T21:21:31.857" v="695" actId="1076"/>
        <pc:sldMkLst>
          <pc:docMk/>
          <pc:sldMk cId="3385729972" sldId="264"/>
        </pc:sldMkLst>
        <pc:picChg chg="mod">
          <ac:chgData name="Carina Walters (2206384)" userId="S::2206384@student.uwtsd.ac.uk::418a359f-bb78-4d95-92f6-0c25e12128e6" providerId="AD" clId="Web-{1C638A32-4306-5355-A5A8-079B61433304}" dt="2024-05-22T21:21:31.857" v="695" actId="1076"/>
          <ac:picMkLst>
            <pc:docMk/>
            <pc:sldMk cId="3385729972" sldId="264"/>
            <ac:picMk id="5" creationId="{2699B763-7FA8-C379-E927-BBBB804A0E98}"/>
          </ac:picMkLst>
        </pc:picChg>
      </pc:sldChg>
      <pc:sldChg chg="modSp">
        <pc:chgData name="Carina Walters (2206384)" userId="S::2206384@student.uwtsd.ac.uk::418a359f-bb78-4d95-92f6-0c25e12128e6" providerId="AD" clId="Web-{1C638A32-4306-5355-A5A8-079B61433304}" dt="2024-05-22T21:23:28.314" v="696" actId="1076"/>
        <pc:sldMkLst>
          <pc:docMk/>
          <pc:sldMk cId="2788872312" sldId="265"/>
        </pc:sldMkLst>
        <pc:spChg chg="mod">
          <ac:chgData name="Carina Walters (2206384)" userId="S::2206384@student.uwtsd.ac.uk::418a359f-bb78-4d95-92f6-0c25e12128e6" providerId="AD" clId="Web-{1C638A32-4306-5355-A5A8-079B61433304}" dt="2024-05-22T21:23:28.314" v="696" actId="1076"/>
          <ac:spMkLst>
            <pc:docMk/>
            <pc:sldMk cId="2788872312" sldId="265"/>
            <ac:spMk id="3" creationId="{6188786F-BAF1-6D01-8A34-21C3CD1EF90B}"/>
          </ac:spMkLst>
        </pc:spChg>
      </pc:sldChg>
      <pc:sldChg chg="modSp">
        <pc:chgData name="Carina Walters (2206384)" userId="S::2206384@student.uwtsd.ac.uk::418a359f-bb78-4d95-92f6-0c25e12128e6" providerId="AD" clId="Web-{1C638A32-4306-5355-A5A8-079B61433304}" dt="2024-05-22T21:11:27.900" v="641" actId="20577"/>
        <pc:sldMkLst>
          <pc:docMk/>
          <pc:sldMk cId="166461062" sldId="266"/>
        </pc:sldMkLst>
        <pc:spChg chg="mod">
          <ac:chgData name="Carina Walters (2206384)" userId="S::2206384@student.uwtsd.ac.uk::418a359f-bb78-4d95-92f6-0c25e12128e6" providerId="AD" clId="Web-{1C638A32-4306-5355-A5A8-079B61433304}" dt="2024-05-22T20:17:32.243" v="459" actId="20577"/>
          <ac:spMkLst>
            <pc:docMk/>
            <pc:sldMk cId="166461062" sldId="266"/>
            <ac:spMk id="2" creationId="{09ACD445-FDD5-16AF-725E-5B93BD3742FD}"/>
          </ac:spMkLst>
        </pc:spChg>
        <pc:spChg chg="mod">
          <ac:chgData name="Carina Walters (2206384)" userId="S::2206384@student.uwtsd.ac.uk::418a359f-bb78-4d95-92f6-0c25e12128e6" providerId="AD" clId="Web-{1C638A32-4306-5355-A5A8-079B61433304}" dt="2024-05-22T21:11:27.900" v="641" actId="20577"/>
          <ac:spMkLst>
            <pc:docMk/>
            <pc:sldMk cId="166461062" sldId="266"/>
            <ac:spMk id="7" creationId="{F91B2E6B-6D0D-0629-7E98-FD40AC79722B}"/>
          </ac:spMkLst>
        </pc:spChg>
      </pc:sldChg>
      <pc:sldChg chg="modSp">
        <pc:chgData name="Carina Walters (2206384)" userId="S::2206384@student.uwtsd.ac.uk::418a359f-bb78-4d95-92f6-0c25e12128e6" providerId="AD" clId="Web-{1C638A32-4306-5355-A5A8-079B61433304}" dt="2024-05-22T21:02:59.713" v="591" actId="20577"/>
        <pc:sldMkLst>
          <pc:docMk/>
          <pc:sldMk cId="1860650778" sldId="268"/>
        </pc:sldMkLst>
        <pc:spChg chg="mod">
          <ac:chgData name="Carina Walters (2206384)" userId="S::2206384@student.uwtsd.ac.uk::418a359f-bb78-4d95-92f6-0c25e12128e6" providerId="AD" clId="Web-{1C638A32-4306-5355-A5A8-079B61433304}" dt="2024-05-22T21:02:59.713" v="591" actId="20577"/>
          <ac:spMkLst>
            <pc:docMk/>
            <pc:sldMk cId="1860650778" sldId="268"/>
            <ac:spMk id="5" creationId="{978AE2FA-A215-7194-0DE7-1B042E7D3347}"/>
          </ac:spMkLst>
        </pc:spChg>
      </pc:sldChg>
      <pc:sldChg chg="del ord">
        <pc:chgData name="Carina Walters (2206384)" userId="S::2206384@student.uwtsd.ac.uk::418a359f-bb78-4d95-92f6-0c25e12128e6" providerId="AD" clId="Web-{1C638A32-4306-5355-A5A8-079B61433304}" dt="2024-05-22T20:26:50.885" v="498"/>
        <pc:sldMkLst>
          <pc:docMk/>
          <pc:sldMk cId="2601659544" sldId="269"/>
        </pc:sldMkLst>
      </pc:sldChg>
      <pc:sldChg chg="del">
        <pc:chgData name="Carina Walters (2206384)" userId="S::2206384@student.uwtsd.ac.uk::418a359f-bb78-4d95-92f6-0c25e12128e6" providerId="AD" clId="Web-{1C638A32-4306-5355-A5A8-079B61433304}" dt="2024-05-22T20:23:59.505" v="486"/>
        <pc:sldMkLst>
          <pc:docMk/>
          <pc:sldMk cId="3211789421" sldId="270"/>
        </pc:sldMkLst>
      </pc:sldChg>
      <pc:sldChg chg="addSp modSp mod modTransition setBg">
        <pc:chgData name="Carina Walters (2206384)" userId="S::2206384@student.uwtsd.ac.uk::418a359f-bb78-4d95-92f6-0c25e12128e6" providerId="AD" clId="Web-{1C638A32-4306-5355-A5A8-079B61433304}" dt="2024-05-22T21:18:31.414" v="693"/>
        <pc:sldMkLst>
          <pc:docMk/>
          <pc:sldMk cId="133420865" sldId="271"/>
        </pc:sldMkLst>
        <pc:spChg chg="add mod">
          <ac:chgData name="Carina Walters (2206384)" userId="S::2206384@student.uwtsd.ac.uk::418a359f-bb78-4d95-92f6-0c25e12128e6" providerId="AD" clId="Web-{1C638A32-4306-5355-A5A8-079B61433304}" dt="2024-05-22T20:31:56.395" v="512" actId="14100"/>
          <ac:spMkLst>
            <pc:docMk/>
            <pc:sldMk cId="133420865" sldId="271"/>
            <ac:spMk id="4" creationId="{8D8F3342-738C-BF02-32A6-2C31AA875E3C}"/>
          </ac:spMkLst>
        </pc:spChg>
        <pc:spChg chg="add mod">
          <ac:chgData name="Carina Walters (2206384)" userId="S::2206384@student.uwtsd.ac.uk::418a359f-bb78-4d95-92f6-0c25e12128e6" providerId="AD" clId="Web-{1C638A32-4306-5355-A5A8-079B61433304}" dt="2024-05-22T20:23:46.989" v="485" actId="14100"/>
          <ac:spMkLst>
            <pc:docMk/>
            <pc:sldMk cId="133420865" sldId="271"/>
            <ac:spMk id="5" creationId="{CD990880-0518-EFAD-56A3-480090F8D7F9}"/>
          </ac:spMkLst>
        </pc:spChg>
        <pc:spChg chg="mod">
          <ac:chgData name="Carina Walters (2206384)" userId="S::2206384@student.uwtsd.ac.uk::418a359f-bb78-4d95-92f6-0c25e12128e6" providerId="AD" clId="Web-{1C638A32-4306-5355-A5A8-079B61433304}" dt="2024-05-22T20:37:26.815" v="526" actId="20577"/>
          <ac:spMkLst>
            <pc:docMk/>
            <pc:sldMk cId="133420865" sldId="271"/>
            <ac:spMk id="9" creationId="{BD455682-FB6F-5DCE-E20E-B9B962E00B3D}"/>
          </ac:spMkLst>
        </pc:spChg>
      </pc:sldChg>
      <pc:sldChg chg="addSp delSp modSp new mod modTransition setBg">
        <pc:chgData name="Carina Walters (2206384)" userId="S::2206384@student.uwtsd.ac.uk::418a359f-bb78-4d95-92f6-0c25e12128e6" providerId="AD" clId="Web-{1C638A32-4306-5355-A5A8-079B61433304}" dt="2024-05-22T21:17:27.818" v="689" actId="20577"/>
        <pc:sldMkLst>
          <pc:docMk/>
          <pc:sldMk cId="921468477" sldId="272"/>
        </pc:sldMkLst>
        <pc:spChg chg="mod">
          <ac:chgData name="Carina Walters (2206384)" userId="S::2206384@student.uwtsd.ac.uk::418a359f-bb78-4d95-92f6-0c25e12128e6" providerId="AD" clId="Web-{1C638A32-4306-5355-A5A8-079B61433304}" dt="2024-05-22T20:04:34.278" v="373" actId="1076"/>
          <ac:spMkLst>
            <pc:docMk/>
            <pc:sldMk cId="921468477" sldId="272"/>
            <ac:spMk id="2" creationId="{06CBC6C9-C4F4-447A-41D8-7B6F0CB7AA35}"/>
          </ac:spMkLst>
        </pc:spChg>
        <pc:spChg chg="mod">
          <ac:chgData name="Carina Walters (2206384)" userId="S::2206384@student.uwtsd.ac.uk::418a359f-bb78-4d95-92f6-0c25e12128e6" providerId="AD" clId="Web-{1C638A32-4306-5355-A5A8-079B61433304}" dt="2024-05-22T20:00:52.849" v="367" actId="14100"/>
          <ac:spMkLst>
            <pc:docMk/>
            <pc:sldMk cId="921468477" sldId="272"/>
            <ac:spMk id="3" creationId="{5BB12E01-26C5-9785-2592-4F8C02EDC12B}"/>
          </ac:spMkLst>
        </pc:spChg>
        <pc:spChg chg="add mod">
          <ac:chgData name="Carina Walters (2206384)" userId="S::2206384@student.uwtsd.ac.uk::418a359f-bb78-4d95-92f6-0c25e12128e6" providerId="AD" clId="Web-{1C638A32-4306-5355-A5A8-079B61433304}" dt="2024-05-22T21:17:27.818" v="689" actId="20577"/>
          <ac:spMkLst>
            <pc:docMk/>
            <pc:sldMk cId="921468477" sldId="272"/>
            <ac:spMk id="6" creationId="{9E305F1A-0D95-B3BB-6AFC-6A9BA55928C5}"/>
          </ac:spMkLst>
        </pc:spChg>
        <pc:spChg chg="add mod">
          <ac:chgData name="Carina Walters (2206384)" userId="S::2206384@student.uwtsd.ac.uk::418a359f-bb78-4d95-92f6-0c25e12128e6" providerId="AD" clId="Web-{1C638A32-4306-5355-A5A8-079B61433304}" dt="2024-05-22T19:55:17.401" v="298" actId="1076"/>
          <ac:spMkLst>
            <pc:docMk/>
            <pc:sldMk cId="921468477" sldId="272"/>
            <ac:spMk id="7" creationId="{A5FD35F9-2A6F-6D84-2625-2F8A77516E9B}"/>
          </ac:spMkLst>
        </pc:spChg>
        <pc:spChg chg="add mod">
          <ac:chgData name="Carina Walters (2206384)" userId="S::2206384@student.uwtsd.ac.uk::418a359f-bb78-4d95-92f6-0c25e12128e6" providerId="AD" clId="Web-{1C638A32-4306-5355-A5A8-079B61433304}" dt="2024-05-22T21:04:03.480" v="598" actId="20577"/>
          <ac:spMkLst>
            <pc:docMk/>
            <pc:sldMk cId="921468477" sldId="272"/>
            <ac:spMk id="8" creationId="{312ED6AC-27CC-73C8-E507-55EFCFCD954D}"/>
          </ac:spMkLst>
        </pc:spChg>
        <pc:spChg chg="add del mod">
          <ac:chgData name="Carina Walters (2206384)" userId="S::2206384@student.uwtsd.ac.uk::418a359f-bb78-4d95-92f6-0c25e12128e6" providerId="AD" clId="Web-{1C638A32-4306-5355-A5A8-079B61433304}" dt="2024-05-22T20:01:30.991" v="370"/>
          <ac:spMkLst>
            <pc:docMk/>
            <pc:sldMk cId="921468477" sldId="272"/>
            <ac:spMk id="9" creationId="{B29A10BE-0F2C-1152-4707-0CD5C686960C}"/>
          </ac:spMkLst>
        </pc:spChg>
        <pc:spChg chg="add mod">
          <ac:chgData name="Carina Walters (2206384)" userId="S::2206384@student.uwtsd.ac.uk::418a359f-bb78-4d95-92f6-0c25e12128e6" providerId="AD" clId="Web-{1C638A32-4306-5355-A5A8-079B61433304}" dt="2024-05-22T20:07:35.627" v="401" actId="1076"/>
          <ac:spMkLst>
            <pc:docMk/>
            <pc:sldMk cId="921468477" sldId="272"/>
            <ac:spMk id="10" creationId="{D89AE51D-5212-A1DC-8CCB-6836B639BB59}"/>
          </ac:spMkLst>
        </pc:spChg>
      </pc:sldChg>
      <pc:sldChg chg="modSp new mod modTransition setBg">
        <pc:chgData name="Carina Walters (2206384)" userId="S::2206384@student.uwtsd.ac.uk::418a359f-bb78-4d95-92f6-0c25e12128e6" providerId="AD" clId="Web-{1C638A32-4306-5355-A5A8-079B61433304}" dt="2024-05-22T21:13:38.858" v="683" actId="20577"/>
        <pc:sldMkLst>
          <pc:docMk/>
          <pc:sldMk cId="2276194173" sldId="273"/>
        </pc:sldMkLst>
        <pc:spChg chg="mod">
          <ac:chgData name="Carina Walters (2206384)" userId="S::2206384@student.uwtsd.ac.uk::418a359f-bb78-4d95-92f6-0c25e12128e6" providerId="AD" clId="Web-{1C638A32-4306-5355-A5A8-079B61433304}" dt="2024-05-22T21:13:38.858" v="683" actId="20577"/>
          <ac:spMkLst>
            <pc:docMk/>
            <pc:sldMk cId="2276194173" sldId="273"/>
            <ac:spMk id="2" creationId="{3FD28B2D-7782-761A-C345-6C9FAB6A6275}"/>
          </ac:spMkLst>
        </pc:spChg>
      </pc:sldChg>
    </pc:docChg>
  </pc:docChgLst>
  <pc:docChgLst>
    <pc:chgData name="Carina Walters (2206384)" userId="S::2206384@student.uwtsd.ac.uk::418a359f-bb78-4d95-92f6-0c25e12128e6" providerId="AD" clId="Web-{47779EE2-CCA2-0DA3-7895-892C711777AF}"/>
    <pc:docChg chg="addSld delSld modSld sldOrd">
      <pc:chgData name="Carina Walters (2206384)" userId="S::2206384@student.uwtsd.ac.uk::418a359f-bb78-4d95-92f6-0c25e12128e6" providerId="AD" clId="Web-{47779EE2-CCA2-0DA3-7895-892C711777AF}" dt="2024-05-21T16:02:02.496" v="1018"/>
      <pc:docMkLst>
        <pc:docMk/>
      </pc:docMkLst>
      <pc:sldChg chg="modSp mod modTransition setBg">
        <pc:chgData name="Carina Walters (2206384)" userId="S::2206384@student.uwtsd.ac.uk::418a359f-bb78-4d95-92f6-0c25e12128e6" providerId="AD" clId="Web-{47779EE2-CCA2-0DA3-7895-892C711777AF}" dt="2024-05-21T14:09:37.314" v="536"/>
        <pc:sldMkLst>
          <pc:docMk/>
          <pc:sldMk cId="3716443431" sldId="257"/>
        </pc:sldMkLst>
        <pc:spChg chg="mod">
          <ac:chgData name="Carina Walters (2206384)" userId="S::2206384@student.uwtsd.ac.uk::418a359f-bb78-4d95-92f6-0c25e12128e6" providerId="AD" clId="Web-{47779EE2-CCA2-0DA3-7895-892C711777AF}" dt="2024-05-21T11:19:33.085" v="396" actId="20577"/>
          <ac:spMkLst>
            <pc:docMk/>
            <pc:sldMk cId="3716443431" sldId="257"/>
            <ac:spMk id="7" creationId="{AA467A77-55AB-C45A-7C80-2A68665B3E96}"/>
          </ac:spMkLst>
        </pc:spChg>
        <pc:spChg chg="mod">
          <ac:chgData name="Carina Walters (2206384)" userId="S::2206384@student.uwtsd.ac.uk::418a359f-bb78-4d95-92f6-0c25e12128e6" providerId="AD" clId="Web-{47779EE2-CCA2-0DA3-7895-892C711777AF}" dt="2024-05-21T11:19:45.226" v="399" actId="20577"/>
          <ac:spMkLst>
            <pc:docMk/>
            <pc:sldMk cId="3716443431" sldId="257"/>
            <ac:spMk id="14" creationId="{6E7D9251-D994-FD07-FE0F-E89F3CA67A5F}"/>
          </ac:spMkLst>
        </pc:spChg>
        <pc:graphicFrameChg chg="mod modGraphic">
          <ac:chgData name="Carina Walters (2206384)" userId="S::2206384@student.uwtsd.ac.uk::418a359f-bb78-4d95-92f6-0c25e12128e6" providerId="AD" clId="Web-{47779EE2-CCA2-0DA3-7895-892C711777AF}" dt="2024-05-21T11:19:57.804" v="400" actId="1076"/>
          <ac:graphicFrameMkLst>
            <pc:docMk/>
            <pc:sldMk cId="3716443431" sldId="257"/>
            <ac:graphicFrameMk id="13" creationId="{750F054C-9CED-7E9A-61C0-F54772C55475}"/>
          </ac:graphicFrameMkLst>
        </pc:graphicFrameChg>
        <pc:graphicFrameChg chg="mod">
          <ac:chgData name="Carina Walters (2206384)" userId="S::2206384@student.uwtsd.ac.uk::418a359f-bb78-4d95-92f6-0c25e12128e6" providerId="AD" clId="Web-{47779EE2-CCA2-0DA3-7895-892C711777AF}" dt="2024-05-21T10:48:23.724" v="119" actId="1076"/>
          <ac:graphicFrameMkLst>
            <pc:docMk/>
            <pc:sldMk cId="3716443431" sldId="257"/>
            <ac:graphicFrameMk id="16" creationId="{62C0719D-598A-8EC1-56DD-396A125A6A6D}"/>
          </ac:graphicFrameMkLst>
        </pc:graphicFrameChg>
      </pc:sldChg>
      <pc:sldChg chg="modSp mod modTransition setBg">
        <pc:chgData name="Carina Walters (2206384)" userId="S::2206384@student.uwtsd.ac.uk::418a359f-bb78-4d95-92f6-0c25e12128e6" providerId="AD" clId="Web-{47779EE2-CCA2-0DA3-7895-892C711777AF}" dt="2024-05-21T14:10:13.065" v="538"/>
        <pc:sldMkLst>
          <pc:docMk/>
          <pc:sldMk cId="1996030474" sldId="258"/>
        </pc:sldMkLst>
        <pc:spChg chg="mod">
          <ac:chgData name="Carina Walters (2206384)" userId="S::2206384@student.uwtsd.ac.uk::418a359f-bb78-4d95-92f6-0c25e12128e6" providerId="AD" clId="Web-{47779EE2-CCA2-0DA3-7895-892C711777AF}" dt="2024-05-21T11:14:04.498" v="288" actId="20577"/>
          <ac:spMkLst>
            <pc:docMk/>
            <pc:sldMk cId="1996030474" sldId="258"/>
            <ac:spMk id="2" creationId="{972BE4A2-5BDC-7B23-F45A-8AC0D28FEDDD}"/>
          </ac:spMkLst>
        </pc:spChg>
      </pc:sldChg>
      <pc:sldChg chg="addSp delSp modSp ord">
        <pc:chgData name="Carina Walters (2206384)" userId="S::2206384@student.uwtsd.ac.uk::418a359f-bb78-4d95-92f6-0c25e12128e6" providerId="AD" clId="Web-{47779EE2-CCA2-0DA3-7895-892C711777AF}" dt="2024-05-21T16:01:48.183" v="1016"/>
        <pc:sldMkLst>
          <pc:docMk/>
          <pc:sldMk cId="3871997066" sldId="259"/>
        </pc:sldMkLst>
        <pc:spChg chg="add del mod">
          <ac:chgData name="Carina Walters (2206384)" userId="S::2206384@student.uwtsd.ac.uk::418a359f-bb78-4d95-92f6-0c25e12128e6" providerId="AD" clId="Web-{47779EE2-CCA2-0DA3-7895-892C711777AF}" dt="2024-05-21T16:01:02.586" v="1012" actId="20577"/>
          <ac:spMkLst>
            <pc:docMk/>
            <pc:sldMk cId="3871997066" sldId="259"/>
            <ac:spMk id="6" creationId="{91B7E9F0-359C-F6BE-4123-733088DFAADC}"/>
          </ac:spMkLst>
        </pc:spChg>
        <pc:spChg chg="add del">
          <ac:chgData name="Carina Walters (2206384)" userId="S::2206384@student.uwtsd.ac.uk::418a359f-bb78-4d95-92f6-0c25e12128e6" providerId="AD" clId="Web-{47779EE2-CCA2-0DA3-7895-892C711777AF}" dt="2024-05-21T13:48:36.855" v="513"/>
          <ac:spMkLst>
            <pc:docMk/>
            <pc:sldMk cId="3871997066" sldId="259"/>
            <ac:spMk id="8" creationId="{414F1DEB-2C4D-5A7F-1135-8C6C05E9260E}"/>
          </ac:spMkLst>
        </pc:spChg>
      </pc:sldChg>
      <pc:sldChg chg="mod setBg">
        <pc:chgData name="Carina Walters (2206384)" userId="S::2206384@student.uwtsd.ac.uk::418a359f-bb78-4d95-92f6-0c25e12128e6" providerId="AD" clId="Web-{47779EE2-CCA2-0DA3-7895-892C711777AF}" dt="2024-05-21T14:10:54.269" v="541"/>
        <pc:sldMkLst>
          <pc:docMk/>
          <pc:sldMk cId="2053239530" sldId="260"/>
        </pc:sldMkLst>
      </pc:sldChg>
      <pc:sldChg chg="modSp del mod modTransition setBg">
        <pc:chgData name="Carina Walters (2206384)" userId="S::2206384@student.uwtsd.ac.uk::418a359f-bb78-4d95-92f6-0c25e12128e6" providerId="AD" clId="Web-{47779EE2-CCA2-0DA3-7895-892C711777AF}" dt="2024-05-21T14:12:25.833" v="548"/>
        <pc:sldMkLst>
          <pc:docMk/>
          <pc:sldMk cId="515477438" sldId="262"/>
        </pc:sldMkLst>
        <pc:spChg chg="mod">
          <ac:chgData name="Carina Walters (2206384)" userId="S::2206384@student.uwtsd.ac.uk::418a359f-bb78-4d95-92f6-0c25e12128e6" providerId="AD" clId="Web-{47779EE2-CCA2-0DA3-7895-892C711777AF}" dt="2024-05-21T11:26:31.595" v="411" actId="20577"/>
          <ac:spMkLst>
            <pc:docMk/>
            <pc:sldMk cId="515477438" sldId="262"/>
            <ac:spMk id="2" creationId="{3F1C55C2-39DB-3B89-8A08-A52F313333FD}"/>
          </ac:spMkLst>
        </pc:spChg>
      </pc:sldChg>
      <pc:sldChg chg="ord modTransition">
        <pc:chgData name="Carina Walters (2206384)" userId="S::2206384@student.uwtsd.ac.uk::418a359f-bb78-4d95-92f6-0c25e12128e6" providerId="AD" clId="Web-{47779EE2-CCA2-0DA3-7895-892C711777AF}" dt="2024-05-21T14:32:34.963" v="568"/>
        <pc:sldMkLst>
          <pc:docMk/>
          <pc:sldMk cId="1549915484" sldId="263"/>
        </pc:sldMkLst>
      </pc:sldChg>
      <pc:sldChg chg="modTransition">
        <pc:chgData name="Carina Walters (2206384)" userId="S::2206384@student.uwtsd.ac.uk::418a359f-bb78-4d95-92f6-0c25e12128e6" providerId="AD" clId="Web-{47779EE2-CCA2-0DA3-7895-892C711777AF}" dt="2024-05-21T11:22:09.354" v="401"/>
        <pc:sldMkLst>
          <pc:docMk/>
          <pc:sldMk cId="3385729972" sldId="264"/>
        </pc:sldMkLst>
      </pc:sldChg>
      <pc:sldChg chg="addSp delSp modSp mod modTransition setBg">
        <pc:chgData name="Carina Walters (2206384)" userId="S::2206384@student.uwtsd.ac.uk::418a359f-bb78-4d95-92f6-0c25e12128e6" providerId="AD" clId="Web-{47779EE2-CCA2-0DA3-7895-892C711777AF}" dt="2024-05-21T14:55:18.549" v="763" actId="14100"/>
        <pc:sldMkLst>
          <pc:docMk/>
          <pc:sldMk cId="2788872312" sldId="265"/>
        </pc:sldMkLst>
        <pc:spChg chg="add del mod">
          <ac:chgData name="Carina Walters (2206384)" userId="S::2206384@student.uwtsd.ac.uk::418a359f-bb78-4d95-92f6-0c25e12128e6" providerId="AD" clId="Web-{47779EE2-CCA2-0DA3-7895-892C711777AF}" dt="2024-05-21T14:54:42.314" v="760" actId="20577"/>
          <ac:spMkLst>
            <pc:docMk/>
            <pc:sldMk cId="2788872312" sldId="265"/>
            <ac:spMk id="3" creationId="{6188786F-BAF1-6D01-8A34-21C3CD1EF90B}"/>
          </ac:spMkLst>
        </pc:spChg>
        <pc:spChg chg="mod">
          <ac:chgData name="Carina Walters (2206384)" userId="S::2206384@student.uwtsd.ac.uk::418a359f-bb78-4d95-92f6-0c25e12128e6" providerId="AD" clId="Web-{47779EE2-CCA2-0DA3-7895-892C711777AF}" dt="2024-05-21T14:55:18.549" v="763" actId="14100"/>
          <ac:spMkLst>
            <pc:docMk/>
            <pc:sldMk cId="2788872312" sldId="265"/>
            <ac:spMk id="4" creationId="{EC46A787-C434-357A-1741-0D2F02448B59}"/>
          </ac:spMkLst>
        </pc:spChg>
        <pc:spChg chg="add del mod">
          <ac:chgData name="Carina Walters (2206384)" userId="S::2206384@student.uwtsd.ac.uk::418a359f-bb78-4d95-92f6-0c25e12128e6" providerId="AD" clId="Web-{47779EE2-CCA2-0DA3-7895-892C711777AF}" dt="2024-05-21T13:41:33.754" v="439"/>
          <ac:spMkLst>
            <pc:docMk/>
            <pc:sldMk cId="2788872312" sldId="265"/>
            <ac:spMk id="8" creationId="{D597DC95-E224-0CBF-8F0B-15B3D357F7FF}"/>
          </ac:spMkLst>
        </pc:spChg>
        <pc:spChg chg="add del mod">
          <ac:chgData name="Carina Walters (2206384)" userId="S::2206384@student.uwtsd.ac.uk::418a359f-bb78-4d95-92f6-0c25e12128e6" providerId="AD" clId="Web-{47779EE2-CCA2-0DA3-7895-892C711777AF}" dt="2024-05-21T14:54:24.580" v="751"/>
          <ac:spMkLst>
            <pc:docMk/>
            <pc:sldMk cId="2788872312" sldId="265"/>
            <ac:spMk id="10" creationId="{C003404D-1DB7-B547-728D-FABFEB38DD7E}"/>
          </ac:spMkLst>
        </pc:spChg>
      </pc:sldChg>
      <pc:sldChg chg="addSp delSp modSp mod modTransition setBg">
        <pc:chgData name="Carina Walters (2206384)" userId="S::2206384@student.uwtsd.ac.uk::418a359f-bb78-4d95-92f6-0c25e12128e6" providerId="AD" clId="Web-{47779EE2-CCA2-0DA3-7895-892C711777AF}" dt="2024-05-21T14:58:47.334" v="788" actId="20577"/>
        <pc:sldMkLst>
          <pc:docMk/>
          <pc:sldMk cId="166461062" sldId="266"/>
        </pc:sldMkLst>
        <pc:spChg chg="add del mod">
          <ac:chgData name="Carina Walters (2206384)" userId="S::2206384@student.uwtsd.ac.uk::418a359f-bb78-4d95-92f6-0c25e12128e6" providerId="AD" clId="Web-{47779EE2-CCA2-0DA3-7895-892C711777AF}" dt="2024-05-21T14:58:04.646" v="781" actId="20577"/>
          <ac:spMkLst>
            <pc:docMk/>
            <pc:sldMk cId="166461062" sldId="266"/>
            <ac:spMk id="2" creationId="{09ACD445-FDD5-16AF-725E-5B93BD3742FD}"/>
          </ac:spMkLst>
        </pc:spChg>
        <pc:spChg chg="add del mod">
          <ac:chgData name="Carina Walters (2206384)" userId="S::2206384@student.uwtsd.ac.uk::418a359f-bb78-4d95-92f6-0c25e12128e6" providerId="AD" clId="Web-{47779EE2-CCA2-0DA3-7895-892C711777AF}" dt="2024-05-21T13:29:40.789" v="413"/>
          <ac:spMkLst>
            <pc:docMk/>
            <pc:sldMk cId="166461062" sldId="266"/>
            <ac:spMk id="6" creationId="{B35F5C4E-058F-39FA-B61E-89C4CF100C41}"/>
          </ac:spMkLst>
        </pc:spChg>
        <pc:spChg chg="add del mod">
          <ac:chgData name="Carina Walters (2206384)" userId="S::2206384@student.uwtsd.ac.uk::418a359f-bb78-4d95-92f6-0c25e12128e6" providerId="AD" clId="Web-{47779EE2-CCA2-0DA3-7895-892C711777AF}" dt="2024-05-21T14:58:47.334" v="788" actId="20577"/>
          <ac:spMkLst>
            <pc:docMk/>
            <pc:sldMk cId="166461062" sldId="266"/>
            <ac:spMk id="7" creationId="{F91B2E6B-6D0D-0629-7E98-FD40AC79722B}"/>
          </ac:spMkLst>
        </pc:spChg>
      </pc:sldChg>
      <pc:sldChg chg="addSp delSp modSp new del mod setBg">
        <pc:chgData name="Carina Walters (2206384)" userId="S::2206384@student.uwtsd.ac.uk::418a359f-bb78-4d95-92f6-0c25e12128e6" providerId="AD" clId="Web-{47779EE2-CCA2-0DA3-7895-892C711777AF}" dt="2024-05-21T14:35:12.560" v="589"/>
        <pc:sldMkLst>
          <pc:docMk/>
          <pc:sldMk cId="932955694" sldId="267"/>
        </pc:sldMkLst>
        <pc:spChg chg="mod">
          <ac:chgData name="Carina Walters (2206384)" userId="S::2206384@student.uwtsd.ac.uk::418a359f-bb78-4d95-92f6-0c25e12128e6" providerId="AD" clId="Web-{47779EE2-CCA2-0DA3-7895-892C711777AF}" dt="2024-05-21T13:59:23.569" v="519"/>
          <ac:spMkLst>
            <pc:docMk/>
            <pc:sldMk cId="932955694" sldId="267"/>
            <ac:spMk id="2" creationId="{36044860-6AC7-8F26-B3E6-261148B48A1A}"/>
          </ac:spMkLst>
        </pc:spChg>
        <pc:spChg chg="mod">
          <ac:chgData name="Carina Walters (2206384)" userId="S::2206384@student.uwtsd.ac.uk::418a359f-bb78-4d95-92f6-0c25e12128e6" providerId="AD" clId="Web-{47779EE2-CCA2-0DA3-7895-892C711777AF}" dt="2024-05-21T13:59:23.569" v="519"/>
          <ac:spMkLst>
            <pc:docMk/>
            <pc:sldMk cId="932955694" sldId="267"/>
            <ac:spMk id="3" creationId="{6BF7D9E1-5D0B-6A10-D7D0-42A418734EE0}"/>
          </ac:spMkLst>
        </pc:spChg>
        <pc:spChg chg="add del">
          <ac:chgData name="Carina Walters (2206384)" userId="S::2206384@student.uwtsd.ac.uk::418a359f-bb78-4d95-92f6-0c25e12128e6" providerId="AD" clId="Web-{47779EE2-CCA2-0DA3-7895-892C711777AF}" dt="2024-05-21T13:47:08.916" v="503"/>
          <ac:spMkLst>
            <pc:docMk/>
            <pc:sldMk cId="932955694" sldId="267"/>
            <ac:spMk id="4" creationId="{EA7FE033-2E6A-9BA9-EE35-09B9F21C2123}"/>
          </ac:spMkLst>
        </pc:spChg>
        <pc:spChg chg="add mod ord">
          <ac:chgData name="Carina Walters (2206384)" userId="S::2206384@student.uwtsd.ac.uk::418a359f-bb78-4d95-92f6-0c25e12128e6" providerId="AD" clId="Web-{47779EE2-CCA2-0DA3-7895-892C711777AF}" dt="2024-05-21T14:00:53.540" v="531" actId="20577"/>
          <ac:spMkLst>
            <pc:docMk/>
            <pc:sldMk cId="932955694" sldId="267"/>
            <ac:spMk id="5" creationId="{D00BDB64-7D0E-F95C-3C89-0C73D19D6D53}"/>
          </ac:spMkLst>
        </pc:spChg>
        <pc:spChg chg="add">
          <ac:chgData name="Carina Walters (2206384)" userId="S::2206384@student.uwtsd.ac.uk::418a359f-bb78-4d95-92f6-0c25e12128e6" providerId="AD" clId="Web-{47779EE2-CCA2-0DA3-7895-892C711777AF}" dt="2024-05-21T13:59:23.569" v="519"/>
          <ac:spMkLst>
            <pc:docMk/>
            <pc:sldMk cId="932955694" sldId="267"/>
            <ac:spMk id="13" creationId="{406BD704-01C2-4341-B99A-116CC7EC56EF}"/>
          </ac:spMkLst>
        </pc:spChg>
        <pc:spChg chg="add">
          <ac:chgData name="Carina Walters (2206384)" userId="S::2206384@student.uwtsd.ac.uk::418a359f-bb78-4d95-92f6-0c25e12128e6" providerId="AD" clId="Web-{47779EE2-CCA2-0DA3-7895-892C711777AF}" dt="2024-05-21T13:59:23.569" v="519"/>
          <ac:spMkLst>
            <pc:docMk/>
            <pc:sldMk cId="932955694" sldId="267"/>
            <ac:spMk id="15" creationId="{0225C01B-A296-4FAA-AA46-794F27DF6934}"/>
          </ac:spMkLst>
        </pc:spChg>
        <pc:picChg chg="add mod ord">
          <ac:chgData name="Carina Walters (2206384)" userId="S::2206384@student.uwtsd.ac.uk::418a359f-bb78-4d95-92f6-0c25e12128e6" providerId="AD" clId="Web-{47779EE2-CCA2-0DA3-7895-892C711777AF}" dt="2024-05-21T13:59:23.569" v="519"/>
          <ac:picMkLst>
            <pc:docMk/>
            <pc:sldMk cId="932955694" sldId="267"/>
            <ac:picMk id="6" creationId="{B16790E3-E856-332E-2F98-B427F0574783}"/>
          </ac:picMkLst>
        </pc:picChg>
        <pc:cxnChg chg="add">
          <ac:chgData name="Carina Walters (2206384)" userId="S::2206384@student.uwtsd.ac.uk::418a359f-bb78-4d95-92f6-0c25e12128e6" providerId="AD" clId="Web-{47779EE2-CCA2-0DA3-7895-892C711777AF}" dt="2024-05-21T13:59:23.569" v="519"/>
          <ac:cxnSpMkLst>
            <pc:docMk/>
            <pc:sldMk cId="932955694" sldId="267"/>
            <ac:cxnSpMk id="11" creationId="{118E06E4-607B-144B-382B-AD3D06B1EE8C}"/>
          </ac:cxnSpMkLst>
        </pc:cxnChg>
        <pc:cxnChg chg="add">
          <ac:chgData name="Carina Walters (2206384)" userId="S::2206384@student.uwtsd.ac.uk::418a359f-bb78-4d95-92f6-0c25e12128e6" providerId="AD" clId="Web-{47779EE2-CCA2-0DA3-7895-892C711777AF}" dt="2024-05-21T13:59:23.569" v="519"/>
          <ac:cxnSpMkLst>
            <pc:docMk/>
            <pc:sldMk cId="932955694" sldId="267"/>
            <ac:cxnSpMk id="17" creationId="{62713E66-598D-4B8A-9D2A-67C7AF46EF11}"/>
          </ac:cxnSpMkLst>
        </pc:cxnChg>
      </pc:sldChg>
      <pc:sldChg chg="addSp delSp modSp new mod modTransition setBg">
        <pc:chgData name="Carina Walters (2206384)" userId="S::2206384@student.uwtsd.ac.uk::418a359f-bb78-4d95-92f6-0c25e12128e6" providerId="AD" clId="Web-{47779EE2-CCA2-0DA3-7895-892C711777AF}" dt="2024-05-21T14:45:08.132" v="621"/>
        <pc:sldMkLst>
          <pc:docMk/>
          <pc:sldMk cId="1860650778" sldId="268"/>
        </pc:sldMkLst>
        <pc:spChg chg="add del">
          <ac:chgData name="Carina Walters (2206384)" userId="S::2206384@student.uwtsd.ac.uk::418a359f-bb78-4d95-92f6-0c25e12128e6" providerId="AD" clId="Web-{47779EE2-CCA2-0DA3-7895-892C711777AF}" dt="2024-05-21T14:11:39.660" v="545"/>
          <ac:spMkLst>
            <pc:docMk/>
            <pc:sldMk cId="1860650778" sldId="268"/>
            <ac:spMk id="4" creationId="{BCB135C8-D54A-FD45-1EBF-EE865F142DEC}"/>
          </ac:spMkLst>
        </pc:spChg>
        <pc:spChg chg="add mod">
          <ac:chgData name="Carina Walters (2206384)" userId="S::2206384@student.uwtsd.ac.uk::418a359f-bb78-4d95-92f6-0c25e12128e6" providerId="AD" clId="Web-{47779EE2-CCA2-0DA3-7895-892C711777AF}" dt="2024-05-21T14:12:02.879" v="547"/>
          <ac:spMkLst>
            <pc:docMk/>
            <pc:sldMk cId="1860650778" sldId="268"/>
            <ac:spMk id="5" creationId="{978AE2FA-A215-7194-0DE7-1B042E7D3347}"/>
          </ac:spMkLst>
        </pc:spChg>
      </pc:sldChg>
      <pc:sldChg chg="addSp modSp new mod ord modTransition setBg">
        <pc:chgData name="Carina Walters (2206384)" userId="S::2206384@student.uwtsd.ac.uk::418a359f-bb78-4d95-92f6-0c25e12128e6" providerId="AD" clId="Web-{47779EE2-CCA2-0DA3-7895-892C711777AF}" dt="2024-05-21T16:01:25.431" v="1013"/>
        <pc:sldMkLst>
          <pc:docMk/>
          <pc:sldMk cId="2601659544" sldId="269"/>
        </pc:sldMkLst>
        <pc:spChg chg="mod">
          <ac:chgData name="Carina Walters (2206384)" userId="S::2206384@student.uwtsd.ac.uk::418a359f-bb78-4d95-92f6-0c25e12128e6" providerId="AD" clId="Web-{47779EE2-CCA2-0DA3-7895-892C711777AF}" dt="2024-05-21T14:33:38.496" v="571"/>
          <ac:spMkLst>
            <pc:docMk/>
            <pc:sldMk cId="2601659544" sldId="269"/>
            <ac:spMk id="2" creationId="{9DEBD1DA-ABFC-A721-0287-517BEB1DCE04}"/>
          </ac:spMkLst>
        </pc:spChg>
        <pc:spChg chg="mod">
          <ac:chgData name="Carina Walters (2206384)" userId="S::2206384@student.uwtsd.ac.uk::418a359f-bb78-4d95-92f6-0c25e12128e6" providerId="AD" clId="Web-{47779EE2-CCA2-0DA3-7895-892C711777AF}" dt="2024-05-21T14:33:38.496" v="571"/>
          <ac:spMkLst>
            <pc:docMk/>
            <pc:sldMk cId="2601659544" sldId="269"/>
            <ac:spMk id="3" creationId="{CE18162A-9629-9617-B7DA-0E82A77FFECB}"/>
          </ac:spMkLst>
        </pc:spChg>
        <pc:spChg chg="add mod">
          <ac:chgData name="Carina Walters (2206384)" userId="S::2206384@student.uwtsd.ac.uk::418a359f-bb78-4d95-92f6-0c25e12128e6" providerId="AD" clId="Web-{47779EE2-CCA2-0DA3-7895-892C711777AF}" dt="2024-05-21T14:35:01.575" v="588" actId="20577"/>
          <ac:spMkLst>
            <pc:docMk/>
            <pc:sldMk cId="2601659544" sldId="269"/>
            <ac:spMk id="5" creationId="{52380438-7AEA-5CFB-73D8-910631F74A79}"/>
          </ac:spMkLst>
        </pc:spChg>
        <pc:spChg chg="add">
          <ac:chgData name="Carina Walters (2206384)" userId="S::2206384@student.uwtsd.ac.uk::418a359f-bb78-4d95-92f6-0c25e12128e6" providerId="AD" clId="Web-{47779EE2-CCA2-0DA3-7895-892C711777AF}" dt="2024-05-21T14:33:38.496" v="571"/>
          <ac:spMkLst>
            <pc:docMk/>
            <pc:sldMk cId="2601659544" sldId="269"/>
            <ac:spMk id="9" creationId="{ABA4FDDF-F59C-428B-8603-3A86D75931AB}"/>
          </ac:spMkLst>
        </pc:spChg>
        <pc:picChg chg="add mod ord">
          <ac:chgData name="Carina Walters (2206384)" userId="S::2206384@student.uwtsd.ac.uk::418a359f-bb78-4d95-92f6-0c25e12128e6" providerId="AD" clId="Web-{47779EE2-CCA2-0DA3-7895-892C711777AF}" dt="2024-05-21T14:33:38.496" v="571"/>
          <ac:picMkLst>
            <pc:docMk/>
            <pc:sldMk cId="2601659544" sldId="269"/>
            <ac:picMk id="4" creationId="{CB0E9AEB-EE91-8557-B847-D4227475BDBF}"/>
          </ac:picMkLst>
        </pc:picChg>
      </pc:sldChg>
      <pc:sldChg chg="addSp delSp modSp new mod ord modTransition setBg setClrOvrMap">
        <pc:chgData name="Carina Walters (2206384)" userId="S::2206384@student.uwtsd.ac.uk::418a359f-bb78-4d95-92f6-0c25e12128e6" providerId="AD" clId="Web-{47779EE2-CCA2-0DA3-7895-892C711777AF}" dt="2024-05-21T16:01:33.916" v="1014"/>
        <pc:sldMkLst>
          <pc:docMk/>
          <pc:sldMk cId="3211789421" sldId="270"/>
        </pc:sldMkLst>
        <pc:spChg chg="mod">
          <ac:chgData name="Carina Walters (2206384)" userId="S::2206384@student.uwtsd.ac.uk::418a359f-bb78-4d95-92f6-0c25e12128e6" providerId="AD" clId="Web-{47779EE2-CCA2-0DA3-7895-892C711777AF}" dt="2024-05-21T14:48:21.042" v="637"/>
          <ac:spMkLst>
            <pc:docMk/>
            <pc:sldMk cId="3211789421" sldId="270"/>
            <ac:spMk id="2" creationId="{A4B3694C-2F64-90D2-3378-CD9DE2AEF825}"/>
          </ac:spMkLst>
        </pc:spChg>
        <pc:spChg chg="mod">
          <ac:chgData name="Carina Walters (2206384)" userId="S::2206384@student.uwtsd.ac.uk::418a359f-bb78-4d95-92f6-0c25e12128e6" providerId="AD" clId="Web-{47779EE2-CCA2-0DA3-7895-892C711777AF}" dt="2024-05-21T14:48:21.042" v="637"/>
          <ac:spMkLst>
            <pc:docMk/>
            <pc:sldMk cId="3211789421" sldId="270"/>
            <ac:spMk id="3" creationId="{D41084CE-5083-C1EF-D296-7F1E13FBF790}"/>
          </ac:spMkLst>
        </pc:spChg>
        <pc:spChg chg="add mod ord">
          <ac:chgData name="Carina Walters (2206384)" userId="S::2206384@student.uwtsd.ac.uk::418a359f-bb78-4d95-92f6-0c25e12128e6" providerId="AD" clId="Web-{47779EE2-CCA2-0DA3-7895-892C711777AF}" dt="2024-05-21T14:50:45.232" v="651" actId="20577"/>
          <ac:spMkLst>
            <pc:docMk/>
            <pc:sldMk cId="3211789421" sldId="270"/>
            <ac:spMk id="5" creationId="{52224834-9B6E-0DC1-CC87-90FD9E3D822C}"/>
          </ac:spMkLst>
        </pc:spChg>
        <pc:spChg chg="add del">
          <ac:chgData name="Carina Walters (2206384)" userId="S::2206384@student.uwtsd.ac.uk::418a359f-bb78-4d95-92f6-0c25e12128e6" providerId="AD" clId="Web-{47779EE2-CCA2-0DA3-7895-892C711777AF}" dt="2024-05-21T14:48:21.042" v="637"/>
          <ac:spMkLst>
            <pc:docMk/>
            <pc:sldMk cId="3211789421" sldId="270"/>
            <ac:spMk id="9" creationId="{ABA4FDDF-F59C-428B-8603-3A86D75931AB}"/>
          </ac:spMkLst>
        </pc:spChg>
        <pc:spChg chg="add del">
          <ac:chgData name="Carina Walters (2206384)" userId="S::2206384@student.uwtsd.ac.uk::418a359f-bb78-4d95-92f6-0c25e12128e6" providerId="AD" clId="Web-{47779EE2-CCA2-0DA3-7895-892C711777AF}" dt="2024-05-21T14:48:21.042" v="637"/>
          <ac:spMkLst>
            <pc:docMk/>
            <pc:sldMk cId="3211789421" sldId="270"/>
            <ac:spMk id="18" creationId="{19F9BF86-FE94-4517-B97D-026C7515E589}"/>
          </ac:spMkLst>
        </pc:spChg>
        <pc:spChg chg="add del">
          <ac:chgData name="Carina Walters (2206384)" userId="S::2206384@student.uwtsd.ac.uk::418a359f-bb78-4d95-92f6-0c25e12128e6" providerId="AD" clId="Web-{47779EE2-CCA2-0DA3-7895-892C711777AF}" dt="2024-05-21T14:48:21.042" v="637"/>
          <ac:spMkLst>
            <pc:docMk/>
            <pc:sldMk cId="3211789421" sldId="270"/>
            <ac:spMk id="20" creationId="{D50741CA-59A3-4426-8205-D763C968E879}"/>
          </ac:spMkLst>
        </pc:spChg>
        <pc:picChg chg="add mod ord">
          <ac:chgData name="Carina Walters (2206384)" userId="S::2206384@student.uwtsd.ac.uk::418a359f-bb78-4d95-92f6-0c25e12128e6" providerId="AD" clId="Web-{47779EE2-CCA2-0DA3-7895-892C711777AF}" dt="2024-05-21T14:48:21.042" v="637"/>
          <ac:picMkLst>
            <pc:docMk/>
            <pc:sldMk cId="3211789421" sldId="270"/>
            <ac:picMk id="4" creationId="{3C9DE9D5-9784-2216-2A1A-047D579FA52F}"/>
          </ac:picMkLst>
        </pc:picChg>
        <pc:cxnChg chg="add del">
          <ac:chgData name="Carina Walters (2206384)" userId="S::2206384@student.uwtsd.ac.uk::418a359f-bb78-4d95-92f6-0c25e12128e6" providerId="AD" clId="Web-{47779EE2-CCA2-0DA3-7895-892C711777AF}" dt="2024-05-21T14:48:21.042" v="637"/>
          <ac:cxnSpMkLst>
            <pc:docMk/>
            <pc:sldMk cId="3211789421" sldId="270"/>
            <ac:cxnSpMk id="11" creationId="{3EAD13EF-74FA-4D38-8F15-B51F09C96B35}"/>
          </ac:cxnSpMkLst>
        </pc:cxnChg>
        <pc:cxnChg chg="add del">
          <ac:chgData name="Carina Walters (2206384)" userId="S::2206384@student.uwtsd.ac.uk::418a359f-bb78-4d95-92f6-0c25e12128e6" providerId="AD" clId="Web-{47779EE2-CCA2-0DA3-7895-892C711777AF}" dt="2024-05-21T14:48:21.042" v="637"/>
          <ac:cxnSpMkLst>
            <pc:docMk/>
            <pc:sldMk cId="3211789421" sldId="270"/>
            <ac:cxnSpMk id="16" creationId="{118E06E4-607B-144B-382B-AD3D06B1EE8C}"/>
          </ac:cxnSpMkLst>
        </pc:cxnChg>
        <pc:cxnChg chg="add del">
          <ac:chgData name="Carina Walters (2206384)" userId="S::2206384@student.uwtsd.ac.uk::418a359f-bb78-4d95-92f6-0c25e12128e6" providerId="AD" clId="Web-{47779EE2-CCA2-0DA3-7895-892C711777AF}" dt="2024-05-21T14:48:21.042" v="637"/>
          <ac:cxnSpMkLst>
            <pc:docMk/>
            <pc:sldMk cId="3211789421" sldId="270"/>
            <ac:cxnSpMk id="22" creationId="{B05D162C-996E-4B39-A3EF-DB9D0EEF2E33}"/>
          </ac:cxnSpMkLst>
        </pc:cxnChg>
      </pc:sldChg>
      <pc:sldChg chg="addSp delSp modSp new mod ord setBg addAnim delAnim">
        <pc:chgData name="Carina Walters (2206384)" userId="S::2206384@student.uwtsd.ac.uk::418a359f-bb78-4d95-92f6-0c25e12128e6" providerId="AD" clId="Web-{47779EE2-CCA2-0DA3-7895-892C711777AF}" dt="2024-05-21T16:02:02.496" v="1018"/>
        <pc:sldMkLst>
          <pc:docMk/>
          <pc:sldMk cId="133420865" sldId="271"/>
        </pc:sldMkLst>
        <pc:spChg chg="add del mod">
          <ac:chgData name="Carina Walters (2206384)" userId="S::2206384@student.uwtsd.ac.uk::418a359f-bb78-4d95-92f6-0c25e12128e6" providerId="AD" clId="Web-{47779EE2-CCA2-0DA3-7895-892C711777AF}" dt="2024-05-21T15:44:15.603" v="804"/>
          <ac:spMkLst>
            <pc:docMk/>
            <pc:sldMk cId="133420865" sldId="271"/>
            <ac:spMk id="4" creationId="{97DCBD59-244E-4828-9057-BC8859565AAA}"/>
          </ac:spMkLst>
        </pc:spChg>
        <pc:spChg chg="add del">
          <ac:chgData name="Carina Walters (2206384)" userId="S::2206384@student.uwtsd.ac.uk::418a359f-bb78-4d95-92f6-0c25e12128e6" providerId="AD" clId="Web-{47779EE2-CCA2-0DA3-7895-892C711777AF}" dt="2024-05-21T15:42:02.108" v="798"/>
          <ac:spMkLst>
            <pc:docMk/>
            <pc:sldMk cId="133420865" sldId="271"/>
            <ac:spMk id="5" creationId="{67C1DCFF-EF26-B74C-9D58-D864A3100091}"/>
          </ac:spMkLst>
        </pc:spChg>
        <pc:spChg chg="add del">
          <ac:chgData name="Carina Walters (2206384)" userId="S::2206384@student.uwtsd.ac.uk::418a359f-bb78-4d95-92f6-0c25e12128e6" providerId="AD" clId="Web-{47779EE2-CCA2-0DA3-7895-892C711777AF}" dt="2024-05-21T15:43:45.569" v="801"/>
          <ac:spMkLst>
            <pc:docMk/>
            <pc:sldMk cId="133420865" sldId="271"/>
            <ac:spMk id="6" creationId="{48EB155F-42A0-4D99-E6A8-5FE9C3E1E8D6}"/>
          </ac:spMkLst>
        </pc:spChg>
        <pc:spChg chg="add del">
          <ac:chgData name="Carina Walters (2206384)" userId="S::2206384@student.uwtsd.ac.uk::418a359f-bb78-4d95-92f6-0c25e12128e6" providerId="AD" clId="Web-{47779EE2-CCA2-0DA3-7895-892C711777AF}" dt="2024-05-21T15:43:47.272" v="802"/>
          <ac:spMkLst>
            <pc:docMk/>
            <pc:sldMk cId="133420865" sldId="271"/>
            <ac:spMk id="7" creationId="{08CA466A-85EE-0D22-D08B-E24E6F38AD73}"/>
          </ac:spMkLst>
        </pc:spChg>
        <pc:spChg chg="add del mod">
          <ac:chgData name="Carina Walters (2206384)" userId="S::2206384@student.uwtsd.ac.uk::418a359f-bb78-4d95-92f6-0c25e12128e6" providerId="AD" clId="Web-{47779EE2-CCA2-0DA3-7895-892C711777AF}" dt="2024-05-21T15:57:43.133" v="975" actId="20577"/>
          <ac:spMkLst>
            <pc:docMk/>
            <pc:sldMk cId="133420865" sldId="271"/>
            <ac:spMk id="8" creationId="{F443F2D4-2F4C-4BCB-9057-B573330274CE}"/>
          </ac:spMkLst>
        </pc:spChg>
        <pc:spChg chg="add mod">
          <ac:chgData name="Carina Walters (2206384)" userId="S::2206384@student.uwtsd.ac.uk::418a359f-bb78-4d95-92f6-0c25e12128e6" providerId="AD" clId="Web-{47779EE2-CCA2-0DA3-7895-892C711777AF}" dt="2024-05-21T15:57:16.991" v="966" actId="20577"/>
          <ac:spMkLst>
            <pc:docMk/>
            <pc:sldMk cId="133420865" sldId="271"/>
            <ac:spMk id="9" creationId="{BD455682-FB6F-5DCE-E20E-B9B962E00B3D}"/>
          </ac:spMkLst>
        </pc:spChg>
        <pc:spChg chg="add mod">
          <ac:chgData name="Carina Walters (2206384)" userId="S::2206384@student.uwtsd.ac.uk::418a359f-bb78-4d95-92f6-0c25e12128e6" providerId="AD" clId="Web-{47779EE2-CCA2-0DA3-7895-892C711777AF}" dt="2024-05-21T15:56:21.127" v="924" actId="20577"/>
          <ac:spMkLst>
            <pc:docMk/>
            <pc:sldMk cId="133420865" sldId="271"/>
            <ac:spMk id="10" creationId="{8B5412B2-A585-482B-5DA5-BDCEDE3D4C51}"/>
          </ac:spMkLst>
        </pc:spChg>
        <pc:spChg chg="add mod">
          <ac:chgData name="Carina Walters (2206384)" userId="S::2206384@student.uwtsd.ac.uk::418a359f-bb78-4d95-92f6-0c25e12128e6" providerId="AD" clId="Web-{47779EE2-CCA2-0DA3-7895-892C711777AF}" dt="2024-05-21T15:57:45.961" v="976" actId="20577"/>
          <ac:spMkLst>
            <pc:docMk/>
            <pc:sldMk cId="133420865" sldId="271"/>
            <ac:spMk id="11" creationId="{AF0E24CF-566F-A4F8-CADF-3FAC495D70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094979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990862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3355886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122944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Carina Walters-2206384=ECYW5003.</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141090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Carina Walters-2206384=ECYW5003.</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130555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016488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023754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Carina Walters-2206384=ECYW5003.</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248787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278151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653476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5/22/2024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Carina Walters-2206384=ECYW5003.</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2783256"/>
      </p:ext>
    </p:extLst>
  </p:cSld>
  <p:clrMap bg1="lt1" tx1="dk1" bg2="lt2" tx2="dk2" accent1="accent1" accent2="accent2" accent3="accent3" accent4="accent4" accent5="accent5" accent6="accent6" hlink="hlink" folHlink="folHlink"/>
  <p:sldLayoutIdLst>
    <p:sldLayoutId id="2147483763" r:id="rId1"/>
    <p:sldLayoutId id="2147483762" r:id="rId2"/>
    <p:sldLayoutId id="2147483761" r:id="rId3"/>
    <p:sldLayoutId id="2147483760" r:id="rId4"/>
    <p:sldLayoutId id="2147483759" r:id="rId5"/>
    <p:sldLayoutId id="2147483758" r:id="rId6"/>
    <p:sldLayoutId id="2147483757" r:id="rId7"/>
    <p:sldLayoutId id="2147483756" r:id="rId8"/>
    <p:sldLayoutId id="2147483755" r:id="rId9"/>
    <p:sldLayoutId id="2147483754" r:id="rId10"/>
    <p:sldLayoutId id="2147483753"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dt="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855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ourworldindata.org/co2/country/united-kingd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haribo.com/en/about-us/corporate-responsibility" TargetMode="External"/><Relationship Id="rId13" Type="http://schemas.openxmlformats.org/officeDocument/2006/relationships/hyperlink" Target="https://hwb.gov.wales/api/storage/eaf467e6-30fe-45c9-93ef-cb30f31f1c90/common-understanding-for-school.pdf" TargetMode="External"/><Relationship Id="rId3" Type="http://schemas.openxmlformats.org/officeDocument/2006/relationships/hyperlink" Target="https://breaknice.com/blog/the-psychology-behind-ice-breaker-activities/#:~:text=It%20enables%20individuals%20to%20embrace,and%20understanding%20among%20the%20participants" TargetMode="External"/><Relationship Id="rId7" Type="http://schemas.openxmlformats.org/officeDocument/2006/relationships/hyperlink" Target="https://greenwhale.eu/en/plastic-or-tetra-pak-packaging-which-is-less-harmful-to-the-environment/#:~:text=About%2040%25%20of%20plastic%20bottles,of%20around%20350g%20CO2e%2Fliter" TargetMode="External"/><Relationship Id="rId12" Type="http://schemas.openxmlformats.org/officeDocument/2006/relationships/hyperlink" Target="https://www.unicef.org.uk/wp-content/uploads/2016/08/unicef-convention-rights-child-uncrc.pdf" TargetMode="External"/><Relationship Id="rId2" Type="http://schemas.openxmlformats.org/officeDocument/2006/relationships/image" Target="../media/image4.jpeg"/><Relationship Id="rId16" Type="http://schemas.openxmlformats.org/officeDocument/2006/relationships/hyperlink" Target="https://www.gov.wales/sites/default/files/publications/2024-04/well-being-future-generations-wales-act-2015-the-essentials-2024.pdf" TargetMode="External"/><Relationship Id="rId1" Type="http://schemas.openxmlformats.org/officeDocument/2006/relationships/slideLayout" Target="../slideLayouts/slideLayout2.xml"/><Relationship Id="rId6" Type="http://schemas.openxmlformats.org/officeDocument/2006/relationships/hyperlink" Target="http://http:" TargetMode="External"/><Relationship Id="rId11" Type="http://schemas.openxmlformats.org/officeDocument/2006/relationships/hyperlink" Target="https://s3.eu-west-1.amazonaws.com/assets.nya2.joltrouter.net/wp-content/uploads/20210421113054/Ethical_conduct_in_Youth-Work-1.pdf" TargetMode="External"/><Relationship Id="rId5" Type="http://schemas.openxmlformats.org/officeDocument/2006/relationships/hyperlink" Target="https://www.goodbyecar.uk/blog/emissions-of-daily-activities#:~:text=A%2015%20minute%20shower%20powered,600g%20(driving%203%20miles" TargetMode="External"/><Relationship Id="rId15" Type="http://schemas.openxmlformats.org/officeDocument/2006/relationships/hyperlink" Target="https://dera.ioe.ac.uk/id/eprint/19353/1/140221-national-youth-work-strategy-en.pdf" TargetMode="External"/><Relationship Id="rId10" Type="http://schemas.openxmlformats.org/officeDocument/2006/relationships/hyperlink" Target="https://skoot.eco/articles/carbon-footprint-of-everyday-things-part-iii" TargetMode="External"/><Relationship Id="rId4" Type="http://schemas.openxmlformats.org/officeDocument/2006/relationships/hyperlink" Target="https://www.greenbiz.com/article/bag-walkers-crisps-83g-fat-80g-co2" TargetMode="External"/><Relationship Id="rId9" Type="http://schemas.openxmlformats.org/officeDocument/2006/relationships/hyperlink" Target="https://www.theecoexperts.co.uk/blog/average-carbon-footprint-uk#:~:text=The%20average%20carbon%20footprint%20in%20the%20UK%20is%20around%20six,tonnes%20per%20person%20per%20year" TargetMode="External"/><Relationship Id="rId14" Type="http://schemas.openxmlformats.org/officeDocument/2006/relationships/hyperlink" Target="https://www.gov.wales/sites/default/files/publications/2018-02/Bilingual-Participation-Standards-poster20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holding the earth">
            <a:extLst>
              <a:ext uri="{FF2B5EF4-FFF2-40B4-BE49-F238E27FC236}">
                <a16:creationId xmlns:a16="http://schemas.microsoft.com/office/drawing/2014/main" id="{7AF84623-74B7-1367-D3D9-C4216D7B13CF}"/>
              </a:ext>
            </a:extLst>
          </p:cNvPr>
          <p:cNvPicPr>
            <a:picLocks noChangeAspect="1"/>
          </p:cNvPicPr>
          <p:nvPr/>
        </p:nvPicPr>
        <p:blipFill rotWithShape="1">
          <a:blip r:embed="rId2"/>
          <a:srcRect b="15414"/>
          <a:stretch/>
        </p:blipFill>
        <p:spPr>
          <a:xfrm>
            <a:off x="20" y="10"/>
            <a:ext cx="12191979" cy="6857990"/>
          </a:xfrm>
          <a:prstGeom prst="rect">
            <a:avLst/>
          </a:prstGeom>
        </p:spPr>
      </p:pic>
      <p:sp>
        <p:nvSpPr>
          <p:cNvPr id="7" name="Rectangle 6">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21729" y="914400"/>
            <a:ext cx="4892948" cy="3427867"/>
          </a:xfrm>
        </p:spPr>
        <p:txBody>
          <a:bodyPr anchor="t">
            <a:normAutofit fontScale="90000"/>
          </a:bodyPr>
          <a:lstStyle/>
          <a:p>
            <a:pPr algn="ctr"/>
            <a:r>
              <a:rPr lang="en-US" b="1" dirty="0">
                <a:solidFill>
                  <a:srgbClr val="92D050"/>
                </a:solidFill>
                <a:hlinkClick r:id="rId3">
                  <a:extLst>
                    <a:ext uri="{A12FA001-AC4F-418D-AE19-62706E023703}">
                      <ahyp:hlinkClr xmlns:ahyp="http://schemas.microsoft.com/office/drawing/2018/hyperlinkcolor" val="tx"/>
                    </a:ext>
                  </a:extLst>
                </a:hlinkClick>
              </a:rPr>
              <a:t>No one is too small to make a difference: Working with young people to create a climate of change (ECYW5003)</a:t>
            </a:r>
            <a:endParaRPr lang="en-US">
              <a:solidFill>
                <a:srgbClr val="92D050"/>
              </a:solidFill>
              <a:hlinkClick r:id="rId3">
                <a:extLst>
                  <a:ext uri="{A12FA001-AC4F-418D-AE19-62706E023703}">
                    <ahyp:hlinkClr xmlns:ahyp="http://schemas.microsoft.com/office/drawing/2018/hyperlinkcolor" val="tx"/>
                  </a:ext>
                </a:extLst>
              </a:hlinkClick>
            </a:endParaRPr>
          </a:p>
          <a:p>
            <a:pPr algn="r"/>
            <a:endParaRPr lang="en-US" dirty="0">
              <a:solidFill>
                <a:srgbClr val="FFFFFF"/>
              </a:solidFill>
            </a:endParaRPr>
          </a:p>
        </p:txBody>
      </p:sp>
      <p:sp>
        <p:nvSpPr>
          <p:cNvPr id="3" name="Subtitle 2"/>
          <p:cNvSpPr>
            <a:spLocks noGrp="1"/>
          </p:cNvSpPr>
          <p:nvPr>
            <p:ph type="subTitle" idx="1"/>
          </p:nvPr>
        </p:nvSpPr>
        <p:spPr>
          <a:xfrm>
            <a:off x="6433979" y="5253051"/>
            <a:ext cx="4941173" cy="812923"/>
          </a:xfrm>
        </p:spPr>
        <p:txBody>
          <a:bodyPr anchor="t">
            <a:normAutofit/>
          </a:bodyPr>
          <a:lstStyle/>
          <a:p>
            <a:pPr algn="r"/>
            <a:r>
              <a:rPr lang="en-US" dirty="0">
                <a:solidFill>
                  <a:srgbClr val="1DB7F0"/>
                </a:solidFill>
              </a:rPr>
              <a:t>Carina Walters-2206384</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22043"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60C5F76A-1049-84CF-EE08-B6BC7D2BB955}"/>
              </a:ext>
            </a:extLst>
          </p:cNvPr>
          <p:cNvSpPr>
            <a:spLocks noGrp="1"/>
          </p:cNvSpPr>
          <p:nvPr>
            <p:ph type="ftr" sz="quarter" idx="11"/>
          </p:nvPr>
        </p:nvSpPr>
        <p:spPr/>
        <p:txBody>
          <a:bodyPr/>
          <a:lstStyle/>
          <a:p>
            <a:r>
              <a:rPr lang="en-US"/>
              <a:t>Carina Walters-2206384=ECYW5003.</a:t>
            </a:r>
          </a:p>
        </p:txBody>
      </p:sp>
      <p:sp>
        <p:nvSpPr>
          <p:cNvPr id="10" name="Slide Number Placeholder 9">
            <a:extLst>
              <a:ext uri="{FF2B5EF4-FFF2-40B4-BE49-F238E27FC236}">
                <a16:creationId xmlns:a16="http://schemas.microsoft.com/office/drawing/2014/main" id="{E7DC9FA3-D1F6-C3B3-9C9F-7D8A914F70FF}"/>
              </a:ext>
            </a:extLst>
          </p:cNvPr>
          <p:cNvSpPr>
            <a:spLocks noGrp="1"/>
          </p:cNvSpPr>
          <p:nvPr>
            <p:ph type="sldNum" sz="quarter" idx="12"/>
          </p:nvPr>
        </p:nvSpPr>
        <p:spPr/>
        <p:txBody>
          <a:bodyPr/>
          <a:lstStyle/>
          <a:p>
            <a:fld id="{A4C0CD32-A6C8-4BA5-B3DF-D8325E32CAA4}" type="slidenum">
              <a:rPr lang="en-US" smtClean="0"/>
              <a:t>1</a:t>
            </a:fld>
            <a:endParaRPr lang="en-US"/>
          </a:p>
        </p:txBody>
      </p:sp>
    </p:spTree>
    <p:extLst>
      <p:ext uri="{BB962C8B-B14F-4D97-AF65-F5344CB8AC3E}">
        <p14:creationId xmlns:p14="http://schemas.microsoft.com/office/powerpoint/2010/main" val="26221869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with green sand">
            <a:extLst>
              <a:ext uri="{FF2B5EF4-FFF2-40B4-BE49-F238E27FC236}">
                <a16:creationId xmlns:a16="http://schemas.microsoft.com/office/drawing/2014/main" id="{2699B763-7FA8-C379-E927-BBBB804A0E98}"/>
              </a:ext>
            </a:extLst>
          </p:cNvPr>
          <p:cNvPicPr>
            <a:picLocks noChangeAspect="1"/>
          </p:cNvPicPr>
          <p:nvPr/>
        </p:nvPicPr>
        <p:blipFill rotWithShape="1">
          <a:blip r:embed="rId2"/>
          <a:srcRect l="9091" t="17149" b="6243"/>
          <a:stretch/>
        </p:blipFill>
        <p:spPr>
          <a:xfrm>
            <a:off x="1" y="9656"/>
            <a:ext cx="12192000" cy="6857990"/>
          </a:xfrm>
          <a:prstGeom prst="rect">
            <a:avLst/>
          </a:prstGeom>
        </p:spPr>
      </p:pic>
      <p:sp useBgFill="1">
        <p:nvSpPr>
          <p:cNvPr id="14" name="Rectangle 13">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D050BF-E708-1B0E-3CB4-C37CD5DE2020}"/>
              </a:ext>
            </a:extLst>
          </p:cNvPr>
          <p:cNvSpPr>
            <a:spLocks noGrp="1"/>
          </p:cNvSpPr>
          <p:nvPr>
            <p:ph type="title"/>
          </p:nvPr>
        </p:nvSpPr>
        <p:spPr>
          <a:xfrm>
            <a:off x="898737" y="1562101"/>
            <a:ext cx="4359744" cy="3780677"/>
          </a:xfrm>
        </p:spPr>
        <p:txBody>
          <a:bodyPr vert="horz" lIns="91440" tIns="45720" rIns="91440" bIns="45720" rtlCol="0" anchor="t">
            <a:normAutofit/>
          </a:bodyPr>
          <a:lstStyle/>
          <a:p>
            <a:pPr>
              <a:lnSpc>
                <a:spcPct val="90000"/>
              </a:lnSpc>
            </a:pPr>
            <a:r>
              <a:rPr lang="en-US" sz="3000" b="1" kern="1200" dirty="0">
                <a:latin typeface="+mj-lt"/>
                <a:ea typeface="+mj-ea"/>
                <a:cs typeface="+mj-cs"/>
              </a:rPr>
              <a:t>Part 1= Lesson plan and rational.</a:t>
            </a:r>
            <a:br>
              <a:rPr lang="en-US" sz="3000" b="1" kern="1200" dirty="0">
                <a:latin typeface="+mj-lt"/>
              </a:rPr>
            </a:br>
            <a:br>
              <a:rPr lang="en-US" sz="3000" b="1" dirty="0"/>
            </a:br>
            <a:r>
              <a:rPr lang="en-US" sz="3000" b="1" kern="1200" dirty="0">
                <a:latin typeface="+mj-lt"/>
                <a:ea typeface="+mj-ea"/>
                <a:cs typeface="+mj-cs"/>
              </a:rPr>
              <a:t>Part 2= A taster of an activity.</a:t>
            </a:r>
            <a:br>
              <a:rPr lang="en-US" sz="3000" b="1" kern="1200" dirty="0">
                <a:solidFill>
                  <a:schemeClr val="tx1"/>
                </a:solidFill>
                <a:latin typeface="+mj-lt"/>
                <a:ea typeface="+mj-ea"/>
                <a:cs typeface="+mj-cs"/>
              </a:rPr>
            </a:br>
            <a:br>
              <a:rPr lang="en-US" sz="3000" b="1" dirty="0"/>
            </a:br>
            <a:r>
              <a:rPr lang="en-US" sz="3000" b="1" kern="1200" dirty="0">
                <a:latin typeface="+mj-lt"/>
                <a:ea typeface="+mj-ea"/>
                <a:cs typeface="+mj-cs"/>
              </a:rPr>
              <a:t>Part 3= An evaluation of an </a:t>
            </a:r>
            <a:r>
              <a:rPr lang="en-US" sz="3000" b="1" dirty="0"/>
              <a:t>previous activity</a:t>
            </a:r>
            <a:r>
              <a:rPr lang="en-US" sz="3000" b="1" kern="1200" dirty="0">
                <a:latin typeface="+mj-lt"/>
                <a:ea typeface="+mj-ea"/>
                <a:cs typeface="+mj-cs"/>
              </a:rPr>
              <a:t>.</a:t>
            </a:r>
          </a:p>
        </p:txBody>
      </p:sp>
      <p:sp>
        <p:nvSpPr>
          <p:cNvPr id="3" name="Footer Placeholder 2">
            <a:extLst>
              <a:ext uri="{FF2B5EF4-FFF2-40B4-BE49-F238E27FC236}">
                <a16:creationId xmlns:a16="http://schemas.microsoft.com/office/drawing/2014/main" id="{6A4C4CDC-BCE3-142D-9DEE-133B32C9BD01}"/>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defTabSz="914400">
              <a:spcAft>
                <a:spcPts val="600"/>
              </a:spcAft>
            </a:pPr>
            <a:r>
              <a:rPr lang="en-US" b="1" kern="1200" cap="all" spc="300" baseline="0">
                <a:solidFill>
                  <a:srgbClr val="FFFFFF"/>
                </a:solidFill>
                <a:latin typeface="+mn-lt"/>
                <a:ea typeface="+mn-ea"/>
                <a:cs typeface="+mn-cs"/>
              </a:rPr>
              <a:t>Carina Walters-2206384=ECYW5003.</a:t>
            </a:r>
          </a:p>
        </p:txBody>
      </p:sp>
      <p:sp>
        <p:nvSpPr>
          <p:cNvPr id="4" name="Slide Number Placeholder 3">
            <a:extLst>
              <a:ext uri="{FF2B5EF4-FFF2-40B4-BE49-F238E27FC236}">
                <a16:creationId xmlns:a16="http://schemas.microsoft.com/office/drawing/2014/main" id="{F9D920CB-93C5-2900-AFCF-747C080FEB87}"/>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defTabSz="914400">
              <a:spcAft>
                <a:spcPts val="600"/>
              </a:spcAft>
            </a:pPr>
            <a:fld id="{A4C0CD32-A6C8-4BA5-B3DF-D8325E32CAA4}" type="slidenum">
              <a:rPr lang="en-US">
                <a:solidFill>
                  <a:srgbClr val="FFFFFF"/>
                </a:solidFill>
              </a:rPr>
              <a:pPr defTabSz="914400">
                <a:spcAft>
                  <a:spcPts val="600"/>
                </a:spcAft>
              </a:pPr>
              <a:t>2</a:t>
            </a:fld>
            <a:endParaRPr lang="en-US">
              <a:solidFill>
                <a:srgbClr val="FFFFFF"/>
              </a:solidFill>
            </a:endParaRPr>
          </a:p>
        </p:txBody>
      </p:sp>
      <p:cxnSp>
        <p:nvCxnSpPr>
          <p:cNvPr id="16" name="Straight Connector 15">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7299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25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CD445-FDD5-16AF-725E-5B93BD3742FD}"/>
              </a:ext>
            </a:extLst>
          </p:cNvPr>
          <p:cNvSpPr>
            <a:spLocks noGrp="1"/>
          </p:cNvSpPr>
          <p:nvPr>
            <p:ph type="title"/>
          </p:nvPr>
        </p:nvSpPr>
        <p:spPr>
          <a:xfrm>
            <a:off x="342900" y="318249"/>
            <a:ext cx="5540841" cy="6409509"/>
          </a:xfrm>
        </p:spPr>
        <p:txBody>
          <a:bodyPr>
            <a:normAutofit/>
          </a:bodyPr>
          <a:lstStyle/>
          <a:p>
            <a:r>
              <a:rPr lang="en-US" sz="2400" dirty="0">
                <a:latin typeface="Arial Nova"/>
              </a:rPr>
              <a:t>              </a:t>
            </a:r>
            <a:r>
              <a:rPr lang="en-US" sz="2400" b="1" u="sng" dirty="0">
                <a:latin typeface="Arial Nova"/>
              </a:rPr>
              <a:t>Part 1</a:t>
            </a:r>
            <a:br>
              <a:rPr lang="en-US" sz="2400" b="1" u="sng" dirty="0">
                <a:latin typeface="Arial Nova"/>
              </a:rPr>
            </a:br>
            <a:br>
              <a:rPr lang="en-US" sz="2400" b="1" u="sng" dirty="0">
                <a:latin typeface="Arial Nova"/>
              </a:rPr>
            </a:br>
            <a:r>
              <a:rPr lang="en-US" sz="2400" b="1" u="sng" dirty="0">
                <a:latin typeface="Arial Nova"/>
              </a:rPr>
              <a:t>Lesson plan</a:t>
            </a:r>
            <a:endParaRPr lang="en-US" sz="2400" dirty="0">
              <a:latin typeface="Arial Nova"/>
            </a:endParaRPr>
          </a:p>
          <a:p>
            <a:endParaRPr lang="en-US" sz="1400" dirty="0">
              <a:latin typeface="Arial Nova"/>
            </a:endParaRPr>
          </a:p>
          <a:p>
            <a:r>
              <a:rPr lang="en-US" sz="1800" b="1" dirty="0">
                <a:latin typeface="Arial Nova"/>
              </a:rPr>
              <a:t>Age group: </a:t>
            </a:r>
            <a:r>
              <a:rPr lang="en-US" sz="1800" dirty="0">
                <a:latin typeface="Arial Nova"/>
              </a:rPr>
              <a:t>11-14 years.</a:t>
            </a:r>
            <a:br>
              <a:rPr lang="en-US" sz="1400" dirty="0">
                <a:latin typeface="Arial Nova"/>
              </a:rPr>
            </a:br>
            <a:br>
              <a:rPr lang="en-US" sz="1400" dirty="0">
                <a:latin typeface="Arial Nova"/>
              </a:rPr>
            </a:br>
            <a:r>
              <a:rPr lang="en-US" sz="1800" b="1" dirty="0">
                <a:latin typeface="Arial Nova"/>
                <a:ea typeface="+mj-lt"/>
                <a:cs typeface="+mj-lt"/>
              </a:rPr>
              <a:t>Activity Time Limit: </a:t>
            </a:r>
            <a:r>
              <a:rPr lang="en-US" sz="1800" dirty="0">
                <a:latin typeface="Arial Nova"/>
                <a:ea typeface="+mj-lt"/>
                <a:cs typeface="+mj-lt"/>
              </a:rPr>
              <a:t>1 hour 20 minutes in total= 10 minutes Introduction and order of session, 10 minutes ice breaker, 10 minutes explanations and information, 15 minutes co2 activity, 20 minutes to make coasters activity and 10 minutes evaluation and reflections. </a:t>
            </a:r>
            <a:br>
              <a:rPr lang="en-US" sz="1800" dirty="0">
                <a:latin typeface="Arial Nova"/>
                <a:ea typeface="+mj-lt"/>
                <a:cs typeface="+mj-lt"/>
              </a:rPr>
            </a:br>
            <a:endParaRPr lang="en-US" sz="1800" dirty="0">
              <a:latin typeface="Arial Nova"/>
              <a:ea typeface="+mj-lt"/>
              <a:cs typeface="+mj-lt"/>
            </a:endParaRPr>
          </a:p>
          <a:p>
            <a:r>
              <a:rPr lang="en-US" sz="1800" b="1" dirty="0">
                <a:latin typeface="Arial Nova"/>
                <a:ea typeface="+mj-lt"/>
                <a:cs typeface="+mj-lt"/>
              </a:rPr>
              <a:t>Location:</a:t>
            </a:r>
            <a:r>
              <a:rPr lang="en-US" sz="1800" dirty="0">
                <a:latin typeface="Arial Nova"/>
                <a:ea typeface="+mj-lt"/>
                <a:cs typeface="+mj-lt"/>
              </a:rPr>
              <a:t> Indoor activity, in an area with open space for movement.</a:t>
            </a:r>
            <a:br>
              <a:rPr lang="en-US" sz="1800" dirty="0">
                <a:latin typeface="Arial Nova"/>
                <a:ea typeface="+mj-lt"/>
                <a:cs typeface="+mj-lt"/>
              </a:rPr>
            </a:br>
            <a:endParaRPr lang="en-US" sz="1800" dirty="0">
              <a:latin typeface="Arial Nova"/>
              <a:ea typeface="+mj-lt"/>
              <a:cs typeface="+mj-lt"/>
            </a:endParaRPr>
          </a:p>
          <a:p>
            <a:br>
              <a:rPr lang="en-US" sz="1800" dirty="0">
                <a:latin typeface="Arial Nova"/>
                <a:ea typeface="+mj-lt"/>
                <a:cs typeface="+mj-lt"/>
              </a:rPr>
            </a:br>
            <a:endParaRPr lang="en-US" sz="1800" dirty="0">
              <a:latin typeface="Arial Nova"/>
              <a:ea typeface="+mj-lt"/>
              <a:cs typeface="+mj-lt"/>
            </a:endParaRPr>
          </a:p>
          <a:p>
            <a:endParaRPr lang="en-US" sz="1800" dirty="0">
              <a:latin typeface="Arial Nova"/>
              <a:ea typeface="+mj-lt"/>
              <a:cs typeface="+mj-lt"/>
            </a:endParaRPr>
          </a:p>
        </p:txBody>
      </p:sp>
      <p:sp>
        <p:nvSpPr>
          <p:cNvPr id="3" name="Footer Placeholder 2">
            <a:extLst>
              <a:ext uri="{FF2B5EF4-FFF2-40B4-BE49-F238E27FC236}">
                <a16:creationId xmlns:a16="http://schemas.microsoft.com/office/drawing/2014/main" id="{8A92983B-4A6A-D83F-855F-121D04128D50}"/>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941F5C16-01B9-1619-EDB4-071DE20007D0}"/>
              </a:ext>
            </a:extLst>
          </p:cNvPr>
          <p:cNvSpPr>
            <a:spLocks noGrp="1"/>
          </p:cNvSpPr>
          <p:nvPr>
            <p:ph type="sldNum" sz="quarter" idx="12"/>
          </p:nvPr>
        </p:nvSpPr>
        <p:spPr/>
        <p:txBody>
          <a:bodyPr/>
          <a:lstStyle/>
          <a:p>
            <a:fld id="{A4C0CD32-A6C8-4BA5-B3DF-D8325E32CAA4}" type="slidenum">
              <a:rPr lang="en-US" smtClean="0"/>
              <a:t>3</a:t>
            </a:fld>
            <a:endParaRPr lang="en-US"/>
          </a:p>
        </p:txBody>
      </p:sp>
      <p:sp>
        <p:nvSpPr>
          <p:cNvPr id="7" name="TextBox 6">
            <a:extLst>
              <a:ext uri="{FF2B5EF4-FFF2-40B4-BE49-F238E27FC236}">
                <a16:creationId xmlns:a16="http://schemas.microsoft.com/office/drawing/2014/main" id="{F91B2E6B-6D0D-0629-7E98-FD40AC79722B}"/>
              </a:ext>
            </a:extLst>
          </p:cNvPr>
          <p:cNvSpPr txBox="1"/>
          <p:nvPr/>
        </p:nvSpPr>
        <p:spPr>
          <a:xfrm>
            <a:off x="6395011" y="508803"/>
            <a:ext cx="5360527" cy="5247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sz="1600" b="1" dirty="0">
              <a:latin typeface="Arial Nova"/>
              <a:ea typeface="Segoe UI"/>
              <a:cs typeface="Segoe UI"/>
            </a:endParaRPr>
          </a:p>
          <a:p>
            <a:r>
              <a:rPr lang="en-US" sz="1600" b="1" dirty="0">
                <a:latin typeface="Arial Nova"/>
                <a:ea typeface="+mn-lt"/>
                <a:cs typeface="+mn-lt"/>
              </a:rPr>
              <a:t>Aims:</a:t>
            </a:r>
            <a:r>
              <a:rPr lang="en-US" sz="1600" dirty="0">
                <a:latin typeface="Arial Nova"/>
                <a:ea typeface="+mn-lt"/>
                <a:cs typeface="+mn-lt"/>
              </a:rPr>
              <a:t> </a:t>
            </a:r>
            <a:br>
              <a:rPr lang="en-US" sz="1600" dirty="0">
                <a:latin typeface="Arial Nova"/>
                <a:ea typeface="+mn-lt"/>
                <a:cs typeface="+mn-lt"/>
              </a:rPr>
            </a:br>
            <a:endParaRPr lang="en-US" sz="1600">
              <a:latin typeface="Arial Nova"/>
              <a:ea typeface="+mn-lt"/>
              <a:cs typeface="+mn-lt"/>
            </a:endParaRPr>
          </a:p>
          <a:p>
            <a:pPr marL="285750" indent="-285750">
              <a:buFont typeface="Aptos"/>
              <a:buChar char="•"/>
            </a:pPr>
            <a:r>
              <a:rPr lang="en-US" sz="1600" dirty="0">
                <a:latin typeface="Arial Nova"/>
                <a:ea typeface="Verdana"/>
                <a:cs typeface="+mn-lt"/>
              </a:rPr>
              <a:t>To be inclusive in providing knowledge to all young people of the extent of climate change and the impact it will have on their lives, now and in the future.</a:t>
            </a:r>
          </a:p>
          <a:p>
            <a:pPr marL="285750" indent="-285750">
              <a:buFont typeface="Aptos"/>
              <a:buChar char="•"/>
            </a:pPr>
            <a:r>
              <a:rPr lang="en-US" sz="1600" dirty="0">
                <a:latin typeface="Arial Nova"/>
                <a:ea typeface="Verdana"/>
                <a:cs typeface="+mn-lt"/>
              </a:rPr>
              <a:t>To provide a participative, yet voluntary and informal, non-formal activity that encourages young people to think about the world around them.</a:t>
            </a:r>
          </a:p>
          <a:p>
            <a:pPr marL="285750" indent="-285750">
              <a:buFont typeface="Aptos"/>
              <a:buChar char="•"/>
            </a:pPr>
            <a:r>
              <a:rPr lang="en-US" sz="1600" dirty="0">
                <a:latin typeface="Arial Nova"/>
                <a:ea typeface="Verdana"/>
                <a:cs typeface="+mn-lt"/>
              </a:rPr>
              <a:t>To make a difference and change young people's lives.</a:t>
            </a:r>
          </a:p>
          <a:p>
            <a:pPr marL="285750" indent="-285750">
              <a:buFont typeface="Aptos"/>
              <a:buChar char="•"/>
            </a:pPr>
            <a:r>
              <a:rPr lang="en-US" sz="1600" dirty="0">
                <a:latin typeface="Arial Nova"/>
                <a:ea typeface="Verdana"/>
                <a:cs typeface="+mn-lt"/>
              </a:rPr>
              <a:t>To educate and empower young people to want to be involved in sustainable activities and development opportunities.</a:t>
            </a:r>
          </a:p>
          <a:p>
            <a:pPr marL="285750" indent="-285750">
              <a:buFont typeface="Aptos"/>
              <a:buChar char="•"/>
            </a:pPr>
            <a:r>
              <a:rPr lang="en-US" sz="1600" dirty="0">
                <a:latin typeface="Arial Nova"/>
                <a:ea typeface="Verdana"/>
                <a:cs typeface="+mn-lt"/>
              </a:rPr>
              <a:t>To provide young people with opportunities to express their feelings and have a voice about climate change.</a:t>
            </a:r>
          </a:p>
          <a:p>
            <a:pPr marL="285750" indent="-285750">
              <a:buFont typeface="Aptos"/>
              <a:buChar char="•"/>
            </a:pPr>
            <a:r>
              <a:rPr lang="en-US" sz="1600" dirty="0">
                <a:latin typeface="Arial Nova"/>
                <a:ea typeface="Verdana"/>
                <a:cs typeface="+mn-lt"/>
              </a:rPr>
              <a:t>To introduce young people to the concepts of climate change, how it affects them using their own feelings and experiences.</a:t>
            </a:r>
          </a:p>
          <a:p>
            <a:endParaRPr lang="en-US" sz="1600" dirty="0">
              <a:latin typeface="Arial Nova"/>
              <a:ea typeface="Verdana"/>
              <a:cs typeface="+mn-lt"/>
            </a:endParaRPr>
          </a:p>
          <a:p>
            <a:endParaRPr lang="en-US" sz="1100" dirty="0">
              <a:latin typeface="Grandview Display"/>
              <a:ea typeface="Arial"/>
              <a:cs typeface="Arial"/>
            </a:endParaRPr>
          </a:p>
          <a:p>
            <a:endParaRPr lang="en-US" sz="1000" dirty="0">
              <a:latin typeface="Arial Nova"/>
              <a:ea typeface="+mn-lt"/>
              <a:cs typeface="Arial"/>
            </a:endParaRPr>
          </a:p>
          <a:p>
            <a:r>
              <a:rPr lang="en-US" sz="1000" baseline="0" dirty="0">
                <a:latin typeface="Arial Nova"/>
                <a:ea typeface="Segoe UI"/>
                <a:cs typeface="Segoe UI"/>
              </a:rPr>
              <a:t>(YWWRG, 2022: </a:t>
            </a:r>
            <a:r>
              <a:rPr lang="en-GB" sz="1000" baseline="0" dirty="0">
                <a:latin typeface="Arial Nova"/>
                <a:ea typeface="Segoe UI"/>
                <a:cs typeface="Segoe UI"/>
              </a:rPr>
              <a:t>CLD Standards Council Scotland, 2019:</a:t>
            </a:r>
            <a:r>
              <a:rPr lang="en-US" sz="1000" baseline="0" dirty="0">
                <a:latin typeface="Arial Nova"/>
                <a:ea typeface="Segoe UI"/>
                <a:cs typeface="Segoe UI"/>
              </a:rPr>
              <a:t>UNICEF, 1989).</a:t>
            </a:r>
            <a:endParaRPr lang="en-US" sz="1000">
              <a:latin typeface="Arial Nova"/>
            </a:endParaRPr>
          </a:p>
        </p:txBody>
      </p:sp>
    </p:spTree>
    <p:extLst>
      <p:ext uri="{BB962C8B-B14F-4D97-AF65-F5344CB8AC3E}">
        <p14:creationId xmlns:p14="http://schemas.microsoft.com/office/powerpoint/2010/main" val="1664610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BC6C9-C4F4-447A-41D8-7B6F0CB7AA35}"/>
              </a:ext>
            </a:extLst>
          </p:cNvPr>
          <p:cNvSpPr>
            <a:spLocks noGrp="1"/>
          </p:cNvSpPr>
          <p:nvPr>
            <p:ph type="title"/>
          </p:nvPr>
        </p:nvSpPr>
        <p:spPr>
          <a:xfrm>
            <a:off x="3865945" y="358816"/>
            <a:ext cx="3215833" cy="1129697"/>
          </a:xfrm>
        </p:spPr>
        <p:txBody>
          <a:bodyPr>
            <a:normAutofit/>
          </a:bodyPr>
          <a:lstStyle/>
          <a:p>
            <a:pPr>
              <a:spcBef>
                <a:spcPts val="0"/>
              </a:spcBef>
            </a:pPr>
            <a:br>
              <a:rPr lang="en-US" sz="1100" b="1" dirty="0">
                <a:ea typeface="+mj-lt"/>
                <a:cs typeface="+mj-lt"/>
              </a:rPr>
            </a:br>
            <a:br>
              <a:rPr lang="en-US" sz="1100" dirty="0">
                <a:ea typeface="+mj-lt"/>
                <a:cs typeface="+mj-lt"/>
              </a:rPr>
            </a:br>
            <a:endParaRPr lang="en-US" sz="1100"/>
          </a:p>
        </p:txBody>
      </p:sp>
      <p:sp>
        <p:nvSpPr>
          <p:cNvPr id="3" name="Content Placeholder 2">
            <a:extLst>
              <a:ext uri="{FF2B5EF4-FFF2-40B4-BE49-F238E27FC236}">
                <a16:creationId xmlns:a16="http://schemas.microsoft.com/office/drawing/2014/main" id="{5BB12E01-26C5-9785-2592-4F8C02EDC12B}"/>
              </a:ext>
            </a:extLst>
          </p:cNvPr>
          <p:cNvSpPr>
            <a:spLocks noGrp="1"/>
          </p:cNvSpPr>
          <p:nvPr>
            <p:ph idx="1"/>
          </p:nvPr>
        </p:nvSpPr>
        <p:spPr>
          <a:xfrm>
            <a:off x="808298" y="2703853"/>
            <a:ext cx="10363200" cy="3652734"/>
          </a:xfrm>
        </p:spPr>
        <p:txBody>
          <a:bodyPr vert="horz" lIns="91440" tIns="45720" rIns="91440" bIns="45720" rtlCol="0" anchor="t">
            <a:normAutofit/>
          </a:bodyPr>
          <a:lstStyle/>
          <a:p>
            <a:pPr>
              <a:buFont typeface="Calibri,Sans-Serif" panose="020B0604020202020204" pitchFamily="34" charset="0"/>
              <a:buChar char="-"/>
            </a:pPr>
            <a:r>
              <a:rPr lang="en-US" dirty="0">
                <a:latin typeface="Arial Nova"/>
                <a:cs typeface="Arial"/>
              </a:rPr>
              <a:t>Raising awareness of our own consumption and taking responsibility.</a:t>
            </a:r>
          </a:p>
          <a:p>
            <a:pPr>
              <a:buFont typeface="Calibri" panose="020B0604020202020204" pitchFamily="34" charset="0"/>
              <a:buChar char="-"/>
            </a:pPr>
            <a:r>
              <a:rPr lang="en-US" dirty="0">
                <a:latin typeface="Arial Nova"/>
                <a:ea typeface="+mn-lt"/>
                <a:cs typeface="+mn-lt"/>
              </a:rPr>
              <a:t>Understanding the need for a safe environment for survival.</a:t>
            </a:r>
            <a:endParaRPr lang="en-US" dirty="0">
              <a:latin typeface="Arial Nova"/>
            </a:endParaRPr>
          </a:p>
          <a:p>
            <a:pPr>
              <a:buFont typeface="Calibri" panose="020B0604020202020204" pitchFamily="34" charset="0"/>
              <a:buChar char="-"/>
            </a:pPr>
            <a:r>
              <a:rPr lang="en-US" dirty="0">
                <a:latin typeface="Arial Nova"/>
              </a:rPr>
              <a:t>Acknowledge that resources are limited.</a:t>
            </a:r>
          </a:p>
          <a:p>
            <a:pPr>
              <a:buFont typeface="Calibri" panose="020B0604020202020204" pitchFamily="34" charset="0"/>
              <a:buChar char="-"/>
            </a:pPr>
            <a:r>
              <a:rPr lang="en-US" dirty="0">
                <a:latin typeface="Arial Nova"/>
              </a:rPr>
              <a:t>How our lifestyles can influence consumption globally.</a:t>
            </a:r>
          </a:p>
          <a:p>
            <a:pPr>
              <a:buFont typeface="Calibri" panose="020B0604020202020204" pitchFamily="34" charset="0"/>
              <a:buChar char="-"/>
            </a:pPr>
            <a:r>
              <a:rPr lang="en-US" dirty="0">
                <a:latin typeface="Arial Nova"/>
              </a:rPr>
              <a:t>Understanding why there is a need for change.</a:t>
            </a:r>
          </a:p>
          <a:p>
            <a:pPr>
              <a:buFont typeface="Calibri" panose="020B0604020202020204" pitchFamily="34" charset="0"/>
              <a:buChar char="-"/>
            </a:pPr>
            <a:r>
              <a:rPr lang="en-US" dirty="0">
                <a:latin typeface="Arial Nova"/>
              </a:rPr>
              <a:t>To adapt change.</a:t>
            </a:r>
          </a:p>
          <a:p>
            <a:pPr>
              <a:buFont typeface="Calibri" panose="020B0604020202020204" pitchFamily="34" charset="0"/>
              <a:buChar char="-"/>
            </a:pPr>
            <a:r>
              <a:rPr lang="en-US" dirty="0">
                <a:latin typeface="Arial Nova"/>
              </a:rPr>
              <a:t>To enhance well-being through participation.</a:t>
            </a:r>
          </a:p>
        </p:txBody>
      </p:sp>
      <p:sp>
        <p:nvSpPr>
          <p:cNvPr id="4" name="Footer Placeholder 3">
            <a:extLst>
              <a:ext uri="{FF2B5EF4-FFF2-40B4-BE49-F238E27FC236}">
                <a16:creationId xmlns:a16="http://schemas.microsoft.com/office/drawing/2014/main" id="{A51D8096-BACA-5549-BAB4-7D1A181F8DC8}"/>
              </a:ext>
            </a:extLst>
          </p:cNvPr>
          <p:cNvSpPr>
            <a:spLocks noGrp="1"/>
          </p:cNvSpPr>
          <p:nvPr>
            <p:ph type="ftr" sz="quarter" idx="11"/>
          </p:nvPr>
        </p:nvSpPr>
        <p:spPr/>
        <p:txBody>
          <a:bodyPr/>
          <a:lstStyle/>
          <a:p>
            <a:r>
              <a:rPr lang="en-US"/>
              <a:t>Carina Walters-2206384=ECYW5003.</a:t>
            </a:r>
          </a:p>
        </p:txBody>
      </p:sp>
      <p:sp>
        <p:nvSpPr>
          <p:cNvPr id="5" name="Slide Number Placeholder 4">
            <a:extLst>
              <a:ext uri="{FF2B5EF4-FFF2-40B4-BE49-F238E27FC236}">
                <a16:creationId xmlns:a16="http://schemas.microsoft.com/office/drawing/2014/main" id="{6395047A-F172-0E4F-7156-4EE93BA4C51A}"/>
              </a:ext>
            </a:extLst>
          </p:cNvPr>
          <p:cNvSpPr>
            <a:spLocks noGrp="1"/>
          </p:cNvSpPr>
          <p:nvPr>
            <p:ph type="sldNum" sz="quarter" idx="12"/>
          </p:nvPr>
        </p:nvSpPr>
        <p:spPr/>
        <p:txBody>
          <a:bodyPr/>
          <a:lstStyle/>
          <a:p>
            <a:fld id="{A4C0CD32-A6C8-4BA5-B3DF-D8325E32CAA4}" type="slidenum">
              <a:rPr lang="en-US" smtClean="0"/>
              <a:t>4</a:t>
            </a:fld>
            <a:endParaRPr lang="en-US"/>
          </a:p>
        </p:txBody>
      </p:sp>
      <p:sp>
        <p:nvSpPr>
          <p:cNvPr id="6" name="Oval 5">
            <a:extLst>
              <a:ext uri="{FF2B5EF4-FFF2-40B4-BE49-F238E27FC236}">
                <a16:creationId xmlns:a16="http://schemas.microsoft.com/office/drawing/2014/main" id="{9E305F1A-0D95-B3BB-6AFC-6A9BA55928C5}"/>
              </a:ext>
            </a:extLst>
          </p:cNvPr>
          <p:cNvSpPr/>
          <p:nvPr/>
        </p:nvSpPr>
        <p:spPr>
          <a:xfrm>
            <a:off x="166385" y="0"/>
            <a:ext cx="3964329" cy="2691114"/>
          </a:xfrm>
          <a:prstGeom prst="ellipse">
            <a:avLst/>
          </a:prstGeom>
          <a:solidFill>
            <a:srgbClr val="94DDF7"/>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rgbClr val="000000"/>
                </a:solidFill>
                <a:ea typeface="+mn-lt"/>
                <a:cs typeface="+mn-lt"/>
              </a:rPr>
              <a:t>Links to Education for Sustainable Development and Global Citizenship (ESDGC).</a:t>
            </a:r>
            <a:endParaRPr lang="en-US" dirty="0">
              <a:solidFill>
                <a:srgbClr val="FFFFFF"/>
              </a:solidFill>
              <a:ea typeface="+mn-lt"/>
              <a:cs typeface="+mn-lt"/>
            </a:endParaRPr>
          </a:p>
          <a:p>
            <a:pPr algn="ctr"/>
            <a:endParaRPr lang="en-US" sz="1200" dirty="0">
              <a:solidFill>
                <a:srgbClr val="000000"/>
              </a:solidFill>
              <a:ea typeface="+mn-lt"/>
              <a:cs typeface="+mn-lt"/>
            </a:endParaRPr>
          </a:p>
          <a:p>
            <a:pPr algn="ctr"/>
            <a:r>
              <a:rPr lang="en-US" sz="1600" b="1" dirty="0">
                <a:solidFill>
                  <a:srgbClr val="000000"/>
                </a:solidFill>
                <a:ea typeface="+mn-lt"/>
                <a:cs typeface="+mn-lt"/>
              </a:rPr>
              <a:t>Consumption and waste.</a:t>
            </a:r>
            <a:br>
              <a:rPr lang="en-US" sz="1600" b="1" dirty="0">
                <a:solidFill>
                  <a:srgbClr val="000000"/>
                </a:solidFill>
                <a:ea typeface="+mn-lt"/>
                <a:cs typeface="+mn-lt"/>
              </a:rPr>
            </a:br>
            <a:r>
              <a:rPr lang="en-US" sz="1600" b="1" dirty="0">
                <a:solidFill>
                  <a:srgbClr val="000000"/>
                </a:solidFill>
                <a:ea typeface="+mn-lt"/>
                <a:cs typeface="+mn-lt"/>
              </a:rPr>
              <a:t>Climate change.</a:t>
            </a:r>
            <a:br>
              <a:rPr lang="en-US" sz="1600" b="1" dirty="0">
                <a:solidFill>
                  <a:srgbClr val="000000"/>
                </a:solidFill>
                <a:ea typeface="+mn-lt"/>
                <a:cs typeface="+mn-lt"/>
              </a:rPr>
            </a:br>
            <a:r>
              <a:rPr lang="en-US" sz="1600" b="1" dirty="0">
                <a:solidFill>
                  <a:srgbClr val="000000"/>
                </a:solidFill>
                <a:ea typeface="+mn-lt"/>
                <a:cs typeface="+mn-lt"/>
              </a:rPr>
              <a:t>Natural Environment.</a:t>
            </a:r>
            <a:br>
              <a:rPr lang="en-US" sz="1600" b="1" dirty="0">
                <a:solidFill>
                  <a:srgbClr val="000000"/>
                </a:solidFill>
                <a:ea typeface="+mn-lt"/>
                <a:cs typeface="+mn-lt"/>
              </a:rPr>
            </a:br>
            <a:r>
              <a:rPr lang="en-US" sz="1600" b="1" dirty="0">
                <a:solidFill>
                  <a:srgbClr val="000000"/>
                </a:solidFill>
                <a:ea typeface="+mn-lt"/>
                <a:cs typeface="+mn-lt"/>
              </a:rPr>
              <a:t>Choices and decisions</a:t>
            </a:r>
            <a:br>
              <a:rPr lang="en-US" sz="1600" b="1" dirty="0">
                <a:solidFill>
                  <a:srgbClr val="000000"/>
                </a:solidFill>
                <a:ea typeface="+mn-lt"/>
                <a:cs typeface="+mn-lt"/>
              </a:rPr>
            </a:br>
            <a:endParaRPr lang="en-US" sz="1600" b="1" dirty="0">
              <a:ea typeface="+mn-lt"/>
              <a:cs typeface="+mn-lt"/>
            </a:endParaRPr>
          </a:p>
          <a:p>
            <a:pPr algn="ctr"/>
            <a:r>
              <a:rPr lang="en-US" sz="1100" i="1" dirty="0">
                <a:solidFill>
                  <a:srgbClr val="000000"/>
                </a:solidFill>
                <a:ea typeface="+mn-lt"/>
                <a:cs typeface="+mn-lt"/>
              </a:rPr>
              <a:t>(Welsh Assembly Government, 2008).</a:t>
            </a:r>
          </a:p>
        </p:txBody>
      </p:sp>
      <p:sp>
        <p:nvSpPr>
          <p:cNvPr id="7" name="Oval 6">
            <a:extLst>
              <a:ext uri="{FF2B5EF4-FFF2-40B4-BE49-F238E27FC236}">
                <a16:creationId xmlns:a16="http://schemas.microsoft.com/office/drawing/2014/main" id="{A5FD35F9-2A6F-6D84-2625-2F8A77516E9B}"/>
              </a:ext>
            </a:extLst>
          </p:cNvPr>
          <p:cNvSpPr/>
          <p:nvPr/>
        </p:nvSpPr>
        <p:spPr>
          <a:xfrm>
            <a:off x="7364391" y="2917784"/>
            <a:ext cx="4726329" cy="3945035"/>
          </a:xfrm>
          <a:prstGeom prst="ellipse">
            <a:avLst/>
          </a:prstGeom>
          <a:solidFill>
            <a:srgbClr val="94DD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Bef>
                <a:spcPct val="0"/>
              </a:spcBef>
            </a:pPr>
            <a:r>
              <a:rPr lang="en-US" sz="1100" dirty="0">
                <a:solidFill>
                  <a:srgbClr val="000000"/>
                </a:solidFill>
                <a:ea typeface="+mn-lt"/>
                <a:cs typeface="+mn-lt"/>
              </a:rPr>
              <a:t>Links to UN Sustainable Development Goals:</a:t>
            </a:r>
            <a:endParaRPr lang="en-US" dirty="0"/>
          </a:p>
          <a:p>
            <a:pPr algn="ctr">
              <a:spcBef>
                <a:spcPct val="0"/>
              </a:spcBef>
            </a:pPr>
            <a:br>
              <a:rPr lang="en-US" sz="1100" dirty="0">
                <a:solidFill>
                  <a:srgbClr val="000000"/>
                </a:solidFill>
                <a:ea typeface="+mn-lt"/>
                <a:cs typeface="+mn-lt"/>
              </a:rPr>
            </a:br>
            <a:r>
              <a:rPr lang="en-US" sz="1600" b="1" dirty="0">
                <a:solidFill>
                  <a:srgbClr val="000000"/>
                </a:solidFill>
                <a:ea typeface="+mn-lt"/>
                <a:cs typeface="+mn-lt"/>
              </a:rPr>
              <a:t>Environmental- (13) Climate action, (15) life on land. </a:t>
            </a:r>
            <a:endParaRPr lang="en-US" sz="1600" b="1" dirty="0"/>
          </a:p>
          <a:p>
            <a:pPr algn="ctr">
              <a:spcBef>
                <a:spcPct val="0"/>
              </a:spcBef>
            </a:pPr>
            <a:r>
              <a:rPr lang="en-US" sz="1600" b="1" dirty="0">
                <a:solidFill>
                  <a:srgbClr val="000000"/>
                </a:solidFill>
                <a:ea typeface="+mn-lt"/>
                <a:cs typeface="+mn-lt"/>
              </a:rPr>
              <a:t>Society- (3) good health and well-being, (4) quality education, (7) affordable and clean energy, (11) Sustainable communities.</a:t>
            </a:r>
          </a:p>
          <a:p>
            <a:pPr algn="ctr">
              <a:spcBef>
                <a:spcPct val="0"/>
              </a:spcBef>
            </a:pPr>
            <a:r>
              <a:rPr lang="en-US" sz="1600" b="1" dirty="0">
                <a:solidFill>
                  <a:srgbClr val="000000"/>
                </a:solidFill>
                <a:ea typeface="+mn-lt"/>
                <a:cs typeface="+mn-lt"/>
              </a:rPr>
              <a:t>Economy- (12) Responsible consumption and production, and (17) partnerships for goals </a:t>
            </a:r>
            <a:endParaRPr lang="en-US" sz="1600" b="1" dirty="0">
              <a:solidFill>
                <a:srgbClr val="FFFFFF"/>
              </a:solidFill>
              <a:ea typeface="+mn-lt"/>
              <a:cs typeface="+mn-lt"/>
            </a:endParaRPr>
          </a:p>
          <a:p>
            <a:pPr algn="ctr">
              <a:spcBef>
                <a:spcPct val="0"/>
              </a:spcBef>
            </a:pPr>
            <a:endParaRPr lang="en-US" sz="1100" dirty="0">
              <a:solidFill>
                <a:srgbClr val="000000"/>
              </a:solidFill>
              <a:ea typeface="+mn-lt"/>
              <a:cs typeface="+mn-lt"/>
            </a:endParaRPr>
          </a:p>
          <a:p>
            <a:pPr algn="ctr">
              <a:spcBef>
                <a:spcPct val="0"/>
              </a:spcBef>
            </a:pPr>
            <a:r>
              <a:rPr lang="en-US" sz="1100" dirty="0">
                <a:solidFill>
                  <a:srgbClr val="000000"/>
                </a:solidFill>
                <a:ea typeface="+mn-lt"/>
                <a:cs typeface="+mn-lt"/>
              </a:rPr>
              <a:t>(Welsh Government, 2018)</a:t>
            </a:r>
            <a:endParaRPr lang="en-US"/>
          </a:p>
        </p:txBody>
      </p:sp>
      <p:sp>
        <p:nvSpPr>
          <p:cNvPr id="8" name="Oval 7">
            <a:extLst>
              <a:ext uri="{FF2B5EF4-FFF2-40B4-BE49-F238E27FC236}">
                <a16:creationId xmlns:a16="http://schemas.microsoft.com/office/drawing/2014/main" id="{312ED6AC-27CC-73C8-E507-55EFCFCD954D}"/>
              </a:ext>
            </a:extLst>
          </p:cNvPr>
          <p:cNvSpPr/>
          <p:nvPr/>
        </p:nvSpPr>
        <p:spPr>
          <a:xfrm>
            <a:off x="8266251" y="45817"/>
            <a:ext cx="3829291" cy="2594659"/>
          </a:xfrm>
          <a:prstGeom prst="ellipse">
            <a:avLst/>
          </a:prstGeom>
          <a:solidFill>
            <a:srgbClr val="94DD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rgbClr val="000000"/>
                </a:solidFill>
                <a:ea typeface="+mn-lt"/>
                <a:cs typeface="+mn-lt"/>
              </a:rPr>
              <a:t>Links to the Well-being of Future Genterations (Wales) Act 2015. </a:t>
            </a:r>
            <a:endParaRPr lang="en-US"/>
          </a:p>
          <a:p>
            <a:pPr algn="ctr"/>
            <a:endParaRPr lang="en-US" sz="1100" dirty="0">
              <a:solidFill>
                <a:srgbClr val="000000"/>
              </a:solidFill>
              <a:ea typeface="+mn-lt"/>
              <a:cs typeface="+mn-lt"/>
            </a:endParaRPr>
          </a:p>
          <a:p>
            <a:pPr algn="ctr"/>
            <a:r>
              <a:rPr lang="en-US" sz="1600" b="1" dirty="0">
                <a:solidFill>
                  <a:srgbClr val="000000"/>
                </a:solidFill>
                <a:ea typeface="+mn-lt"/>
                <a:cs typeface="+mn-lt"/>
              </a:rPr>
              <a:t>A prosperous Wales.</a:t>
            </a:r>
          </a:p>
          <a:p>
            <a:pPr algn="ctr"/>
            <a:r>
              <a:rPr lang="en-US" sz="1600" b="1" dirty="0">
                <a:solidFill>
                  <a:srgbClr val="000000"/>
                </a:solidFill>
                <a:ea typeface="+mn-lt"/>
                <a:cs typeface="+mn-lt"/>
              </a:rPr>
              <a:t>A resilient Wales.</a:t>
            </a:r>
          </a:p>
          <a:p>
            <a:pPr algn="ctr"/>
            <a:r>
              <a:rPr lang="en-US" sz="1600" b="1" dirty="0">
                <a:solidFill>
                  <a:srgbClr val="000000"/>
                </a:solidFill>
                <a:ea typeface="+mn-lt"/>
                <a:cs typeface="+mn-lt"/>
              </a:rPr>
              <a:t>A more equal Wales.</a:t>
            </a:r>
          </a:p>
          <a:p>
            <a:pPr algn="ctr"/>
            <a:r>
              <a:rPr lang="en-US" sz="1600" b="1" dirty="0">
                <a:solidFill>
                  <a:srgbClr val="000000"/>
                </a:solidFill>
                <a:ea typeface="+mn-lt"/>
                <a:cs typeface="+mn-lt"/>
              </a:rPr>
              <a:t>A healthier Wales.</a:t>
            </a:r>
          </a:p>
          <a:p>
            <a:pPr algn="ctr"/>
            <a:r>
              <a:rPr lang="en-US" sz="1600" b="1" dirty="0">
                <a:solidFill>
                  <a:srgbClr val="000000"/>
                </a:solidFill>
                <a:ea typeface="+mn-lt"/>
                <a:cs typeface="+mn-lt"/>
              </a:rPr>
              <a:t>A globally responsible Wales</a:t>
            </a:r>
          </a:p>
          <a:p>
            <a:pPr algn="ctr"/>
            <a:endParaRPr lang="en-US" sz="1100" dirty="0">
              <a:solidFill>
                <a:srgbClr val="000000"/>
              </a:solidFill>
              <a:ea typeface="+mn-lt"/>
              <a:cs typeface="+mn-lt"/>
            </a:endParaRPr>
          </a:p>
          <a:p>
            <a:pPr algn="ctr"/>
            <a:r>
              <a:rPr lang="en-US" sz="1100" dirty="0">
                <a:solidFill>
                  <a:srgbClr val="000000"/>
                </a:solidFill>
                <a:ea typeface="+mn-lt"/>
                <a:cs typeface="+mn-lt"/>
              </a:rPr>
              <a:t>(</a:t>
            </a:r>
            <a:r>
              <a:rPr lang="en-GB" sz="1100" dirty="0">
                <a:solidFill>
                  <a:srgbClr val="000000"/>
                </a:solidFill>
                <a:ea typeface="+mn-lt"/>
                <a:cs typeface="+mn-lt"/>
              </a:rPr>
              <a:t>Welsh Government, 2022).</a:t>
            </a:r>
            <a:r>
              <a:rPr lang="en-US" sz="1100" dirty="0">
                <a:solidFill>
                  <a:srgbClr val="000000"/>
                </a:solidFill>
                <a:ea typeface="+mn-lt"/>
                <a:cs typeface="+mn-lt"/>
              </a:rPr>
              <a:t> </a:t>
            </a:r>
            <a:endParaRPr lang="en-US" dirty="0"/>
          </a:p>
        </p:txBody>
      </p:sp>
      <p:sp>
        <p:nvSpPr>
          <p:cNvPr id="10" name="TextBox 9">
            <a:extLst>
              <a:ext uri="{FF2B5EF4-FFF2-40B4-BE49-F238E27FC236}">
                <a16:creationId xmlns:a16="http://schemas.microsoft.com/office/drawing/2014/main" id="{D89AE51D-5212-A1DC-8CCB-6836B639BB59}"/>
              </a:ext>
            </a:extLst>
          </p:cNvPr>
          <p:cNvSpPr txBox="1"/>
          <p:nvPr/>
        </p:nvSpPr>
        <p:spPr>
          <a:xfrm>
            <a:off x="4540652" y="655897"/>
            <a:ext cx="33349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dirty="0">
                <a:latin typeface="Arial Nova"/>
              </a:rPr>
              <a:t>Objectives and Curriculum.</a:t>
            </a:r>
            <a:endParaRPr lang="en-US" sz="1100" b="1" dirty="0">
              <a:latin typeface="Grandview Display"/>
            </a:endParaRPr>
          </a:p>
        </p:txBody>
      </p:sp>
    </p:spTree>
    <p:extLst>
      <p:ext uri="{BB962C8B-B14F-4D97-AF65-F5344CB8AC3E}">
        <p14:creationId xmlns:p14="http://schemas.microsoft.com/office/powerpoint/2010/main" val="921468477"/>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F8F-1B8D-8E9A-6C1B-E4311A1B9177}"/>
              </a:ext>
            </a:extLst>
          </p:cNvPr>
          <p:cNvSpPr>
            <a:spLocks noGrp="1"/>
          </p:cNvSpPr>
          <p:nvPr>
            <p:ph type="title"/>
          </p:nvPr>
        </p:nvSpPr>
        <p:spPr>
          <a:xfrm flipV="1">
            <a:off x="-430306" y="2850524"/>
            <a:ext cx="20171" cy="101106"/>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6188786F-BAF1-6D01-8A34-21C3CD1EF90B}"/>
              </a:ext>
            </a:extLst>
          </p:cNvPr>
          <p:cNvSpPr>
            <a:spLocks noGrp="1"/>
          </p:cNvSpPr>
          <p:nvPr>
            <p:ph sz="half" idx="1"/>
          </p:nvPr>
        </p:nvSpPr>
        <p:spPr>
          <a:xfrm>
            <a:off x="230842" y="201818"/>
            <a:ext cx="5744134" cy="6661888"/>
          </a:xfrm>
        </p:spPr>
        <p:txBody>
          <a:bodyPr vert="horz" lIns="91440" tIns="45720" rIns="91440" bIns="45720" rtlCol="0" anchor="t">
            <a:noAutofit/>
          </a:bodyPr>
          <a:lstStyle/>
          <a:p>
            <a:pPr marL="0" indent="0">
              <a:buNone/>
            </a:pPr>
            <a:r>
              <a:rPr lang="en-US" sz="1050" b="1" dirty="0">
                <a:latin typeface="Arial Nova"/>
              </a:rPr>
              <a:t>Method:</a:t>
            </a:r>
            <a:endParaRPr lang="en-US" dirty="0"/>
          </a:p>
          <a:p>
            <a:pPr>
              <a:buAutoNum type="arabicParenR"/>
            </a:pPr>
            <a:r>
              <a:rPr lang="en-US" sz="1050" b="1" dirty="0">
                <a:latin typeface="Arial Nova"/>
              </a:rPr>
              <a:t>Boundaries:</a:t>
            </a:r>
            <a:r>
              <a:rPr lang="en-US" sz="1050" dirty="0">
                <a:latin typeface="Arial Nova"/>
              </a:rPr>
              <a:t> Firstly, there will be introductions and information on the session order. This will include boundaries and codes of conduct, therefore, there is a mutual agreement on expected behaviors </a:t>
            </a:r>
            <a:r>
              <a:rPr lang="en-GB" sz="1050" dirty="0">
                <a:latin typeface="Arial Nova"/>
              </a:rPr>
              <a:t>(Richardson and Wolfe, 2006: </a:t>
            </a:r>
            <a:r>
              <a:rPr lang="en-US" sz="1050" dirty="0">
                <a:latin typeface="Arial Nova"/>
              </a:rPr>
              <a:t>The National Youth Agency, 2004</a:t>
            </a:r>
            <a:r>
              <a:rPr lang="en-GB" sz="1050" dirty="0">
                <a:latin typeface="Arial Nova"/>
              </a:rPr>
              <a:t>).</a:t>
            </a:r>
            <a:r>
              <a:rPr lang="en-US" sz="1050" dirty="0">
                <a:latin typeface="Arial Nova"/>
              </a:rPr>
              <a:t> </a:t>
            </a:r>
          </a:p>
          <a:p>
            <a:pPr>
              <a:buAutoNum type="arabicParenR"/>
            </a:pPr>
            <a:r>
              <a:rPr lang="en-US" sz="1050" b="1" dirty="0">
                <a:latin typeface="Arial Nova"/>
              </a:rPr>
              <a:t>Ice breaker: </a:t>
            </a:r>
            <a:r>
              <a:rPr lang="en-US" sz="1050" dirty="0">
                <a:latin typeface="Arial Nova"/>
              </a:rPr>
              <a:t>Would you rather? </a:t>
            </a:r>
            <a:r>
              <a:rPr lang="en-GB" sz="1050" dirty="0">
                <a:latin typeface="Arial Nova"/>
              </a:rPr>
              <a:t>(</a:t>
            </a:r>
            <a:r>
              <a:rPr lang="en-GB" sz="1050" dirty="0" err="1">
                <a:latin typeface="Arial Nova"/>
              </a:rPr>
              <a:t>Breaknice</a:t>
            </a:r>
            <a:r>
              <a:rPr lang="en-GB" sz="1050" dirty="0">
                <a:latin typeface="Arial Nova"/>
              </a:rPr>
              <a:t>, 2024: Sapin, 2013).</a:t>
            </a:r>
            <a:endParaRPr lang="en-US" sz="1050" dirty="0">
              <a:latin typeface="Arial Nova"/>
            </a:endParaRPr>
          </a:p>
          <a:p>
            <a:pPr>
              <a:buAutoNum type="arabicParenR"/>
            </a:pPr>
            <a:r>
              <a:rPr lang="en-US" sz="1050" b="1" dirty="0">
                <a:latin typeface="Arial Nova"/>
              </a:rPr>
              <a:t>Information: </a:t>
            </a:r>
            <a:r>
              <a:rPr lang="en-US" sz="1050" dirty="0">
                <a:latin typeface="Arial Nova"/>
              </a:rPr>
              <a:t>on what carbon dioxide (CO2) is? What causes it? And the effects it has as well as exploring the definition of sustainability: </a:t>
            </a:r>
          </a:p>
          <a:p>
            <a:pPr>
              <a:buAutoNum type="arabicParenR"/>
            </a:pPr>
            <a:r>
              <a:rPr lang="en-US" sz="1050" b="1" dirty="0">
                <a:latin typeface="Arial Nova"/>
              </a:rPr>
              <a:t>Co2 activity</a:t>
            </a:r>
            <a:r>
              <a:rPr lang="en-US" sz="1050" dirty="0">
                <a:latin typeface="Arial Nova"/>
              </a:rPr>
              <a:t>: There will be numbered cards set up at the front of the room, each with different activities and their carbon emissions on the back.</a:t>
            </a:r>
          </a:p>
          <a:p>
            <a:pPr>
              <a:buAutoNum type="arabicParenR"/>
            </a:pPr>
            <a:r>
              <a:rPr lang="en-US" sz="1050" dirty="0">
                <a:latin typeface="Arial Nova"/>
              </a:rPr>
              <a:t>There will be signs on each side of the room- one side will be higher with an upward arrow, the other will be lower with a downward arrow. The young people will be told an activity. such as using the tv, they will then be asked if they think the next card has a higher or lower emissions activity than the one before (</a:t>
            </a:r>
            <a:r>
              <a:rPr lang="en-US" sz="1050" dirty="0">
                <a:latin typeface="Arial Nova"/>
                <a:cs typeface="Arial"/>
              </a:rPr>
              <a:t>Lebreton, 2023: </a:t>
            </a:r>
            <a:r>
              <a:rPr lang="en-US" sz="1050" dirty="0">
                <a:latin typeface="Arial Nova"/>
                <a:ea typeface="+mn-lt"/>
                <a:cs typeface="+mn-lt"/>
              </a:rPr>
              <a:t>Green Whale, 2022: Good buy car, 2022: Climate biz staff, 2</a:t>
            </a:r>
            <a:r>
              <a:rPr lang="en-US" sz="1100" dirty="0">
                <a:latin typeface="Arial Nova"/>
                <a:ea typeface="+mn-lt"/>
                <a:cs typeface="+mn-lt"/>
              </a:rPr>
              <a:t>009:</a:t>
            </a:r>
            <a:r>
              <a:rPr lang="en-US" sz="1050" dirty="0">
                <a:latin typeface="Arial Nova"/>
                <a:ea typeface="+mn-lt"/>
                <a:cs typeface="+mn-lt"/>
              </a:rPr>
              <a:t> </a:t>
            </a:r>
            <a:r>
              <a:rPr lang="en-US" sz="1050" i="1" err="1">
                <a:latin typeface="Arial Nova"/>
                <a:ea typeface="+mn-lt"/>
                <a:cs typeface="+mn-lt"/>
              </a:rPr>
              <a:t>SkootEco</a:t>
            </a:r>
            <a:r>
              <a:rPr lang="en-US" sz="1050" i="1" dirty="0">
                <a:latin typeface="Arial Nova"/>
                <a:ea typeface="+mn-lt"/>
                <a:cs typeface="+mn-lt"/>
              </a:rPr>
              <a:t>, 2024</a:t>
            </a:r>
            <a:r>
              <a:rPr lang="en-US" sz="1050" dirty="0">
                <a:latin typeface="Arial Nova"/>
                <a:ea typeface="+mn-lt"/>
                <a:cs typeface="+mn-lt"/>
              </a:rPr>
              <a:t>).</a:t>
            </a:r>
            <a:endParaRPr lang="en-US" sz="1050" dirty="0">
              <a:latin typeface="Arial Nova"/>
              <a:cs typeface="Arial"/>
            </a:endParaRPr>
          </a:p>
          <a:p>
            <a:pPr>
              <a:buAutoNum type="arabicParenR"/>
            </a:pPr>
            <a:r>
              <a:rPr lang="en-US" sz="1050" dirty="0">
                <a:latin typeface="Arial Nova"/>
              </a:rPr>
              <a:t>The young people will then choose by going to the side of the room with the </a:t>
            </a:r>
            <a:r>
              <a:rPr lang="en-US" sz="1100" dirty="0">
                <a:latin typeface="Arial Nova"/>
              </a:rPr>
              <a:t>corresponding arrow. If they were right, they get a sweet, this will be done to encourage engagement. (I am already aware that there are no allergies/intolerances or preferences). The sweets will be Ethical with a strong background in optimizing their companies environmental and climate impacts (Haribo GmbH and co. KG, 2024). </a:t>
            </a:r>
          </a:p>
          <a:p>
            <a:pPr>
              <a:buAutoNum type="arabicParenR"/>
            </a:pPr>
            <a:r>
              <a:rPr lang="en-US" sz="1100" b="1" dirty="0">
                <a:latin typeface="Arial Nova"/>
                <a:ea typeface="+mn-lt"/>
                <a:cs typeface="+mn-lt"/>
              </a:rPr>
              <a:t>Newspaper coasters activity:</a:t>
            </a:r>
            <a:r>
              <a:rPr lang="en-US" sz="1100" dirty="0">
                <a:latin typeface="Arial Nova"/>
                <a:ea typeface="+mn-lt"/>
                <a:cs typeface="+mn-lt"/>
              </a:rPr>
              <a:t> The young people will be given the opportunity to make coasters from recycled newspaper to take home.</a:t>
            </a:r>
          </a:p>
          <a:p>
            <a:pPr>
              <a:buAutoNum type="arabicParenR"/>
            </a:pPr>
            <a:r>
              <a:rPr lang="en-US" sz="1100" b="1" dirty="0">
                <a:latin typeface="Arial Nova"/>
              </a:rPr>
              <a:t>Evaluation and Reflection:  </a:t>
            </a:r>
            <a:r>
              <a:rPr lang="en-US" sz="1100" dirty="0">
                <a:latin typeface="Arial Nova"/>
              </a:rPr>
              <a:t>the young people can have time to engage in discussions and reflect on what they have learned and revisit the ice breaker activity to see if they would now change their answers and express their opinions. While also providing feedback of the session to improve practice </a:t>
            </a:r>
            <a:r>
              <a:rPr lang="en-GB" sz="1100" dirty="0">
                <a:latin typeface="Arial Nova"/>
              </a:rPr>
              <a:t>(Richardson and Wolfe, 2006: YWWRG, 2022).</a:t>
            </a:r>
            <a:endParaRPr lang="en-US" sz="1100" dirty="0"/>
          </a:p>
        </p:txBody>
      </p:sp>
      <p:sp>
        <p:nvSpPr>
          <p:cNvPr id="4" name="Content Placeholder 3">
            <a:extLst>
              <a:ext uri="{FF2B5EF4-FFF2-40B4-BE49-F238E27FC236}">
                <a16:creationId xmlns:a16="http://schemas.microsoft.com/office/drawing/2014/main" id="{EC46A787-C434-357A-1741-0D2F02448B59}"/>
              </a:ext>
            </a:extLst>
          </p:cNvPr>
          <p:cNvSpPr>
            <a:spLocks noGrp="1"/>
          </p:cNvSpPr>
          <p:nvPr>
            <p:ph sz="half" idx="2"/>
          </p:nvPr>
        </p:nvSpPr>
        <p:spPr>
          <a:xfrm>
            <a:off x="7133353" y="182526"/>
            <a:ext cx="4704541" cy="6178477"/>
          </a:xfrm>
        </p:spPr>
        <p:txBody>
          <a:bodyPr vert="horz" lIns="91440" tIns="45720" rIns="91440" bIns="45720" rtlCol="0" anchor="t">
            <a:normAutofit/>
          </a:bodyPr>
          <a:lstStyle/>
          <a:p>
            <a:pPr marL="0" indent="0">
              <a:buNone/>
            </a:pPr>
            <a:endParaRPr lang="en-US" sz="800" b="1" dirty="0">
              <a:latin typeface="Arial Nova"/>
            </a:endParaRPr>
          </a:p>
          <a:p>
            <a:pPr marL="0" indent="0">
              <a:buNone/>
            </a:pPr>
            <a:endParaRPr lang="en-US" sz="800" b="1" dirty="0">
              <a:latin typeface="Arial Nova"/>
            </a:endParaRPr>
          </a:p>
          <a:p>
            <a:pPr>
              <a:buNone/>
            </a:pPr>
            <a:r>
              <a:rPr lang="en-US" sz="1050" b="1" dirty="0">
                <a:latin typeface="Arial Nova"/>
              </a:rPr>
              <a:t>Resources:</a:t>
            </a:r>
            <a:endParaRPr lang="en-US" sz="1050" dirty="0">
              <a:latin typeface="Arial Nova"/>
            </a:endParaRPr>
          </a:p>
          <a:p>
            <a:pPr>
              <a:buFont typeface="Arial"/>
              <a:buChar char="•"/>
            </a:pPr>
            <a:r>
              <a:rPr lang="en-US" sz="1050" dirty="0">
                <a:latin typeface="Arial Nova"/>
              </a:rPr>
              <a:t>Pre-made, Higher and lower signs, large cards with carbon footprint of activities on.</a:t>
            </a:r>
          </a:p>
          <a:p>
            <a:pPr>
              <a:buFont typeface="Arial"/>
              <a:buChar char="•"/>
            </a:pPr>
            <a:r>
              <a:rPr lang="en-US" sz="1050" dirty="0">
                <a:latin typeface="Arial Nova"/>
              </a:rPr>
              <a:t>Pencils and </a:t>
            </a:r>
            <a:r>
              <a:rPr lang="en-US" sz="1050" dirty="0" err="1">
                <a:latin typeface="Arial Nova"/>
              </a:rPr>
              <a:t>colours</a:t>
            </a:r>
            <a:r>
              <a:rPr lang="en-US" sz="1050" dirty="0">
                <a:latin typeface="Arial Nova"/>
              </a:rPr>
              <a:t>.</a:t>
            </a:r>
          </a:p>
          <a:p>
            <a:pPr>
              <a:buFont typeface="Arial"/>
              <a:buChar char="•"/>
            </a:pPr>
            <a:r>
              <a:rPr lang="en-US" sz="1050" dirty="0">
                <a:latin typeface="Arial Nova"/>
              </a:rPr>
              <a:t>Worksheet: To write down answers to the ice breaker, Would you rather?</a:t>
            </a:r>
          </a:p>
          <a:p>
            <a:pPr>
              <a:buFont typeface="Arial"/>
              <a:buChar char="•"/>
            </a:pPr>
            <a:r>
              <a:rPr lang="en-US" sz="1050" dirty="0">
                <a:latin typeface="Arial Nova"/>
              </a:rPr>
              <a:t>An Information sheet to take home on what they can do to reduce their carbon footprint. This will also have signposting for additional information and activities.</a:t>
            </a:r>
          </a:p>
          <a:p>
            <a:pPr>
              <a:buFont typeface="Arial"/>
              <a:buChar char="•"/>
            </a:pPr>
            <a:r>
              <a:rPr lang="en-US" sz="1050" dirty="0">
                <a:latin typeface="Arial Nova"/>
              </a:rPr>
              <a:t>Haribo sweet tub- (there are no allergies/intolerances or preferences)Haribo GmbH and co. KG, 2024). These Haribo's come in a reuseable tub.</a:t>
            </a:r>
          </a:p>
          <a:p>
            <a:pPr>
              <a:buFont typeface="Arial"/>
              <a:buChar char="•"/>
            </a:pPr>
            <a:r>
              <a:rPr lang="en-US" sz="1050" dirty="0">
                <a:latin typeface="Arial Nova"/>
              </a:rPr>
              <a:t>Recycled newspaper and glue.</a:t>
            </a:r>
          </a:p>
          <a:p>
            <a:pPr marL="0" indent="0">
              <a:buNone/>
            </a:pPr>
            <a:endParaRPr lang="en-US" sz="800" b="1" dirty="0">
              <a:latin typeface="Arial Nova"/>
            </a:endParaRPr>
          </a:p>
          <a:p>
            <a:pPr marL="0" indent="0">
              <a:buNone/>
            </a:pPr>
            <a:endParaRPr lang="en-US" sz="1050" b="1" dirty="0">
              <a:latin typeface="Arial Nova"/>
            </a:endParaRPr>
          </a:p>
        </p:txBody>
      </p:sp>
      <p:sp>
        <p:nvSpPr>
          <p:cNvPr id="5" name="Footer Placeholder 4">
            <a:extLst>
              <a:ext uri="{FF2B5EF4-FFF2-40B4-BE49-F238E27FC236}">
                <a16:creationId xmlns:a16="http://schemas.microsoft.com/office/drawing/2014/main" id="{2CC62291-35C1-1D71-E482-7E2ECC62CB12}"/>
              </a:ext>
            </a:extLst>
          </p:cNvPr>
          <p:cNvSpPr>
            <a:spLocks noGrp="1"/>
          </p:cNvSpPr>
          <p:nvPr>
            <p:ph type="ftr" sz="quarter" idx="11"/>
          </p:nvPr>
        </p:nvSpPr>
        <p:spPr/>
        <p:txBody>
          <a:bodyPr/>
          <a:lstStyle/>
          <a:p>
            <a:r>
              <a:rPr lang="en-US"/>
              <a:t>Carina Walters-2206384=ECYW5003.</a:t>
            </a:r>
          </a:p>
        </p:txBody>
      </p:sp>
      <p:sp>
        <p:nvSpPr>
          <p:cNvPr id="6" name="Slide Number Placeholder 5">
            <a:extLst>
              <a:ext uri="{FF2B5EF4-FFF2-40B4-BE49-F238E27FC236}">
                <a16:creationId xmlns:a16="http://schemas.microsoft.com/office/drawing/2014/main" id="{61E4CC38-380D-2A14-740B-9FCA75011B32}"/>
              </a:ext>
            </a:extLst>
          </p:cNvPr>
          <p:cNvSpPr>
            <a:spLocks noGrp="1"/>
          </p:cNvSpPr>
          <p:nvPr>
            <p:ph type="sldNum" sz="quarter" idx="12"/>
          </p:nvPr>
        </p:nvSpPr>
        <p:spPr/>
        <p:txBody>
          <a:bodyPr/>
          <a:lstStyle/>
          <a:p>
            <a:fld id="{A4C0CD32-A6C8-4BA5-B3DF-D8325E32CAA4}" type="slidenum">
              <a:rPr lang="en-US" smtClean="0"/>
              <a:t>5</a:t>
            </a:fld>
            <a:endParaRPr lang="en-US"/>
          </a:p>
        </p:txBody>
      </p:sp>
    </p:spTree>
    <p:extLst>
      <p:ext uri="{BB962C8B-B14F-4D97-AF65-F5344CB8AC3E}">
        <p14:creationId xmlns:p14="http://schemas.microsoft.com/office/powerpoint/2010/main" val="27888723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DB7F0"/>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moke from factories">
            <a:extLst>
              <a:ext uri="{FF2B5EF4-FFF2-40B4-BE49-F238E27FC236}">
                <a16:creationId xmlns:a16="http://schemas.microsoft.com/office/drawing/2014/main" id="{87DC1785-21E4-B60E-98E6-32B5EDFC37AB}"/>
              </a:ext>
            </a:extLst>
          </p:cNvPr>
          <p:cNvPicPr>
            <a:picLocks noChangeAspect="1"/>
          </p:cNvPicPr>
          <p:nvPr/>
        </p:nvPicPr>
        <p:blipFill rotWithShape="1">
          <a:blip r:embed="rId2"/>
          <a:srcRect t="13206" b="2524"/>
          <a:stretch/>
        </p:blipFill>
        <p:spPr>
          <a:xfrm>
            <a:off x="20" y="10"/>
            <a:ext cx="12191980" cy="6857990"/>
          </a:xfrm>
          <a:prstGeom prst="rect">
            <a:avLst/>
          </a:prstGeom>
        </p:spPr>
      </p:pic>
      <p:sp useBgFill="1">
        <p:nvSpPr>
          <p:cNvPr id="22" name="Rectangle 21">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50AE8-B523-9333-0EC6-D8BC1B112655}"/>
              </a:ext>
            </a:extLst>
          </p:cNvPr>
          <p:cNvSpPr>
            <a:spLocks noGrp="1"/>
          </p:cNvSpPr>
          <p:nvPr>
            <p:ph idx="1"/>
          </p:nvPr>
        </p:nvSpPr>
        <p:spPr>
          <a:xfrm>
            <a:off x="1195131" y="1709857"/>
            <a:ext cx="4183692" cy="3618204"/>
          </a:xfrm>
          <a:solidFill>
            <a:srgbClr val="1DB7F0"/>
          </a:solidFill>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marL="0" indent="0">
              <a:lnSpc>
                <a:spcPct val="110000"/>
              </a:lnSpc>
              <a:buNone/>
            </a:pPr>
            <a:endParaRPr lang="en-US" sz="1900" b="1">
              <a:latin typeface="sans-serif"/>
            </a:endParaRPr>
          </a:p>
          <a:p>
            <a:pPr marL="0" indent="0">
              <a:lnSpc>
                <a:spcPct val="110000"/>
              </a:lnSpc>
              <a:buNone/>
            </a:pPr>
            <a:endParaRPr lang="en-US" sz="1900" b="1">
              <a:latin typeface="Arial"/>
              <a:cs typeface="Arial"/>
            </a:endParaRPr>
          </a:p>
          <a:p>
            <a:pPr marL="0" indent="0">
              <a:lnSpc>
                <a:spcPct val="110000"/>
              </a:lnSpc>
              <a:buNone/>
            </a:pPr>
            <a:r>
              <a:rPr lang="en-US" sz="1900" b="1" dirty="0">
                <a:latin typeface="Arial"/>
                <a:cs typeface="Arial"/>
              </a:rPr>
              <a:t>"The average carbon footprint in the UK is around </a:t>
            </a:r>
            <a:r>
              <a:rPr lang="en-US" sz="1900" b="1" dirty="0">
                <a:latin typeface="Arial"/>
                <a:cs typeface="Arial"/>
                <a:hlinkClick r:id="rId3">
                  <a:extLst>
                    <a:ext uri="{A12FA001-AC4F-418D-AE19-62706E023703}">
                      <ahyp:hlinkClr xmlns:ahyp="http://schemas.microsoft.com/office/drawing/2018/hyperlinkcolor" val="tx"/>
                    </a:ext>
                  </a:extLst>
                </a:hlinkClick>
              </a:rPr>
              <a:t>six tonnes</a:t>
            </a:r>
            <a:r>
              <a:rPr lang="en-US" sz="1900" b="1" dirty="0">
                <a:latin typeface="Arial"/>
                <a:cs typeface="Arial"/>
              </a:rPr>
              <a:t> of greenhouse gas emissions (GHG) per person, per year."</a:t>
            </a:r>
            <a:endParaRPr lang="en-US" sz="1200" b="1" dirty="0">
              <a:latin typeface="Arial"/>
              <a:cs typeface="Arial"/>
            </a:endParaRPr>
          </a:p>
          <a:p>
            <a:pPr marL="0" indent="0">
              <a:lnSpc>
                <a:spcPct val="110000"/>
              </a:lnSpc>
              <a:buNone/>
            </a:pPr>
            <a:r>
              <a:rPr lang="en-US" sz="1200" dirty="0">
                <a:latin typeface="Arial"/>
                <a:cs typeface="Arial"/>
              </a:rPr>
              <a:t>                                           (Lebreton, 2023).</a:t>
            </a:r>
            <a:endParaRPr lang="en-US" sz="1200" b="1">
              <a:latin typeface="Arial"/>
              <a:cs typeface="Arial"/>
            </a:endParaRPr>
          </a:p>
        </p:txBody>
      </p:sp>
      <p:sp>
        <p:nvSpPr>
          <p:cNvPr id="4" name="Footer Placeholder 3">
            <a:extLst>
              <a:ext uri="{FF2B5EF4-FFF2-40B4-BE49-F238E27FC236}">
                <a16:creationId xmlns:a16="http://schemas.microsoft.com/office/drawing/2014/main" id="{D6D4EA26-267C-829C-0446-E57BBB823EB0}"/>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solidFill>
                  <a:srgbClr val="FFFFFF"/>
                </a:solidFill>
              </a:rPr>
              <a:t>Carina Walters-2206384=ECYW5003.</a:t>
            </a:r>
          </a:p>
        </p:txBody>
      </p:sp>
      <p:sp>
        <p:nvSpPr>
          <p:cNvPr id="5" name="Slide Number Placeholder 4">
            <a:extLst>
              <a:ext uri="{FF2B5EF4-FFF2-40B4-BE49-F238E27FC236}">
                <a16:creationId xmlns:a16="http://schemas.microsoft.com/office/drawing/2014/main" id="{F6CDB197-7659-4D37-88D1-1E5149F949FC}"/>
              </a:ext>
            </a:extLst>
          </p:cNvPr>
          <p:cNvSpPr>
            <a:spLocks noGrp="1"/>
          </p:cNvSpPr>
          <p:nvPr>
            <p:ph type="sldNum" sz="quarter" idx="12"/>
          </p:nvPr>
        </p:nvSpPr>
        <p:spPr>
          <a:xfrm>
            <a:off x="10807995" y="6356350"/>
            <a:ext cx="723014" cy="365125"/>
          </a:xfrm>
        </p:spPr>
        <p:txBody>
          <a:bodyPr>
            <a:normAutofit/>
          </a:bodyPr>
          <a:lstStyle/>
          <a:p>
            <a:pPr>
              <a:spcAft>
                <a:spcPts val="600"/>
              </a:spcAft>
            </a:pPr>
            <a:fld id="{A4C0CD32-A6C8-4BA5-B3DF-D8325E32CAA4}" type="slidenum">
              <a:rPr lang="en-US">
                <a:solidFill>
                  <a:srgbClr val="FFFFFF"/>
                </a:solidFill>
              </a:rPr>
              <a:pPr>
                <a:spcAft>
                  <a:spcPts val="600"/>
                </a:spcAft>
              </a:pPr>
              <a:t>6</a:t>
            </a:fld>
            <a:endParaRPr lang="en-US">
              <a:solidFill>
                <a:srgbClr val="FFFFFF"/>
              </a:solidFill>
            </a:endParaRPr>
          </a:p>
        </p:txBody>
      </p:sp>
      <p:cxnSp>
        <p:nvCxnSpPr>
          <p:cNvPr id="24" name="Straight Connector 23">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1E2673-D6CD-4B69-6001-D7DE87CCFDCB}"/>
              </a:ext>
            </a:extLst>
          </p:cNvPr>
          <p:cNvSpPr>
            <a:spLocks noGrp="1"/>
          </p:cNvSpPr>
          <p:nvPr>
            <p:ph type="title"/>
          </p:nvPr>
        </p:nvSpPr>
        <p:spPr>
          <a:xfrm flipH="1" flipV="1">
            <a:off x="-3696305" y="3127647"/>
            <a:ext cx="256419" cy="312239"/>
          </a:xfrm>
        </p:spPr>
        <p:txBody>
          <a:bodyPr>
            <a:normAutofit fontScale="90000"/>
          </a:bodyPr>
          <a:lstStyle/>
          <a:p>
            <a:endParaRPr lang="en-US"/>
          </a:p>
        </p:txBody>
      </p:sp>
      <p:sp>
        <p:nvSpPr>
          <p:cNvPr id="6" name="TextBox 5">
            <a:extLst>
              <a:ext uri="{FF2B5EF4-FFF2-40B4-BE49-F238E27FC236}">
                <a16:creationId xmlns:a16="http://schemas.microsoft.com/office/drawing/2014/main" id="{91B7E9F0-359C-F6BE-4123-733088DFAADC}"/>
              </a:ext>
            </a:extLst>
          </p:cNvPr>
          <p:cNvSpPr txBox="1"/>
          <p:nvPr/>
        </p:nvSpPr>
        <p:spPr>
          <a:xfrm>
            <a:off x="7308548" y="305405"/>
            <a:ext cx="4206723"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u="sng" dirty="0"/>
              <a:t>Part 2</a:t>
            </a:r>
          </a:p>
          <a:p>
            <a:r>
              <a:rPr lang="en-US" sz="8800" b="1" u="sng" dirty="0"/>
              <a:t>The Activity.</a:t>
            </a:r>
          </a:p>
        </p:txBody>
      </p:sp>
    </p:spTree>
    <p:extLst>
      <p:ext uri="{BB962C8B-B14F-4D97-AF65-F5344CB8AC3E}">
        <p14:creationId xmlns:p14="http://schemas.microsoft.com/office/powerpoint/2010/main" val="3871997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1AC7D8E-220B-647E-3494-19BF1289DDA2}"/>
              </a:ext>
            </a:extLst>
          </p:cNvPr>
          <p:cNvSpPr>
            <a:spLocks noGrp="1"/>
          </p:cNvSpPr>
          <p:nvPr>
            <p:ph type="ftr" sz="quarter" idx="11"/>
          </p:nvPr>
        </p:nvSpPr>
        <p:spPr/>
        <p:txBody>
          <a:bodyPr/>
          <a:lstStyle/>
          <a:p>
            <a:r>
              <a:rPr lang="en-US"/>
              <a:t>Carina Walters-2206384=ECYW5003.</a:t>
            </a:r>
          </a:p>
        </p:txBody>
      </p:sp>
      <p:sp>
        <p:nvSpPr>
          <p:cNvPr id="3" name="Slide Number Placeholder 2">
            <a:extLst>
              <a:ext uri="{FF2B5EF4-FFF2-40B4-BE49-F238E27FC236}">
                <a16:creationId xmlns:a16="http://schemas.microsoft.com/office/drawing/2014/main" id="{51D06E34-B5DA-586F-6ECC-2CDFE24018DF}"/>
              </a:ext>
            </a:extLst>
          </p:cNvPr>
          <p:cNvSpPr>
            <a:spLocks noGrp="1"/>
          </p:cNvSpPr>
          <p:nvPr>
            <p:ph type="sldNum" sz="quarter" idx="12"/>
          </p:nvPr>
        </p:nvSpPr>
        <p:spPr/>
        <p:txBody>
          <a:bodyPr/>
          <a:lstStyle/>
          <a:p>
            <a:fld id="{A4C0CD32-A6C8-4BA5-B3DF-D8325E32CAA4}" type="slidenum">
              <a:rPr lang="en-US" smtClean="0"/>
              <a:t>7</a:t>
            </a:fld>
            <a:endParaRPr lang="en-US"/>
          </a:p>
        </p:txBody>
      </p:sp>
      <p:sp>
        <p:nvSpPr>
          <p:cNvPr id="8" name="Arrow: Right 7">
            <a:extLst>
              <a:ext uri="{FF2B5EF4-FFF2-40B4-BE49-F238E27FC236}">
                <a16:creationId xmlns:a16="http://schemas.microsoft.com/office/drawing/2014/main" id="{F443F2D4-2F4C-4BCB-9057-B573330274CE}"/>
              </a:ext>
            </a:extLst>
          </p:cNvPr>
          <p:cNvSpPr/>
          <p:nvPr/>
        </p:nvSpPr>
        <p:spPr>
          <a:xfrm>
            <a:off x="4971143" y="2917976"/>
            <a:ext cx="3035903" cy="28544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Bag of Walkers Crisps.</a:t>
            </a:r>
          </a:p>
          <a:p>
            <a:pPr algn="ctr"/>
            <a:r>
              <a:rPr lang="en-US" sz="2400" b="1" dirty="0"/>
              <a:t>80g</a:t>
            </a:r>
          </a:p>
        </p:txBody>
      </p:sp>
      <p:sp>
        <p:nvSpPr>
          <p:cNvPr id="9" name="Arrow: Right 8">
            <a:extLst>
              <a:ext uri="{FF2B5EF4-FFF2-40B4-BE49-F238E27FC236}">
                <a16:creationId xmlns:a16="http://schemas.microsoft.com/office/drawing/2014/main" id="{BD455682-FB6F-5DCE-E20E-B9B962E00B3D}"/>
              </a:ext>
            </a:extLst>
          </p:cNvPr>
          <p:cNvSpPr/>
          <p:nvPr/>
        </p:nvSpPr>
        <p:spPr>
          <a:xfrm>
            <a:off x="1530049" y="2917976"/>
            <a:ext cx="3035902" cy="28544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1 </a:t>
            </a:r>
            <a:r>
              <a:rPr lang="en-US" sz="2400" b="1" dirty="0" err="1"/>
              <a:t>litre</a:t>
            </a:r>
            <a:r>
              <a:rPr lang="en-US" sz="2400" b="1" dirty="0"/>
              <a:t> plastic bottle.</a:t>
            </a:r>
          </a:p>
          <a:p>
            <a:pPr algn="ctr"/>
            <a:r>
              <a:rPr lang="en-US" sz="2400" b="1" dirty="0"/>
              <a:t>350g</a:t>
            </a:r>
          </a:p>
        </p:txBody>
      </p:sp>
      <p:sp>
        <p:nvSpPr>
          <p:cNvPr id="10" name="Arrow: Right 9">
            <a:extLst>
              <a:ext uri="{FF2B5EF4-FFF2-40B4-BE49-F238E27FC236}">
                <a16:creationId xmlns:a16="http://schemas.microsoft.com/office/drawing/2014/main" id="{8B5412B2-A585-482B-5DA5-BDCEDE3D4C51}"/>
              </a:ext>
            </a:extLst>
          </p:cNvPr>
          <p:cNvSpPr/>
          <p:nvPr/>
        </p:nvSpPr>
        <p:spPr>
          <a:xfrm>
            <a:off x="8309427" y="2917976"/>
            <a:ext cx="3217333" cy="285447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Streaming Netflix for 30 mins.</a:t>
            </a:r>
          </a:p>
          <a:p>
            <a:pPr algn="ctr"/>
            <a:r>
              <a:rPr lang="en-US" sz="2400" b="1" dirty="0"/>
              <a:t>18g</a:t>
            </a:r>
          </a:p>
        </p:txBody>
      </p:sp>
      <p:sp>
        <p:nvSpPr>
          <p:cNvPr id="11" name="Arrow: Down 10">
            <a:extLst>
              <a:ext uri="{FF2B5EF4-FFF2-40B4-BE49-F238E27FC236}">
                <a16:creationId xmlns:a16="http://schemas.microsoft.com/office/drawing/2014/main" id="{AF0E24CF-566F-A4F8-CADF-3FAC495D70D3}"/>
              </a:ext>
            </a:extLst>
          </p:cNvPr>
          <p:cNvSpPr/>
          <p:nvPr/>
        </p:nvSpPr>
        <p:spPr>
          <a:xfrm>
            <a:off x="281214" y="108858"/>
            <a:ext cx="3326188" cy="31447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Sending a</a:t>
            </a:r>
          </a:p>
          <a:p>
            <a:pPr algn="ctr"/>
            <a:r>
              <a:rPr lang="en-US" sz="2400" b="1" dirty="0"/>
              <a:t>Selfie.</a:t>
            </a:r>
          </a:p>
          <a:p>
            <a:pPr algn="ctr"/>
            <a:endParaRPr lang="en-US" sz="2400" b="1" dirty="0"/>
          </a:p>
          <a:p>
            <a:pPr algn="ctr"/>
            <a:r>
              <a:rPr lang="en-US" sz="2400" b="1" dirty="0"/>
              <a:t>50g</a:t>
            </a:r>
          </a:p>
        </p:txBody>
      </p:sp>
      <p:sp>
        <p:nvSpPr>
          <p:cNvPr id="4" name="TextBox 3">
            <a:extLst>
              <a:ext uri="{FF2B5EF4-FFF2-40B4-BE49-F238E27FC236}">
                <a16:creationId xmlns:a16="http://schemas.microsoft.com/office/drawing/2014/main" id="{8D8F3342-738C-BF02-32A6-2C31AA875E3C}"/>
              </a:ext>
            </a:extLst>
          </p:cNvPr>
          <p:cNvSpPr txBox="1"/>
          <p:nvPr/>
        </p:nvSpPr>
        <p:spPr>
          <a:xfrm>
            <a:off x="279721" y="6192456"/>
            <a:ext cx="529059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 (Green Whale, 2022: Good buy car, 2022: Climate biz staff, 2009: </a:t>
            </a:r>
            <a:r>
              <a:rPr lang="en-US" sz="1100" i="1" dirty="0" err="1">
                <a:ea typeface="+mn-lt"/>
                <a:cs typeface="+mn-lt"/>
              </a:rPr>
              <a:t>SkootEco</a:t>
            </a:r>
            <a:r>
              <a:rPr lang="en-US" sz="1100" i="1" dirty="0">
                <a:ea typeface="+mn-lt"/>
                <a:cs typeface="+mn-lt"/>
              </a:rPr>
              <a:t>, 2024</a:t>
            </a:r>
            <a:r>
              <a:rPr lang="en-US" sz="1100" dirty="0">
                <a:ea typeface="+mn-lt"/>
                <a:cs typeface="+mn-lt"/>
              </a:rPr>
              <a:t>).</a:t>
            </a:r>
            <a:endParaRPr lang="en-US" dirty="0"/>
          </a:p>
        </p:txBody>
      </p:sp>
      <p:sp>
        <p:nvSpPr>
          <p:cNvPr id="5" name="TextBox 4">
            <a:extLst>
              <a:ext uri="{FF2B5EF4-FFF2-40B4-BE49-F238E27FC236}">
                <a16:creationId xmlns:a16="http://schemas.microsoft.com/office/drawing/2014/main" id="{CD990880-0518-EFAD-56A3-480090F8D7F9}"/>
              </a:ext>
            </a:extLst>
          </p:cNvPr>
          <p:cNvSpPr txBox="1"/>
          <p:nvPr/>
        </p:nvSpPr>
        <p:spPr>
          <a:xfrm>
            <a:off x="4977113" y="651075"/>
            <a:ext cx="52857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u="sng" dirty="0">
                <a:latin typeface="Arial Nova"/>
              </a:rPr>
              <a:t>Higher or Lower?</a:t>
            </a:r>
          </a:p>
        </p:txBody>
      </p:sp>
    </p:spTree>
    <p:extLst>
      <p:ext uri="{BB962C8B-B14F-4D97-AF65-F5344CB8AC3E}">
        <p14:creationId xmlns:p14="http://schemas.microsoft.com/office/powerpoint/2010/main" val="133420865"/>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0FAB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8B2D-7782-761A-C345-6C9FAB6A6275}"/>
              </a:ext>
            </a:extLst>
          </p:cNvPr>
          <p:cNvSpPr>
            <a:spLocks noGrp="1"/>
          </p:cNvSpPr>
          <p:nvPr>
            <p:ph type="title"/>
          </p:nvPr>
        </p:nvSpPr>
        <p:spPr>
          <a:xfrm>
            <a:off x="914400" y="1130462"/>
            <a:ext cx="5183530" cy="4592455"/>
          </a:xfrm>
        </p:spPr>
        <p:txBody>
          <a:bodyPr>
            <a:normAutofit fontScale="90000"/>
          </a:bodyPr>
          <a:lstStyle/>
          <a:p>
            <a:pPr>
              <a:spcBef>
                <a:spcPts val="0"/>
              </a:spcBef>
            </a:pPr>
            <a:endParaRPr lang="en-US" sz="1600" dirty="0">
              <a:ea typeface="+mj-lt"/>
              <a:cs typeface="+mj-lt"/>
            </a:endParaRPr>
          </a:p>
          <a:p>
            <a:pPr>
              <a:spcBef>
                <a:spcPts val="0"/>
              </a:spcBef>
            </a:pPr>
            <a:r>
              <a:rPr lang="en-US" sz="2800" b="1" u="sng" dirty="0">
                <a:latin typeface="Arial Nova"/>
                <a:ea typeface="+mj-lt"/>
                <a:cs typeface="+mj-lt"/>
              </a:rPr>
              <a:t>Adaptations:</a:t>
            </a:r>
            <a:r>
              <a:rPr lang="en-US" sz="2800" u="sng" dirty="0">
                <a:latin typeface="Arial Nova"/>
                <a:ea typeface="+mj-lt"/>
                <a:cs typeface="+mj-lt"/>
              </a:rPr>
              <a:t> </a:t>
            </a:r>
            <a:endParaRPr lang="en-US" sz="2800" dirty="0">
              <a:latin typeface="Arial Nova"/>
              <a:ea typeface="+mj-lt"/>
              <a:cs typeface="+mj-lt"/>
            </a:endParaRPr>
          </a:p>
          <a:p>
            <a:pPr>
              <a:spcBef>
                <a:spcPts val="0"/>
              </a:spcBef>
            </a:pPr>
            <a:endParaRPr lang="en-US" sz="1800" dirty="0">
              <a:latin typeface="Arial Nova"/>
              <a:ea typeface="+mj-lt"/>
              <a:cs typeface="+mj-lt"/>
            </a:endParaRPr>
          </a:p>
          <a:p>
            <a:pPr marL="285750" indent="-285750">
              <a:spcBef>
                <a:spcPts val="0"/>
              </a:spcBef>
              <a:buFont typeface="Arial,Sans-Serif"/>
              <a:buChar char="•"/>
            </a:pPr>
            <a:r>
              <a:rPr lang="en-US" sz="1800" dirty="0">
                <a:latin typeface="Arial Nova"/>
                <a:cs typeface="Arial"/>
              </a:rPr>
              <a:t>To make this activity last longer or with larger groups, it is possible to split the group into two, and have them compete against each other. </a:t>
            </a:r>
          </a:p>
          <a:p>
            <a:pPr marL="285750" indent="-285750">
              <a:spcBef>
                <a:spcPts val="0"/>
              </a:spcBef>
              <a:buFont typeface="Arial,Sans-Serif"/>
              <a:buChar char="•"/>
            </a:pPr>
            <a:endParaRPr lang="en-US" sz="1800" dirty="0">
              <a:latin typeface="Arial Nova"/>
              <a:cs typeface="Arial"/>
            </a:endParaRPr>
          </a:p>
          <a:p>
            <a:pPr marL="285750" indent="-285750">
              <a:spcBef>
                <a:spcPts val="0"/>
              </a:spcBef>
              <a:buFont typeface="Arial,Sans-Serif"/>
              <a:buChar char="•"/>
            </a:pPr>
            <a:r>
              <a:rPr lang="en-US" sz="1800" dirty="0">
                <a:latin typeface="Arial Nova"/>
                <a:cs typeface="Arial"/>
              </a:rPr>
              <a:t>For less able people, instead of moving around the room, flash cards could be used for higher and lower opinions. </a:t>
            </a:r>
          </a:p>
          <a:p>
            <a:pPr marL="285750" indent="-285750">
              <a:spcBef>
                <a:spcPts val="0"/>
              </a:spcBef>
              <a:buFont typeface="Arial,Sans-Serif"/>
              <a:buChar char="•"/>
            </a:pPr>
            <a:endParaRPr lang="en-US" sz="1800" dirty="0">
              <a:latin typeface="Arial Nova"/>
              <a:cs typeface="Arial"/>
            </a:endParaRPr>
          </a:p>
          <a:p>
            <a:pPr marL="285750" indent="-285750">
              <a:spcBef>
                <a:spcPts val="0"/>
              </a:spcBef>
              <a:buFont typeface="Arial,Sans-Serif"/>
              <a:buChar char="•"/>
            </a:pPr>
            <a:r>
              <a:rPr lang="en-US" sz="1800" dirty="0">
                <a:latin typeface="Arial Nova"/>
                <a:cs typeface="Arial"/>
              </a:rPr>
              <a:t>The newspaper could be pre rolled, therefore the young people can just roll the newspaper to make the coasters. Alternatively, the coasters could be premade; this would allow time for decoration. </a:t>
            </a:r>
          </a:p>
          <a:p>
            <a:pPr>
              <a:spcBef>
                <a:spcPts val="0"/>
              </a:spcBef>
            </a:pPr>
            <a:endParaRPr lang="en-US" sz="1600" dirty="0">
              <a:ea typeface="+mj-lt"/>
              <a:cs typeface="+mj-lt"/>
            </a:endParaRPr>
          </a:p>
          <a:p>
            <a:pPr>
              <a:spcBef>
                <a:spcPts val="0"/>
              </a:spcBef>
            </a:pPr>
            <a:endParaRPr lang="en-US" sz="1600" dirty="0">
              <a:ea typeface="+mj-lt"/>
              <a:cs typeface="+mj-lt"/>
            </a:endParaRPr>
          </a:p>
          <a:p>
            <a:pPr>
              <a:spcBef>
                <a:spcPts val="0"/>
              </a:spcBef>
            </a:pPr>
            <a:r>
              <a:rPr lang="en-US" sz="1100" dirty="0">
                <a:latin typeface="Arial Nova"/>
                <a:ea typeface="+mj-lt"/>
                <a:cs typeface="+mj-lt"/>
              </a:rPr>
              <a:t>Making this activity participative, inclusive and diverse to all (YWWRG, 2022).</a:t>
            </a:r>
            <a:endParaRPr lang="en-US" sz="1100" dirty="0">
              <a:latin typeface="Arial Nova"/>
            </a:endParaRPr>
          </a:p>
        </p:txBody>
      </p:sp>
      <p:sp>
        <p:nvSpPr>
          <p:cNvPr id="3" name="Footer Placeholder 2">
            <a:extLst>
              <a:ext uri="{FF2B5EF4-FFF2-40B4-BE49-F238E27FC236}">
                <a16:creationId xmlns:a16="http://schemas.microsoft.com/office/drawing/2014/main" id="{E3A66B39-105B-C3AE-993A-759CD9119BEE}"/>
              </a:ext>
            </a:extLst>
          </p:cNvPr>
          <p:cNvSpPr>
            <a:spLocks noGrp="1"/>
          </p:cNvSpPr>
          <p:nvPr>
            <p:ph type="ftr" sz="quarter" idx="11"/>
          </p:nvPr>
        </p:nvSpPr>
        <p:spPr/>
        <p:txBody>
          <a:bodyPr/>
          <a:lstStyle/>
          <a:p>
            <a:r>
              <a:rPr lang="en-US"/>
              <a:t>Carina Walters-2206384=ECYW5003.</a:t>
            </a:r>
          </a:p>
        </p:txBody>
      </p:sp>
      <p:sp>
        <p:nvSpPr>
          <p:cNvPr id="4" name="Slide Number Placeholder 3">
            <a:extLst>
              <a:ext uri="{FF2B5EF4-FFF2-40B4-BE49-F238E27FC236}">
                <a16:creationId xmlns:a16="http://schemas.microsoft.com/office/drawing/2014/main" id="{1D7EAAF2-2971-68AE-98BD-76BA462D7194}"/>
              </a:ext>
            </a:extLst>
          </p:cNvPr>
          <p:cNvSpPr>
            <a:spLocks noGrp="1"/>
          </p:cNvSpPr>
          <p:nvPr>
            <p:ph type="sldNum" sz="quarter" idx="12"/>
          </p:nvPr>
        </p:nvSpPr>
        <p:spPr/>
        <p:txBody>
          <a:bodyPr/>
          <a:lstStyle/>
          <a:p>
            <a:fld id="{A4C0CD32-A6C8-4BA5-B3DF-D8325E32CAA4}" type="slidenum">
              <a:rPr lang="en-US" smtClean="0"/>
              <a:t>8</a:t>
            </a:fld>
            <a:endParaRPr lang="en-US"/>
          </a:p>
        </p:txBody>
      </p:sp>
    </p:spTree>
    <p:extLst>
      <p:ext uri="{BB962C8B-B14F-4D97-AF65-F5344CB8AC3E}">
        <p14:creationId xmlns:p14="http://schemas.microsoft.com/office/powerpoint/2010/main" val="22761941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BE4A2-5BDC-7B23-F45A-8AC0D28FEDDD}"/>
              </a:ext>
            </a:extLst>
          </p:cNvPr>
          <p:cNvSpPr>
            <a:spLocks noGrp="1"/>
          </p:cNvSpPr>
          <p:nvPr>
            <p:ph type="title"/>
          </p:nvPr>
        </p:nvSpPr>
        <p:spPr>
          <a:xfrm>
            <a:off x="188686" y="149982"/>
            <a:ext cx="11808758" cy="6700864"/>
          </a:xfrm>
        </p:spPr>
        <p:txBody>
          <a:bodyPr>
            <a:normAutofit fontScale="90000"/>
          </a:bodyPr>
          <a:lstStyle/>
          <a:p>
            <a:r>
              <a:rPr lang="en-US" sz="2800" dirty="0"/>
              <a:t>                </a:t>
            </a:r>
            <a:r>
              <a:rPr lang="en-US" sz="2800" b="1" u="sng" dirty="0"/>
              <a:t>Part 3</a:t>
            </a:r>
            <a:br>
              <a:rPr lang="en-US" sz="2800" b="1" u="sng" dirty="0"/>
            </a:br>
            <a:r>
              <a:rPr lang="en-US" sz="2800" b="1" u="sng" dirty="0"/>
              <a:t>Evaluation of a Planned Activity:</a:t>
            </a:r>
            <a:br>
              <a:rPr lang="en-US" sz="2800" b="1" u="sng" dirty="0"/>
            </a:br>
            <a:endParaRPr lang="en-US" sz="1200" b="1" u="sng">
              <a:latin typeface="Arial Nova"/>
            </a:endParaRPr>
          </a:p>
          <a:p>
            <a:r>
              <a:rPr lang="en-US" sz="1400" b="1" dirty="0">
                <a:latin typeface="Arial Nova"/>
                <a:ea typeface="+mj-lt"/>
                <a:cs typeface="+mj-lt"/>
              </a:rPr>
              <a:t>The aim of the Activity:</a:t>
            </a:r>
            <a:r>
              <a:rPr lang="en-US" sz="1400" dirty="0">
                <a:latin typeface="Arial Nova"/>
                <a:ea typeface="+mj-lt"/>
                <a:cs typeface="+mj-lt"/>
              </a:rPr>
              <a:t> To highlight the important role we have as individuals on the impact of climate change and to be able to calculate individual and groups' daily emissions. To identify ways in which individuals can lower their carbon emissions. The lesson plan was clear and straight to the point, once it was seen once it was easy to recreate.</a:t>
            </a:r>
          </a:p>
          <a:p>
            <a:br>
              <a:rPr lang="en-US" sz="1400" b="1" dirty="0">
                <a:latin typeface="Arial Nova"/>
                <a:ea typeface="+mj-lt"/>
                <a:cs typeface="+mj-lt"/>
              </a:rPr>
            </a:br>
            <a:r>
              <a:rPr lang="en-US" sz="1400" b="1" dirty="0">
                <a:latin typeface="Arial Nova"/>
                <a:ea typeface="+mj-lt"/>
                <a:cs typeface="+mj-lt"/>
              </a:rPr>
              <a:t>How did it run:</a:t>
            </a:r>
            <a:r>
              <a:rPr lang="en-US" sz="1400" dirty="0">
                <a:latin typeface="Arial Nova"/>
                <a:ea typeface="+mj-lt"/>
                <a:cs typeface="+mj-lt"/>
              </a:rPr>
              <a:t> </a:t>
            </a:r>
          </a:p>
          <a:p>
            <a:r>
              <a:rPr lang="en-US" sz="1400" dirty="0">
                <a:latin typeface="Arial Nova"/>
                <a:ea typeface="Verdana"/>
              </a:rPr>
              <a:t>Met the aims. There were several young people that chose to use less participation than others.</a:t>
            </a:r>
          </a:p>
          <a:p>
            <a:br>
              <a:rPr lang="en-US" sz="1400" b="1" dirty="0">
                <a:latin typeface="Arial Nova"/>
                <a:ea typeface="+mj-lt"/>
                <a:cs typeface="+mj-lt"/>
              </a:rPr>
            </a:br>
            <a:r>
              <a:rPr lang="en-US" sz="1400" b="1" dirty="0">
                <a:latin typeface="Arial Nova"/>
                <a:ea typeface="+mj-lt"/>
                <a:cs typeface="+mj-lt"/>
              </a:rPr>
              <a:t>What worked well:</a:t>
            </a:r>
            <a:r>
              <a:rPr lang="en-US" sz="1400" dirty="0">
                <a:latin typeface="Arial Nova"/>
                <a:ea typeface="+mj-lt"/>
                <a:cs typeface="+mj-lt"/>
              </a:rPr>
              <a:t> </a:t>
            </a:r>
          </a:p>
          <a:p>
            <a:pPr marL="285750" indent="-285750">
              <a:buFont typeface="Calibri"/>
              <a:buChar char="-"/>
            </a:pPr>
            <a:r>
              <a:rPr lang="en-US" sz="1400" dirty="0">
                <a:latin typeface="Arial Nova"/>
                <a:ea typeface="Verdana"/>
              </a:rPr>
              <a:t>The young people enjoyed the craft element of the activity.</a:t>
            </a:r>
          </a:p>
          <a:p>
            <a:pPr marL="285750" indent="-285750">
              <a:buFont typeface="Calibri"/>
              <a:buChar char="-"/>
            </a:pPr>
            <a:r>
              <a:rPr lang="en-US" sz="1400" dirty="0">
                <a:latin typeface="Arial Nova"/>
                <a:ea typeface="Verdana"/>
              </a:rPr>
              <a:t>Showing the young people local flooding.</a:t>
            </a:r>
          </a:p>
          <a:p>
            <a:br>
              <a:rPr lang="en-US" sz="1400" b="1" dirty="0">
                <a:latin typeface="Arial Nova"/>
                <a:ea typeface="+mj-lt"/>
                <a:cs typeface="+mj-lt"/>
              </a:rPr>
            </a:br>
            <a:r>
              <a:rPr lang="en-US" sz="1400" b="1" dirty="0">
                <a:latin typeface="Arial Nova"/>
                <a:ea typeface="+mj-lt"/>
                <a:cs typeface="+mj-lt"/>
              </a:rPr>
              <a:t>What challenges were faced and how were they dealt with:</a:t>
            </a:r>
            <a:r>
              <a:rPr lang="en-US" sz="1400" dirty="0">
                <a:latin typeface="Arial Nova"/>
                <a:ea typeface="+mj-lt"/>
                <a:cs typeface="+mj-lt"/>
              </a:rPr>
              <a:t> </a:t>
            </a:r>
          </a:p>
          <a:p>
            <a:pPr marL="285750" indent="-285750">
              <a:buFont typeface="Calibri"/>
              <a:buChar char="-"/>
            </a:pPr>
            <a:r>
              <a:rPr lang="en-US" sz="1400" dirty="0">
                <a:latin typeface="Arial Nova"/>
                <a:ea typeface="+mj-lt"/>
                <a:cs typeface="+mj-lt"/>
              </a:rPr>
              <a:t>The first session, both young people and students, appeared nervous, it was observed that standing around the table with strangers was unfamiliar to the young people and was in a formal setting. It was suggested that the young people could sit for the next group to see if this approach would ease the formality, it did. </a:t>
            </a:r>
          </a:p>
          <a:p>
            <a:pPr marL="285750" indent="-285750">
              <a:buFont typeface="Calibri"/>
              <a:buChar char="-"/>
            </a:pPr>
            <a:r>
              <a:rPr lang="en-US" sz="1400" dirty="0">
                <a:latin typeface="Arial Nova"/>
                <a:ea typeface="+mj-lt"/>
                <a:cs typeface="+mj-lt"/>
              </a:rPr>
              <a:t>The time given was a challenge, there was a sense of being rushed through the activity. This was uncomfortable when the young people wanted to discuss further and share more in-depth opinions and views, however, there was a need to proceed to the next steps.  </a:t>
            </a:r>
          </a:p>
          <a:p>
            <a:br>
              <a:rPr lang="en-US" sz="1400" b="1" dirty="0">
                <a:latin typeface="Arial Nova"/>
                <a:ea typeface="+mj-lt"/>
                <a:cs typeface="+mj-lt"/>
              </a:rPr>
            </a:br>
            <a:r>
              <a:rPr lang="en-US" sz="1400" b="1" dirty="0">
                <a:latin typeface="Arial Nova"/>
                <a:ea typeface="+mj-lt"/>
                <a:cs typeface="+mj-lt"/>
              </a:rPr>
              <a:t>What would you do differently: </a:t>
            </a:r>
            <a:endParaRPr lang="en-US" sz="1400" dirty="0">
              <a:latin typeface="Arial Nova"/>
              <a:ea typeface="+mj-lt"/>
              <a:cs typeface="+mj-lt"/>
            </a:endParaRPr>
          </a:p>
          <a:p>
            <a:pPr marL="285750" indent="-285750">
              <a:buFont typeface="Calibri"/>
              <a:buChar char="-"/>
            </a:pPr>
            <a:r>
              <a:rPr lang="en-US" sz="1400" dirty="0">
                <a:latin typeface="Arial Nova"/>
                <a:ea typeface="Verdana"/>
              </a:rPr>
              <a:t>Each young person being able to calculate their own individual co2 levels and then calculate as a group could be done while the young people were making their hand affirmations. </a:t>
            </a:r>
          </a:p>
          <a:p>
            <a:pPr marL="285750" indent="-285750">
              <a:buFont typeface="Calibri"/>
              <a:buChar char="-"/>
            </a:pPr>
            <a:r>
              <a:rPr lang="en-US" sz="1400" dirty="0">
                <a:latin typeface="Arial Nova"/>
                <a:ea typeface="Verdana"/>
              </a:rPr>
              <a:t>The older young people could do this on their own and the younger ones with support as there were many students available to support this. </a:t>
            </a:r>
          </a:p>
          <a:p>
            <a:pPr marL="285750" indent="-285750">
              <a:buFont typeface="Calibri"/>
              <a:buChar char="-"/>
            </a:pPr>
            <a:r>
              <a:rPr lang="en-US" sz="1400" dirty="0">
                <a:latin typeface="Arial Nova"/>
                <a:ea typeface="Verdana"/>
              </a:rPr>
              <a:t>Ice breaker- to encourage engagement</a:t>
            </a:r>
            <a:r>
              <a:rPr lang="en-US" sz="1400" dirty="0">
                <a:latin typeface="Arial Nova"/>
                <a:ea typeface="Verdana"/>
                <a:cs typeface="+mj-lt"/>
              </a:rPr>
              <a:t> </a:t>
            </a:r>
            <a:r>
              <a:rPr lang="en-GB" sz="1400" dirty="0">
                <a:latin typeface="Arial Nova"/>
                <a:ea typeface="+mj-lt"/>
                <a:cs typeface="+mj-lt"/>
              </a:rPr>
              <a:t>(Richardson and Wolfe, 2006: </a:t>
            </a:r>
            <a:r>
              <a:rPr lang="en-US" sz="1400" dirty="0">
                <a:latin typeface="Arial Nova"/>
                <a:ea typeface="+mj-lt"/>
                <a:cs typeface="+mj-lt"/>
              </a:rPr>
              <a:t>The National Youth Agency, 2004</a:t>
            </a:r>
            <a:r>
              <a:rPr lang="en-GB" sz="1400" dirty="0">
                <a:latin typeface="Arial Nova"/>
                <a:ea typeface="+mj-lt"/>
                <a:cs typeface="+mj-lt"/>
              </a:rPr>
              <a:t>).</a:t>
            </a:r>
            <a:endParaRPr lang="en-US" sz="1400" dirty="0">
              <a:latin typeface="Arial Nova"/>
              <a:ea typeface="+mj-lt"/>
              <a:cs typeface="+mj-lt"/>
            </a:endParaRPr>
          </a:p>
          <a:p>
            <a:pPr marL="285750" indent="-285750">
              <a:buFont typeface="Calibri"/>
              <a:buChar char="-"/>
            </a:pPr>
            <a:r>
              <a:rPr lang="en-US" sz="1400" dirty="0">
                <a:latin typeface="Arial Nova"/>
                <a:ea typeface="+mj-lt"/>
                <a:cs typeface="+mj-lt"/>
              </a:rPr>
              <a:t>Outdated for young people, perhaps mobile phone usage, streaming usage or air fryer usage other than an oven.</a:t>
            </a:r>
          </a:p>
          <a:p>
            <a:br>
              <a:rPr lang="en-US" sz="1400" b="1" dirty="0">
                <a:latin typeface="Arial Nova"/>
                <a:ea typeface="+mj-lt"/>
                <a:cs typeface="+mj-lt"/>
              </a:rPr>
            </a:br>
            <a:r>
              <a:rPr lang="en-US" sz="1400" b="1" dirty="0">
                <a:latin typeface="Arial Nova"/>
                <a:ea typeface="+mj-lt"/>
                <a:cs typeface="+mj-lt"/>
              </a:rPr>
              <a:t>Would you use the activity:</a:t>
            </a:r>
            <a:r>
              <a:rPr lang="en-US" sz="1400" dirty="0">
                <a:latin typeface="Arial Nova"/>
                <a:ea typeface="+mj-lt"/>
                <a:cs typeface="+mj-lt"/>
              </a:rPr>
              <a:t> Yes.</a:t>
            </a:r>
          </a:p>
          <a:p>
            <a:endParaRPr lang="en-US" sz="1400" b="1" dirty="0">
              <a:latin typeface="Arial Nova"/>
            </a:endParaRPr>
          </a:p>
          <a:p>
            <a:br>
              <a:rPr lang="en-US" sz="1100" dirty="0">
                <a:latin typeface="Arial Nova"/>
              </a:rPr>
            </a:br>
            <a:endParaRPr lang="en-US" sz="1100" dirty="0">
              <a:latin typeface="Arial Nova"/>
            </a:endParaRPr>
          </a:p>
          <a:p>
            <a:endParaRPr lang="en-US" b="1" u="sng" dirty="0"/>
          </a:p>
        </p:txBody>
      </p:sp>
      <p:sp>
        <p:nvSpPr>
          <p:cNvPr id="3" name="Content Placeholder 2">
            <a:extLst>
              <a:ext uri="{FF2B5EF4-FFF2-40B4-BE49-F238E27FC236}">
                <a16:creationId xmlns:a16="http://schemas.microsoft.com/office/drawing/2014/main" id="{455E870B-8769-0089-2DD6-157D380228B0}"/>
              </a:ext>
            </a:extLst>
          </p:cNvPr>
          <p:cNvSpPr>
            <a:spLocks noGrp="1"/>
          </p:cNvSpPr>
          <p:nvPr>
            <p:ph idx="1"/>
          </p:nvPr>
        </p:nvSpPr>
        <p:spPr>
          <a:xfrm>
            <a:off x="188685" y="744886"/>
            <a:ext cx="11814628" cy="5620276"/>
          </a:xfrm>
        </p:spPr>
        <p:txBody>
          <a:bodyPr vert="horz" lIns="91440" tIns="45720" rIns="91440" bIns="45720" rtlCol="0" anchor="t">
            <a:normAutofit/>
          </a:bodyPr>
          <a:lstStyle/>
          <a:p>
            <a:pPr>
              <a:buNone/>
            </a:pPr>
            <a:endParaRPr lang="en-US" sz="1100" dirty="0">
              <a:latin typeface="Tinos"/>
            </a:endParaRPr>
          </a:p>
          <a:p>
            <a:pPr marL="0" indent="0">
              <a:buNone/>
            </a:pPr>
            <a:endParaRPr lang="en-US" dirty="0"/>
          </a:p>
        </p:txBody>
      </p:sp>
      <p:sp>
        <p:nvSpPr>
          <p:cNvPr id="4" name="Footer Placeholder 3">
            <a:extLst>
              <a:ext uri="{FF2B5EF4-FFF2-40B4-BE49-F238E27FC236}">
                <a16:creationId xmlns:a16="http://schemas.microsoft.com/office/drawing/2014/main" id="{69C14234-CFC6-D131-6A32-AA7715800F01}"/>
              </a:ext>
            </a:extLst>
          </p:cNvPr>
          <p:cNvSpPr>
            <a:spLocks noGrp="1"/>
          </p:cNvSpPr>
          <p:nvPr>
            <p:ph type="ftr" sz="quarter" idx="11"/>
          </p:nvPr>
        </p:nvSpPr>
        <p:spPr>
          <a:xfrm>
            <a:off x="6767622" y="6714938"/>
            <a:ext cx="4040373" cy="6537"/>
          </a:xfrm>
        </p:spPr>
        <p:txBody>
          <a:bodyPr/>
          <a:lstStyle/>
          <a:p>
            <a:r>
              <a:rPr lang="en-US"/>
              <a:t>Carina Walters-2206384=ECYW5003.</a:t>
            </a:r>
          </a:p>
        </p:txBody>
      </p:sp>
      <p:sp>
        <p:nvSpPr>
          <p:cNvPr id="5" name="Slide Number Placeholder 4">
            <a:extLst>
              <a:ext uri="{FF2B5EF4-FFF2-40B4-BE49-F238E27FC236}">
                <a16:creationId xmlns:a16="http://schemas.microsoft.com/office/drawing/2014/main" id="{B24F3107-05F6-377C-0112-26CA40ABD6E9}"/>
              </a:ext>
            </a:extLst>
          </p:cNvPr>
          <p:cNvSpPr>
            <a:spLocks noGrp="1"/>
          </p:cNvSpPr>
          <p:nvPr>
            <p:ph type="sldNum" sz="quarter" idx="12"/>
          </p:nvPr>
        </p:nvSpPr>
        <p:spPr/>
        <p:txBody>
          <a:bodyPr/>
          <a:lstStyle/>
          <a:p>
            <a:fld id="{A4C0CD32-A6C8-4BA5-B3DF-D8325E32CAA4}" type="slidenum">
              <a:rPr lang="en-US" smtClean="0"/>
              <a:t>9</a:t>
            </a:fld>
            <a:endParaRPr lang="en-US"/>
          </a:p>
        </p:txBody>
      </p:sp>
    </p:spTree>
    <p:extLst>
      <p:ext uri="{BB962C8B-B14F-4D97-AF65-F5344CB8AC3E}">
        <p14:creationId xmlns:p14="http://schemas.microsoft.com/office/powerpoint/2010/main" val="199603047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B68A879-B648-D40C-1889-EEBEE8525C4A}"/>
              </a:ext>
            </a:extLst>
          </p:cNvPr>
          <p:cNvSpPr>
            <a:spLocks noGrp="1"/>
          </p:cNvSpPr>
          <p:nvPr>
            <p:ph type="ftr" sz="quarter" idx="11"/>
          </p:nvPr>
        </p:nvSpPr>
        <p:spPr/>
        <p:txBody>
          <a:bodyPr/>
          <a:lstStyle/>
          <a:p>
            <a:r>
              <a:rPr lang="en-US"/>
              <a:t>Carina Walters-2206384=ECYW5003.</a:t>
            </a:r>
          </a:p>
        </p:txBody>
      </p:sp>
      <p:sp>
        <p:nvSpPr>
          <p:cNvPr id="3" name="Slide Number Placeholder 2">
            <a:extLst>
              <a:ext uri="{FF2B5EF4-FFF2-40B4-BE49-F238E27FC236}">
                <a16:creationId xmlns:a16="http://schemas.microsoft.com/office/drawing/2014/main" id="{F2439630-18E1-770D-968E-B5B2EDEB5DF3}"/>
              </a:ext>
            </a:extLst>
          </p:cNvPr>
          <p:cNvSpPr>
            <a:spLocks noGrp="1"/>
          </p:cNvSpPr>
          <p:nvPr>
            <p:ph type="sldNum" sz="quarter" idx="12"/>
          </p:nvPr>
        </p:nvSpPr>
        <p:spPr/>
        <p:txBody>
          <a:bodyPr/>
          <a:lstStyle/>
          <a:p>
            <a:fld id="{A4C0CD32-A6C8-4BA5-B3DF-D8325E32CAA4}" type="slidenum">
              <a:rPr lang="en-US" smtClean="0"/>
              <a:t>10</a:t>
            </a:fld>
            <a:endParaRPr lang="en-US"/>
          </a:p>
        </p:txBody>
      </p:sp>
      <p:sp>
        <p:nvSpPr>
          <p:cNvPr id="5" name="TextBox 4">
            <a:extLst>
              <a:ext uri="{FF2B5EF4-FFF2-40B4-BE49-F238E27FC236}">
                <a16:creationId xmlns:a16="http://schemas.microsoft.com/office/drawing/2014/main" id="{978AE2FA-A215-7194-0DE7-1B042E7D3347}"/>
              </a:ext>
            </a:extLst>
          </p:cNvPr>
          <p:cNvSpPr txBox="1"/>
          <p:nvPr/>
        </p:nvSpPr>
        <p:spPr>
          <a:xfrm>
            <a:off x="357345" y="199647"/>
            <a:ext cx="11471490"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200" b="1" u="sng" baseline="0" dirty="0">
                <a:latin typeface="Arial Nova"/>
                <a:ea typeface="Segoe UI"/>
                <a:cs typeface="Segoe UI"/>
              </a:rPr>
              <a:t>Outcomes: </a:t>
            </a:r>
            <a:r>
              <a:rPr lang="en-US" sz="2200" dirty="0">
                <a:latin typeface="Arial Nova"/>
                <a:ea typeface="Segoe UI"/>
                <a:cs typeface="Segoe UI"/>
              </a:rPr>
              <a:t>​</a:t>
            </a:r>
            <a:br>
              <a:rPr lang="en-US" dirty="0">
                <a:latin typeface="Arial Nova"/>
                <a:ea typeface="Segoe UI"/>
                <a:cs typeface="Segoe UI"/>
              </a:rPr>
            </a:br>
            <a:r>
              <a:rPr lang="en-US" sz="1800" baseline="0" dirty="0">
                <a:latin typeface="Arial Nova"/>
                <a:ea typeface="Segoe UI"/>
                <a:cs typeface="Segoe UI"/>
              </a:rPr>
              <a:t>The activity worked in line with The National Youth Work Strategy for Wales 2014–2018 outcomes and the three p’s of participation, protection and provisions in the UNCRC.</a:t>
            </a:r>
            <a:r>
              <a:rPr lang="en-US" sz="1800" dirty="0">
                <a:latin typeface="Arial Nova"/>
                <a:ea typeface="Segoe UI"/>
                <a:cs typeface="Segoe UI"/>
              </a:rPr>
              <a:t>​</a:t>
            </a:r>
            <a:br>
              <a:rPr lang="en-US" sz="1800" dirty="0">
                <a:latin typeface="Arial Nova"/>
                <a:ea typeface="Segoe UI"/>
                <a:cs typeface="Segoe UI"/>
              </a:rPr>
            </a:br>
            <a:r>
              <a:rPr lang="en-US" sz="1800" dirty="0">
                <a:latin typeface="Arial Nova"/>
                <a:ea typeface="Segoe UI"/>
                <a:cs typeface="Segoe UI"/>
              </a:rPr>
              <a:t>​</a:t>
            </a:r>
          </a:p>
          <a:p>
            <a:r>
              <a:rPr lang="en-US" sz="1800" b="1" baseline="0" dirty="0">
                <a:latin typeface="Arial Nova"/>
                <a:ea typeface="Arial"/>
                <a:cs typeface="Arial"/>
              </a:rPr>
              <a:t>Active participation: </a:t>
            </a:r>
            <a:endParaRPr lang="en-US" b="1" dirty="0">
              <a:latin typeface="Arial Nova"/>
              <a:ea typeface="Arial"/>
              <a:cs typeface="Arial"/>
            </a:endParaRPr>
          </a:p>
          <a:p>
            <a:pPr marL="285750" indent="-285750">
              <a:buFont typeface="Calibri"/>
              <a:buChar char="-"/>
            </a:pPr>
            <a:r>
              <a:rPr lang="en-US" sz="1800" baseline="0" dirty="0">
                <a:latin typeface="Arial Nova"/>
                <a:ea typeface="Arial"/>
                <a:cs typeface="Arial"/>
              </a:rPr>
              <a:t>The young people enjoyed participating through learning and achieving the activity's aims through making positive contributions. </a:t>
            </a:r>
            <a:endParaRPr lang="en-US">
              <a:latin typeface="Grandview Display"/>
              <a:ea typeface="Arial"/>
              <a:cs typeface="Arial"/>
            </a:endParaRPr>
          </a:p>
          <a:p>
            <a:pPr marL="285750" lvl="0" indent="-285750">
              <a:buFont typeface="Calibri"/>
              <a:buChar char="-"/>
            </a:pPr>
            <a:r>
              <a:rPr lang="en-US" sz="1800" baseline="0" dirty="0">
                <a:latin typeface="Arial Nova"/>
                <a:ea typeface="Arial"/>
                <a:cs typeface="Arial"/>
              </a:rPr>
              <a:t>By using their voices and having them heard, considered, and discussed as a group. They had improved their well-being through participation.</a:t>
            </a:r>
            <a:br>
              <a:rPr lang="en-US" sz="1800" dirty="0">
                <a:latin typeface="Arial Nova"/>
                <a:ea typeface="Arial"/>
                <a:cs typeface="Arial"/>
              </a:rPr>
            </a:br>
            <a:r>
              <a:rPr lang="en-US" sz="1800" dirty="0">
                <a:latin typeface="Arial Nova"/>
                <a:ea typeface="Arial"/>
                <a:cs typeface="Arial"/>
              </a:rPr>
              <a:t>​</a:t>
            </a:r>
            <a:endParaRPr lang="en-US"/>
          </a:p>
          <a:p>
            <a:r>
              <a:rPr lang="en-US" sz="1800" b="1" baseline="0" dirty="0">
                <a:latin typeface="Arial Nova"/>
                <a:ea typeface="Arial"/>
                <a:cs typeface="Arial"/>
              </a:rPr>
              <a:t>Wider skills development:</a:t>
            </a:r>
            <a:r>
              <a:rPr lang="en-US" sz="1800" baseline="0" dirty="0">
                <a:latin typeface="Arial Nova"/>
                <a:ea typeface="Arial"/>
                <a:cs typeface="Arial"/>
              </a:rPr>
              <a:t> </a:t>
            </a:r>
            <a:endParaRPr lang="en-US">
              <a:latin typeface="Arial Nova"/>
              <a:ea typeface="Arial"/>
              <a:cs typeface="Arial"/>
            </a:endParaRPr>
          </a:p>
          <a:p>
            <a:pPr marL="285750" indent="-285750">
              <a:buFont typeface="Calibri"/>
              <a:buChar char="-"/>
            </a:pPr>
            <a:r>
              <a:rPr lang="en-US" sz="1800" baseline="0" dirty="0">
                <a:latin typeface="Arial Nova"/>
                <a:ea typeface="Arial"/>
                <a:cs typeface="Arial"/>
              </a:rPr>
              <a:t>Using their communication skills through to work together in discussions to work out how much CO2 they produce as a group. </a:t>
            </a:r>
            <a:endParaRPr lang="en-US">
              <a:latin typeface="Arial Nova"/>
              <a:ea typeface="Arial"/>
              <a:cs typeface="Arial"/>
            </a:endParaRPr>
          </a:p>
          <a:p>
            <a:pPr marL="285750" lvl="0" indent="-285750">
              <a:buFont typeface="Calibri"/>
              <a:buChar char="-"/>
            </a:pPr>
            <a:r>
              <a:rPr lang="en-US" sz="1800" baseline="0" dirty="0">
                <a:latin typeface="Arial Nova"/>
                <a:ea typeface="Arial"/>
                <a:cs typeface="Arial"/>
              </a:rPr>
              <a:t>The young people used problem solving skills to share ideas of what they could do as individuals to improve the environment and influence others (school, families, and friends) to do so.</a:t>
            </a:r>
            <a:r>
              <a:rPr lang="en-US" sz="1800" dirty="0">
                <a:latin typeface="Arial Nova"/>
                <a:ea typeface="Arial"/>
                <a:cs typeface="Arial"/>
              </a:rPr>
              <a:t>​</a:t>
            </a:r>
            <a:br>
              <a:rPr lang="en-US" sz="1800" dirty="0">
                <a:latin typeface="Arial Nova"/>
                <a:ea typeface="Arial"/>
                <a:cs typeface="Arial"/>
              </a:rPr>
            </a:br>
            <a:r>
              <a:rPr lang="en-US" sz="1800" dirty="0">
                <a:latin typeface="Arial Nova"/>
                <a:ea typeface="Arial"/>
                <a:cs typeface="Arial"/>
              </a:rPr>
              <a:t>​</a:t>
            </a:r>
            <a:endParaRPr lang="en-US" sz="1800">
              <a:latin typeface="Arial Nova"/>
              <a:ea typeface="Arial"/>
              <a:cs typeface="Arial"/>
            </a:endParaRPr>
          </a:p>
          <a:p>
            <a:r>
              <a:rPr lang="en-US" sz="1800" b="1" baseline="0" dirty="0">
                <a:latin typeface="Arial Nova"/>
                <a:ea typeface="Arial"/>
                <a:cs typeface="Arial"/>
              </a:rPr>
              <a:t>Enhanced emotional development: </a:t>
            </a:r>
            <a:endParaRPr lang="en-US" dirty="0">
              <a:latin typeface="Grandview Display"/>
              <a:ea typeface="Arial"/>
              <a:cs typeface="Arial"/>
            </a:endParaRPr>
          </a:p>
          <a:p>
            <a:pPr marL="285750" indent="-285750">
              <a:buFont typeface="Calibri"/>
              <a:buChar char="-"/>
            </a:pPr>
            <a:r>
              <a:rPr lang="en-US" sz="1800" baseline="0" dirty="0">
                <a:latin typeface="Arial Nova"/>
                <a:ea typeface="Arial"/>
                <a:cs typeface="Arial"/>
              </a:rPr>
              <a:t>The young people were able to </a:t>
            </a:r>
            <a:r>
              <a:rPr lang="en-US" sz="1800" baseline="0" dirty="0" err="1">
                <a:latin typeface="Arial Nova"/>
                <a:ea typeface="Arial"/>
                <a:cs typeface="Arial"/>
              </a:rPr>
              <a:t>empathise</a:t>
            </a:r>
            <a:r>
              <a:rPr lang="en-US" sz="1800" baseline="0" dirty="0">
                <a:latin typeface="Arial Nova"/>
                <a:ea typeface="Arial"/>
                <a:cs typeface="Arial"/>
              </a:rPr>
              <a:t> with the polar bears and considered the situations and issues with flooding in their local area.</a:t>
            </a:r>
            <a:r>
              <a:rPr lang="en-US" dirty="0">
                <a:latin typeface="Arial Nova"/>
                <a:ea typeface="Arial"/>
                <a:cs typeface="Arial"/>
              </a:rPr>
              <a:t> </a:t>
            </a:r>
            <a:endParaRPr lang="en-US" dirty="0">
              <a:latin typeface="Grandview Display"/>
              <a:ea typeface="Arial"/>
              <a:cs typeface="Arial"/>
            </a:endParaRPr>
          </a:p>
          <a:p>
            <a:pPr marL="285750" indent="-285750">
              <a:buFont typeface="Calibri"/>
              <a:buChar char="-"/>
            </a:pPr>
            <a:r>
              <a:rPr lang="en-US" sz="1800" baseline="0" dirty="0">
                <a:latin typeface="Arial Nova"/>
                <a:ea typeface="Arial"/>
                <a:cs typeface="Arial"/>
              </a:rPr>
              <a:t>The building of confidence was encouraged through participation of sharing personal views and opinions on individuals co2 usage and affirmations were shared (Welsh Government, 2018: UNICEF, 1989).</a:t>
            </a:r>
          </a:p>
          <a:p>
            <a:pPr marL="285750" indent="-285750">
              <a:buFont typeface="Calibri"/>
              <a:buChar char="-"/>
            </a:pPr>
            <a:endParaRPr lang="en-US" dirty="0">
              <a:latin typeface="Arial Nova"/>
              <a:cs typeface="Arial"/>
            </a:endParaRPr>
          </a:p>
          <a:p>
            <a:r>
              <a:rPr lang="en-US" b="1" dirty="0">
                <a:latin typeface="Arial Nova"/>
                <a:cs typeface="Arial"/>
              </a:rPr>
              <a:t>                    Thank you.</a:t>
            </a:r>
          </a:p>
        </p:txBody>
      </p:sp>
    </p:spTree>
    <p:extLst>
      <p:ext uri="{BB962C8B-B14F-4D97-AF65-F5344CB8AC3E}">
        <p14:creationId xmlns:p14="http://schemas.microsoft.com/office/powerpoint/2010/main" val="18606507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4DDF7"/>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 name="Straight Connector 30">
            <a:extLst>
              <a:ext uri="{FF2B5EF4-FFF2-40B4-BE49-F238E27FC236}">
                <a16:creationId xmlns:a16="http://schemas.microsoft.com/office/drawing/2014/main" id="{750527CE-FCD0-40C8-B37A-39331C2A4F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01193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Content Placeholder 5" descr="Young girl lifting up earth">
            <a:extLst>
              <a:ext uri="{FF2B5EF4-FFF2-40B4-BE49-F238E27FC236}">
                <a16:creationId xmlns:a16="http://schemas.microsoft.com/office/drawing/2014/main" id="{55522E05-ED9D-772E-A1A5-B8A10BCB918F}"/>
              </a:ext>
            </a:extLst>
          </p:cNvPr>
          <p:cNvPicPr>
            <a:picLocks noGrp="1" noChangeAspect="1"/>
          </p:cNvPicPr>
          <p:nvPr>
            <p:ph idx="1"/>
          </p:nvPr>
        </p:nvPicPr>
        <p:blipFill rotWithShape="1">
          <a:blip r:embed="rId2"/>
          <a:srcRect l="26447" r="26448"/>
          <a:stretch/>
        </p:blipFill>
        <p:spPr>
          <a:xfrm>
            <a:off x="5767" y="9272"/>
            <a:ext cx="2774433" cy="6846668"/>
          </a:xfrm>
          <a:prstGeom prst="rect">
            <a:avLst/>
          </a:prstGeom>
        </p:spPr>
      </p:pic>
      <p:sp>
        <p:nvSpPr>
          <p:cNvPr id="4" name="Footer Placeholder 3">
            <a:extLst>
              <a:ext uri="{FF2B5EF4-FFF2-40B4-BE49-F238E27FC236}">
                <a16:creationId xmlns:a16="http://schemas.microsoft.com/office/drawing/2014/main" id="{513B71BA-E990-586F-7BC8-9000F8FF2C54}"/>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defTabSz="914400">
              <a:spcAft>
                <a:spcPts val="600"/>
              </a:spcAft>
            </a:pPr>
            <a:r>
              <a:rPr lang="en-US" b="1" kern="1200" cap="all" spc="300" baseline="0">
                <a:solidFill>
                  <a:schemeClr val="tx1"/>
                </a:solidFill>
                <a:latin typeface="+mn-lt"/>
                <a:ea typeface="+mn-ea"/>
                <a:cs typeface="+mn-cs"/>
              </a:rPr>
              <a:t>Carina Walters-2206384=ECYW5003.</a:t>
            </a:r>
          </a:p>
        </p:txBody>
      </p:sp>
      <p:sp>
        <p:nvSpPr>
          <p:cNvPr id="5" name="Slide Number Placeholder 4">
            <a:extLst>
              <a:ext uri="{FF2B5EF4-FFF2-40B4-BE49-F238E27FC236}">
                <a16:creationId xmlns:a16="http://schemas.microsoft.com/office/drawing/2014/main" id="{4834CDAF-656F-6AAE-875B-980AF2910233}"/>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defTabSz="914400">
              <a:spcAft>
                <a:spcPts val="600"/>
              </a:spcAft>
            </a:pPr>
            <a:fld id="{A4C0CD32-A6C8-4BA5-B3DF-D8325E32CAA4}" type="slidenum">
              <a:rPr lang="en-US"/>
              <a:pPr defTabSz="914400">
                <a:spcAft>
                  <a:spcPts val="600"/>
                </a:spcAft>
              </a:pPr>
              <a:t>11</a:t>
            </a:fld>
            <a:endParaRPr lang="en-US"/>
          </a:p>
        </p:txBody>
      </p:sp>
      <p:sp>
        <p:nvSpPr>
          <p:cNvPr id="9" name="TextBox 8">
            <a:extLst>
              <a:ext uri="{FF2B5EF4-FFF2-40B4-BE49-F238E27FC236}">
                <a16:creationId xmlns:a16="http://schemas.microsoft.com/office/drawing/2014/main" id="{82E1C318-1FE0-BD6D-B3AE-8F8C205D05BD}"/>
              </a:ext>
            </a:extLst>
          </p:cNvPr>
          <p:cNvSpPr txBox="1"/>
          <p:nvPr/>
        </p:nvSpPr>
        <p:spPr>
          <a:xfrm>
            <a:off x="2762695" y="6048"/>
            <a:ext cx="9425389" cy="83561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50"/>
                </a:solidFill>
              </a:rPr>
              <a:t>Reference List:</a:t>
            </a:r>
          </a:p>
          <a:p>
            <a:r>
              <a:rPr lang="en-GB" sz="1100" dirty="0">
                <a:solidFill>
                  <a:srgbClr val="000000"/>
                </a:solidFill>
                <a:latin typeface="Arial Nova"/>
                <a:cs typeface="Times New Roman"/>
              </a:rPr>
              <a:t>-</a:t>
            </a:r>
            <a:r>
              <a:rPr lang="en-GB" sz="1100" dirty="0" err="1">
                <a:solidFill>
                  <a:srgbClr val="000000"/>
                </a:solidFill>
                <a:latin typeface="Arial Nova"/>
                <a:cs typeface="Times New Roman"/>
              </a:rPr>
              <a:t>Breaknic</a:t>
            </a:r>
            <a:r>
              <a:rPr lang="en-GB" sz="1100" i="1" dirty="0" err="1">
                <a:solidFill>
                  <a:srgbClr val="000000"/>
                </a:solidFill>
                <a:latin typeface="Arial Nova"/>
                <a:cs typeface="Times New Roman"/>
              </a:rPr>
              <a:t>e</a:t>
            </a:r>
            <a:r>
              <a:rPr lang="en-GB" sz="1100" i="1" dirty="0">
                <a:solidFill>
                  <a:srgbClr val="000000"/>
                </a:solidFill>
                <a:latin typeface="Arial Nova"/>
                <a:cs typeface="Times New Roman"/>
              </a:rPr>
              <a:t>. (2024) The psychology behind Ice breaker activities. Available at:</a:t>
            </a:r>
            <a:r>
              <a:rPr lang="en-GB" sz="1100" i="1" dirty="0">
                <a:solidFill>
                  <a:srgbClr val="00B0F0"/>
                </a:solidFill>
                <a:latin typeface="Arial Nova"/>
                <a:cs typeface="Times New Roman"/>
              </a:rPr>
              <a:t> </a:t>
            </a:r>
            <a:r>
              <a:rPr lang="en-GB" sz="1100" i="1" u="sng" dirty="0">
                <a:solidFill>
                  <a:srgbClr val="000000"/>
                </a:solidFill>
                <a:latin typeface="Arial Nova"/>
                <a:cs typeface="Times New Roman"/>
                <a:hlinkClick r:id="rId3"/>
              </a:rPr>
              <a:t>https://breaknice.com/blog/the-psychology-behind-ice-breaker-activities/#:~:text=It%20enables%20individuals%20to%20embrace,and%20understanding%20among%20the%20participants</a:t>
            </a:r>
            <a:r>
              <a:rPr lang="en-GB" sz="1100" i="1" dirty="0">
                <a:solidFill>
                  <a:srgbClr val="00B0F0"/>
                </a:solidFill>
                <a:latin typeface="Arial Nova"/>
                <a:cs typeface="Times New Roman"/>
              </a:rPr>
              <a:t>.</a:t>
            </a:r>
            <a:r>
              <a:rPr lang="en-GB" sz="1100" i="1" dirty="0">
                <a:solidFill>
                  <a:srgbClr val="000000"/>
                </a:solidFill>
                <a:latin typeface="Arial Nova"/>
                <a:cs typeface="Times New Roman"/>
              </a:rPr>
              <a:t> </a:t>
            </a:r>
            <a:r>
              <a:rPr lang="en-GB" sz="1100" dirty="0">
                <a:solidFill>
                  <a:srgbClr val="000000"/>
                </a:solidFill>
                <a:latin typeface="Arial Nova"/>
                <a:cs typeface="Times New Roman"/>
              </a:rPr>
              <a:t>(Accessed 13 January 2024).</a:t>
            </a:r>
          </a:p>
          <a:p>
            <a:pPr>
              <a:buFont typeface="Symbol"/>
            </a:pPr>
            <a:r>
              <a:rPr lang="en-GB" sz="1100" dirty="0">
                <a:solidFill>
                  <a:srgbClr val="000000"/>
                </a:solidFill>
                <a:latin typeface="Arial Nova"/>
                <a:cs typeface="Times New Roman"/>
              </a:rPr>
              <a:t>-CLD Standards Council Scotland. (2019) </a:t>
            </a:r>
            <a:r>
              <a:rPr lang="en-GB" sz="1100" i="1" dirty="0">
                <a:solidFill>
                  <a:srgbClr val="000000"/>
                </a:solidFill>
                <a:latin typeface="Arial Nova"/>
                <a:cs typeface="Times New Roman"/>
              </a:rPr>
              <a:t>Youth Work National Occupational Standards</a:t>
            </a:r>
            <a:r>
              <a:rPr lang="en-GB" sz="1100" dirty="0">
                <a:solidFill>
                  <a:srgbClr val="000000"/>
                </a:solidFill>
                <a:latin typeface="Arial Nova"/>
                <a:cs typeface="Times New Roman"/>
              </a:rPr>
              <a:t>, </a:t>
            </a:r>
            <a:r>
              <a:rPr lang="en-GB" sz="1100" i="1" dirty="0">
                <a:solidFill>
                  <a:srgbClr val="000000"/>
                </a:solidFill>
                <a:latin typeface="Arial Nova"/>
                <a:cs typeface="Times New Roman"/>
              </a:rPr>
              <a:t>Introduction.</a:t>
            </a:r>
            <a:r>
              <a:rPr lang="en-GB" sz="1100" dirty="0">
                <a:solidFill>
                  <a:srgbClr val="000000"/>
                </a:solidFill>
                <a:latin typeface="Arial Nova"/>
                <a:cs typeface="Times New Roman"/>
              </a:rPr>
              <a:t> Glasgow: Standards Council Scotland.</a:t>
            </a:r>
            <a:endParaRPr lang="en-US" sz="1100">
              <a:solidFill>
                <a:srgbClr val="000000"/>
              </a:solidFill>
              <a:latin typeface="Arial Nova"/>
              <a:cs typeface="Times New Roman"/>
            </a:endParaRPr>
          </a:p>
          <a:p>
            <a:r>
              <a:rPr lang="en-US" sz="1100" dirty="0">
                <a:solidFill>
                  <a:srgbClr val="000000"/>
                </a:solidFill>
                <a:latin typeface="Arial Nova"/>
                <a:cs typeface="Times New Roman"/>
              </a:rPr>
              <a:t>-Climate biz staff. (2009)</a:t>
            </a:r>
            <a:r>
              <a:rPr lang="en-US" sz="1100" i="1" dirty="0">
                <a:solidFill>
                  <a:srgbClr val="000000"/>
                </a:solidFill>
                <a:latin typeface="Arial Nova"/>
                <a:cs typeface="Times New Roman"/>
              </a:rPr>
              <a:t> A bag of walers crips: 8.3g of fat, 80g 0f co2</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4"/>
              </a:rPr>
              <a:t>https://www.greenbiz.com/article/bag-walkers-crisps-83g-fat-80g-co2</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-Good buy car. (2022) </a:t>
            </a:r>
            <a:r>
              <a:rPr lang="en-US" sz="1100" i="1" dirty="0">
                <a:solidFill>
                  <a:srgbClr val="000000"/>
                </a:solidFill>
                <a:latin typeface="Arial Nova"/>
                <a:cs typeface="Times New Roman"/>
              </a:rPr>
              <a:t>Emissions of daily activities.</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5"/>
              </a:rPr>
              <a:t>https://www.goodbyecar.uk/blog/emissions-of-daily-activities#:~:text=A%2015%20minute%20shower%20powered,600g%20(driving%203%20miles</a:t>
            </a:r>
            <a:r>
              <a:rPr lang="en-US" sz="1100" dirty="0">
                <a:solidFill>
                  <a:srgbClr val="000000"/>
                </a:solidFill>
                <a:latin typeface="Arial Nova"/>
                <a:cs typeface="Times New Roman"/>
              </a:rPr>
              <a:t> (Accessed: 16 May 2024).</a:t>
            </a:r>
          </a:p>
          <a:p>
            <a:r>
              <a:rPr lang="en-US" sz="1100" i="1" dirty="0">
                <a:solidFill>
                  <a:srgbClr val="080808"/>
                </a:solidFill>
                <a:latin typeface="Noto Sans"/>
                <a:ea typeface="Noto Sans"/>
                <a:cs typeface="Noto Sans"/>
              </a:rPr>
              <a:t>-Green Whale. (2022) Plastic or tetra </a:t>
            </a:r>
            <a:r>
              <a:rPr lang="en-US" sz="1100" i="1" dirty="0" err="1">
                <a:solidFill>
                  <a:srgbClr val="080808"/>
                </a:solidFill>
                <a:latin typeface="Noto Sans"/>
                <a:ea typeface="Noto Sans"/>
                <a:cs typeface="Noto Sans"/>
              </a:rPr>
              <a:t>pak</a:t>
            </a:r>
            <a:r>
              <a:rPr lang="en-US" sz="1100" i="1" dirty="0">
                <a:solidFill>
                  <a:srgbClr val="080808"/>
                </a:solidFill>
                <a:latin typeface="Noto Sans"/>
                <a:ea typeface="Noto Sans"/>
                <a:cs typeface="Noto Sans"/>
              </a:rPr>
              <a:t> packaging? Which is less harmful to the environment?</a:t>
            </a:r>
            <a:r>
              <a:rPr lang="en-US" sz="1100" i="1" dirty="0">
                <a:solidFill>
                  <a:srgbClr val="000000"/>
                </a:solidFill>
                <a:latin typeface="Arial Nova"/>
                <a:cs typeface="Times New Roman"/>
                <a:hlinkClick r:id="rId6"/>
              </a:rPr>
              <a:t> </a:t>
            </a:r>
            <a:r>
              <a:rPr lang="en-US" sz="1100" dirty="0">
                <a:solidFill>
                  <a:srgbClr val="000000"/>
                </a:solidFill>
                <a:latin typeface="Arial Nova"/>
                <a:cs typeface="Times New Roman"/>
                <a:hlinkClick r:id="rId6"/>
              </a:rPr>
              <a:t>Available at:</a:t>
            </a:r>
            <a:r>
              <a:rPr lang="en-US" sz="1100" u="sng" dirty="0">
                <a:solidFill>
                  <a:srgbClr val="000000"/>
                </a:solidFill>
                <a:latin typeface="Arial Nova"/>
                <a:cs typeface="Times New Roman"/>
                <a:hlinkClick r:id="rId6"/>
              </a:rPr>
              <a:t> </a:t>
            </a:r>
            <a:r>
              <a:rPr lang="en-US" sz="1100" u="sng" dirty="0">
                <a:solidFill>
                  <a:srgbClr val="000000"/>
                </a:solidFill>
                <a:latin typeface="Arial Nova"/>
                <a:cs typeface="Times New Roman"/>
                <a:hlinkClick r:id="rId7"/>
              </a:rPr>
              <a:t>https://greenwhale.eu/en/plastic-or-tetra-pak-packaging-which-is-less-harmful-to-the-environment/#:~:text=About%2040%25%20of%20plastic%20bottles,of%20around%20350g%20CO2e%2Fliter</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-Haribo GmbH and co. KG (2024)</a:t>
            </a:r>
            <a:r>
              <a:rPr lang="en-US" sz="1100" i="1" dirty="0">
                <a:solidFill>
                  <a:srgbClr val="000000"/>
                </a:solidFill>
                <a:latin typeface="Arial Nova"/>
                <a:cs typeface="Times New Roman"/>
              </a:rPr>
              <a:t> Ethics.</a:t>
            </a:r>
            <a:r>
              <a:rPr lang="en-US" sz="1100" dirty="0">
                <a:solidFill>
                  <a:srgbClr val="000000"/>
                </a:solidFill>
                <a:latin typeface="Arial Nova"/>
                <a:cs typeface="Times New Roman"/>
              </a:rPr>
              <a:t> [internet]. Available at:</a:t>
            </a:r>
            <a:r>
              <a:rPr lang="en-US" sz="1100" dirty="0">
                <a:solidFill>
                  <a:srgbClr val="00B0F0"/>
                </a:solidFill>
                <a:latin typeface="Arial Nova"/>
                <a:cs typeface="Times New Roman"/>
              </a:rPr>
              <a:t> </a:t>
            </a:r>
            <a:r>
              <a:rPr lang="en-US" sz="1100" u="sng" dirty="0">
                <a:solidFill>
                  <a:srgbClr val="000000"/>
                </a:solidFill>
                <a:latin typeface="Arial Nova"/>
                <a:cs typeface="Times New Roman"/>
                <a:hlinkClick r:id="rId8"/>
              </a:rPr>
              <a:t>https://www.haribo.com/en/about-us/corporate-responsibility</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03 May 2024).</a:t>
            </a:r>
            <a:endParaRPr lang="en-GB" sz="1100" dirty="0">
              <a:solidFill>
                <a:srgbClr val="000000"/>
              </a:solidFill>
              <a:latin typeface="Arial Nova"/>
              <a:cs typeface="Times New Roman"/>
            </a:endParaRPr>
          </a:p>
          <a:p>
            <a:r>
              <a:rPr lang="en-US" sz="1100" dirty="0">
                <a:solidFill>
                  <a:srgbClr val="000000"/>
                </a:solidFill>
                <a:latin typeface="Arial Nova"/>
                <a:cs typeface="Times New Roman"/>
              </a:rPr>
              <a:t>-Haribo GmbH and co. KG (2024)</a:t>
            </a:r>
            <a:r>
              <a:rPr lang="en-US" sz="1100" i="1" dirty="0">
                <a:solidFill>
                  <a:srgbClr val="000000"/>
                </a:solidFill>
                <a:latin typeface="Arial Nova"/>
                <a:cs typeface="Times New Roman"/>
              </a:rPr>
              <a:t> Environmental and climate responsibility.</a:t>
            </a:r>
            <a:r>
              <a:rPr lang="en-US" sz="1100" dirty="0">
                <a:solidFill>
                  <a:srgbClr val="000000"/>
                </a:solidFill>
                <a:latin typeface="Arial Nova"/>
                <a:cs typeface="Times New Roman"/>
              </a:rPr>
              <a:t> [internet]. Available at: </a:t>
            </a:r>
            <a:r>
              <a:rPr lang="en-US" sz="1100" u="sng" dirty="0">
                <a:solidFill>
                  <a:srgbClr val="000000"/>
                </a:solidFill>
                <a:latin typeface="Arial Nova"/>
                <a:cs typeface="Times New Roman"/>
                <a:hlinkClick r:id="rId8"/>
              </a:rPr>
              <a:t>https://www.haribo.com/en/about-us/corporate-responsibility</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03 May 2024).</a:t>
            </a:r>
            <a:endParaRPr lang="en-GB" sz="1100" dirty="0">
              <a:solidFill>
                <a:srgbClr val="000000"/>
              </a:solidFill>
              <a:latin typeface="Arial Nova"/>
              <a:cs typeface="Times New Roman"/>
            </a:endParaRPr>
          </a:p>
          <a:p>
            <a:r>
              <a:rPr lang="en-US" sz="1100" dirty="0">
                <a:solidFill>
                  <a:srgbClr val="000000"/>
                </a:solidFill>
                <a:latin typeface="sans-serif"/>
                <a:cs typeface="Times New Roman"/>
              </a:rPr>
              <a:t>-Lebreton. T (2023) </a:t>
            </a:r>
            <a:r>
              <a:rPr lang="en-US" sz="1100" i="1" dirty="0">
                <a:solidFill>
                  <a:srgbClr val="000000"/>
                </a:solidFill>
                <a:latin typeface="sans-serif"/>
                <a:cs typeface="Times New Roman"/>
              </a:rPr>
              <a:t>The average carbon footprint per year in the UK</a:t>
            </a:r>
            <a:r>
              <a:rPr lang="en-US" sz="1100" dirty="0">
                <a:solidFill>
                  <a:srgbClr val="000000"/>
                </a:solidFill>
                <a:latin typeface="sans-serif"/>
                <a:cs typeface="Times New Roman"/>
              </a:rPr>
              <a:t>. Available at: </a:t>
            </a:r>
            <a:r>
              <a:rPr lang="en-US" sz="1100" b="1" u="sng" dirty="0">
                <a:solidFill>
                  <a:srgbClr val="000000"/>
                </a:solidFill>
                <a:latin typeface="sans-serif"/>
                <a:cs typeface="Times New Roman"/>
                <a:hlinkClick r:id="rId9"/>
              </a:rPr>
              <a:t>https://www.theecoexperts.co.uk/blog/average-carbon-footprint-uk#:~:text=The%20average%20carbon%20footprint%20in%20the%20UK%20is%20around%20six,tonnes%20per%20person%20per%20year</a:t>
            </a:r>
            <a:r>
              <a:rPr lang="en-US" sz="1100" b="1" dirty="0">
                <a:solidFill>
                  <a:srgbClr val="053C5E"/>
                </a:solidFill>
                <a:latin typeface="sans-serif"/>
                <a:cs typeface="Times New Roman"/>
              </a:rPr>
              <a:t>.</a:t>
            </a:r>
            <a:r>
              <a:rPr lang="en-US" sz="1100" dirty="0">
                <a:solidFill>
                  <a:srgbClr val="000000"/>
                </a:solidFill>
                <a:latin typeface="sans-serif"/>
                <a:cs typeface="Times New Roman"/>
              </a:rPr>
              <a:t> (Accessed: 16 May 2024).</a:t>
            </a:r>
          </a:p>
          <a:p>
            <a:r>
              <a:rPr lang="en-GB" sz="1100" dirty="0">
                <a:solidFill>
                  <a:srgbClr val="000000"/>
                </a:solidFill>
                <a:latin typeface="Arial Nova"/>
                <a:cs typeface="Times New Roman"/>
              </a:rPr>
              <a:t>-Richardson, L.D. and Wolfe, M. (2006) </a:t>
            </a:r>
            <a:r>
              <a:rPr lang="en-GB" sz="1100" i="1" dirty="0">
                <a:solidFill>
                  <a:srgbClr val="000000"/>
                </a:solidFill>
                <a:latin typeface="Arial Nova"/>
                <a:cs typeface="Times New Roman"/>
              </a:rPr>
              <a:t>Principles and Practice of Informal Education. </a:t>
            </a:r>
            <a:r>
              <a:rPr lang="en-GB" sz="1100" dirty="0">
                <a:solidFill>
                  <a:srgbClr val="000000"/>
                </a:solidFill>
                <a:latin typeface="Arial Nova"/>
                <a:cs typeface="Times New Roman"/>
              </a:rPr>
              <a:t>London: Routledge Falmer.</a:t>
            </a:r>
          </a:p>
          <a:p>
            <a:r>
              <a:rPr lang="en-US" sz="1100" dirty="0">
                <a:solidFill>
                  <a:srgbClr val="000000"/>
                </a:solidFill>
                <a:latin typeface="Arial Nova"/>
                <a:cs typeface="Times New Roman"/>
              </a:rPr>
              <a:t>-Sapin, K. (2013)</a:t>
            </a:r>
            <a:r>
              <a:rPr lang="en-US" sz="1100" i="1" dirty="0">
                <a:solidFill>
                  <a:srgbClr val="000000"/>
                </a:solidFill>
                <a:latin typeface="Arial Nova"/>
                <a:cs typeface="Times New Roman"/>
              </a:rPr>
              <a:t> Essential Skills for Youth Work Practice,</a:t>
            </a:r>
            <a:r>
              <a:rPr lang="en-US" sz="1100" dirty="0">
                <a:solidFill>
                  <a:srgbClr val="000000"/>
                </a:solidFill>
                <a:latin typeface="Arial Nova"/>
                <a:cs typeface="Times New Roman"/>
              </a:rPr>
              <a:t> 2</a:t>
            </a:r>
            <a:r>
              <a:rPr lang="en-US" sz="1100" baseline="30000" dirty="0">
                <a:solidFill>
                  <a:srgbClr val="000000"/>
                </a:solidFill>
                <a:latin typeface="Arial Nova"/>
                <a:cs typeface="Times New Roman"/>
              </a:rPr>
              <a:t>nd</a:t>
            </a:r>
            <a:r>
              <a:rPr lang="en-US" sz="1100" dirty="0">
                <a:solidFill>
                  <a:srgbClr val="000000"/>
                </a:solidFill>
                <a:latin typeface="Arial Nova"/>
                <a:cs typeface="Times New Roman"/>
              </a:rPr>
              <a:t> </a:t>
            </a:r>
            <a:r>
              <a:rPr lang="en-US" sz="1100" dirty="0" err="1">
                <a:solidFill>
                  <a:srgbClr val="000000"/>
                </a:solidFill>
                <a:latin typeface="Arial Nova"/>
                <a:cs typeface="Times New Roman"/>
              </a:rPr>
              <a:t>Edn</a:t>
            </a:r>
            <a:r>
              <a:rPr lang="en-US" sz="1100" dirty="0">
                <a:solidFill>
                  <a:srgbClr val="000000"/>
                </a:solidFill>
                <a:latin typeface="Arial Nova"/>
                <a:cs typeface="Times New Roman"/>
              </a:rPr>
              <a:t>, London: SAGE Publications Ltd.</a:t>
            </a:r>
          </a:p>
          <a:p>
            <a:r>
              <a:rPr lang="en-US" sz="1100" i="1" dirty="0">
                <a:solidFill>
                  <a:srgbClr val="000000"/>
                </a:solidFill>
                <a:latin typeface="Arial Nova"/>
                <a:cs typeface="Times New Roman"/>
              </a:rPr>
              <a:t>-</a:t>
            </a:r>
            <a:r>
              <a:rPr lang="en-US" sz="1100" i="1" dirty="0" err="1">
                <a:solidFill>
                  <a:srgbClr val="000000"/>
                </a:solidFill>
                <a:latin typeface="Arial Nova"/>
                <a:cs typeface="Times New Roman"/>
              </a:rPr>
              <a:t>SkootEco</a:t>
            </a:r>
            <a:r>
              <a:rPr lang="en-US" sz="1100" i="1" dirty="0">
                <a:solidFill>
                  <a:srgbClr val="000000"/>
                </a:solidFill>
                <a:latin typeface="Arial Nova"/>
                <a:cs typeface="Times New Roman"/>
              </a:rPr>
              <a:t>. (2024) What is carbon footprint?</a:t>
            </a:r>
            <a:r>
              <a:rPr lang="en-US" sz="1100" dirty="0">
                <a:solidFill>
                  <a:srgbClr val="000000"/>
                </a:solidFill>
                <a:latin typeface="Arial Nova"/>
                <a:cs typeface="Times New Roman"/>
              </a:rPr>
              <a:t> Available at: </a:t>
            </a:r>
            <a:r>
              <a:rPr lang="en-US" sz="1100" u="sng" dirty="0">
                <a:solidFill>
                  <a:srgbClr val="000000"/>
                </a:solidFill>
                <a:latin typeface="Arial Nova"/>
                <a:cs typeface="Times New Roman"/>
                <a:hlinkClick r:id="rId10"/>
              </a:rPr>
              <a:t>https://skoot.eco/articles/carbon-footprint-of-everyday-things-part-iii</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-The National Youth Agency. (2004)</a:t>
            </a:r>
            <a:r>
              <a:rPr lang="en-US" sz="1100" i="1" dirty="0">
                <a:solidFill>
                  <a:srgbClr val="000000"/>
                </a:solidFill>
                <a:latin typeface="Arial Nova"/>
                <a:cs typeface="Times New Roman"/>
              </a:rPr>
              <a:t> Ethical conduct in youth work.</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1"/>
              </a:rPr>
              <a:t>https://s3.eu-west-1.amazonaws.com/assets.nya2.joltrouter.net/wp-content/uploads/20210421113054/Ethical_conduct_in_Youth-Work-1.pdf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-UNICEF. (1989) </a:t>
            </a:r>
            <a:r>
              <a:rPr lang="en-US" sz="1100" i="1" dirty="0">
                <a:solidFill>
                  <a:srgbClr val="000000"/>
                </a:solidFill>
                <a:latin typeface="Arial Nova"/>
                <a:cs typeface="Times New Roman"/>
              </a:rPr>
              <a:t>The United Nations Convention on the Rights of the Child</a:t>
            </a:r>
            <a:r>
              <a:rPr lang="en-US" sz="1100" dirty="0">
                <a:solidFill>
                  <a:srgbClr val="000000"/>
                </a:solidFill>
                <a:latin typeface="Arial Nova"/>
                <a:cs typeface="Times New Roman"/>
              </a:rPr>
              <a:t>, London: UNICEF. [Pdf] Available at: </a:t>
            </a:r>
            <a:r>
              <a:rPr lang="en-US" sz="1100" u="sng" dirty="0">
                <a:solidFill>
                  <a:srgbClr val="000000"/>
                </a:solidFill>
                <a:latin typeface="Arial Nova"/>
                <a:cs typeface="Times New Roman"/>
                <a:hlinkClick r:id="rId12"/>
              </a:rPr>
              <a:t>https://www.unicef.org.uk/wp-content/uploads/2016/08/unicef-convention-rights-child-uncrc.pdf</a:t>
            </a:r>
            <a:r>
              <a:rPr lang="en-US" sz="1100" dirty="0">
                <a:solidFill>
                  <a:srgbClr val="00B0F0"/>
                </a:solidFill>
                <a:latin typeface="Arial Nova"/>
                <a:cs typeface="Times New Roman"/>
              </a:rPr>
              <a:t> </a:t>
            </a:r>
            <a:r>
              <a:rPr lang="en-US" sz="1100" dirty="0">
                <a:solidFill>
                  <a:srgbClr val="000000"/>
                </a:solidFill>
                <a:latin typeface="Arial Nova"/>
                <a:cs typeface="Times New Roman"/>
              </a:rPr>
              <a:t>(Accessed: 22 January 2023).</a:t>
            </a:r>
            <a:endParaRPr lang="en-GB" sz="1100" dirty="0">
              <a:solidFill>
                <a:srgbClr val="000000"/>
              </a:solidFill>
              <a:latin typeface="Arial Nova"/>
              <a:cs typeface="Times New Roman"/>
            </a:endParaRPr>
          </a:p>
          <a:p>
            <a:r>
              <a:rPr lang="en-US" sz="1100" i="1" dirty="0">
                <a:solidFill>
                  <a:srgbClr val="000000"/>
                </a:solidFill>
                <a:latin typeface="Arial Nova"/>
                <a:cs typeface="Times New Roman"/>
              </a:rPr>
              <a:t>-Welsh Assembly Government. (2008) Education for Sustainable Development and Global Citizenship: A Common Understanding for Schools.</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3"/>
              </a:rPr>
              <a:t>https://hwb.gov.wales/api/storage/eaf467e6-30fe-45c9-93ef-cb30f31f1c90/common-understanding-for-school.pdf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-Welsh Government. (2018) </a:t>
            </a:r>
            <a:r>
              <a:rPr lang="en-US" sz="1100" i="1" dirty="0">
                <a:solidFill>
                  <a:srgbClr val="000000"/>
                </a:solidFill>
                <a:latin typeface="Arial Nova"/>
                <a:cs typeface="Times New Roman"/>
              </a:rPr>
              <a:t>Children and young people participation Standards</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4"/>
              </a:rPr>
              <a:t>https://www.gov.wales/sites/default/files/publications/2018-02/Bilingual-Participation-Standards-poster2016.pdf</a:t>
            </a:r>
            <a:r>
              <a:rPr lang="en-US" sz="1100" dirty="0">
                <a:solidFill>
                  <a:srgbClr val="000000"/>
                </a:solidFill>
                <a:latin typeface="Arial Nova"/>
                <a:cs typeface="Times New Roman"/>
              </a:rPr>
              <a:t> (Accessed: 16 May 2024).</a:t>
            </a:r>
          </a:p>
          <a:p>
            <a:r>
              <a:rPr lang="en-US" sz="1100" dirty="0">
                <a:solidFill>
                  <a:srgbClr val="000000"/>
                </a:solidFill>
                <a:latin typeface="Arial Nova"/>
                <a:cs typeface="Times New Roman"/>
              </a:rPr>
              <a:t>-Welsh Government. (2018) </a:t>
            </a:r>
            <a:r>
              <a:rPr lang="en-US" sz="1100" i="1" dirty="0">
                <a:solidFill>
                  <a:srgbClr val="000000"/>
                </a:solidFill>
                <a:latin typeface="Arial Nova"/>
                <a:cs typeface="Times New Roman"/>
              </a:rPr>
              <a:t>The national youth work strategies for Wales 2014-2018, Supporting young people to reach their potential and live fulfilled lives. </a:t>
            </a:r>
            <a:r>
              <a:rPr lang="en-US" sz="1100" dirty="0">
                <a:solidFill>
                  <a:srgbClr val="000000"/>
                </a:solidFill>
                <a:latin typeface="Arial Nova"/>
                <a:cs typeface="Times New Roman"/>
              </a:rPr>
              <a:t>[pdf]. Available at: </a:t>
            </a:r>
            <a:r>
              <a:rPr lang="en-US" sz="1100" u="sng" dirty="0">
                <a:solidFill>
                  <a:srgbClr val="000000"/>
                </a:solidFill>
                <a:latin typeface="Arial Nova"/>
                <a:cs typeface="Times New Roman"/>
                <a:hlinkClick r:id="rId15"/>
              </a:rPr>
              <a:t>https://dera.ioe.ac.uk/id/eprint/19353/1/140221-national-youth-work-strategy-en.pdf</a:t>
            </a:r>
            <a:r>
              <a:rPr lang="en-US" sz="1100" dirty="0">
                <a:solidFill>
                  <a:srgbClr val="000000"/>
                </a:solidFill>
                <a:latin typeface="Arial Nova"/>
                <a:cs typeface="Times New Roman"/>
              </a:rPr>
              <a:t> (Accessed: 9 May 2024).</a:t>
            </a:r>
            <a:endParaRPr lang="en-GB" sz="1100" dirty="0">
              <a:solidFill>
                <a:srgbClr val="000000"/>
              </a:solidFill>
              <a:latin typeface="Arial Nova"/>
              <a:cs typeface="Times New Roman"/>
            </a:endParaRPr>
          </a:p>
          <a:p>
            <a:r>
              <a:rPr lang="en-GB" sz="1100" dirty="0">
                <a:solidFill>
                  <a:srgbClr val="000000"/>
                </a:solidFill>
                <a:latin typeface="Arial Nova"/>
                <a:cs typeface="Times New Roman"/>
              </a:rPr>
              <a:t>-Welsh Government. (2022) </a:t>
            </a:r>
            <a:r>
              <a:rPr lang="en-GB" sz="1100" i="1" dirty="0">
                <a:solidFill>
                  <a:srgbClr val="000000"/>
                </a:solidFill>
                <a:latin typeface="Arial Nova"/>
                <a:cs typeface="Times New Roman"/>
              </a:rPr>
              <a:t>Well-being of Future Generations (Wales) Act 2015, essentials guide.</a:t>
            </a:r>
            <a:r>
              <a:rPr lang="en-GB" sz="1100" dirty="0">
                <a:solidFill>
                  <a:srgbClr val="000000"/>
                </a:solidFill>
                <a:latin typeface="Arial Nova"/>
                <a:cs typeface="Times New Roman"/>
              </a:rPr>
              <a:t> [pdf]. Available at:</a:t>
            </a:r>
            <a:r>
              <a:rPr lang="en-GB" sz="1100" dirty="0">
                <a:solidFill>
                  <a:srgbClr val="00B0F0"/>
                </a:solidFill>
                <a:latin typeface="Arial Nova"/>
                <a:cs typeface="Times New Roman"/>
              </a:rPr>
              <a:t> </a:t>
            </a:r>
            <a:r>
              <a:rPr lang="en-GB" sz="1100" u="sng" dirty="0">
                <a:solidFill>
                  <a:srgbClr val="000000"/>
                </a:solidFill>
                <a:latin typeface="Arial Nova"/>
                <a:cs typeface="Times New Roman"/>
                <a:hlinkClick r:id="rId16"/>
              </a:rPr>
              <a:t>https://www.gov.wales/sites/default/files/publications/2024-04/well-being-future-generations-wales-act-2015-the-essentials-2024.pdf</a:t>
            </a:r>
            <a:r>
              <a:rPr lang="en-GB" sz="1100" dirty="0">
                <a:solidFill>
                  <a:srgbClr val="00B0F0"/>
                </a:solidFill>
                <a:latin typeface="Arial Nova"/>
                <a:cs typeface="Times New Roman"/>
              </a:rPr>
              <a:t> </a:t>
            </a:r>
            <a:r>
              <a:rPr lang="en-GB" sz="1100" dirty="0">
                <a:solidFill>
                  <a:srgbClr val="000000"/>
                </a:solidFill>
                <a:latin typeface="Arial Nova"/>
                <a:cs typeface="Times New Roman"/>
              </a:rPr>
              <a:t>(Accessed: 27 April 2024).</a:t>
            </a:r>
          </a:p>
          <a:p>
            <a:r>
              <a:rPr lang="en-US" sz="1100" dirty="0">
                <a:solidFill>
                  <a:srgbClr val="000000"/>
                </a:solidFill>
                <a:latin typeface="Arial Nova"/>
                <a:cs typeface="Times New Roman"/>
              </a:rPr>
              <a:t>-Youth Work in Wales Review Group. (2022) </a:t>
            </a:r>
            <a:r>
              <a:rPr lang="en-US" sz="1100" i="1" dirty="0">
                <a:solidFill>
                  <a:srgbClr val="000000"/>
                </a:solidFill>
                <a:latin typeface="Arial Nova"/>
                <a:cs typeface="Times New Roman"/>
              </a:rPr>
              <a:t>Youth Work in Wales: Principles and Purposes</a:t>
            </a:r>
            <a:r>
              <a:rPr lang="en-US" sz="1100" dirty="0">
                <a:solidFill>
                  <a:srgbClr val="000000"/>
                </a:solidFill>
                <a:latin typeface="Arial Nova"/>
                <a:cs typeface="Times New Roman"/>
              </a:rPr>
              <a:t>, Cardiff: Youth Work in Wales Review Group.</a:t>
            </a:r>
            <a:endParaRPr lang="en-GB" sz="1100" dirty="0">
              <a:solidFill>
                <a:srgbClr val="000000"/>
              </a:solidFill>
              <a:latin typeface="Arial Nova"/>
              <a:cs typeface="Times New Roman"/>
            </a:endParaRPr>
          </a:p>
          <a:p>
            <a:pPr marL="171450" indent="-171450">
              <a:buFont typeface="Arial"/>
              <a:buChar char="•"/>
            </a:pPr>
            <a:endParaRPr lang="en-GB" sz="1100" dirty="0">
              <a:solidFill>
                <a:srgbClr val="000000"/>
              </a:solidFill>
              <a:latin typeface="Arial"/>
              <a:cs typeface="Times New Roman"/>
            </a:endParaRPr>
          </a:p>
          <a:p>
            <a:endParaRPr lang="en-GB" sz="1100" dirty="0">
              <a:solidFill>
                <a:srgbClr val="000000"/>
              </a:solidFill>
              <a:latin typeface="Times New Roman"/>
              <a:cs typeface="Times New Roman"/>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a:p>
            <a:endParaRPr lang="en-US" b="1" u="sng" dirty="0">
              <a:solidFill>
                <a:srgbClr val="00B050"/>
              </a:solidFill>
            </a:endParaRPr>
          </a:p>
        </p:txBody>
      </p:sp>
    </p:spTree>
    <p:extLst>
      <p:ext uri="{BB962C8B-B14F-4D97-AF65-F5344CB8AC3E}">
        <p14:creationId xmlns:p14="http://schemas.microsoft.com/office/powerpoint/2010/main" val="20532395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Droplet</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No one is too small to make a difference: Working with young people to create a climate of change (ECYW5003) </vt:lpstr>
      <vt:lpstr>Part 1= Lesson plan and rational.  Part 2= A taster of an activity.  Part 3= An evaluation of an previous activity.</vt:lpstr>
      <vt:lpstr>              Part 1  Lesson plan  Age group: 11-14 years.  Activity Time Limit: 1 hour 20 minutes in total= 10 minutes Introduction and order of session, 10 minutes ice breaker, 10 minutes explanations and information, 15 minutes co2 activity, 20 minutes to make coasters activity and 10 minutes evaluation and reflections.   Location: Indoor activity, in an area with open space for movement.    </vt:lpstr>
      <vt:lpstr>  </vt:lpstr>
      <vt:lpstr>PowerPoint Presentation</vt:lpstr>
      <vt:lpstr>PowerPoint Presentation</vt:lpstr>
      <vt:lpstr>PowerPoint Presentation</vt:lpstr>
      <vt:lpstr> Adaptations:   To make this activity last longer or with larger groups, it is possible to split the group into two, and have them compete against each other.   For less able people, instead of moving around the room, flash cards could be used for higher and lower opinions.   The newspaper could be pre rolled, therefore the young people can just roll the newspaper to make the coasters. Alternatively, the coasters could be premade; this would allow time for decoration.    Making this activity participative, inclusive and diverse to all (YWWRG, 2022).</vt:lpstr>
      <vt:lpstr>                Part 3 Evaluation of a Planned Activity:  The aim of the Activity: To highlight the important role we have as individuals on the impact of climate change and to be able to calculate individual and groups' daily emissions. To identify ways in which individuals can lower their carbon emissions. The lesson plan was clear and straight to the point, once it was seen once it was easy to recreate.  How did it run:  Met the aims. There were several young people that chose to use less participation than others.  What worked well:  The young people enjoyed the craft element of the activity. Showing the young people local flooding.  What challenges were faced and how were they dealt with:  The first session, both young people and students, appeared nervous, it was observed that standing around the table with strangers was unfamiliar to the young people and was in a formal setting. It was suggested that the young people could sit for the next group to see if this approach would ease the formality, it did.  The time given was a challenge, there was a sense of being rushed through the activity. This was uncomfortable when the young people wanted to discuss further and share more in-depth opinions and views, however, there was a need to proceed to the next steps.    What would you do differently:  Each young person being able to calculate their own individual co2 levels and then calculate as a group could be done while the young people were making their hand affirmations.  The older young people could do this on their own and the younger ones with support as there were many students available to support this.  Ice breaker- to encourage engagement (Richardson and Wolfe, 2006: The National Youth Agency, 2004). Outdated for young people, perhaps mobile phone usage, streaming usage or air fryer usage other than an oven.  Would you use the activity: Yes.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1264</cp:revision>
  <dcterms:created xsi:type="dcterms:W3CDTF">2024-05-03T13:52:20Z</dcterms:created>
  <dcterms:modified xsi:type="dcterms:W3CDTF">2024-05-22T21:23:28Z</dcterms:modified>
</cp:coreProperties>
</file>