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809" r:id="rId1"/>
  </p:sldMasterIdLst>
  <p:notesMasterIdLst>
    <p:notesMasterId r:id="rId21"/>
  </p:notesMasterIdLst>
  <p:handoutMasterIdLst>
    <p:handoutMasterId r:id="rId22"/>
  </p:handoutMasterIdLst>
  <p:sldIdLst>
    <p:sldId id="256" r:id="rId2"/>
    <p:sldId id="338" r:id="rId3"/>
    <p:sldId id="334" r:id="rId4"/>
    <p:sldId id="257" r:id="rId5"/>
    <p:sldId id="323" r:id="rId6"/>
    <p:sldId id="324" r:id="rId7"/>
    <p:sldId id="339" r:id="rId8"/>
    <p:sldId id="341" r:id="rId9"/>
    <p:sldId id="342" r:id="rId10"/>
    <p:sldId id="343" r:id="rId11"/>
    <p:sldId id="332" r:id="rId12"/>
    <p:sldId id="348" r:id="rId13"/>
    <p:sldId id="344" r:id="rId14"/>
    <p:sldId id="349" r:id="rId15"/>
    <p:sldId id="350" r:id="rId16"/>
    <p:sldId id="322" r:id="rId17"/>
    <p:sldId id="345" r:id="rId18"/>
    <p:sldId id="346" r:id="rId19"/>
    <p:sldId id="347" r:id="rId20"/>
  </p:sldIdLst>
  <p:sldSz cx="12192000" cy="6858000"/>
  <p:notesSz cx="6997700" cy="92837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924">
          <p15:clr>
            <a:srgbClr val="A4A3A4"/>
          </p15:clr>
        </p15:guide>
        <p15:guide id="2" pos="2204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345" autoAdjust="0"/>
    <p:restoredTop sz="94719" autoAdjust="0"/>
  </p:normalViewPr>
  <p:slideViewPr>
    <p:cSldViewPr>
      <p:cViewPr varScale="1">
        <p:scale>
          <a:sx n="148" d="100"/>
          <a:sy n="148" d="100"/>
        </p:scale>
        <p:origin x="840" y="19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6660"/>
    </p:cViewPr>
  </p:sorterViewPr>
  <p:notesViewPr>
    <p:cSldViewPr>
      <p:cViewPr varScale="1">
        <p:scale>
          <a:sx n="58" d="100"/>
          <a:sy n="58" d="100"/>
        </p:scale>
        <p:origin x="-912" y="-112"/>
      </p:cViewPr>
      <p:guideLst>
        <p:guide orient="horz" pos="2924"/>
        <p:guide pos="2204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FF13C1F-ADB6-4DE6-A279-C064E81F87C6}" type="doc">
      <dgm:prSet loTypeId="urn:microsoft.com/office/officeart/2011/layout/CircleProcess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ADB1F8E-0322-40A7-9B83-9D6D97061B5F}">
      <dgm:prSet phldrT="[Text]"/>
      <dgm:spPr/>
      <dgm:t>
        <a:bodyPr/>
        <a:lstStyle/>
        <a:p>
          <a:r>
            <a:rPr lang="en-GB" dirty="0">
              <a:solidFill>
                <a:srgbClr val="FF0000"/>
              </a:solidFill>
            </a:rPr>
            <a:t>Human Factors / Ergonomics</a:t>
          </a:r>
        </a:p>
      </dgm:t>
    </dgm:pt>
    <dgm:pt modelId="{42BD5759-8B1A-4880-84AE-182C5E1C3CA6}" type="parTrans" cxnId="{46022965-1999-42B4-9E08-92C39ECF9F5F}">
      <dgm:prSet/>
      <dgm:spPr/>
      <dgm:t>
        <a:bodyPr/>
        <a:lstStyle/>
        <a:p>
          <a:endParaRPr lang="en-GB"/>
        </a:p>
      </dgm:t>
    </dgm:pt>
    <dgm:pt modelId="{A8B04F27-1BE2-4BA4-B1F9-895BA9EFD14A}" type="sibTrans" cxnId="{46022965-1999-42B4-9E08-92C39ECF9F5F}">
      <dgm:prSet/>
      <dgm:spPr/>
      <dgm:t>
        <a:bodyPr/>
        <a:lstStyle/>
        <a:p>
          <a:endParaRPr lang="en-GB"/>
        </a:p>
      </dgm:t>
    </dgm:pt>
    <dgm:pt modelId="{C2F35DD0-6058-44A0-A2C0-340B3EDCEED4}">
      <dgm:prSet phldrT="[Text]"/>
      <dgm:spPr/>
      <dgm:t>
        <a:bodyPr/>
        <a:lstStyle/>
        <a:p>
          <a:r>
            <a:rPr lang="en-GB" dirty="0">
              <a:solidFill>
                <a:srgbClr val="FF0000"/>
              </a:solidFill>
            </a:rPr>
            <a:t>Human-Computer Interaction</a:t>
          </a:r>
        </a:p>
      </dgm:t>
    </dgm:pt>
    <dgm:pt modelId="{F94AEFEF-B2FC-4463-9A8B-67BAEC7083DF}" type="parTrans" cxnId="{B4A4AC88-09BA-47D6-979E-006B23C8F562}">
      <dgm:prSet/>
      <dgm:spPr/>
      <dgm:t>
        <a:bodyPr/>
        <a:lstStyle/>
        <a:p>
          <a:endParaRPr lang="en-GB"/>
        </a:p>
      </dgm:t>
    </dgm:pt>
    <dgm:pt modelId="{37D65378-EECA-43B4-99B4-39396121A307}" type="sibTrans" cxnId="{B4A4AC88-09BA-47D6-979E-006B23C8F562}">
      <dgm:prSet/>
      <dgm:spPr/>
      <dgm:t>
        <a:bodyPr/>
        <a:lstStyle/>
        <a:p>
          <a:endParaRPr lang="en-GB"/>
        </a:p>
      </dgm:t>
    </dgm:pt>
    <dgm:pt modelId="{D250AD4E-7989-41D3-99C4-1A78E81849B7}">
      <dgm:prSet phldrT="[Text]"/>
      <dgm:spPr/>
      <dgm:t>
        <a:bodyPr/>
        <a:lstStyle/>
        <a:p>
          <a:r>
            <a:rPr lang="en-GB" dirty="0">
              <a:solidFill>
                <a:srgbClr val="FF0000"/>
              </a:solidFill>
            </a:rPr>
            <a:t>Usability Engineering</a:t>
          </a:r>
        </a:p>
      </dgm:t>
    </dgm:pt>
    <dgm:pt modelId="{C6A5753A-2C0F-47E8-8D39-1249C5712D81}" type="parTrans" cxnId="{4112C85F-22BF-4632-9E75-DD61F48929F4}">
      <dgm:prSet/>
      <dgm:spPr/>
      <dgm:t>
        <a:bodyPr/>
        <a:lstStyle/>
        <a:p>
          <a:endParaRPr lang="en-GB"/>
        </a:p>
      </dgm:t>
    </dgm:pt>
    <dgm:pt modelId="{6C118DA6-C405-4907-817E-5F823EC49324}" type="sibTrans" cxnId="{4112C85F-22BF-4632-9E75-DD61F48929F4}">
      <dgm:prSet/>
      <dgm:spPr/>
      <dgm:t>
        <a:bodyPr/>
        <a:lstStyle/>
        <a:p>
          <a:endParaRPr lang="en-GB"/>
        </a:p>
      </dgm:t>
    </dgm:pt>
    <dgm:pt modelId="{002B6209-2235-4A8F-AF34-A90343FAA857}">
      <dgm:prSet phldrT="[Text]"/>
      <dgm:spPr/>
      <dgm:t>
        <a:bodyPr/>
        <a:lstStyle/>
        <a:p>
          <a:r>
            <a:rPr lang="en-GB" dirty="0">
              <a:solidFill>
                <a:srgbClr val="FF0000"/>
              </a:solidFill>
            </a:rPr>
            <a:t>Interaction Design</a:t>
          </a:r>
        </a:p>
      </dgm:t>
    </dgm:pt>
    <dgm:pt modelId="{123ADAD2-290A-4A8B-AAB8-6A3945DA9CAF}" type="parTrans" cxnId="{9B3AC542-84F2-4175-BC39-A676C1B3E235}">
      <dgm:prSet/>
      <dgm:spPr/>
      <dgm:t>
        <a:bodyPr/>
        <a:lstStyle/>
        <a:p>
          <a:endParaRPr lang="en-GB"/>
        </a:p>
      </dgm:t>
    </dgm:pt>
    <dgm:pt modelId="{ED9BFA71-B740-4E2D-84C8-20C194CEC1B9}" type="sibTrans" cxnId="{9B3AC542-84F2-4175-BC39-A676C1B3E235}">
      <dgm:prSet/>
      <dgm:spPr/>
      <dgm:t>
        <a:bodyPr/>
        <a:lstStyle/>
        <a:p>
          <a:endParaRPr lang="en-GB"/>
        </a:p>
      </dgm:t>
    </dgm:pt>
    <dgm:pt modelId="{90CDC35A-FB4D-49F1-882F-365456FB17ED}">
      <dgm:prSet phldrT="[Text]"/>
      <dgm:spPr/>
      <dgm:t>
        <a:bodyPr/>
        <a:lstStyle/>
        <a:p>
          <a:r>
            <a:rPr lang="en-GB" dirty="0">
              <a:solidFill>
                <a:srgbClr val="FF0000"/>
              </a:solidFill>
            </a:rPr>
            <a:t>User Experience Design</a:t>
          </a:r>
        </a:p>
      </dgm:t>
    </dgm:pt>
    <dgm:pt modelId="{1E38ACCF-1A83-4744-922B-CA6BC8B16DF7}" type="parTrans" cxnId="{9A1544B7-0AB9-402F-9064-C3E858B743DB}">
      <dgm:prSet/>
      <dgm:spPr/>
      <dgm:t>
        <a:bodyPr/>
        <a:lstStyle/>
        <a:p>
          <a:endParaRPr lang="en-GB"/>
        </a:p>
      </dgm:t>
    </dgm:pt>
    <dgm:pt modelId="{287B6473-4F35-4E1F-823D-A899CE8AF9A7}" type="sibTrans" cxnId="{9A1544B7-0AB9-402F-9064-C3E858B743DB}">
      <dgm:prSet/>
      <dgm:spPr/>
      <dgm:t>
        <a:bodyPr/>
        <a:lstStyle/>
        <a:p>
          <a:endParaRPr lang="en-GB"/>
        </a:p>
      </dgm:t>
    </dgm:pt>
    <dgm:pt modelId="{FF234207-91B6-4DB5-A7FB-0603859E8F3C}" type="pres">
      <dgm:prSet presAssocID="{6FF13C1F-ADB6-4DE6-A279-C064E81F87C6}" presName="Name0" presStyleCnt="0">
        <dgm:presLayoutVars>
          <dgm:chMax val="11"/>
          <dgm:chPref val="11"/>
          <dgm:dir/>
          <dgm:resizeHandles/>
        </dgm:presLayoutVars>
      </dgm:prSet>
      <dgm:spPr/>
    </dgm:pt>
    <dgm:pt modelId="{692199F6-53E4-4663-A524-3E17CDF01F27}" type="pres">
      <dgm:prSet presAssocID="{90CDC35A-FB4D-49F1-882F-365456FB17ED}" presName="Accent5" presStyleCnt="0"/>
      <dgm:spPr/>
    </dgm:pt>
    <dgm:pt modelId="{92386A7A-5972-49C6-9DAF-6C97C491EF90}" type="pres">
      <dgm:prSet presAssocID="{90CDC35A-FB4D-49F1-882F-365456FB17ED}" presName="Accent" presStyleLbl="node1" presStyleIdx="0" presStyleCnt="5"/>
      <dgm:spPr/>
    </dgm:pt>
    <dgm:pt modelId="{FBD6292F-49F2-43F4-B234-8AFAB7F60D77}" type="pres">
      <dgm:prSet presAssocID="{90CDC35A-FB4D-49F1-882F-365456FB17ED}" presName="ParentBackground5" presStyleCnt="0"/>
      <dgm:spPr/>
    </dgm:pt>
    <dgm:pt modelId="{DB85B73B-1BF1-4831-96E8-B02D67E1E743}" type="pres">
      <dgm:prSet presAssocID="{90CDC35A-FB4D-49F1-882F-365456FB17ED}" presName="ParentBackground" presStyleLbl="fgAcc1" presStyleIdx="0" presStyleCnt="5"/>
      <dgm:spPr/>
    </dgm:pt>
    <dgm:pt modelId="{654B2189-972A-49E0-9BEB-956F982A220B}" type="pres">
      <dgm:prSet presAssocID="{90CDC35A-FB4D-49F1-882F-365456FB17ED}" presName="Parent5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04C704BA-CCFF-4953-8397-D88FE5CD8B49}" type="pres">
      <dgm:prSet presAssocID="{002B6209-2235-4A8F-AF34-A90343FAA857}" presName="Accent4" presStyleCnt="0"/>
      <dgm:spPr/>
    </dgm:pt>
    <dgm:pt modelId="{DA52BC6C-0E3B-4656-BD17-5288361292C0}" type="pres">
      <dgm:prSet presAssocID="{002B6209-2235-4A8F-AF34-A90343FAA857}" presName="Accent" presStyleLbl="node1" presStyleIdx="1" presStyleCnt="5"/>
      <dgm:spPr/>
    </dgm:pt>
    <dgm:pt modelId="{0610A657-13AB-48EE-BDCA-6C164372B03C}" type="pres">
      <dgm:prSet presAssocID="{002B6209-2235-4A8F-AF34-A90343FAA857}" presName="ParentBackground4" presStyleCnt="0"/>
      <dgm:spPr/>
    </dgm:pt>
    <dgm:pt modelId="{AB66027D-BB74-4A27-82AB-AB269E1475F9}" type="pres">
      <dgm:prSet presAssocID="{002B6209-2235-4A8F-AF34-A90343FAA857}" presName="ParentBackground" presStyleLbl="fgAcc1" presStyleIdx="1" presStyleCnt="5"/>
      <dgm:spPr/>
    </dgm:pt>
    <dgm:pt modelId="{7F97644A-B34C-4D51-BDC4-4A5327590B5B}" type="pres">
      <dgm:prSet presAssocID="{002B6209-2235-4A8F-AF34-A90343FAA857}" presName="Parent4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3F6A17A0-089B-4BF3-AE4A-93DEADE6BFDD}" type="pres">
      <dgm:prSet presAssocID="{D250AD4E-7989-41D3-99C4-1A78E81849B7}" presName="Accent3" presStyleCnt="0"/>
      <dgm:spPr/>
    </dgm:pt>
    <dgm:pt modelId="{ABD2679B-B7AA-48FE-91E3-B37F2EF3F729}" type="pres">
      <dgm:prSet presAssocID="{D250AD4E-7989-41D3-99C4-1A78E81849B7}" presName="Accent" presStyleLbl="node1" presStyleIdx="2" presStyleCnt="5"/>
      <dgm:spPr/>
    </dgm:pt>
    <dgm:pt modelId="{2121AAFD-F6B5-4142-A173-954241DF41CB}" type="pres">
      <dgm:prSet presAssocID="{D250AD4E-7989-41D3-99C4-1A78E81849B7}" presName="ParentBackground3" presStyleCnt="0"/>
      <dgm:spPr/>
    </dgm:pt>
    <dgm:pt modelId="{AFC4B12F-7D5B-49FC-87B4-6C45569FA67F}" type="pres">
      <dgm:prSet presAssocID="{D250AD4E-7989-41D3-99C4-1A78E81849B7}" presName="ParentBackground" presStyleLbl="fgAcc1" presStyleIdx="2" presStyleCnt="5"/>
      <dgm:spPr/>
    </dgm:pt>
    <dgm:pt modelId="{2B532CC1-AB0C-4F9E-9BC4-B176A5FA196E}" type="pres">
      <dgm:prSet presAssocID="{D250AD4E-7989-41D3-99C4-1A78E81849B7}" presName="Parent3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76A404B4-CC55-4C5B-90B7-CB8FE8BFA40C}" type="pres">
      <dgm:prSet presAssocID="{C2F35DD0-6058-44A0-A2C0-340B3EDCEED4}" presName="Accent2" presStyleCnt="0"/>
      <dgm:spPr/>
    </dgm:pt>
    <dgm:pt modelId="{B1E4BC4C-37C6-4609-A17C-26CB91AAD49E}" type="pres">
      <dgm:prSet presAssocID="{C2F35DD0-6058-44A0-A2C0-340B3EDCEED4}" presName="Accent" presStyleLbl="node1" presStyleIdx="3" presStyleCnt="5"/>
      <dgm:spPr/>
    </dgm:pt>
    <dgm:pt modelId="{5FD09019-079B-482B-BB75-F426E1A5C9B0}" type="pres">
      <dgm:prSet presAssocID="{C2F35DD0-6058-44A0-A2C0-340B3EDCEED4}" presName="ParentBackground2" presStyleCnt="0"/>
      <dgm:spPr/>
    </dgm:pt>
    <dgm:pt modelId="{82317E4D-E813-4ABD-857A-C2DEDF2B39D2}" type="pres">
      <dgm:prSet presAssocID="{C2F35DD0-6058-44A0-A2C0-340B3EDCEED4}" presName="ParentBackground" presStyleLbl="fgAcc1" presStyleIdx="3" presStyleCnt="5"/>
      <dgm:spPr/>
    </dgm:pt>
    <dgm:pt modelId="{BB1717E5-F134-4591-B582-B88B8F616E00}" type="pres">
      <dgm:prSet presAssocID="{C2F35DD0-6058-44A0-A2C0-340B3EDCEED4}" presName="Parent2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E35D7513-4E0A-41B9-A396-478F37AAA16F}" type="pres">
      <dgm:prSet presAssocID="{AADB1F8E-0322-40A7-9B83-9D6D97061B5F}" presName="Accent1" presStyleCnt="0"/>
      <dgm:spPr/>
    </dgm:pt>
    <dgm:pt modelId="{BB66BD86-4DCC-4744-BECE-880F994B0603}" type="pres">
      <dgm:prSet presAssocID="{AADB1F8E-0322-40A7-9B83-9D6D97061B5F}" presName="Accent" presStyleLbl="node1" presStyleIdx="4" presStyleCnt="5"/>
      <dgm:spPr/>
    </dgm:pt>
    <dgm:pt modelId="{9E7B065F-BDD4-4AB5-8E17-523B80DF31DD}" type="pres">
      <dgm:prSet presAssocID="{AADB1F8E-0322-40A7-9B83-9D6D97061B5F}" presName="ParentBackground1" presStyleCnt="0"/>
      <dgm:spPr/>
    </dgm:pt>
    <dgm:pt modelId="{5A708257-B5D7-42AA-851D-70F5BEA27549}" type="pres">
      <dgm:prSet presAssocID="{AADB1F8E-0322-40A7-9B83-9D6D97061B5F}" presName="ParentBackground" presStyleLbl="fgAcc1" presStyleIdx="4" presStyleCnt="5"/>
      <dgm:spPr/>
    </dgm:pt>
    <dgm:pt modelId="{6337CE9A-0B4F-48B9-AF16-B92CA38AB9A2}" type="pres">
      <dgm:prSet presAssocID="{AADB1F8E-0322-40A7-9B83-9D6D97061B5F}" presName="Parent1" presStyleLbl="revTx" presStyleIdx="0" presStyleCnt="0">
        <dgm:presLayoutVars>
          <dgm:chMax val="1"/>
          <dgm:chPref val="1"/>
          <dgm:bulletEnabled val="1"/>
        </dgm:presLayoutVars>
      </dgm:prSet>
      <dgm:spPr/>
    </dgm:pt>
  </dgm:ptLst>
  <dgm:cxnLst>
    <dgm:cxn modelId="{8B1FCE17-F5CC-4135-A2D7-3592400BC879}" type="presOf" srcId="{002B6209-2235-4A8F-AF34-A90343FAA857}" destId="{7F97644A-B34C-4D51-BDC4-4A5327590B5B}" srcOrd="1" destOrd="0" presId="urn:microsoft.com/office/officeart/2011/layout/CircleProcess"/>
    <dgm:cxn modelId="{1D941C1C-2BD3-43E9-8706-91487E56A9BA}" type="presOf" srcId="{C2F35DD0-6058-44A0-A2C0-340B3EDCEED4}" destId="{BB1717E5-F134-4591-B582-B88B8F616E00}" srcOrd="1" destOrd="0" presId="urn:microsoft.com/office/officeart/2011/layout/CircleProcess"/>
    <dgm:cxn modelId="{407C1320-2D60-48CD-84A5-F238BD0CAA0B}" type="presOf" srcId="{D250AD4E-7989-41D3-99C4-1A78E81849B7}" destId="{2B532CC1-AB0C-4F9E-9BC4-B176A5FA196E}" srcOrd="1" destOrd="0" presId="urn:microsoft.com/office/officeart/2011/layout/CircleProcess"/>
    <dgm:cxn modelId="{FCB47B2D-3AF4-46FA-871D-F1671A3B202D}" type="presOf" srcId="{6FF13C1F-ADB6-4DE6-A279-C064E81F87C6}" destId="{FF234207-91B6-4DB5-A7FB-0603859E8F3C}" srcOrd="0" destOrd="0" presId="urn:microsoft.com/office/officeart/2011/layout/CircleProcess"/>
    <dgm:cxn modelId="{9B3AC542-84F2-4175-BC39-A676C1B3E235}" srcId="{6FF13C1F-ADB6-4DE6-A279-C064E81F87C6}" destId="{002B6209-2235-4A8F-AF34-A90343FAA857}" srcOrd="3" destOrd="0" parTransId="{123ADAD2-290A-4A8B-AAB8-6A3945DA9CAF}" sibTransId="{ED9BFA71-B740-4E2D-84C8-20C194CEC1B9}"/>
    <dgm:cxn modelId="{E9004D53-2EFA-4A3F-9F14-68412587FE29}" type="presOf" srcId="{AADB1F8E-0322-40A7-9B83-9D6D97061B5F}" destId="{5A708257-B5D7-42AA-851D-70F5BEA27549}" srcOrd="0" destOrd="0" presId="urn:microsoft.com/office/officeart/2011/layout/CircleProcess"/>
    <dgm:cxn modelId="{4112C85F-22BF-4632-9E75-DD61F48929F4}" srcId="{6FF13C1F-ADB6-4DE6-A279-C064E81F87C6}" destId="{D250AD4E-7989-41D3-99C4-1A78E81849B7}" srcOrd="2" destOrd="0" parTransId="{C6A5753A-2C0F-47E8-8D39-1249C5712D81}" sibTransId="{6C118DA6-C405-4907-817E-5F823EC49324}"/>
    <dgm:cxn modelId="{350C9A61-2A12-40D3-903E-6EDA3C7F643F}" type="presOf" srcId="{90CDC35A-FB4D-49F1-882F-365456FB17ED}" destId="{DB85B73B-1BF1-4831-96E8-B02D67E1E743}" srcOrd="0" destOrd="0" presId="urn:microsoft.com/office/officeart/2011/layout/CircleProcess"/>
    <dgm:cxn modelId="{46022965-1999-42B4-9E08-92C39ECF9F5F}" srcId="{6FF13C1F-ADB6-4DE6-A279-C064E81F87C6}" destId="{AADB1F8E-0322-40A7-9B83-9D6D97061B5F}" srcOrd="0" destOrd="0" parTransId="{42BD5759-8B1A-4880-84AE-182C5E1C3CA6}" sibTransId="{A8B04F27-1BE2-4BA4-B1F9-895BA9EFD14A}"/>
    <dgm:cxn modelId="{7DC28F7A-34CF-4D4E-A839-8B4D5EFECEF1}" type="presOf" srcId="{AADB1F8E-0322-40A7-9B83-9D6D97061B5F}" destId="{6337CE9A-0B4F-48B9-AF16-B92CA38AB9A2}" srcOrd="1" destOrd="0" presId="urn:microsoft.com/office/officeart/2011/layout/CircleProcess"/>
    <dgm:cxn modelId="{B4A4AC88-09BA-47D6-979E-006B23C8F562}" srcId="{6FF13C1F-ADB6-4DE6-A279-C064E81F87C6}" destId="{C2F35DD0-6058-44A0-A2C0-340B3EDCEED4}" srcOrd="1" destOrd="0" parTransId="{F94AEFEF-B2FC-4463-9A8B-67BAEC7083DF}" sibTransId="{37D65378-EECA-43B4-99B4-39396121A307}"/>
    <dgm:cxn modelId="{768EE490-9FE9-4968-A28C-53C4B8E6FD6B}" type="presOf" srcId="{C2F35DD0-6058-44A0-A2C0-340B3EDCEED4}" destId="{82317E4D-E813-4ABD-857A-C2DEDF2B39D2}" srcOrd="0" destOrd="0" presId="urn:microsoft.com/office/officeart/2011/layout/CircleProcess"/>
    <dgm:cxn modelId="{9A1544B7-0AB9-402F-9064-C3E858B743DB}" srcId="{6FF13C1F-ADB6-4DE6-A279-C064E81F87C6}" destId="{90CDC35A-FB4D-49F1-882F-365456FB17ED}" srcOrd="4" destOrd="0" parTransId="{1E38ACCF-1A83-4744-922B-CA6BC8B16DF7}" sibTransId="{287B6473-4F35-4E1F-823D-A899CE8AF9A7}"/>
    <dgm:cxn modelId="{3EB205BD-AD8A-4861-9700-51452A7D0772}" type="presOf" srcId="{D250AD4E-7989-41D3-99C4-1A78E81849B7}" destId="{AFC4B12F-7D5B-49FC-87B4-6C45569FA67F}" srcOrd="0" destOrd="0" presId="urn:microsoft.com/office/officeart/2011/layout/CircleProcess"/>
    <dgm:cxn modelId="{3BD287C3-24FE-4DA2-80B4-3762787AF2CF}" type="presOf" srcId="{90CDC35A-FB4D-49F1-882F-365456FB17ED}" destId="{654B2189-972A-49E0-9BEB-956F982A220B}" srcOrd="1" destOrd="0" presId="urn:microsoft.com/office/officeart/2011/layout/CircleProcess"/>
    <dgm:cxn modelId="{0A3F09E7-4F7D-44BD-B3C1-8E44FBA5A46B}" type="presOf" srcId="{002B6209-2235-4A8F-AF34-A90343FAA857}" destId="{AB66027D-BB74-4A27-82AB-AB269E1475F9}" srcOrd="0" destOrd="0" presId="urn:microsoft.com/office/officeart/2011/layout/CircleProcess"/>
    <dgm:cxn modelId="{4228E252-1BFC-4F30-88FC-622C1FEC67B1}" type="presParOf" srcId="{FF234207-91B6-4DB5-A7FB-0603859E8F3C}" destId="{692199F6-53E4-4663-A524-3E17CDF01F27}" srcOrd="0" destOrd="0" presId="urn:microsoft.com/office/officeart/2011/layout/CircleProcess"/>
    <dgm:cxn modelId="{35844434-21E6-4643-B3DE-7329A05E0857}" type="presParOf" srcId="{692199F6-53E4-4663-A524-3E17CDF01F27}" destId="{92386A7A-5972-49C6-9DAF-6C97C491EF90}" srcOrd="0" destOrd="0" presId="urn:microsoft.com/office/officeart/2011/layout/CircleProcess"/>
    <dgm:cxn modelId="{7FCF3C9B-04FA-4BA9-BDFE-B7EA8A083DA2}" type="presParOf" srcId="{FF234207-91B6-4DB5-A7FB-0603859E8F3C}" destId="{FBD6292F-49F2-43F4-B234-8AFAB7F60D77}" srcOrd="1" destOrd="0" presId="urn:microsoft.com/office/officeart/2011/layout/CircleProcess"/>
    <dgm:cxn modelId="{2A8BB407-F4E9-43A9-A7D4-29C101C7E62B}" type="presParOf" srcId="{FBD6292F-49F2-43F4-B234-8AFAB7F60D77}" destId="{DB85B73B-1BF1-4831-96E8-B02D67E1E743}" srcOrd="0" destOrd="0" presId="urn:microsoft.com/office/officeart/2011/layout/CircleProcess"/>
    <dgm:cxn modelId="{8183C3D3-4899-45B3-861B-ABDEDDF9EE28}" type="presParOf" srcId="{FF234207-91B6-4DB5-A7FB-0603859E8F3C}" destId="{654B2189-972A-49E0-9BEB-956F982A220B}" srcOrd="2" destOrd="0" presId="urn:microsoft.com/office/officeart/2011/layout/CircleProcess"/>
    <dgm:cxn modelId="{B8F3B58A-0F8D-40A9-B36B-3B8ACE4A3A44}" type="presParOf" srcId="{FF234207-91B6-4DB5-A7FB-0603859E8F3C}" destId="{04C704BA-CCFF-4953-8397-D88FE5CD8B49}" srcOrd="3" destOrd="0" presId="urn:microsoft.com/office/officeart/2011/layout/CircleProcess"/>
    <dgm:cxn modelId="{BA155430-AAD9-4EAC-A8F9-4228B26514F4}" type="presParOf" srcId="{04C704BA-CCFF-4953-8397-D88FE5CD8B49}" destId="{DA52BC6C-0E3B-4656-BD17-5288361292C0}" srcOrd="0" destOrd="0" presId="urn:microsoft.com/office/officeart/2011/layout/CircleProcess"/>
    <dgm:cxn modelId="{8E71EFF0-423C-4AAB-A3F4-0AA58493E280}" type="presParOf" srcId="{FF234207-91B6-4DB5-A7FB-0603859E8F3C}" destId="{0610A657-13AB-48EE-BDCA-6C164372B03C}" srcOrd="4" destOrd="0" presId="urn:microsoft.com/office/officeart/2011/layout/CircleProcess"/>
    <dgm:cxn modelId="{9D9A3F50-F6EB-4014-A346-7F59279A4240}" type="presParOf" srcId="{0610A657-13AB-48EE-BDCA-6C164372B03C}" destId="{AB66027D-BB74-4A27-82AB-AB269E1475F9}" srcOrd="0" destOrd="0" presId="urn:microsoft.com/office/officeart/2011/layout/CircleProcess"/>
    <dgm:cxn modelId="{7EA93396-8BAB-4335-AF42-2EC524CE2E33}" type="presParOf" srcId="{FF234207-91B6-4DB5-A7FB-0603859E8F3C}" destId="{7F97644A-B34C-4D51-BDC4-4A5327590B5B}" srcOrd="5" destOrd="0" presId="urn:microsoft.com/office/officeart/2011/layout/CircleProcess"/>
    <dgm:cxn modelId="{3EF64238-869C-4EA6-8131-877B9983CB6C}" type="presParOf" srcId="{FF234207-91B6-4DB5-A7FB-0603859E8F3C}" destId="{3F6A17A0-089B-4BF3-AE4A-93DEADE6BFDD}" srcOrd="6" destOrd="0" presId="urn:microsoft.com/office/officeart/2011/layout/CircleProcess"/>
    <dgm:cxn modelId="{7BF1EA7B-A041-4385-ABA4-BA4C6E63797C}" type="presParOf" srcId="{3F6A17A0-089B-4BF3-AE4A-93DEADE6BFDD}" destId="{ABD2679B-B7AA-48FE-91E3-B37F2EF3F729}" srcOrd="0" destOrd="0" presId="urn:microsoft.com/office/officeart/2011/layout/CircleProcess"/>
    <dgm:cxn modelId="{7E6F3BE9-4B4D-4533-A211-0FE3C11E54E5}" type="presParOf" srcId="{FF234207-91B6-4DB5-A7FB-0603859E8F3C}" destId="{2121AAFD-F6B5-4142-A173-954241DF41CB}" srcOrd="7" destOrd="0" presId="urn:microsoft.com/office/officeart/2011/layout/CircleProcess"/>
    <dgm:cxn modelId="{DE934A71-0797-4D87-807F-C35288DA01D4}" type="presParOf" srcId="{2121AAFD-F6B5-4142-A173-954241DF41CB}" destId="{AFC4B12F-7D5B-49FC-87B4-6C45569FA67F}" srcOrd="0" destOrd="0" presId="urn:microsoft.com/office/officeart/2011/layout/CircleProcess"/>
    <dgm:cxn modelId="{F6C0AA1A-BF14-4269-A14C-0DC028C651B9}" type="presParOf" srcId="{FF234207-91B6-4DB5-A7FB-0603859E8F3C}" destId="{2B532CC1-AB0C-4F9E-9BC4-B176A5FA196E}" srcOrd="8" destOrd="0" presId="urn:microsoft.com/office/officeart/2011/layout/CircleProcess"/>
    <dgm:cxn modelId="{9B5A33DF-19B2-435B-8C94-7C1D645D1B69}" type="presParOf" srcId="{FF234207-91B6-4DB5-A7FB-0603859E8F3C}" destId="{76A404B4-CC55-4C5B-90B7-CB8FE8BFA40C}" srcOrd="9" destOrd="0" presId="urn:microsoft.com/office/officeart/2011/layout/CircleProcess"/>
    <dgm:cxn modelId="{F728272D-8088-460E-8B5A-B79ACB84516E}" type="presParOf" srcId="{76A404B4-CC55-4C5B-90B7-CB8FE8BFA40C}" destId="{B1E4BC4C-37C6-4609-A17C-26CB91AAD49E}" srcOrd="0" destOrd="0" presId="urn:microsoft.com/office/officeart/2011/layout/CircleProcess"/>
    <dgm:cxn modelId="{0F9B9FFA-284F-495C-B305-6904D493DB88}" type="presParOf" srcId="{FF234207-91B6-4DB5-A7FB-0603859E8F3C}" destId="{5FD09019-079B-482B-BB75-F426E1A5C9B0}" srcOrd="10" destOrd="0" presId="urn:microsoft.com/office/officeart/2011/layout/CircleProcess"/>
    <dgm:cxn modelId="{5F3C2E7C-9119-4D98-A211-C85779305F77}" type="presParOf" srcId="{5FD09019-079B-482B-BB75-F426E1A5C9B0}" destId="{82317E4D-E813-4ABD-857A-C2DEDF2B39D2}" srcOrd="0" destOrd="0" presId="urn:microsoft.com/office/officeart/2011/layout/CircleProcess"/>
    <dgm:cxn modelId="{9AF2C7A7-8659-415E-B06F-80205AE2DD47}" type="presParOf" srcId="{FF234207-91B6-4DB5-A7FB-0603859E8F3C}" destId="{BB1717E5-F134-4591-B582-B88B8F616E00}" srcOrd="11" destOrd="0" presId="urn:microsoft.com/office/officeart/2011/layout/CircleProcess"/>
    <dgm:cxn modelId="{E7CFB911-F14B-4D49-AFD3-E4EC3FDBF9F7}" type="presParOf" srcId="{FF234207-91B6-4DB5-A7FB-0603859E8F3C}" destId="{E35D7513-4E0A-41B9-A396-478F37AAA16F}" srcOrd="12" destOrd="0" presId="urn:microsoft.com/office/officeart/2011/layout/CircleProcess"/>
    <dgm:cxn modelId="{DFC93490-B25F-403A-8CAE-85E4485D3CFA}" type="presParOf" srcId="{E35D7513-4E0A-41B9-A396-478F37AAA16F}" destId="{BB66BD86-4DCC-4744-BECE-880F994B0603}" srcOrd="0" destOrd="0" presId="urn:microsoft.com/office/officeart/2011/layout/CircleProcess"/>
    <dgm:cxn modelId="{95FF667E-D7D3-4A6E-9639-D0345B74FB1C}" type="presParOf" srcId="{FF234207-91B6-4DB5-A7FB-0603859E8F3C}" destId="{9E7B065F-BDD4-4AB5-8E17-523B80DF31DD}" srcOrd="13" destOrd="0" presId="urn:microsoft.com/office/officeart/2011/layout/CircleProcess"/>
    <dgm:cxn modelId="{F2428276-F223-4E2A-B2E8-8493CC225FB1}" type="presParOf" srcId="{9E7B065F-BDD4-4AB5-8E17-523B80DF31DD}" destId="{5A708257-B5D7-42AA-851D-70F5BEA27549}" srcOrd="0" destOrd="0" presId="urn:microsoft.com/office/officeart/2011/layout/CircleProcess"/>
    <dgm:cxn modelId="{4D4BD95C-EA7B-4943-A27E-BA5E7C7E28CD}" type="presParOf" srcId="{FF234207-91B6-4DB5-A7FB-0603859E8F3C}" destId="{6337CE9A-0B4F-48B9-AF16-B92CA38AB9A2}" srcOrd="14" destOrd="0" presId="urn:microsoft.com/office/officeart/2011/layout/Circle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386A7A-5972-49C6-9DAF-6C97C491EF90}">
      <dsp:nvSpPr>
        <dsp:cNvPr id="0" name=""/>
        <dsp:cNvSpPr/>
      </dsp:nvSpPr>
      <dsp:spPr>
        <a:xfrm>
          <a:off x="6650617" y="573015"/>
          <a:ext cx="1517936" cy="151818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85B73B-1BF1-4831-96E8-B02D67E1E743}">
      <dsp:nvSpPr>
        <dsp:cNvPr id="0" name=""/>
        <dsp:cNvSpPr/>
      </dsp:nvSpPr>
      <dsp:spPr>
        <a:xfrm>
          <a:off x="6700703" y="623630"/>
          <a:ext cx="1416955" cy="1416954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solidFill>
                <a:srgbClr val="FF0000"/>
              </a:solidFill>
            </a:rPr>
            <a:t>User Experience Design</a:t>
          </a:r>
        </a:p>
      </dsp:txBody>
      <dsp:txXfrm>
        <a:off x="6903472" y="826090"/>
        <a:ext cx="1012226" cy="1012034"/>
      </dsp:txXfrm>
    </dsp:sp>
    <dsp:sp modelId="{DA52BC6C-0E3B-4656-BD17-5288361292C0}">
      <dsp:nvSpPr>
        <dsp:cNvPr id="0" name=""/>
        <dsp:cNvSpPr/>
      </dsp:nvSpPr>
      <dsp:spPr>
        <a:xfrm rot="2700000">
          <a:off x="5081067" y="573094"/>
          <a:ext cx="1517760" cy="1517760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66027D-BB74-4A27-82AB-AB269E1475F9}">
      <dsp:nvSpPr>
        <dsp:cNvPr id="0" name=""/>
        <dsp:cNvSpPr/>
      </dsp:nvSpPr>
      <dsp:spPr>
        <a:xfrm>
          <a:off x="5132681" y="623630"/>
          <a:ext cx="1416955" cy="1416954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solidFill>
                <a:srgbClr val="FF0000"/>
              </a:solidFill>
            </a:rPr>
            <a:t>Interaction Design</a:t>
          </a:r>
        </a:p>
      </dsp:txBody>
      <dsp:txXfrm>
        <a:off x="5334642" y="826090"/>
        <a:ext cx="1012226" cy="1012034"/>
      </dsp:txXfrm>
    </dsp:sp>
    <dsp:sp modelId="{ABD2679B-B7AA-48FE-91E3-B37F2EF3F729}">
      <dsp:nvSpPr>
        <dsp:cNvPr id="0" name=""/>
        <dsp:cNvSpPr/>
      </dsp:nvSpPr>
      <dsp:spPr>
        <a:xfrm rot="2700000">
          <a:off x="3513045" y="573094"/>
          <a:ext cx="1517760" cy="1517760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C4B12F-7D5B-49FC-87B4-6C45569FA67F}">
      <dsp:nvSpPr>
        <dsp:cNvPr id="0" name=""/>
        <dsp:cNvSpPr/>
      </dsp:nvSpPr>
      <dsp:spPr>
        <a:xfrm>
          <a:off x="3563851" y="623630"/>
          <a:ext cx="1416955" cy="1416954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solidFill>
                <a:srgbClr val="FF0000"/>
              </a:solidFill>
            </a:rPr>
            <a:t>Usability Engineering</a:t>
          </a:r>
        </a:p>
      </dsp:txBody>
      <dsp:txXfrm>
        <a:off x="3765812" y="826090"/>
        <a:ext cx="1012226" cy="1012034"/>
      </dsp:txXfrm>
    </dsp:sp>
    <dsp:sp modelId="{B1E4BC4C-37C6-4609-A17C-26CB91AAD49E}">
      <dsp:nvSpPr>
        <dsp:cNvPr id="0" name=""/>
        <dsp:cNvSpPr/>
      </dsp:nvSpPr>
      <dsp:spPr>
        <a:xfrm rot="2700000">
          <a:off x="1944214" y="573094"/>
          <a:ext cx="1517760" cy="1517760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317E4D-E813-4ABD-857A-C2DEDF2B39D2}">
      <dsp:nvSpPr>
        <dsp:cNvPr id="0" name=""/>
        <dsp:cNvSpPr/>
      </dsp:nvSpPr>
      <dsp:spPr>
        <a:xfrm>
          <a:off x="1995021" y="623630"/>
          <a:ext cx="1416955" cy="1416954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solidFill>
                <a:srgbClr val="FF0000"/>
              </a:solidFill>
            </a:rPr>
            <a:t>Human-Computer Interaction</a:t>
          </a:r>
        </a:p>
      </dsp:txBody>
      <dsp:txXfrm>
        <a:off x="2197789" y="826090"/>
        <a:ext cx="1012226" cy="1012034"/>
      </dsp:txXfrm>
    </dsp:sp>
    <dsp:sp modelId="{BB66BD86-4DCC-4744-BECE-880F994B0603}">
      <dsp:nvSpPr>
        <dsp:cNvPr id="0" name=""/>
        <dsp:cNvSpPr/>
      </dsp:nvSpPr>
      <dsp:spPr>
        <a:xfrm rot="2700000">
          <a:off x="375384" y="573094"/>
          <a:ext cx="1517760" cy="1517760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708257-B5D7-42AA-851D-70F5BEA27549}">
      <dsp:nvSpPr>
        <dsp:cNvPr id="0" name=""/>
        <dsp:cNvSpPr/>
      </dsp:nvSpPr>
      <dsp:spPr>
        <a:xfrm>
          <a:off x="426190" y="623630"/>
          <a:ext cx="1416955" cy="1416954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solidFill>
                <a:srgbClr val="FF0000"/>
              </a:solidFill>
            </a:rPr>
            <a:t>Human Factors / Ergonomics</a:t>
          </a:r>
        </a:p>
      </dsp:txBody>
      <dsp:txXfrm>
        <a:off x="628959" y="826090"/>
        <a:ext cx="1012226" cy="10120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CircleProcess">
  <dgm:title val="Circle Process"/>
  <dgm:desc val="Use to show sequential steps in a process. Limited to eleven Level 1 shapes with an unlimited number of Level 2 shapes. Works best with small amounts of text. Unused text does not appear, but remains available if you switch layouts."/>
  <dgm:catLst>
    <dgm:cat type="process" pri="8500"/>
    <dgm:cat type="officeonline" pri="85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11"/>
      <dgm:chPref val="1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5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Parent2" refType="w" fact="0.6249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l" for="ch" forName="Parent1" refType="w" fact="0.1597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l" for="ch" forName="Accent2" refType="w" fact="0.5498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l" for="ch" forName="ParentBackground2" refType="w" fact="0.5648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l" for="ch" forName="Child2" refType="w" fact="0.5648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l" for="ch" forName="Accent1" refType="w" fact="-0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l" for="ch" forName="ParentBackground1" refType="w" fact="0.0997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l" for="ch" forName="Child1" refType="w" fact="0.0997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6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Parent3" refType="w" fact="0.744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l" for="ch" forName="Parent2" refType="w" fact="0.426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l" for="ch" forName="Parent1" refType="w" fact="0.109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l" for="ch" forName="Accent3" refType="w" fact="0.6928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l" for="ch" forName="ParentBackground3" refType="w" fact="0.703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l" for="ch" forName="Child3" refType="w" fact="0.703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l" for="ch" forName="Accent2" refType="w" fact="0.3122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l" for="ch" forName="ParentBackground2" refType="w" fact="0.385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l" for="ch" forName="Child2" refType="w" fact="0.385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l" for="ch" forName="Accent1" refType="w" fact="-0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l" for="ch" forName="ParentBackground1" refType="w" fact="0.068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l" for="ch" forName="Child1" refType="w" fact="0.068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7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Parent4" refType="w" fact="0.8057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l" for="ch" forName="Parent3" refType="w" fact="0.5647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l" for="ch" forName="Parent2" refType="w" fact="0.3237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l" for="ch" forName="Parent1" refType="w" fact="0.0827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l" for="ch" forName="Accent4" refType="w" fact="0.7668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l" for="ch" forName="ParentBackground4" refType="w" fact="0.7746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l" for="ch" forName="Child4" refType="w" fact="0.7746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l" for="ch" forName="Accent3" refType="w" fact="0.476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l" for="ch" forName="ParentBackground3" refType="w" fact="0.5336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l" for="ch" forName="Child3" refType="w" fact="0.5336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l" for="ch" forName="Accent2" refType="w" fact="0.236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l" for="ch" forName="ParentBackground2" refType="w" fact="0.2926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l" for="ch" forName="Child2" refType="w" fact="0.2926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l" for="ch" forName="Accent1" refType="w" fact="-0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l" for="ch" forName="ParentBackground1" refType="w" fact="0.0516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l" for="ch" forName="Child1" refType="w" fact="0.0516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8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Parent5" refType="w" fact="0.8434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l" for="ch" forName="Parent4" refType="w" fact="0.6492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l" for="ch" forName="Parent3" refType="w" fact="0.45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l" for="ch" forName="Parent2" refType="w" fact="0.2609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l" for="ch" forName="Parent1" refType="w" fact="0.0667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l" for="ch" forName="Accent5" refType="w" fact="0.8121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l" for="ch" forName="ParentBackground5" refType="w" fact="0.8183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l" for="ch" forName="Child5" refType="w" fact="0.8183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l" for="ch" forName="Accent4" refType="w" fact="0.5789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l" for="ch" forName="ParentBackground4" refType="w" fact="0.6242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l" for="ch" forName="Child4" refType="w" fact="0.6242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l" for="ch" forName="Accent3" refType="w" fact="0.3848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l" for="ch" forName="ParentBackground3" refType="w" fact="0.43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l" for="ch" forName="Child3" refType="w" fact="0.43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l" for="ch" forName="Accent2" refType="w" fact="0.1906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l" for="ch" forName="ParentBackground2" refType="w" fact="0.2358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l" for="ch" forName="Child2" refType="w" fact="0.2358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l" for="ch" forName="Accent1" refType="w" fact="-0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l" for="ch" forName="ParentBackground1" refType="w" fact="0.0416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l" for="ch" forName="Child1" refType="w" fact="0.0416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9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Parent6" refType="w" fact="0.8689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l" for="ch" forName="Parent5" refType="w" fact="0.7063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l" for="ch" forName="Parent4" refType="w" fact="0.5437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l" for="ch" forName="Parent3" refType="w" fact="0.381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l" for="ch" forName="Parent2" refType="w" fact="0.2184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l" for="ch" forName="Parent1" refType="w" fact="0.0558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l" for="ch" forName="Accent6" refType="w" fact="0.8426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l" for="ch" forName="ParentBackground6" refType="w" fact="0.8479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l" for="ch" forName="Child6" refType="w" fact="0.8479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l" for="ch" forName="Accent5" refType="w" fact="0.6474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l" for="ch" forName="ParentBackground5" refType="w" fact="0.6853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l" for="ch" forName="Child5" refType="w" fact="0.6853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l" for="ch" forName="Accent4" refType="w" fact="0.4848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l" for="ch" forName="ParentBackground4" refType="w" fact="0.5227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l" for="ch" forName="Child4" refType="w" fact="0.5227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l" for="ch" forName="Accent3" refType="w" fact="0.3222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l" for="ch" forName="ParentBackground3" refType="w" fact="0.3601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l" for="ch" forName="Child3" refType="w" fact="0.3601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l" for="ch" forName="Accent2" refType="w" fact="0.1596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l" for="ch" forName="ParentBackground2" refType="w" fact="0.197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l" for="ch" forName="Child2" refType="w" fact="0.197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l" for="ch" forName="Accent1" refType="w" fact="-0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l" for="ch" forName="ParentBackground1" refType="w" fact="0.0348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l" for="ch" forName="Child1" refType="w" fact="0.0348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10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Parent7" refType="w" fact="0.8872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l" for="ch" forName="Parent6" refType="w" fact="0.7473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l" for="ch" forName="Parent5" refType="w" fact="0.607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l" for="ch" forName="Parent4" refType="w" fact="0.4676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l" for="ch" forName="Parent3" refType="w" fact="0.3277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l" for="ch" forName="Parent2" refType="w" fact="0.1879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l" for="ch" forName="Parent1" refType="w" fact="0.048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l" for="ch" forName="Accent7" refType="w" fact="0.8646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l" for="ch" forName="ParentBackground7" refType="w" fact="0.8692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l" for="ch" forName="Child7" refType="w" fact="0.8692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l" for="ch" forName="Accent6" refType="w" fact="0.6967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l" for="ch" forName="ParentBackground6" refType="w" fact="0.7293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l" for="ch" forName="Child6" refType="w" fact="0.7293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l" for="ch" forName="Accent5" refType="w" fact="0.5569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l" for="ch" forName="ParentBackground5" refType="w" fact="0.5894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l" for="ch" forName="Child5" refType="w" fact="0.5894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l" for="ch" forName="Accent4" refType="w" fact="0.417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l" for="ch" forName="ParentBackground4" refType="w" fact="0.4496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l" for="ch" forName="Child4" refType="w" fact="0.4496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l" for="ch" forName="Accent3" refType="w" fact="0.2771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l" for="ch" forName="ParentBackground3" refType="w" fact="0.3097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l" for="ch" forName="Child3" refType="w" fact="0.3097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l" for="ch" forName="Accent2" refType="w" fact="0.1373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l" for="ch" forName="ParentBackground2" refType="w" fact="0.1698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l" for="ch" forName="Child2" refType="w" fact="0.1698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l" for="ch" forName="Accent1" refType="w" fact="-0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l" for="ch" forName="ParentBackground1" refType="w" fact="0.03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l" for="ch" forName="Child1" refType="w" fact="0.03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11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l" for="ch" forName="Parent8" refType="w" fact="0.901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l" for="ch" forName="Parent7" refType="w" fact="0.7783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l" for="ch" forName="Parent6" refType="w" fact="0.6556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l" for="ch" forName="Parent5" refType="w" fact="0.5329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l" for="ch" forName="Parent4" refType="w" fact="0.4102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l" for="ch" forName="Parent3" refType="w" fact="0.287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l" for="ch" forName="Parent2" refType="w" fact="0.1648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l" for="ch" forName="Parent1" refType="w" fact="0.0421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l" for="ch" forName="Accent8" refType="w" fact="0.8813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l" for="ch" forName="ParentBackground8" refType="w" fact="0.8852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l" for="ch" forName="Child8" refType="w" fact="0.8852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l" for="ch" forName="Accent7" refType="w" fact="0.7339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l" for="ch" forName="ParentBackground7" refType="w" fact="0.762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l" for="ch" forName="Child7" refType="w" fact="0.762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l" for="ch" forName="Accent6" refType="w" fact="0.6112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l" for="ch" forName="ParentBackground6" refType="w" fact="0.6398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l" for="ch" forName="Child6" refType="w" fact="0.6398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l" for="ch" forName="Accent5" refType="w" fact="0.488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l" for="ch" forName="ParentBackground5" refType="w" fact="0.5171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l" for="ch" forName="Child5" refType="w" fact="0.5171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l" for="ch" forName="Accent4" refType="w" fact="0.3658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l" for="ch" forName="ParentBackground4" refType="w" fact="0.3944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l" for="ch" forName="Child4" refType="w" fact="0.3944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l" for="ch" forName="Accent3" refType="w" fact="0.2431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l" for="ch" forName="ParentBackground3" refType="w" fact="0.2717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l" for="ch" forName="Child3" refType="w" fact="0.2717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l" for="ch" forName="Accent2" refType="w" fact="0.1204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l" for="ch" forName="ParentBackground2" refType="w" fact="0.149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l" for="ch" forName="Child2" refType="w" fact="0.149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l" for="ch" forName="Accent1" refType="w" fact="-0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l" for="ch" forName="ParentBackground1" refType="w" fact="0.0263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l" for="ch" forName="Child1" refType="w" fact="0.0263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12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l" for="ch" forName="Parent9" refType="w" fact="0.9119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l" for="ch" forName="Parent8" refType="w" fact="0.8026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l" for="ch" forName="Parent7" refType="w" fact="0.6933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l" for="ch" forName="Parent6" refType="w" fact="0.584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l" for="ch" forName="Parent5" refType="w" fact="0.4747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l" for="ch" forName="Parent4" refType="w" fact="0.3654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l" for="ch" forName="Parent3" refType="w" fact="0.2561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l" for="ch" forName="Parent2" refType="w" fact="0.1468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l" for="ch" forName="Parent1" refType="w" fact="0.037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l" for="ch" forName="Accent9" refType="w" fact="0.8942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l" for="ch" forName="ParentBackground9" refType="w" fact="0.8978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l" for="ch" forName="Child9" refType="w" fact="0.8978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l" for="ch" forName="Accent8" refType="w" fact="0.763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l" for="ch" forName="ParentBackground8" refType="w" fact="0.788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l" for="ch" forName="Child8" refType="w" fact="0.788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l" for="ch" forName="Accent7" refType="w" fact="0.6538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l" for="ch" forName="ParentBackground7" refType="w" fact="0.6792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l" for="ch" forName="Child7" refType="w" fact="0.6792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l" for="ch" forName="Accent6" refType="w" fact="0.544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l" for="ch" forName="ParentBackground6" refType="w" fact="0.5699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l" for="ch" forName="Child6" refType="w" fact="0.5699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l" for="ch" forName="Accent5" refType="w" fact="0.4352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l" for="ch" forName="ParentBackground5" refType="w" fact="0.4606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l" for="ch" forName="Child5" refType="w" fact="0.4606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l" for="ch" forName="Accent4" refType="w" fact="0.3259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l" for="ch" forName="ParentBackground4" refType="w" fact="0.3513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l" for="ch" forName="Child4" refType="w" fact="0.3513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l" for="ch" forName="Accent3" refType="w" fact="0.2166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l" for="ch" forName="ParentBackground3" refType="w" fact="0.242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l" for="ch" forName="Child3" refType="w" fact="0.242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l" for="ch" forName="Accent2" refType="w" fact="0.1073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l" for="ch" forName="ParentBackground2" refType="w" fact="0.1327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l" for="ch" forName="Child2" refType="w" fact="0.1327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l" for="ch" forName="Accent1" refType="w" fact="-0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l" for="ch" forName="ParentBackground1" refType="w" fact="0.0234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l" for="ch" forName="Child1" refType="w" fact="0.0234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13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l" for="ch" forName="Parent10" refType="w" fact="0.920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l" for="ch" forName="Parent9" refType="w" fact="0.822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l" for="ch" forName="Parent8" refType="w" fact="0.723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l" for="ch" forName="Parent7" refType="w" fact="0.62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l" for="ch" forName="Parent6" refType="w" fact="0.5264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l" for="ch" forName="Parent5" refType="w" fact="0.4279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l" for="ch" forName="Parent4" refType="w" fact="0.3294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l" for="ch" forName="Parent3" refType="w" fact="0.2309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l" for="ch" forName="Parent2" refType="w" fact="0.1324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l" for="ch" forName="Parent1" refType="w" fact="0.0338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l" for="ch" forName="Accent10" refType="w" fact="0.9047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l" for="ch" forName="ParentBackground10" refType="w" fact="0.9078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l" for="ch" forName="Child10" refType="w" fact="0.9078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l" for="ch" forName="Accent9" refType="w" fact="0.7864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l" for="ch" forName="ParentBackground9" refType="w" fact="0.8093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l" for="ch" forName="Child9" refType="w" fact="0.8093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l" for="ch" forName="Accent8" refType="w" fact="0.6879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l" for="ch" forName="ParentBackground8" refType="w" fact="0.7108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l" for="ch" forName="Child8" refType="w" fact="0.7108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l" for="ch" forName="Accent7" refType="w" fact="0.5893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l" for="ch" forName="ParentBackground7" refType="w" fact="0.6123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l" for="ch" forName="Child7" refType="w" fact="0.6123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l" for="ch" forName="Accent6" refType="w" fact="0.4908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l" for="ch" forName="ParentBackground6" refType="w" fact="0.5137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l" for="ch" forName="Child6" refType="w" fact="0.5137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l" for="ch" forName="Accent5" refType="w" fact="0.3923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l" for="ch" forName="ParentBackground5" refType="w" fact="0.4152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l" for="ch" forName="Child5" refType="w" fact="0.4152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l" for="ch" forName="Accent4" refType="w" fact="0.2938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l" for="ch" forName="ParentBackground4" refType="w" fact="0.3167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l" for="ch" forName="Child4" refType="w" fact="0.3167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l" for="ch" forName="Accent3" refType="w" fact="0.1952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l" for="ch" forName="ParentBackground3" refType="w" fact="0.2182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l" for="ch" forName="Child3" refType="w" fact="0.2182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l" for="ch" forName="Accent2" refType="w" fact="0.0967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l" for="ch" forName="ParentBackground2" refType="w" fact="0.1196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l" for="ch" forName="Child2" refType="w" fact="0.1196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l" for="ch" forName="Accent1" refType="w" fact="-0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l" for="ch" forName="ParentBackground1" refType="w" fact="0.0211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l" for="ch" forName="Child1" refType="w" fact="0.0211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14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l" for="ch" forName="Parent11" refType="w" fact="0.9277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l" for="ch" forName="Parent10" refType="w" fact="0.838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l" for="ch" forName="Parent9" refType="w" fact="0.7483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l" for="ch" forName="Parent8" refType="w" fact="0.6586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l" for="ch" forName="Parent7" refType="w" fact="0.5689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l" for="ch" forName="Parent6" refType="w" fact="0.4792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l" for="ch" forName="Parent5" refType="w" fact="0.389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l" for="ch" forName="Parent4" refType="w" fact="0.2999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l" for="ch" forName="Parent3" refType="w" fact="0.2102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l" for="ch" forName="Parent2" refType="w" fact="0.120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l" for="ch" forName="Parent1" refType="w" fact="0.0308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l" for="ch" forName="Accent11" refType="w" fact="0.9132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l" for="ch" forName="ParentBackground11" refType="w" fact="0.9161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l" for="ch" forName="Child11" refType="w" fact="0.9161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l" for="ch" forName="Accent10" refType="w" fact="0.805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l" for="ch" forName="ParentBackground10" refType="w" fact="0.8264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l" for="ch" forName="Child10" refType="w" fact="0.8264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l" for="ch" forName="Accent9" refType="w" fact="0.7158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l" for="ch" forName="ParentBackground9" refType="w" fact="0.7367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l" for="ch" forName="Child9" refType="w" fact="0.7367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l" for="ch" forName="Accent8" refType="w" fact="0.6261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l" for="ch" forName="ParentBackground8" refType="w" fact="0.647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l" for="ch" forName="Child8" refType="w" fact="0.647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l" for="ch" forName="Accent7" refType="w" fact="0.5364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l" for="ch" forName="ParentBackground7" refType="w" fact="0.5573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l" for="ch" forName="Child7" refType="w" fact="0.5573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l" for="ch" forName="Accent6" refType="w" fact="0.4467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l" for="ch" forName="ParentBackground6" refType="w" fact="0.4677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l" for="ch" forName="Child6" refType="w" fact="0.4677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l" for="ch" forName="Accent5" refType="w" fact="0.3571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l" for="ch" forName="ParentBackground5" refType="w" fact="0.378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l" for="ch" forName="Child5" refType="w" fact="0.378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l" for="ch" forName="Accent4" refType="w" fact="0.2674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l" for="ch" forName="ParentBackground4" refType="w" fact="0.2883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l" for="ch" forName="Child4" refType="w" fact="0.2883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l" for="ch" forName="Accent3" refType="w" fact="0.1777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l" for="ch" forName="ParentBackground3" refType="w" fact="0.1986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l" for="ch" forName="Child3" refType="w" fact="0.1986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l" for="ch" forName="Accent2" refType="w" fact="0.088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l" for="ch" forName="ParentBackground2" refType="w" fact="0.1089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l" for="ch" forName="Child2" refType="w" fact="0.1089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l" for="ch" forName="Accent1" refType="w" fact="-0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l" for="ch" forName="ParentBackground1" refType="w" fact="0.0192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l" for="ch" forName="Child1" refType="w" fact="0.0192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if>
      <dgm:else name="Name15">
        <dgm:choose name="Name16">
          <dgm:if name="Name17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18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r" for="ch" forName="Parent2" refType="w" fact="0.3751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r" for="ch" forName="Parent1" refType="w" fact="0.8403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r" for="ch" forName="Accent2" refType="w" fact="0.4502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r" for="ch" forName="ParentBackground2" refType="w" fact="0.4352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r" for="ch" forName="Child2" refType="w" fact="0.4352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r" for="ch" forName="Accent1" refType="w" fact="1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r" for="ch" forName="ParentBackground1" refType="w" fact="0.9003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r" for="ch" forName="Child1" refType="w" fact="0.9003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19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Parent3" refType="w" fact="0.256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r" for="ch" forName="Parent2" refType="w" fact="0.573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r" for="ch" forName="Parent1" refType="w" fact="0.891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r" for="ch" forName="Accent3" refType="w" fact="0.3072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r" for="ch" forName="ParentBackground3" refType="w" fact="0.297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r" for="ch" forName="Child3" refType="w" fact="0.297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r" for="ch" forName="Accent2" refType="w" fact="0.6878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r" for="ch" forName="ParentBackground2" refType="w" fact="0.614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r" for="ch" forName="Child2" refType="w" fact="0.614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r" for="ch" forName="Accent1" refType="w" fact="1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r" for="ch" forName="ParentBackground1" refType="w" fact="0.932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r" for="ch" forName="Child1" refType="w" fact="0.932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20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Parent4" refType="w" fact="0.1943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r" for="ch" forName="Parent3" refType="w" fact="0.4353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r" for="ch" forName="Parent2" refType="w" fact="0.6763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r" for="ch" forName="Parent1" refType="w" fact="0.9173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r" for="ch" forName="Accent4" refType="w" fact="0.2332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r" for="ch" forName="ParentBackground4" refType="w" fact="0.2254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r" for="ch" forName="Child4" refType="w" fact="0.2254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r" for="ch" forName="Accent3" refType="w" fact="0.523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r" for="ch" forName="ParentBackground3" refType="w" fact="0.4664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r" for="ch" forName="Child3" refType="w" fact="0.4664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r" for="ch" forName="Accent2" refType="w" fact="0.763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r" for="ch" forName="ParentBackground2" refType="w" fact="0.7074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r" for="ch" forName="Child2" refType="w" fact="0.7074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r" for="ch" forName="Accent1" refType="w" fact="1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r" for="ch" forName="ParentBackground1" refType="w" fact="0.9484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r" for="ch" forName="Child1" refType="w" fact="0.9484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21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Parent5" refType="w" fact="0.1566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r" for="ch" forName="Parent4" refType="w" fact="0.3508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r" for="ch" forName="Parent3" refType="w" fact="0.54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r" for="ch" forName="Parent2" refType="w" fact="0.7391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r" for="ch" forName="Parent1" refType="w" fact="0.9333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r" for="ch" forName="Accent5" refType="w" fact="0.1879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r" for="ch" forName="ParentBackground5" refType="w" fact="0.1817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r" for="ch" forName="Child5" refType="w" fact="0.1817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r" for="ch" forName="Accent4" refType="w" fact="0.4211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r" for="ch" forName="ParentBackground4" refType="w" fact="0.3758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r" for="ch" forName="Child4" refType="w" fact="0.3758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r" for="ch" forName="Accent3" refType="w" fact="0.6152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r" for="ch" forName="ParentBackground3" refType="w" fact="0.57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r" for="ch" forName="Child3" refType="w" fact="0.57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r" for="ch" forName="Accent2" refType="w" fact="0.8094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r" for="ch" forName="ParentBackground2" refType="w" fact="0.7642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r" for="ch" forName="Child2" refType="w" fact="0.7642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r" for="ch" forName="Accent1" refType="w" fact="1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r" for="ch" forName="ParentBackground1" refType="w" fact="0.9584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r" for="ch" forName="Child1" refType="w" fact="0.9584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22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r" for="ch" forName="Parent6" refType="w" fact="0.1311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r" for="ch" forName="Parent5" refType="w" fact="0.2937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r" for="ch" forName="Parent4" refType="w" fact="0.4563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r" for="ch" forName="Parent3" refType="w" fact="0.619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r" for="ch" forName="Parent2" refType="w" fact="0.7816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r" for="ch" forName="Parent1" refType="w" fact="0.9442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r" for="ch" forName="Accent6" refType="w" fact="0.1574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r" for="ch" forName="ParentBackground6" refType="w" fact="0.1521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r" for="ch" forName="Child6" refType="w" fact="0.1521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r" for="ch" forName="Accent5" refType="w" fact="0.3526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r" for="ch" forName="ParentBackground5" refType="w" fact="0.3147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r" for="ch" forName="Child5" refType="w" fact="0.3147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r" for="ch" forName="Accent4" refType="w" fact="0.5152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r" for="ch" forName="ParentBackground4" refType="w" fact="0.4773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r" for="ch" forName="Child4" refType="w" fact="0.4773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r" for="ch" forName="Accent3" refType="w" fact="0.6778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r" for="ch" forName="ParentBackground3" refType="w" fact="0.6399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r" for="ch" forName="Child3" refType="w" fact="0.6399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r" for="ch" forName="Accent2" refType="w" fact="0.8404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r" for="ch" forName="ParentBackground2" refType="w" fact="0.802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r" for="ch" forName="Child2" refType="w" fact="0.802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r" for="ch" forName="Accent1" refType="w" fact="1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r" for="ch" forName="ParentBackground1" refType="w" fact="0.9652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r" for="ch" forName="Child1" refType="w" fact="0.9652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23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r" for="ch" forName="Parent7" refType="w" fact="0.1128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r" for="ch" forName="Parent6" refType="w" fact="0.2527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r" for="ch" forName="Parent5" refType="w" fact="0.392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r" for="ch" forName="Parent4" refType="w" fact="0.5324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r" for="ch" forName="Parent3" refType="w" fact="0.6723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r" for="ch" forName="Parent2" refType="w" fact="0.8121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r" for="ch" forName="Parent1" refType="w" fact="0.952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r" for="ch" forName="Accent7" refType="w" fact="0.1354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r" for="ch" forName="ParentBackground7" refType="w" fact="0.1308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r" for="ch" forName="Child7" refType="w" fact="0.1308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r" for="ch" forName="Accent6" refType="w" fact="0.3033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r" for="ch" forName="ParentBackground6" refType="w" fact="0.2707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r" for="ch" forName="Child6" refType="w" fact="0.2707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r" for="ch" forName="Accent5" refType="w" fact="0.4431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r" for="ch" forName="ParentBackground5" refType="w" fact="0.4106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r" for="ch" forName="Child5" refType="w" fact="0.4106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r" for="ch" forName="Accent4" refType="w" fact="0.583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r" for="ch" forName="ParentBackground4" refType="w" fact="0.5504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r" for="ch" forName="Child4" refType="w" fact="0.5504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r" for="ch" forName="Accent3" refType="w" fact="0.7229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r" for="ch" forName="ParentBackground3" refType="w" fact="0.6903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r" for="ch" forName="Child3" refType="w" fact="0.6903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r" for="ch" forName="Accent2" refType="w" fact="0.8627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r" for="ch" forName="ParentBackground2" refType="w" fact="0.8302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r" for="ch" forName="Child2" refType="w" fact="0.8302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r" for="ch" forName="Accent1" refType="w" fact="1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r" for="ch" forName="ParentBackground1" refType="w" fact="0.97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r" for="ch" forName="Child1" refType="w" fact="0.97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24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r" for="ch" forName="Parent8" refType="w" fact="0.099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r" for="ch" forName="Parent7" refType="w" fact="0.2217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r" for="ch" forName="Parent6" refType="w" fact="0.3444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r" for="ch" forName="Parent5" refType="w" fact="0.4671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r" for="ch" forName="Parent4" refType="w" fact="0.5898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r" for="ch" forName="Parent3" refType="w" fact="0.712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r" for="ch" forName="Parent2" refType="w" fact="0.8352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r" for="ch" forName="Parent1" refType="w" fact="0.9579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r" for="ch" forName="Accent8" refType="w" fact="0.1187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r" for="ch" forName="ParentBackground8" refType="w" fact="0.1148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r" for="ch" forName="Child8" refType="w" fact="0.1148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r" for="ch" forName="Accent7" refType="w" fact="0.2661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r" for="ch" forName="ParentBackground7" refType="w" fact="0.237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r" for="ch" forName="Child7" refType="w" fact="0.237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r" for="ch" forName="Accent6" refType="w" fact="0.3888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r" for="ch" forName="ParentBackground6" refType="w" fact="0.3602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r" for="ch" forName="Child6" refType="w" fact="0.3602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r" for="ch" forName="Accent5" refType="w" fact="0.511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r" for="ch" forName="ParentBackground5" refType="w" fact="0.4829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r" for="ch" forName="Child5" refType="w" fact="0.4829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r" for="ch" forName="Accent4" refType="w" fact="0.6342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r" for="ch" forName="ParentBackground4" refType="w" fact="0.6056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r" for="ch" forName="Child4" refType="w" fact="0.6056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r" for="ch" forName="Accent3" refType="w" fact="0.7569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r" for="ch" forName="ParentBackground3" refType="w" fact="0.7283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r" for="ch" forName="Child3" refType="w" fact="0.7283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r" for="ch" forName="Accent2" refType="w" fact="0.8796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r" for="ch" forName="ParentBackground2" refType="w" fact="0.851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r" for="ch" forName="Child2" refType="w" fact="0.851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r" for="ch" forName="Accent1" refType="w" fact="1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r" for="ch" forName="ParentBackground1" refType="w" fact="0.9737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r" for="ch" forName="Child1" refType="w" fact="0.9737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25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r" for="ch" forName="Parent9" refType="w" fact="0.0881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r" for="ch" forName="Parent8" refType="w" fact="0.1974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r" for="ch" forName="Parent7" refType="w" fact="0.3067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r" for="ch" forName="Parent6" refType="w" fact="0.416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r" for="ch" forName="Parent5" refType="w" fact="0.5253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r" for="ch" forName="Parent4" refType="w" fact="0.6346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r" for="ch" forName="Parent3" refType="w" fact="0.7439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r" for="ch" forName="Parent2" refType="w" fact="0.8532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r" for="ch" forName="Parent1" refType="w" fact="0.962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r" for="ch" forName="Accent9" refType="w" fact="0.1058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r" for="ch" forName="ParentBackground9" refType="w" fact="0.1022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r" for="ch" forName="Child9" refType="w" fact="0.1022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r" for="ch" forName="Accent8" refType="w" fact="0.237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r" for="ch" forName="ParentBackground8" refType="w" fact="0.211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r" for="ch" forName="Child8" refType="w" fact="0.211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r" for="ch" forName="Accent7" refType="w" fact="0.3462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r" for="ch" forName="ParentBackground7" refType="w" fact="0.3208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r" for="ch" forName="Child7" refType="w" fact="0.3208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r" for="ch" forName="Accent6" refType="w" fact="0.455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r" for="ch" forName="ParentBackground6" refType="w" fact="0.4301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r" for="ch" forName="Child6" refType="w" fact="0.4301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r" for="ch" forName="Accent5" refType="w" fact="0.5648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r" for="ch" forName="ParentBackground5" refType="w" fact="0.5394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r" for="ch" forName="Child5" refType="w" fact="0.5394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r" for="ch" forName="Accent4" refType="w" fact="0.6741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r" for="ch" forName="ParentBackground4" refType="w" fact="0.6487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r" for="ch" forName="Child4" refType="w" fact="0.6487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r" for="ch" forName="Accent3" refType="w" fact="0.7834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r" for="ch" forName="ParentBackground3" refType="w" fact="0.758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r" for="ch" forName="Child3" refType="w" fact="0.758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r" for="ch" forName="Accent2" refType="w" fact="0.8927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r" for="ch" forName="ParentBackground2" refType="w" fact="0.8673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r" for="ch" forName="Child2" refType="w" fact="0.8673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r" for="ch" forName="Accent1" refType="w" fact="1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r" for="ch" forName="ParentBackground1" refType="w" fact="0.9765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r" for="ch" forName="Child1" refType="w" fact="0.9765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26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r" for="ch" forName="Parent10" refType="w" fact="0.079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r" for="ch" forName="Parent9" refType="w" fact="0.178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r" for="ch" forName="Parent8" refType="w" fact="0.276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r" for="ch" forName="Parent7" refType="w" fact="0.37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r" for="ch" forName="Parent6" refType="w" fact="0.4736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r" for="ch" forName="Parent5" refType="w" fact="0.5721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r" for="ch" forName="Parent4" refType="w" fact="0.6706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r" for="ch" forName="Parent3" refType="w" fact="0.7691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r" for="ch" forName="Parent2" refType="w" fact="0.8676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r" for="ch" forName="Parent1" refType="w" fact="0.9662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r" for="ch" forName="Accent10" refType="w" fact="0.0953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r" for="ch" forName="ParentBackground10" refType="w" fact="0.0922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r" for="ch" forName="Child10" refType="w" fact="0.0922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r" for="ch" forName="Accent9" refType="w" fact="0.2136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r" for="ch" forName="ParentBackground9" refType="w" fact="0.1907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r" for="ch" forName="Child9" refType="w" fact="0.1907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r" for="ch" forName="Accent8" refType="w" fact="0.3121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r" for="ch" forName="ParentBackground8" refType="w" fact="0.2892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r" for="ch" forName="Child8" refType="w" fact="0.2892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r" for="ch" forName="Accent7" refType="w" fact="0.4107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r" for="ch" forName="ParentBackground7" refType="w" fact="0.3877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r" for="ch" forName="Child7" refType="w" fact="0.3877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r" for="ch" forName="Accent6" refType="w" fact="0.5092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r" for="ch" forName="ParentBackground6" refType="w" fact="0.4863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r" for="ch" forName="Child6" refType="w" fact="0.4863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r" for="ch" forName="Accent5" refType="w" fact="0.6077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r" for="ch" forName="ParentBackground5" refType="w" fact="0.5848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r" for="ch" forName="Child5" refType="w" fact="0.5848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r" for="ch" forName="Accent4" refType="w" fact="0.7062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r" for="ch" forName="ParentBackground4" refType="w" fact="0.6833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r" for="ch" forName="Child4" refType="w" fact="0.6833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r" for="ch" forName="Accent3" refType="w" fact="0.8048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r" for="ch" forName="ParentBackground3" refType="w" fact="0.7818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r" for="ch" forName="Child3" refType="w" fact="0.7818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r" for="ch" forName="Accent2" refType="w" fact="0.9033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r" for="ch" forName="ParentBackground2" refType="w" fact="0.8804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r" for="ch" forName="Child2" refType="w" fact="0.8804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r" for="ch" forName="Accent1" refType="w" fact="1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r" for="ch" forName="ParentBackground1" refType="w" fact="0.9789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r" for="ch" forName="Child1" refType="w" fact="0.9789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27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r" for="ch" forName="Parent11" refType="w" fact="0.0723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r" for="ch" forName="Parent10" refType="w" fact="0.162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r" for="ch" forName="Parent9" refType="w" fact="0.2517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r" for="ch" forName="Parent8" refType="w" fact="0.3414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r" for="ch" forName="Parent7" refType="w" fact="0.4311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r" for="ch" forName="Parent6" refType="w" fact="0.5208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r" for="ch" forName="Parent5" refType="w" fact="0.610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r" for="ch" forName="Parent4" refType="w" fact="0.7001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r" for="ch" forName="Parent3" refType="w" fact="0.7898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r" for="ch" forName="Parent2" refType="w" fact="0.879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r" for="ch" forName="Parent1" refType="w" fact="0.9692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r" for="ch" forName="Accent11" refType="w" fact="0.0868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r" for="ch" forName="ParentBackground11" refType="w" fact="0.0839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r" for="ch" forName="Child11" refType="w" fact="0.0839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r" for="ch" forName="Accent10" refType="w" fact="0.194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r" for="ch" forName="ParentBackground10" refType="w" fact="0.1736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r" for="ch" forName="Child10" refType="w" fact="0.1736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r" for="ch" forName="Accent9" refType="w" fact="0.2842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r" for="ch" forName="ParentBackground9" refType="w" fact="0.2633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r" for="ch" forName="Child9" refType="w" fact="0.2633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r" for="ch" forName="Accent8" refType="w" fact="0.3739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r" for="ch" forName="ParentBackground8" refType="w" fact="0.353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r" for="ch" forName="Child8" refType="w" fact="0.353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r" for="ch" forName="Accent7" refType="w" fact="0.4636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r" for="ch" forName="ParentBackground7" refType="w" fact="0.4427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r" for="ch" forName="Child7" refType="w" fact="0.4427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r" for="ch" forName="Accent6" refType="w" fact="0.5533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r" for="ch" forName="ParentBackground6" refType="w" fact="0.5323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r" for="ch" forName="Child6" refType="w" fact="0.5323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r" for="ch" forName="Accent5" refType="w" fact="0.6429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r" for="ch" forName="ParentBackground5" refType="w" fact="0.622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r" for="ch" forName="Child5" refType="w" fact="0.622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r" for="ch" forName="Accent4" refType="w" fact="0.7326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r" for="ch" forName="ParentBackground4" refType="w" fact="0.7117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r" for="ch" forName="Child4" refType="w" fact="0.7117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r" for="ch" forName="Accent3" refType="w" fact="0.8223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r" for="ch" forName="ParentBackground3" refType="w" fact="0.8014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r" for="ch" forName="Child3" refType="w" fact="0.8014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r" for="ch" forName="Accent2" refType="w" fact="0.912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r" for="ch" forName="ParentBackground2" refType="w" fact="0.8911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r" for="ch" forName="Child2" refType="w" fact="0.8911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r" for="ch" forName="Accent1" refType="w" fact="1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r" for="ch" forName="ParentBackground1" refType="w" fact="0.9808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r" for="ch" forName="Child1" refType="w" fact="0.9808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8">
            <dgm:if name="Name29" axis="followSib" ptType="node" func="cnt" op="equ" val="0">
              <dgm:shape xmlns:r="http://schemas.openxmlformats.org/officeDocument/2006/relationships" type="ellipse" r:blip="">
                <dgm:adjLst/>
              </dgm:shape>
            </dgm:if>
            <dgm:else name="Name30">
              <dgm:choose name="Name31">
                <dgm:if name="Name32" axis="precedSib" ptType="node" func="cnt" op="equ" val="10">
                  <dgm:shape xmlns:r="http://schemas.openxmlformats.org/officeDocument/2006/relationships" type="ellipse" r:blip="">
                    <dgm:adjLst/>
                  </dgm:shape>
                </dgm:if>
                <dgm:else name="Name33">
                  <dgm:choose name="Name34">
                    <dgm:if name="Name35" func="var" arg="dir" op="equ" val="norm">
                      <dgm:shape xmlns:r="http://schemas.openxmlformats.org/officeDocument/2006/relationships" rot="45" type="teardrop" r:blip="">
                        <dgm:adjLst>
                          <dgm:adj idx="1" val="1"/>
                        </dgm:adjLst>
                      </dgm:shape>
                    </dgm:if>
                    <dgm:else name="Name36">
                      <dgm:shape xmlns:r="http://schemas.openxmlformats.org/officeDocument/2006/relationships" rot="225" type="teardrop" r:blip="">
                        <dgm:adjLst>
                          <dgm:adj idx="1" val="1"/>
                        </dgm:adjLst>
                      </dgm:shape>
                    </dgm:else>
                  </dgm:choose>
                </dgm:else>
              </dgm:choose>
            </dgm:else>
          </dgm:choose>
          <dgm:presOf/>
        </dgm:layoutNode>
      </dgm:forEach>
      <dgm:forEach name="parentBackgroundRepeat" axis="self">
        <dgm:layoutNode name="ParentBackground" styleLbl="fgAcc1">
          <dgm:alg type="sp"/>
          <dgm:shape xmlns:r="http://schemas.openxmlformats.org/officeDocument/2006/relationships" type="ellipse" r:blip="">
            <dgm:adjLst/>
          </dgm:shape>
          <dgm:presOf axis="self" ptType="node"/>
        </dgm:layoutNode>
      </dgm:forEach>
    </dgm:forEach>
    <dgm:forEach name="Name37" axis="ch" ptType="node" st="11" cnt="1"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38" ref="accentRepeat"/>
      </dgm:layoutNode>
      <dgm:layoutNode name="ParentBackground11">
        <dgm:alg type="sp"/>
        <dgm:shape xmlns:r="http://schemas.openxmlformats.org/officeDocument/2006/relationships" r:blip="">
          <dgm:adjLst/>
        </dgm:shape>
        <dgm:presOf/>
        <dgm:forEach name="Name39" ref="parentBackgroundRepeat"/>
      </dgm:layoutNode>
      <dgm:choose name="Name40">
        <dgm:if name="Name41" axis="ch" ptType="node" func="cnt" op="gte" val="1">
          <dgm:layoutNode name="Child1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2"/>
      </dgm:choose>
      <dgm:layoutNode name="Parent1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3" axis="ch" ptType="node" st="10" cnt="1"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44" ref="accentRepeat"/>
      </dgm:layoutNode>
      <dgm:layoutNode name="ParentBackground10">
        <dgm:alg type="sp"/>
        <dgm:shape xmlns:r="http://schemas.openxmlformats.org/officeDocument/2006/relationships" r:blip="">
          <dgm:adjLst/>
        </dgm:shape>
        <dgm:presOf/>
        <dgm:forEach name="Name45" ref="parentBackgroundRepeat"/>
      </dgm:layoutNode>
      <dgm:choose name="Name46">
        <dgm:if name="Name47" axis="ch" ptType="node" func="cnt" op="gte" val="1">
          <dgm:layoutNode name="Child10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8"/>
      </dgm:choose>
      <dgm:layoutNode name="Parent10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9" axis="ch" ptType="node" st="9" cnt="1"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50" ref="accentRepeat"/>
      </dgm:layoutNode>
      <dgm:layoutNode name="ParentBackground9">
        <dgm:alg type="sp"/>
        <dgm:shape xmlns:r="http://schemas.openxmlformats.org/officeDocument/2006/relationships" r:blip="">
          <dgm:adjLst/>
        </dgm:shape>
        <dgm:presOf/>
        <dgm:forEach name="Name51" ref="parentBackgroundRepeat"/>
      </dgm:layoutNode>
      <dgm:choose name="Name52">
        <dgm:if name="Name53" axis="ch" ptType="node" func="cnt" op="gte" val="1">
          <dgm:layoutNode name="Child9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4"/>
      </dgm:choose>
      <dgm:layoutNode name="Parent9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55" axis="ch" ptType="node" st="8" cnt="1"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56" ref="accentRepeat"/>
      </dgm:layoutNode>
      <dgm:layoutNode name="ParentBackground8">
        <dgm:alg type="sp"/>
        <dgm:shape xmlns:r="http://schemas.openxmlformats.org/officeDocument/2006/relationships" r:blip="">
          <dgm:adjLst/>
        </dgm:shape>
        <dgm:presOf/>
        <dgm:forEach name="Name57" ref="parentBackgroundRepeat"/>
      </dgm:layoutNode>
      <dgm:choose name="Name58">
        <dgm:if name="Name59" axis="ch" ptType="node" func="cnt" op="gte" val="1">
          <dgm:layoutNode name="Child8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0"/>
      </dgm:choose>
      <dgm:layoutNode name="Parent8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1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62" ref="accentRepeat"/>
      </dgm:layoutNode>
      <dgm:layoutNode name="ParentBackground7">
        <dgm:alg type="sp"/>
        <dgm:shape xmlns:r="http://schemas.openxmlformats.org/officeDocument/2006/relationships" r:blip="">
          <dgm:adjLst/>
        </dgm:shape>
        <dgm:presOf/>
        <dgm:forEach name="Name63" ref="parentBackgroundRepeat"/>
      </dgm:layoutNode>
      <dgm:choose name="Name64">
        <dgm:if name="Name65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6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7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68" ref="accentRepeat"/>
      </dgm:layoutNode>
      <dgm:layoutNode name="ParentBackground6">
        <dgm:alg type="sp"/>
        <dgm:shape xmlns:r="http://schemas.openxmlformats.org/officeDocument/2006/relationships" r:blip="">
          <dgm:adjLst/>
        </dgm:shape>
        <dgm:presOf/>
        <dgm:forEach name="Name69" ref="parentBackgroundRepeat"/>
      </dgm:layoutNode>
      <dgm:choose name="Name70">
        <dgm:if name="Name71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3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74" ref="accentRepeat"/>
      </dgm:layoutNode>
      <dgm:layoutNode name="ParentBackground5">
        <dgm:alg type="sp"/>
        <dgm:shape xmlns:r="http://schemas.openxmlformats.org/officeDocument/2006/relationships" r:blip="">
          <dgm:adjLst/>
        </dgm:shape>
        <dgm:presOf/>
        <dgm:forEach name="Name75" ref="parentBackgroundRepeat"/>
      </dgm:layoutNode>
      <dgm:choose name="Name76">
        <dgm:if name="Name77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8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9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80" ref="accentRepeat"/>
      </dgm:layoutNode>
      <dgm:layoutNode name="ParentBackground4">
        <dgm:alg type="sp"/>
        <dgm:shape xmlns:r="http://schemas.openxmlformats.org/officeDocument/2006/relationships" r:blip="">
          <dgm:adjLst/>
        </dgm:shape>
        <dgm:presOf/>
        <dgm:forEach name="Name81" ref="parentBackgroundRepeat"/>
      </dgm:layoutNode>
      <dgm:choose name="Name82">
        <dgm:if name="Name8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layoutNode name="ParentBackground3">
        <dgm:alg type="sp"/>
        <dgm:shape xmlns:r="http://schemas.openxmlformats.org/officeDocument/2006/relationships" r:blip="">
          <dgm:adjLst/>
        </dgm:shape>
        <dgm:presOf/>
        <dgm:forEach name="Name87" ref="parentBackgroundRepeat"/>
      </dgm:layoutNode>
      <dgm:choose name="Name88">
        <dgm:if name="Name89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0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1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92" ref="accentRepeat"/>
      </dgm:layoutNode>
      <dgm:layoutNode name="ParentBackground2" styleLbl="fgAcc1">
        <dgm:alg type="sp"/>
        <dgm:shape xmlns:r="http://schemas.openxmlformats.org/officeDocument/2006/relationships" r:blip="">
          <dgm:adjLst/>
        </dgm:shape>
        <dgm:presOf/>
        <dgm:forEach name="Name93" ref="parentBackgroundRepeat"/>
      </dgm:layoutNode>
      <dgm:choose name="Name94">
        <dgm:if name="Name95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6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7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98" ref="accentRepeat"/>
      </dgm:layoutNode>
      <dgm:layoutNode name="ParentBackground1">
        <dgm:alg type="sp"/>
        <dgm:shape xmlns:r="http://schemas.openxmlformats.org/officeDocument/2006/relationships" r:blip="">
          <dgm:adjLst/>
        </dgm:shape>
        <dgm:presOf/>
        <dgm:forEach name="Name99" ref="parentBackgroundRepeat"/>
      </dgm:layoutNode>
      <dgm:choose name="Name100">
        <dgm:if name="Name101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102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CMM506 Human-Computer Interaction</a:t>
            </a:r>
          </a:p>
        </p:txBody>
      </p:sp>
      <p:sp>
        <p:nvSpPr>
          <p:cNvPr id="1218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963988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218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Dr Nik Whitehead</a:t>
            </a:r>
          </a:p>
        </p:txBody>
      </p:sp>
      <p:sp>
        <p:nvSpPr>
          <p:cNvPr id="1218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963988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DB0F7997-9C5B-463B-825A-762FCB6D9A9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27993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CMM506 Human-Computer Interaction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965575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65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404813" y="696913"/>
            <a:ext cx="6188075" cy="34813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33450" y="4410075"/>
            <a:ext cx="5130800" cy="417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Dr Nik Whitehead</a:t>
            </a:r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965575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8FFD7F3E-1091-46DE-8502-BA17B21478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758345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/>
              <a:t>CMM506 Human-Computer Interaction</a:t>
            </a:r>
          </a:p>
        </p:txBody>
      </p:sp>
      <p:sp>
        <p:nvSpPr>
          <p:cNvPr id="67587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758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8B2D292-208C-435D-956B-61D36654C4BE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6758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04813" y="696913"/>
            <a:ext cx="6188075" cy="3481387"/>
          </a:xfrm>
          <a:ln/>
        </p:spPr>
      </p:sp>
      <p:sp>
        <p:nvSpPr>
          <p:cNvPr id="6759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46248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/>
              <a:t>HCI0183 Human-Computer Interaction</a:t>
            </a:r>
          </a:p>
        </p:txBody>
      </p:sp>
      <p:sp>
        <p:nvSpPr>
          <p:cNvPr id="55299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530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FCCD647-3801-4DCF-BFB4-C383CC6E7AD0}" type="slidenum">
              <a:rPr lang="en-GB" smtClean="0"/>
              <a:pPr/>
              <a:t>2</a:t>
            </a:fld>
            <a:endParaRPr lang="en-GB"/>
          </a:p>
        </p:txBody>
      </p:sp>
      <p:sp>
        <p:nvSpPr>
          <p:cNvPr id="5530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04813" y="696913"/>
            <a:ext cx="6188075" cy="3481387"/>
          </a:xfrm>
          <a:ln/>
        </p:spPr>
      </p:sp>
      <p:sp>
        <p:nvSpPr>
          <p:cNvPr id="5530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14150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/>
              <a:t>HCI0183 Human-Computer Interaction</a:t>
            </a:r>
          </a:p>
        </p:txBody>
      </p:sp>
      <p:sp>
        <p:nvSpPr>
          <p:cNvPr id="55299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530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FCCD647-3801-4DCF-BFB4-C383CC6E7AD0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5530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04813" y="696913"/>
            <a:ext cx="6188075" cy="3481387"/>
          </a:xfrm>
          <a:ln/>
        </p:spPr>
      </p:sp>
      <p:sp>
        <p:nvSpPr>
          <p:cNvPr id="5530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66700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/>
              <a:t>CMM506 Human-Computer Interaction</a:t>
            </a:r>
          </a:p>
        </p:txBody>
      </p:sp>
      <p:sp>
        <p:nvSpPr>
          <p:cNvPr id="71683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7168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5CDBFC2-5F34-413F-BD76-EAEDB4938263}" type="slidenum">
              <a:rPr lang="en-GB" smtClean="0"/>
              <a:pPr/>
              <a:t>4</a:t>
            </a:fld>
            <a:endParaRPr lang="en-GB"/>
          </a:p>
        </p:txBody>
      </p:sp>
      <p:sp>
        <p:nvSpPr>
          <p:cNvPr id="7168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04813" y="696913"/>
            <a:ext cx="6188075" cy="3481387"/>
          </a:xfrm>
          <a:ln/>
        </p:spPr>
      </p:sp>
      <p:sp>
        <p:nvSpPr>
          <p:cNvPr id="7168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87432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/>
              <a:t>CMM506 Human-Computer Interaction</a:t>
            </a:r>
          </a:p>
        </p:txBody>
      </p:sp>
      <p:sp>
        <p:nvSpPr>
          <p:cNvPr id="69635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963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F9098C6-960D-4E6D-8C03-EF92037B6992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6963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04813" y="696913"/>
            <a:ext cx="6188075" cy="3481387"/>
          </a:xfrm>
          <a:ln/>
        </p:spPr>
      </p:sp>
      <p:sp>
        <p:nvSpPr>
          <p:cNvPr id="6963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390961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/>
              <a:t>CMM506 Human-Computer Interaction</a:t>
            </a:r>
          </a:p>
        </p:txBody>
      </p:sp>
      <p:sp>
        <p:nvSpPr>
          <p:cNvPr id="70659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7066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703AE65-0F98-407A-8619-5D2512CEDB65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7066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04813" y="696913"/>
            <a:ext cx="6188075" cy="3481387"/>
          </a:xfrm>
          <a:ln/>
        </p:spPr>
      </p:sp>
      <p:sp>
        <p:nvSpPr>
          <p:cNvPr id="7066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355127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/>
              <a:t>CMM506 Human-Computer Interaction</a:t>
            </a:r>
          </a:p>
        </p:txBody>
      </p:sp>
      <p:sp>
        <p:nvSpPr>
          <p:cNvPr id="70659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7066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703AE65-0F98-407A-8619-5D2512CEDB65}" type="slidenum">
              <a:rPr lang="en-GB" smtClean="0"/>
              <a:pPr/>
              <a:t>8</a:t>
            </a:fld>
            <a:endParaRPr lang="en-GB"/>
          </a:p>
        </p:txBody>
      </p:sp>
      <p:sp>
        <p:nvSpPr>
          <p:cNvPr id="7066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04813" y="696913"/>
            <a:ext cx="6188075" cy="3481387"/>
          </a:xfrm>
          <a:ln/>
        </p:spPr>
      </p:sp>
      <p:sp>
        <p:nvSpPr>
          <p:cNvPr id="7066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14713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CMM506 Human-Computer Interaction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Dr Nik Whitehead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FFD7F3E-1091-46DE-8502-BA17B21478B4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963062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/>
              <a:t>HCI0183 Human-Computer Interaction</a:t>
            </a:r>
          </a:p>
        </p:txBody>
      </p:sp>
      <p:sp>
        <p:nvSpPr>
          <p:cNvPr id="55299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530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FCCD647-3801-4DCF-BFB4-C383CC6E7AD0}" type="slidenum">
              <a:rPr lang="en-GB" smtClean="0"/>
              <a:pPr/>
              <a:t>11</a:t>
            </a:fld>
            <a:endParaRPr lang="en-GB"/>
          </a:p>
        </p:txBody>
      </p:sp>
      <p:sp>
        <p:nvSpPr>
          <p:cNvPr id="5530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04813" y="696913"/>
            <a:ext cx="6188075" cy="3481387"/>
          </a:xfrm>
          <a:ln/>
        </p:spPr>
      </p:sp>
      <p:sp>
        <p:nvSpPr>
          <p:cNvPr id="5530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413100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/>
              <a:t>CMM506 Human-Computer Interaction</a:t>
            </a:r>
          </a:p>
        </p:txBody>
      </p:sp>
      <p:sp>
        <p:nvSpPr>
          <p:cNvPr id="130051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13005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603BACD-97FB-49DB-8E04-6945817BC4BA}" type="slidenum">
              <a:rPr lang="en-GB" smtClean="0"/>
              <a:pPr/>
              <a:t>16</a:t>
            </a:fld>
            <a:endParaRPr lang="en-GB"/>
          </a:p>
        </p:txBody>
      </p:sp>
      <p:sp>
        <p:nvSpPr>
          <p:cNvPr id="13005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04813" y="696913"/>
            <a:ext cx="6188075" cy="3481387"/>
          </a:xfrm>
          <a:ln/>
        </p:spPr>
      </p:sp>
      <p:sp>
        <p:nvSpPr>
          <p:cNvPr id="13005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00790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AF8DD645-B9B4-46EE-B031-35C24A448A04}" type="datetimeFigureOut">
              <a:rPr lang="en-US" smtClean="0"/>
              <a:t>10/3/23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pPr>
              <a:defRPr/>
            </a:pPr>
            <a:fld id="{B9CFC1F9-0224-4068-BDCB-0B61F20E9E8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36117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993E9-CEF0-47B7-AEA6-AFACC79966BA}" type="datetimeFigureOut">
              <a:rPr lang="en-US" smtClean="0"/>
              <a:t>10/3/23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DC1DF0-C459-4FAC-B5CD-FE67B92595B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81144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D2434F47-3A99-4701-A7D9-FE6C4D9DA92E}" type="datetimeFigureOut">
              <a:rPr lang="en-US" smtClean="0"/>
              <a:t>10/3/23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pPr>
              <a:defRPr/>
            </a:pPr>
            <a:fld id="{E27CB091-F898-4451-BEE5-4CF91648435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42786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E62588-EC5C-453B-A942-AA1C7EFEEF33}" type="datetimeFigureOut">
              <a:rPr lang="en-US" smtClean="0"/>
              <a:t>10/3/23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B1E401F-5D30-45FD-B22D-6C5BA0C277D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9983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D5D575-BDA5-4AAF-81DC-5D38C213A391}" type="datetimeFigureOut">
              <a:rPr lang="en-US" smtClean="0"/>
              <a:t>10/3/23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63FECA-9A53-4110-A7CF-BBF19DD213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30611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9C5B0-21BA-48EA-B067-5E37072B4F18}" type="datetimeFigureOut">
              <a:rPr lang="en-US" smtClean="0"/>
              <a:t>10/3/23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BBAADA5-3101-4842-B897-93FAEE5E0C6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19200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959AD-49F4-478E-A013-BE606CDD1B41}" type="datetimeFigureOut">
              <a:rPr lang="en-US" smtClean="0"/>
              <a:t>10/3/23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8968322-4995-4E26-8351-F3D43FF50A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78049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55E8D2-BCEE-4D3D-AE6D-93BD204BAD0C}" type="datetimeFigureOut">
              <a:rPr lang="en-US" smtClean="0"/>
              <a:t>10/3/23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2485D34-6734-4605-A2EF-C90A5D68B8B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72933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E61780-2E25-4081-A2D9-4C0805256F67}" type="datetimeFigureOut">
              <a:rPr lang="en-US" smtClean="0"/>
              <a:t>10/3/23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8203301"/>
      </p:ext>
    </p:extLst>
  </p:cSld>
  <p:clrMapOvr>
    <a:masterClrMapping/>
  </p:clrMapOvr>
  <p:hf sldNum="0" hdr="0" ftr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E61780-2E25-4081-A2D9-4C0805256F67}" type="datetimeFigureOut">
              <a:rPr lang="en-US" smtClean="0"/>
              <a:t>10/3/23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7022750"/>
      </p:ext>
    </p:extLst>
  </p:cSld>
  <p:clrMapOvr>
    <a:masterClrMapping/>
  </p:clrMapOvr>
  <p:hf sldNum="0" hdr="0" ft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0FE61780-2E25-4081-A2D9-4C0805256F67}" type="datetimeFigureOut">
              <a:rPr lang="en-US" smtClean="0"/>
              <a:t>10/3/23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594682"/>
      </p:ext>
    </p:extLst>
  </p:cSld>
  <p:clrMapOvr>
    <a:masterClrMapping/>
  </p:clrMapOvr>
  <p:hf sldNum="0" hdr="0" ft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0FE61780-2E25-4081-A2D9-4C0805256F67}" type="datetimeFigureOut">
              <a:rPr lang="en-US" smtClean="0"/>
              <a:t>10/3/23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36292242"/>
      </p:ext>
    </p:extLst>
  </p:cSld>
  <p:clrMapOvr>
    <a:masterClrMapping/>
  </p:clrMapOvr>
  <p:hf sldNum="0" hdr="0" ft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0FE61780-2E25-4081-A2D9-4C0805256F67}" type="datetimeFigureOut">
              <a:rPr lang="en-US" smtClean="0"/>
              <a:t>10/3/23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9928136"/>
      </p:ext>
    </p:extLst>
  </p:cSld>
  <p:clrMapOvr>
    <a:masterClrMapping/>
  </p:clrMapOvr>
  <p:hf sldNum="0" hdr="0" ft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E61780-2E25-4081-A2D9-4C0805256F67}" type="datetimeFigureOut">
              <a:rPr lang="en-US" smtClean="0"/>
              <a:t>10/3/23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1170870"/>
      </p:ext>
    </p:extLst>
  </p:cSld>
  <p:clrMapOvr>
    <a:masterClrMapping/>
  </p:clrMapOvr>
  <p:hf sldNum="0" hdr="0" ft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E61780-2E25-4081-A2D9-4C0805256F67}" type="datetimeFigureOut">
              <a:rPr lang="en-US" smtClean="0"/>
              <a:t>10/3/23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8773888"/>
      </p:ext>
    </p:extLst>
  </p:cSld>
  <p:clrMapOvr>
    <a:masterClrMapping/>
  </p:clrMapOvr>
  <p:hf sldNum="0" hdr="0" ftr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580A0-ED6C-4884-9FFE-87471827F59A}" type="datetimeFigureOut">
              <a:rPr lang="en-US" smtClean="0"/>
              <a:t>10/3/23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A7BD54E-AF30-4E64-83C3-048EFD6ECBF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90875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29474D98-3273-47CE-B312-A00AAFA2779F}" type="datetimeFigureOut">
              <a:rPr lang="en-US" smtClean="0"/>
              <a:t>10/3/23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pPr>
              <a:defRPr/>
            </a:pPr>
            <a:fld id="{137E4857-8F5E-4421-8596-1BD8F1B9E83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993423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dirty="0"/>
              <a:t>Click to edit Master text styles</a:t>
            </a:r>
          </a:p>
          <a:p>
            <a:pPr lvl="1" eaLnBrk="1" latinLnBrk="0" hangingPunct="1"/>
            <a:r>
              <a:rPr lang="en-US" dirty="0"/>
              <a:t>Second level</a:t>
            </a:r>
          </a:p>
          <a:p>
            <a:pPr lvl="2" eaLnBrk="1" latinLnBrk="0" hangingPunct="1"/>
            <a:r>
              <a:rPr lang="en-US" dirty="0"/>
              <a:t>Third level</a:t>
            </a:r>
          </a:p>
          <a:p>
            <a:pPr lvl="3" eaLnBrk="1" latinLnBrk="0" hangingPunct="1"/>
            <a:r>
              <a:rPr lang="en-US" dirty="0"/>
              <a:t>Fourth level</a:t>
            </a:r>
          </a:p>
          <a:p>
            <a:pPr lvl="4" eaLnBrk="1" latinLnBrk="0" hangingPunct="1"/>
            <a:r>
              <a:rPr lang="en-US" dirty="0"/>
              <a:t>Fifth level</a:t>
            </a:r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DC1DF0-C459-4FAC-B5CD-FE67B92595B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4" name="Title 2"/>
          <p:cNvSpPr>
            <a:spLocks noGrp="1"/>
          </p:cNvSpPr>
          <p:nvPr>
            <p:ph type="title"/>
          </p:nvPr>
        </p:nvSpPr>
        <p:spPr>
          <a:xfrm>
            <a:off x="609600" y="404664"/>
            <a:ext cx="10972800" cy="576064"/>
          </a:xfrm>
        </p:spPr>
        <p:txBody>
          <a:bodyPr>
            <a:normAutofit fontScale="90000"/>
          </a:bodyPr>
          <a:lstStyle/>
          <a:p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E61780-2E25-4081-A2D9-4C0805256F67}" type="datetimeFigureOut">
              <a:rPr lang="en-US" smtClean="0"/>
              <a:t>10/3/23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13732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10" r:id="rId1"/>
    <p:sldLayoutId id="2147483811" r:id="rId2"/>
    <p:sldLayoutId id="2147483812" r:id="rId3"/>
    <p:sldLayoutId id="2147483813" r:id="rId4"/>
    <p:sldLayoutId id="2147483814" r:id="rId5"/>
    <p:sldLayoutId id="2147483815" r:id="rId6"/>
    <p:sldLayoutId id="2147483816" r:id="rId7"/>
    <p:sldLayoutId id="2147483817" r:id="rId8"/>
    <p:sldLayoutId id="2147483818" r:id="rId9"/>
    <p:sldLayoutId id="2147483819" r:id="rId10"/>
    <p:sldLayoutId id="2147483820" r:id="rId11"/>
    <p:sldLayoutId id="2147483821" r:id="rId12"/>
    <p:sldLayoutId id="2147483822" r:id="rId13"/>
    <p:sldLayoutId id="2147483823" r:id="rId14"/>
    <p:sldLayoutId id="2147483824" r:id="rId15"/>
    <p:sldLayoutId id="2147483825" r:id="rId16"/>
    <p:sldLayoutId id="2147483826" r:id="rId17"/>
    <p:sldLayoutId id="2147483713" r:id="rId18"/>
  </p:sldLayoutIdLst>
  <p:hf sldNum="0" hdr="0" ftr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en.wikipedia.org/wiki/Special:BookSources/978-0-470-08411-3" TargetMode="External"/><Relationship Id="rId3" Type="http://schemas.openxmlformats.org/officeDocument/2006/relationships/hyperlink" Target="https://en.wikipedia.org/wiki/Alan_Cooper" TargetMode="External"/><Relationship Id="rId7" Type="http://schemas.openxmlformats.org/officeDocument/2006/relationships/hyperlink" Target="https://en.wikipedia.org/wiki/International_Standard_Book_Number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n.wikipedia.org/wiki/John_Wiley_&amp;_Sons" TargetMode="External"/><Relationship Id="rId5" Type="http://schemas.openxmlformats.org/officeDocument/2006/relationships/hyperlink" Target="https://en.wikipedia.org/wiki/Indianapolis" TargetMode="External"/><Relationship Id="rId4" Type="http://schemas.openxmlformats.org/officeDocument/2006/relationships/hyperlink" Target="https://books.google.com/books?id=0gdRAAAAMAAJ" TargetMode="External"/><Relationship Id="rId9" Type="http://schemas.openxmlformats.org/officeDocument/2006/relationships/hyperlink" Target="http://iwc.oxfordjournals.org/content/23/5/473.abstract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v6n1i0qojws?start=37&amp;feature=oembed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Learn%20about%20the%20history%20of%20UX%20and%20what%20it%20means%20to%20be%20a%20UX%20designer%20here" TargetMode="Externa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User Experience Design</a:t>
            </a:r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2855913" y="4005263"/>
            <a:ext cx="6400800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 dirty="0"/>
              <a:t>M6X01111</a:t>
            </a:r>
          </a:p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800" dirty="0"/>
              <a:t>Lecture 1 - Introduction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3605" name="Rectangle 71">
            <a:extLst>
              <a:ext uri="{FF2B5EF4-FFF2-40B4-BE49-F238E27FC236}">
                <a16:creationId xmlns:a16="http://schemas.microsoft.com/office/drawing/2014/main" id="{6184FA60-56E6-4C39-B1D1-F8DA36DE1F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3603" name="Rectangle 3"/>
          <p:cNvSpPr>
            <a:spLocks noGrp="1" noChangeArrowheads="1"/>
          </p:cNvSpPr>
          <p:nvPr>
            <p:ph idx="1"/>
          </p:nvPr>
        </p:nvSpPr>
        <p:spPr>
          <a:xfrm>
            <a:off x="983432" y="1844824"/>
            <a:ext cx="9989206" cy="3845311"/>
          </a:xfrm>
        </p:spPr>
        <p:txBody>
          <a:bodyPr anchor="ctr">
            <a:normAutofit/>
          </a:bodyPr>
          <a:lstStyle/>
          <a:p>
            <a:r>
              <a:rPr lang="en-GB" sz="2800" dirty="0"/>
              <a:t>To help students create engaging user experiences, especially those involving media-rich interactions on various personal devices. Students will learn to design, test, and prototype single-user and multi-user interactions on the web.</a:t>
            </a:r>
          </a:p>
          <a:p>
            <a:pPr lvl="0"/>
            <a:r>
              <a:rPr lang="en-GB" sz="3500" dirty="0"/>
              <a:t>.</a:t>
            </a:r>
          </a:p>
          <a:p>
            <a:pPr lvl="1"/>
            <a:endParaRPr lang="en-GB" dirty="0"/>
          </a:p>
        </p:txBody>
      </p:sp>
      <p:pic>
        <p:nvPicPr>
          <p:cNvPr id="153606" name="Picture 73">
            <a:extLst>
              <a:ext uri="{FF2B5EF4-FFF2-40B4-BE49-F238E27FC236}">
                <a16:creationId xmlns:a16="http://schemas.microsoft.com/office/drawing/2014/main" id="{287356FD-82C7-4E0B-9494-355CAE397D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alphaModFix amt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2946" b="15805"/>
          <a:stretch/>
        </p:blipFill>
        <p:spPr>
          <a:xfrm rot="5400000" flipH="1" flipV="1">
            <a:off x="8887991" y="3553991"/>
            <a:ext cx="4517571" cy="2090448"/>
          </a:xfrm>
          <a:prstGeom prst="rect">
            <a:avLst/>
          </a:prstGeom>
          <a:noFill/>
        </p:spPr>
      </p:pic>
      <p:sp>
        <p:nvSpPr>
          <p:cNvPr id="153602" name="Rectangle 2"/>
          <p:cNvSpPr>
            <a:spLocks noGrp="1" noChangeArrowheads="1"/>
          </p:cNvSpPr>
          <p:nvPr>
            <p:ph type="title"/>
          </p:nvPr>
        </p:nvSpPr>
        <p:spPr>
          <a:xfrm>
            <a:off x="839416" y="397317"/>
            <a:ext cx="9845190" cy="1293028"/>
          </a:xfrm>
        </p:spPr>
        <p:txBody>
          <a:bodyPr>
            <a:normAutofit/>
          </a:bodyPr>
          <a:lstStyle/>
          <a:p>
            <a:pPr algn="l" eaLnBrk="1" hangingPunct="1">
              <a:defRPr/>
            </a:pPr>
            <a:r>
              <a:rPr lang="en-GB" dirty="0"/>
              <a:t>Aim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94269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02" name="Rectangle 2"/>
          <p:cNvSpPr>
            <a:spLocks noGrp="1" noChangeArrowheads="1"/>
          </p:cNvSpPr>
          <p:nvPr>
            <p:ph type="title"/>
          </p:nvPr>
        </p:nvSpPr>
        <p:spPr>
          <a:xfrm>
            <a:off x="119336" y="1080052"/>
            <a:ext cx="4457511" cy="4697896"/>
          </a:xfrm>
        </p:spPr>
        <p:txBody>
          <a:bodyPr>
            <a:normAutofit/>
          </a:bodyPr>
          <a:lstStyle/>
          <a:p>
            <a:pPr algn="l" eaLnBrk="1" hangingPunct="1">
              <a:defRPr/>
            </a:pPr>
            <a:r>
              <a:rPr lang="en-GB" sz="2500" dirty="0"/>
              <a:t>Learning Outcomes</a:t>
            </a:r>
            <a:endParaRPr lang="en-US" sz="2500" dirty="0"/>
          </a:p>
        </p:txBody>
      </p:sp>
      <p:sp>
        <p:nvSpPr>
          <p:cNvPr id="153603" name="Rectangle 3"/>
          <p:cNvSpPr>
            <a:spLocks noGrp="1" noChangeArrowheads="1"/>
          </p:cNvSpPr>
          <p:nvPr>
            <p:ph idx="1"/>
          </p:nvPr>
        </p:nvSpPr>
        <p:spPr>
          <a:xfrm>
            <a:off x="4007768" y="1196752"/>
            <a:ext cx="7835416" cy="4697895"/>
          </a:xfrm>
        </p:spPr>
        <p:txBody>
          <a:bodyPr anchor="ctr">
            <a:noAutofit/>
          </a:bodyPr>
          <a:lstStyle/>
          <a:p>
            <a:r>
              <a:rPr lang="en-GB" sz="2500" dirty="0"/>
              <a:t>Upon the successful completion of this module, the student should be able to demonstrate the ability to:</a:t>
            </a:r>
          </a:p>
          <a:p>
            <a:pPr lvl="1"/>
            <a:r>
              <a:rPr lang="en-GB" sz="2500" dirty="0"/>
              <a:t>Critically reflect upon current design practice, selecting appropriate techniques and technologies for a wide range of interactions.</a:t>
            </a:r>
          </a:p>
          <a:p>
            <a:pPr lvl="1"/>
            <a:r>
              <a:rPr lang="en-GB" sz="2500" dirty="0"/>
              <a:t>Research user needs within both personal and social interactivity spheres for unconstrained problems.</a:t>
            </a:r>
          </a:p>
          <a:p>
            <a:pPr lvl="1"/>
            <a:r>
              <a:rPr lang="en-GB" sz="2500" dirty="0"/>
              <a:t>Select and apply appropriate UX methodologies and good practices to prototype innovative interaction within a social context.</a:t>
            </a:r>
          </a:p>
          <a:p>
            <a:pPr lvl="1"/>
            <a:r>
              <a:rPr lang="en-GB" sz="2500" dirty="0"/>
              <a:t>Critically analyse and reflect upon the results of UX testing.</a:t>
            </a:r>
          </a:p>
        </p:txBody>
      </p:sp>
    </p:spTree>
    <p:extLst>
      <p:ext uri="{BB962C8B-B14F-4D97-AF65-F5344CB8AC3E}">
        <p14:creationId xmlns:p14="http://schemas.microsoft.com/office/powerpoint/2010/main" val="8212155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1055440" y="1080052"/>
            <a:ext cx="2661202" cy="4697896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3100" dirty="0"/>
              <a:t>Indicative Content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475879" y="1211838"/>
            <a:ext cx="7680176" cy="4697895"/>
          </a:xfrm>
        </p:spPr>
        <p:txBody>
          <a:bodyPr anchor="ctr">
            <a:noAutofit/>
          </a:bodyPr>
          <a:lstStyle/>
          <a:p>
            <a:pPr lvl="0"/>
            <a:r>
              <a:rPr lang="en-GB" sz="2500" dirty="0"/>
              <a:t>Stuff such as (but not limited to)</a:t>
            </a:r>
          </a:p>
          <a:p>
            <a:pPr lvl="1"/>
            <a:r>
              <a:rPr lang="en-GB" sz="2500" dirty="0"/>
              <a:t>Principles and techniques of UX/user-centred design; best practices; criticisms</a:t>
            </a:r>
          </a:p>
          <a:p>
            <a:pPr lvl="1"/>
            <a:r>
              <a:rPr lang="en-GB" sz="2500" dirty="0"/>
              <a:t>Human beings; ergonomics, psychophysics, psychology, perception and cognition</a:t>
            </a:r>
          </a:p>
          <a:p>
            <a:pPr lvl="1"/>
            <a:r>
              <a:rPr lang="en-GB" sz="2500" dirty="0"/>
              <a:t>UX Elements; visual design, information architecture, interaction design, usability, multimodality</a:t>
            </a:r>
          </a:p>
          <a:p>
            <a:pPr lvl="1"/>
            <a:r>
              <a:rPr lang="en-GB" sz="2500" dirty="0"/>
              <a:t>Interaction requirements; social and emotional requirements; single-user and multi-user interactions</a:t>
            </a:r>
          </a:p>
          <a:p>
            <a:pPr lvl="1"/>
            <a:r>
              <a:rPr lang="en-GB" sz="2500" dirty="0"/>
              <a:t>Prototyping, modelling, patterns, personae; scenarios; gamification</a:t>
            </a:r>
          </a:p>
          <a:p>
            <a:pPr lvl="1"/>
            <a:r>
              <a:rPr lang="en-GB" sz="2500" dirty="0"/>
              <a:t>UX testing; designing and running testing workshops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674" name="Rectangle 2"/>
          <p:cNvSpPr>
            <a:spLocks noGrp="1" noChangeArrowheads="1"/>
          </p:cNvSpPr>
          <p:nvPr>
            <p:ph type="title"/>
          </p:nvPr>
        </p:nvSpPr>
        <p:spPr>
          <a:xfrm>
            <a:off x="695400" y="1065609"/>
            <a:ext cx="3312368" cy="4697896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3100" dirty="0"/>
              <a:t>Assessment</a:t>
            </a:r>
            <a:endParaRPr lang="en-US" sz="3100" dirty="0"/>
          </a:p>
        </p:txBody>
      </p:sp>
      <p:sp>
        <p:nvSpPr>
          <p:cNvPr id="156675" name="Rectangle 3"/>
          <p:cNvSpPr>
            <a:spLocks noGrp="1" noChangeArrowheads="1"/>
          </p:cNvSpPr>
          <p:nvPr>
            <p:ph idx="1"/>
          </p:nvPr>
        </p:nvSpPr>
        <p:spPr>
          <a:xfrm>
            <a:off x="4820116" y="1107082"/>
            <a:ext cx="6755296" cy="4697895"/>
          </a:xfrm>
        </p:spPr>
        <p:txBody>
          <a:bodyPr anchor="ctr">
            <a:noAutofit/>
          </a:bodyPr>
          <a:lstStyle/>
          <a:p>
            <a:pPr eaLnBrk="1" hangingPunct="1">
              <a:defRPr/>
            </a:pPr>
            <a:endParaRPr lang="en-GB" sz="2500" dirty="0"/>
          </a:p>
          <a:p>
            <a:pPr eaLnBrk="1" hangingPunct="1">
              <a:defRPr/>
            </a:pPr>
            <a:r>
              <a:rPr lang="en-GB" sz="2500" dirty="0"/>
              <a:t>Assignment 1 – 50% of the overall grade</a:t>
            </a:r>
          </a:p>
          <a:p>
            <a:pPr lvl="1" eaLnBrk="1" hangingPunct="1">
              <a:defRPr/>
            </a:pPr>
            <a:r>
              <a:rPr lang="en-GB" sz="2500" dirty="0"/>
              <a:t>A comparison of the UX features of three mobile games</a:t>
            </a:r>
          </a:p>
          <a:p>
            <a:pPr lvl="1">
              <a:defRPr/>
            </a:pPr>
            <a:r>
              <a:rPr lang="en-GB" sz="2500" dirty="0"/>
              <a:t>Development and evaluation of a wireframe model of a game app</a:t>
            </a:r>
          </a:p>
          <a:p>
            <a:pPr>
              <a:defRPr/>
            </a:pPr>
            <a:r>
              <a:rPr lang="en-GB" sz="2500" dirty="0"/>
              <a:t>Assignment 2 – 50% of the overall grade</a:t>
            </a:r>
          </a:p>
          <a:p>
            <a:pPr lvl="1">
              <a:defRPr/>
            </a:pPr>
            <a:r>
              <a:rPr lang="en-GB" sz="2500" dirty="0"/>
              <a:t>Development and evaluation of a full model of a game app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698" name="Rectangle 2"/>
          <p:cNvSpPr>
            <a:spLocks noGrp="1" noChangeArrowheads="1"/>
          </p:cNvSpPr>
          <p:nvPr>
            <p:ph type="title"/>
          </p:nvPr>
        </p:nvSpPr>
        <p:spPr>
          <a:xfrm>
            <a:off x="479376" y="1412776"/>
            <a:ext cx="3629203" cy="4697896"/>
          </a:xfrm>
        </p:spPr>
        <p:txBody>
          <a:bodyPr>
            <a:normAutofit/>
          </a:bodyPr>
          <a:lstStyle/>
          <a:p>
            <a:pPr algn="ctr" eaLnBrk="1" hangingPunct="1">
              <a:defRPr/>
            </a:pPr>
            <a:r>
              <a:rPr lang="en-GB" sz="3100" dirty="0"/>
              <a:t>Textbooks</a:t>
            </a:r>
            <a:endParaRPr lang="en-US" sz="3100" dirty="0"/>
          </a:p>
        </p:txBody>
      </p:sp>
      <p:sp>
        <p:nvSpPr>
          <p:cNvPr id="157699" name="Rectangle 3"/>
          <p:cNvSpPr>
            <a:spLocks noGrp="1" noChangeArrowheads="1"/>
          </p:cNvSpPr>
          <p:nvPr>
            <p:ph idx="1"/>
          </p:nvPr>
        </p:nvSpPr>
        <p:spPr>
          <a:xfrm>
            <a:off x="4943872" y="1268760"/>
            <a:ext cx="6971320" cy="4697895"/>
          </a:xfrm>
        </p:spPr>
        <p:txBody>
          <a:bodyPr anchor="ctr">
            <a:noAutofit/>
          </a:bodyPr>
          <a:lstStyle/>
          <a:p>
            <a:pPr eaLnBrk="1" hangingPunct="1">
              <a:defRPr/>
            </a:pPr>
            <a:r>
              <a:rPr lang="en-GB" sz="2500" dirty="0"/>
              <a:t>The main textbooks for the course are</a:t>
            </a:r>
          </a:p>
          <a:p>
            <a:pPr lvl="1"/>
            <a:r>
              <a:rPr lang="en-GB" sz="2500" dirty="0"/>
              <a:t>Krug, S. (2013), </a:t>
            </a:r>
            <a:r>
              <a:rPr lang="en-GB" sz="2500" i="1" dirty="0"/>
              <a:t>Don’t Make me Think Revisited</a:t>
            </a:r>
            <a:r>
              <a:rPr lang="en-GB" sz="2500" dirty="0"/>
              <a:t>. Voices That Matter. </a:t>
            </a:r>
          </a:p>
          <a:p>
            <a:pPr lvl="1"/>
            <a:r>
              <a:rPr lang="en-GB" sz="2500" dirty="0"/>
              <a:t>Beynon, D. (2013), </a:t>
            </a:r>
            <a:r>
              <a:rPr lang="en-GB" sz="2500" i="1" dirty="0"/>
              <a:t>Designing Interactive Systems (3</a:t>
            </a:r>
            <a:r>
              <a:rPr lang="en-GB" sz="2500" i="1" baseline="30000" dirty="0"/>
              <a:t>rd</a:t>
            </a:r>
            <a:r>
              <a:rPr lang="en-GB" sz="2500" i="1" dirty="0"/>
              <a:t> Ed.).</a:t>
            </a:r>
            <a:r>
              <a:rPr lang="en-GB" sz="2500" dirty="0"/>
              <a:t> Pearson.</a:t>
            </a:r>
          </a:p>
          <a:p>
            <a:pPr lvl="1"/>
            <a:r>
              <a:rPr lang="en-GB" sz="2500" dirty="0"/>
              <a:t>Norman, D. (2013), </a:t>
            </a:r>
            <a:r>
              <a:rPr lang="en-GB" sz="2500" i="1" dirty="0"/>
              <a:t>The Design of Everyday Things</a:t>
            </a:r>
            <a:r>
              <a:rPr lang="en-GB" sz="2500" dirty="0"/>
              <a:t> </a:t>
            </a:r>
            <a:r>
              <a:rPr lang="en-GB" sz="2500" i="1" dirty="0"/>
              <a:t>(revised and expanded edition)</a:t>
            </a:r>
            <a:r>
              <a:rPr lang="en-GB" sz="2500" dirty="0"/>
              <a:t>. MIT Press.</a:t>
            </a:r>
          </a:p>
          <a:p>
            <a:endParaRPr lang="en-GB" sz="2500" dirty="0"/>
          </a:p>
          <a:p>
            <a:r>
              <a:rPr lang="en-GB" sz="2500" dirty="0"/>
              <a:t>Links to these at Amazon are available on Moodle</a:t>
            </a:r>
          </a:p>
          <a:p>
            <a:pPr marL="109728" indent="0">
              <a:buNone/>
            </a:pPr>
            <a:endParaRPr lang="en-GB" sz="2500" dirty="0"/>
          </a:p>
          <a:p>
            <a:r>
              <a:rPr lang="en-GB" sz="2500" dirty="0"/>
              <a:t>Reading and viewing material from other sources will be made available via Moodle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9A22DDE2-FB2D-421B-B377-F9AD495CE9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995140B-9736-47E4-9A7D-ABB32F3AAA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770CA6A-B3B0-4826-A91F-B2B1F8922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3C51B9DA-B0CC-480A-8EA5-4D5C3E051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943872" y="965199"/>
            <a:ext cx="6170943" cy="432964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500" dirty="0"/>
              <a:t>User Experience Design</a:t>
            </a:r>
            <a:br>
              <a:rPr lang="en-US" sz="3500" dirty="0"/>
            </a:br>
            <a:r>
              <a:rPr lang="en-US" sz="3500" dirty="0"/>
              <a:t>vs.</a:t>
            </a:r>
            <a:br>
              <a:rPr lang="en-US" sz="3500" dirty="0"/>
            </a:br>
            <a:r>
              <a:rPr lang="en-US" sz="3500" dirty="0"/>
              <a:t>Usability</a:t>
            </a:r>
            <a:br>
              <a:rPr lang="en-US" sz="3500" dirty="0"/>
            </a:br>
            <a:r>
              <a:rPr lang="en-US" sz="3500" dirty="0"/>
              <a:t>vs.</a:t>
            </a:r>
            <a:br>
              <a:rPr lang="en-US" sz="3500" dirty="0"/>
            </a:br>
            <a:r>
              <a:rPr lang="en-US" sz="3500" dirty="0"/>
              <a:t>Interaction Design 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6FE641DB-A503-41DE-ACA6-36B41C6C2B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621260"/>
            <a:ext cx="0" cy="301752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994174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698" name="Rectangle 2"/>
          <p:cNvSpPr>
            <a:spLocks noGrp="1" noChangeArrowheads="1"/>
          </p:cNvSpPr>
          <p:nvPr>
            <p:ph type="title"/>
          </p:nvPr>
        </p:nvSpPr>
        <p:spPr>
          <a:xfrm>
            <a:off x="911424" y="987287"/>
            <a:ext cx="3773219" cy="4697896"/>
          </a:xfrm>
        </p:spPr>
        <p:txBody>
          <a:bodyPr>
            <a:normAutofit/>
          </a:bodyPr>
          <a:lstStyle/>
          <a:p>
            <a:pPr algn="ctr" eaLnBrk="1" hangingPunct="1">
              <a:defRPr/>
            </a:pPr>
            <a:r>
              <a:rPr lang="en-GB" sz="3100" dirty="0"/>
              <a:t>Definitions</a:t>
            </a:r>
            <a:endParaRPr lang="en-US" sz="3100" dirty="0"/>
          </a:p>
        </p:txBody>
      </p:sp>
      <p:sp>
        <p:nvSpPr>
          <p:cNvPr id="157699" name="Rectangle 3"/>
          <p:cNvSpPr>
            <a:spLocks noGrp="1" noChangeArrowheads="1"/>
          </p:cNvSpPr>
          <p:nvPr>
            <p:ph idx="1"/>
          </p:nvPr>
        </p:nvSpPr>
        <p:spPr>
          <a:xfrm>
            <a:off x="5303912" y="836712"/>
            <a:ext cx="6107224" cy="5610064"/>
          </a:xfrm>
        </p:spPr>
        <p:txBody>
          <a:bodyPr anchor="ctr">
            <a:normAutofit fontScale="32500" lnSpcReduction="20000"/>
          </a:bodyPr>
          <a:lstStyle/>
          <a:p>
            <a:pPr>
              <a:defRPr/>
            </a:pPr>
            <a:r>
              <a:rPr lang="en-GB" sz="5600" dirty="0"/>
              <a:t>Interaction Design (</a:t>
            </a:r>
            <a:r>
              <a:rPr lang="en-GB" sz="5600" dirty="0" err="1"/>
              <a:t>IxD</a:t>
            </a:r>
            <a:r>
              <a:rPr lang="en-GB" sz="5600" dirty="0"/>
              <a:t>)</a:t>
            </a:r>
          </a:p>
          <a:p>
            <a:pPr lvl="1">
              <a:defRPr/>
            </a:pPr>
            <a:r>
              <a:rPr lang="en-GB" sz="5600" dirty="0"/>
              <a:t>“…[T]he practice of designing interactive digital products, environments, systems, and services.”[1]</a:t>
            </a:r>
          </a:p>
          <a:p>
            <a:pPr>
              <a:defRPr/>
            </a:pPr>
            <a:endParaRPr lang="en-GB" sz="5600" dirty="0"/>
          </a:p>
          <a:p>
            <a:pPr>
              <a:defRPr/>
            </a:pPr>
            <a:r>
              <a:rPr lang="en-GB" sz="5600" dirty="0"/>
              <a:t>User Experience Design (UX/UXD)</a:t>
            </a:r>
          </a:p>
          <a:p>
            <a:pPr lvl="1">
              <a:defRPr/>
            </a:pPr>
            <a:r>
              <a:rPr lang="en-GB" sz="5600" dirty="0"/>
              <a:t>“The goal of user experience design in industry is to improve customer satisfaction and loyalty through the utility, ease of use, and pleasure provided in the interaction with a product.” [2]</a:t>
            </a:r>
          </a:p>
          <a:p>
            <a:pPr>
              <a:defRPr/>
            </a:pPr>
            <a:endParaRPr lang="en-GB" sz="5600" dirty="0"/>
          </a:p>
          <a:p>
            <a:pPr>
              <a:defRPr/>
            </a:pPr>
            <a:r>
              <a:rPr lang="en-GB" sz="5600" dirty="0"/>
              <a:t>Usability</a:t>
            </a:r>
          </a:p>
          <a:p>
            <a:pPr lvl="1">
              <a:defRPr/>
            </a:pPr>
            <a:r>
              <a:rPr lang="en-GB" sz="5600" dirty="0"/>
              <a:t>“…[T]he degree to which a software can be used by specified consumers to achieve quantified objectives with effectiveness, efficiency, and satisfaction in a quantified context of use.” [3]</a:t>
            </a:r>
          </a:p>
          <a:p>
            <a:pPr marL="411480" lvl="1" indent="0">
              <a:buNone/>
              <a:defRPr/>
            </a:pPr>
            <a:endParaRPr lang="en-GB" sz="3100" dirty="0"/>
          </a:p>
          <a:p>
            <a:pPr marL="411480" lvl="1" indent="0">
              <a:buNone/>
              <a:defRPr/>
            </a:pPr>
            <a:endParaRPr lang="en-GB" sz="3100" dirty="0"/>
          </a:p>
          <a:p>
            <a:pPr marL="118872" indent="0">
              <a:buNone/>
              <a:defRPr/>
            </a:pPr>
            <a:r>
              <a:rPr lang="en-GB" sz="3100" dirty="0">
                <a:solidFill>
                  <a:schemeClr val="tx1">
                    <a:lumMod val="95000"/>
                  </a:schemeClr>
                </a:solidFill>
              </a:rPr>
              <a:t>[1] </a:t>
            </a:r>
            <a:r>
              <a:rPr lang="en-GB" sz="3100" u="sng" dirty="0">
                <a:solidFill>
                  <a:schemeClr val="tx1">
                    <a:lumMod val="95000"/>
                  </a:schemeClr>
                </a:solidFill>
                <a:hlinkClick r:id="rId3" tooltip="Alan Cooper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Cooper, Alan</a:t>
            </a:r>
            <a:r>
              <a:rPr lang="en-GB" sz="3100" dirty="0">
                <a:solidFill>
                  <a:schemeClr val="tx1">
                    <a:lumMod val="95000"/>
                  </a:schemeClr>
                </a:solidFill>
              </a:rPr>
              <a:t>; Reimann, Robert; Cronin, Dave (2007). </a:t>
            </a:r>
            <a:r>
              <a:rPr lang="en-GB" sz="3100" i="1" dirty="0">
                <a:solidFill>
                  <a:schemeClr val="tx1">
                    <a:lumMod val="95000"/>
                  </a:schemeClr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About Face 3: The Essentials of Interaction Design</a:t>
            </a:r>
            <a:r>
              <a:rPr lang="en-GB" sz="3100" dirty="0">
                <a:solidFill>
                  <a:schemeClr val="tx1">
                    <a:lumMod val="95000"/>
                  </a:schemeClr>
                </a:solidFill>
              </a:rPr>
              <a:t>. </a:t>
            </a:r>
            <a:r>
              <a:rPr lang="en-GB" sz="3100" dirty="0">
                <a:solidFill>
                  <a:schemeClr val="tx1">
                    <a:lumMod val="95000"/>
                  </a:schemeClr>
                </a:solidFill>
                <a:hlinkClick r:id="rId5" tooltip="Indianapolis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Indianapolis, Indiana</a:t>
            </a:r>
            <a:r>
              <a:rPr lang="en-GB" sz="3100" dirty="0">
                <a:solidFill>
                  <a:schemeClr val="tx1">
                    <a:lumMod val="95000"/>
                  </a:schemeClr>
                </a:solidFill>
              </a:rPr>
              <a:t>: </a:t>
            </a:r>
            <a:r>
              <a:rPr lang="en-GB" sz="3100" dirty="0">
                <a:solidFill>
                  <a:schemeClr val="tx1">
                    <a:lumMod val="95000"/>
                  </a:schemeClr>
                </a:solidFill>
                <a:hlinkClick r:id="rId6" tooltip="John Wiley &amp; Sons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Wiley</a:t>
            </a:r>
            <a:r>
              <a:rPr lang="en-GB" sz="3100" dirty="0">
                <a:solidFill>
                  <a:schemeClr val="tx1">
                    <a:lumMod val="95000"/>
                  </a:schemeClr>
                </a:solidFill>
              </a:rPr>
              <a:t>. p. 610.</a:t>
            </a:r>
            <a:r>
              <a:rPr lang="en-GB" sz="3100" dirty="0">
                <a:solidFill>
                  <a:schemeClr val="tx1">
                    <a:lumMod val="95000"/>
                  </a:schemeClr>
                </a:solidFill>
                <a:hlinkClick r:id="rId7" tooltip="International Standard Book Number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ISBN</a:t>
            </a:r>
            <a:r>
              <a:rPr lang="en-GB" sz="3100" dirty="0">
                <a:solidFill>
                  <a:schemeClr val="tx1">
                    <a:lumMod val="95000"/>
                  </a:schemeClr>
                </a:solidFill>
              </a:rPr>
              <a:t> </a:t>
            </a:r>
            <a:r>
              <a:rPr lang="en-GB" sz="3100" dirty="0">
                <a:solidFill>
                  <a:schemeClr val="tx1">
                    <a:lumMod val="95000"/>
                  </a:schemeClr>
                </a:solidFill>
                <a:hlinkClick r:id="rId8" tooltip="Special:BookSources/978-0-470-08411-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978-0-470-08411-3</a:t>
            </a:r>
            <a:r>
              <a:rPr lang="en-GB" sz="3100" dirty="0">
                <a:solidFill>
                  <a:schemeClr val="tx1">
                    <a:lumMod val="95000"/>
                  </a:schemeClr>
                </a:solidFill>
              </a:rPr>
              <a:t>. </a:t>
            </a:r>
          </a:p>
          <a:p>
            <a:pPr marL="118872" indent="0">
              <a:buNone/>
              <a:defRPr/>
            </a:pPr>
            <a:r>
              <a:rPr lang="en-GB" sz="3100" dirty="0">
                <a:solidFill>
                  <a:schemeClr val="tx1">
                    <a:lumMod val="95000"/>
                  </a:schemeClr>
                </a:solidFill>
              </a:rPr>
              <a:t>[2] </a:t>
            </a:r>
            <a:r>
              <a:rPr lang="en-GB" sz="3100" dirty="0" err="1">
                <a:solidFill>
                  <a:schemeClr val="tx1">
                    <a:lumMod val="95000"/>
                  </a:schemeClr>
                </a:solidFill>
              </a:rPr>
              <a:t>Kujala</a:t>
            </a:r>
            <a:r>
              <a:rPr lang="en-GB" sz="3100" dirty="0">
                <a:solidFill>
                  <a:schemeClr val="tx1">
                    <a:lumMod val="95000"/>
                  </a:schemeClr>
                </a:solidFill>
              </a:rPr>
              <a:t>, Sari; Roto, </a:t>
            </a:r>
            <a:r>
              <a:rPr lang="en-GB" sz="3100" dirty="0" err="1">
                <a:solidFill>
                  <a:schemeClr val="tx1">
                    <a:lumMod val="95000"/>
                  </a:schemeClr>
                </a:solidFill>
              </a:rPr>
              <a:t>Virpi</a:t>
            </a:r>
            <a:r>
              <a:rPr lang="en-GB" sz="3100" dirty="0">
                <a:solidFill>
                  <a:schemeClr val="tx1">
                    <a:lumMod val="95000"/>
                  </a:schemeClr>
                </a:solidFill>
              </a:rPr>
              <a:t>; </a:t>
            </a:r>
            <a:r>
              <a:rPr lang="en-GB" sz="3100" dirty="0" err="1">
                <a:solidFill>
                  <a:schemeClr val="tx1">
                    <a:lumMod val="95000"/>
                  </a:schemeClr>
                </a:solidFill>
              </a:rPr>
              <a:t>Väänänen</a:t>
            </a:r>
            <a:r>
              <a:rPr lang="en-GB" sz="3100" dirty="0">
                <a:solidFill>
                  <a:schemeClr val="tx1">
                    <a:lumMod val="95000"/>
                  </a:schemeClr>
                </a:solidFill>
              </a:rPr>
              <a:t>-</a:t>
            </a:r>
            <a:r>
              <a:rPr lang="en-GB" sz="3100" dirty="0" err="1">
                <a:solidFill>
                  <a:schemeClr val="tx1">
                    <a:lumMod val="95000"/>
                  </a:schemeClr>
                </a:solidFill>
              </a:rPr>
              <a:t>Vainio</a:t>
            </a:r>
            <a:r>
              <a:rPr lang="en-GB" sz="3100" dirty="0">
                <a:solidFill>
                  <a:schemeClr val="tx1">
                    <a:lumMod val="95000"/>
                  </a:schemeClr>
                </a:solidFill>
              </a:rPr>
              <a:t>-Mattila, </a:t>
            </a:r>
            <a:r>
              <a:rPr lang="en-GB" sz="3100" dirty="0" err="1">
                <a:solidFill>
                  <a:schemeClr val="tx1">
                    <a:lumMod val="95000"/>
                  </a:schemeClr>
                </a:solidFill>
              </a:rPr>
              <a:t>Kaisa</a:t>
            </a:r>
            <a:r>
              <a:rPr lang="en-GB" sz="3100" dirty="0">
                <a:solidFill>
                  <a:schemeClr val="tx1">
                    <a:lumMod val="95000"/>
                  </a:schemeClr>
                </a:solidFill>
              </a:rPr>
              <a:t>; </a:t>
            </a:r>
            <a:r>
              <a:rPr lang="en-GB" sz="3100" dirty="0" err="1">
                <a:solidFill>
                  <a:schemeClr val="tx1">
                    <a:lumMod val="95000"/>
                  </a:schemeClr>
                </a:solidFill>
              </a:rPr>
              <a:t>Karapanos</a:t>
            </a:r>
            <a:r>
              <a:rPr lang="en-GB" sz="3100" dirty="0">
                <a:solidFill>
                  <a:schemeClr val="tx1">
                    <a:lumMod val="95000"/>
                  </a:schemeClr>
                </a:solidFill>
              </a:rPr>
              <a:t>, </a:t>
            </a:r>
            <a:r>
              <a:rPr lang="en-GB" sz="3100" dirty="0" err="1">
                <a:solidFill>
                  <a:schemeClr val="tx1">
                    <a:lumMod val="95000"/>
                  </a:schemeClr>
                </a:solidFill>
              </a:rPr>
              <a:t>Evangelos</a:t>
            </a:r>
            <a:r>
              <a:rPr lang="en-GB" sz="3100" dirty="0">
                <a:solidFill>
                  <a:schemeClr val="tx1">
                    <a:lumMod val="95000"/>
                  </a:schemeClr>
                </a:solidFill>
              </a:rPr>
              <a:t>; </a:t>
            </a:r>
            <a:r>
              <a:rPr lang="en-GB" sz="3100" dirty="0" err="1">
                <a:solidFill>
                  <a:schemeClr val="tx1">
                    <a:lumMod val="95000"/>
                  </a:schemeClr>
                </a:solidFill>
              </a:rPr>
              <a:t>Sinneläa</a:t>
            </a:r>
            <a:r>
              <a:rPr lang="en-GB" sz="3100" dirty="0">
                <a:solidFill>
                  <a:schemeClr val="tx1">
                    <a:lumMod val="95000"/>
                  </a:schemeClr>
                </a:solidFill>
              </a:rPr>
              <a:t>, </a:t>
            </a:r>
            <a:r>
              <a:rPr lang="en-GB" sz="3100" dirty="0" err="1">
                <a:solidFill>
                  <a:schemeClr val="tx1">
                    <a:lumMod val="95000"/>
                  </a:schemeClr>
                </a:solidFill>
              </a:rPr>
              <a:t>Arto</a:t>
            </a:r>
            <a:r>
              <a:rPr lang="en-GB" sz="3100" dirty="0">
                <a:solidFill>
                  <a:schemeClr val="tx1">
                    <a:lumMod val="95000"/>
                  </a:schemeClr>
                </a:solidFill>
              </a:rPr>
              <a:t> (2011). </a:t>
            </a:r>
            <a:r>
              <a:rPr lang="en-GB" sz="3100" dirty="0">
                <a:solidFill>
                  <a:schemeClr val="tx1">
                    <a:lumMod val="95000"/>
                  </a:schemeClr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"UX Curve: A method for evaluating long-term user experience"</a:t>
            </a:r>
            <a:r>
              <a:rPr lang="en-GB" sz="3100" dirty="0">
                <a:solidFill>
                  <a:schemeClr val="tx1">
                    <a:lumMod val="95000"/>
                  </a:schemeClr>
                </a:solidFill>
              </a:rPr>
              <a:t>. </a:t>
            </a:r>
            <a:r>
              <a:rPr lang="en-GB" sz="3100" i="1" dirty="0">
                <a:solidFill>
                  <a:schemeClr val="tx1">
                    <a:lumMod val="95000"/>
                  </a:schemeClr>
                </a:solidFill>
              </a:rPr>
              <a:t>Interacting With Computers</a:t>
            </a:r>
            <a:r>
              <a:rPr lang="en-GB" sz="3100" dirty="0">
                <a:solidFill>
                  <a:schemeClr val="tx1">
                    <a:lumMod val="95000"/>
                  </a:schemeClr>
                </a:solidFill>
              </a:rPr>
              <a:t>. </a:t>
            </a:r>
            <a:r>
              <a:rPr lang="en-GB" sz="3100" b="1" dirty="0">
                <a:solidFill>
                  <a:schemeClr val="tx1">
                    <a:lumMod val="95000"/>
                  </a:schemeClr>
                </a:solidFill>
              </a:rPr>
              <a:t>23</a:t>
            </a:r>
            <a:r>
              <a:rPr lang="en-GB" sz="3100" dirty="0">
                <a:solidFill>
                  <a:schemeClr val="tx1">
                    <a:lumMod val="95000"/>
                  </a:schemeClr>
                </a:solidFill>
              </a:rPr>
              <a:t> (5): 473–483.</a:t>
            </a:r>
          </a:p>
          <a:p>
            <a:pPr marL="118872" indent="0">
              <a:buNone/>
              <a:defRPr/>
            </a:pPr>
            <a:r>
              <a:rPr lang="en-GB" sz="3100" dirty="0">
                <a:solidFill>
                  <a:schemeClr val="tx1">
                    <a:lumMod val="95000"/>
                  </a:schemeClr>
                </a:solidFill>
              </a:rPr>
              <a:t>[3] Ergonomic Requirements for Office Work with Visual Display Terminals, ISO 9241-11, ISO, Geneva, 1998.</a:t>
            </a:r>
          </a:p>
        </p:txBody>
      </p:sp>
    </p:spTree>
    <p:extLst>
      <p:ext uri="{BB962C8B-B14F-4D97-AF65-F5344CB8AC3E}">
        <p14:creationId xmlns:p14="http://schemas.microsoft.com/office/powerpoint/2010/main" val="33436180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s://public-media.interaction-design.org/images/imagelibrary/UXIntroimag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12192000" cy="6887722"/>
          </a:xfrm>
          <a:prstGeom prst="rect">
            <a:avLst/>
          </a:prstGeom>
          <a:noFill/>
          <a:ln w="31750" cap="sq">
            <a:noFill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52315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151784" y="135156"/>
            <a:ext cx="6377940" cy="1293028"/>
          </a:xfrm>
        </p:spPr>
        <p:txBody>
          <a:bodyPr/>
          <a:lstStyle/>
          <a:p>
            <a:r>
              <a:rPr lang="en-GB" dirty="0"/>
              <a:t>Development of UXD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57436702"/>
              </p:ext>
            </p:extLst>
          </p:nvPr>
        </p:nvGraphicFramePr>
        <p:xfrm>
          <a:off x="1981200" y="4581129"/>
          <a:ext cx="8229600" cy="26639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1914364" y="1556793"/>
            <a:ext cx="8363272" cy="3312715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•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58368" indent="-246888" algn="l" rtl="0" eaLnBrk="1" latinLnBrk="0" hangingPunct="1">
              <a:spcBef>
                <a:spcPts val="300"/>
              </a:spcBef>
              <a:buClr>
                <a:schemeClr val="accent2"/>
              </a:buClr>
              <a:buFont typeface="Georgia"/>
              <a:buChar char="▫"/>
              <a:defRPr kumimoji="0" sz="2600" kern="120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23544" indent="-219456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4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179576" indent="-201168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38988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20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5pPr>
            <a:lvl6pPr marL="1609344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8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6pPr>
            <a:lvl7pPr marL="182880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6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7pPr>
            <a:lvl8pPr marL="202996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5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8pPr>
            <a:lvl9pPr marL="224028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400" kern="1200" baseline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defRPr/>
            </a:pPr>
            <a:r>
              <a:rPr lang="en-GB" sz="2400" dirty="0"/>
              <a:t>HF considers how people interact with physical objects (e.g. aircraft, chairs, guns…)</a:t>
            </a:r>
          </a:p>
          <a:p>
            <a:pPr>
              <a:lnSpc>
                <a:spcPct val="90000"/>
              </a:lnSpc>
              <a:defRPr/>
            </a:pPr>
            <a:endParaRPr lang="en-GB" sz="1050" dirty="0"/>
          </a:p>
          <a:p>
            <a:pPr>
              <a:lnSpc>
                <a:spcPct val="90000"/>
              </a:lnSpc>
              <a:defRPr/>
            </a:pPr>
            <a:r>
              <a:rPr lang="en-GB" sz="2400" dirty="0"/>
              <a:t>HCI focuses on interactions with computers</a:t>
            </a:r>
          </a:p>
          <a:p>
            <a:pPr>
              <a:lnSpc>
                <a:spcPct val="90000"/>
              </a:lnSpc>
              <a:defRPr/>
            </a:pPr>
            <a:endParaRPr lang="en-GB" sz="1000" dirty="0"/>
          </a:p>
          <a:p>
            <a:pPr>
              <a:lnSpc>
                <a:spcPct val="90000"/>
              </a:lnSpc>
              <a:defRPr/>
            </a:pPr>
            <a:r>
              <a:rPr lang="en-GB" sz="2400" dirty="0"/>
              <a:t>UE applies a systematic approach to ensuring that software is effective, efficient and easy to use</a:t>
            </a:r>
          </a:p>
          <a:p>
            <a:pPr>
              <a:lnSpc>
                <a:spcPct val="90000"/>
              </a:lnSpc>
              <a:defRPr/>
            </a:pPr>
            <a:endParaRPr lang="en-GB" sz="1000" dirty="0"/>
          </a:p>
          <a:p>
            <a:pPr>
              <a:lnSpc>
                <a:spcPct val="90000"/>
              </a:lnSpc>
              <a:defRPr/>
            </a:pPr>
            <a:r>
              <a:rPr lang="en-GB" sz="2400" dirty="0" err="1"/>
              <a:t>IxD</a:t>
            </a:r>
            <a:r>
              <a:rPr lang="en-GB" sz="2400" dirty="0"/>
              <a:t> focuses on interactive digital systems</a:t>
            </a:r>
          </a:p>
          <a:p>
            <a:pPr>
              <a:lnSpc>
                <a:spcPct val="90000"/>
              </a:lnSpc>
              <a:defRPr/>
            </a:pPr>
            <a:endParaRPr lang="en-GB" sz="1000" dirty="0"/>
          </a:p>
          <a:p>
            <a:pPr>
              <a:lnSpc>
                <a:spcPct val="90000"/>
              </a:lnSpc>
              <a:defRPr/>
            </a:pPr>
            <a:r>
              <a:rPr lang="en-GB" sz="2400" dirty="0"/>
              <a:t>UX considers emotional responses to systems</a:t>
            </a:r>
          </a:p>
          <a:p>
            <a:pPr>
              <a:lnSpc>
                <a:spcPct val="90000"/>
              </a:lnSpc>
              <a:defRPr/>
            </a:pPr>
            <a:endParaRPr lang="en-GB" dirty="0"/>
          </a:p>
          <a:p>
            <a:pPr lvl="1">
              <a:lnSpc>
                <a:spcPct val="90000"/>
              </a:lnSpc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67195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03" name="Rectangle 3"/>
          <p:cNvSpPr>
            <a:spLocks noGrp="1" noChangeArrowheads="1"/>
          </p:cNvSpPr>
          <p:nvPr>
            <p:ph idx="1"/>
          </p:nvPr>
        </p:nvSpPr>
        <p:spPr>
          <a:xfrm>
            <a:off x="1703512" y="1506344"/>
            <a:ext cx="9009309" cy="3845311"/>
          </a:xfrm>
        </p:spPr>
        <p:txBody>
          <a:bodyPr anchor="ctr">
            <a:noAutofit/>
          </a:bodyPr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en-GB" sz="2400" dirty="0"/>
              <a:t>	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GB" sz="2400" dirty="0"/>
              <a:t>	</a:t>
            </a:r>
          </a:p>
          <a:p>
            <a:pPr>
              <a:defRPr/>
            </a:pPr>
            <a:r>
              <a:rPr lang="en-GB" sz="2400" dirty="0"/>
              <a:t>Attendance</a:t>
            </a:r>
          </a:p>
          <a:p>
            <a:pPr lvl="1">
              <a:defRPr/>
            </a:pPr>
            <a:r>
              <a:rPr lang="en-GB" sz="2400" dirty="0"/>
              <a:t>Attendance is highly recommended as we will be doing a lot of exercises based upon the assignments during the teaching sessions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GB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A4F3D25-3D4A-8545-BDB3-FFF4D04BE4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DA6E2-46DD-094C-B388-1AF92E7C5A4E}" type="datetime1">
              <a:rPr lang="en-US" smtClean="0"/>
              <a:t>10/3/23</a:t>
            </a:fld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0A00B72-E207-7843-B3A3-EC03F3A38A04}"/>
              </a:ext>
            </a:extLst>
          </p:cNvPr>
          <p:cNvSpPr txBox="1"/>
          <p:nvPr/>
        </p:nvSpPr>
        <p:spPr>
          <a:xfrm>
            <a:off x="191344" y="6171684"/>
            <a:ext cx="993710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https://</a:t>
            </a:r>
            <a:r>
              <a:rPr lang="en-US" dirty="0" err="1"/>
              <a:t>careerfoundry.com</a:t>
            </a:r>
            <a:r>
              <a:rPr lang="en-US" dirty="0"/>
              <a:t>/</a:t>
            </a:r>
            <a:r>
              <a:rPr lang="en-US" dirty="0" err="1"/>
              <a:t>en</a:t>
            </a:r>
            <a:r>
              <a:rPr lang="en-US" dirty="0"/>
              <a:t>/tutorials/</a:t>
            </a:r>
            <a:r>
              <a:rPr lang="en-US" dirty="0" err="1"/>
              <a:t>ux</a:t>
            </a:r>
            <a:r>
              <a:rPr lang="en-US" dirty="0"/>
              <a:t>-design-for-beginners/what-is-</a:t>
            </a:r>
            <a:r>
              <a:rPr lang="en-US" dirty="0" err="1"/>
              <a:t>ux</a:t>
            </a:r>
            <a:r>
              <a:rPr lang="en-US" dirty="0"/>
              <a:t>-design/</a:t>
            </a:r>
          </a:p>
        </p:txBody>
      </p:sp>
      <p:pic>
        <p:nvPicPr>
          <p:cNvPr id="5" name="Online Media 4" descr="What Is UX Design? (Video Guide)">
            <a:hlinkClick r:id="" action="ppaction://media"/>
            <a:extLst>
              <a:ext uri="{FF2B5EF4-FFF2-40B4-BE49-F238E27FC236}">
                <a16:creationId xmlns:a16="http://schemas.microsoft.com/office/drawing/2014/main" id="{B9A45C3A-314C-4644-8266-06FC09A6BF61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-56756"/>
            <a:ext cx="12192000" cy="6089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3190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s://s-media-cache-ak0.pinimg.com/originals/80/33/49/80334914053f4a8bc1bb584e0459eb7f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280"/>
          <a:stretch/>
        </p:blipFill>
        <p:spPr bwMode="auto">
          <a:xfrm>
            <a:off x="2999656" y="1124744"/>
            <a:ext cx="6322958" cy="5589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3647728" y="23299"/>
            <a:ext cx="6377940" cy="1293028"/>
          </a:xfrm>
        </p:spPr>
        <p:txBody>
          <a:bodyPr>
            <a:normAutofit/>
          </a:bodyPr>
          <a:lstStyle/>
          <a:p>
            <a:r>
              <a:rPr lang="en-GB" dirty="0"/>
              <a:t>Elements of UXD</a:t>
            </a:r>
          </a:p>
        </p:txBody>
      </p:sp>
    </p:spTree>
    <p:extLst>
      <p:ext uri="{BB962C8B-B14F-4D97-AF65-F5344CB8AC3E}">
        <p14:creationId xmlns:p14="http://schemas.microsoft.com/office/powerpoint/2010/main" val="363014269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6645D49-0BA1-6147-8AAE-540281F20B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6A6B79-76A1-1D48-8FC8-C38736DB7A3F}" type="datetime1">
              <a:rPr lang="en-US" smtClean="0"/>
              <a:t>10/3/23</a:t>
            </a:fld>
            <a:endParaRPr lang="en-US" dirty="0"/>
          </a:p>
        </p:txBody>
      </p:sp>
      <p:pic>
        <p:nvPicPr>
          <p:cNvPr id="4" name="Picture 3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DF3AA779-875E-434E-95EC-8BF471195A5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201" b="9051"/>
          <a:stretch/>
        </p:blipFill>
        <p:spPr>
          <a:xfrm>
            <a:off x="609600" y="836712"/>
            <a:ext cx="10972800" cy="5400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83066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4A76B93-46DD-6549-8132-5D3582F29746}"/>
              </a:ext>
            </a:extLst>
          </p:cNvPr>
          <p:cNvSpPr txBox="1"/>
          <p:nvPr/>
        </p:nvSpPr>
        <p:spPr>
          <a:xfrm>
            <a:off x="843445" y="1772816"/>
            <a:ext cx="10662755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>
                <a:solidFill>
                  <a:schemeClr val="tx1">
                    <a:lumMod val="95000"/>
                  </a:schemeClr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Learn about the history of UX and what it means to be a UX designer here</a:t>
            </a:r>
            <a:endParaRPr lang="en-GB" sz="2800" i="1" dirty="0">
              <a:solidFill>
                <a:schemeClr val="tx1">
                  <a:lumMod val="95000"/>
                </a:schemeClr>
              </a:solidFill>
            </a:endParaRPr>
          </a:p>
          <a:p>
            <a:pPr algn="ctr"/>
            <a:endParaRPr lang="en-GB" sz="2800" i="1" dirty="0">
              <a:solidFill>
                <a:schemeClr val="tx1">
                  <a:lumMod val="95000"/>
                </a:schemeClr>
              </a:solidFill>
            </a:endParaRPr>
          </a:p>
          <a:p>
            <a:pPr algn="ctr"/>
            <a:endParaRPr lang="en-GB" sz="2800" i="1" dirty="0">
              <a:solidFill>
                <a:schemeClr val="tx1">
                  <a:lumMod val="95000"/>
                </a:schemeClr>
              </a:solidFill>
            </a:endParaRPr>
          </a:p>
          <a:p>
            <a:pPr algn="ctr"/>
            <a:endParaRPr lang="en-GB" sz="2800" i="1" dirty="0">
              <a:solidFill>
                <a:schemeClr val="tx1">
                  <a:lumMod val="95000"/>
                </a:schemeClr>
              </a:solidFill>
            </a:endParaRPr>
          </a:p>
          <a:p>
            <a:pPr algn="ctr"/>
            <a:r>
              <a:rPr lang="en-US" sz="2800" dirty="0">
                <a:solidFill>
                  <a:schemeClr val="tx1">
                    <a:lumMod val="95000"/>
                  </a:schemeClr>
                </a:solidFill>
              </a:rPr>
              <a:t>https://</a:t>
            </a:r>
            <a:r>
              <a:rPr lang="en-US" sz="2800" dirty="0" err="1">
                <a:solidFill>
                  <a:schemeClr val="tx1">
                    <a:lumMod val="95000"/>
                  </a:schemeClr>
                </a:solidFill>
              </a:rPr>
              <a:t>www.interaction-design.org</a:t>
            </a:r>
            <a:r>
              <a:rPr lang="en-US" sz="2800" dirty="0">
                <a:solidFill>
                  <a:schemeClr val="tx1">
                    <a:lumMod val="95000"/>
                  </a:schemeClr>
                </a:solidFill>
              </a:rPr>
              <a:t>/literature/topics/</a:t>
            </a:r>
            <a:r>
              <a:rPr lang="en-US" sz="2800" dirty="0" err="1">
                <a:solidFill>
                  <a:schemeClr val="tx1">
                    <a:lumMod val="95000"/>
                  </a:schemeClr>
                </a:solidFill>
              </a:rPr>
              <a:t>ux</a:t>
            </a:r>
            <a:r>
              <a:rPr lang="en-US" sz="2800" dirty="0">
                <a:solidFill>
                  <a:schemeClr val="tx1">
                    <a:lumMod val="95000"/>
                  </a:schemeClr>
                </a:solidFill>
              </a:rPr>
              <a:t>-design</a:t>
            </a:r>
          </a:p>
        </p:txBody>
      </p:sp>
    </p:spTree>
    <p:extLst>
      <p:ext uri="{BB962C8B-B14F-4D97-AF65-F5344CB8AC3E}">
        <p14:creationId xmlns:p14="http://schemas.microsoft.com/office/powerpoint/2010/main" val="345414644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1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1916832"/>
            <a:ext cx="10820400" cy="4024125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endParaRPr lang="en-GB" sz="2400" dirty="0"/>
          </a:p>
          <a:p>
            <a:pPr eaLnBrk="1" hangingPunct="1">
              <a:defRPr/>
            </a:pPr>
            <a:endParaRPr lang="en-GB" sz="2400" dirty="0"/>
          </a:p>
          <a:p>
            <a:pPr eaLnBrk="1" hangingPunct="1">
              <a:defRPr/>
            </a:pPr>
            <a:r>
              <a:rPr lang="en-GB" sz="2400" dirty="0"/>
              <a:t>Read the Wikipedia articles on the following</a:t>
            </a:r>
          </a:p>
          <a:p>
            <a:pPr lvl="1">
              <a:defRPr/>
            </a:pPr>
            <a:r>
              <a:rPr lang="en-GB" sz="2400" dirty="0"/>
              <a:t>User Experience Design</a:t>
            </a:r>
          </a:p>
          <a:p>
            <a:pPr lvl="1">
              <a:defRPr/>
            </a:pPr>
            <a:r>
              <a:rPr lang="en-GB" sz="2400" dirty="0"/>
              <a:t>Usability</a:t>
            </a:r>
          </a:p>
          <a:p>
            <a:pPr lvl="1">
              <a:defRPr/>
            </a:pPr>
            <a:r>
              <a:rPr lang="en-GB" sz="2400" dirty="0"/>
              <a:t>Usability Engineering</a:t>
            </a:r>
          </a:p>
          <a:p>
            <a:pPr lvl="1">
              <a:defRPr/>
            </a:pPr>
            <a:r>
              <a:rPr lang="en-GB" sz="2400" dirty="0"/>
              <a:t>Interaction Design</a:t>
            </a:r>
          </a:p>
          <a:p>
            <a:pPr lvl="1">
              <a:defRPr/>
            </a:pPr>
            <a:r>
              <a:rPr lang="en-GB" sz="2400" dirty="0"/>
              <a:t>Human Factors and Ergonomics</a:t>
            </a:r>
          </a:p>
          <a:p>
            <a:pPr lvl="1">
              <a:defRPr/>
            </a:pPr>
            <a:r>
              <a:rPr lang="en-GB" sz="2400" dirty="0"/>
              <a:t>Human-Computer Interaction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09800" y="2046673"/>
            <a:ext cx="7772400" cy="1362075"/>
          </a:xfrm>
        </p:spPr>
        <p:txBody>
          <a:bodyPr>
            <a:normAutofit fontScale="90000"/>
          </a:bodyPr>
          <a:lstStyle/>
          <a:p>
            <a:pPr algn="ctr"/>
            <a:br>
              <a:rPr lang="en-GB" dirty="0">
                <a:solidFill>
                  <a:schemeClr val="accent2">
                    <a:lumMod val="60000"/>
                    <a:lumOff val="40000"/>
                  </a:schemeClr>
                </a:solidFill>
              </a:rPr>
            </a:br>
            <a:r>
              <a:rPr lang="en-GB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Lab exercise</a:t>
            </a:r>
            <a:br>
              <a:rPr lang="en-GB" dirty="0">
                <a:solidFill>
                  <a:schemeClr val="accent2">
                    <a:lumMod val="60000"/>
                    <a:lumOff val="40000"/>
                  </a:schemeClr>
                </a:solidFill>
              </a:rPr>
            </a:br>
            <a:r>
              <a:rPr lang="en-GB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Facebook. </a:t>
            </a:r>
            <a:r>
              <a:rPr lang="en-GB">
                <a:solidFill>
                  <a:schemeClr val="accent2">
                    <a:lumMod val="60000"/>
                    <a:lumOff val="40000"/>
                  </a:schemeClr>
                </a:solidFill>
              </a:rPr>
              <a:t>Googl</a:t>
            </a:r>
            <a:r>
              <a:rPr lang="en-GB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E</a:t>
            </a:r>
          </a:p>
        </p:txBody>
      </p:sp>
    </p:spTree>
    <p:extLst>
      <p:ext uri="{BB962C8B-B14F-4D97-AF65-F5344CB8AC3E}">
        <p14:creationId xmlns:p14="http://schemas.microsoft.com/office/powerpoint/2010/main" val="221514183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023441" y="987287"/>
            <a:ext cx="2661202" cy="4697896"/>
          </a:xfrm>
        </p:spPr>
        <p:txBody>
          <a:bodyPr>
            <a:normAutofit/>
          </a:bodyPr>
          <a:lstStyle/>
          <a:p>
            <a:r>
              <a:rPr lang="en-GB" sz="2600"/>
              <a:t>Background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231904" y="1196752"/>
            <a:ext cx="6611280" cy="4697895"/>
          </a:xfrm>
        </p:spPr>
        <p:txBody>
          <a:bodyPr anchor="ctr">
            <a:noAutofit/>
          </a:bodyPr>
          <a:lstStyle/>
          <a:p>
            <a:r>
              <a:rPr lang="en-GB" sz="2500" i="1" dirty="0"/>
              <a:t>Facebook</a:t>
            </a:r>
            <a:r>
              <a:rPr lang="en-GB" sz="2500" dirty="0"/>
              <a:t> and </a:t>
            </a:r>
            <a:r>
              <a:rPr lang="en-GB" sz="2500" i="1" dirty="0"/>
              <a:t>Google+ </a:t>
            </a:r>
            <a:r>
              <a:rPr lang="en-GB" sz="2500" dirty="0"/>
              <a:t>are two social networks, developed by Facebook and Google</a:t>
            </a:r>
          </a:p>
          <a:p>
            <a:pPr lvl="1"/>
            <a:r>
              <a:rPr lang="en-GB" sz="2500" dirty="0"/>
              <a:t>Both systems allow users to post text, images and photos and to comment on other people’s posts</a:t>
            </a:r>
          </a:p>
          <a:p>
            <a:pPr lvl="1"/>
            <a:r>
              <a:rPr lang="en-GB" sz="2500" dirty="0"/>
              <a:t>Internet-connected mobile devices. </a:t>
            </a:r>
          </a:p>
          <a:p>
            <a:pPr lvl="1"/>
            <a:r>
              <a:rPr lang="en-GB" sz="2500" i="1" dirty="0"/>
              <a:t>Facebook </a:t>
            </a:r>
            <a:r>
              <a:rPr lang="en-GB" sz="2500" dirty="0"/>
              <a:t>was originally released in 2004 for Harvard students and opened to the rest of the world in 2006</a:t>
            </a:r>
          </a:p>
          <a:p>
            <a:pPr lvl="1"/>
            <a:r>
              <a:rPr lang="en-GB" sz="2500" i="1" dirty="0"/>
              <a:t>Google+ </a:t>
            </a:r>
            <a:r>
              <a:rPr lang="en-GB" sz="2500" dirty="0"/>
              <a:t>launched in 2011</a:t>
            </a:r>
          </a:p>
          <a:p>
            <a:pPr lvl="1"/>
            <a:r>
              <a:rPr lang="en-GB" sz="2500" dirty="0"/>
              <a:t>Both have web-based and mobile access available</a:t>
            </a:r>
          </a:p>
        </p:txBody>
      </p:sp>
    </p:spTree>
    <p:extLst>
      <p:ext uri="{BB962C8B-B14F-4D97-AF65-F5344CB8AC3E}">
        <p14:creationId xmlns:p14="http://schemas.microsoft.com/office/powerpoint/2010/main" val="292393593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79376" y="987287"/>
            <a:ext cx="4205267" cy="4697896"/>
          </a:xfrm>
        </p:spPr>
        <p:txBody>
          <a:bodyPr>
            <a:normAutofit/>
          </a:bodyPr>
          <a:lstStyle/>
          <a:p>
            <a:pPr algn="ctr"/>
            <a:r>
              <a:rPr lang="en-GB" sz="3100" dirty="0"/>
              <a:t>Research Questions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231904" y="1196752"/>
            <a:ext cx="6611280" cy="4697895"/>
          </a:xfrm>
        </p:spPr>
        <p:txBody>
          <a:bodyPr anchor="ctr">
            <a:noAutofit/>
          </a:bodyPr>
          <a:lstStyle/>
          <a:p>
            <a:r>
              <a:rPr lang="en-GB" sz="2500" dirty="0"/>
              <a:t>Both games use similar technology applied in different ways</a:t>
            </a:r>
          </a:p>
          <a:p>
            <a:pPr lvl="1"/>
            <a:r>
              <a:rPr lang="en-GB" sz="2500" dirty="0"/>
              <a:t>How do both sites use psychology, usability, design, and copywriting to engage and maintain user interest in the sites?</a:t>
            </a:r>
          </a:p>
          <a:p>
            <a:pPr lvl="1"/>
            <a:r>
              <a:rPr lang="en-GB" sz="2500" dirty="0"/>
              <a:t>What has </a:t>
            </a:r>
            <a:r>
              <a:rPr lang="en-GB" sz="2500" i="1" dirty="0"/>
              <a:t>Google+ </a:t>
            </a:r>
            <a:r>
              <a:rPr lang="en-GB" sz="2500" dirty="0"/>
              <a:t>learned from </a:t>
            </a:r>
            <a:r>
              <a:rPr lang="en-GB" sz="2500" i="1" dirty="0"/>
              <a:t>Facebook</a:t>
            </a:r>
            <a:r>
              <a:rPr lang="en-GB" sz="2500" dirty="0"/>
              <a:t>? How has it consciously decided to differ from </a:t>
            </a:r>
            <a:r>
              <a:rPr lang="en-GB" sz="2500" i="1" dirty="0"/>
              <a:t>Facebook</a:t>
            </a:r>
            <a:r>
              <a:rPr lang="en-GB" sz="2500" dirty="0"/>
              <a:t>?</a:t>
            </a:r>
          </a:p>
          <a:p>
            <a:pPr lvl="1"/>
            <a:r>
              <a:rPr lang="en-GB" sz="2500" dirty="0"/>
              <a:t>How do the differences between the two sites provide different social experiences for their users?</a:t>
            </a:r>
          </a:p>
          <a:p>
            <a:endParaRPr lang="en-GB" sz="2500" dirty="0"/>
          </a:p>
        </p:txBody>
      </p:sp>
    </p:spTree>
    <p:extLst>
      <p:ext uri="{BB962C8B-B14F-4D97-AF65-F5344CB8AC3E}">
        <p14:creationId xmlns:p14="http://schemas.microsoft.com/office/powerpoint/2010/main" val="3535852095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1722</TotalTime>
  <Words>953</Words>
  <Application>Microsoft Macintosh PowerPoint</Application>
  <PresentationFormat>Widescreen</PresentationFormat>
  <Paragraphs>131</Paragraphs>
  <Slides>19</Slides>
  <Notes>10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Arial</vt:lpstr>
      <vt:lpstr>Century Gothic</vt:lpstr>
      <vt:lpstr>Georgia</vt:lpstr>
      <vt:lpstr>Times</vt:lpstr>
      <vt:lpstr>Wingdings</vt:lpstr>
      <vt:lpstr>Vapor Trail</vt:lpstr>
      <vt:lpstr>User Experience Design</vt:lpstr>
      <vt:lpstr>Aim</vt:lpstr>
      <vt:lpstr>Learning Outcomes</vt:lpstr>
      <vt:lpstr>Indicative Content</vt:lpstr>
      <vt:lpstr>Assessment</vt:lpstr>
      <vt:lpstr>Textbooks</vt:lpstr>
      <vt:lpstr>User Experience Design vs. Usability vs. Interaction Design </vt:lpstr>
      <vt:lpstr>Definitions</vt:lpstr>
      <vt:lpstr>PowerPoint Presentation</vt:lpstr>
      <vt:lpstr>Development of UXD</vt:lpstr>
      <vt:lpstr>PowerPoint Presentation</vt:lpstr>
      <vt:lpstr>PowerPoint Presentation</vt:lpstr>
      <vt:lpstr>Elements of UXD</vt:lpstr>
      <vt:lpstr>PowerPoint Presentation</vt:lpstr>
      <vt:lpstr>PowerPoint Presentation</vt:lpstr>
      <vt:lpstr>PowerPoint Presentation</vt:lpstr>
      <vt:lpstr> Lab exercise Facebook. GooglE</vt:lpstr>
      <vt:lpstr>Background</vt:lpstr>
      <vt:lpstr>Research Questions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Human-Computer Interaction</dc:title>
  <dc:subject>The Human</dc:subject>
  <dc:creator>Nik Whitehead</dc:creator>
  <cp:lastModifiedBy>Nabeel Masih</cp:lastModifiedBy>
  <cp:revision>101</cp:revision>
  <dcterms:created xsi:type="dcterms:W3CDTF">2003-09-29T11:49:22Z</dcterms:created>
  <dcterms:modified xsi:type="dcterms:W3CDTF">2023-10-03T22:04:55Z</dcterms:modified>
</cp:coreProperties>
</file>