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C4597E-4BE7-4673-A4B4-2CE0548DD7A7}" v="6" dt="2026-07-21T13:02:35.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4" d="100"/>
          <a:sy n="64" d="100"/>
        </p:scale>
        <p:origin x="1566"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smin Barbu" userId="9ddf05252acbd0fe" providerId="LiveId" clId="{F387A24A-1EB7-447A-B06F-9DB703441DA5}"/>
    <pc:docChg chg="undo custSel addSld modSld">
      <pc:chgData name="Cosmin Barbu" userId="9ddf05252acbd0fe" providerId="LiveId" clId="{F387A24A-1EB7-447A-B06F-9DB703441DA5}" dt="2026-07-21T13:41:45.566" v="1940" actId="14100"/>
      <pc:docMkLst>
        <pc:docMk/>
      </pc:docMkLst>
      <pc:sldChg chg="addSp delSp modSp mod">
        <pc:chgData name="Cosmin Barbu" userId="9ddf05252acbd0fe" providerId="LiveId" clId="{F387A24A-1EB7-447A-B06F-9DB703441DA5}" dt="2026-07-16T23:22:23.056" v="509" actId="1076"/>
        <pc:sldMkLst>
          <pc:docMk/>
          <pc:sldMk cId="0" sldId="256"/>
        </pc:sldMkLst>
        <pc:spChg chg="mod">
          <ac:chgData name="Cosmin Barbu" userId="9ddf05252acbd0fe" providerId="LiveId" clId="{F387A24A-1EB7-447A-B06F-9DB703441DA5}" dt="2026-07-14T13:33:33.118" v="103" actId="1076"/>
          <ac:spMkLst>
            <pc:docMk/>
            <pc:sldMk cId="0" sldId="256"/>
            <ac:spMk id="2" creationId="{00000000-0000-0000-0000-000000000000}"/>
          </ac:spMkLst>
        </pc:spChg>
        <pc:spChg chg="mod">
          <ac:chgData name="Cosmin Barbu" userId="9ddf05252acbd0fe" providerId="LiveId" clId="{F387A24A-1EB7-447A-B06F-9DB703441DA5}" dt="2026-07-16T23:22:23.056" v="509" actId="1076"/>
          <ac:spMkLst>
            <pc:docMk/>
            <pc:sldMk cId="0" sldId="256"/>
            <ac:spMk id="3" creationId="{00000000-0000-0000-0000-000000000000}"/>
          </ac:spMkLst>
        </pc:spChg>
        <pc:picChg chg="add mod">
          <ac:chgData name="Cosmin Barbu" userId="9ddf05252acbd0fe" providerId="LiveId" clId="{F387A24A-1EB7-447A-B06F-9DB703441DA5}" dt="2026-07-14T13:33:37.449" v="105" actId="1076"/>
          <ac:picMkLst>
            <pc:docMk/>
            <pc:sldMk cId="0" sldId="256"/>
            <ac:picMk id="5" creationId="{155FBB8E-EA34-320D-1602-3ECD1A3C066B}"/>
          </ac:picMkLst>
        </pc:picChg>
        <pc:picChg chg="add mod ord">
          <ac:chgData name="Cosmin Barbu" userId="9ddf05252acbd0fe" providerId="LiveId" clId="{F387A24A-1EB7-447A-B06F-9DB703441DA5}" dt="2026-07-14T13:33:00.193" v="101" actId="14100"/>
          <ac:picMkLst>
            <pc:docMk/>
            <pc:sldMk cId="0" sldId="256"/>
            <ac:picMk id="9" creationId="{75CB5E82-1289-2519-C133-7CCA9B7EED2A}"/>
          </ac:picMkLst>
        </pc:picChg>
      </pc:sldChg>
      <pc:sldChg chg="addSp delSp modSp mod setBg">
        <pc:chgData name="Cosmin Barbu" userId="9ddf05252acbd0fe" providerId="LiveId" clId="{F387A24A-1EB7-447A-B06F-9DB703441DA5}" dt="2026-07-20T22:44:51.597" v="1640" actId="1076"/>
        <pc:sldMkLst>
          <pc:docMk/>
          <pc:sldMk cId="0" sldId="257"/>
        </pc:sldMkLst>
        <pc:spChg chg="add mod">
          <ac:chgData name="Cosmin Barbu" userId="9ddf05252acbd0fe" providerId="LiveId" clId="{F387A24A-1EB7-447A-B06F-9DB703441DA5}" dt="2026-07-16T22:01:29.506" v="292" actId="113"/>
          <ac:spMkLst>
            <pc:docMk/>
            <pc:sldMk cId="0" sldId="257"/>
            <ac:spMk id="50" creationId="{B7F80A0A-CA30-D4C5-ED2C-4068795C849A}"/>
          </ac:spMkLst>
        </pc:spChg>
        <pc:spChg chg="add mod">
          <ac:chgData name="Cosmin Barbu" userId="9ddf05252acbd0fe" providerId="LiveId" clId="{F387A24A-1EB7-447A-B06F-9DB703441DA5}" dt="2026-07-20T22:44:51.597" v="1640" actId="1076"/>
          <ac:spMkLst>
            <pc:docMk/>
            <pc:sldMk cId="0" sldId="257"/>
            <ac:spMk id="54" creationId="{21C1A31B-B079-C409-68C6-8C348D3629F2}"/>
          </ac:spMkLst>
        </pc:spChg>
        <pc:spChg chg="add">
          <ac:chgData name="Cosmin Barbu" userId="9ddf05252acbd0fe" providerId="LiveId" clId="{F387A24A-1EB7-447A-B06F-9DB703441DA5}" dt="2026-07-14T15:14:55.800" v="234" actId="26606"/>
          <ac:spMkLst>
            <pc:docMk/>
            <pc:sldMk cId="0" sldId="257"/>
            <ac:spMk id="56" creationId="{1E020063-2385-44AC-BD67-258E1F0B9FCE}"/>
          </ac:spMkLst>
        </pc:spChg>
        <pc:spChg chg="add">
          <ac:chgData name="Cosmin Barbu" userId="9ddf05252acbd0fe" providerId="LiveId" clId="{F387A24A-1EB7-447A-B06F-9DB703441DA5}" dt="2026-07-14T15:14:55.800" v="234" actId="26606"/>
          <ac:spMkLst>
            <pc:docMk/>
            <pc:sldMk cId="0" sldId="257"/>
            <ac:spMk id="58" creationId="{7E014A0B-5338-4077-AFE9-A90D04D4492B}"/>
          </ac:spMkLst>
        </pc:spChg>
        <pc:spChg chg="mod">
          <ac:chgData name="Cosmin Barbu" userId="9ddf05252acbd0fe" providerId="LiveId" clId="{F387A24A-1EB7-447A-B06F-9DB703441DA5}" dt="2026-07-16T22:08:24.978" v="319" actId="13822"/>
          <ac:spMkLst>
            <pc:docMk/>
            <pc:sldMk cId="0" sldId="257"/>
            <ac:spMk id="65" creationId="{558A14D5-53C0-A469-8E28-712CE6121575}"/>
          </ac:spMkLst>
        </pc:spChg>
        <pc:spChg chg="mod">
          <ac:chgData name="Cosmin Barbu" userId="9ddf05252acbd0fe" providerId="LiveId" clId="{F387A24A-1EB7-447A-B06F-9DB703441DA5}" dt="2026-07-16T22:08:24.978" v="319" actId="13822"/>
          <ac:spMkLst>
            <pc:docMk/>
            <pc:sldMk cId="0" sldId="257"/>
            <ac:spMk id="71" creationId="{19F27BCC-BE1A-08CB-18C8-EF220D57AE04}"/>
          </ac:spMkLst>
        </pc:spChg>
        <pc:spChg chg="add mod">
          <ac:chgData name="Cosmin Barbu" userId="9ddf05252acbd0fe" providerId="LiveId" clId="{F387A24A-1EB7-447A-B06F-9DB703441DA5}" dt="2026-07-20T09:46:59.732" v="1625" actId="14100"/>
          <ac:spMkLst>
            <pc:docMk/>
            <pc:sldMk cId="0" sldId="257"/>
            <ac:spMk id="72" creationId="{20E31BD3-2FE2-E0DE-F57E-FF40606BC8B9}"/>
          </ac:spMkLst>
        </pc:spChg>
        <pc:spChg chg="add mod">
          <ac:chgData name="Cosmin Barbu" userId="9ddf05252acbd0fe" providerId="LiveId" clId="{F387A24A-1EB7-447A-B06F-9DB703441DA5}" dt="2026-07-20T09:50:17.440" v="1637" actId="20577"/>
          <ac:spMkLst>
            <pc:docMk/>
            <pc:sldMk cId="0" sldId="257"/>
            <ac:spMk id="75" creationId="{AAC76F4D-3860-F47B-9F64-9302E0EA019C}"/>
          </ac:spMkLst>
        </pc:spChg>
        <pc:spChg chg="add mod">
          <ac:chgData name="Cosmin Barbu" userId="9ddf05252acbd0fe" providerId="LiveId" clId="{F387A24A-1EB7-447A-B06F-9DB703441DA5}" dt="2026-07-20T10:00:51.244" v="1639"/>
          <ac:spMkLst>
            <pc:docMk/>
            <pc:sldMk cId="0" sldId="257"/>
            <ac:spMk id="98" creationId="{33B0002C-5DE8-483E-F6FB-37613B9031A2}"/>
          </ac:spMkLst>
        </pc:spChg>
        <pc:grpChg chg="mod">
          <ac:chgData name="Cosmin Barbu" userId="9ddf05252acbd0fe" providerId="LiveId" clId="{F387A24A-1EB7-447A-B06F-9DB703441DA5}" dt="2026-07-16T22:28:42.487" v="408" actId="1076"/>
          <ac:grpSpMkLst>
            <pc:docMk/>
            <pc:sldMk cId="0" sldId="257"/>
            <ac:grpSpMk id="59" creationId="{BCA29981-7BC2-2FFD-BE76-D9CE52BB4B78}"/>
          </ac:grpSpMkLst>
        </pc:grpChg>
        <pc:grpChg chg="add">
          <ac:chgData name="Cosmin Barbu" userId="9ddf05252acbd0fe" providerId="LiveId" clId="{F387A24A-1EB7-447A-B06F-9DB703441DA5}" dt="2026-07-14T15:14:55.800" v="234" actId="26606"/>
          <ac:grpSpMkLst>
            <pc:docMk/>
            <pc:sldMk cId="0" sldId="257"/>
            <ac:grpSpMk id="60" creationId="{78127680-150F-4A90-9950-F66392578116}"/>
          </ac:grpSpMkLst>
        </pc:grpChg>
        <pc:grpChg chg="add">
          <ac:chgData name="Cosmin Barbu" userId="9ddf05252acbd0fe" providerId="LiveId" clId="{F387A24A-1EB7-447A-B06F-9DB703441DA5}" dt="2026-07-14T15:14:55.800" v="234" actId="26606"/>
          <ac:grpSpMkLst>
            <pc:docMk/>
            <pc:sldMk cId="0" sldId="257"/>
            <ac:grpSpMk id="66" creationId="{466920E5-8640-4C24-A775-8647637094A7}"/>
          </ac:grpSpMkLst>
        </pc:grpChg>
        <pc:picChg chg="add mod ord">
          <ac:chgData name="Cosmin Barbu" userId="9ddf05252acbd0fe" providerId="LiveId" clId="{F387A24A-1EB7-447A-B06F-9DB703441DA5}" dt="2026-07-16T22:31:21.440" v="425" actId="14100"/>
          <ac:picMkLst>
            <pc:docMk/>
            <pc:sldMk cId="0" sldId="257"/>
            <ac:picMk id="48" creationId="{E9286F99-3238-623B-84F1-06F2340C0638}"/>
          </ac:picMkLst>
        </pc:picChg>
        <pc:picChg chg="add mod">
          <ac:chgData name="Cosmin Barbu" userId="9ddf05252acbd0fe" providerId="LiveId" clId="{F387A24A-1EB7-447A-B06F-9DB703441DA5}" dt="2026-07-16T22:27:47.822" v="401" actId="1076"/>
          <ac:picMkLst>
            <pc:docMk/>
            <pc:sldMk cId="0" sldId="257"/>
            <ac:picMk id="53" creationId="{C435E161-9727-D9FB-3C4C-F714A9C92B94}"/>
          </ac:picMkLst>
        </pc:picChg>
        <pc:picChg chg="add mod">
          <ac:chgData name="Cosmin Barbu" userId="9ddf05252acbd0fe" providerId="LiveId" clId="{F387A24A-1EB7-447A-B06F-9DB703441DA5}" dt="2026-07-16T22:29:25.109" v="413" actId="1076"/>
          <ac:picMkLst>
            <pc:docMk/>
            <pc:sldMk cId="0" sldId="257"/>
            <ac:picMk id="74" creationId="{6F70632B-D9EC-B973-6F15-A8FFC12B53EC}"/>
          </ac:picMkLst>
        </pc:picChg>
        <pc:picChg chg="add mod">
          <ac:chgData name="Cosmin Barbu" userId="9ddf05252acbd0fe" providerId="LiveId" clId="{F387A24A-1EB7-447A-B06F-9DB703441DA5}" dt="2026-07-16T22:30:40.268" v="423" actId="1076"/>
          <ac:picMkLst>
            <pc:docMk/>
            <pc:sldMk cId="0" sldId="257"/>
            <ac:picMk id="77" creationId="{180B6C34-3D3C-43B2-71BD-B16C02AEA1D7}"/>
          </ac:picMkLst>
        </pc:picChg>
        <pc:inkChg chg="add mod">
          <ac:chgData name="Cosmin Barbu" userId="9ddf05252acbd0fe" providerId="LiveId" clId="{F387A24A-1EB7-447A-B06F-9DB703441DA5}" dt="2026-07-16T22:29:31.211" v="414" actId="1076"/>
          <ac:inkMkLst>
            <pc:docMk/>
            <pc:sldMk cId="0" sldId="257"/>
            <ac:inkMk id="86" creationId="{9A0E0DBF-8135-9835-8A2C-3AE6D189EC7D}"/>
          </ac:inkMkLst>
        </pc:inkChg>
        <pc:inkChg chg="add">
          <ac:chgData name="Cosmin Barbu" userId="9ddf05252acbd0fe" providerId="LiveId" clId="{F387A24A-1EB7-447A-B06F-9DB703441DA5}" dt="2026-07-16T22:24:31.332" v="382" actId="9405"/>
          <ac:inkMkLst>
            <pc:docMk/>
            <pc:sldMk cId="0" sldId="257"/>
            <ac:inkMk id="87" creationId="{02121D51-1FE0-8C20-BD98-F5AA8416742E}"/>
          </ac:inkMkLst>
        </pc:inkChg>
        <pc:inkChg chg="add mod">
          <ac:chgData name="Cosmin Barbu" userId="9ddf05252acbd0fe" providerId="LiveId" clId="{F387A24A-1EB7-447A-B06F-9DB703441DA5}" dt="2026-07-16T22:28:59.170" v="411" actId="1076"/>
          <ac:inkMkLst>
            <pc:docMk/>
            <pc:sldMk cId="0" sldId="257"/>
            <ac:inkMk id="90" creationId="{4AC6B8BB-3A1F-33ED-16BC-3DB3670B3DBF}"/>
          </ac:inkMkLst>
        </pc:inkChg>
        <pc:inkChg chg="add">
          <ac:chgData name="Cosmin Barbu" userId="9ddf05252acbd0fe" providerId="LiveId" clId="{F387A24A-1EB7-447A-B06F-9DB703441DA5}" dt="2026-07-16T22:25:53.505" v="391" actId="9405"/>
          <ac:inkMkLst>
            <pc:docMk/>
            <pc:sldMk cId="0" sldId="257"/>
            <ac:inkMk id="94" creationId="{1138BED8-A1CB-1E04-8403-06DF513B818D}"/>
          </ac:inkMkLst>
        </pc:inkChg>
        <pc:inkChg chg="add mod">
          <ac:chgData name="Cosmin Barbu" userId="9ddf05252acbd0fe" providerId="LiveId" clId="{F387A24A-1EB7-447A-B06F-9DB703441DA5}" dt="2026-07-16T22:28:49.285" v="409" actId="1076"/>
          <ac:inkMkLst>
            <pc:docMk/>
            <pc:sldMk cId="0" sldId="257"/>
            <ac:inkMk id="96" creationId="{DB26BE19-2CCA-1315-83A2-DE7F0F6F7C57}"/>
          </ac:inkMkLst>
        </pc:inkChg>
        <pc:inkChg chg="add">
          <ac:chgData name="Cosmin Barbu" userId="9ddf05252acbd0fe" providerId="LiveId" clId="{F387A24A-1EB7-447A-B06F-9DB703441DA5}" dt="2026-07-16T22:26:16.471" v="396" actId="9405"/>
          <ac:inkMkLst>
            <pc:docMk/>
            <pc:sldMk cId="0" sldId="257"/>
            <ac:inkMk id="97" creationId="{524B1DFB-C3ED-8670-8CC8-8BF806790414}"/>
          </ac:inkMkLst>
        </pc:inkChg>
      </pc:sldChg>
      <pc:sldChg chg="addSp delSp modSp mod setBg">
        <pc:chgData name="Cosmin Barbu" userId="9ddf05252acbd0fe" providerId="LiveId" clId="{F387A24A-1EB7-447A-B06F-9DB703441DA5}" dt="2026-07-20T22:52:17.409" v="1650" actId="20577"/>
        <pc:sldMkLst>
          <pc:docMk/>
          <pc:sldMk cId="0" sldId="258"/>
        </pc:sldMkLst>
        <pc:spChg chg="mod">
          <ac:chgData name="Cosmin Barbu" userId="9ddf05252acbd0fe" providerId="LiveId" clId="{F387A24A-1EB7-447A-B06F-9DB703441DA5}" dt="2026-07-16T23:06:24.650" v="447" actId="1076"/>
          <ac:spMkLst>
            <pc:docMk/>
            <pc:sldMk cId="0" sldId="258"/>
            <ac:spMk id="2" creationId="{00000000-0000-0000-0000-000000000000}"/>
          </ac:spMkLst>
        </pc:spChg>
        <pc:spChg chg="add mod">
          <ac:chgData name="Cosmin Barbu" userId="9ddf05252acbd0fe" providerId="LiveId" clId="{F387A24A-1EB7-447A-B06F-9DB703441DA5}" dt="2026-07-20T22:52:17.409" v="1650" actId="20577"/>
          <ac:spMkLst>
            <pc:docMk/>
            <pc:sldMk cId="0" sldId="258"/>
            <ac:spMk id="9" creationId="{9365D998-E9AE-AC0E-6927-EDDF7DE7A9DB}"/>
          </ac:spMkLst>
        </pc:spChg>
        <pc:spChg chg="add">
          <ac:chgData name="Cosmin Barbu" userId="9ddf05252acbd0fe" providerId="LiveId" clId="{F387A24A-1EB7-447A-B06F-9DB703441DA5}" dt="2026-07-16T22:49:15.986" v="440" actId="26606"/>
          <ac:spMkLst>
            <pc:docMk/>
            <pc:sldMk cId="0" sldId="258"/>
            <ac:spMk id="19" creationId="{04812C46-200A-4DEB-A05E-3ED6C68C2387}"/>
          </ac:spMkLst>
        </pc:spChg>
        <pc:spChg chg="add">
          <ac:chgData name="Cosmin Barbu" userId="9ddf05252acbd0fe" providerId="LiveId" clId="{F387A24A-1EB7-447A-B06F-9DB703441DA5}" dt="2026-07-16T22:49:15.986" v="440" actId="26606"/>
          <ac:spMkLst>
            <pc:docMk/>
            <pc:sldMk cId="0" sldId="258"/>
            <ac:spMk id="21" creationId="{D1EA859B-E555-4109-94F3-6700E046E008}"/>
          </ac:spMkLst>
        </pc:spChg>
        <pc:picChg chg="add mod ord">
          <ac:chgData name="Cosmin Barbu" userId="9ddf05252acbd0fe" providerId="LiveId" clId="{F387A24A-1EB7-447A-B06F-9DB703441DA5}" dt="2026-07-16T22:49:24.768" v="442" actId="14100"/>
          <ac:picMkLst>
            <pc:docMk/>
            <pc:sldMk cId="0" sldId="258"/>
            <ac:picMk id="5" creationId="{31CA3A1F-2CEA-3EBD-32E2-FCAA85F55F1C}"/>
          </ac:picMkLst>
        </pc:picChg>
      </pc:sldChg>
      <pc:sldChg chg="addSp delSp modSp mod setBg addAnim delAnim">
        <pc:chgData name="Cosmin Barbu" userId="9ddf05252acbd0fe" providerId="LiveId" clId="{F387A24A-1EB7-447A-B06F-9DB703441DA5}" dt="2026-07-20T22:54:49.329" v="1659" actId="20577"/>
        <pc:sldMkLst>
          <pc:docMk/>
          <pc:sldMk cId="0" sldId="259"/>
        </pc:sldMkLst>
        <pc:spChg chg="mod">
          <ac:chgData name="Cosmin Barbu" userId="9ddf05252acbd0fe" providerId="LiveId" clId="{F387A24A-1EB7-447A-B06F-9DB703441DA5}" dt="2026-07-16T23:21:47.334" v="508" actId="1076"/>
          <ac:spMkLst>
            <pc:docMk/>
            <pc:sldMk cId="0" sldId="259"/>
            <ac:spMk id="2" creationId="{00000000-0000-0000-0000-000000000000}"/>
          </ac:spMkLst>
        </pc:spChg>
        <pc:spChg chg="mod">
          <ac:chgData name="Cosmin Barbu" userId="9ddf05252acbd0fe" providerId="LiveId" clId="{F387A24A-1EB7-447A-B06F-9DB703441DA5}" dt="2026-07-20T22:54:49.329" v="1659" actId="20577"/>
          <ac:spMkLst>
            <pc:docMk/>
            <pc:sldMk cId="0" sldId="259"/>
            <ac:spMk id="3" creationId="{00000000-0000-0000-0000-000000000000}"/>
          </ac:spMkLst>
        </pc:spChg>
        <pc:spChg chg="add">
          <ac:chgData name="Cosmin Barbu" userId="9ddf05252acbd0fe" providerId="LiveId" clId="{F387A24A-1EB7-447A-B06F-9DB703441DA5}" dt="2026-07-16T23:21:09.084" v="502" actId="26606"/>
          <ac:spMkLst>
            <pc:docMk/>
            <pc:sldMk cId="0" sldId="259"/>
            <ac:spMk id="7" creationId="{ECC07320-C2CA-4E29-8481-9D9E143C7788}"/>
          </ac:spMkLst>
        </pc:spChg>
        <pc:spChg chg="add">
          <ac:chgData name="Cosmin Barbu" userId="9ddf05252acbd0fe" providerId="LiveId" clId="{F387A24A-1EB7-447A-B06F-9DB703441DA5}" dt="2026-07-16T23:21:09.084" v="502" actId="26606"/>
          <ac:spMkLst>
            <pc:docMk/>
            <pc:sldMk cId="0" sldId="259"/>
            <ac:spMk id="8" creationId="{178FB36B-5BFE-42CA-BC60-1115E0D95EEC}"/>
          </ac:spMkLst>
        </pc:spChg>
        <pc:picChg chg="add mod ord">
          <ac:chgData name="Cosmin Barbu" userId="9ddf05252acbd0fe" providerId="LiveId" clId="{F387A24A-1EB7-447A-B06F-9DB703441DA5}" dt="2026-07-16T23:21:34.007" v="507" actId="14100"/>
          <ac:picMkLst>
            <pc:docMk/>
            <pc:sldMk cId="0" sldId="259"/>
            <ac:picMk id="5" creationId="{BBDFC8E8-176E-59D5-D8F9-FBF7D293018F}"/>
          </ac:picMkLst>
        </pc:picChg>
      </pc:sldChg>
      <pc:sldChg chg="addSp delSp modSp mod setBg">
        <pc:chgData name="Cosmin Barbu" userId="9ddf05252acbd0fe" providerId="LiveId" clId="{F387A24A-1EB7-447A-B06F-9DB703441DA5}" dt="2026-07-20T22:56:52.509" v="1663"/>
        <pc:sldMkLst>
          <pc:docMk/>
          <pc:sldMk cId="0" sldId="260"/>
        </pc:sldMkLst>
        <pc:spChg chg="mod">
          <ac:chgData name="Cosmin Barbu" userId="9ddf05252acbd0fe" providerId="LiveId" clId="{F387A24A-1EB7-447A-B06F-9DB703441DA5}" dt="2026-07-17T19:38:40.014" v="742" actId="26606"/>
          <ac:spMkLst>
            <pc:docMk/>
            <pc:sldMk cId="0" sldId="260"/>
            <ac:spMk id="2" creationId="{00000000-0000-0000-0000-000000000000}"/>
          </ac:spMkLst>
        </pc:spChg>
        <pc:spChg chg="mod ord">
          <ac:chgData name="Cosmin Barbu" userId="9ddf05252acbd0fe" providerId="LiveId" clId="{F387A24A-1EB7-447A-B06F-9DB703441DA5}" dt="2026-07-20T22:56:52.509" v="1663"/>
          <ac:spMkLst>
            <pc:docMk/>
            <pc:sldMk cId="0" sldId="260"/>
            <ac:spMk id="3" creationId="{00000000-0000-0000-0000-000000000000}"/>
          </ac:spMkLst>
        </pc:spChg>
        <pc:spChg chg="add del">
          <ac:chgData name="Cosmin Barbu" userId="9ddf05252acbd0fe" providerId="LiveId" clId="{F387A24A-1EB7-447A-B06F-9DB703441DA5}" dt="2026-07-17T19:38:40.014" v="742" actId="26606"/>
          <ac:spMkLst>
            <pc:docMk/>
            <pc:sldMk cId="0" sldId="260"/>
            <ac:spMk id="7" creationId="{04812C46-200A-4DEB-A05E-3ED6C68C2387}"/>
          </ac:spMkLst>
        </pc:spChg>
        <pc:spChg chg="add del">
          <ac:chgData name="Cosmin Barbu" userId="9ddf05252acbd0fe" providerId="LiveId" clId="{F387A24A-1EB7-447A-B06F-9DB703441DA5}" dt="2026-07-17T19:38:40.014" v="742" actId="26606"/>
          <ac:spMkLst>
            <pc:docMk/>
            <pc:sldMk cId="0" sldId="260"/>
            <ac:spMk id="8" creationId="{D1EA859B-E555-4109-94F3-6700E046E008}"/>
          </ac:spMkLst>
        </pc:spChg>
        <pc:picChg chg="add mod ord">
          <ac:chgData name="Cosmin Barbu" userId="9ddf05252acbd0fe" providerId="LiveId" clId="{F387A24A-1EB7-447A-B06F-9DB703441DA5}" dt="2026-07-20T22:55:18.652" v="1661" actId="1076"/>
          <ac:picMkLst>
            <pc:docMk/>
            <pc:sldMk cId="0" sldId="260"/>
            <ac:picMk id="5" creationId="{2A35264B-EECD-7B62-B3DA-A504B3BEDA2C}"/>
          </ac:picMkLst>
        </pc:picChg>
      </pc:sldChg>
      <pc:sldChg chg="addSp modSp mod setBg">
        <pc:chgData name="Cosmin Barbu" userId="9ddf05252acbd0fe" providerId="LiveId" clId="{F387A24A-1EB7-447A-B06F-9DB703441DA5}" dt="2026-07-20T23:01:42.338" v="1678" actId="14100"/>
        <pc:sldMkLst>
          <pc:docMk/>
          <pc:sldMk cId="0" sldId="261"/>
        </pc:sldMkLst>
        <pc:spChg chg="mod">
          <ac:chgData name="Cosmin Barbu" userId="9ddf05252acbd0fe" providerId="LiveId" clId="{F387A24A-1EB7-447A-B06F-9DB703441DA5}" dt="2026-07-20T22:58:42.289" v="1668" actId="1076"/>
          <ac:spMkLst>
            <pc:docMk/>
            <pc:sldMk cId="0" sldId="261"/>
            <ac:spMk id="2" creationId="{00000000-0000-0000-0000-000000000000}"/>
          </ac:spMkLst>
        </pc:spChg>
        <pc:spChg chg="mod">
          <ac:chgData name="Cosmin Barbu" userId="9ddf05252acbd0fe" providerId="LiveId" clId="{F387A24A-1EB7-447A-B06F-9DB703441DA5}" dt="2026-07-20T23:01:42.338" v="1678" actId="14100"/>
          <ac:spMkLst>
            <pc:docMk/>
            <pc:sldMk cId="0" sldId="261"/>
            <ac:spMk id="3" creationId="{00000000-0000-0000-0000-000000000000}"/>
          </ac:spMkLst>
        </pc:spChg>
        <pc:spChg chg="add">
          <ac:chgData name="Cosmin Barbu" userId="9ddf05252acbd0fe" providerId="LiveId" clId="{F387A24A-1EB7-447A-B06F-9DB703441DA5}" dt="2026-07-19T03:29:30.972" v="1171" actId="26606"/>
          <ac:spMkLst>
            <pc:docMk/>
            <pc:sldMk cId="0" sldId="261"/>
            <ac:spMk id="10" creationId="{04812C46-200A-4DEB-A05E-3ED6C68C2387}"/>
          </ac:spMkLst>
        </pc:spChg>
        <pc:spChg chg="add">
          <ac:chgData name="Cosmin Barbu" userId="9ddf05252acbd0fe" providerId="LiveId" clId="{F387A24A-1EB7-447A-B06F-9DB703441DA5}" dt="2026-07-19T03:29:30.972" v="1171" actId="26606"/>
          <ac:spMkLst>
            <pc:docMk/>
            <pc:sldMk cId="0" sldId="261"/>
            <ac:spMk id="12" creationId="{D1EA859B-E555-4109-94F3-6700E046E008}"/>
          </ac:spMkLst>
        </pc:spChg>
        <pc:picChg chg="add mod ord">
          <ac:chgData name="Cosmin Barbu" userId="9ddf05252acbd0fe" providerId="LiveId" clId="{F387A24A-1EB7-447A-B06F-9DB703441DA5}" dt="2026-07-20T22:58:55.476" v="1672" actId="1076"/>
          <ac:picMkLst>
            <pc:docMk/>
            <pc:sldMk cId="0" sldId="261"/>
            <ac:picMk id="5" creationId="{6DEF3B1E-A4F6-F249-7B5D-82A305C388DA}"/>
          </ac:picMkLst>
        </pc:picChg>
      </pc:sldChg>
      <pc:sldChg chg="addSp delSp modSp mod setBg">
        <pc:chgData name="Cosmin Barbu" userId="9ddf05252acbd0fe" providerId="LiveId" clId="{F387A24A-1EB7-447A-B06F-9DB703441DA5}" dt="2026-07-20T23:09:48.170" v="1680" actId="27636"/>
        <pc:sldMkLst>
          <pc:docMk/>
          <pc:sldMk cId="0" sldId="262"/>
        </pc:sldMkLst>
        <pc:spChg chg="mod">
          <ac:chgData name="Cosmin Barbu" userId="9ddf05252acbd0fe" providerId="LiveId" clId="{F387A24A-1EB7-447A-B06F-9DB703441DA5}" dt="2026-07-19T04:02:37.972" v="1227" actId="1076"/>
          <ac:spMkLst>
            <pc:docMk/>
            <pc:sldMk cId="0" sldId="262"/>
            <ac:spMk id="2" creationId="{00000000-0000-0000-0000-000000000000}"/>
          </ac:spMkLst>
        </pc:spChg>
        <pc:spChg chg="mod ord">
          <ac:chgData name="Cosmin Barbu" userId="9ddf05252acbd0fe" providerId="LiveId" clId="{F387A24A-1EB7-447A-B06F-9DB703441DA5}" dt="2026-07-20T23:09:48.170" v="1680" actId="27636"/>
          <ac:spMkLst>
            <pc:docMk/>
            <pc:sldMk cId="0" sldId="262"/>
            <ac:spMk id="3" creationId="{00000000-0000-0000-0000-000000000000}"/>
          </ac:spMkLst>
        </pc:spChg>
        <pc:spChg chg="add">
          <ac:chgData name="Cosmin Barbu" userId="9ddf05252acbd0fe" providerId="LiveId" clId="{F387A24A-1EB7-447A-B06F-9DB703441DA5}" dt="2026-07-19T04:01:42.160" v="1216" actId="26606"/>
          <ac:spMkLst>
            <pc:docMk/>
            <pc:sldMk cId="0" sldId="262"/>
            <ac:spMk id="21" creationId="{04812C46-200A-4DEB-A05E-3ED6C68C2387}"/>
          </ac:spMkLst>
        </pc:spChg>
        <pc:spChg chg="add">
          <ac:chgData name="Cosmin Barbu" userId="9ddf05252acbd0fe" providerId="LiveId" clId="{F387A24A-1EB7-447A-B06F-9DB703441DA5}" dt="2026-07-19T04:01:42.160" v="1216" actId="26606"/>
          <ac:spMkLst>
            <pc:docMk/>
            <pc:sldMk cId="0" sldId="262"/>
            <ac:spMk id="23" creationId="{D1EA859B-E555-4109-94F3-6700E046E008}"/>
          </ac:spMkLst>
        </pc:spChg>
        <pc:picChg chg="add mod ord">
          <ac:chgData name="Cosmin Barbu" userId="9ddf05252acbd0fe" providerId="LiveId" clId="{F387A24A-1EB7-447A-B06F-9DB703441DA5}" dt="2026-07-19T04:04:06.153" v="1247" actId="14100"/>
          <ac:picMkLst>
            <pc:docMk/>
            <pc:sldMk cId="0" sldId="262"/>
            <ac:picMk id="16" creationId="{23A5B004-B401-E4BA-9364-04614AD394C5}"/>
          </ac:picMkLst>
        </pc:picChg>
      </pc:sldChg>
      <pc:sldChg chg="addSp delSp modSp mod setBg">
        <pc:chgData name="Cosmin Barbu" userId="9ddf05252acbd0fe" providerId="LiveId" clId="{F387A24A-1EB7-447A-B06F-9DB703441DA5}" dt="2026-07-20T23:18:22.238" v="1688" actId="20577"/>
        <pc:sldMkLst>
          <pc:docMk/>
          <pc:sldMk cId="0" sldId="263"/>
        </pc:sldMkLst>
        <pc:spChg chg="mod">
          <ac:chgData name="Cosmin Barbu" userId="9ddf05252acbd0fe" providerId="LiveId" clId="{F387A24A-1EB7-447A-B06F-9DB703441DA5}" dt="2026-07-20T09:10:50.456" v="1600" actId="255"/>
          <ac:spMkLst>
            <pc:docMk/>
            <pc:sldMk cId="0" sldId="263"/>
            <ac:spMk id="2" creationId="{00000000-0000-0000-0000-000000000000}"/>
          </ac:spMkLst>
        </pc:spChg>
        <pc:spChg chg="mod">
          <ac:chgData name="Cosmin Barbu" userId="9ddf05252acbd0fe" providerId="LiveId" clId="{F387A24A-1EB7-447A-B06F-9DB703441DA5}" dt="2026-07-20T23:18:22.238" v="1688" actId="20577"/>
          <ac:spMkLst>
            <pc:docMk/>
            <pc:sldMk cId="0" sldId="263"/>
            <ac:spMk id="3" creationId="{00000000-0000-0000-0000-000000000000}"/>
          </ac:spMkLst>
        </pc:spChg>
        <pc:spChg chg="add del">
          <ac:chgData name="Cosmin Barbu" userId="9ddf05252acbd0fe" providerId="LiveId" clId="{F387A24A-1EB7-447A-B06F-9DB703441DA5}" dt="2026-07-20T09:03:07.968" v="1556" actId="26606"/>
          <ac:spMkLst>
            <pc:docMk/>
            <pc:sldMk cId="0" sldId="263"/>
            <ac:spMk id="7" creationId="{04812C46-200A-4DEB-A05E-3ED6C68C2387}"/>
          </ac:spMkLst>
        </pc:spChg>
        <pc:spChg chg="add del">
          <ac:chgData name="Cosmin Barbu" userId="9ddf05252acbd0fe" providerId="LiveId" clId="{F387A24A-1EB7-447A-B06F-9DB703441DA5}" dt="2026-07-20T09:03:07.968" v="1556" actId="26606"/>
          <ac:spMkLst>
            <pc:docMk/>
            <pc:sldMk cId="0" sldId="263"/>
            <ac:spMk id="8" creationId="{D1EA859B-E555-4109-94F3-6700E046E008}"/>
          </ac:spMkLst>
        </pc:spChg>
        <pc:spChg chg="add del">
          <ac:chgData name="Cosmin Barbu" userId="9ddf05252acbd0fe" providerId="LiveId" clId="{F387A24A-1EB7-447A-B06F-9DB703441DA5}" dt="2026-07-20T09:02:56.525" v="1554" actId="26606"/>
          <ac:spMkLst>
            <pc:docMk/>
            <pc:sldMk cId="0" sldId="263"/>
            <ac:spMk id="10" creationId="{04812C46-200A-4DEB-A05E-3ED6C68C2387}"/>
          </ac:spMkLst>
        </pc:spChg>
        <pc:spChg chg="add">
          <ac:chgData name="Cosmin Barbu" userId="9ddf05252acbd0fe" providerId="LiveId" clId="{F387A24A-1EB7-447A-B06F-9DB703441DA5}" dt="2026-07-20T09:10:18.801" v="1590" actId="26606"/>
          <ac:spMkLst>
            <pc:docMk/>
            <pc:sldMk cId="0" sldId="263"/>
            <ac:spMk id="11" creationId="{04812C46-200A-4DEB-A05E-3ED6C68C2387}"/>
          </ac:spMkLst>
        </pc:spChg>
        <pc:spChg chg="add del">
          <ac:chgData name="Cosmin Barbu" userId="9ddf05252acbd0fe" providerId="LiveId" clId="{F387A24A-1EB7-447A-B06F-9DB703441DA5}" dt="2026-07-20T09:02:56.525" v="1554" actId="26606"/>
          <ac:spMkLst>
            <pc:docMk/>
            <pc:sldMk cId="0" sldId="263"/>
            <ac:spMk id="12" creationId="{D1EA859B-E555-4109-94F3-6700E046E008}"/>
          </ac:spMkLst>
        </pc:spChg>
        <pc:spChg chg="add">
          <ac:chgData name="Cosmin Barbu" userId="9ddf05252acbd0fe" providerId="LiveId" clId="{F387A24A-1EB7-447A-B06F-9DB703441DA5}" dt="2026-07-20T09:10:18.801" v="1590" actId="26606"/>
          <ac:spMkLst>
            <pc:docMk/>
            <pc:sldMk cId="0" sldId="263"/>
            <ac:spMk id="13" creationId="{D1EA859B-E555-4109-94F3-6700E046E008}"/>
          </ac:spMkLst>
        </pc:spChg>
        <pc:spChg chg="add del">
          <ac:chgData name="Cosmin Barbu" userId="9ddf05252acbd0fe" providerId="LiveId" clId="{F387A24A-1EB7-447A-B06F-9DB703441DA5}" dt="2026-07-20T09:10:09.279" v="1588" actId="26606"/>
          <ac:spMkLst>
            <pc:docMk/>
            <pc:sldMk cId="0" sldId="263"/>
            <ac:spMk id="14" creationId="{04812C46-200A-4DEB-A05E-3ED6C68C2387}"/>
          </ac:spMkLst>
        </pc:spChg>
        <pc:spChg chg="add del">
          <ac:chgData name="Cosmin Barbu" userId="9ddf05252acbd0fe" providerId="LiveId" clId="{F387A24A-1EB7-447A-B06F-9DB703441DA5}" dt="2026-07-20T09:10:09.279" v="1588" actId="26606"/>
          <ac:spMkLst>
            <pc:docMk/>
            <pc:sldMk cId="0" sldId="263"/>
            <ac:spMk id="16" creationId="{D1EA859B-E555-4109-94F3-6700E046E008}"/>
          </ac:spMkLst>
        </pc:spChg>
        <pc:spChg chg="add del">
          <ac:chgData name="Cosmin Barbu" userId="9ddf05252acbd0fe" providerId="LiveId" clId="{F387A24A-1EB7-447A-B06F-9DB703441DA5}" dt="2026-07-20T09:02:55.190" v="1552" actId="26606"/>
          <ac:spMkLst>
            <pc:docMk/>
            <pc:sldMk cId="0" sldId="263"/>
            <ac:spMk id="17" creationId="{04812C46-200A-4DEB-A05E-3ED6C68C2387}"/>
          </ac:spMkLst>
        </pc:spChg>
        <pc:spChg chg="add del">
          <ac:chgData name="Cosmin Barbu" userId="9ddf05252acbd0fe" providerId="LiveId" clId="{F387A24A-1EB7-447A-B06F-9DB703441DA5}" dt="2026-07-20T09:02:55.190" v="1552" actId="26606"/>
          <ac:spMkLst>
            <pc:docMk/>
            <pc:sldMk cId="0" sldId="263"/>
            <ac:spMk id="19" creationId="{D1EA859B-E555-4109-94F3-6700E046E008}"/>
          </ac:spMkLst>
        </pc:spChg>
        <pc:picChg chg="add del mod ord">
          <ac:chgData name="Cosmin Barbu" userId="9ddf05252acbd0fe" providerId="LiveId" clId="{F387A24A-1EB7-447A-B06F-9DB703441DA5}" dt="2026-07-20T09:08:14.255" v="1559" actId="21"/>
          <ac:picMkLst>
            <pc:docMk/>
            <pc:sldMk cId="0" sldId="263"/>
            <ac:picMk id="5" creationId="{EF6F1647-89C3-DD3D-FCD3-A5C4729E2702}"/>
          </ac:picMkLst>
        </pc:picChg>
        <pc:picChg chg="add mod ord">
          <ac:chgData name="Cosmin Barbu" userId="9ddf05252acbd0fe" providerId="LiveId" clId="{F387A24A-1EB7-447A-B06F-9DB703441DA5}" dt="2026-07-20T09:10:24.169" v="1591" actId="14100"/>
          <ac:picMkLst>
            <pc:docMk/>
            <pc:sldMk cId="0" sldId="263"/>
            <ac:picMk id="9" creationId="{BCAE57CB-7709-9B8F-BB36-47BFEE7FDD00}"/>
          </ac:picMkLst>
        </pc:picChg>
      </pc:sldChg>
      <pc:sldChg chg="addSp delSp modSp mod setBg">
        <pc:chgData name="Cosmin Barbu" userId="9ddf05252acbd0fe" providerId="LiveId" clId="{F387A24A-1EB7-447A-B06F-9DB703441DA5}" dt="2026-07-20T23:24:33.473" v="1722" actId="1076"/>
        <pc:sldMkLst>
          <pc:docMk/>
          <pc:sldMk cId="0" sldId="264"/>
        </pc:sldMkLst>
        <pc:spChg chg="mod">
          <ac:chgData name="Cosmin Barbu" userId="9ddf05252acbd0fe" providerId="LiveId" clId="{F387A24A-1EB7-447A-B06F-9DB703441DA5}" dt="2026-07-20T23:23:48.963" v="1712" actId="27636"/>
          <ac:spMkLst>
            <pc:docMk/>
            <pc:sldMk cId="0" sldId="264"/>
            <ac:spMk id="2" creationId="{00000000-0000-0000-0000-000000000000}"/>
          </ac:spMkLst>
        </pc:spChg>
        <pc:spChg chg="mod ord">
          <ac:chgData name="Cosmin Barbu" userId="9ddf05252acbd0fe" providerId="LiveId" clId="{F387A24A-1EB7-447A-B06F-9DB703441DA5}" dt="2026-07-20T23:24:33.473" v="1722" actId="1076"/>
          <ac:spMkLst>
            <pc:docMk/>
            <pc:sldMk cId="0" sldId="264"/>
            <ac:spMk id="3" creationId="{00000000-0000-0000-0000-000000000000}"/>
          </ac:spMkLst>
        </pc:spChg>
        <pc:spChg chg="add del">
          <ac:chgData name="Cosmin Barbu" userId="9ddf05252acbd0fe" providerId="LiveId" clId="{F387A24A-1EB7-447A-B06F-9DB703441DA5}" dt="2026-07-20T23:21:06.914" v="1693" actId="26606"/>
          <ac:spMkLst>
            <pc:docMk/>
            <pc:sldMk cId="0" sldId="264"/>
            <ac:spMk id="8" creationId="{45D37F4E-DDB4-456B-97E0-9937730A039F}"/>
          </ac:spMkLst>
        </pc:spChg>
        <pc:spChg chg="add del">
          <ac:chgData name="Cosmin Barbu" userId="9ddf05252acbd0fe" providerId="LiveId" clId="{F387A24A-1EB7-447A-B06F-9DB703441DA5}" dt="2026-07-20T09:05:53.992" v="1558" actId="26606"/>
          <ac:spMkLst>
            <pc:docMk/>
            <pc:sldMk cId="0" sldId="264"/>
            <ac:spMk id="9" creationId="{04812C46-200A-4DEB-A05E-3ED6C68C2387}"/>
          </ac:spMkLst>
        </pc:spChg>
        <pc:spChg chg="add del">
          <ac:chgData name="Cosmin Barbu" userId="9ddf05252acbd0fe" providerId="LiveId" clId="{F387A24A-1EB7-447A-B06F-9DB703441DA5}" dt="2026-07-20T23:21:31.956" v="1699" actId="26606"/>
          <ac:spMkLst>
            <pc:docMk/>
            <pc:sldMk cId="0" sldId="264"/>
            <ac:spMk id="10" creationId="{F56F5174-31D9-4DBB-AAB7-A1FD7BDB1352}"/>
          </ac:spMkLst>
        </pc:spChg>
        <pc:spChg chg="add del">
          <ac:chgData name="Cosmin Barbu" userId="9ddf05252acbd0fe" providerId="LiveId" clId="{F387A24A-1EB7-447A-B06F-9DB703441DA5}" dt="2026-07-20T09:05:53.992" v="1558" actId="26606"/>
          <ac:spMkLst>
            <pc:docMk/>
            <pc:sldMk cId="0" sldId="264"/>
            <ac:spMk id="11" creationId="{D1EA859B-E555-4109-94F3-6700E046E008}"/>
          </ac:spMkLst>
        </pc:spChg>
        <pc:spChg chg="add del">
          <ac:chgData name="Cosmin Barbu" userId="9ddf05252acbd0fe" providerId="LiveId" clId="{F387A24A-1EB7-447A-B06F-9DB703441DA5}" dt="2026-07-20T23:21:06.914" v="1693" actId="26606"/>
          <ac:spMkLst>
            <pc:docMk/>
            <pc:sldMk cId="0" sldId="264"/>
            <ac:spMk id="13" creationId="{B2DD41CD-8F47-4F56-AD12-4E2FF7696987}"/>
          </ac:spMkLst>
        </pc:spChg>
        <pc:spChg chg="add">
          <ac:chgData name="Cosmin Barbu" userId="9ddf05252acbd0fe" providerId="LiveId" clId="{F387A24A-1EB7-447A-B06F-9DB703441DA5}" dt="2026-07-20T23:22:25.877" v="1700" actId="26606"/>
          <ac:spMkLst>
            <pc:docMk/>
            <pc:sldMk cId="0" sldId="264"/>
            <ac:spMk id="14" creationId="{04812C46-200A-4DEB-A05E-3ED6C68C2387}"/>
          </ac:spMkLst>
        </pc:spChg>
        <pc:spChg chg="add del">
          <ac:chgData name="Cosmin Barbu" userId="9ddf05252acbd0fe" providerId="LiveId" clId="{F387A24A-1EB7-447A-B06F-9DB703441DA5}" dt="2026-07-20T23:21:31.956" v="1699" actId="26606"/>
          <ac:spMkLst>
            <pc:docMk/>
            <pc:sldMk cId="0" sldId="264"/>
            <ac:spMk id="15" creationId="{F9A95BEE-6BB1-4A28-A8E6-A34B2E42EF87}"/>
          </ac:spMkLst>
        </pc:spChg>
        <pc:spChg chg="add">
          <ac:chgData name="Cosmin Barbu" userId="9ddf05252acbd0fe" providerId="LiveId" clId="{F387A24A-1EB7-447A-B06F-9DB703441DA5}" dt="2026-07-20T23:22:25.877" v="1700" actId="26606"/>
          <ac:spMkLst>
            <pc:docMk/>
            <pc:sldMk cId="0" sldId="264"/>
            <ac:spMk id="16" creationId="{D1EA859B-E555-4109-94F3-6700E046E008}"/>
          </ac:spMkLst>
        </pc:spChg>
        <pc:picChg chg="add del">
          <ac:chgData name="Cosmin Barbu" userId="9ddf05252acbd0fe" providerId="LiveId" clId="{F387A24A-1EB7-447A-B06F-9DB703441DA5}" dt="2026-07-20T09:05:53.992" v="1558" actId="26606"/>
          <ac:picMkLst>
            <pc:docMk/>
            <pc:sldMk cId="0" sldId="264"/>
            <ac:picMk id="5" creationId="{75FF6C13-84F2-F35F-AC72-B88D6A9BA0A3}"/>
          </ac:picMkLst>
        </pc:picChg>
        <pc:picChg chg="add mod ord">
          <ac:chgData name="Cosmin Barbu" userId="9ddf05252acbd0fe" providerId="LiveId" clId="{F387A24A-1EB7-447A-B06F-9DB703441DA5}" dt="2026-07-20T23:23:23.608" v="1707" actId="1076"/>
          <ac:picMkLst>
            <pc:docMk/>
            <pc:sldMk cId="0" sldId="264"/>
            <ac:picMk id="6" creationId="{C3956DB1-D92A-053E-34E4-710C2861D43E}"/>
          </ac:picMkLst>
        </pc:picChg>
        <pc:picChg chg="add del">
          <ac:chgData name="Cosmin Barbu" userId="9ddf05252acbd0fe" providerId="LiveId" clId="{F387A24A-1EB7-447A-B06F-9DB703441DA5}" dt="2026-07-20T23:21:31.956" v="1699" actId="26606"/>
          <ac:picMkLst>
            <pc:docMk/>
            <pc:sldMk cId="0" sldId="264"/>
            <ac:picMk id="12" creationId="{AE113210-7872-481A-ADE6-3A05CCAF5EB2}"/>
          </ac:picMkLst>
        </pc:picChg>
      </pc:sldChg>
      <pc:sldChg chg="addSp delSp modSp mod setBg">
        <pc:chgData name="Cosmin Barbu" userId="9ddf05252acbd0fe" providerId="LiveId" clId="{F387A24A-1EB7-447A-B06F-9DB703441DA5}" dt="2026-07-21T00:05:33.453" v="1790" actId="1076"/>
        <pc:sldMkLst>
          <pc:docMk/>
          <pc:sldMk cId="0" sldId="265"/>
        </pc:sldMkLst>
        <pc:spChg chg="mod">
          <ac:chgData name="Cosmin Barbu" userId="9ddf05252acbd0fe" providerId="LiveId" clId="{F387A24A-1EB7-447A-B06F-9DB703441DA5}" dt="2026-07-21T00:05:13.410" v="1786" actId="1076"/>
          <ac:spMkLst>
            <pc:docMk/>
            <pc:sldMk cId="0" sldId="265"/>
            <ac:spMk id="2" creationId="{00000000-0000-0000-0000-000000000000}"/>
          </ac:spMkLst>
        </pc:spChg>
        <pc:spChg chg="mod">
          <ac:chgData name="Cosmin Barbu" userId="9ddf05252acbd0fe" providerId="LiveId" clId="{F387A24A-1EB7-447A-B06F-9DB703441DA5}" dt="2026-07-21T00:05:33.453" v="1790" actId="1076"/>
          <ac:spMkLst>
            <pc:docMk/>
            <pc:sldMk cId="0" sldId="265"/>
            <ac:spMk id="3" creationId="{00000000-0000-0000-0000-000000000000}"/>
          </ac:spMkLst>
        </pc:spChg>
        <pc:spChg chg="add del">
          <ac:chgData name="Cosmin Barbu" userId="9ddf05252acbd0fe" providerId="LiveId" clId="{F387A24A-1EB7-447A-B06F-9DB703441DA5}" dt="2026-07-21T00:02:37.684" v="1759" actId="26606"/>
          <ac:spMkLst>
            <pc:docMk/>
            <pc:sldMk cId="0" sldId="265"/>
            <ac:spMk id="9" creationId="{04812C46-200A-4DEB-A05E-3ED6C68C2387}"/>
          </ac:spMkLst>
        </pc:spChg>
        <pc:spChg chg="add del">
          <ac:chgData name="Cosmin Barbu" userId="9ddf05252acbd0fe" providerId="LiveId" clId="{F387A24A-1EB7-447A-B06F-9DB703441DA5}" dt="2026-07-20T23:54:43.274" v="1751" actId="26606"/>
          <ac:spMkLst>
            <pc:docMk/>
            <pc:sldMk cId="0" sldId="265"/>
            <ac:spMk id="10" creationId="{04812C46-200A-4DEB-A05E-3ED6C68C2387}"/>
          </ac:spMkLst>
        </pc:spChg>
        <pc:spChg chg="add del">
          <ac:chgData name="Cosmin Barbu" userId="9ddf05252acbd0fe" providerId="LiveId" clId="{F387A24A-1EB7-447A-B06F-9DB703441DA5}" dt="2026-07-21T00:02:53.213" v="1763" actId="26606"/>
          <ac:spMkLst>
            <pc:docMk/>
            <pc:sldMk cId="0" sldId="265"/>
            <ac:spMk id="11" creationId="{D009D6D5-DAC2-4A8B-A17A-E206B9012D09}"/>
          </ac:spMkLst>
        </pc:spChg>
        <pc:spChg chg="add del">
          <ac:chgData name="Cosmin Barbu" userId="9ddf05252acbd0fe" providerId="LiveId" clId="{F387A24A-1EB7-447A-B06F-9DB703441DA5}" dt="2026-07-20T23:54:43.274" v="1751" actId="26606"/>
          <ac:spMkLst>
            <pc:docMk/>
            <pc:sldMk cId="0" sldId="265"/>
            <ac:spMk id="12" creationId="{D1EA859B-E555-4109-94F3-6700E046E008}"/>
          </ac:spMkLst>
        </pc:spChg>
        <pc:spChg chg="add del">
          <ac:chgData name="Cosmin Barbu" userId="9ddf05252acbd0fe" providerId="LiveId" clId="{F387A24A-1EB7-447A-B06F-9DB703441DA5}" dt="2026-07-21T00:04:22.041" v="1779" actId="26606"/>
          <ac:spMkLst>
            <pc:docMk/>
            <pc:sldMk cId="0" sldId="265"/>
            <ac:spMk id="13" creationId="{04812C46-200A-4DEB-A05E-3ED6C68C2387}"/>
          </ac:spMkLst>
        </pc:spChg>
        <pc:spChg chg="add del">
          <ac:chgData name="Cosmin Barbu" userId="9ddf05252acbd0fe" providerId="LiveId" clId="{F387A24A-1EB7-447A-B06F-9DB703441DA5}" dt="2026-07-21T00:02:37.684" v="1759" actId="26606"/>
          <ac:spMkLst>
            <pc:docMk/>
            <pc:sldMk cId="0" sldId="265"/>
            <ac:spMk id="14" creationId="{D1EA859B-E555-4109-94F3-6700E046E008}"/>
          </ac:spMkLst>
        </pc:spChg>
        <pc:spChg chg="add del">
          <ac:chgData name="Cosmin Barbu" userId="9ddf05252acbd0fe" providerId="LiveId" clId="{F387A24A-1EB7-447A-B06F-9DB703441DA5}" dt="2026-07-21T00:04:22.041" v="1779" actId="26606"/>
          <ac:spMkLst>
            <pc:docMk/>
            <pc:sldMk cId="0" sldId="265"/>
            <ac:spMk id="15" creationId="{D1EA859B-E555-4109-94F3-6700E046E008}"/>
          </ac:spMkLst>
        </pc:spChg>
        <pc:spChg chg="add">
          <ac:chgData name="Cosmin Barbu" userId="9ddf05252acbd0fe" providerId="LiveId" clId="{F387A24A-1EB7-447A-B06F-9DB703441DA5}" dt="2026-07-21T00:04:48.841" v="1782" actId="26606"/>
          <ac:spMkLst>
            <pc:docMk/>
            <pc:sldMk cId="0" sldId="265"/>
            <ac:spMk id="21" creationId="{04812C46-200A-4DEB-A05E-3ED6C68C2387}"/>
          </ac:spMkLst>
        </pc:spChg>
        <pc:spChg chg="add">
          <ac:chgData name="Cosmin Barbu" userId="9ddf05252acbd0fe" providerId="LiveId" clId="{F387A24A-1EB7-447A-B06F-9DB703441DA5}" dt="2026-07-21T00:04:48.841" v="1782" actId="26606"/>
          <ac:spMkLst>
            <pc:docMk/>
            <pc:sldMk cId="0" sldId="265"/>
            <ac:spMk id="23" creationId="{D1EA859B-E555-4109-94F3-6700E046E008}"/>
          </ac:spMkLst>
        </pc:spChg>
        <pc:picChg chg="add del mod ord">
          <ac:chgData name="Cosmin Barbu" userId="9ddf05252acbd0fe" providerId="LiveId" clId="{F387A24A-1EB7-447A-B06F-9DB703441DA5}" dt="2026-07-20T23:54:58.975" v="1752" actId="931"/>
          <ac:picMkLst>
            <pc:docMk/>
            <pc:sldMk cId="0" sldId="265"/>
            <ac:picMk id="5" creationId="{932AA93B-A87C-5983-846A-E117B09A8BDF}"/>
          </ac:picMkLst>
        </pc:picChg>
        <pc:picChg chg="add del mod ord">
          <ac:chgData name="Cosmin Barbu" userId="9ddf05252acbd0fe" providerId="LiveId" clId="{F387A24A-1EB7-447A-B06F-9DB703441DA5}" dt="2026-07-21T00:04:28.342" v="1780" actId="931"/>
          <ac:picMkLst>
            <pc:docMk/>
            <pc:sldMk cId="0" sldId="265"/>
            <ac:picMk id="7" creationId="{86F2980D-FDFB-60D2-4B54-96ABC22B332C}"/>
          </ac:picMkLst>
        </pc:picChg>
        <pc:picChg chg="add mod ord">
          <ac:chgData name="Cosmin Barbu" userId="9ddf05252acbd0fe" providerId="LiveId" clId="{F387A24A-1EB7-447A-B06F-9DB703441DA5}" dt="2026-07-21T00:05:07.516" v="1785" actId="14100"/>
          <ac:picMkLst>
            <pc:docMk/>
            <pc:sldMk cId="0" sldId="265"/>
            <ac:picMk id="16" creationId="{8DABB2DA-D60B-1FE2-8BE8-62FB68CB6F68}"/>
          </ac:picMkLst>
        </pc:picChg>
      </pc:sldChg>
      <pc:sldChg chg="addSp delSp modSp mod setBg">
        <pc:chgData name="Cosmin Barbu" userId="9ddf05252acbd0fe" providerId="LiveId" clId="{F387A24A-1EB7-447A-B06F-9DB703441DA5}" dt="2026-07-21T13:12:33.634" v="1879" actId="1076"/>
        <pc:sldMkLst>
          <pc:docMk/>
          <pc:sldMk cId="0" sldId="266"/>
        </pc:sldMkLst>
        <pc:spChg chg="mod">
          <ac:chgData name="Cosmin Barbu" userId="9ddf05252acbd0fe" providerId="LiveId" clId="{F387A24A-1EB7-447A-B06F-9DB703441DA5}" dt="2026-07-21T13:12:33.634" v="1879" actId="1076"/>
          <ac:spMkLst>
            <pc:docMk/>
            <pc:sldMk cId="0" sldId="266"/>
            <ac:spMk id="2" creationId="{00000000-0000-0000-0000-000000000000}"/>
          </ac:spMkLst>
        </pc:spChg>
        <pc:spChg chg="mod">
          <ac:chgData name="Cosmin Barbu" userId="9ddf05252acbd0fe" providerId="LiveId" clId="{F387A24A-1EB7-447A-B06F-9DB703441DA5}" dt="2026-07-21T13:12:29.482" v="1878" actId="2711"/>
          <ac:spMkLst>
            <pc:docMk/>
            <pc:sldMk cId="0" sldId="266"/>
            <ac:spMk id="3" creationId="{00000000-0000-0000-0000-000000000000}"/>
          </ac:spMkLst>
        </pc:spChg>
        <pc:spChg chg="add del">
          <ac:chgData name="Cosmin Barbu" userId="9ddf05252acbd0fe" providerId="LiveId" clId="{F387A24A-1EB7-447A-B06F-9DB703441DA5}" dt="2026-07-21T13:11:04.285" v="1869" actId="26606"/>
          <ac:spMkLst>
            <pc:docMk/>
            <pc:sldMk cId="0" sldId="266"/>
            <ac:spMk id="7" creationId="{04812C46-200A-4DEB-A05E-3ED6C68C2387}"/>
          </ac:spMkLst>
        </pc:spChg>
        <pc:spChg chg="add del">
          <ac:chgData name="Cosmin Barbu" userId="9ddf05252acbd0fe" providerId="LiveId" clId="{F387A24A-1EB7-447A-B06F-9DB703441DA5}" dt="2026-07-21T13:11:04.285" v="1869" actId="26606"/>
          <ac:spMkLst>
            <pc:docMk/>
            <pc:sldMk cId="0" sldId="266"/>
            <ac:spMk id="8" creationId="{D1EA859B-E555-4109-94F3-6700E046E008}"/>
          </ac:spMkLst>
        </pc:spChg>
        <pc:spChg chg="add">
          <ac:chgData name="Cosmin Barbu" userId="9ddf05252acbd0fe" providerId="LiveId" clId="{F387A24A-1EB7-447A-B06F-9DB703441DA5}" dt="2026-07-21T13:12:06.818" v="1872" actId="26606"/>
          <ac:spMkLst>
            <pc:docMk/>
            <pc:sldMk cId="0" sldId="266"/>
            <ac:spMk id="9" creationId="{04812C46-200A-4DEB-A05E-3ED6C68C2387}"/>
          </ac:spMkLst>
        </pc:spChg>
        <pc:spChg chg="add del">
          <ac:chgData name="Cosmin Barbu" userId="9ddf05252acbd0fe" providerId="LiveId" clId="{F387A24A-1EB7-447A-B06F-9DB703441DA5}" dt="2026-07-21T13:08:50.733" v="1844" actId="26606"/>
          <ac:spMkLst>
            <pc:docMk/>
            <pc:sldMk cId="0" sldId="266"/>
            <ac:spMk id="10" creationId="{04812C46-200A-4DEB-A05E-3ED6C68C2387}"/>
          </ac:spMkLst>
        </pc:spChg>
        <pc:spChg chg="add">
          <ac:chgData name="Cosmin Barbu" userId="9ddf05252acbd0fe" providerId="LiveId" clId="{F387A24A-1EB7-447A-B06F-9DB703441DA5}" dt="2026-07-21T13:12:06.818" v="1872" actId="26606"/>
          <ac:spMkLst>
            <pc:docMk/>
            <pc:sldMk cId="0" sldId="266"/>
            <ac:spMk id="11" creationId="{D1EA859B-E555-4109-94F3-6700E046E008}"/>
          </ac:spMkLst>
        </pc:spChg>
        <pc:spChg chg="add del">
          <ac:chgData name="Cosmin Barbu" userId="9ddf05252acbd0fe" providerId="LiveId" clId="{F387A24A-1EB7-447A-B06F-9DB703441DA5}" dt="2026-07-21T13:08:50.733" v="1844" actId="26606"/>
          <ac:spMkLst>
            <pc:docMk/>
            <pc:sldMk cId="0" sldId="266"/>
            <ac:spMk id="12" creationId="{D1EA859B-E555-4109-94F3-6700E046E008}"/>
          </ac:spMkLst>
        </pc:spChg>
        <pc:spChg chg="add del">
          <ac:chgData name="Cosmin Barbu" userId="9ddf05252acbd0fe" providerId="LiveId" clId="{F387A24A-1EB7-447A-B06F-9DB703441DA5}" dt="2026-07-21T13:09:02.302" v="1846" actId="26606"/>
          <ac:spMkLst>
            <pc:docMk/>
            <pc:sldMk cId="0" sldId="266"/>
            <ac:spMk id="14" creationId="{8D9CE0F4-2EB2-4F1F-8AAC-DB3571D9FE10}"/>
          </ac:spMkLst>
        </pc:spChg>
        <pc:spChg chg="add del">
          <ac:chgData name="Cosmin Barbu" userId="9ddf05252acbd0fe" providerId="LiveId" clId="{F387A24A-1EB7-447A-B06F-9DB703441DA5}" dt="2026-07-21T13:09:02.302" v="1846" actId="26606"/>
          <ac:spMkLst>
            <pc:docMk/>
            <pc:sldMk cId="0" sldId="266"/>
            <ac:spMk id="15" creationId="{0B9EE3F3-89B7-43C3-8651-C4C96830993D}"/>
          </ac:spMkLst>
        </pc:spChg>
        <pc:spChg chg="add del">
          <ac:chgData name="Cosmin Barbu" userId="9ddf05252acbd0fe" providerId="LiveId" clId="{F387A24A-1EB7-447A-B06F-9DB703441DA5}" dt="2026-07-21T13:09:02.302" v="1846" actId="26606"/>
          <ac:spMkLst>
            <pc:docMk/>
            <pc:sldMk cId="0" sldId="266"/>
            <ac:spMk id="16" creationId="{33AE4636-AEEC-45D6-84D4-7AC2DA48ECF8}"/>
          </ac:spMkLst>
        </pc:spChg>
        <pc:picChg chg="add mod ord">
          <ac:chgData name="Cosmin Barbu" userId="9ddf05252acbd0fe" providerId="LiveId" clId="{F387A24A-1EB7-447A-B06F-9DB703441DA5}" dt="2026-07-21T13:12:06.818" v="1872" actId="26606"/>
          <ac:picMkLst>
            <pc:docMk/>
            <pc:sldMk cId="0" sldId="266"/>
            <ac:picMk id="5" creationId="{6353F5E5-D68D-D74B-E063-A8385D3F2FFA}"/>
          </ac:picMkLst>
        </pc:picChg>
      </pc:sldChg>
      <pc:sldChg chg="addSp modSp mod setBg">
        <pc:chgData name="Cosmin Barbu" userId="9ddf05252acbd0fe" providerId="LiveId" clId="{F387A24A-1EB7-447A-B06F-9DB703441DA5}" dt="2026-07-21T13:16:21.163" v="1889" actId="255"/>
        <pc:sldMkLst>
          <pc:docMk/>
          <pc:sldMk cId="0" sldId="267"/>
        </pc:sldMkLst>
        <pc:spChg chg="mod">
          <ac:chgData name="Cosmin Barbu" userId="9ddf05252acbd0fe" providerId="LiveId" clId="{F387A24A-1EB7-447A-B06F-9DB703441DA5}" dt="2026-07-21T13:16:01.110" v="1886" actId="1076"/>
          <ac:spMkLst>
            <pc:docMk/>
            <pc:sldMk cId="0" sldId="267"/>
            <ac:spMk id="2" creationId="{00000000-0000-0000-0000-000000000000}"/>
          </ac:spMkLst>
        </pc:spChg>
        <pc:spChg chg="mod">
          <ac:chgData name="Cosmin Barbu" userId="9ddf05252acbd0fe" providerId="LiveId" clId="{F387A24A-1EB7-447A-B06F-9DB703441DA5}" dt="2026-07-21T13:16:21.163" v="1889" actId="255"/>
          <ac:spMkLst>
            <pc:docMk/>
            <pc:sldMk cId="0" sldId="267"/>
            <ac:spMk id="3" creationId="{00000000-0000-0000-0000-000000000000}"/>
          </ac:spMkLst>
        </pc:spChg>
        <pc:spChg chg="add">
          <ac:chgData name="Cosmin Barbu" userId="9ddf05252acbd0fe" providerId="LiveId" clId="{F387A24A-1EB7-447A-B06F-9DB703441DA5}" dt="2026-07-21T13:15:48.693" v="1884" actId="26606"/>
          <ac:spMkLst>
            <pc:docMk/>
            <pc:sldMk cId="0" sldId="267"/>
            <ac:spMk id="10" creationId="{04812C46-200A-4DEB-A05E-3ED6C68C2387}"/>
          </ac:spMkLst>
        </pc:spChg>
        <pc:spChg chg="add">
          <ac:chgData name="Cosmin Barbu" userId="9ddf05252acbd0fe" providerId="LiveId" clId="{F387A24A-1EB7-447A-B06F-9DB703441DA5}" dt="2026-07-21T13:15:48.693" v="1884" actId="26606"/>
          <ac:spMkLst>
            <pc:docMk/>
            <pc:sldMk cId="0" sldId="267"/>
            <ac:spMk id="12" creationId="{D1EA859B-E555-4109-94F3-6700E046E008}"/>
          </ac:spMkLst>
        </pc:spChg>
        <pc:picChg chg="add mod ord">
          <ac:chgData name="Cosmin Barbu" userId="9ddf05252acbd0fe" providerId="LiveId" clId="{F387A24A-1EB7-447A-B06F-9DB703441DA5}" dt="2026-07-21T13:15:48.693" v="1884" actId="26606"/>
          <ac:picMkLst>
            <pc:docMk/>
            <pc:sldMk cId="0" sldId="267"/>
            <ac:picMk id="5" creationId="{25280811-15A6-924E-4753-072897C764A7}"/>
          </ac:picMkLst>
        </pc:picChg>
      </pc:sldChg>
      <pc:sldChg chg="addSp delSp modSp mod setBg">
        <pc:chgData name="Cosmin Barbu" userId="9ddf05252acbd0fe" providerId="LiveId" clId="{F387A24A-1EB7-447A-B06F-9DB703441DA5}" dt="2026-07-21T13:25:31.382" v="1903" actId="1076"/>
        <pc:sldMkLst>
          <pc:docMk/>
          <pc:sldMk cId="0" sldId="268"/>
        </pc:sldMkLst>
        <pc:spChg chg="mod">
          <ac:chgData name="Cosmin Barbu" userId="9ddf05252acbd0fe" providerId="LiveId" clId="{F387A24A-1EB7-447A-B06F-9DB703441DA5}" dt="2026-07-21T13:23:23.423" v="1896" actId="26606"/>
          <ac:spMkLst>
            <pc:docMk/>
            <pc:sldMk cId="0" sldId="268"/>
            <ac:spMk id="2" creationId="{00000000-0000-0000-0000-000000000000}"/>
          </ac:spMkLst>
        </pc:spChg>
        <pc:spChg chg="mod">
          <ac:chgData name="Cosmin Barbu" userId="9ddf05252acbd0fe" providerId="LiveId" clId="{F387A24A-1EB7-447A-B06F-9DB703441DA5}" dt="2026-07-21T13:23:23.423" v="1896" actId="26606"/>
          <ac:spMkLst>
            <pc:docMk/>
            <pc:sldMk cId="0" sldId="268"/>
            <ac:spMk id="3" creationId="{00000000-0000-0000-0000-000000000000}"/>
          </ac:spMkLst>
        </pc:spChg>
        <pc:spChg chg="add del">
          <ac:chgData name="Cosmin Barbu" userId="9ddf05252acbd0fe" providerId="LiveId" clId="{F387A24A-1EB7-447A-B06F-9DB703441DA5}" dt="2026-07-21T13:23:23.423" v="1896" actId="26606"/>
          <ac:spMkLst>
            <pc:docMk/>
            <pc:sldMk cId="0" sldId="268"/>
            <ac:spMk id="10" creationId="{04812C46-200A-4DEB-A05E-3ED6C68C2387}"/>
          </ac:spMkLst>
        </pc:spChg>
        <pc:spChg chg="add del">
          <ac:chgData name="Cosmin Barbu" userId="9ddf05252acbd0fe" providerId="LiveId" clId="{F387A24A-1EB7-447A-B06F-9DB703441DA5}" dt="2026-07-21T13:23:23.423" v="1896" actId="26606"/>
          <ac:spMkLst>
            <pc:docMk/>
            <pc:sldMk cId="0" sldId="268"/>
            <ac:spMk id="12" creationId="{D1EA859B-E555-4109-94F3-6700E046E008}"/>
          </ac:spMkLst>
        </pc:spChg>
        <pc:picChg chg="add mod ord">
          <ac:chgData name="Cosmin Barbu" userId="9ddf05252acbd0fe" providerId="LiveId" clId="{F387A24A-1EB7-447A-B06F-9DB703441DA5}" dt="2026-07-21T13:25:31.382" v="1903" actId="1076"/>
          <ac:picMkLst>
            <pc:docMk/>
            <pc:sldMk cId="0" sldId="268"/>
            <ac:picMk id="5" creationId="{A2BFA99B-84A1-CD32-77FA-A03DBDEE0CA5}"/>
          </ac:picMkLst>
        </pc:picChg>
      </pc:sldChg>
      <pc:sldChg chg="addSp modSp mod">
        <pc:chgData name="Cosmin Barbu" userId="9ddf05252acbd0fe" providerId="LiveId" clId="{F387A24A-1EB7-447A-B06F-9DB703441DA5}" dt="2026-07-21T13:28:34.014" v="1907" actId="14100"/>
        <pc:sldMkLst>
          <pc:docMk/>
          <pc:sldMk cId="0" sldId="269"/>
        </pc:sldMkLst>
        <pc:spChg chg="mod">
          <ac:chgData name="Cosmin Barbu" userId="9ddf05252acbd0fe" providerId="LiveId" clId="{F387A24A-1EB7-447A-B06F-9DB703441DA5}" dt="2026-07-19T04:44:50.203" v="1523" actId="1076"/>
          <ac:spMkLst>
            <pc:docMk/>
            <pc:sldMk cId="0" sldId="269"/>
            <ac:spMk id="2" creationId="{00000000-0000-0000-0000-000000000000}"/>
          </ac:spMkLst>
        </pc:spChg>
        <pc:spChg chg="mod">
          <ac:chgData name="Cosmin Barbu" userId="9ddf05252acbd0fe" providerId="LiveId" clId="{F387A24A-1EB7-447A-B06F-9DB703441DA5}" dt="2026-07-20T23:51:18.739" v="1748" actId="14100"/>
          <ac:spMkLst>
            <pc:docMk/>
            <pc:sldMk cId="0" sldId="269"/>
            <ac:spMk id="3" creationId="{00000000-0000-0000-0000-000000000000}"/>
          </ac:spMkLst>
        </pc:spChg>
        <pc:picChg chg="add mod">
          <ac:chgData name="Cosmin Barbu" userId="9ddf05252acbd0fe" providerId="LiveId" clId="{F387A24A-1EB7-447A-B06F-9DB703441DA5}" dt="2026-07-21T13:28:34.014" v="1907" actId="14100"/>
          <ac:picMkLst>
            <pc:docMk/>
            <pc:sldMk cId="0" sldId="269"/>
            <ac:picMk id="5" creationId="{6E09FBEB-0B6C-28CC-45B7-99DE88819797}"/>
          </ac:picMkLst>
        </pc:picChg>
      </pc:sldChg>
      <pc:sldChg chg="addSp delSp modSp mod setBg">
        <pc:chgData name="Cosmin Barbu" userId="9ddf05252acbd0fe" providerId="LiveId" clId="{F387A24A-1EB7-447A-B06F-9DB703441DA5}" dt="2026-07-21T13:41:45.566" v="1940" actId="14100"/>
        <pc:sldMkLst>
          <pc:docMk/>
          <pc:sldMk cId="0" sldId="270"/>
        </pc:sldMkLst>
        <pc:spChg chg="mod">
          <ac:chgData name="Cosmin Barbu" userId="9ddf05252acbd0fe" providerId="LiveId" clId="{F387A24A-1EB7-447A-B06F-9DB703441DA5}" dt="2026-07-21T13:39:13.720" v="1928" actId="26606"/>
          <ac:spMkLst>
            <pc:docMk/>
            <pc:sldMk cId="0" sldId="270"/>
            <ac:spMk id="2" creationId="{00000000-0000-0000-0000-000000000000}"/>
          </ac:spMkLst>
        </pc:spChg>
        <pc:spChg chg="mod">
          <ac:chgData name="Cosmin Barbu" userId="9ddf05252acbd0fe" providerId="LiveId" clId="{F387A24A-1EB7-447A-B06F-9DB703441DA5}" dt="2026-07-21T13:39:35.352" v="1933" actId="14100"/>
          <ac:spMkLst>
            <pc:docMk/>
            <pc:sldMk cId="0" sldId="270"/>
            <ac:spMk id="3" creationId="{00000000-0000-0000-0000-000000000000}"/>
          </ac:spMkLst>
        </pc:spChg>
        <pc:spChg chg="add del">
          <ac:chgData name="Cosmin Barbu" userId="9ddf05252acbd0fe" providerId="LiveId" clId="{F387A24A-1EB7-447A-B06F-9DB703441DA5}" dt="2026-07-21T13:39:13.720" v="1928" actId="26606"/>
          <ac:spMkLst>
            <pc:docMk/>
            <pc:sldMk cId="0" sldId="270"/>
            <ac:spMk id="10" creationId="{04812C46-200A-4DEB-A05E-3ED6C68C2387}"/>
          </ac:spMkLst>
        </pc:spChg>
        <pc:spChg chg="add del">
          <ac:chgData name="Cosmin Barbu" userId="9ddf05252acbd0fe" providerId="LiveId" clId="{F387A24A-1EB7-447A-B06F-9DB703441DA5}" dt="2026-07-21T13:39:13.720" v="1928" actId="26606"/>
          <ac:spMkLst>
            <pc:docMk/>
            <pc:sldMk cId="0" sldId="270"/>
            <ac:spMk id="12" creationId="{D1EA859B-E555-4109-94F3-6700E046E008}"/>
          </ac:spMkLst>
        </pc:spChg>
        <pc:picChg chg="add del mod ord">
          <ac:chgData name="Cosmin Barbu" userId="9ddf05252acbd0fe" providerId="LiveId" clId="{F387A24A-1EB7-447A-B06F-9DB703441DA5}" dt="2026-07-21T13:41:24.747" v="1936" actId="21"/>
          <ac:picMkLst>
            <pc:docMk/>
            <pc:sldMk cId="0" sldId="270"/>
            <ac:picMk id="5" creationId="{B0BBFF21-39AC-1B69-5F86-9F6B4951D70D}"/>
          </ac:picMkLst>
        </pc:picChg>
        <pc:picChg chg="add mod">
          <ac:chgData name="Cosmin Barbu" userId="9ddf05252acbd0fe" providerId="LiveId" clId="{F387A24A-1EB7-447A-B06F-9DB703441DA5}" dt="2026-07-21T13:41:45.566" v="1940" actId="14100"/>
          <ac:picMkLst>
            <pc:docMk/>
            <pc:sldMk cId="0" sldId="270"/>
            <ac:picMk id="7" creationId="{B0396B2C-728D-CFE7-D02B-4D43B3F70B7E}"/>
          </ac:picMkLst>
        </pc:picChg>
      </pc:sldChg>
      <pc:sldChg chg="addSp modSp new mod">
        <pc:chgData name="Cosmin Barbu" userId="9ddf05252acbd0fe" providerId="LiveId" clId="{F387A24A-1EB7-447A-B06F-9DB703441DA5}" dt="2026-07-21T13:04:20.748" v="1837" actId="113"/>
        <pc:sldMkLst>
          <pc:docMk/>
          <pc:sldMk cId="1851800048" sldId="271"/>
        </pc:sldMkLst>
        <pc:spChg chg="add mod">
          <ac:chgData name="Cosmin Barbu" userId="9ddf05252acbd0fe" providerId="LiveId" clId="{F387A24A-1EB7-447A-B06F-9DB703441DA5}" dt="2026-07-21T13:04:20.748" v="1837" actId="113"/>
          <ac:spMkLst>
            <pc:docMk/>
            <pc:sldMk cId="1851800048" sldId="271"/>
            <ac:spMk id="2" creationId="{2C051DB6-FED0-7E7E-8FA5-1B23A992F5FC}"/>
          </ac:spMkLst>
        </pc:spChg>
      </pc:sldChg>
      <pc:sldChg chg="addSp modSp new mod">
        <pc:chgData name="Cosmin Barbu" userId="9ddf05252acbd0fe" providerId="LiveId" clId="{F387A24A-1EB7-447A-B06F-9DB703441DA5}" dt="2026-07-21T13:03:48.295" v="1830" actId="20577"/>
        <pc:sldMkLst>
          <pc:docMk/>
          <pc:sldMk cId="3762875887" sldId="272"/>
        </pc:sldMkLst>
        <pc:spChg chg="add mod">
          <ac:chgData name="Cosmin Barbu" userId="9ddf05252acbd0fe" providerId="LiveId" clId="{F387A24A-1EB7-447A-B06F-9DB703441DA5}" dt="2026-07-21T13:03:48.295" v="1830" actId="20577"/>
          <ac:spMkLst>
            <pc:docMk/>
            <pc:sldMk cId="3762875887" sldId="272"/>
            <ac:spMk id="2" creationId="{2104AC52-B24E-BB2C-2B92-CCE72F72A907}"/>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6T22:24:29.272"/>
    </inkml:context>
    <inkml:brush xml:id="br0">
      <inkml:brushProperty name="width" value="0.035" units="cm"/>
      <inkml:brushProperty name="height" value="0.035" units="cm"/>
    </inkml:brush>
  </inkml:definitions>
  <inkml:trace contextRef="#ctx0" brushRef="#br0">0 0 24357,'9788'0'0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6T22:24:31.332"/>
    </inkml:context>
    <inkml:brush xml:id="br0">
      <inkml:brushProperty name="width" value="0.035" units="cm"/>
      <inkml:brushProperty name="height" value="0.035" units="cm"/>
    </inkml:brush>
  </inkml:definitions>
  <inkml:trace contextRef="#ctx0" brushRef="#br0">0 17 24575,'0'-7'0,"0"-2"-8191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6T22:25:44.733"/>
    </inkml:context>
    <inkml:brush xml:id="br0">
      <inkml:brushProperty name="width" value="0.035" units="cm"/>
      <inkml:brushProperty name="height" value="0.035" units="cm"/>
    </inkml:brush>
  </inkml:definitions>
  <inkml:trace contextRef="#ctx0" brushRef="#br0">0 83 24473,'10952'-83'0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6T22:25:53.505"/>
    </inkml:context>
    <inkml:brush xml:id="br0">
      <inkml:brushProperty name="width" value="0.035" units="cm"/>
      <inkml:brushProperty name="height" value="0.035" units="cm"/>
    </inkml:brush>
  </inkml:definitions>
  <inkml:trace contextRef="#ctx0" brushRef="#br0">0 0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6T22:26:13.414"/>
    </inkml:context>
    <inkml:brush xml:id="br0">
      <inkml:brushProperty name="width" value="0.035" units="cm"/>
      <inkml:brushProperty name="height" value="0.035" units="cm"/>
    </inkml:brush>
  </inkml:definitions>
  <inkml:trace contextRef="#ctx0" brushRef="#br0">0 41 24480,'10910'-41'0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6T22:26:16.469"/>
    </inkml:context>
    <inkml:brush xml:id="br0">
      <inkml:brushProperty name="width" value="0.035" units="cm"/>
      <inkml:brushProperty name="height" value="0.035" units="cm"/>
    </inkml:brush>
  </inkml:definitions>
  <inkml:trace contextRef="#ctx0" brushRef="#br0">0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3424EE-8B33-4149-A3C7-6E9956529014}" type="datetimeFigureOut">
              <a:rPr lang="en-GB" smtClean="0"/>
              <a:t>21/07/2026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67ED69-F9E2-4501-9FD5-D20F6B1AEBB3}" type="slidenum">
              <a:rPr lang="en-GB" smtClean="0"/>
              <a:t>‹#›</a:t>
            </a:fld>
            <a:endParaRPr lang="en-GB"/>
          </a:p>
        </p:txBody>
      </p:sp>
    </p:spTree>
    <p:extLst>
      <p:ext uri="{BB962C8B-B14F-4D97-AF65-F5344CB8AC3E}">
        <p14:creationId xmlns:p14="http://schemas.microsoft.com/office/powerpoint/2010/main" val="1415146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67ED69-F9E2-4501-9FD5-D20F6B1AEBB3}" type="slidenum">
              <a:rPr lang="en-GB" smtClean="0"/>
              <a:t>9</a:t>
            </a:fld>
            <a:endParaRPr lang="en-GB"/>
          </a:p>
        </p:txBody>
      </p:sp>
    </p:spTree>
    <p:extLst>
      <p:ext uri="{BB962C8B-B14F-4D97-AF65-F5344CB8AC3E}">
        <p14:creationId xmlns:p14="http://schemas.microsoft.com/office/powerpoint/2010/main" val="23962426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7/21/2026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7/21/2026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7/21/2026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customXml" Target="../ink/ink2.xml"/><Relationship Id="rId13" Type="http://schemas.openxmlformats.org/officeDocument/2006/relationships/image" Target="../media/image10.png"/><Relationship Id="rId3" Type="http://schemas.openxmlformats.org/officeDocument/2006/relationships/image" Target="../media/image4.svg"/><Relationship Id="rId7" Type="http://schemas.openxmlformats.org/officeDocument/2006/relationships/image" Target="../media/image7.png"/><Relationship Id="rId12" Type="http://schemas.openxmlformats.org/officeDocument/2006/relationships/customXml" Target="../ink/ink4.xml"/><Relationship Id="rId2" Type="http://schemas.openxmlformats.org/officeDocument/2006/relationships/image" Target="../media/image3.jpeg"/><Relationship Id="rId16" Type="http://schemas.openxmlformats.org/officeDocument/2006/relationships/customXml" Target="../ink/ink6.xml"/><Relationship Id="rId1" Type="http://schemas.openxmlformats.org/officeDocument/2006/relationships/slideLayout" Target="../slideLayouts/slideLayout2.xml"/><Relationship Id="rId6" Type="http://schemas.openxmlformats.org/officeDocument/2006/relationships/customXml" Target="../ink/ink1.xml"/><Relationship Id="rId11" Type="http://schemas.openxmlformats.org/officeDocument/2006/relationships/image" Target="../media/image9.png"/><Relationship Id="rId5" Type="http://schemas.openxmlformats.org/officeDocument/2006/relationships/image" Target="../media/image6.svg"/><Relationship Id="rId15" Type="http://schemas.openxmlformats.org/officeDocument/2006/relationships/image" Target="../media/image11.png"/><Relationship Id="rId10" Type="http://schemas.openxmlformats.org/officeDocument/2006/relationships/customXml" Target="../ink/ink3.xml"/><Relationship Id="rId4" Type="http://schemas.openxmlformats.org/officeDocument/2006/relationships/image" Target="../media/image5.svg"/><Relationship Id="rId9" Type="http://schemas.openxmlformats.org/officeDocument/2006/relationships/image" Target="../media/image8.png"/><Relationship Id="rId14" Type="http://schemas.openxmlformats.org/officeDocument/2006/relationships/customXml" Target="../ink/ink5.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scie.org.uk/integrated-care/multidisciplinary-teams/" TargetMode="External"/><Relationship Id="rId3" Type="http://schemas.openxmlformats.org/officeDocument/2006/relationships/hyperlink" Target="https://assets.publishing.service.gov.uk/media/5a7baa00ed915d4147621d62/The_relationship_between_wellbeing_and_health.pdf" TargetMode="External"/><Relationship Id="rId7" Type="http://schemas.openxmlformats.org/officeDocument/2006/relationships/hyperlink" Target="https://doi.org/10.1186/s43058-025-00789-8" TargetMode="External"/><Relationship Id="rId2" Type="http://schemas.openxmlformats.org/officeDocument/2006/relationships/hyperlink" Target="https://www.cqc.org.uk/guidance-regulation/providers/assessment/single-assessment-framework/responsive/equity-access" TargetMode="External"/><Relationship Id="rId1" Type="http://schemas.openxmlformats.org/officeDocument/2006/relationships/slideLayout" Target="../slideLayouts/slideLayout7.xml"/><Relationship Id="rId6" Type="http://schemas.openxmlformats.org/officeDocument/2006/relationships/hyperlink" Target="https://www.bhta.com/a-guide-to-integrated-care-systems-icss-definitions-and-background/" TargetMode="External"/><Relationship Id="rId11" Type="http://schemas.openxmlformats.org/officeDocument/2006/relationships/hyperlink" Target="https://www.hee.nhs.uk/our-work/population-health/our-resources-hub/making-every-contact-count-mecc" TargetMode="External"/><Relationship Id="rId5" Type="http://schemas.openxmlformats.org/officeDocument/2006/relationships/hyperlink" Target="https://www.local.gov.uk/collaboration-place-and-system-snapshot-health-and-wellbeing-boards-integrated-care-system" TargetMode="External"/><Relationship Id="rId10" Type="http://schemas.openxmlformats.org/officeDocument/2006/relationships/hyperlink" Target="https://doi.org/10.1111/inr.13084" TargetMode="External"/><Relationship Id="rId4" Type="http://schemas.openxmlformats.org/officeDocument/2006/relationships/hyperlink" Target="https://pmc.ncbi.nlm.nih.gov/articles/PMC10240167/" TargetMode="External"/><Relationship Id="rId9" Type="http://schemas.openxmlformats.org/officeDocument/2006/relationships/hyperlink" Target="https://www.england.nhs.uk/future-of-human-resources-and-organisational-development/the-future-of-nhs-human-resources-and-organisational-development-report/evolving-to-meet-a-changing-world/"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who.int/news-room/questions-and-answers/item/determinants-of-health" TargetMode="External"/><Relationship Id="rId3" Type="http://schemas.openxmlformats.org/officeDocument/2006/relationships/hyperlink" Target="https://www.rsph.org.uk/insights/the-top-10-public-health-achievements-of-the-21st-century/" TargetMode="External"/><Relationship Id="rId7" Type="http://schemas.openxmlformats.org/officeDocument/2006/relationships/hyperlink" Target="https://www.un.org/sustainabledevelopment/development-goals/" TargetMode="External"/><Relationship Id="rId2" Type="http://schemas.openxmlformats.org/officeDocument/2006/relationships/hyperlink" Target="https://www.nice.org.uk/guidance/indevelopment/gid-hub10005" TargetMode="External"/><Relationship Id="rId1" Type="http://schemas.openxmlformats.org/officeDocument/2006/relationships/slideLayout" Target="../slideLayouts/slideLayout7.xml"/><Relationship Id="rId6" Type="http://schemas.openxmlformats.org/officeDocument/2006/relationships/hyperlink" Target="https://www.legislation.gov.uk/ukpga/2012/7/contents" TargetMode="External"/><Relationship Id="rId5" Type="http://schemas.openxmlformats.org/officeDocument/2006/relationships/hyperlink" Target="https://www.kingsfund.org.uk/insight-and-analysis/projects/governments-long-term-plan-health-and-care" TargetMode="External"/><Relationship Id="rId4" Type="http://schemas.openxmlformats.org/officeDocument/2006/relationships/hyperlink" Target="https://www.rcn.org.uk/About-us/Sustainability-in-health-and-care" TargetMode="External"/><Relationship Id="rId9" Type="http://schemas.openxmlformats.org/officeDocument/2006/relationships/hyperlink" Target="https://www.who.int/activities/promoting-health-in-all-policies-and-intersectoral-action-capac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5CB5E82-1289-2519-C133-7CCA9B7EED2A}"/>
              </a:ext>
            </a:extLst>
          </p:cNvPr>
          <p:cNvPicPr>
            <a:picLocks noChangeAspect="1"/>
          </p:cNvPicPr>
          <p:nvPr/>
        </p:nvPicPr>
        <p:blipFill>
          <a:blip r:embed="rId2">
            <a:alphaModFix amt="35000"/>
          </a:blip>
          <a:stretch>
            <a:fillRect/>
          </a:stretch>
        </p:blipFill>
        <p:spPr>
          <a:xfrm>
            <a:off x="0" y="0"/>
            <a:ext cx="9144000" cy="6857999"/>
          </a:xfrm>
          <a:prstGeom prst="rect">
            <a:avLst/>
          </a:prstGeom>
        </p:spPr>
      </p:pic>
      <p:sp>
        <p:nvSpPr>
          <p:cNvPr id="2" name="Title 1"/>
          <p:cNvSpPr>
            <a:spLocks noGrp="1"/>
          </p:cNvSpPr>
          <p:nvPr>
            <p:ph type="title"/>
          </p:nvPr>
        </p:nvSpPr>
        <p:spPr>
          <a:xfrm>
            <a:off x="622091" y="1154243"/>
            <a:ext cx="8229600" cy="1143000"/>
          </a:xfrm>
        </p:spPr>
        <p:txBody>
          <a:bodyPr>
            <a:normAutofit/>
          </a:bodyPr>
          <a:lstStyle/>
          <a:p>
            <a:r>
              <a:rPr sz="2400" dirty="0"/>
              <a:t>Health, Wellbeing and Sustainable Development in Contemporary Healthcare</a:t>
            </a:r>
          </a:p>
        </p:txBody>
      </p:sp>
      <p:sp>
        <p:nvSpPr>
          <p:cNvPr id="3" name="Content Placeholder 2"/>
          <p:cNvSpPr>
            <a:spLocks noGrp="1"/>
          </p:cNvSpPr>
          <p:nvPr>
            <p:ph idx="1"/>
          </p:nvPr>
        </p:nvSpPr>
        <p:spPr>
          <a:xfrm>
            <a:off x="89034" y="3885133"/>
            <a:ext cx="8965931" cy="1818624"/>
          </a:xfrm>
        </p:spPr>
        <p:txBody>
          <a:bodyPr>
            <a:normAutofit/>
          </a:bodyPr>
          <a:lstStyle/>
          <a:p>
            <a:pPr marL="0" indent="0">
              <a:buNone/>
              <a:defRPr sz="2200"/>
            </a:pPr>
            <a:r>
              <a:rPr lang="en-GB" sz="2000" dirty="0">
                <a:latin typeface="Arial" panose="020B0604020202020204" pitchFamily="34" charset="0"/>
                <a:cs typeface="Arial" panose="020B0604020202020204" pitchFamily="34" charset="0"/>
              </a:rPr>
              <a:t>Lecturer name: Dr </a:t>
            </a:r>
            <a:r>
              <a:rPr lang="en-GB" sz="2000" dirty="0" err="1">
                <a:latin typeface="Arial" panose="020B0604020202020204" pitchFamily="34" charset="0"/>
                <a:cs typeface="Arial" panose="020B0604020202020204" pitchFamily="34" charset="0"/>
              </a:rPr>
              <a:t>Itse</a:t>
            </a:r>
            <a:r>
              <a:rPr lang="en-GB" sz="2000" dirty="0">
                <a:latin typeface="Arial" panose="020B0604020202020204" pitchFamily="34" charset="0"/>
                <a:cs typeface="Arial" panose="020B0604020202020204" pitchFamily="34" charset="0"/>
              </a:rPr>
              <a:t> Olaoye</a:t>
            </a:r>
          </a:p>
          <a:p>
            <a:pPr marL="0" indent="0">
              <a:buNone/>
              <a:defRPr sz="2200"/>
            </a:pPr>
            <a:r>
              <a:rPr lang="en-GB" sz="2000" dirty="0">
                <a:latin typeface="Arial" panose="020B0604020202020204" pitchFamily="34" charset="0"/>
                <a:cs typeface="Arial" panose="020B0604020202020204" pitchFamily="34" charset="0"/>
              </a:rPr>
              <a:t>Module:</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Health, Wellbeing and Sustainable Development BMHP6030</a:t>
            </a:r>
          </a:p>
          <a:p>
            <a:pPr marL="0" indent="0">
              <a:buNone/>
              <a:defRPr sz="2200"/>
            </a:pPr>
            <a:r>
              <a:rPr sz="2000" dirty="0">
                <a:latin typeface="Arial" panose="020B0604020202020204" pitchFamily="34" charset="0"/>
                <a:cs typeface="Arial" panose="020B0604020202020204" pitchFamily="34" charset="0"/>
              </a:rPr>
              <a:t>Name:</a:t>
            </a:r>
            <a:r>
              <a:rPr lang="en-GB" sz="2000" dirty="0">
                <a:latin typeface="Arial" panose="020B0604020202020204" pitchFamily="34" charset="0"/>
                <a:cs typeface="Arial" panose="020B0604020202020204" pitchFamily="34" charset="0"/>
              </a:rPr>
              <a:t> Cosmin Barbu</a:t>
            </a:r>
          </a:p>
          <a:p>
            <a:pPr marL="0" indent="0">
              <a:buNone/>
              <a:defRPr sz="2200"/>
            </a:pPr>
            <a:r>
              <a:rPr lang="en-GB" sz="2000" dirty="0">
                <a:latin typeface="Arial" panose="020B0604020202020204" pitchFamily="34" charset="0"/>
                <a:cs typeface="Arial" panose="020B0604020202020204" pitchFamily="34" charset="0"/>
              </a:rPr>
              <a:t>Student Number: 2318292</a:t>
            </a:r>
          </a:p>
        </p:txBody>
      </p:sp>
      <p:pic>
        <p:nvPicPr>
          <p:cNvPr id="5" name="Picture 4">
            <a:extLst>
              <a:ext uri="{FF2B5EF4-FFF2-40B4-BE49-F238E27FC236}">
                <a16:creationId xmlns:a16="http://schemas.microsoft.com/office/drawing/2014/main" id="{155FBB8E-EA34-320D-1602-3ECD1A3C066B}"/>
              </a:ext>
            </a:extLst>
          </p:cNvPr>
          <p:cNvPicPr>
            <a:picLocks noChangeAspect="1"/>
          </p:cNvPicPr>
          <p:nvPr/>
        </p:nvPicPr>
        <p:blipFill>
          <a:blip r:embed="rId3"/>
          <a:stretch>
            <a:fillRect/>
          </a:stretch>
        </p:blipFill>
        <p:spPr>
          <a:xfrm>
            <a:off x="0" y="0"/>
            <a:ext cx="1950534" cy="75548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9"/>
            <a:chOff x="-305" y="-1"/>
            <a:chExt cx="3832880" cy="2876136"/>
          </a:xfrm>
        </p:grpSpPr>
        <p:sp>
          <p:nvSpPr>
            <p:cNvPr id="61" name="Freeform: Shape 60">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Freeform: Shape 62">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Freeform: Shape 63">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6" name="Group 65">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340" y="5084569"/>
            <a:ext cx="2151670" cy="1395192"/>
            <a:chOff x="-305" y="-4155"/>
            <a:chExt cx="2514948" cy="2174333"/>
          </a:xfrm>
        </p:grpSpPr>
        <p:sp>
          <p:nvSpPr>
            <p:cNvPr id="67" name="Freeform: Shape 66">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Shape 67">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68">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70" name="Freeform: Shape 69">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8" name="Content Placeholder 47">
            <a:extLst>
              <a:ext uri="{FF2B5EF4-FFF2-40B4-BE49-F238E27FC236}">
                <a16:creationId xmlns:a16="http://schemas.microsoft.com/office/drawing/2014/main" id="{E9286F99-3238-623B-84F1-06F2340C0638}"/>
              </a:ext>
            </a:extLst>
          </p:cNvPr>
          <p:cNvPicPr>
            <a:picLocks noGrp="1" noChangeAspect="1"/>
          </p:cNvPicPr>
          <p:nvPr>
            <p:ph idx="1"/>
          </p:nvPr>
        </p:nvPicPr>
        <p:blipFill>
          <a:blip r:embed="rId2"/>
          <a:stretch>
            <a:fillRect/>
          </a:stretch>
        </p:blipFill>
        <p:spPr>
          <a:xfrm>
            <a:off x="-25176" y="-5347"/>
            <a:ext cx="9195325" cy="6887426"/>
          </a:xfrm>
          <a:prstGeom prst="rect">
            <a:avLst/>
          </a:prstGeom>
        </p:spPr>
      </p:pic>
      <p:sp>
        <p:nvSpPr>
          <p:cNvPr id="50" name="TextBox 49">
            <a:extLst>
              <a:ext uri="{FF2B5EF4-FFF2-40B4-BE49-F238E27FC236}">
                <a16:creationId xmlns:a16="http://schemas.microsoft.com/office/drawing/2014/main" id="{B7F80A0A-CA30-D4C5-ED2C-4068795C849A}"/>
              </a:ext>
            </a:extLst>
          </p:cNvPr>
          <p:cNvSpPr txBox="1"/>
          <p:nvPr/>
        </p:nvSpPr>
        <p:spPr>
          <a:xfrm>
            <a:off x="3403991" y="112346"/>
            <a:ext cx="2573140" cy="584775"/>
          </a:xfrm>
          <a:prstGeom prst="rect">
            <a:avLst/>
          </a:prstGeom>
          <a:noFill/>
        </p:spPr>
        <p:txBody>
          <a:bodyPr wrap="none" rtlCol="0">
            <a:spAutoFit/>
          </a:bodyPr>
          <a:lstStyle/>
          <a:p>
            <a:r>
              <a:rPr lang="en-GB" sz="3200" b="1" dirty="0">
                <a:latin typeface="Arial" panose="020B0604020202020204" pitchFamily="34" charset="0"/>
                <a:cs typeface="Arial" panose="020B0604020202020204" pitchFamily="34" charset="0"/>
              </a:rPr>
              <a:t>Introduction</a:t>
            </a:r>
          </a:p>
        </p:txBody>
      </p:sp>
      <p:pic>
        <p:nvPicPr>
          <p:cNvPr id="53" name="Graphic 52" descr="Heart with pulse with solid fill">
            <a:extLst>
              <a:ext uri="{FF2B5EF4-FFF2-40B4-BE49-F238E27FC236}">
                <a16:creationId xmlns:a16="http://schemas.microsoft.com/office/drawing/2014/main" id="{C435E161-9727-D9FB-3C4C-F714A9C92B9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4807" y="1217111"/>
            <a:ext cx="791059" cy="791059"/>
          </a:xfrm>
          <a:prstGeom prst="rect">
            <a:avLst/>
          </a:prstGeom>
        </p:spPr>
      </p:pic>
      <p:sp>
        <p:nvSpPr>
          <p:cNvPr id="54" name="TextBox 53">
            <a:extLst>
              <a:ext uri="{FF2B5EF4-FFF2-40B4-BE49-F238E27FC236}">
                <a16:creationId xmlns:a16="http://schemas.microsoft.com/office/drawing/2014/main" id="{21C1A31B-B079-C409-68C6-8C348D3629F2}"/>
              </a:ext>
            </a:extLst>
          </p:cNvPr>
          <p:cNvSpPr txBox="1"/>
          <p:nvPr/>
        </p:nvSpPr>
        <p:spPr>
          <a:xfrm>
            <a:off x="759591" y="697121"/>
            <a:ext cx="3386706" cy="1754326"/>
          </a:xfrm>
          <a:prstGeom prst="rect">
            <a:avLst/>
          </a:prstGeom>
          <a:noFill/>
        </p:spPr>
        <p:txBody>
          <a:bodyPr wrap="square" rtlCol="0">
            <a:spAutoFit/>
          </a:bodyPr>
          <a:lstStyle/>
          <a:p>
            <a:r>
              <a:rPr lang="en-GB" dirty="0"/>
              <a:t>Health, wellbeing, and sustainable development are interconnected concepts that influence individual and population health outcomes (WHO, 2024)</a:t>
            </a:r>
          </a:p>
          <a:p>
            <a:endParaRPr lang="en-GB" dirty="0"/>
          </a:p>
        </p:txBody>
      </p:sp>
      <p:grpSp>
        <p:nvGrpSpPr>
          <p:cNvPr id="59" name="Graphic 56" descr="Buddha Silhouette outline">
            <a:extLst>
              <a:ext uri="{FF2B5EF4-FFF2-40B4-BE49-F238E27FC236}">
                <a16:creationId xmlns:a16="http://schemas.microsoft.com/office/drawing/2014/main" id="{BCA29981-7BC2-2FFD-BE76-D9CE52BB4B78}"/>
              </a:ext>
            </a:extLst>
          </p:cNvPr>
          <p:cNvGrpSpPr/>
          <p:nvPr/>
        </p:nvGrpSpPr>
        <p:grpSpPr>
          <a:xfrm>
            <a:off x="65377" y="2679628"/>
            <a:ext cx="665126" cy="625711"/>
            <a:chOff x="-15273" y="2709632"/>
            <a:chExt cx="609774" cy="724959"/>
          </a:xfrm>
          <a:solidFill>
            <a:srgbClr val="000000"/>
          </a:solidFill>
        </p:grpSpPr>
        <p:sp>
          <p:nvSpPr>
            <p:cNvPr id="65" name="Free-form: Shape 64">
              <a:extLst>
                <a:ext uri="{FF2B5EF4-FFF2-40B4-BE49-F238E27FC236}">
                  <a16:creationId xmlns:a16="http://schemas.microsoft.com/office/drawing/2014/main" id="{558A14D5-53C0-A469-8E28-712CE6121575}"/>
                </a:ext>
              </a:extLst>
            </p:cNvPr>
            <p:cNvSpPr/>
            <p:nvPr/>
          </p:nvSpPr>
          <p:spPr>
            <a:xfrm>
              <a:off x="-15273" y="3003777"/>
              <a:ext cx="609774" cy="430814"/>
            </a:xfrm>
            <a:custGeom>
              <a:avLst/>
              <a:gdLst>
                <a:gd name="csX0" fmla="*/ 70380 w 609774"/>
                <a:gd name="csY0" fmla="*/ 430814 h 430814"/>
                <a:gd name="csX1" fmla="*/ 539395 w 609774"/>
                <a:gd name="csY1" fmla="*/ 430814 h 430814"/>
                <a:gd name="csX2" fmla="*/ 609775 w 609774"/>
                <a:gd name="csY2" fmla="*/ 360467 h 430814"/>
                <a:gd name="csX3" fmla="*/ 609775 w 609774"/>
                <a:gd name="csY3" fmla="*/ 360377 h 430814"/>
                <a:gd name="csX4" fmla="*/ 547701 w 609774"/>
                <a:gd name="csY4" fmla="*/ 263711 h 430814"/>
                <a:gd name="csX5" fmla="*/ 501556 w 609774"/>
                <a:gd name="csY5" fmla="*/ 202832 h 430814"/>
                <a:gd name="csX6" fmla="*/ 487820 w 609774"/>
                <a:gd name="csY6" fmla="*/ 113855 h 430814"/>
                <a:gd name="csX7" fmla="*/ 361745 w 609774"/>
                <a:gd name="csY7" fmla="*/ 0 h 430814"/>
                <a:gd name="csX8" fmla="*/ 248030 w 609774"/>
                <a:gd name="csY8" fmla="*/ 0 h 430814"/>
                <a:gd name="csX9" fmla="*/ 121955 w 609774"/>
                <a:gd name="csY9" fmla="*/ 113855 h 430814"/>
                <a:gd name="csX10" fmla="*/ 108227 w 609774"/>
                <a:gd name="csY10" fmla="*/ 202849 h 430814"/>
                <a:gd name="csX11" fmla="*/ 62082 w 609774"/>
                <a:gd name="csY11" fmla="*/ 263728 h 430814"/>
                <a:gd name="csX12" fmla="*/ 0 w 609774"/>
                <a:gd name="csY12" fmla="*/ 360377 h 430814"/>
                <a:gd name="csX13" fmla="*/ 70305 w 609774"/>
                <a:gd name="csY13" fmla="*/ 430814 h 430814"/>
                <a:gd name="csX14" fmla="*/ 70380 w 609774"/>
                <a:gd name="csY14" fmla="*/ 430814 h 430814"/>
                <a:gd name="csX15" fmla="*/ 471554 w 609774"/>
                <a:gd name="csY15" fmla="*/ 116368 h 430814"/>
                <a:gd name="csX16" fmla="*/ 485282 w 609774"/>
                <a:gd name="csY16" fmla="*/ 205362 h 430814"/>
                <a:gd name="csX17" fmla="*/ 509491 w 609774"/>
                <a:gd name="csY17" fmla="*/ 255800 h 430814"/>
                <a:gd name="csX18" fmla="*/ 387817 w 609774"/>
                <a:gd name="csY18" fmla="*/ 272413 h 430814"/>
                <a:gd name="csX19" fmla="*/ 434085 w 609774"/>
                <a:gd name="csY19" fmla="*/ 46953 h 430814"/>
                <a:gd name="csX20" fmla="*/ 471554 w 609774"/>
                <a:gd name="csY20" fmla="*/ 116368 h 430814"/>
                <a:gd name="csX21" fmla="*/ 417613 w 609774"/>
                <a:gd name="csY21" fmla="*/ 34485 h 430814"/>
                <a:gd name="csX22" fmla="*/ 366854 w 609774"/>
                <a:gd name="csY22" fmla="*/ 277513 h 430814"/>
                <a:gd name="csX23" fmla="*/ 306947 w 609774"/>
                <a:gd name="csY23" fmla="*/ 294406 h 430814"/>
                <a:gd name="csX24" fmla="*/ 299432 w 609774"/>
                <a:gd name="csY24" fmla="*/ 292148 h 430814"/>
                <a:gd name="csX25" fmla="*/ 404890 w 609774"/>
                <a:gd name="csY25" fmla="*/ 27588 h 430814"/>
                <a:gd name="csX26" fmla="*/ 417613 w 609774"/>
                <a:gd name="csY26" fmla="*/ 34485 h 430814"/>
                <a:gd name="csX27" fmla="*/ 368996 w 609774"/>
                <a:gd name="csY27" fmla="*/ 17230 h 430814"/>
                <a:gd name="csX28" fmla="*/ 388591 w 609774"/>
                <a:gd name="csY28" fmla="*/ 21350 h 430814"/>
                <a:gd name="csX29" fmla="*/ 282845 w 609774"/>
                <a:gd name="csY29" fmla="*/ 287385 h 430814"/>
                <a:gd name="csX30" fmla="*/ 226210 w 609774"/>
                <a:gd name="csY30" fmla="*/ 272882 h 430814"/>
                <a:gd name="csX31" fmla="*/ 369004 w 609774"/>
                <a:gd name="csY31" fmla="*/ 17230 h 430814"/>
                <a:gd name="csX32" fmla="*/ 124485 w 609774"/>
                <a:gd name="csY32" fmla="*/ 205370 h 430814"/>
                <a:gd name="csX33" fmla="*/ 138221 w 609774"/>
                <a:gd name="csY33" fmla="*/ 116376 h 430814"/>
                <a:gd name="csX34" fmla="*/ 248483 w 609774"/>
                <a:gd name="csY34" fmla="*/ 16480 h 430814"/>
                <a:gd name="csX35" fmla="*/ 352475 w 609774"/>
                <a:gd name="csY35" fmla="*/ 16480 h 430814"/>
                <a:gd name="csX36" fmla="*/ 206129 w 609774"/>
                <a:gd name="csY36" fmla="*/ 267963 h 430814"/>
                <a:gd name="csX37" fmla="*/ 206557 w 609774"/>
                <a:gd name="csY37" fmla="*/ 268523 h 430814"/>
                <a:gd name="csX38" fmla="*/ 100259 w 609774"/>
                <a:gd name="csY38" fmla="*/ 255817 h 430814"/>
                <a:gd name="csX39" fmla="*/ 124485 w 609774"/>
                <a:gd name="csY39" fmla="*/ 205370 h 430814"/>
                <a:gd name="csX40" fmla="*/ 68880 w 609774"/>
                <a:gd name="csY40" fmla="*/ 278708 h 430814"/>
                <a:gd name="csX41" fmla="*/ 73503 w 609774"/>
                <a:gd name="csY41" fmla="*/ 276236 h 430814"/>
                <a:gd name="csX42" fmla="*/ 73865 w 609774"/>
                <a:gd name="csY42" fmla="*/ 276187 h 430814"/>
                <a:gd name="csX43" fmla="*/ 304508 w 609774"/>
                <a:gd name="csY43" fmla="*/ 310845 h 430814"/>
                <a:gd name="csX44" fmla="*/ 306980 w 609774"/>
                <a:gd name="csY44" fmla="*/ 311224 h 430814"/>
                <a:gd name="csX45" fmla="*/ 309502 w 609774"/>
                <a:gd name="csY45" fmla="*/ 310829 h 430814"/>
                <a:gd name="csX46" fmla="*/ 535918 w 609774"/>
                <a:gd name="csY46" fmla="*/ 276220 h 430814"/>
                <a:gd name="csX47" fmla="*/ 536272 w 609774"/>
                <a:gd name="csY47" fmla="*/ 276269 h 430814"/>
                <a:gd name="csX48" fmla="*/ 540829 w 609774"/>
                <a:gd name="csY48" fmla="*/ 278692 h 430814"/>
                <a:gd name="csX49" fmla="*/ 593294 w 609774"/>
                <a:gd name="csY49" fmla="*/ 360377 h 430814"/>
                <a:gd name="csX50" fmla="*/ 539395 w 609774"/>
                <a:gd name="csY50" fmla="*/ 414309 h 430814"/>
                <a:gd name="csX51" fmla="*/ 70380 w 609774"/>
                <a:gd name="csY51" fmla="*/ 414309 h 430814"/>
                <a:gd name="csX52" fmla="*/ 16480 w 609774"/>
                <a:gd name="csY52" fmla="*/ 360377 h 430814"/>
                <a:gd name="csX53" fmla="*/ 68880 w 609774"/>
                <a:gd name="csY53" fmla="*/ 278741 h 43081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Lst>
              <a:rect l="l" t="t" r="r" b="b"/>
              <a:pathLst>
                <a:path w="609774" h="430814">
                  <a:moveTo>
                    <a:pt x="70380" y="430814"/>
                  </a:moveTo>
                  <a:lnTo>
                    <a:pt x="539395" y="430814"/>
                  </a:lnTo>
                  <a:cubicBezTo>
                    <a:pt x="578256" y="430823"/>
                    <a:pt x="609766" y="399328"/>
                    <a:pt x="609775" y="360467"/>
                  </a:cubicBezTo>
                  <a:cubicBezTo>
                    <a:pt x="609775" y="360437"/>
                    <a:pt x="609775" y="360407"/>
                    <a:pt x="609775" y="360377"/>
                  </a:cubicBezTo>
                  <a:cubicBezTo>
                    <a:pt x="609749" y="318794"/>
                    <a:pt x="585503" y="281036"/>
                    <a:pt x="547701" y="263711"/>
                  </a:cubicBezTo>
                  <a:cubicBezTo>
                    <a:pt x="523031" y="252506"/>
                    <a:pt x="505678" y="229612"/>
                    <a:pt x="501556" y="202832"/>
                  </a:cubicBezTo>
                  <a:lnTo>
                    <a:pt x="487820" y="113855"/>
                  </a:lnTo>
                  <a:cubicBezTo>
                    <a:pt x="478136" y="50794"/>
                    <a:pt x="425463" y="3226"/>
                    <a:pt x="361745" y="0"/>
                  </a:cubicBezTo>
                  <a:lnTo>
                    <a:pt x="248030" y="0"/>
                  </a:lnTo>
                  <a:cubicBezTo>
                    <a:pt x="184312" y="3226"/>
                    <a:pt x="131638" y="50794"/>
                    <a:pt x="121955" y="113855"/>
                  </a:cubicBezTo>
                  <a:lnTo>
                    <a:pt x="108227" y="202849"/>
                  </a:lnTo>
                  <a:cubicBezTo>
                    <a:pt x="104105" y="229629"/>
                    <a:pt x="86752" y="252523"/>
                    <a:pt x="62082" y="263728"/>
                  </a:cubicBezTo>
                  <a:cubicBezTo>
                    <a:pt x="24282" y="281048"/>
                    <a:pt x="33" y="318798"/>
                    <a:pt x="0" y="360377"/>
                  </a:cubicBezTo>
                  <a:cubicBezTo>
                    <a:pt x="-36" y="399242"/>
                    <a:pt x="31441" y="430778"/>
                    <a:pt x="70305" y="430814"/>
                  </a:cubicBezTo>
                  <a:cubicBezTo>
                    <a:pt x="70330" y="430814"/>
                    <a:pt x="70355" y="430814"/>
                    <a:pt x="70380" y="430814"/>
                  </a:cubicBezTo>
                  <a:close/>
                  <a:moveTo>
                    <a:pt x="471554" y="116368"/>
                  </a:moveTo>
                  <a:lnTo>
                    <a:pt x="485282" y="205362"/>
                  </a:lnTo>
                  <a:cubicBezTo>
                    <a:pt x="488193" y="224197"/>
                    <a:pt x="496617" y="241748"/>
                    <a:pt x="509491" y="255800"/>
                  </a:cubicBezTo>
                  <a:cubicBezTo>
                    <a:pt x="474289" y="254729"/>
                    <a:pt x="427732" y="263093"/>
                    <a:pt x="387817" y="272413"/>
                  </a:cubicBezTo>
                  <a:cubicBezTo>
                    <a:pt x="428424" y="189269"/>
                    <a:pt x="433838" y="143289"/>
                    <a:pt x="434085" y="46953"/>
                  </a:cubicBezTo>
                  <a:cubicBezTo>
                    <a:pt x="454178" y="65099"/>
                    <a:pt x="467410" y="89612"/>
                    <a:pt x="471554" y="116368"/>
                  </a:cubicBezTo>
                  <a:close/>
                  <a:moveTo>
                    <a:pt x="417613" y="34485"/>
                  </a:moveTo>
                  <a:cubicBezTo>
                    <a:pt x="417753" y="141476"/>
                    <a:pt x="413378" y="185759"/>
                    <a:pt x="366854" y="277513"/>
                  </a:cubicBezTo>
                  <a:cubicBezTo>
                    <a:pt x="337568" y="284930"/>
                    <a:pt x="314578" y="292008"/>
                    <a:pt x="306947" y="294406"/>
                  </a:cubicBezTo>
                  <a:cubicBezTo>
                    <a:pt x="305217" y="293878"/>
                    <a:pt x="302621" y="293087"/>
                    <a:pt x="299432" y="292148"/>
                  </a:cubicBezTo>
                  <a:cubicBezTo>
                    <a:pt x="352681" y="211229"/>
                    <a:pt x="400696" y="123446"/>
                    <a:pt x="404890" y="27588"/>
                  </a:cubicBezTo>
                  <a:cubicBezTo>
                    <a:pt x="409269" y="29624"/>
                    <a:pt x="413518" y="31927"/>
                    <a:pt x="417613" y="34485"/>
                  </a:cubicBezTo>
                  <a:close/>
                  <a:moveTo>
                    <a:pt x="368996" y="17230"/>
                  </a:moveTo>
                  <a:cubicBezTo>
                    <a:pt x="375634" y="18039"/>
                    <a:pt x="382189" y="19417"/>
                    <a:pt x="388591" y="21350"/>
                  </a:cubicBezTo>
                  <a:cubicBezTo>
                    <a:pt x="386202" y="117093"/>
                    <a:pt x="336950" y="205675"/>
                    <a:pt x="282845" y="287385"/>
                  </a:cubicBezTo>
                  <a:cubicBezTo>
                    <a:pt x="268012" y="283216"/>
                    <a:pt x="248154" y="277942"/>
                    <a:pt x="226210" y="272882"/>
                  </a:cubicBezTo>
                  <a:cubicBezTo>
                    <a:pt x="309560" y="203986"/>
                    <a:pt x="359446" y="84157"/>
                    <a:pt x="369004" y="17230"/>
                  </a:cubicBezTo>
                  <a:close/>
                  <a:moveTo>
                    <a:pt x="124485" y="205370"/>
                  </a:moveTo>
                  <a:lnTo>
                    <a:pt x="138221" y="116376"/>
                  </a:lnTo>
                  <a:cubicBezTo>
                    <a:pt x="146849" y="61258"/>
                    <a:pt x="192784" y="19641"/>
                    <a:pt x="248483" y="16480"/>
                  </a:cubicBezTo>
                  <a:lnTo>
                    <a:pt x="352475" y="16480"/>
                  </a:lnTo>
                  <a:cubicBezTo>
                    <a:pt x="342454" y="83465"/>
                    <a:pt x="291316" y="204069"/>
                    <a:pt x="206129" y="267963"/>
                  </a:cubicBezTo>
                  <a:lnTo>
                    <a:pt x="206557" y="268523"/>
                  </a:lnTo>
                  <a:cubicBezTo>
                    <a:pt x="171698" y="260401"/>
                    <a:pt x="136051" y="256140"/>
                    <a:pt x="100259" y="255817"/>
                  </a:cubicBezTo>
                  <a:cubicBezTo>
                    <a:pt x="113144" y="241767"/>
                    <a:pt x="121574" y="224212"/>
                    <a:pt x="124485" y="205370"/>
                  </a:cubicBezTo>
                  <a:close/>
                  <a:moveTo>
                    <a:pt x="68880" y="278708"/>
                  </a:moveTo>
                  <a:cubicBezTo>
                    <a:pt x="70487" y="277983"/>
                    <a:pt x="71953" y="277060"/>
                    <a:pt x="73503" y="276236"/>
                  </a:cubicBezTo>
                  <a:cubicBezTo>
                    <a:pt x="73626" y="276236"/>
                    <a:pt x="73750" y="276236"/>
                    <a:pt x="73865" y="276187"/>
                  </a:cubicBezTo>
                  <a:cubicBezTo>
                    <a:pt x="130319" y="256707"/>
                    <a:pt x="302778" y="310301"/>
                    <a:pt x="304508" y="310845"/>
                  </a:cubicBezTo>
                  <a:cubicBezTo>
                    <a:pt x="305308" y="311099"/>
                    <a:pt x="306142" y="311227"/>
                    <a:pt x="306980" y="311224"/>
                  </a:cubicBezTo>
                  <a:cubicBezTo>
                    <a:pt x="307837" y="311224"/>
                    <a:pt x="308687" y="311091"/>
                    <a:pt x="309502" y="310829"/>
                  </a:cubicBezTo>
                  <a:cubicBezTo>
                    <a:pt x="311191" y="310285"/>
                    <a:pt x="479481" y="256707"/>
                    <a:pt x="535918" y="276220"/>
                  </a:cubicBezTo>
                  <a:cubicBezTo>
                    <a:pt x="536033" y="276220"/>
                    <a:pt x="536157" y="276220"/>
                    <a:pt x="536272" y="276269"/>
                  </a:cubicBezTo>
                  <a:cubicBezTo>
                    <a:pt x="537805" y="277093"/>
                    <a:pt x="539247" y="277975"/>
                    <a:pt x="540829" y="278692"/>
                  </a:cubicBezTo>
                  <a:cubicBezTo>
                    <a:pt x="572739" y="293372"/>
                    <a:pt x="593215" y="325252"/>
                    <a:pt x="593294" y="360377"/>
                  </a:cubicBezTo>
                  <a:cubicBezTo>
                    <a:pt x="593271" y="390140"/>
                    <a:pt x="569159" y="414268"/>
                    <a:pt x="539395" y="414309"/>
                  </a:cubicBezTo>
                  <a:lnTo>
                    <a:pt x="70380" y="414309"/>
                  </a:lnTo>
                  <a:cubicBezTo>
                    <a:pt x="40616" y="414268"/>
                    <a:pt x="16504" y="390140"/>
                    <a:pt x="16480" y="360377"/>
                  </a:cubicBezTo>
                  <a:cubicBezTo>
                    <a:pt x="16567" y="325285"/>
                    <a:pt x="37012" y="293433"/>
                    <a:pt x="68880" y="278741"/>
                  </a:cubicBezTo>
                  <a:close/>
                </a:path>
              </a:pathLst>
            </a:custGeom>
            <a:ln/>
          </p:spPr>
          <p:style>
            <a:lnRef idx="2">
              <a:schemeClr val="dk1">
                <a:shade val="15000"/>
              </a:schemeClr>
            </a:lnRef>
            <a:fillRef idx="1">
              <a:schemeClr val="dk1"/>
            </a:fillRef>
            <a:effectRef idx="0">
              <a:schemeClr val="dk1"/>
            </a:effectRef>
            <a:fontRef idx="minor">
              <a:schemeClr val="lt1"/>
            </a:fontRef>
          </p:style>
          <p:txBody>
            <a:bodyPr/>
            <a:lstStyle/>
            <a:p>
              <a:endParaRPr lang="en-GB"/>
            </a:p>
          </p:txBody>
        </p:sp>
        <p:sp>
          <p:nvSpPr>
            <p:cNvPr id="71" name="Free-form: Shape 70">
              <a:extLst>
                <a:ext uri="{FF2B5EF4-FFF2-40B4-BE49-F238E27FC236}">
                  <a16:creationId xmlns:a16="http://schemas.microsoft.com/office/drawing/2014/main" id="{19F27BCC-BE1A-08CB-18C8-EF220D57AE04}"/>
                </a:ext>
              </a:extLst>
            </p:cNvPr>
            <p:cNvSpPr/>
            <p:nvPr/>
          </p:nvSpPr>
          <p:spPr>
            <a:xfrm>
              <a:off x="167572" y="2709632"/>
              <a:ext cx="244164" cy="272184"/>
            </a:xfrm>
            <a:custGeom>
              <a:avLst/>
              <a:gdLst>
                <a:gd name="csX0" fmla="*/ 21651 w 244164"/>
                <a:gd name="csY0" fmla="*/ 256520 h 272184"/>
                <a:gd name="csX1" fmla="*/ 29850 w 244164"/>
                <a:gd name="csY1" fmla="*/ 263937 h 272184"/>
                <a:gd name="csX2" fmla="*/ 30674 w 244164"/>
                <a:gd name="csY2" fmla="*/ 263895 h 272184"/>
                <a:gd name="csX3" fmla="*/ 38093 w 244164"/>
                <a:gd name="csY3" fmla="*/ 254909 h 272184"/>
                <a:gd name="csX4" fmla="*/ 38090 w 244164"/>
                <a:gd name="csY4" fmla="*/ 254872 h 272184"/>
                <a:gd name="csX5" fmla="*/ 34695 w 244164"/>
                <a:gd name="csY5" fmla="*/ 227070 h 272184"/>
                <a:gd name="csX6" fmla="*/ 34827 w 244164"/>
                <a:gd name="csY6" fmla="*/ 227004 h 272184"/>
                <a:gd name="csX7" fmla="*/ 183744 w 244164"/>
                <a:gd name="csY7" fmla="*/ 252581 h 272184"/>
                <a:gd name="csX8" fmla="*/ 209321 w 244164"/>
                <a:gd name="csY8" fmla="*/ 227004 h 272184"/>
                <a:gd name="csX9" fmla="*/ 209453 w 244164"/>
                <a:gd name="csY9" fmla="*/ 227070 h 272184"/>
                <a:gd name="csX10" fmla="*/ 206058 w 244164"/>
                <a:gd name="csY10" fmla="*/ 254872 h 272184"/>
                <a:gd name="csX11" fmla="*/ 213437 w 244164"/>
                <a:gd name="csY11" fmla="*/ 263892 h 272184"/>
                <a:gd name="csX12" fmla="*/ 213474 w 244164"/>
                <a:gd name="csY12" fmla="*/ 263895 h 272184"/>
                <a:gd name="csX13" fmla="*/ 214298 w 244164"/>
                <a:gd name="csY13" fmla="*/ 263937 h 272184"/>
                <a:gd name="csX14" fmla="*/ 222497 w 244164"/>
                <a:gd name="csY14" fmla="*/ 256520 h 272184"/>
                <a:gd name="csX15" fmla="*/ 243740 w 244164"/>
                <a:gd name="csY15" fmla="*/ 142937 h 272184"/>
                <a:gd name="csX16" fmla="*/ 238516 w 244164"/>
                <a:gd name="csY16" fmla="*/ 132505 h 272184"/>
                <a:gd name="csX17" fmla="*/ 228084 w 244164"/>
                <a:gd name="csY17" fmla="*/ 137730 h 272184"/>
                <a:gd name="csX18" fmla="*/ 226692 w 244164"/>
                <a:gd name="csY18" fmla="*/ 142196 h 272184"/>
                <a:gd name="csX19" fmla="*/ 172817 w 244164"/>
                <a:gd name="csY19" fmla="*/ 70745 h 272184"/>
                <a:gd name="csX20" fmla="*/ 139251 w 244164"/>
                <a:gd name="csY20" fmla="*/ 2841 h 272184"/>
                <a:gd name="csX21" fmla="*/ 71347 w 244164"/>
                <a:gd name="csY21" fmla="*/ 36407 h 272184"/>
                <a:gd name="csX22" fmla="*/ 71347 w 244164"/>
                <a:gd name="csY22" fmla="*/ 70745 h 272184"/>
                <a:gd name="csX23" fmla="*/ 17473 w 244164"/>
                <a:gd name="csY23" fmla="*/ 142196 h 272184"/>
                <a:gd name="csX24" fmla="*/ 16080 w 244164"/>
                <a:gd name="csY24" fmla="*/ 137730 h 272184"/>
                <a:gd name="csX25" fmla="*/ 5648 w 244164"/>
                <a:gd name="csY25" fmla="*/ 132505 h 272184"/>
                <a:gd name="csX26" fmla="*/ 424 w 244164"/>
                <a:gd name="csY26" fmla="*/ 142937 h 272184"/>
                <a:gd name="csX27" fmla="*/ 21651 w 244164"/>
                <a:gd name="csY27" fmla="*/ 256520 h 272184"/>
                <a:gd name="csX28" fmla="*/ 122041 w 244164"/>
                <a:gd name="csY28" fmla="*/ 16731 h 272184"/>
                <a:gd name="csX29" fmla="*/ 159122 w 244164"/>
                <a:gd name="csY29" fmla="*/ 53547 h 272184"/>
                <a:gd name="csX30" fmla="*/ 157614 w 244164"/>
                <a:gd name="csY30" fmla="*/ 64128 h 272184"/>
                <a:gd name="csX31" fmla="*/ 86468 w 244164"/>
                <a:gd name="csY31" fmla="*/ 64128 h 272184"/>
                <a:gd name="csX32" fmla="*/ 111460 w 244164"/>
                <a:gd name="csY32" fmla="*/ 18239 h 272184"/>
                <a:gd name="csX33" fmla="*/ 122041 w 244164"/>
                <a:gd name="csY33" fmla="*/ 16731 h 272184"/>
                <a:gd name="csX34" fmla="*/ 122041 w 244164"/>
                <a:gd name="csY34" fmla="*/ 74412 h 272184"/>
                <a:gd name="csX35" fmla="*/ 212683 w 244164"/>
                <a:gd name="csY35" fmla="*/ 165054 h 272184"/>
                <a:gd name="csX36" fmla="*/ 122041 w 244164"/>
                <a:gd name="csY36" fmla="*/ 255696 h 272184"/>
                <a:gd name="csX37" fmla="*/ 31399 w 244164"/>
                <a:gd name="csY37" fmla="*/ 165054 h 272184"/>
                <a:gd name="csX38" fmla="*/ 122041 w 244164"/>
                <a:gd name="csY38" fmla="*/ 74412 h 2721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244164" h="272184">
                  <a:moveTo>
                    <a:pt x="21651" y="256520"/>
                  </a:moveTo>
                  <a:cubicBezTo>
                    <a:pt x="22074" y="260731"/>
                    <a:pt x="25617" y="263937"/>
                    <a:pt x="29850" y="263937"/>
                  </a:cubicBezTo>
                  <a:cubicBezTo>
                    <a:pt x="30122" y="263937"/>
                    <a:pt x="30393" y="263937"/>
                    <a:pt x="30674" y="263895"/>
                  </a:cubicBezTo>
                  <a:cubicBezTo>
                    <a:pt x="35204" y="263463"/>
                    <a:pt x="38526" y="259440"/>
                    <a:pt x="38093" y="254909"/>
                  </a:cubicBezTo>
                  <a:cubicBezTo>
                    <a:pt x="38092" y="254897"/>
                    <a:pt x="38091" y="254885"/>
                    <a:pt x="38090" y="254872"/>
                  </a:cubicBezTo>
                  <a:cubicBezTo>
                    <a:pt x="37974" y="253735"/>
                    <a:pt x="36846" y="242677"/>
                    <a:pt x="34695" y="227070"/>
                  </a:cubicBezTo>
                  <a:cubicBezTo>
                    <a:pt x="34695" y="226897"/>
                    <a:pt x="34695" y="226864"/>
                    <a:pt x="34827" y="227004"/>
                  </a:cubicBezTo>
                  <a:cubicBezTo>
                    <a:pt x="68886" y="275189"/>
                    <a:pt x="135559" y="286641"/>
                    <a:pt x="183744" y="252581"/>
                  </a:cubicBezTo>
                  <a:cubicBezTo>
                    <a:pt x="193661" y="245571"/>
                    <a:pt x="202311" y="236921"/>
                    <a:pt x="209321" y="227004"/>
                  </a:cubicBezTo>
                  <a:cubicBezTo>
                    <a:pt x="209420" y="226864"/>
                    <a:pt x="209478" y="226897"/>
                    <a:pt x="209453" y="227070"/>
                  </a:cubicBezTo>
                  <a:cubicBezTo>
                    <a:pt x="207302" y="242677"/>
                    <a:pt x="206157" y="253735"/>
                    <a:pt x="206058" y="254872"/>
                  </a:cubicBezTo>
                  <a:cubicBezTo>
                    <a:pt x="205605" y="259400"/>
                    <a:pt x="208909" y="263439"/>
                    <a:pt x="213437" y="263892"/>
                  </a:cubicBezTo>
                  <a:cubicBezTo>
                    <a:pt x="213449" y="263893"/>
                    <a:pt x="213462" y="263894"/>
                    <a:pt x="213474" y="263895"/>
                  </a:cubicBezTo>
                  <a:cubicBezTo>
                    <a:pt x="213754" y="263895"/>
                    <a:pt x="214026" y="263937"/>
                    <a:pt x="214298" y="263937"/>
                  </a:cubicBezTo>
                  <a:cubicBezTo>
                    <a:pt x="218530" y="263937"/>
                    <a:pt x="222074" y="260731"/>
                    <a:pt x="222497" y="256520"/>
                  </a:cubicBezTo>
                  <a:cubicBezTo>
                    <a:pt x="222563" y="255803"/>
                    <a:pt x="229782" y="184831"/>
                    <a:pt x="243740" y="142937"/>
                  </a:cubicBezTo>
                  <a:cubicBezTo>
                    <a:pt x="245178" y="138614"/>
                    <a:pt x="242840" y="133943"/>
                    <a:pt x="238516" y="132505"/>
                  </a:cubicBezTo>
                  <a:cubicBezTo>
                    <a:pt x="234193" y="131067"/>
                    <a:pt x="229522" y="133406"/>
                    <a:pt x="228084" y="137730"/>
                  </a:cubicBezTo>
                  <a:cubicBezTo>
                    <a:pt x="227606" y="139163"/>
                    <a:pt x="227153" y="140704"/>
                    <a:pt x="226692" y="142196"/>
                  </a:cubicBezTo>
                  <a:cubicBezTo>
                    <a:pt x="219976" y="111679"/>
                    <a:pt x="200310" y="85596"/>
                    <a:pt x="172817" y="70745"/>
                  </a:cubicBezTo>
                  <a:cubicBezTo>
                    <a:pt x="182299" y="42725"/>
                    <a:pt x="167271" y="12323"/>
                    <a:pt x="139251" y="2841"/>
                  </a:cubicBezTo>
                  <a:cubicBezTo>
                    <a:pt x="111232" y="-6641"/>
                    <a:pt x="80829" y="8387"/>
                    <a:pt x="71347" y="36407"/>
                  </a:cubicBezTo>
                  <a:cubicBezTo>
                    <a:pt x="67579" y="47543"/>
                    <a:pt x="67579" y="59609"/>
                    <a:pt x="71347" y="70745"/>
                  </a:cubicBezTo>
                  <a:cubicBezTo>
                    <a:pt x="43856" y="85596"/>
                    <a:pt x="24189" y="111679"/>
                    <a:pt x="17473" y="142196"/>
                  </a:cubicBezTo>
                  <a:cubicBezTo>
                    <a:pt x="17011" y="140704"/>
                    <a:pt x="16558" y="139163"/>
                    <a:pt x="16080" y="137730"/>
                  </a:cubicBezTo>
                  <a:cubicBezTo>
                    <a:pt x="14642" y="133406"/>
                    <a:pt x="9972" y="131067"/>
                    <a:pt x="5648" y="132505"/>
                  </a:cubicBezTo>
                  <a:cubicBezTo>
                    <a:pt x="1325" y="133943"/>
                    <a:pt x="-1014" y="138614"/>
                    <a:pt x="424" y="142937"/>
                  </a:cubicBezTo>
                  <a:cubicBezTo>
                    <a:pt x="14366" y="184831"/>
                    <a:pt x="21585" y="255803"/>
                    <a:pt x="21651" y="256520"/>
                  </a:cubicBezTo>
                  <a:close/>
                  <a:moveTo>
                    <a:pt x="122041" y="16731"/>
                  </a:moveTo>
                  <a:cubicBezTo>
                    <a:pt x="142447" y="16658"/>
                    <a:pt x="159049" y="33141"/>
                    <a:pt x="159122" y="53547"/>
                  </a:cubicBezTo>
                  <a:cubicBezTo>
                    <a:pt x="159135" y="57129"/>
                    <a:pt x="158627" y="60693"/>
                    <a:pt x="157614" y="64128"/>
                  </a:cubicBezTo>
                  <a:cubicBezTo>
                    <a:pt x="134618" y="55866"/>
                    <a:pt x="109464" y="55866"/>
                    <a:pt x="86468" y="64128"/>
                  </a:cubicBezTo>
                  <a:cubicBezTo>
                    <a:pt x="80697" y="44555"/>
                    <a:pt x="91887" y="24009"/>
                    <a:pt x="111460" y="18239"/>
                  </a:cubicBezTo>
                  <a:cubicBezTo>
                    <a:pt x="114895" y="17226"/>
                    <a:pt x="118460" y="16718"/>
                    <a:pt x="122041" y="16731"/>
                  </a:cubicBezTo>
                  <a:close/>
                  <a:moveTo>
                    <a:pt x="122041" y="74412"/>
                  </a:moveTo>
                  <a:cubicBezTo>
                    <a:pt x="172101" y="74412"/>
                    <a:pt x="212683" y="114994"/>
                    <a:pt x="212683" y="165054"/>
                  </a:cubicBezTo>
                  <a:cubicBezTo>
                    <a:pt x="212683" y="215114"/>
                    <a:pt x="172101" y="255696"/>
                    <a:pt x="122041" y="255696"/>
                  </a:cubicBezTo>
                  <a:cubicBezTo>
                    <a:pt x="71981" y="255696"/>
                    <a:pt x="31399" y="215114"/>
                    <a:pt x="31399" y="165054"/>
                  </a:cubicBezTo>
                  <a:cubicBezTo>
                    <a:pt x="31458" y="115018"/>
                    <a:pt x="72005" y="74471"/>
                    <a:pt x="122041" y="74412"/>
                  </a:cubicBezTo>
                  <a:close/>
                </a:path>
              </a:pathLst>
            </a:custGeom>
            <a:ln/>
          </p:spPr>
          <p:style>
            <a:lnRef idx="2">
              <a:schemeClr val="dk1">
                <a:shade val="15000"/>
              </a:schemeClr>
            </a:lnRef>
            <a:fillRef idx="1">
              <a:schemeClr val="dk1"/>
            </a:fillRef>
            <a:effectRef idx="0">
              <a:schemeClr val="dk1"/>
            </a:effectRef>
            <a:fontRef idx="minor">
              <a:schemeClr val="lt1"/>
            </a:fontRef>
          </p:style>
          <p:txBody>
            <a:bodyPr/>
            <a:lstStyle/>
            <a:p>
              <a:endParaRPr lang="en-GB"/>
            </a:p>
          </p:txBody>
        </p:sp>
      </p:grpSp>
      <p:sp>
        <p:nvSpPr>
          <p:cNvPr id="72" name="TextBox 71">
            <a:extLst>
              <a:ext uri="{FF2B5EF4-FFF2-40B4-BE49-F238E27FC236}">
                <a16:creationId xmlns:a16="http://schemas.microsoft.com/office/drawing/2014/main" id="{20E31BD3-2FE2-E0DE-F57E-FF40606BC8B9}"/>
              </a:ext>
            </a:extLst>
          </p:cNvPr>
          <p:cNvSpPr txBox="1"/>
          <p:nvPr/>
        </p:nvSpPr>
        <p:spPr>
          <a:xfrm>
            <a:off x="714741" y="2220625"/>
            <a:ext cx="3602426" cy="1754326"/>
          </a:xfrm>
          <a:prstGeom prst="rect">
            <a:avLst/>
          </a:prstGeom>
          <a:noFill/>
        </p:spPr>
        <p:txBody>
          <a:bodyPr wrap="square" rtlCol="0">
            <a:spAutoFit/>
          </a:bodyPr>
          <a:lstStyle/>
          <a:p>
            <a:r>
              <a:rPr lang="en-GB" dirty="0"/>
              <a:t>Modern health and social care services increasingly adopt holistic approaches that address physical, mental, emotional, social, and environmental factors (NHS, 2024).</a:t>
            </a:r>
          </a:p>
          <a:p>
            <a:endParaRPr lang="en-GB" dirty="0"/>
          </a:p>
        </p:txBody>
      </p:sp>
      <p:pic>
        <p:nvPicPr>
          <p:cNvPr id="74" name="Graphic 73" descr="Plant with solid fill">
            <a:extLst>
              <a:ext uri="{FF2B5EF4-FFF2-40B4-BE49-F238E27FC236}">
                <a16:creationId xmlns:a16="http://schemas.microsoft.com/office/drawing/2014/main" id="{6F70632B-D9EC-B973-6F15-A8FFC12B53E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3461" y="4100030"/>
            <a:ext cx="746669" cy="746669"/>
          </a:xfrm>
          <a:prstGeom prst="rect">
            <a:avLst/>
          </a:prstGeom>
        </p:spPr>
      </p:pic>
      <p:sp>
        <p:nvSpPr>
          <p:cNvPr id="75" name="TextBox 74">
            <a:extLst>
              <a:ext uri="{FF2B5EF4-FFF2-40B4-BE49-F238E27FC236}">
                <a16:creationId xmlns:a16="http://schemas.microsoft.com/office/drawing/2014/main" id="{AAC76F4D-3860-F47B-9F64-9302E0EA019C}"/>
              </a:ext>
            </a:extLst>
          </p:cNvPr>
          <p:cNvSpPr txBox="1"/>
          <p:nvPr/>
        </p:nvSpPr>
        <p:spPr>
          <a:xfrm>
            <a:off x="767033" y="3829167"/>
            <a:ext cx="3267856" cy="1754326"/>
          </a:xfrm>
          <a:prstGeom prst="rect">
            <a:avLst/>
          </a:prstGeom>
          <a:noFill/>
        </p:spPr>
        <p:txBody>
          <a:bodyPr wrap="square" rtlCol="0">
            <a:spAutoFit/>
          </a:bodyPr>
          <a:lstStyle/>
          <a:p>
            <a:r>
              <a:rPr lang="en-GB" dirty="0"/>
              <a:t>Sustainable healthcare aims to improve current health outcomes while ensuring resources remain available for future generations (RCN, 2024).</a:t>
            </a:r>
          </a:p>
          <a:p>
            <a:endParaRPr lang="en-GB" dirty="0"/>
          </a:p>
        </p:txBody>
      </p:sp>
      <p:pic>
        <p:nvPicPr>
          <p:cNvPr id="77" name="Graphic 76" descr="Cycle with people with solid fill">
            <a:extLst>
              <a:ext uri="{FF2B5EF4-FFF2-40B4-BE49-F238E27FC236}">
                <a16:creationId xmlns:a16="http://schemas.microsoft.com/office/drawing/2014/main" id="{180B6C34-3D3C-43B2-71BD-B16C02AEA1D7}"/>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666" y="5499881"/>
            <a:ext cx="791059" cy="791059"/>
          </a:xfrm>
          <a:prstGeom prst="rect">
            <a:avLst/>
          </a:prstGeom>
        </p:spPr>
      </p:pic>
      <mc:AlternateContent xmlns:mc="http://schemas.openxmlformats.org/markup-compatibility/2006" xmlns:p14="http://schemas.microsoft.com/office/powerpoint/2010/main">
        <mc:Choice Requires="p14">
          <p:contentPart p14:bwMode="auto" r:id="rId6">
            <p14:nvContentPartPr>
              <p14:cNvPr id="86" name="Ink 85">
                <a:extLst>
                  <a:ext uri="{FF2B5EF4-FFF2-40B4-BE49-F238E27FC236}">
                    <a16:creationId xmlns:a16="http://schemas.microsoft.com/office/drawing/2014/main" id="{9A0E0DBF-8135-9835-8A2C-3AE6D189EC7D}"/>
                  </a:ext>
                </a:extLst>
              </p14:cNvPr>
              <p14:cNvContentPartPr/>
              <p14:nvPr/>
            </p14:nvContentPartPr>
            <p14:xfrm>
              <a:off x="-14062" y="5313818"/>
              <a:ext cx="3524040" cy="720"/>
            </p14:xfrm>
          </p:contentPart>
        </mc:Choice>
        <mc:Fallback xmlns="">
          <p:pic>
            <p:nvPicPr>
              <p:cNvPr id="86" name="Ink 85">
                <a:extLst>
                  <a:ext uri="{FF2B5EF4-FFF2-40B4-BE49-F238E27FC236}">
                    <a16:creationId xmlns:a16="http://schemas.microsoft.com/office/drawing/2014/main" id="{9A0E0DBF-8135-9835-8A2C-3AE6D189EC7D}"/>
                  </a:ext>
                </a:extLst>
              </p:cNvPr>
              <p:cNvPicPr/>
              <p:nvPr/>
            </p:nvPicPr>
            <p:blipFill>
              <a:blip r:embed="rId7"/>
              <a:stretch>
                <a:fillRect/>
              </a:stretch>
            </p:blipFill>
            <p:spPr>
              <a:xfrm>
                <a:off x="-20182" y="5301578"/>
                <a:ext cx="3536280" cy="252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7" name="Ink 86">
                <a:extLst>
                  <a:ext uri="{FF2B5EF4-FFF2-40B4-BE49-F238E27FC236}">
                    <a16:creationId xmlns:a16="http://schemas.microsoft.com/office/drawing/2014/main" id="{02121D51-1FE0-8C20-BD98-F5AA8416742E}"/>
                  </a:ext>
                </a:extLst>
              </p14:cNvPr>
              <p14:cNvContentPartPr/>
              <p14:nvPr/>
            </p14:nvContentPartPr>
            <p14:xfrm>
              <a:off x="11737127" y="3936128"/>
              <a:ext cx="360" cy="6120"/>
            </p14:xfrm>
          </p:contentPart>
        </mc:Choice>
        <mc:Fallback xmlns="">
          <p:pic>
            <p:nvPicPr>
              <p:cNvPr id="87" name="Ink 86">
                <a:extLst>
                  <a:ext uri="{FF2B5EF4-FFF2-40B4-BE49-F238E27FC236}">
                    <a16:creationId xmlns:a16="http://schemas.microsoft.com/office/drawing/2014/main" id="{02121D51-1FE0-8C20-BD98-F5AA8416742E}"/>
                  </a:ext>
                </a:extLst>
              </p:cNvPr>
              <p:cNvPicPr/>
              <p:nvPr/>
            </p:nvPicPr>
            <p:blipFill>
              <a:blip r:embed="rId9"/>
              <a:stretch>
                <a:fillRect/>
              </a:stretch>
            </p:blipFill>
            <p:spPr>
              <a:xfrm>
                <a:off x="11731007" y="3930008"/>
                <a:ext cx="12600" cy="183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90" name="Ink 89">
                <a:extLst>
                  <a:ext uri="{FF2B5EF4-FFF2-40B4-BE49-F238E27FC236}">
                    <a16:creationId xmlns:a16="http://schemas.microsoft.com/office/drawing/2014/main" id="{4AC6B8BB-3A1F-33ED-16BC-3DB3670B3DBF}"/>
                  </a:ext>
                </a:extLst>
              </p14:cNvPr>
              <p14:cNvContentPartPr/>
              <p14:nvPr/>
            </p14:nvContentPartPr>
            <p14:xfrm>
              <a:off x="-228" y="2246484"/>
              <a:ext cx="3943080" cy="30240"/>
            </p14:xfrm>
          </p:contentPart>
        </mc:Choice>
        <mc:Fallback xmlns="">
          <p:pic>
            <p:nvPicPr>
              <p:cNvPr id="90" name="Ink 89">
                <a:extLst>
                  <a:ext uri="{FF2B5EF4-FFF2-40B4-BE49-F238E27FC236}">
                    <a16:creationId xmlns:a16="http://schemas.microsoft.com/office/drawing/2014/main" id="{4AC6B8BB-3A1F-33ED-16BC-3DB3670B3DBF}"/>
                  </a:ext>
                </a:extLst>
              </p:cNvPr>
              <p:cNvPicPr/>
              <p:nvPr/>
            </p:nvPicPr>
            <p:blipFill>
              <a:blip r:embed="rId11"/>
              <a:stretch>
                <a:fillRect/>
              </a:stretch>
            </p:blipFill>
            <p:spPr>
              <a:xfrm>
                <a:off x="-6348" y="2240364"/>
                <a:ext cx="3955320" cy="424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94" name="Ink 93">
                <a:extLst>
                  <a:ext uri="{FF2B5EF4-FFF2-40B4-BE49-F238E27FC236}">
                    <a16:creationId xmlns:a16="http://schemas.microsoft.com/office/drawing/2014/main" id="{1138BED8-A1CB-1E04-8403-06DF513B818D}"/>
                  </a:ext>
                </a:extLst>
              </p14:cNvPr>
              <p14:cNvContentPartPr/>
              <p14:nvPr/>
            </p14:nvContentPartPr>
            <p14:xfrm>
              <a:off x="-884473" y="3612488"/>
              <a:ext cx="360" cy="360"/>
            </p14:xfrm>
          </p:contentPart>
        </mc:Choice>
        <mc:Fallback xmlns="">
          <p:pic>
            <p:nvPicPr>
              <p:cNvPr id="94" name="Ink 93">
                <a:extLst>
                  <a:ext uri="{FF2B5EF4-FFF2-40B4-BE49-F238E27FC236}">
                    <a16:creationId xmlns:a16="http://schemas.microsoft.com/office/drawing/2014/main" id="{1138BED8-A1CB-1E04-8403-06DF513B818D}"/>
                  </a:ext>
                </a:extLst>
              </p:cNvPr>
              <p:cNvPicPr/>
              <p:nvPr/>
            </p:nvPicPr>
            <p:blipFill>
              <a:blip r:embed="rId13"/>
              <a:stretch>
                <a:fillRect/>
              </a:stretch>
            </p:blipFill>
            <p:spPr>
              <a:xfrm>
                <a:off x="-890593" y="3606368"/>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96" name="Ink 95">
                <a:extLst>
                  <a:ext uri="{FF2B5EF4-FFF2-40B4-BE49-F238E27FC236}">
                    <a16:creationId xmlns:a16="http://schemas.microsoft.com/office/drawing/2014/main" id="{DB26BE19-2CCA-1315-83A2-DE7F0F6F7C57}"/>
                  </a:ext>
                </a:extLst>
              </p14:cNvPr>
              <p14:cNvContentPartPr/>
              <p14:nvPr/>
            </p14:nvContentPartPr>
            <p14:xfrm>
              <a:off x="-14062" y="3760940"/>
              <a:ext cx="3927960" cy="15120"/>
            </p14:xfrm>
          </p:contentPart>
        </mc:Choice>
        <mc:Fallback xmlns="">
          <p:pic>
            <p:nvPicPr>
              <p:cNvPr id="96" name="Ink 95">
                <a:extLst>
                  <a:ext uri="{FF2B5EF4-FFF2-40B4-BE49-F238E27FC236}">
                    <a16:creationId xmlns:a16="http://schemas.microsoft.com/office/drawing/2014/main" id="{DB26BE19-2CCA-1315-83A2-DE7F0F6F7C57}"/>
                  </a:ext>
                </a:extLst>
              </p:cNvPr>
              <p:cNvPicPr/>
              <p:nvPr/>
            </p:nvPicPr>
            <p:blipFill>
              <a:blip r:embed="rId15"/>
              <a:stretch>
                <a:fillRect/>
              </a:stretch>
            </p:blipFill>
            <p:spPr>
              <a:xfrm>
                <a:off x="-20182" y="3754820"/>
                <a:ext cx="3940200" cy="2736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97" name="Ink 96">
                <a:extLst>
                  <a:ext uri="{FF2B5EF4-FFF2-40B4-BE49-F238E27FC236}">
                    <a16:creationId xmlns:a16="http://schemas.microsoft.com/office/drawing/2014/main" id="{524B1DFB-C3ED-8670-8CC8-8BF806790414}"/>
                  </a:ext>
                </a:extLst>
              </p14:cNvPr>
              <p14:cNvContentPartPr/>
              <p14:nvPr/>
            </p14:nvContentPartPr>
            <p14:xfrm>
              <a:off x="-3223033" y="659408"/>
              <a:ext cx="360" cy="360"/>
            </p14:xfrm>
          </p:contentPart>
        </mc:Choice>
        <mc:Fallback xmlns="">
          <p:pic>
            <p:nvPicPr>
              <p:cNvPr id="97" name="Ink 96">
                <a:extLst>
                  <a:ext uri="{FF2B5EF4-FFF2-40B4-BE49-F238E27FC236}">
                    <a16:creationId xmlns:a16="http://schemas.microsoft.com/office/drawing/2014/main" id="{524B1DFB-C3ED-8670-8CC8-8BF806790414}"/>
                  </a:ext>
                </a:extLst>
              </p:cNvPr>
              <p:cNvPicPr/>
              <p:nvPr/>
            </p:nvPicPr>
            <p:blipFill>
              <a:blip r:embed="rId13"/>
              <a:stretch>
                <a:fillRect/>
              </a:stretch>
            </p:blipFill>
            <p:spPr>
              <a:xfrm>
                <a:off x="-3229153" y="653288"/>
                <a:ext cx="12600" cy="12600"/>
              </a:xfrm>
              <a:prstGeom prst="rect">
                <a:avLst/>
              </a:prstGeom>
            </p:spPr>
          </p:pic>
        </mc:Fallback>
      </mc:AlternateContent>
      <p:sp>
        <p:nvSpPr>
          <p:cNvPr id="98" name="TextBox 97">
            <a:extLst>
              <a:ext uri="{FF2B5EF4-FFF2-40B4-BE49-F238E27FC236}">
                <a16:creationId xmlns:a16="http://schemas.microsoft.com/office/drawing/2014/main" id="{33B0002C-5DE8-483E-F6FB-37613B9031A2}"/>
              </a:ext>
            </a:extLst>
          </p:cNvPr>
          <p:cNvSpPr txBox="1"/>
          <p:nvPr/>
        </p:nvSpPr>
        <p:spPr>
          <a:xfrm>
            <a:off x="727538" y="5374968"/>
            <a:ext cx="3146865" cy="1477328"/>
          </a:xfrm>
          <a:prstGeom prst="rect">
            <a:avLst/>
          </a:prstGeom>
          <a:noFill/>
        </p:spPr>
        <p:txBody>
          <a:bodyPr wrap="square" rtlCol="0">
            <a:spAutoFit/>
          </a:bodyPr>
          <a:lstStyle/>
          <a:p>
            <a:r>
              <a:rPr lang="en-GB" dirty="0"/>
              <a:t>Policies and service models now emphasise prevention, integration, equity, and person-centred care(May et al., 2025) .</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1CA3A1F-2CEA-3EBD-32E2-FCAA85F55F1C}"/>
              </a:ext>
            </a:extLst>
          </p:cNvPr>
          <p:cNvPicPr>
            <a:picLocks noChangeAspect="1"/>
          </p:cNvPicPr>
          <p:nvPr/>
        </p:nvPicPr>
        <p:blipFill>
          <a:blip r:embed="rId2"/>
          <a:srcRect l="68" r="1" b="1"/>
          <a:stretch>
            <a:fillRect/>
          </a:stretch>
        </p:blipFill>
        <p:spPr>
          <a:xfrm>
            <a:off x="2068643" y="10"/>
            <a:ext cx="7075356"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138679" y="-159731"/>
            <a:ext cx="2866641" cy="1049711"/>
          </a:xfrm>
        </p:spPr>
        <p:txBody>
          <a:bodyPr>
            <a:normAutofit/>
          </a:bodyPr>
          <a:lstStyle/>
          <a:p>
            <a:r>
              <a:rPr lang="en-GB" sz="3500" b="1" dirty="0">
                <a:latin typeface="Arial" panose="020B0604020202020204" pitchFamily="34" charset="0"/>
                <a:cs typeface="Arial" panose="020B0604020202020204" pitchFamily="34" charset="0"/>
              </a:rPr>
              <a:t>Health</a:t>
            </a:r>
          </a:p>
        </p:txBody>
      </p:sp>
      <p:sp>
        <p:nvSpPr>
          <p:cNvPr id="9" name="Content Placeholder 8">
            <a:extLst>
              <a:ext uri="{FF2B5EF4-FFF2-40B4-BE49-F238E27FC236}">
                <a16:creationId xmlns:a16="http://schemas.microsoft.com/office/drawing/2014/main" id="{9365D998-E9AE-AC0E-6927-EDDF7DE7A9DB}"/>
              </a:ext>
            </a:extLst>
          </p:cNvPr>
          <p:cNvSpPr>
            <a:spLocks noGrp="1"/>
          </p:cNvSpPr>
          <p:nvPr>
            <p:ph idx="1"/>
          </p:nvPr>
        </p:nvSpPr>
        <p:spPr>
          <a:xfrm>
            <a:off x="0" y="1049711"/>
            <a:ext cx="4242216" cy="5605921"/>
          </a:xfrm>
        </p:spPr>
        <p:txBody>
          <a:bodyPr>
            <a:normAutofit fontScale="85000" lnSpcReduction="20000"/>
          </a:bodyPr>
          <a:lstStyle/>
          <a:p>
            <a:pPr fontAlgn="t">
              <a:lnSpc>
                <a:spcPct val="150000"/>
              </a:lnSpc>
            </a:pPr>
            <a:r>
              <a:rPr lang="en-GB" sz="1600" dirty="0">
                <a:latin typeface="Arial" panose="020B0604020202020204" pitchFamily="34" charset="0"/>
                <a:cs typeface="Arial" panose="020B0604020202020204" pitchFamily="34" charset="0"/>
              </a:rPr>
              <a:t>Health is the overall well-being of a person’s body, mind, and social life, enabling them to live an active and productive life(WHO, 2024).</a:t>
            </a:r>
          </a:p>
          <a:p>
            <a:pPr marL="0" indent="0" fontAlgn="t">
              <a:lnSpc>
                <a:spcPct val="150000"/>
              </a:lnSpc>
              <a:buNone/>
            </a:pPr>
            <a:endParaRPr lang="en-GB" sz="1600" dirty="0">
              <a:latin typeface="Arial" panose="020B0604020202020204" pitchFamily="34" charset="0"/>
              <a:cs typeface="Arial" panose="020B0604020202020204" pitchFamily="34" charset="0"/>
            </a:endParaRPr>
          </a:p>
          <a:p>
            <a:pPr fontAlgn="t">
              <a:lnSpc>
                <a:spcPct val="150000"/>
              </a:lnSpc>
            </a:pPr>
            <a:r>
              <a:rPr lang="en-GB" sz="1600" b="1" dirty="0">
                <a:latin typeface="Arial" panose="020B0604020202020204" pitchFamily="34" charset="0"/>
                <a:cs typeface="Arial" panose="020B0604020202020204" pitchFamily="34" charset="0"/>
              </a:rPr>
              <a:t>Physical health:</a:t>
            </a:r>
            <a:r>
              <a:rPr lang="en-GB" sz="1600" dirty="0">
                <a:latin typeface="Arial" panose="020B0604020202020204" pitchFamily="34" charset="0"/>
                <a:cs typeface="Arial" panose="020B0604020202020204" pitchFamily="34" charset="0"/>
              </a:rPr>
              <a:t> The body functions properly and is free from illness or injury. </a:t>
            </a:r>
          </a:p>
          <a:p>
            <a:pPr marL="0" indent="0" fontAlgn="t">
              <a:lnSpc>
                <a:spcPct val="150000"/>
              </a:lnSpc>
              <a:buNone/>
            </a:pPr>
            <a:endParaRPr lang="en-GB" sz="1600" dirty="0">
              <a:latin typeface="Arial" panose="020B0604020202020204" pitchFamily="34" charset="0"/>
              <a:cs typeface="Arial" panose="020B0604020202020204" pitchFamily="34" charset="0"/>
            </a:endParaRPr>
          </a:p>
          <a:p>
            <a:pPr fontAlgn="t">
              <a:lnSpc>
                <a:spcPct val="150000"/>
              </a:lnSpc>
            </a:pPr>
            <a:r>
              <a:rPr lang="en-GB" sz="1600" b="1" dirty="0">
                <a:latin typeface="Arial" panose="020B0604020202020204" pitchFamily="34" charset="0"/>
                <a:cs typeface="Arial" panose="020B0604020202020204" pitchFamily="34" charset="0"/>
              </a:rPr>
              <a:t>Mental health:</a:t>
            </a:r>
            <a:r>
              <a:rPr lang="en-GB" sz="1600" dirty="0">
                <a:latin typeface="Arial" panose="020B0604020202020204" pitchFamily="34" charset="0"/>
                <a:cs typeface="Arial" panose="020B0604020202020204" pitchFamily="34" charset="0"/>
              </a:rPr>
              <a:t> A person can cope with stress, think clearly, and maintain emotional well-being.</a:t>
            </a:r>
          </a:p>
          <a:p>
            <a:pPr marL="0" indent="0" fontAlgn="t">
              <a:lnSpc>
                <a:spcPct val="150000"/>
              </a:lnSpc>
              <a:buNone/>
            </a:pPr>
            <a:endParaRPr lang="en-GB" sz="1600" dirty="0">
              <a:latin typeface="Arial" panose="020B0604020202020204" pitchFamily="34" charset="0"/>
              <a:cs typeface="Arial" panose="020B0604020202020204" pitchFamily="34" charset="0"/>
            </a:endParaRPr>
          </a:p>
          <a:p>
            <a:pPr fontAlgn="t">
              <a:lnSpc>
                <a:spcPct val="150000"/>
              </a:lnSpc>
            </a:pP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Social health:</a:t>
            </a:r>
            <a:r>
              <a:rPr lang="en-GB" sz="1600" dirty="0">
                <a:latin typeface="Arial" panose="020B0604020202020204" pitchFamily="34" charset="0"/>
                <a:cs typeface="Arial" panose="020B0604020202020204" pitchFamily="34" charset="0"/>
              </a:rPr>
              <a:t> A person can build and maintain healthy relationships and interact effectively with others (May et al., 2025) .</a:t>
            </a:r>
          </a:p>
          <a:p>
            <a:pPr marL="0" indent="0" fontAlgn="t">
              <a:lnSpc>
                <a:spcPct val="150000"/>
              </a:lnSpc>
              <a:buNone/>
            </a:pP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Healthy eating , regular exercise , mental wellbeing ,strong connections , healthy environment, access to healthcare</a:t>
            </a:r>
          </a:p>
          <a:p>
            <a:endParaRPr lang="en-US" sz="20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BDFC8E8-176E-59D5-D8F9-FBF7D293018F}"/>
              </a:ext>
            </a:extLst>
          </p:cNvPr>
          <p:cNvPicPr>
            <a:picLocks noChangeAspect="1"/>
          </p:cNvPicPr>
          <p:nvPr/>
        </p:nvPicPr>
        <p:blipFill>
          <a:blip r:embed="rId2"/>
          <a:srcRect l="13811" r="15601" b="-1"/>
          <a:stretch>
            <a:fillRect/>
          </a:stretch>
        </p:blipFill>
        <p:spPr>
          <a:xfrm>
            <a:off x="539646" y="10"/>
            <a:ext cx="10307444" cy="6857990"/>
          </a:xfrm>
          <a:prstGeom prst="rect">
            <a:avLst/>
          </a:prstGeom>
        </p:spPr>
      </p:pic>
      <p:sp>
        <p:nvSpPr>
          <p:cNvPr id="8" name="Rectangle 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810214" y="26787"/>
            <a:ext cx="2980038" cy="725589"/>
          </a:xfrm>
          <a:noFill/>
        </p:spPr>
        <p:txBody>
          <a:bodyPr vert="horz" lIns="91440" tIns="45720" rIns="91440" bIns="45720" rtlCol="0" anchor="b">
            <a:normAutofit/>
          </a:bodyPr>
          <a:lstStyle/>
          <a:p>
            <a:pPr algn="l" defTabSz="914400">
              <a:lnSpc>
                <a:spcPct val="90000"/>
              </a:lnSpc>
            </a:pPr>
            <a:r>
              <a:rPr lang="en-US" sz="4500" b="1" dirty="0"/>
              <a:t>Wellbeing</a:t>
            </a:r>
          </a:p>
        </p:txBody>
      </p:sp>
      <p:sp>
        <p:nvSpPr>
          <p:cNvPr id="3" name="Content Placeholder 2"/>
          <p:cNvSpPr>
            <a:spLocks noGrp="1"/>
          </p:cNvSpPr>
          <p:nvPr>
            <p:ph idx="1"/>
          </p:nvPr>
        </p:nvSpPr>
        <p:spPr>
          <a:xfrm>
            <a:off x="0" y="1603947"/>
            <a:ext cx="4227226" cy="4931765"/>
          </a:xfrm>
          <a:noFill/>
        </p:spPr>
        <p:txBody>
          <a:bodyPr vert="horz" lIns="91440" tIns="45720" rIns="91440" bIns="45720" rtlCol="0">
            <a:normAutofit fontScale="85000" lnSpcReduction="10000"/>
          </a:bodyPr>
          <a:lstStyle/>
          <a:p>
            <a:pPr fontAlgn="t">
              <a:lnSpc>
                <a:spcPts val="1500"/>
              </a:lnSpc>
            </a:pPr>
            <a:endParaRPr lang="en-GB" sz="1600" b="1" dirty="0">
              <a:latin typeface="Arial" panose="020B0604020202020204" pitchFamily="34" charset="0"/>
              <a:cs typeface="Arial" panose="020B0604020202020204" pitchFamily="34" charset="0"/>
            </a:endParaRPr>
          </a:p>
          <a:p>
            <a:pPr fontAlgn="t">
              <a:lnSpc>
                <a:spcPts val="1500"/>
              </a:lnSpc>
            </a:pPr>
            <a:r>
              <a:rPr lang="en-GB" sz="1600" b="1" dirty="0">
                <a:latin typeface="Arial" panose="020B0604020202020204" pitchFamily="34" charset="0"/>
                <a:cs typeface="Arial" panose="020B0604020202020204" pitchFamily="34" charset="0"/>
              </a:rPr>
              <a:t>Wellbeing</a:t>
            </a:r>
            <a:r>
              <a:rPr lang="en-GB" sz="1600" dirty="0">
                <a:latin typeface="Arial" panose="020B0604020202020204" pitchFamily="34" charset="0"/>
                <a:cs typeface="Arial" panose="020B0604020202020204" pitchFamily="34" charset="0"/>
              </a:rPr>
              <a:t> is the state of being healthy, happy, and comfortable in different aspects of life, including physical, mental, emotional, and social health (Department of health, 2014) .</a:t>
            </a:r>
          </a:p>
          <a:p>
            <a:pPr marL="0" indent="0" fontAlgn="t">
              <a:lnSpc>
                <a:spcPts val="1500"/>
              </a:lnSpc>
              <a:buNone/>
            </a:pPr>
            <a:endParaRPr lang="en-GB" sz="1600" dirty="0">
              <a:latin typeface="Arial" panose="020B0604020202020204" pitchFamily="34" charset="0"/>
              <a:cs typeface="Arial" panose="020B0604020202020204" pitchFamily="34" charset="0"/>
            </a:endParaRPr>
          </a:p>
          <a:p>
            <a:pPr fontAlgn="t">
              <a:lnSpc>
                <a:spcPts val="1500"/>
              </a:lnSpc>
            </a:pPr>
            <a:r>
              <a:rPr lang="en-GB" sz="1600" b="1" dirty="0">
                <a:latin typeface="Arial" panose="020B0604020202020204" pitchFamily="34" charset="0"/>
                <a:cs typeface="Arial" panose="020B0604020202020204" pitchFamily="34" charset="0"/>
              </a:rPr>
              <a:t>Wellbeing</a:t>
            </a:r>
            <a:r>
              <a:rPr lang="en-GB" sz="1600" dirty="0">
                <a:latin typeface="Arial" panose="020B0604020202020204" pitchFamily="34" charset="0"/>
                <a:cs typeface="Arial" panose="020B0604020202020204" pitchFamily="34" charset="0"/>
              </a:rPr>
              <a:t> reflects a person overall quality of life and sense of fulfilment.</a:t>
            </a:r>
          </a:p>
          <a:p>
            <a:pPr marL="0" indent="0" fontAlgn="t">
              <a:lnSpc>
                <a:spcPts val="1500"/>
              </a:lnSpc>
              <a:buNone/>
            </a:pPr>
            <a:endParaRPr lang="en-GB" sz="1600" dirty="0">
              <a:latin typeface="Arial" panose="020B0604020202020204" pitchFamily="34" charset="0"/>
              <a:cs typeface="Arial" panose="020B0604020202020204" pitchFamily="34" charset="0"/>
            </a:endParaRPr>
          </a:p>
          <a:p>
            <a:pPr fontAlgn="t">
              <a:lnSpc>
                <a:spcPts val="1500"/>
              </a:lnSpc>
            </a:pPr>
            <a:r>
              <a:rPr lang="en-GB" sz="1600" b="1" dirty="0">
                <a:latin typeface="Arial" panose="020B0604020202020204" pitchFamily="34" charset="0"/>
                <a:cs typeface="Arial" panose="020B0604020202020204" pitchFamily="34" charset="0"/>
              </a:rPr>
              <a:t>Physical wellbeing:</a:t>
            </a:r>
            <a:r>
              <a:rPr lang="en-GB" sz="1600" dirty="0">
                <a:latin typeface="Arial" panose="020B0604020202020204" pitchFamily="34" charset="0"/>
                <a:cs typeface="Arial" panose="020B0604020202020204" pitchFamily="34" charset="0"/>
              </a:rPr>
              <a:t> Maintaining good health through exercise, balanced nutrition, adequate sleep, and self-care.</a:t>
            </a:r>
          </a:p>
          <a:p>
            <a:pPr marL="0" indent="0" fontAlgn="t">
              <a:lnSpc>
                <a:spcPts val="1500"/>
              </a:lnSpc>
              <a:buNone/>
            </a:pPr>
            <a:endParaRPr lang="en-GB" sz="1600" dirty="0">
              <a:latin typeface="Arial" panose="020B0604020202020204" pitchFamily="34" charset="0"/>
              <a:cs typeface="Arial" panose="020B0604020202020204" pitchFamily="34" charset="0"/>
            </a:endParaRPr>
          </a:p>
          <a:p>
            <a:pPr fontAlgn="t">
              <a:lnSpc>
                <a:spcPts val="1500"/>
              </a:lnSpc>
            </a:pPr>
            <a:r>
              <a:rPr lang="en-GB" sz="1600" b="1" dirty="0">
                <a:latin typeface="Arial" panose="020B0604020202020204" pitchFamily="34" charset="0"/>
                <a:cs typeface="Arial" panose="020B0604020202020204" pitchFamily="34" charset="0"/>
              </a:rPr>
              <a:t>Mental wellbeing:</a:t>
            </a:r>
            <a:r>
              <a:rPr lang="en-GB" sz="1600" dirty="0">
                <a:latin typeface="Arial" panose="020B0604020202020204" pitchFamily="34" charset="0"/>
                <a:cs typeface="Arial" panose="020B0604020202020204" pitchFamily="34" charset="0"/>
              </a:rPr>
              <a:t> Managing stress, thinking positively, and coping effectively with challenges.</a:t>
            </a:r>
          </a:p>
          <a:p>
            <a:pPr marL="0" indent="0" fontAlgn="t">
              <a:lnSpc>
                <a:spcPts val="1500"/>
              </a:lnSpc>
              <a:buNone/>
            </a:pPr>
            <a:endParaRPr lang="en-GB" sz="1600" dirty="0">
              <a:latin typeface="Arial" panose="020B0604020202020204" pitchFamily="34" charset="0"/>
              <a:cs typeface="Arial" panose="020B0604020202020204" pitchFamily="34" charset="0"/>
            </a:endParaRPr>
          </a:p>
          <a:p>
            <a:pPr fontAlgn="t">
              <a:lnSpc>
                <a:spcPts val="1500"/>
              </a:lnSpc>
            </a:pPr>
            <a:r>
              <a:rPr lang="en-GB" sz="1600" b="1" dirty="0">
                <a:latin typeface="Arial" panose="020B0604020202020204" pitchFamily="34" charset="0"/>
                <a:cs typeface="Arial" panose="020B0604020202020204" pitchFamily="34" charset="0"/>
              </a:rPr>
              <a:t>Social wellbeing:</a:t>
            </a:r>
            <a:r>
              <a:rPr lang="en-GB" sz="1600" dirty="0">
                <a:latin typeface="Arial" panose="020B0604020202020204" pitchFamily="34" charset="0"/>
                <a:cs typeface="Arial" panose="020B0604020202020204" pitchFamily="34" charset="0"/>
              </a:rPr>
              <a:t> Building positive relationships, feeling connected to others, and having a sense of belonging.</a:t>
            </a:r>
          </a:p>
          <a:p>
            <a:pPr fontAlgn="t">
              <a:lnSpc>
                <a:spcPts val="1500"/>
              </a:lnSpc>
            </a:pPr>
            <a:endParaRPr lang="en-GB" sz="1050" dirty="0">
              <a:latin typeface="Segoe UI" panose="020B0502040204020203" pitchFamily="34" charset="0"/>
            </a:endParaRPr>
          </a:p>
          <a:p>
            <a:pPr marL="0" indent="0" defTabSz="914400">
              <a:lnSpc>
                <a:spcPct val="90000"/>
              </a:lnSpc>
              <a:spcBef>
                <a:spcPts val="1000"/>
              </a:spcBef>
              <a:buNone/>
              <a:defRPr sz="2200"/>
            </a:pPr>
            <a:br>
              <a:rPr lang="en-US" sz="1300" dirty="0"/>
            </a:br>
            <a:endParaRPr lang="en-US" sz="1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A35264B-EECD-7B62-B3DA-A504B3BEDA2C}"/>
              </a:ext>
            </a:extLst>
          </p:cNvPr>
          <p:cNvPicPr>
            <a:picLocks noChangeAspect="1"/>
          </p:cNvPicPr>
          <p:nvPr/>
        </p:nvPicPr>
        <p:blipFill>
          <a:blip r:embed="rId2"/>
          <a:srcRect l="16399" r="13012" b="-1"/>
          <a:stretch>
            <a:fillRect/>
          </a:stretch>
        </p:blipFill>
        <p:spPr>
          <a:xfrm>
            <a:off x="1499017" y="10"/>
            <a:ext cx="7644982" cy="6857990"/>
          </a:xfrm>
          <a:prstGeom prst="rect">
            <a:avLst/>
          </a:prstGeom>
        </p:spPr>
      </p:pic>
      <p:sp>
        <p:nvSpPr>
          <p:cNvPr id="8" name="Rectangle 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800651" y="34429"/>
            <a:ext cx="5542696" cy="653088"/>
          </a:xfrm>
        </p:spPr>
        <p:txBody>
          <a:bodyPr>
            <a:normAutofit/>
          </a:bodyPr>
          <a:lstStyle/>
          <a:p>
            <a:r>
              <a:rPr lang="en-GB" sz="3200" b="1" dirty="0">
                <a:latin typeface="Arial" panose="020B0604020202020204" pitchFamily="34" charset="0"/>
                <a:cs typeface="Arial" panose="020B0604020202020204" pitchFamily="34" charset="0"/>
              </a:rPr>
              <a:t>Sustainable Development</a:t>
            </a:r>
          </a:p>
        </p:txBody>
      </p:sp>
      <p:sp>
        <p:nvSpPr>
          <p:cNvPr id="3" name="Content Placeholder 2"/>
          <p:cNvSpPr>
            <a:spLocks noGrp="1"/>
          </p:cNvSpPr>
          <p:nvPr>
            <p:ph idx="1"/>
          </p:nvPr>
        </p:nvSpPr>
        <p:spPr>
          <a:xfrm>
            <a:off x="-2" y="1229193"/>
            <a:ext cx="3493005" cy="4467069"/>
          </a:xfrm>
        </p:spPr>
        <p:txBody>
          <a:bodyPr>
            <a:noAutofit/>
          </a:bodyPr>
          <a:lstStyle/>
          <a:p>
            <a:pPr fontAlgn="t">
              <a:lnSpc>
                <a:spcPct val="90000"/>
              </a:lnSpc>
            </a:pPr>
            <a:endParaRPr lang="en-GB" sz="1400" dirty="0">
              <a:latin typeface="Arial" panose="020B0604020202020204" pitchFamily="34" charset="0"/>
              <a:cs typeface="Arial" panose="020B0604020202020204" pitchFamily="34" charset="0"/>
            </a:endParaRPr>
          </a:p>
          <a:p>
            <a:pPr fontAlgn="t">
              <a:lnSpc>
                <a:spcPct val="90000"/>
              </a:lnSpc>
            </a:pPr>
            <a:r>
              <a:rPr lang="en-GB" sz="1400" b="1" dirty="0">
                <a:latin typeface="Arial" panose="020B0604020202020204" pitchFamily="34" charset="0"/>
                <a:cs typeface="Arial" panose="020B0604020202020204" pitchFamily="34" charset="0"/>
              </a:rPr>
              <a:t>Sustainable development</a:t>
            </a:r>
            <a:r>
              <a:rPr lang="en-GB" sz="1400" dirty="0">
                <a:latin typeface="Arial" panose="020B0604020202020204" pitchFamily="34" charset="0"/>
                <a:cs typeface="Arial" panose="020B0604020202020204" pitchFamily="34" charset="0"/>
              </a:rPr>
              <a:t> aims to balance environmental protection, social well-being, and economic growth to create a better quality of life for both present and future generations (United Nations, 2025).</a:t>
            </a:r>
          </a:p>
          <a:p>
            <a:pPr>
              <a:lnSpc>
                <a:spcPct val="90000"/>
              </a:lnSpc>
              <a:defRPr sz="2200"/>
            </a:pPr>
            <a:r>
              <a:rPr lang="en-GB" sz="1400" b="1" dirty="0">
                <a:latin typeface="Arial" panose="020B0604020202020204" pitchFamily="34" charset="0"/>
                <a:cs typeface="Arial" panose="020B0604020202020204" pitchFamily="34" charset="0"/>
              </a:rPr>
              <a:t>Environmental Sustainability</a:t>
            </a:r>
            <a:r>
              <a:rPr lang="en-GB" sz="1400" dirty="0">
                <a:latin typeface="Arial" panose="020B0604020202020204" pitchFamily="34" charset="0"/>
                <a:cs typeface="Arial" panose="020B0604020202020204" pitchFamily="34" charset="0"/>
              </a:rPr>
              <a:t>, protects natural resources, ecosystems, promotes renewable energy and conservation of biodiversity, reduces pollution and waste</a:t>
            </a:r>
          </a:p>
          <a:p>
            <a:pPr>
              <a:lnSpc>
                <a:spcPct val="90000"/>
              </a:lnSpc>
              <a:defRPr sz="2200"/>
            </a:pPr>
            <a:r>
              <a:rPr lang="en-GB" sz="1400" b="1" dirty="0">
                <a:latin typeface="Arial" panose="020B0604020202020204" pitchFamily="34" charset="0"/>
                <a:cs typeface="Arial" panose="020B0604020202020204" pitchFamily="34" charset="0"/>
              </a:rPr>
              <a:t>Economic sustainability, </a:t>
            </a:r>
            <a:r>
              <a:rPr lang="en-GB" sz="1400" dirty="0">
                <a:latin typeface="Arial" panose="020B0604020202020204" pitchFamily="34" charset="0"/>
                <a:cs typeface="Arial" panose="020B0604020202020204" pitchFamily="34" charset="0"/>
              </a:rPr>
              <a:t>ensures equality, social justice, human well-being, provides access to education, healthcare, basic services, supports safe, inclusive, and resilient communities</a:t>
            </a:r>
          </a:p>
          <a:p>
            <a:pPr>
              <a:lnSpc>
                <a:spcPct val="90000"/>
              </a:lnSpc>
              <a:defRPr sz="2200"/>
            </a:pPr>
            <a:r>
              <a:rPr lang="en-GB" sz="1400" b="1" dirty="0">
                <a:latin typeface="Arial" panose="020B0604020202020204" pitchFamily="34" charset="0"/>
                <a:cs typeface="Arial" panose="020B0604020202020204" pitchFamily="34" charset="0"/>
              </a:rPr>
              <a:t>Economic Sustainability, </a:t>
            </a:r>
            <a:r>
              <a:rPr lang="en-GB" sz="1400" dirty="0">
                <a:latin typeface="Arial" panose="020B0604020202020204" pitchFamily="34" charset="0"/>
                <a:cs typeface="Arial" panose="020B0604020202020204" pitchFamily="34" charset="0"/>
              </a:rPr>
              <a:t>encourages long-term economic growth and stability, creates employment opportunities and fair income distribution, uses resources efficiently to support future prosperity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DEF3B1E-A4F6-F249-7B5D-82A305C388DA}"/>
              </a:ext>
            </a:extLst>
          </p:cNvPr>
          <p:cNvPicPr>
            <a:picLocks noChangeAspect="1"/>
          </p:cNvPicPr>
          <p:nvPr/>
        </p:nvPicPr>
        <p:blipFill>
          <a:blip r:embed="rId2"/>
          <a:srcRect l="7417" r="21995" b="-1"/>
          <a:stretch>
            <a:fillRect/>
          </a:stretch>
        </p:blipFill>
        <p:spPr>
          <a:xfrm>
            <a:off x="1891767" y="10"/>
            <a:ext cx="7252231"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65829" y="260194"/>
            <a:ext cx="4737829" cy="684186"/>
          </a:xfrm>
        </p:spPr>
        <p:txBody>
          <a:bodyPr>
            <a:normAutofit fontScale="90000"/>
          </a:bodyPr>
          <a:lstStyle/>
          <a:p>
            <a:r>
              <a:rPr lang="en-GB" sz="3500" b="1" dirty="0">
                <a:latin typeface="Arial" panose="020B0604020202020204" pitchFamily="34" charset="0"/>
                <a:cs typeface="Arial" panose="020B0604020202020204" pitchFamily="34" charset="0"/>
              </a:rPr>
              <a:t>Relevance in Modern Healthcare</a:t>
            </a:r>
          </a:p>
        </p:txBody>
      </p:sp>
      <p:sp>
        <p:nvSpPr>
          <p:cNvPr id="3" name="Content Placeholder 2"/>
          <p:cNvSpPr>
            <a:spLocks noGrp="1"/>
          </p:cNvSpPr>
          <p:nvPr>
            <p:ph idx="1"/>
          </p:nvPr>
        </p:nvSpPr>
        <p:spPr>
          <a:xfrm>
            <a:off x="2286" y="1204564"/>
            <a:ext cx="3145648" cy="5393241"/>
          </a:xfrm>
        </p:spPr>
        <p:txBody>
          <a:bodyPr>
            <a:noAutofit/>
          </a:bodyPr>
          <a:lstStyle/>
          <a:p>
            <a:pPr marL="0" indent="0">
              <a:lnSpc>
                <a:spcPct val="90000"/>
              </a:lnSpc>
              <a:buNone/>
              <a:defRPr sz="2200"/>
            </a:pP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 Sustainable development </a:t>
            </a:r>
            <a:r>
              <a:rPr lang="en-GB" sz="1400" dirty="0">
                <a:latin typeface="Arial" panose="020B0604020202020204" pitchFamily="34" charset="0"/>
                <a:cs typeface="Arial" panose="020B0604020202020204" pitchFamily="34" charset="0"/>
              </a:rPr>
              <a:t>in healthcare balances environmental protection, social responsibility, and economic efficiency, ensuring that healthcare services remain accessible, effective, and resilient for current and future generations</a:t>
            </a:r>
            <a:r>
              <a:rPr lang="da-DK" sz="1400" dirty="0">
                <a:latin typeface="Arial" panose="020B0604020202020204" pitchFamily="34" charset="0"/>
                <a:cs typeface="Arial" panose="020B0604020202020204" pitchFamily="34" charset="0"/>
              </a:rPr>
              <a:t>Nashwan, (A.J. et al. 2025)</a:t>
            </a:r>
            <a:r>
              <a:rPr lang="en-GB" sz="1400" dirty="0">
                <a:latin typeface="Arial" panose="020B0604020202020204" pitchFamily="34" charset="0"/>
                <a:cs typeface="Arial" panose="020B0604020202020204" pitchFamily="34" charset="0"/>
              </a:rPr>
              <a:t> .</a:t>
            </a:r>
          </a:p>
          <a:p>
            <a:pPr marL="0" indent="0">
              <a:lnSpc>
                <a:spcPct val="90000"/>
              </a:lnSpc>
              <a:buNone/>
              <a:defRPr sz="2200"/>
            </a:pP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 Environmental Relevance </a:t>
            </a:r>
            <a:r>
              <a:rPr lang="en-GB" sz="1400" dirty="0">
                <a:latin typeface="Arial" panose="020B0604020202020204" pitchFamily="34" charset="0"/>
                <a:cs typeface="Arial" panose="020B0604020202020204" pitchFamily="34" charset="0"/>
              </a:rPr>
              <a:t>Reduces healthcare-related waste and pollution, promotes energy-efficient hospitals and the use of renewable energy. </a:t>
            </a:r>
          </a:p>
          <a:p>
            <a:pPr marL="0" indent="0">
              <a:lnSpc>
                <a:spcPct val="90000"/>
              </a:lnSpc>
              <a:buNone/>
              <a:defRPr sz="2200"/>
            </a:pP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 Social Relevance</a:t>
            </a:r>
            <a:r>
              <a:rPr lang="en-GB" sz="1400" dirty="0">
                <a:latin typeface="Arial" panose="020B0604020202020204" pitchFamily="34" charset="0"/>
                <a:cs typeface="Arial" panose="020B0604020202020204" pitchFamily="34" charset="0"/>
              </a:rPr>
              <a:t>, ensures equitable access to healthcare services for all populations, supports patient safety, staff well-being, and health education.</a:t>
            </a:r>
          </a:p>
          <a:p>
            <a:pPr marL="0" indent="0">
              <a:lnSpc>
                <a:spcPct val="90000"/>
              </a:lnSpc>
              <a:buNone/>
              <a:defRPr sz="2200"/>
            </a:pP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 Economic Relevance</a:t>
            </a:r>
            <a:r>
              <a:rPr lang="en-GB" sz="1400" dirty="0">
                <a:latin typeface="Arial" panose="020B0604020202020204" pitchFamily="34" charset="0"/>
                <a:cs typeface="Arial" panose="020B0604020202020204" pitchFamily="34" charset="0"/>
              </a:rPr>
              <a:t> reduces operational costs through efficient use of energy, water, and resources, improves  financial sustainability of healthcare organizations.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23A5B004-B401-E4BA-9364-04614AD394C5}"/>
              </a:ext>
            </a:extLst>
          </p:cNvPr>
          <p:cNvPicPr>
            <a:picLocks noChangeAspect="1"/>
          </p:cNvPicPr>
          <p:nvPr/>
        </p:nvPicPr>
        <p:blipFill>
          <a:blip r:embed="rId2"/>
          <a:srcRect r="5090"/>
          <a:stretch>
            <a:fillRect/>
          </a:stretch>
        </p:blipFill>
        <p:spPr>
          <a:xfrm>
            <a:off x="2743200" y="681036"/>
            <a:ext cx="6400797" cy="6176963"/>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18500" y="50342"/>
            <a:ext cx="8706999" cy="630695"/>
          </a:xfrm>
        </p:spPr>
        <p:txBody>
          <a:bodyPr>
            <a:normAutofit/>
          </a:bodyPr>
          <a:lstStyle/>
          <a:p>
            <a:r>
              <a:rPr lang="en-GB" sz="3200" b="1" dirty="0">
                <a:latin typeface="Arial" panose="020B0604020202020204" pitchFamily="34" charset="0"/>
                <a:cs typeface="Arial" panose="020B0604020202020204" pitchFamily="34" charset="0"/>
              </a:rPr>
              <a:t>Integration of Health and Wellbeing</a:t>
            </a:r>
          </a:p>
        </p:txBody>
      </p:sp>
      <p:sp>
        <p:nvSpPr>
          <p:cNvPr id="3" name="Content Placeholder 2"/>
          <p:cNvSpPr>
            <a:spLocks noGrp="1"/>
          </p:cNvSpPr>
          <p:nvPr>
            <p:ph idx="1"/>
          </p:nvPr>
        </p:nvSpPr>
        <p:spPr>
          <a:xfrm>
            <a:off x="-3" y="1326630"/>
            <a:ext cx="3082855" cy="5531370"/>
          </a:xfrm>
        </p:spPr>
        <p:txBody>
          <a:bodyPr>
            <a:normAutofit lnSpcReduction="10000"/>
          </a:bodyPr>
          <a:lstStyle/>
          <a:p>
            <a:pPr>
              <a:lnSpc>
                <a:spcPct val="90000"/>
              </a:lnSpc>
              <a:defRPr sz="2200"/>
            </a:pPr>
            <a:r>
              <a:rPr lang="en-GB" sz="1400" b="1" dirty="0">
                <a:latin typeface="Arial" panose="020B0604020202020204" pitchFamily="34" charset="0"/>
                <a:cs typeface="Arial" panose="020B0604020202020204" pitchFamily="34" charset="0"/>
              </a:rPr>
              <a:t>Integrated care </a:t>
            </a:r>
            <a:r>
              <a:rPr lang="en-GB" sz="1400" dirty="0">
                <a:latin typeface="Arial" panose="020B0604020202020204" pitchFamily="34" charset="0"/>
                <a:cs typeface="Arial" panose="020B0604020202020204" pitchFamily="34" charset="0"/>
              </a:rPr>
              <a:t>focuses on treating the whole person rather than just a specific illness or condition. It combines physical, mental, social, and preventive healthcare services (Local Government Association, 2022)</a:t>
            </a:r>
          </a:p>
          <a:p>
            <a:pPr marL="0" indent="0">
              <a:lnSpc>
                <a:spcPct val="90000"/>
              </a:lnSpc>
              <a:buNone/>
              <a:defRPr sz="2200"/>
            </a:pPr>
            <a:endParaRPr lang="en-GB" sz="1400" dirty="0">
              <a:latin typeface="Arial" panose="020B0604020202020204" pitchFamily="34" charset="0"/>
              <a:cs typeface="Arial" panose="020B0604020202020204" pitchFamily="34" charset="0"/>
            </a:endParaRPr>
          </a:p>
          <a:p>
            <a:pPr>
              <a:lnSpc>
                <a:spcPct val="90000"/>
              </a:lnSpc>
              <a:defRPr sz="2200"/>
            </a:pPr>
            <a:r>
              <a:rPr lang="en-GB" sz="1400" b="1" dirty="0">
                <a:latin typeface="Arial" panose="020B0604020202020204" pitchFamily="34" charset="0"/>
                <a:cs typeface="Arial" panose="020B0604020202020204" pitchFamily="34" charset="0"/>
              </a:rPr>
              <a:t>Better Outcomes </a:t>
            </a:r>
            <a:r>
              <a:rPr lang="en-GB" sz="1400" dirty="0">
                <a:latin typeface="Arial" panose="020B0604020202020204" pitchFamily="34" charset="0"/>
                <a:cs typeface="Arial" panose="020B0604020202020204" pitchFamily="34" charset="0"/>
              </a:rPr>
              <a:t>improving  patient health and recovery, support prevention and early intervention, enhances long-term wellbeing.</a:t>
            </a:r>
          </a:p>
          <a:p>
            <a:pPr marL="0" indent="0">
              <a:lnSpc>
                <a:spcPct val="90000"/>
              </a:lnSpc>
              <a:buNone/>
              <a:defRPr sz="2200"/>
            </a:pPr>
            <a:endParaRPr lang="en-GB" sz="1400" dirty="0">
              <a:latin typeface="Arial" panose="020B0604020202020204" pitchFamily="34" charset="0"/>
              <a:cs typeface="Arial" panose="020B0604020202020204" pitchFamily="34" charset="0"/>
            </a:endParaRPr>
          </a:p>
          <a:p>
            <a:pPr>
              <a:lnSpc>
                <a:spcPct val="90000"/>
              </a:lnSpc>
              <a:defRPr sz="2200"/>
            </a:pPr>
            <a:r>
              <a:rPr lang="en-GB" sz="1400" b="1" dirty="0">
                <a:latin typeface="Arial" panose="020B0604020202020204" pitchFamily="34" charset="0"/>
                <a:cs typeface="Arial" panose="020B0604020202020204" pitchFamily="34" charset="0"/>
              </a:rPr>
              <a:t>Coordinated Services </a:t>
            </a:r>
            <a:r>
              <a:rPr lang="en-GB" sz="1400" dirty="0">
                <a:latin typeface="Arial" panose="020B0604020202020204" pitchFamily="34" charset="0"/>
                <a:cs typeface="Arial" panose="020B0604020202020204" pitchFamily="34" charset="0"/>
              </a:rPr>
              <a:t>brings together healthcare professionals and support services ensuring smoother transitions between care settings</a:t>
            </a:r>
          </a:p>
          <a:p>
            <a:pPr marL="0" indent="0">
              <a:lnSpc>
                <a:spcPct val="90000"/>
              </a:lnSpc>
              <a:buNone/>
              <a:defRPr sz="2200"/>
            </a:pPr>
            <a:endParaRPr lang="en-GB" sz="1400" dirty="0">
              <a:latin typeface="Arial" panose="020B0604020202020204" pitchFamily="34" charset="0"/>
              <a:cs typeface="Arial" panose="020B0604020202020204" pitchFamily="34" charset="0"/>
            </a:endParaRPr>
          </a:p>
          <a:p>
            <a:pPr>
              <a:lnSpc>
                <a:spcPct val="90000"/>
              </a:lnSpc>
              <a:defRPr sz="2200"/>
            </a:pPr>
            <a:r>
              <a:rPr lang="en-GB" sz="1400" b="1" dirty="0">
                <a:latin typeface="Arial" panose="020B0604020202020204" pitchFamily="34" charset="0"/>
                <a:cs typeface="Arial" panose="020B0604020202020204" pitchFamily="34" charset="0"/>
              </a:rPr>
              <a:t>Patient-Centred Care </a:t>
            </a:r>
            <a:r>
              <a:rPr lang="en-GB" sz="1400" dirty="0">
                <a:latin typeface="Arial" panose="020B0604020202020204" pitchFamily="34" charset="0"/>
                <a:cs typeface="Arial" panose="020B0604020202020204" pitchFamily="34" charset="0"/>
              </a:rPr>
              <a:t>addresses individual needs, preferences, goals and promotes holistic care that considers physical, mental, and social wellbeing.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BCAE57CB-7709-9B8F-BB36-47BFEE7FDD00}"/>
              </a:ext>
            </a:extLst>
          </p:cNvPr>
          <p:cNvPicPr>
            <a:picLocks noChangeAspect="1"/>
          </p:cNvPicPr>
          <p:nvPr/>
        </p:nvPicPr>
        <p:blipFill>
          <a:blip r:embed="rId2"/>
          <a:srcRect l="13329" r="16083" b="-1"/>
          <a:stretch>
            <a:fillRect/>
          </a:stretch>
        </p:blipFill>
        <p:spPr>
          <a:xfrm>
            <a:off x="3327816" y="10"/>
            <a:ext cx="581618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286" y="10"/>
            <a:ext cx="4824547" cy="974351"/>
          </a:xfrm>
        </p:spPr>
        <p:txBody>
          <a:bodyPr>
            <a:normAutofit/>
          </a:bodyPr>
          <a:lstStyle/>
          <a:p>
            <a:r>
              <a:rPr lang="en-GB" sz="2400" b="1" dirty="0">
                <a:latin typeface="Arial" panose="020B0604020202020204" pitchFamily="34" charset="0"/>
                <a:cs typeface="Arial" panose="020B0604020202020204" pitchFamily="34" charset="0"/>
              </a:rPr>
              <a:t>Examples of Integrated Care</a:t>
            </a:r>
          </a:p>
        </p:txBody>
      </p:sp>
      <p:sp>
        <p:nvSpPr>
          <p:cNvPr id="3" name="Content Placeholder 2"/>
          <p:cNvSpPr>
            <a:spLocks noGrp="1"/>
          </p:cNvSpPr>
          <p:nvPr>
            <p:ph idx="1"/>
          </p:nvPr>
        </p:nvSpPr>
        <p:spPr>
          <a:xfrm>
            <a:off x="2286" y="1439056"/>
            <a:ext cx="3325530" cy="5418933"/>
          </a:xfrm>
        </p:spPr>
        <p:txBody>
          <a:bodyPr>
            <a:normAutofit/>
          </a:bodyPr>
          <a:lstStyle/>
          <a:p>
            <a:pPr>
              <a:lnSpc>
                <a:spcPct val="90000"/>
              </a:lnSpc>
              <a:defRPr sz="2200"/>
            </a:pPr>
            <a:r>
              <a:rPr lang="en-GB" sz="1200" b="1" dirty="0">
                <a:latin typeface="Arial" panose="020B0604020202020204" pitchFamily="34" charset="0"/>
                <a:cs typeface="Arial" panose="020B0604020202020204" pitchFamily="34" charset="0"/>
              </a:rPr>
              <a:t>WHO Health in All Policies (</a:t>
            </a:r>
            <a:r>
              <a:rPr lang="en-GB" sz="1200" b="1" dirty="0" err="1">
                <a:latin typeface="Arial" panose="020B0604020202020204" pitchFamily="34" charset="0"/>
                <a:cs typeface="Arial" panose="020B0604020202020204" pitchFamily="34" charset="0"/>
              </a:rPr>
              <a:t>HiAP</a:t>
            </a: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 collaborative approach that incorporates health considerations into decision-making across sectors such as education, housing, transport, and the environment to improve population health (WHO, 2018).</a:t>
            </a:r>
          </a:p>
          <a:p>
            <a:pPr marL="0" indent="0">
              <a:lnSpc>
                <a:spcPct val="90000"/>
              </a:lnSpc>
              <a:buNone/>
              <a:defRPr sz="2200"/>
            </a:pPr>
            <a:endParaRPr lang="en-GB" sz="1200" dirty="0">
              <a:latin typeface="Arial" panose="020B0604020202020204" pitchFamily="34" charset="0"/>
              <a:cs typeface="Arial" panose="020B0604020202020204" pitchFamily="34" charset="0"/>
            </a:endParaRPr>
          </a:p>
          <a:p>
            <a:pPr>
              <a:lnSpc>
                <a:spcPct val="90000"/>
              </a:lnSpc>
              <a:defRPr sz="2200"/>
            </a:pPr>
            <a:r>
              <a:rPr lang="en-GB" sz="1200" b="1" dirty="0">
                <a:latin typeface="Arial" panose="020B0604020202020204" pitchFamily="34" charset="0"/>
                <a:cs typeface="Arial" panose="020B0604020202020204" pitchFamily="34" charset="0"/>
              </a:rPr>
              <a:t>UK Integrated Care Systems (ICSs): </a:t>
            </a:r>
            <a:r>
              <a:rPr lang="en-GB" sz="1200" dirty="0">
                <a:latin typeface="Arial" panose="020B0604020202020204" pitchFamily="34" charset="0"/>
                <a:cs typeface="Arial" panose="020B0604020202020204" pitchFamily="34" charset="0"/>
              </a:rPr>
              <a:t>Partnerships between NHS organizations, local authorities, and community services that coordinate care and resources to meet the needs of local populations (Lewis, 2023) .</a:t>
            </a:r>
          </a:p>
          <a:p>
            <a:pPr marL="0" indent="0">
              <a:lnSpc>
                <a:spcPct val="90000"/>
              </a:lnSpc>
              <a:buNone/>
              <a:defRPr sz="2200"/>
            </a:pPr>
            <a:endParaRPr lang="en-GB" sz="1200" dirty="0">
              <a:latin typeface="Arial" panose="020B0604020202020204" pitchFamily="34" charset="0"/>
              <a:cs typeface="Arial" panose="020B0604020202020204" pitchFamily="34" charset="0"/>
            </a:endParaRPr>
          </a:p>
          <a:p>
            <a:pPr>
              <a:lnSpc>
                <a:spcPct val="90000"/>
              </a:lnSpc>
              <a:defRPr sz="2200"/>
            </a:pPr>
            <a:r>
              <a:rPr lang="en-GB" sz="1200" b="1" dirty="0">
                <a:latin typeface="Arial" panose="020B0604020202020204" pitchFamily="34" charset="0"/>
                <a:cs typeface="Arial" panose="020B0604020202020204" pitchFamily="34" charset="0"/>
              </a:rPr>
              <a:t>Improved Collaboration and Efficiency: </a:t>
            </a:r>
            <a:r>
              <a:rPr lang="en-GB" sz="1200" dirty="0">
                <a:latin typeface="Arial" panose="020B0604020202020204" pitchFamily="34" charset="0"/>
                <a:cs typeface="Arial" panose="020B0604020202020204" pitchFamily="34" charset="0"/>
              </a:rPr>
              <a:t>Integrated care promotes teamwork between healthcare professionals and organizations, reducing duplication of services and making better use of resources.</a:t>
            </a:r>
          </a:p>
          <a:p>
            <a:pPr marL="0" indent="0">
              <a:lnSpc>
                <a:spcPct val="90000"/>
              </a:lnSpc>
              <a:buNone/>
              <a:defRPr sz="2200"/>
            </a:pPr>
            <a:endParaRPr lang="en-GB" sz="1200" dirty="0">
              <a:latin typeface="Arial" panose="020B0604020202020204" pitchFamily="34" charset="0"/>
              <a:cs typeface="Arial" panose="020B0604020202020204" pitchFamily="34" charset="0"/>
            </a:endParaRPr>
          </a:p>
          <a:p>
            <a:pPr>
              <a:lnSpc>
                <a:spcPct val="90000"/>
              </a:lnSpc>
              <a:defRPr sz="2200"/>
            </a:pPr>
            <a:r>
              <a:rPr lang="en-GB" sz="1200" b="1" dirty="0">
                <a:latin typeface="Arial" panose="020B0604020202020204" pitchFamily="34" charset="0"/>
                <a:cs typeface="Arial" panose="020B0604020202020204" pitchFamily="34" charset="0"/>
              </a:rPr>
              <a:t>Better Continuity and Patient Outcomes: </a:t>
            </a:r>
            <a:r>
              <a:rPr lang="en-GB" sz="1200" dirty="0">
                <a:latin typeface="Arial" panose="020B0604020202020204" pitchFamily="34" charset="0"/>
                <a:cs typeface="Arial" panose="020B0604020202020204" pitchFamily="34" charset="0"/>
              </a:rPr>
              <a:t>Patients receive coordinated, person-centred care across different services, leading to improved health outcomes, higher satisfaction, and a better care experience.</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3956DB1-D92A-053E-34E4-710C2861D43E}"/>
              </a:ext>
            </a:extLst>
          </p:cNvPr>
          <p:cNvPicPr>
            <a:picLocks noChangeAspect="1"/>
          </p:cNvPicPr>
          <p:nvPr/>
        </p:nvPicPr>
        <p:blipFill>
          <a:blip r:embed="rId3"/>
          <a:srcRect t="5436" r="2" b="2"/>
          <a:stretch>
            <a:fillRect/>
          </a:stretch>
        </p:blipFill>
        <p:spPr>
          <a:xfrm>
            <a:off x="2997598" y="10"/>
            <a:ext cx="6342924"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6342" y="189042"/>
            <a:ext cx="3541633" cy="785319"/>
          </a:xfrm>
        </p:spPr>
        <p:txBody>
          <a:bodyPr>
            <a:normAutofit fontScale="90000"/>
          </a:bodyPr>
          <a:lstStyle/>
          <a:p>
            <a:r>
              <a:rPr lang="en-GB" sz="2500" b="1" dirty="0">
                <a:latin typeface="Arial" panose="020B0604020202020204" pitchFamily="34" charset="0"/>
                <a:cs typeface="Arial" panose="020B0604020202020204" pitchFamily="34" charset="0"/>
              </a:rPr>
              <a:t>Biopsychosocial Model</a:t>
            </a:r>
          </a:p>
        </p:txBody>
      </p:sp>
      <p:sp>
        <p:nvSpPr>
          <p:cNvPr id="3" name="Content Placeholder 2"/>
          <p:cNvSpPr>
            <a:spLocks noGrp="1"/>
          </p:cNvSpPr>
          <p:nvPr>
            <p:ph idx="1"/>
          </p:nvPr>
        </p:nvSpPr>
        <p:spPr>
          <a:xfrm>
            <a:off x="2286" y="1424070"/>
            <a:ext cx="3493005" cy="5044180"/>
          </a:xfrm>
        </p:spPr>
        <p:txBody>
          <a:bodyPr>
            <a:normAutofit/>
          </a:bodyPr>
          <a:lstStyle/>
          <a:p>
            <a:pPr>
              <a:lnSpc>
                <a:spcPct val="90000"/>
              </a:lnSpc>
              <a:defRPr sz="2200"/>
            </a:pPr>
            <a:r>
              <a:rPr lang="en-GB" sz="1600" b="1" dirty="0">
                <a:latin typeface="Arial" panose="020B0604020202020204" pitchFamily="34" charset="0"/>
                <a:cs typeface="Arial" panose="020B0604020202020204" pitchFamily="34" charset="0"/>
              </a:rPr>
              <a:t>The Biopsychosocial Model</a:t>
            </a:r>
            <a:r>
              <a:rPr lang="en-GB" sz="1600" dirty="0">
                <a:latin typeface="Arial" panose="020B0604020202020204" pitchFamily="34" charset="0"/>
                <a:cs typeface="Arial" panose="020B0604020202020204" pitchFamily="34" charset="0"/>
              </a:rPr>
              <a:t>, developed by George Engel in 1977, explains that health and illness are influenced by the interaction of biological, psychological, and social factors, rather than biological factors alone.</a:t>
            </a:r>
          </a:p>
          <a:p>
            <a:pPr marL="0" indent="0">
              <a:lnSpc>
                <a:spcPct val="90000"/>
              </a:lnSpc>
              <a:buNone/>
              <a:defRPr sz="2200"/>
            </a:pPr>
            <a:endParaRPr lang="en-GB" sz="1600" dirty="0">
              <a:latin typeface="Arial" panose="020B0604020202020204" pitchFamily="34" charset="0"/>
              <a:cs typeface="Arial" panose="020B0604020202020204" pitchFamily="34" charset="0"/>
            </a:endParaRPr>
          </a:p>
          <a:p>
            <a:pPr>
              <a:lnSpc>
                <a:spcPct val="90000"/>
              </a:lnSpc>
              <a:defRPr sz="2200"/>
            </a:pPr>
            <a:r>
              <a:rPr lang="en-GB" sz="1600" b="1" dirty="0">
                <a:latin typeface="Arial" panose="020B0604020202020204" pitchFamily="34" charset="0"/>
                <a:cs typeface="Arial" panose="020B0604020202020204" pitchFamily="34" charset="0"/>
              </a:rPr>
              <a:t>Biological Factors</a:t>
            </a:r>
            <a:r>
              <a:rPr lang="en-GB" sz="1600" dirty="0">
                <a:latin typeface="Arial" panose="020B0604020202020204" pitchFamily="34" charset="0"/>
                <a:cs typeface="Arial" panose="020B0604020202020204" pitchFamily="34" charset="0"/>
              </a:rPr>
              <a:t>: Genetics, age, diseases, injuries, and physical health conditions. </a:t>
            </a:r>
          </a:p>
          <a:p>
            <a:pPr marL="0" indent="0">
              <a:lnSpc>
                <a:spcPct val="90000"/>
              </a:lnSpc>
              <a:buNone/>
              <a:defRPr sz="2200"/>
            </a:pPr>
            <a:endParaRPr lang="en-GB" sz="1600" dirty="0">
              <a:latin typeface="Arial" panose="020B0604020202020204" pitchFamily="34" charset="0"/>
              <a:cs typeface="Arial" panose="020B0604020202020204" pitchFamily="34" charset="0"/>
            </a:endParaRPr>
          </a:p>
          <a:p>
            <a:pPr>
              <a:lnSpc>
                <a:spcPct val="90000"/>
              </a:lnSpc>
              <a:defRPr sz="2200"/>
            </a:pPr>
            <a:r>
              <a:rPr lang="en-GB" sz="1600" b="1" dirty="0">
                <a:latin typeface="Arial" panose="020B0604020202020204" pitchFamily="34" charset="0"/>
                <a:cs typeface="Arial" panose="020B0604020202020204" pitchFamily="34" charset="0"/>
              </a:rPr>
              <a:t>Psychological Factors</a:t>
            </a:r>
            <a:r>
              <a:rPr lang="en-GB" sz="1600" dirty="0">
                <a:latin typeface="Arial" panose="020B0604020202020204" pitchFamily="34" charset="0"/>
                <a:cs typeface="Arial" panose="020B0604020202020204" pitchFamily="34" charset="0"/>
              </a:rPr>
              <a:t>: Thoughts, emotions, beliefs, stress, and mental health.</a:t>
            </a:r>
          </a:p>
          <a:p>
            <a:pPr marL="0" indent="0">
              <a:lnSpc>
                <a:spcPct val="90000"/>
              </a:lnSpc>
              <a:buNone/>
              <a:defRPr sz="2200"/>
            </a:pPr>
            <a:r>
              <a:rPr lang="en-GB" sz="1600" dirty="0">
                <a:latin typeface="Arial" panose="020B0604020202020204" pitchFamily="34" charset="0"/>
                <a:cs typeface="Arial" panose="020B0604020202020204" pitchFamily="34" charset="0"/>
              </a:rPr>
              <a:t> </a:t>
            </a:r>
          </a:p>
          <a:p>
            <a:pPr>
              <a:lnSpc>
                <a:spcPct val="90000"/>
              </a:lnSpc>
              <a:defRPr sz="2200"/>
            </a:pPr>
            <a:r>
              <a:rPr lang="en-GB" sz="1600" b="1" dirty="0">
                <a:latin typeface="Arial" panose="020B0604020202020204" pitchFamily="34" charset="0"/>
                <a:cs typeface="Arial" panose="020B0604020202020204" pitchFamily="34" charset="0"/>
              </a:rPr>
              <a:t>Social Factors</a:t>
            </a:r>
            <a:r>
              <a:rPr lang="en-GB" sz="1600" dirty="0">
                <a:latin typeface="Arial" panose="020B0604020202020204" pitchFamily="34" charset="0"/>
                <a:cs typeface="Arial" panose="020B0604020202020204" pitchFamily="34" charset="0"/>
              </a:rPr>
              <a:t>: Family, relationships, culture, education, employment, and living conditions.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8DABB2DA-D60B-1FE2-8BE8-62FB68CB6F68}"/>
              </a:ext>
            </a:extLst>
          </p:cNvPr>
          <p:cNvPicPr>
            <a:picLocks noChangeAspect="1"/>
          </p:cNvPicPr>
          <p:nvPr/>
        </p:nvPicPr>
        <p:blipFill>
          <a:blip r:embed="rId2"/>
          <a:srcRect l="22097" r="7404"/>
          <a:stretch>
            <a:fillRect/>
          </a:stretch>
        </p:blipFill>
        <p:spPr>
          <a:xfrm>
            <a:off x="2248525" y="10"/>
            <a:ext cx="6895475"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23916" y="-268919"/>
            <a:ext cx="2866641" cy="1899912"/>
          </a:xfrm>
        </p:spPr>
        <p:txBody>
          <a:bodyPr>
            <a:normAutofit/>
          </a:bodyPr>
          <a:lstStyle/>
          <a:p>
            <a:r>
              <a:rPr lang="en-GB" sz="3500" b="1" dirty="0">
                <a:latin typeface="Arial" panose="020B0604020202020204" pitchFamily="34" charset="0"/>
                <a:cs typeface="Arial" panose="020B0604020202020204" pitchFamily="34" charset="0"/>
              </a:rPr>
              <a:t>Policy and Governance</a:t>
            </a:r>
          </a:p>
        </p:txBody>
      </p:sp>
      <p:sp>
        <p:nvSpPr>
          <p:cNvPr id="3" name="Content Placeholder 2"/>
          <p:cNvSpPr>
            <a:spLocks noGrp="1"/>
          </p:cNvSpPr>
          <p:nvPr>
            <p:ph idx="1"/>
          </p:nvPr>
        </p:nvSpPr>
        <p:spPr>
          <a:xfrm>
            <a:off x="0" y="1705943"/>
            <a:ext cx="3493005" cy="4804348"/>
          </a:xfrm>
        </p:spPr>
        <p:txBody>
          <a:bodyPr>
            <a:noAutofit/>
          </a:bodyPr>
          <a:lstStyle/>
          <a:p>
            <a:pPr marL="0" indent="0">
              <a:lnSpc>
                <a:spcPct val="90000"/>
              </a:lnSpc>
              <a:buNone/>
              <a:defRPr sz="2200"/>
            </a:pP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NHS Long Term Plan: </a:t>
            </a:r>
            <a:r>
              <a:rPr lang="en-GB" sz="1400" dirty="0">
                <a:latin typeface="Arial" panose="020B0604020202020204" pitchFamily="34" charset="0"/>
                <a:cs typeface="Arial" panose="020B0604020202020204" pitchFamily="34" charset="0"/>
              </a:rPr>
              <a:t>Sets out priorities for improving healthcare services, prevention, digital transformation, and integrated care across the NHS (The Kings Fund, 2024)</a:t>
            </a:r>
          </a:p>
          <a:p>
            <a:pPr marL="0" indent="0">
              <a:lnSpc>
                <a:spcPct val="90000"/>
              </a:lnSpc>
              <a:buNone/>
              <a:defRPr sz="2200"/>
            </a:pP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Health and Social Care Act 2012: </a:t>
            </a:r>
            <a:r>
              <a:rPr lang="en-GB" sz="1400" dirty="0">
                <a:latin typeface="Arial" panose="020B0604020202020204" pitchFamily="34" charset="0"/>
                <a:cs typeface="Arial" panose="020B0604020202020204" pitchFamily="34" charset="0"/>
              </a:rPr>
              <a:t>Provides the legal framework for the organisation, commissioning, and delivery of health and social care services in England (UK Government, 2012) </a:t>
            </a:r>
          </a:p>
          <a:p>
            <a:pPr marL="0" indent="0">
              <a:lnSpc>
                <a:spcPct val="90000"/>
              </a:lnSpc>
              <a:buNone/>
              <a:defRPr sz="2200"/>
            </a:pP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MECC</a:t>
            </a:r>
            <a:r>
              <a:rPr lang="en-GB" sz="1400" dirty="0">
                <a:latin typeface="Arial" panose="020B0604020202020204" pitchFamily="34" charset="0"/>
                <a:cs typeface="Arial" panose="020B0604020202020204" pitchFamily="34" charset="0"/>
              </a:rPr>
              <a:t> (Making Every Contact Count): Encourages healthcare professionals to use routine interactions to support healthier lifestyle choices and disease prevention (NHS England, 2020)</a:t>
            </a:r>
          </a:p>
          <a:p>
            <a:pPr marL="0" indent="0">
              <a:lnSpc>
                <a:spcPct val="90000"/>
              </a:lnSpc>
              <a:buNone/>
              <a:defRPr sz="2200"/>
            </a:pP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NICE Guidance and Mental Health Initiatives: </a:t>
            </a:r>
            <a:r>
              <a:rPr lang="en-GB" sz="1400" dirty="0">
                <a:latin typeface="Arial" panose="020B0604020202020204" pitchFamily="34" charset="0"/>
                <a:cs typeface="Arial" panose="020B0604020202020204" pitchFamily="34" charset="0"/>
              </a:rPr>
              <a:t>Provides evidence-based recommendations for high-quality care while promoting better mental health support, early intervention, and wellbeing services (NICE, 2025)</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353F5E5-D68D-D74B-E063-A8385D3F2FFA}"/>
              </a:ext>
            </a:extLst>
          </p:cNvPr>
          <p:cNvPicPr>
            <a:picLocks noChangeAspect="1"/>
          </p:cNvPicPr>
          <p:nvPr/>
        </p:nvPicPr>
        <p:blipFill>
          <a:blip r:embed="rId2"/>
          <a:srcRect l="10202" r="30314"/>
          <a:stretch>
            <a:fillRect/>
          </a:stretch>
        </p:blipFill>
        <p:spPr>
          <a:xfrm>
            <a:off x="1891767" y="10"/>
            <a:ext cx="7252231"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14323" y="50332"/>
            <a:ext cx="2866641" cy="714167"/>
          </a:xfrm>
        </p:spPr>
        <p:txBody>
          <a:bodyPr>
            <a:normAutofit/>
          </a:bodyPr>
          <a:lstStyle/>
          <a:p>
            <a:r>
              <a:rPr lang="en-GB" sz="3500" b="1" dirty="0">
                <a:latin typeface="Arial" panose="020B0604020202020204" pitchFamily="34" charset="0"/>
                <a:cs typeface="Arial" panose="020B0604020202020204" pitchFamily="34" charset="0"/>
              </a:rPr>
              <a:t>Challenges</a:t>
            </a:r>
          </a:p>
        </p:txBody>
      </p:sp>
      <p:sp>
        <p:nvSpPr>
          <p:cNvPr id="3" name="Content Placeholder 2"/>
          <p:cNvSpPr>
            <a:spLocks noGrp="1"/>
          </p:cNvSpPr>
          <p:nvPr>
            <p:ph idx="1"/>
          </p:nvPr>
        </p:nvSpPr>
        <p:spPr>
          <a:xfrm>
            <a:off x="-2" y="1514006"/>
            <a:ext cx="3495293" cy="5343993"/>
          </a:xfrm>
        </p:spPr>
        <p:txBody>
          <a:bodyPr>
            <a:normAutofit/>
          </a:bodyPr>
          <a:lstStyle/>
          <a:p>
            <a:pPr marL="0" indent="0">
              <a:lnSpc>
                <a:spcPct val="90000"/>
              </a:lnSpc>
              <a:buNone/>
              <a:defRPr sz="2200"/>
            </a:pP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dirty="0">
                <a:latin typeface="Arial" panose="020B0604020202020204" pitchFamily="34" charset="0"/>
                <a:cs typeface="Arial" panose="020B0604020202020204" pitchFamily="34" charset="0"/>
              </a:rPr>
              <a:t>Funding Constraints: </a:t>
            </a:r>
            <a:r>
              <a:rPr lang="en-GB" sz="1300" dirty="0">
                <a:latin typeface="Arial" panose="020B0604020202020204" pitchFamily="34" charset="0"/>
                <a:cs typeface="Arial" panose="020B0604020202020204" pitchFamily="34" charset="0"/>
              </a:rPr>
              <a:t>Limited financial resources can affect service delivery, infrastructure development, and investment in new technologies.</a:t>
            </a:r>
          </a:p>
          <a:p>
            <a:pPr marL="0" indent="0">
              <a:lnSpc>
                <a:spcPct val="90000"/>
              </a:lnSpc>
              <a:buNone/>
              <a:defRPr sz="2200"/>
            </a:pP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dirty="0">
                <a:latin typeface="Arial" panose="020B0604020202020204" pitchFamily="34" charset="0"/>
                <a:cs typeface="Arial" panose="020B0604020202020204" pitchFamily="34" charset="0"/>
              </a:rPr>
              <a:t>Workforce Shortages: </a:t>
            </a:r>
            <a:r>
              <a:rPr lang="en-GB" sz="1300" dirty="0">
                <a:latin typeface="Arial" panose="020B0604020202020204" pitchFamily="34" charset="0"/>
                <a:cs typeface="Arial" panose="020B0604020202020204" pitchFamily="34" charset="0"/>
              </a:rPr>
              <a:t>Insufficient numbers of healthcare professionals increase workload pressures and can impact the quality and timeliness of care</a:t>
            </a:r>
          </a:p>
          <a:p>
            <a:pPr marL="0" indent="0">
              <a:lnSpc>
                <a:spcPct val="90000"/>
              </a:lnSpc>
              <a:buNone/>
              <a:defRPr sz="2200"/>
            </a:pP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dirty="0">
                <a:latin typeface="Arial" panose="020B0604020202020204" pitchFamily="34" charset="0"/>
                <a:cs typeface="Arial" panose="020B0604020202020204" pitchFamily="34" charset="0"/>
              </a:rPr>
              <a:t>Fragmented Services and Regulation: </a:t>
            </a:r>
            <a:r>
              <a:rPr lang="en-GB" sz="1300" dirty="0">
                <a:latin typeface="Arial" panose="020B0604020202020204" pitchFamily="34" charset="0"/>
                <a:cs typeface="Arial" panose="020B0604020202020204" pitchFamily="34" charset="0"/>
              </a:rPr>
              <a:t>Poor coordination between healthcare providers and complex regulatory requirements can hinder integrated and efficient care delivery</a:t>
            </a:r>
          </a:p>
          <a:p>
            <a:pPr marL="0" indent="0">
              <a:lnSpc>
                <a:spcPct val="90000"/>
              </a:lnSpc>
              <a:buNone/>
              <a:defRPr sz="2200"/>
            </a:pP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 </a:t>
            </a:r>
            <a:r>
              <a:rPr lang="en-GB" sz="1300" b="1" dirty="0">
                <a:latin typeface="Arial" panose="020B0604020202020204" pitchFamily="34" charset="0"/>
                <a:cs typeface="Arial" panose="020B0604020202020204" pitchFamily="34" charset="0"/>
              </a:rPr>
              <a:t>Unequal Access: </a:t>
            </a:r>
            <a:r>
              <a:rPr lang="en-GB" sz="1300" dirty="0">
                <a:latin typeface="Arial" panose="020B0604020202020204" pitchFamily="34" charset="0"/>
                <a:cs typeface="Arial" panose="020B0604020202020204" pitchFamily="34" charset="0"/>
              </a:rPr>
              <a:t>Differences in location, income, ethnicity, or social circumstances can create inequalities in access to healthcare services and health outcomes</a:t>
            </a:r>
          </a:p>
          <a:p>
            <a:pPr marL="0" indent="0">
              <a:lnSpc>
                <a:spcPct val="90000"/>
              </a:lnSpc>
              <a:buNone/>
              <a:defRPr sz="2200"/>
            </a:pP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a:t>
            </a:r>
            <a:r>
              <a:rPr lang="en-GB" sz="1300" b="1" dirty="0">
                <a:latin typeface="Arial" panose="020B0604020202020204" pitchFamily="34" charset="0"/>
                <a:cs typeface="Arial" panose="020B0604020202020204" pitchFamily="34" charset="0"/>
              </a:rPr>
              <a:t>Regulatory Challenges: </a:t>
            </a:r>
            <a:r>
              <a:rPr lang="en-GB" sz="1300" dirty="0">
                <a:latin typeface="Arial" panose="020B0604020202020204" pitchFamily="34" charset="0"/>
                <a:cs typeface="Arial" panose="020B0604020202020204" pitchFamily="34" charset="0"/>
              </a:rPr>
              <a:t>Compliance with healthcare laws, standards, and governance requirements can be complex and time-consuming while ensuring patient safety and quality of care (Khan, 2023)</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5280811-15A6-924E-4753-072897C764A7}"/>
              </a:ext>
            </a:extLst>
          </p:cNvPr>
          <p:cNvPicPr>
            <a:picLocks noChangeAspect="1"/>
          </p:cNvPicPr>
          <p:nvPr/>
        </p:nvPicPr>
        <p:blipFill>
          <a:blip r:embed="rId2"/>
          <a:srcRect l="20737" r="8675" b="-1"/>
          <a:stretch>
            <a:fillRect/>
          </a:stretch>
        </p:blipFill>
        <p:spPr>
          <a:xfrm>
            <a:off x="1891767" y="10"/>
            <a:ext cx="7252231"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286" y="20351"/>
            <a:ext cx="3943350" cy="699177"/>
          </a:xfrm>
        </p:spPr>
        <p:txBody>
          <a:bodyPr>
            <a:normAutofit/>
          </a:bodyPr>
          <a:lstStyle/>
          <a:p>
            <a:r>
              <a:rPr lang="en-GB" sz="3500" b="1" dirty="0">
                <a:latin typeface="Arial" panose="020B0604020202020204" pitchFamily="34" charset="0"/>
                <a:cs typeface="Arial" panose="020B0604020202020204" pitchFamily="34" charset="0"/>
              </a:rPr>
              <a:t>Service Delivery</a:t>
            </a:r>
          </a:p>
        </p:txBody>
      </p:sp>
      <p:sp>
        <p:nvSpPr>
          <p:cNvPr id="3" name="Content Placeholder 2"/>
          <p:cNvSpPr>
            <a:spLocks noGrp="1"/>
          </p:cNvSpPr>
          <p:nvPr>
            <p:ph idx="1"/>
          </p:nvPr>
        </p:nvSpPr>
        <p:spPr>
          <a:xfrm>
            <a:off x="2286" y="1744653"/>
            <a:ext cx="3625334" cy="5133687"/>
          </a:xfrm>
        </p:spPr>
        <p:txBody>
          <a:bodyPr>
            <a:normAutofit/>
          </a:bodyPr>
          <a:lstStyle/>
          <a:p>
            <a:pPr>
              <a:lnSpc>
                <a:spcPct val="90000"/>
              </a:lnSpc>
              <a:defRPr sz="2200"/>
            </a:pPr>
            <a:r>
              <a:rPr lang="en-GB" sz="1400" b="1" dirty="0">
                <a:latin typeface="Arial" panose="020B0604020202020204" pitchFamily="34" charset="0"/>
                <a:cs typeface="Arial" panose="020B0604020202020204" pitchFamily="34" charset="0"/>
              </a:rPr>
              <a:t>Wellness Programmes</a:t>
            </a:r>
            <a:r>
              <a:rPr lang="en-GB" sz="1400" dirty="0">
                <a:latin typeface="Arial" panose="020B0604020202020204" pitchFamily="34" charset="0"/>
                <a:cs typeface="Arial" panose="020B0604020202020204" pitchFamily="34" charset="0"/>
              </a:rPr>
              <a:t>: Promote healthy lifestyles, disease prevention, and overall wellbeing through education, screening, and health promotion activities (Miller, 2022) .</a:t>
            </a:r>
          </a:p>
          <a:p>
            <a:pPr marL="0" indent="0">
              <a:lnSpc>
                <a:spcPct val="90000"/>
              </a:lnSpc>
              <a:buNone/>
              <a:defRPr sz="2200"/>
            </a:pPr>
            <a:endParaRPr lang="en-GB" sz="1400" dirty="0">
              <a:latin typeface="Arial" panose="020B0604020202020204" pitchFamily="34" charset="0"/>
              <a:cs typeface="Arial" panose="020B0604020202020204" pitchFamily="34" charset="0"/>
            </a:endParaRPr>
          </a:p>
          <a:p>
            <a:pPr>
              <a:lnSpc>
                <a:spcPct val="90000"/>
              </a:lnSpc>
              <a:defRPr sz="2200"/>
            </a:pPr>
            <a:r>
              <a:rPr lang="en-GB" sz="1400" b="1" dirty="0">
                <a:latin typeface="Arial" panose="020B0604020202020204" pitchFamily="34" charset="0"/>
                <a:cs typeface="Arial" panose="020B0604020202020204" pitchFamily="34" charset="0"/>
              </a:rPr>
              <a:t>Telehealth Services</a:t>
            </a:r>
            <a:r>
              <a:rPr lang="en-GB" sz="1400" dirty="0">
                <a:latin typeface="Arial" panose="020B0604020202020204" pitchFamily="34" charset="0"/>
                <a:cs typeface="Arial" panose="020B0604020202020204" pitchFamily="34" charset="0"/>
              </a:rPr>
              <a:t>: Enable remote consultations, monitoring, and support, improving access to care and convenience for patients.</a:t>
            </a:r>
          </a:p>
          <a:p>
            <a:pPr marL="0" indent="0">
              <a:lnSpc>
                <a:spcPct val="90000"/>
              </a:lnSpc>
              <a:buNone/>
              <a:defRPr sz="2200"/>
            </a:pPr>
            <a:endParaRPr lang="en-GB" sz="1400" dirty="0">
              <a:latin typeface="Arial" panose="020B0604020202020204" pitchFamily="34" charset="0"/>
              <a:cs typeface="Arial" panose="020B0604020202020204" pitchFamily="34" charset="0"/>
            </a:endParaRPr>
          </a:p>
          <a:p>
            <a:pPr>
              <a:lnSpc>
                <a:spcPct val="90000"/>
              </a:lnSpc>
              <a:defRPr sz="2200"/>
            </a:pPr>
            <a:r>
              <a:rPr lang="en-GB" sz="1400" b="1" dirty="0">
                <a:latin typeface="Arial" panose="020B0604020202020204" pitchFamily="34" charset="0"/>
                <a:cs typeface="Arial" panose="020B0604020202020204" pitchFamily="34" charset="0"/>
              </a:rPr>
              <a:t>Community Health Services</a:t>
            </a:r>
            <a:r>
              <a:rPr lang="en-GB" sz="1400" dirty="0">
                <a:latin typeface="Arial" panose="020B0604020202020204" pitchFamily="34" charset="0"/>
                <a:cs typeface="Arial" panose="020B0604020202020204" pitchFamily="34" charset="0"/>
              </a:rPr>
              <a:t>: Deliver healthcare closer to home, supporting prevention, early intervention, and ongoing management of health conditions.</a:t>
            </a:r>
          </a:p>
          <a:p>
            <a:pPr marL="0" indent="0">
              <a:lnSpc>
                <a:spcPct val="90000"/>
              </a:lnSpc>
              <a:buNone/>
              <a:defRPr sz="2200"/>
            </a:pPr>
            <a:endParaRPr lang="en-GB" sz="1400" dirty="0">
              <a:latin typeface="Arial" panose="020B0604020202020204" pitchFamily="34" charset="0"/>
              <a:cs typeface="Arial" panose="020B0604020202020204" pitchFamily="34" charset="0"/>
            </a:endParaRPr>
          </a:p>
          <a:p>
            <a:pPr>
              <a:lnSpc>
                <a:spcPct val="90000"/>
              </a:lnSpc>
              <a:defRPr sz="2200"/>
            </a:pPr>
            <a:r>
              <a:rPr lang="en-GB" sz="1400" b="1" dirty="0">
                <a:latin typeface="Arial" panose="020B0604020202020204" pitchFamily="34" charset="0"/>
                <a:cs typeface="Arial" panose="020B0604020202020204" pitchFamily="34" charset="0"/>
              </a:rPr>
              <a:t>Multidisciplinary Team (MDT) Holistic Hospital Care</a:t>
            </a:r>
            <a:r>
              <a:rPr lang="en-GB" sz="1400" dirty="0">
                <a:latin typeface="Arial" panose="020B0604020202020204" pitchFamily="34" charset="0"/>
                <a:cs typeface="Arial" panose="020B0604020202020204" pitchFamily="34" charset="0"/>
              </a:rPr>
              <a:t>: Brings together healthcare professionals from different disciplines to provide coordinated, patient-centred care addressing physical, mental, and social needs.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038"/>
            <a:ext cx="8229600" cy="457199"/>
          </a:xfrm>
        </p:spPr>
        <p:txBody>
          <a:bodyPr>
            <a:normAutofit fontScale="90000"/>
          </a:bodyPr>
          <a:lstStyle/>
          <a:p>
            <a:r>
              <a:rPr lang="en-GB" sz="2400" b="1">
                <a:latin typeface="Arial" panose="020B0604020202020204" pitchFamily="34" charset="0"/>
                <a:cs typeface="Arial" panose="020B0604020202020204" pitchFamily="34" charset="0"/>
              </a:rPr>
              <a:t>Public Health Initiatives</a:t>
            </a:r>
            <a:endParaRPr lang="en-GB"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1064302"/>
            <a:ext cx="3507698" cy="5747660"/>
          </a:xfrm>
        </p:spPr>
        <p:txBody>
          <a:bodyPr>
            <a:normAutofit fontScale="70000" lnSpcReduction="20000"/>
          </a:bodyPr>
          <a:lstStyle/>
          <a:p>
            <a:pPr>
              <a:defRPr sz="2200"/>
            </a:pPr>
            <a:r>
              <a:rPr lang="en-GB" b="1">
                <a:latin typeface="Arial" panose="020B0604020202020204" pitchFamily="34" charset="0"/>
                <a:cs typeface="Arial" panose="020B0604020202020204" pitchFamily="34" charset="0"/>
              </a:rPr>
              <a:t>Vaccination Campaigns: </a:t>
            </a:r>
            <a:r>
              <a:rPr lang="en-GB">
                <a:latin typeface="Arial" panose="020B0604020202020204" pitchFamily="34" charset="0"/>
                <a:cs typeface="Arial" panose="020B0604020202020204" pitchFamily="34" charset="0"/>
              </a:rPr>
              <a:t>Increase immunisation rates to prevent infectious diseases, protect vulnerable populations, and improve community health.</a:t>
            </a:r>
          </a:p>
          <a:p>
            <a:pPr marL="0" indent="0">
              <a:buNone/>
              <a:defRPr sz="2200"/>
            </a:pPr>
            <a:endParaRPr lang="en-GB">
              <a:latin typeface="Arial" panose="020B0604020202020204" pitchFamily="34" charset="0"/>
              <a:cs typeface="Arial" panose="020B0604020202020204" pitchFamily="34" charset="0"/>
            </a:endParaRPr>
          </a:p>
          <a:p>
            <a:pPr>
              <a:defRPr sz="2200"/>
            </a:pPr>
            <a:r>
              <a:rPr lang="en-GB" b="1">
                <a:latin typeface="Arial" panose="020B0604020202020204" pitchFamily="34" charset="0"/>
                <a:cs typeface="Arial" panose="020B0604020202020204" pitchFamily="34" charset="0"/>
              </a:rPr>
              <a:t>Smoking Cessation Programmes: </a:t>
            </a:r>
            <a:r>
              <a:rPr lang="en-GB">
                <a:latin typeface="Arial" panose="020B0604020202020204" pitchFamily="34" charset="0"/>
                <a:cs typeface="Arial" panose="020B0604020202020204" pitchFamily="34" charset="0"/>
              </a:rPr>
              <a:t>Support individuals to quit smoking through education, counselling, and access to cessation services, reducing the risk of chronic illnesses.</a:t>
            </a:r>
          </a:p>
          <a:p>
            <a:pPr marL="0" indent="0">
              <a:buNone/>
              <a:defRPr sz="2200"/>
            </a:pPr>
            <a:endParaRPr lang="en-GB">
              <a:latin typeface="Arial" panose="020B0604020202020204" pitchFamily="34" charset="0"/>
              <a:cs typeface="Arial" panose="020B0604020202020204" pitchFamily="34" charset="0"/>
            </a:endParaRPr>
          </a:p>
          <a:p>
            <a:pPr>
              <a:defRPr sz="2200"/>
            </a:pPr>
            <a:r>
              <a:rPr lang="en-GB" b="1">
                <a:latin typeface="Arial" panose="020B0604020202020204" pitchFamily="34" charset="0"/>
                <a:cs typeface="Arial" panose="020B0604020202020204" pitchFamily="34" charset="0"/>
              </a:rPr>
              <a:t>Healthy Eating Initiatives: </a:t>
            </a:r>
            <a:r>
              <a:rPr lang="en-GB">
                <a:latin typeface="Arial" panose="020B0604020202020204" pitchFamily="34" charset="0"/>
                <a:cs typeface="Arial" panose="020B0604020202020204" pitchFamily="34" charset="0"/>
              </a:rPr>
              <a:t>Promote balanced nutrition and healthier lifestyle choices to prevent obesity, diabetes, cardiovascular disease, and other diet-related conditions.</a:t>
            </a:r>
          </a:p>
          <a:p>
            <a:pPr marL="0" indent="0">
              <a:buNone/>
              <a:defRPr sz="2200"/>
            </a:pPr>
            <a:endParaRPr lang="en-GB">
              <a:latin typeface="Arial" panose="020B0604020202020204" pitchFamily="34" charset="0"/>
              <a:cs typeface="Arial" panose="020B0604020202020204" pitchFamily="34" charset="0"/>
            </a:endParaRPr>
          </a:p>
          <a:p>
            <a:pPr>
              <a:defRPr sz="2200"/>
            </a:pPr>
            <a:r>
              <a:rPr lang="en-GB" b="1">
                <a:latin typeface="Arial" panose="020B0604020202020204" pitchFamily="34" charset="0"/>
                <a:cs typeface="Arial" panose="020B0604020202020204" pitchFamily="34" charset="0"/>
              </a:rPr>
              <a:t>Mental Health Awareness and MECC (Making Every Contact Count): </a:t>
            </a:r>
            <a:r>
              <a:rPr lang="en-GB">
                <a:latin typeface="Arial" panose="020B0604020202020204" pitchFamily="34" charset="0"/>
                <a:cs typeface="Arial" panose="020B0604020202020204" pitchFamily="34" charset="0"/>
              </a:rPr>
              <a:t>Raise awareness of mental wellbeing, reduce stigma, encourage early intervention, and use routine healthcare interactions to promote positive health behaviours (RSPH, 2025) .</a:t>
            </a:r>
            <a:br>
              <a:rPr lang="en-GB"/>
            </a:br>
            <a:endParaRPr lang="en-GB" dirty="0"/>
          </a:p>
        </p:txBody>
      </p:sp>
      <p:pic>
        <p:nvPicPr>
          <p:cNvPr id="5" name="Picture 4">
            <a:extLst>
              <a:ext uri="{FF2B5EF4-FFF2-40B4-BE49-F238E27FC236}">
                <a16:creationId xmlns:a16="http://schemas.microsoft.com/office/drawing/2014/main" id="{A2BFA99B-84A1-CD32-77FA-A03DBDEE0CA5}"/>
              </a:ext>
            </a:extLst>
          </p:cNvPr>
          <p:cNvPicPr>
            <a:picLocks noChangeAspect="1"/>
          </p:cNvPicPr>
          <p:nvPr/>
        </p:nvPicPr>
        <p:blipFill>
          <a:blip r:embed="rId2"/>
          <a:stretch>
            <a:fillRect/>
          </a:stretch>
        </p:blipFill>
        <p:spPr>
          <a:xfrm>
            <a:off x="3687581" y="681961"/>
            <a:ext cx="5456419" cy="5973763"/>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578189"/>
          </a:xfrm>
        </p:spPr>
        <p:txBody>
          <a:bodyPr>
            <a:normAutofit/>
          </a:bodyPr>
          <a:lstStyle/>
          <a:p>
            <a:r>
              <a:rPr sz="2400" b="1" dirty="0">
                <a:latin typeface="Arial" panose="020B0604020202020204" pitchFamily="34" charset="0"/>
                <a:cs typeface="Arial" panose="020B0604020202020204" pitchFamily="34" charset="0"/>
              </a:rPr>
              <a:t>Equity and Access</a:t>
            </a:r>
          </a:p>
        </p:txBody>
      </p:sp>
      <p:sp>
        <p:nvSpPr>
          <p:cNvPr id="3" name="Content Placeholder 2"/>
          <p:cNvSpPr>
            <a:spLocks noGrp="1"/>
          </p:cNvSpPr>
          <p:nvPr>
            <p:ph idx="1"/>
          </p:nvPr>
        </p:nvSpPr>
        <p:spPr>
          <a:xfrm>
            <a:off x="0" y="884420"/>
            <a:ext cx="3357797" cy="5973580"/>
          </a:xfrm>
        </p:spPr>
        <p:txBody>
          <a:bodyPr>
            <a:normAutofit fontScale="70000" lnSpcReduction="20000"/>
          </a:bodyPr>
          <a:lstStyle/>
          <a:p>
            <a:pPr>
              <a:defRPr sz="2200"/>
            </a:pPr>
            <a:r>
              <a:rPr lang="en-GB" b="1" dirty="0">
                <a:latin typeface="Arial" panose="020B0604020202020204" pitchFamily="34" charset="0"/>
                <a:cs typeface="Arial" panose="020B0604020202020204" pitchFamily="34" charset="0"/>
              </a:rPr>
              <a:t>Health Inequalities</a:t>
            </a:r>
            <a:r>
              <a:rPr lang="en-GB" dirty="0">
                <a:latin typeface="Arial" panose="020B0604020202020204" pitchFamily="34" charset="0"/>
                <a:cs typeface="Arial" panose="020B0604020202020204" pitchFamily="34" charset="0"/>
              </a:rPr>
              <a:t>: Factors such as poverty, poor housing, and limited education opportunities can negatively affect health outcomes and access to healthcare services.</a:t>
            </a:r>
          </a:p>
          <a:p>
            <a:pPr marL="0" indent="0">
              <a:buNone/>
              <a:defRPr sz="2200"/>
            </a:pPr>
            <a:endParaRPr lang="en-GB" dirty="0">
              <a:latin typeface="Arial" panose="020B0604020202020204" pitchFamily="34" charset="0"/>
              <a:cs typeface="Arial" panose="020B0604020202020204" pitchFamily="34" charset="0"/>
            </a:endParaRPr>
          </a:p>
          <a:p>
            <a:pPr>
              <a:defRPr sz="2200"/>
            </a:pPr>
            <a:r>
              <a:rPr lang="en-GB" b="1" dirty="0">
                <a:latin typeface="Arial" panose="020B0604020202020204" pitchFamily="34" charset="0"/>
                <a:cs typeface="Arial" panose="020B0604020202020204" pitchFamily="34" charset="0"/>
              </a:rPr>
              <a:t>Impact on Communities</a:t>
            </a:r>
            <a:r>
              <a:rPr lang="en-GB" dirty="0">
                <a:latin typeface="Arial" panose="020B0604020202020204" pitchFamily="34" charset="0"/>
                <a:cs typeface="Arial" panose="020B0604020202020204" pitchFamily="34" charset="0"/>
              </a:rPr>
              <a:t>: Disadvantaged populations often experience higher rates of illness, reduced life expectancy, and greater barriers to accessing quality care.</a:t>
            </a:r>
          </a:p>
          <a:p>
            <a:pPr marL="0" indent="0">
              <a:buNone/>
              <a:defRPr sz="2200"/>
            </a:pPr>
            <a:endParaRPr lang="en-GB" dirty="0">
              <a:latin typeface="Arial" panose="020B0604020202020204" pitchFamily="34" charset="0"/>
              <a:cs typeface="Arial" panose="020B0604020202020204" pitchFamily="34" charset="0"/>
            </a:endParaRPr>
          </a:p>
          <a:p>
            <a:pPr>
              <a:defRPr sz="2200"/>
            </a:pPr>
            <a:r>
              <a:rPr lang="en-GB" b="1" dirty="0">
                <a:latin typeface="Arial" panose="020B0604020202020204" pitchFamily="34" charset="0"/>
                <a:cs typeface="Arial" panose="020B0604020202020204" pitchFamily="34" charset="0"/>
              </a:rPr>
              <a:t>Universal Healthcare</a:t>
            </a:r>
            <a:r>
              <a:rPr lang="en-GB" dirty="0">
                <a:latin typeface="Arial" panose="020B0604020202020204" pitchFamily="34" charset="0"/>
                <a:cs typeface="Arial" panose="020B0604020202020204" pitchFamily="34" charset="0"/>
              </a:rPr>
              <a:t>: Ensures that healthcare services are available to everyone regardless of income, social status, or background, helping to reduce inequalities.</a:t>
            </a:r>
          </a:p>
          <a:p>
            <a:pPr marL="0" indent="0">
              <a:buNone/>
              <a:defRPr sz="2200"/>
            </a:pPr>
            <a:endParaRPr lang="en-GB" dirty="0">
              <a:latin typeface="Arial" panose="020B0604020202020204" pitchFamily="34" charset="0"/>
              <a:cs typeface="Arial" panose="020B0604020202020204" pitchFamily="34" charset="0"/>
            </a:endParaRPr>
          </a:p>
          <a:p>
            <a:pPr>
              <a:defRPr sz="2200"/>
            </a:pPr>
            <a:r>
              <a:rPr lang="en-GB" b="1" dirty="0">
                <a:latin typeface="Arial" panose="020B0604020202020204" pitchFamily="34" charset="0"/>
                <a:cs typeface="Arial" panose="020B0604020202020204" pitchFamily="34" charset="0"/>
              </a:rPr>
              <a:t>Targeted Interventions</a:t>
            </a:r>
            <a:r>
              <a:rPr lang="en-GB" dirty="0">
                <a:latin typeface="Arial" panose="020B0604020202020204" pitchFamily="34" charset="0"/>
                <a:cs typeface="Arial" panose="020B0604020202020204" pitchFamily="34" charset="0"/>
              </a:rPr>
              <a:t>: Focused programmes and support for vulnerable or high-risk groups help address specific health needs and improve healthcare access and outcomes (Care Quality Commission, 2024).</a:t>
            </a:r>
            <a:endParaRPr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E09FBEB-0B6C-28CC-45B7-99DE88819797}"/>
              </a:ext>
            </a:extLst>
          </p:cNvPr>
          <p:cNvPicPr>
            <a:picLocks noChangeAspect="1"/>
          </p:cNvPicPr>
          <p:nvPr/>
        </p:nvPicPr>
        <p:blipFill>
          <a:blip r:embed="rId2"/>
          <a:stretch>
            <a:fillRect/>
          </a:stretch>
        </p:blipFill>
        <p:spPr>
          <a:xfrm>
            <a:off x="3357796" y="762000"/>
            <a:ext cx="5786203" cy="5713751"/>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2134" y="-10175"/>
            <a:ext cx="4219731" cy="729703"/>
          </a:xfrm>
        </p:spPr>
        <p:txBody>
          <a:bodyPr>
            <a:normAutofit/>
          </a:bodyPr>
          <a:lstStyle/>
          <a:p>
            <a:r>
              <a:rPr lang="en-GB" sz="3200" b="1"/>
              <a:t>Conclusion</a:t>
            </a:r>
            <a:endParaRPr lang="en-GB" sz="3200" b="1" dirty="0"/>
          </a:p>
        </p:txBody>
      </p:sp>
      <p:sp>
        <p:nvSpPr>
          <p:cNvPr id="3" name="Content Placeholder 2"/>
          <p:cNvSpPr>
            <a:spLocks noGrp="1"/>
          </p:cNvSpPr>
          <p:nvPr>
            <p:ph idx="1"/>
          </p:nvPr>
        </p:nvSpPr>
        <p:spPr>
          <a:xfrm>
            <a:off x="0" y="4586990"/>
            <a:ext cx="9144000" cy="2271009"/>
          </a:xfrm>
        </p:spPr>
        <p:txBody>
          <a:bodyPr>
            <a:normAutofit/>
          </a:bodyPr>
          <a:lstStyle/>
          <a:p>
            <a:pPr marL="0" indent="0" algn="ctr">
              <a:buNone/>
              <a:defRPr sz="2200"/>
            </a:pPr>
            <a:r>
              <a:rPr lang="en-GB" sz="1600" dirty="0">
                <a:latin typeface="Arial" panose="020B0604020202020204" pitchFamily="34" charset="0"/>
                <a:cs typeface="Arial" panose="020B0604020202020204" pitchFamily="34" charset="0"/>
              </a:rPr>
              <a:t>Health, wellbeing, and sustainable development are essential components of modern healthcare. </a:t>
            </a:r>
          </a:p>
          <a:p>
            <a:pPr marL="0" indent="0" algn="ctr">
              <a:buNone/>
              <a:defRPr sz="2200"/>
            </a:pPr>
            <a:r>
              <a:rPr lang="en-GB" sz="1600" dirty="0">
                <a:latin typeface="Arial" panose="020B0604020202020204" pitchFamily="34" charset="0"/>
                <a:cs typeface="Arial" panose="020B0604020202020204" pitchFamily="34" charset="0"/>
              </a:rPr>
              <a:t>Health is influenced by physical, mental, and social factors, while wellbeing focuses on overall quality of life and life satisfaction. Sustainable healthcare promotes environmental responsibility, social equity, and economic efficiency to ensure services remain effective for future generations. </a:t>
            </a:r>
          </a:p>
          <a:p>
            <a:pPr marL="0" indent="0" algn="ctr">
              <a:buNone/>
              <a:defRPr sz="2200"/>
            </a:pPr>
            <a:r>
              <a:rPr lang="en-GB" sz="1600" dirty="0">
                <a:latin typeface="Arial" panose="020B0604020202020204" pitchFamily="34" charset="0"/>
                <a:cs typeface="Arial" panose="020B0604020202020204" pitchFamily="34" charset="0"/>
              </a:rPr>
              <a:t>Despite challenges such as funding pressures, workforce shortages, and health inequalities, policies, public health initiatives, and equitable access strategies can help create healthier communities and more sustainable healthcare systems</a:t>
            </a:r>
          </a:p>
        </p:txBody>
      </p:sp>
      <p:pic>
        <p:nvPicPr>
          <p:cNvPr id="7" name="Picture 6">
            <a:extLst>
              <a:ext uri="{FF2B5EF4-FFF2-40B4-BE49-F238E27FC236}">
                <a16:creationId xmlns:a16="http://schemas.microsoft.com/office/drawing/2014/main" id="{B0396B2C-728D-CFE7-D02B-4D43B3F70B7E}"/>
              </a:ext>
            </a:extLst>
          </p:cNvPr>
          <p:cNvPicPr>
            <a:picLocks noChangeAspect="1"/>
          </p:cNvPicPr>
          <p:nvPr/>
        </p:nvPicPr>
        <p:blipFill>
          <a:blip r:embed="rId2"/>
          <a:stretch>
            <a:fillRect/>
          </a:stretch>
        </p:blipFill>
        <p:spPr>
          <a:xfrm>
            <a:off x="0" y="719528"/>
            <a:ext cx="9144000" cy="3400425"/>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051DB6-FED0-7E7E-8FA5-1B23A992F5FC}"/>
              </a:ext>
            </a:extLst>
          </p:cNvPr>
          <p:cNvSpPr txBox="1"/>
          <p:nvPr/>
        </p:nvSpPr>
        <p:spPr>
          <a:xfrm>
            <a:off x="1" y="0"/>
            <a:ext cx="9143999" cy="6617196"/>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Reference List</a:t>
            </a:r>
          </a:p>
          <a:p>
            <a:pPr algn="ctr"/>
            <a:endParaRPr lang="en-GB" dirty="0"/>
          </a:p>
          <a:p>
            <a:endParaRPr lang="en-GB" dirty="0"/>
          </a:p>
          <a:p>
            <a:r>
              <a:rPr lang="en-GB" dirty="0"/>
              <a:t>C</a:t>
            </a:r>
            <a:r>
              <a:rPr lang="en-GB" sz="1200" dirty="0">
                <a:latin typeface="Arial" panose="020B0604020202020204" pitchFamily="34" charset="0"/>
                <a:cs typeface="Arial" panose="020B0604020202020204" pitchFamily="34" charset="0"/>
              </a:rPr>
              <a:t>are Quality Commission (2024). </a:t>
            </a:r>
            <a:r>
              <a:rPr lang="en-GB" sz="1200" i="1" dirty="0">
                <a:latin typeface="Arial" panose="020B0604020202020204" pitchFamily="34" charset="0"/>
                <a:cs typeface="Arial" panose="020B0604020202020204" pitchFamily="34" charset="0"/>
              </a:rPr>
              <a:t>Equity in access - care quality commission</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www.cqc.org.uk</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2"/>
              </a:rPr>
              <a:t>https://www.cqc.org.uk/guidance-regulation/providers/assessment/single-assessment-framework/responsive/equity-access</a:t>
            </a:r>
            <a:r>
              <a:rPr lang="en-GB" sz="1200" dirty="0">
                <a:latin typeface="Arial" panose="020B0604020202020204" pitchFamily="34" charset="0"/>
                <a:cs typeface="Arial" panose="020B0604020202020204" pitchFamily="34" charset="0"/>
              </a:rPr>
              <a:t>  (Accessed 06 July 2026).</a:t>
            </a:r>
          </a:p>
          <a:p>
            <a:r>
              <a:rPr lang="en-GB" sz="1200" dirty="0">
                <a:latin typeface="Arial" panose="020B0604020202020204" pitchFamily="34" charset="0"/>
                <a:cs typeface="Arial" panose="020B0604020202020204" pitchFamily="34" charset="0"/>
              </a:rPr>
              <a:t>Department of health (2014). The relationship between wellbeing and health. Available at: </a:t>
            </a:r>
            <a:r>
              <a:rPr lang="en-GB" sz="1200" u="sng" dirty="0">
                <a:latin typeface="Arial" panose="020B0604020202020204" pitchFamily="34" charset="0"/>
                <a:cs typeface="Arial" panose="020B0604020202020204" pitchFamily="34" charset="0"/>
                <a:hlinkClick r:id="rId3"/>
              </a:rPr>
              <a:t>https://assets.publishing.service.gov.uk/media/5a7baa00ed915d4147621d62/The_relationship_between_wellbeing_and_health.pdf</a:t>
            </a:r>
            <a:r>
              <a:rPr lang="en-GB" sz="1200" dirty="0">
                <a:latin typeface="Arial" panose="020B0604020202020204" pitchFamily="34" charset="0"/>
                <a:cs typeface="Arial" panose="020B0604020202020204" pitchFamily="34" charset="0"/>
              </a:rPr>
              <a:t>  (Accessed 10 July 2026).</a:t>
            </a:r>
          </a:p>
          <a:p>
            <a:r>
              <a:rPr lang="en-GB" sz="1200" dirty="0">
                <a:latin typeface="Arial" panose="020B0604020202020204" pitchFamily="34" charset="0"/>
                <a:cs typeface="Arial" panose="020B0604020202020204" pitchFamily="34" charset="0"/>
              </a:rPr>
              <a:t>Khan, Z. (2023b). The emerging challenges and strengths of the national health services: A physician perspective. </a:t>
            </a:r>
            <a:r>
              <a:rPr lang="en-GB" sz="1200" i="1" dirty="0" err="1">
                <a:latin typeface="Arial" panose="020B0604020202020204" pitchFamily="34" charset="0"/>
                <a:cs typeface="Arial" panose="020B0604020202020204" pitchFamily="34" charset="0"/>
              </a:rPr>
              <a:t>Cureus</a:t>
            </a:r>
            <a:r>
              <a:rPr lang="en-GB" sz="1200" dirty="0">
                <a:latin typeface="Arial" panose="020B0604020202020204" pitchFamily="34" charset="0"/>
                <a:cs typeface="Arial" panose="020B0604020202020204" pitchFamily="34" charset="0"/>
              </a:rPr>
              <a:t>, 15(5). Available at: </a:t>
            </a:r>
            <a:r>
              <a:rPr lang="en-GB" sz="1200" u="sng" dirty="0">
                <a:latin typeface="Arial" panose="020B0604020202020204" pitchFamily="34" charset="0"/>
                <a:cs typeface="Arial" panose="020B0604020202020204" pitchFamily="34" charset="0"/>
                <a:hlinkClick r:id="rId4"/>
              </a:rPr>
              <a:t>https://pmc.ncbi.nlm.nih.gov/articles/PMC10240167/</a:t>
            </a:r>
            <a:r>
              <a:rPr lang="en-GB" sz="1200" dirty="0">
                <a:latin typeface="Arial" panose="020B0604020202020204" pitchFamily="34" charset="0"/>
                <a:cs typeface="Arial" panose="020B0604020202020204" pitchFamily="34" charset="0"/>
              </a:rPr>
              <a:t>  (Accessed 11 July 2026).</a:t>
            </a:r>
          </a:p>
          <a:p>
            <a:r>
              <a:rPr lang="en-GB" sz="1200" dirty="0">
                <a:latin typeface="Arial" panose="020B0604020202020204" pitchFamily="34" charset="0"/>
                <a:cs typeface="Arial" panose="020B0604020202020204" pitchFamily="34" charset="0"/>
              </a:rPr>
              <a:t>Local Government Association (2022). </a:t>
            </a:r>
            <a:r>
              <a:rPr lang="en-GB" sz="1200" i="1" dirty="0">
                <a:latin typeface="Arial" panose="020B0604020202020204" pitchFamily="34" charset="0"/>
                <a:cs typeface="Arial" panose="020B0604020202020204" pitchFamily="34" charset="0"/>
              </a:rPr>
              <a:t>Collaboration at place and system: A snapshot of Health and wellbeing boards in the integrated care system landscape | local government association</a:t>
            </a:r>
            <a:r>
              <a:rPr lang="en-GB" sz="1200" dirty="0">
                <a:latin typeface="Arial" panose="020B0604020202020204" pitchFamily="34" charset="0"/>
                <a:cs typeface="Arial" panose="020B0604020202020204" pitchFamily="34" charset="0"/>
              </a:rPr>
              <a:t>.</a:t>
            </a:r>
            <a:r>
              <a:rPr lang="en-GB" sz="1200" i="1" dirty="0">
                <a:latin typeface="Arial" panose="020B0604020202020204" pitchFamily="34" charset="0"/>
                <a:cs typeface="Arial" panose="020B0604020202020204" pitchFamily="34" charset="0"/>
              </a:rPr>
              <a:t>www.local.gov.uk</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5"/>
              </a:rPr>
              <a:t>https://www.local.gov.uk/collaboration-place-and-system-snapshot-health-and-wellbeing-boards-integrated-care-system</a:t>
            </a:r>
            <a:r>
              <a:rPr lang="en-GB" sz="1200" dirty="0">
                <a:latin typeface="Arial" panose="020B0604020202020204" pitchFamily="34" charset="0"/>
                <a:cs typeface="Arial" panose="020B0604020202020204" pitchFamily="34" charset="0"/>
              </a:rPr>
              <a:t>  (Accessed 09 July 2026).</a:t>
            </a:r>
          </a:p>
          <a:p>
            <a:r>
              <a:rPr lang="en-GB" sz="1200" dirty="0">
                <a:latin typeface="Arial" panose="020B0604020202020204" pitchFamily="34" charset="0"/>
                <a:cs typeface="Arial" panose="020B0604020202020204" pitchFamily="34" charset="0"/>
              </a:rPr>
              <a:t>Lewis, S. (2023). </a:t>
            </a:r>
            <a:r>
              <a:rPr lang="en-GB" sz="1200" i="1" dirty="0">
                <a:latin typeface="Arial" panose="020B0604020202020204" pitchFamily="34" charset="0"/>
                <a:cs typeface="Arial" panose="020B0604020202020204" pitchFamily="34" charset="0"/>
              </a:rPr>
              <a:t>A guide to integrated care systems (ICSs) – definitions and background – British healthcare trades association</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6"/>
              </a:rPr>
              <a:t>https://www.bhta.com/a-guide-to-integrated-care-systems-icss-definitions-and-background/</a:t>
            </a:r>
            <a:r>
              <a:rPr lang="en-GB" sz="1200" dirty="0">
                <a:latin typeface="Arial" panose="020B0604020202020204" pitchFamily="34" charset="0"/>
                <a:cs typeface="Arial" panose="020B0604020202020204" pitchFamily="34" charset="0"/>
              </a:rPr>
              <a:t>  (Accessed 09 July 2026).</a:t>
            </a:r>
          </a:p>
          <a:p>
            <a:r>
              <a:rPr lang="en-GB" sz="1200" dirty="0">
                <a:latin typeface="Arial" panose="020B0604020202020204" pitchFamily="34" charset="0"/>
                <a:cs typeface="Arial" panose="020B0604020202020204" pitchFamily="34" charset="0"/>
              </a:rPr>
              <a:t>May, C.R., Hillis, A., Gravenhorst, K., Bradley, C.D., Geng, E., Boehmer, K., Gallacher, K.I., Chew- Graham, C.A., </a:t>
            </a:r>
            <a:r>
              <a:rPr lang="en-GB" sz="1200" dirty="0" err="1">
                <a:latin typeface="Arial" panose="020B0604020202020204" pitchFamily="34" charset="0"/>
                <a:cs typeface="Arial" panose="020B0604020202020204" pitchFamily="34" charset="0"/>
              </a:rPr>
              <a:t>Lippiett</a:t>
            </a:r>
            <a:r>
              <a:rPr lang="en-GB" sz="1200" dirty="0">
                <a:latin typeface="Arial" panose="020B0604020202020204" pitchFamily="34" charset="0"/>
                <a:cs typeface="Arial" panose="020B0604020202020204" pitchFamily="34" charset="0"/>
              </a:rPr>
              <a:t>, K., May, C.M., Smyth, R., Nolte, E., Stevenson, F., Richardson, A., Mair, F., MacFarlane, A. and Montori, V.M. (2025). Translational framework for implementation evaluation and research: A critical approach to patient-centred equity design. </a:t>
            </a:r>
            <a:r>
              <a:rPr lang="en-GB" sz="1200" i="1" dirty="0">
                <a:latin typeface="Arial" panose="020B0604020202020204" pitchFamily="34" charset="0"/>
                <a:cs typeface="Arial" panose="020B0604020202020204" pitchFamily="34" charset="0"/>
              </a:rPr>
              <a:t>Implementation science communications</a:t>
            </a:r>
            <a:r>
              <a:rPr lang="en-GB" sz="1200" dirty="0">
                <a:latin typeface="Arial" panose="020B0604020202020204" pitchFamily="34" charset="0"/>
                <a:cs typeface="Arial" panose="020B0604020202020204" pitchFamily="34" charset="0"/>
              </a:rPr>
              <a:t>, 6(1)m </a:t>
            </a:r>
            <a:r>
              <a:rPr lang="en-GB" sz="1200" u="sng" dirty="0">
                <a:latin typeface="Arial" panose="020B0604020202020204" pitchFamily="34" charset="0"/>
                <a:cs typeface="Arial" panose="020B0604020202020204" pitchFamily="34" charset="0"/>
                <a:hlinkClick r:id="rId7"/>
              </a:rPr>
              <a:t>10.1186/s43058-025-00789-8</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Miller, R. (2022). </a:t>
            </a:r>
            <a:r>
              <a:rPr lang="en-GB" sz="1200" i="1" dirty="0">
                <a:latin typeface="Arial" panose="020B0604020202020204" pitchFamily="34" charset="0"/>
                <a:cs typeface="Arial" panose="020B0604020202020204" pitchFamily="34" charset="0"/>
              </a:rPr>
              <a:t>Multidisciplinary teams: Integrating care in Places and neighbourhoods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Social Care Institute for Excellence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8"/>
              </a:rPr>
              <a:t>https://www.scie.org.uk/integrated-care/multidisciplinary-teams/</a:t>
            </a:r>
            <a:r>
              <a:rPr lang="en-GB" sz="1200" dirty="0">
                <a:latin typeface="Arial" panose="020B0604020202020204" pitchFamily="34" charset="0"/>
                <a:cs typeface="Arial" panose="020B0604020202020204" pitchFamily="34" charset="0"/>
              </a:rPr>
              <a:t>  (Accessed 14 July 2026).</a:t>
            </a:r>
          </a:p>
          <a:p>
            <a:r>
              <a:rPr lang="en-GB" sz="1200" dirty="0">
                <a:latin typeface="Arial" panose="020B0604020202020204" pitchFamily="34" charset="0"/>
                <a:cs typeface="Arial" panose="020B0604020202020204" pitchFamily="34" charset="0"/>
              </a:rPr>
              <a:t>NHS England (2024). </a:t>
            </a:r>
            <a:r>
              <a:rPr lang="en-GB" sz="1200" i="1" dirty="0">
                <a:latin typeface="Arial" panose="020B0604020202020204" pitchFamily="34" charset="0"/>
                <a:cs typeface="Arial" panose="020B0604020202020204" pitchFamily="34" charset="0"/>
              </a:rPr>
              <a:t>Evolving to meet a changing world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NHS England</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9"/>
              </a:rPr>
              <a:t>https://www.england.nhs.uk/future-of-human-resources-and-organisational-development/the-future-of-nhs-human-resources-and-organisational-development-report/evolving-to-meet-a-changing-world/</a:t>
            </a:r>
            <a:r>
              <a:rPr lang="en-GB" sz="1200" dirty="0">
                <a:latin typeface="Arial" panose="020B0604020202020204" pitchFamily="34" charset="0"/>
                <a:cs typeface="Arial" panose="020B0604020202020204" pitchFamily="34" charset="0"/>
              </a:rPr>
              <a:t> (Accessed 20 July 2026).</a:t>
            </a:r>
          </a:p>
          <a:p>
            <a:r>
              <a:rPr lang="en-GB" sz="1200" dirty="0">
                <a:latin typeface="Arial" panose="020B0604020202020204" pitchFamily="34" charset="0"/>
                <a:cs typeface="Arial" panose="020B0604020202020204" pitchFamily="34" charset="0"/>
              </a:rPr>
              <a:t>Nashwan, A.J.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(2025) “The evolving role of nursing informatics in the era of artificial intelligence,” </a:t>
            </a:r>
            <a:r>
              <a:rPr lang="en-GB" sz="1200" i="1" dirty="0">
                <a:latin typeface="Arial" panose="020B0604020202020204" pitchFamily="34" charset="0"/>
                <a:cs typeface="Arial" panose="020B0604020202020204" pitchFamily="34" charset="0"/>
              </a:rPr>
              <a:t>International nursing review</a:t>
            </a:r>
            <a:r>
              <a:rPr lang="en-GB" sz="1200" dirty="0">
                <a:latin typeface="Arial" panose="020B0604020202020204" pitchFamily="34" charset="0"/>
                <a:cs typeface="Arial" panose="020B0604020202020204" pitchFamily="34" charset="0"/>
              </a:rPr>
              <a:t>, 72(1), pp. e13084-n/a. Available at: </a:t>
            </a:r>
            <a:r>
              <a:rPr lang="en-GB" sz="1200" u="sng" dirty="0">
                <a:latin typeface="Arial" panose="020B0604020202020204" pitchFamily="34" charset="0"/>
                <a:cs typeface="Arial" panose="020B0604020202020204" pitchFamily="34" charset="0"/>
                <a:hlinkClick r:id="rId10"/>
              </a:rPr>
              <a:t>https://doi.org/10.1111/inr.13084</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NHS England (2020). </a:t>
            </a:r>
            <a:r>
              <a:rPr lang="en-GB" sz="1200" i="1" dirty="0">
                <a:latin typeface="Arial" panose="020B0604020202020204" pitchFamily="34" charset="0"/>
                <a:cs typeface="Arial" panose="020B0604020202020204" pitchFamily="34" charset="0"/>
              </a:rPr>
              <a:t>Making every contact count (MECC)</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NHS England</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1"/>
              </a:rPr>
              <a:t>https://www.hee.nhs.uk/our-work/population-health/our-resources-hub/making-every-contact-count-mecc</a:t>
            </a:r>
            <a:r>
              <a:rPr lang="en-GB" sz="1200" dirty="0">
                <a:latin typeface="Arial" panose="020B0604020202020204" pitchFamily="34" charset="0"/>
                <a:cs typeface="Arial" panose="020B0604020202020204" pitchFamily="34" charset="0"/>
              </a:rPr>
              <a:t>  (Accessed 08 July 2026).</a:t>
            </a:r>
          </a:p>
          <a:p>
            <a:endParaRPr lang="en-GB" dirty="0"/>
          </a:p>
        </p:txBody>
      </p:sp>
    </p:spTree>
    <p:extLst>
      <p:ext uri="{BB962C8B-B14F-4D97-AF65-F5344CB8AC3E}">
        <p14:creationId xmlns:p14="http://schemas.microsoft.com/office/powerpoint/2010/main" val="18518000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04AC52-B24E-BB2C-2B92-CCE72F72A907}"/>
              </a:ext>
            </a:extLst>
          </p:cNvPr>
          <p:cNvSpPr txBox="1"/>
          <p:nvPr/>
        </p:nvSpPr>
        <p:spPr>
          <a:xfrm>
            <a:off x="1" y="-2"/>
            <a:ext cx="9144000" cy="4862870"/>
          </a:xfrm>
          <a:prstGeom prst="rect">
            <a:avLst/>
          </a:prstGeom>
          <a:noFill/>
        </p:spPr>
        <p:txBody>
          <a:bodyPr wrap="square" rtlCol="0">
            <a:spAutoFit/>
          </a:bodyPr>
          <a:lstStyle/>
          <a:p>
            <a:endParaRPr lang="en-GB" sz="1200" dirty="0">
              <a:latin typeface="Arial" panose="020B0604020202020204" pitchFamily="34" charset="0"/>
              <a:cs typeface="Arial" panose="020B0604020202020204" pitchFamily="34" charset="0"/>
            </a:endParaRPr>
          </a:p>
          <a:p>
            <a:pPr algn="ctr"/>
            <a:r>
              <a:rPr lang="en-GB" sz="2800" b="1" dirty="0">
                <a:latin typeface="Arial" panose="020B0604020202020204" pitchFamily="34" charset="0"/>
                <a:cs typeface="Arial" panose="020B0604020202020204" pitchFamily="34" charset="0"/>
              </a:rPr>
              <a:t>Reference List</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NICE (2025). </a:t>
            </a:r>
            <a:r>
              <a:rPr lang="en-GB" sz="1200" i="1" dirty="0">
                <a:latin typeface="Arial" panose="020B0604020202020204" pitchFamily="34" charset="0"/>
                <a:cs typeface="Arial" panose="020B0604020202020204" pitchFamily="34" charset="0"/>
              </a:rPr>
              <a:t>Mental health guidelines | hub | NICE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NICE website: The National Institute for Health and Care Excellence</a:t>
            </a:r>
            <a:r>
              <a:rPr lang="en-GB" sz="1200" dirty="0">
                <a:latin typeface="Arial" panose="020B0604020202020204" pitchFamily="34" charset="0"/>
                <a:cs typeface="Arial" panose="020B0604020202020204" pitchFamily="34" charset="0"/>
              </a:rPr>
              <a:t>. NICE. Available at: </a:t>
            </a:r>
            <a:r>
              <a:rPr lang="en-GB" sz="1200" u="sng" dirty="0">
                <a:latin typeface="Arial" panose="020B0604020202020204" pitchFamily="34" charset="0"/>
                <a:cs typeface="Arial" panose="020B0604020202020204" pitchFamily="34" charset="0"/>
                <a:hlinkClick r:id="rId2"/>
              </a:rPr>
              <a:t>https://www.nice.org.uk/guidance/indevelopment/gid-hub10005</a:t>
            </a:r>
            <a:r>
              <a:rPr lang="en-GB" sz="1200" dirty="0">
                <a:latin typeface="Arial" panose="020B0604020202020204" pitchFamily="34" charset="0"/>
                <a:cs typeface="Arial" panose="020B0604020202020204" pitchFamily="34" charset="0"/>
              </a:rPr>
              <a:t>  (Accessed 11 July 2026).</a:t>
            </a:r>
          </a:p>
          <a:p>
            <a:r>
              <a:rPr lang="en-GB" sz="1200" dirty="0">
                <a:latin typeface="Arial" panose="020B0604020202020204" pitchFamily="34" charset="0"/>
                <a:cs typeface="Arial" panose="020B0604020202020204" pitchFamily="34" charset="0"/>
              </a:rPr>
              <a:t>RSPH (2025). </a:t>
            </a:r>
            <a:r>
              <a:rPr lang="en-GB" sz="1200" i="1" dirty="0">
                <a:latin typeface="Arial" panose="020B0604020202020204" pitchFamily="34" charset="0"/>
                <a:cs typeface="Arial" panose="020B0604020202020204" pitchFamily="34" charset="0"/>
              </a:rPr>
              <a:t>The top 10 public health achievements of the 21st century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Rsph.org.uk</a:t>
            </a:r>
            <a:r>
              <a:rPr lang="en-GB" sz="1200" dirty="0">
                <a:latin typeface="Arial" panose="020B0604020202020204" pitchFamily="34" charset="0"/>
                <a:cs typeface="Arial" panose="020B0604020202020204" pitchFamily="34" charset="0"/>
              </a:rPr>
              <a:t>. Royal Society for Public Health. Available at: </a:t>
            </a:r>
            <a:r>
              <a:rPr lang="en-GB" sz="1200" u="sng" dirty="0">
                <a:latin typeface="Arial" panose="020B0604020202020204" pitchFamily="34" charset="0"/>
                <a:cs typeface="Arial" panose="020B0604020202020204" pitchFamily="34" charset="0"/>
                <a:hlinkClick r:id="rId3"/>
              </a:rPr>
              <a:t>https://www.rsph.org.uk/insights/the-top-10-public-health-achievements-of-the-21st-century/</a:t>
            </a:r>
            <a:r>
              <a:rPr lang="en-GB" sz="1200" dirty="0">
                <a:latin typeface="Arial" panose="020B0604020202020204" pitchFamily="34" charset="0"/>
                <a:cs typeface="Arial" panose="020B0604020202020204" pitchFamily="34" charset="0"/>
              </a:rPr>
              <a:t>  (Accessed 09 July 2026).</a:t>
            </a:r>
          </a:p>
          <a:p>
            <a:r>
              <a:rPr lang="en-GB" sz="1200" dirty="0">
                <a:latin typeface="Arial" panose="020B0604020202020204" pitchFamily="34" charset="0"/>
                <a:cs typeface="Arial" panose="020B0604020202020204" pitchFamily="34" charset="0"/>
              </a:rPr>
              <a:t>Royal College of Nursing (2024). </a:t>
            </a:r>
            <a:r>
              <a:rPr lang="en-GB" sz="1200" i="1" dirty="0">
                <a:latin typeface="Arial" panose="020B0604020202020204" pitchFamily="34" charset="0"/>
                <a:cs typeface="Arial" panose="020B0604020202020204" pitchFamily="34" charset="0"/>
              </a:rPr>
              <a:t>Sustainability in health and care| royal college of Nursing</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The Royal College of Nursing</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4"/>
              </a:rPr>
              <a:t>https://www.rcn.org.uk/About-us/Sustainability-in-health-and-care</a:t>
            </a:r>
            <a:r>
              <a:rPr lang="en-GB" sz="1200" dirty="0">
                <a:latin typeface="Arial" panose="020B0604020202020204" pitchFamily="34" charset="0"/>
                <a:cs typeface="Arial" panose="020B0604020202020204" pitchFamily="34" charset="0"/>
              </a:rPr>
              <a:t>  (Accessed 20 July 2026).</a:t>
            </a:r>
          </a:p>
          <a:p>
            <a:r>
              <a:rPr lang="en-GB" sz="1200" dirty="0">
                <a:latin typeface="Arial" panose="020B0604020202020204" pitchFamily="34" charset="0"/>
                <a:cs typeface="Arial" panose="020B0604020202020204" pitchFamily="34" charset="0"/>
              </a:rPr>
              <a:t>The Kings Fund (2024). </a:t>
            </a:r>
            <a:r>
              <a:rPr lang="en-GB" sz="1200" i="1" dirty="0">
                <a:latin typeface="Arial" panose="020B0604020202020204" pitchFamily="34" charset="0"/>
                <a:cs typeface="Arial" panose="020B0604020202020204" pitchFamily="34" charset="0"/>
              </a:rPr>
              <a:t>The government’s ten year plan | health and care | the king’s fund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The King’s Fund</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5"/>
              </a:rPr>
              <a:t>https://www.kingsfund.org.uk/insight-and-analysis/projects/governments-long-term-plan-health-and-care</a:t>
            </a:r>
            <a:r>
              <a:rPr lang="en-GB" sz="1200" dirty="0">
                <a:latin typeface="Arial" panose="020B0604020202020204" pitchFamily="34" charset="0"/>
                <a:cs typeface="Arial" panose="020B0604020202020204" pitchFamily="34" charset="0"/>
              </a:rPr>
              <a:t>  (Accessed 01 July 2026).</a:t>
            </a:r>
          </a:p>
          <a:p>
            <a:r>
              <a:rPr lang="en-GB" sz="1200" dirty="0">
                <a:latin typeface="Arial" panose="020B0604020202020204" pitchFamily="34" charset="0"/>
                <a:cs typeface="Arial" panose="020B0604020202020204" pitchFamily="34" charset="0"/>
              </a:rPr>
              <a:t>UK Government (2012). </a:t>
            </a:r>
            <a:r>
              <a:rPr lang="en-GB" sz="1200" i="1" dirty="0">
                <a:latin typeface="Arial" panose="020B0604020202020204" pitchFamily="34" charset="0"/>
                <a:cs typeface="Arial" panose="020B0604020202020204" pitchFamily="34" charset="0"/>
              </a:rPr>
              <a:t>Health and social care act 2012</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legislation.gov.uk</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6"/>
              </a:rPr>
              <a:t>https://www.legislation.gov.uk/ukpga/2012/7/contents</a:t>
            </a:r>
            <a:r>
              <a:rPr lang="en-GB" sz="1200" dirty="0">
                <a:latin typeface="Arial" panose="020B0604020202020204" pitchFamily="34" charset="0"/>
                <a:cs typeface="Arial" panose="020B0604020202020204" pitchFamily="34" charset="0"/>
              </a:rPr>
              <a:t>  (Accessed 04 July 2026).</a:t>
            </a:r>
          </a:p>
          <a:p>
            <a:r>
              <a:rPr lang="en-GB" sz="1200" dirty="0">
                <a:latin typeface="Arial" panose="020B0604020202020204" pitchFamily="34" charset="0"/>
                <a:cs typeface="Arial" panose="020B0604020202020204" pitchFamily="34" charset="0"/>
              </a:rPr>
              <a:t>United Nations (2025). </a:t>
            </a:r>
            <a:r>
              <a:rPr lang="en-GB" sz="1200" i="1" dirty="0">
                <a:latin typeface="Arial" panose="020B0604020202020204" pitchFamily="34" charset="0"/>
                <a:cs typeface="Arial" panose="020B0604020202020204" pitchFamily="34" charset="0"/>
              </a:rPr>
              <a:t>The sustainable development goals - united nations sustainable development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United Nations Sustainable Development</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7"/>
              </a:rPr>
              <a:t>https://www.un.org/sustainabledevelopment/development-goals/</a:t>
            </a:r>
            <a:r>
              <a:rPr lang="en-GB" sz="1200" dirty="0">
                <a:latin typeface="Arial" panose="020B0604020202020204" pitchFamily="34" charset="0"/>
                <a:cs typeface="Arial" panose="020B0604020202020204" pitchFamily="34" charset="0"/>
              </a:rPr>
              <a:t> (Accessed 12 July 2026).</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WHO (2024). </a:t>
            </a:r>
            <a:r>
              <a:rPr lang="en-GB" sz="1200" i="1" dirty="0">
                <a:latin typeface="Arial" panose="020B0604020202020204" pitchFamily="34" charset="0"/>
                <a:cs typeface="Arial" panose="020B0604020202020204" pitchFamily="34" charset="0"/>
              </a:rPr>
              <a:t>Determinants of Health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World Health Organization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8"/>
              </a:rPr>
              <a:t>https://www.who.int/news-room/questions-and-answers/item/determinants-of-health</a:t>
            </a:r>
            <a:r>
              <a:rPr lang="en-GB" sz="1200" dirty="0">
                <a:latin typeface="Arial" panose="020B0604020202020204" pitchFamily="34" charset="0"/>
                <a:cs typeface="Arial" panose="020B0604020202020204" pitchFamily="34" charset="0"/>
              </a:rPr>
              <a:t> (Accessed 10 July 2026).</a:t>
            </a:r>
          </a:p>
          <a:p>
            <a:r>
              <a:rPr lang="en-GB" sz="1200" dirty="0">
                <a:latin typeface="Arial" panose="020B0604020202020204" pitchFamily="34" charset="0"/>
                <a:cs typeface="Arial" panose="020B0604020202020204" pitchFamily="34" charset="0"/>
              </a:rPr>
              <a:t>WHO (2018). </a:t>
            </a:r>
            <a:r>
              <a:rPr lang="en-GB" sz="1200" i="1" dirty="0">
                <a:latin typeface="Arial" panose="020B0604020202020204" pitchFamily="34" charset="0"/>
                <a:cs typeface="Arial" panose="020B0604020202020204" pitchFamily="34" charset="0"/>
              </a:rPr>
              <a:t>Promoting health in all policies and intersectoral action capacities</a:t>
            </a:r>
            <a:r>
              <a:rPr lang="en-GB" sz="1200" dirty="0">
                <a:latin typeface="Arial" panose="020B0604020202020204" pitchFamily="34" charset="0"/>
                <a:cs typeface="Arial" panose="020B0604020202020204" pitchFamily="34" charset="0"/>
              </a:rPr>
              <a:t>. [online] </a:t>
            </a:r>
            <a:r>
              <a:rPr lang="en-GB" sz="1200" i="1" dirty="0">
                <a:latin typeface="Arial" panose="020B0604020202020204" pitchFamily="34" charset="0"/>
                <a:cs typeface="Arial" panose="020B0604020202020204" pitchFamily="34" charset="0"/>
              </a:rPr>
              <a:t>world health organization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9"/>
              </a:rPr>
              <a:t>https://www.who.int/activities/promoting-health-in-all-policies-and-intersectoral-action-capacities</a:t>
            </a:r>
            <a:r>
              <a:rPr lang="en-GB" sz="1200" dirty="0">
                <a:latin typeface="Arial" panose="020B0604020202020204" pitchFamily="34" charset="0"/>
                <a:cs typeface="Arial" panose="020B0604020202020204" pitchFamily="34" charset="0"/>
              </a:rPr>
              <a:t>  (Accessed 07 July 2026).</a:t>
            </a:r>
          </a:p>
          <a:p>
            <a:endParaRPr lang="en-GB" dirty="0"/>
          </a:p>
        </p:txBody>
      </p:sp>
    </p:spTree>
    <p:extLst>
      <p:ext uri="{BB962C8B-B14F-4D97-AF65-F5344CB8AC3E}">
        <p14:creationId xmlns:p14="http://schemas.microsoft.com/office/powerpoint/2010/main" val="37628758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6509</TotalTime>
  <Words>2489</Words>
  <Application>Microsoft Office PowerPoint</Application>
  <PresentationFormat>On-screen Show (4:3)</PresentationFormat>
  <Paragraphs>136</Paragraphs>
  <Slides>17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Arial</vt:lpstr>
      <vt:lpstr>Calibri</vt:lpstr>
      <vt:lpstr>Segoe UI</vt:lpstr>
      <vt:lpstr>Office Theme</vt:lpstr>
      <vt:lpstr>Health, Wellbeing and Sustainable Development in Contemporary Healthcare</vt:lpstr>
      <vt:lpstr>PowerPoint Presentation</vt:lpstr>
      <vt:lpstr>Health</vt:lpstr>
      <vt:lpstr>Wellbeing</vt:lpstr>
      <vt:lpstr>Sustainable Development</vt:lpstr>
      <vt:lpstr>Relevance in Modern Healthcare</vt:lpstr>
      <vt:lpstr>Integration of Health and Wellbeing</vt:lpstr>
      <vt:lpstr>Examples of Integrated Care</vt:lpstr>
      <vt:lpstr>Biopsychosocial Model</vt:lpstr>
      <vt:lpstr>Policy and Governance</vt:lpstr>
      <vt:lpstr>Challenges</vt:lpstr>
      <vt:lpstr>Service Delivery</vt:lpstr>
      <vt:lpstr>Public Health Initiatives</vt:lpstr>
      <vt:lpstr>Equity and Access</vt:lpstr>
      <vt:lpstr>Conclusion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Cosmin Barbu</cp:lastModifiedBy>
  <cp:revision>1</cp:revision>
  <dcterms:created xsi:type="dcterms:W3CDTF">2013-01-27T09:14:16Z</dcterms:created>
  <dcterms:modified xsi:type="dcterms:W3CDTF">2026-07-21T13:41:51Z</dcterms:modified>
  <cp:category/>
</cp:coreProperties>
</file>