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7"/>
  </p:notesMasterIdLst>
  <p:sldIdLst>
    <p:sldId id="256" r:id="rId2"/>
    <p:sldId id="258" r:id="rId3"/>
    <p:sldId id="259"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14364F-729B-C81C-69F0-7AFAFF03745F}" v="489" dt="2025-04-02T19:01:25.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n O'Keeffe (2423047)" userId="S::2423047@student.uwtsd.ac.uk::9643381f-b28f-4ba5-b97a-9f3968947cd1" providerId="AD" clId="Web-{462AE437-2550-D623-E202-3F969A4144C6}"/>
    <pc:docChg chg="addSld modSld sldOrd addMainMaster delMainMaster">
      <pc:chgData name="Davin O'Keeffe (2423047)" userId="S::2423047@student.uwtsd.ac.uk::9643381f-b28f-4ba5-b97a-9f3968947cd1" providerId="AD" clId="Web-{462AE437-2550-D623-E202-3F969A4144C6}" dt="2025-03-07T14:11:08.743" v="612" actId="20577"/>
      <pc:docMkLst>
        <pc:docMk/>
      </pc:docMkLst>
      <pc:sldChg chg="addSp modSp mod setBg modClrScheme chgLayout">
        <pc:chgData name="Davin O'Keeffe (2423047)" userId="S::2423047@student.uwtsd.ac.uk::9643381f-b28f-4ba5-b97a-9f3968947cd1" providerId="AD" clId="Web-{462AE437-2550-D623-E202-3F969A4144C6}" dt="2025-03-07T12:39:36.373" v="37" actId="20577"/>
        <pc:sldMkLst>
          <pc:docMk/>
          <pc:sldMk cId="109857222" sldId="256"/>
        </pc:sldMkLst>
        <pc:spChg chg="mod">
          <ac:chgData name="Davin O'Keeffe (2423047)" userId="S::2423047@student.uwtsd.ac.uk::9643381f-b28f-4ba5-b97a-9f3968947cd1" providerId="AD" clId="Web-{462AE437-2550-D623-E202-3F969A4144C6}" dt="2025-03-07T12:38:09.150" v="5" actId="20577"/>
          <ac:spMkLst>
            <pc:docMk/>
            <pc:sldMk cId="109857222" sldId="256"/>
            <ac:spMk id="2" creationId="{00000000-0000-0000-0000-000000000000}"/>
          </ac:spMkLst>
        </pc:spChg>
        <pc:spChg chg="mod">
          <ac:chgData name="Davin O'Keeffe (2423047)" userId="S::2423047@student.uwtsd.ac.uk::9643381f-b28f-4ba5-b97a-9f3968947cd1" providerId="AD" clId="Web-{462AE437-2550-D623-E202-3F969A4144C6}" dt="2025-03-07T12:39:36.373" v="37" actId="20577"/>
          <ac:spMkLst>
            <pc:docMk/>
            <pc:sldMk cId="109857222" sldId="256"/>
            <ac:spMk id="3" creationId="{00000000-0000-0000-0000-000000000000}"/>
          </ac:spMkLst>
        </pc:spChg>
        <pc:spChg chg="add">
          <ac:chgData name="Davin O'Keeffe (2423047)" userId="S::2423047@student.uwtsd.ac.uk::9643381f-b28f-4ba5-b97a-9f3968947cd1" providerId="AD" clId="Web-{462AE437-2550-D623-E202-3F969A4144C6}" dt="2025-03-07T12:37:41.320" v="0"/>
          <ac:spMkLst>
            <pc:docMk/>
            <pc:sldMk cId="109857222" sldId="256"/>
            <ac:spMk id="9" creationId="{58789E63-C78D-4210-8A38-DD6FB3B6BACD}"/>
          </ac:spMkLst>
        </pc:spChg>
        <pc:spChg chg="add">
          <ac:chgData name="Davin O'Keeffe (2423047)" userId="S::2423047@student.uwtsd.ac.uk::9643381f-b28f-4ba5-b97a-9f3968947cd1" providerId="AD" clId="Web-{462AE437-2550-D623-E202-3F969A4144C6}" dt="2025-03-07T12:37:41.320" v="0"/>
          <ac:spMkLst>
            <pc:docMk/>
            <pc:sldMk cId="109857222" sldId="256"/>
            <ac:spMk id="11" creationId="{AC8494C5-ED44-4EAD-9213-4FBAA4BB74CA}"/>
          </ac:spMkLst>
        </pc:spChg>
        <pc:picChg chg="add">
          <ac:chgData name="Davin O'Keeffe (2423047)" userId="S::2423047@student.uwtsd.ac.uk::9643381f-b28f-4ba5-b97a-9f3968947cd1" providerId="AD" clId="Web-{462AE437-2550-D623-E202-3F969A4144C6}" dt="2025-03-07T12:37:41.320" v="0"/>
          <ac:picMkLst>
            <pc:docMk/>
            <pc:sldMk cId="109857222" sldId="256"/>
            <ac:picMk id="4" creationId="{CB326B69-6213-E297-D0FE-CF0C7ADFE70C}"/>
          </ac:picMkLst>
        </pc:picChg>
      </pc:sldChg>
      <pc:sldChg chg="addSp delSp modSp new ord">
        <pc:chgData name="Davin O'Keeffe (2423047)" userId="S::2423047@student.uwtsd.ac.uk::9643381f-b28f-4ba5-b97a-9f3968947cd1" providerId="AD" clId="Web-{462AE437-2550-D623-E202-3F969A4144C6}" dt="2025-03-07T12:41:51.444" v="48"/>
        <pc:sldMkLst>
          <pc:docMk/>
          <pc:sldMk cId="3099886558" sldId="257"/>
        </pc:sldMkLst>
        <pc:spChg chg="del">
          <ac:chgData name="Davin O'Keeffe (2423047)" userId="S::2423047@student.uwtsd.ac.uk::9643381f-b28f-4ba5-b97a-9f3968947cd1" providerId="AD" clId="Web-{462AE437-2550-D623-E202-3F969A4144C6}" dt="2025-03-07T12:39:55.375" v="39"/>
          <ac:spMkLst>
            <pc:docMk/>
            <pc:sldMk cId="3099886558" sldId="257"/>
            <ac:spMk id="2" creationId="{AE4047FF-403C-084E-7963-FF14C2F03EC0}"/>
          </ac:spMkLst>
        </pc:spChg>
        <pc:spChg chg="del">
          <ac:chgData name="Davin O'Keeffe (2423047)" userId="S::2423047@student.uwtsd.ac.uk::9643381f-b28f-4ba5-b97a-9f3968947cd1" providerId="AD" clId="Web-{462AE437-2550-D623-E202-3F969A4144C6}" dt="2025-03-07T12:39:58.468" v="40"/>
          <ac:spMkLst>
            <pc:docMk/>
            <pc:sldMk cId="3099886558" sldId="257"/>
            <ac:spMk id="3" creationId="{B6F26BD4-F430-5B01-CFDE-5E8511D50DA7}"/>
          </ac:spMkLst>
        </pc:spChg>
        <pc:spChg chg="add mod">
          <ac:chgData name="Davin O'Keeffe (2423047)" userId="S::2423047@student.uwtsd.ac.uk::9643381f-b28f-4ba5-b97a-9f3968947cd1" providerId="AD" clId="Web-{462AE437-2550-D623-E202-3F969A4144C6}" dt="2025-03-07T12:41:28.443" v="43" actId="20577"/>
          <ac:spMkLst>
            <pc:docMk/>
            <pc:sldMk cId="3099886558" sldId="257"/>
            <ac:spMk id="4" creationId="{53A5FE7D-F360-67DE-9C98-D20258E45D08}"/>
          </ac:spMkLst>
        </pc:spChg>
      </pc:sldChg>
      <pc:sldChg chg="delSp modSp new">
        <pc:chgData name="Davin O'Keeffe (2423047)" userId="S::2423047@student.uwtsd.ac.uk::9643381f-b28f-4ba5-b97a-9f3968947cd1" providerId="AD" clId="Web-{462AE437-2550-D623-E202-3F969A4144C6}" dt="2025-03-07T14:11:08.743" v="612" actId="20577"/>
        <pc:sldMkLst>
          <pc:docMk/>
          <pc:sldMk cId="2700326810" sldId="258"/>
        </pc:sldMkLst>
        <pc:spChg chg="del">
          <ac:chgData name="Davin O'Keeffe (2423047)" userId="S::2423047@student.uwtsd.ac.uk::9643381f-b28f-4ba5-b97a-9f3968947cd1" providerId="AD" clId="Web-{462AE437-2550-D623-E202-3F969A4144C6}" dt="2025-03-07T12:42:19.086" v="49"/>
          <ac:spMkLst>
            <pc:docMk/>
            <pc:sldMk cId="2700326810" sldId="258"/>
            <ac:spMk id="2" creationId="{F9C64F49-7B15-D4B9-7097-62103CC2F8FA}"/>
          </ac:spMkLst>
        </pc:spChg>
        <pc:spChg chg="mod">
          <ac:chgData name="Davin O'Keeffe (2423047)" userId="S::2423047@student.uwtsd.ac.uk::9643381f-b28f-4ba5-b97a-9f3968947cd1" providerId="AD" clId="Web-{462AE437-2550-D623-E202-3F969A4144C6}" dt="2025-03-07T14:11:08.743" v="612" actId="20577"/>
          <ac:spMkLst>
            <pc:docMk/>
            <pc:sldMk cId="2700326810" sldId="258"/>
            <ac:spMk id="3" creationId="{97948B33-2052-77FE-4EE6-9741BD81BD05}"/>
          </ac:spMkLst>
        </pc:spChg>
      </pc:sldChg>
      <pc:sldChg chg="new">
        <pc:chgData name="Davin O'Keeffe (2423047)" userId="S::2423047@student.uwtsd.ac.uk::9643381f-b28f-4ba5-b97a-9f3968947cd1" providerId="AD" clId="Web-{462AE437-2550-D623-E202-3F969A4144C6}" dt="2025-03-07T12:41:43.553" v="45"/>
        <pc:sldMkLst>
          <pc:docMk/>
          <pc:sldMk cId="2486702300" sldId="259"/>
        </pc:sldMkLst>
      </pc:sldChg>
      <pc:sldChg chg="new">
        <pc:chgData name="Davin O'Keeffe (2423047)" userId="S::2423047@student.uwtsd.ac.uk::9643381f-b28f-4ba5-b97a-9f3968947cd1" providerId="AD" clId="Web-{462AE437-2550-D623-E202-3F969A4144C6}" dt="2025-03-07T12:41:45.725" v="46"/>
        <pc:sldMkLst>
          <pc:docMk/>
          <pc:sldMk cId="2419397323" sldId="260"/>
        </pc:sldMkLst>
      </pc:sldChg>
      <pc:sldChg chg="new">
        <pc:chgData name="Davin O'Keeffe (2423047)" userId="S::2423047@student.uwtsd.ac.uk::9643381f-b28f-4ba5-b97a-9f3968947cd1" providerId="AD" clId="Web-{462AE437-2550-D623-E202-3F969A4144C6}" dt="2025-03-07T12:41:47.569" v="47"/>
        <pc:sldMkLst>
          <pc:docMk/>
          <pc:sldMk cId="3910704937" sldId="261"/>
        </pc:sldMkLst>
      </pc:sldChg>
      <pc:sldMasterChg chg="del delSldLayout">
        <pc:chgData name="Davin O'Keeffe (2423047)" userId="S::2423047@student.uwtsd.ac.uk::9643381f-b28f-4ba5-b97a-9f3968947cd1" providerId="AD" clId="Web-{462AE437-2550-D623-E202-3F969A4144C6}" dt="2025-03-07T12:37:41.320" v="0"/>
        <pc:sldMasterMkLst>
          <pc:docMk/>
          <pc:sldMasterMk cId="2460954070" sldId="2147483660"/>
        </pc:sldMasterMkLst>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2385387890" sldId="2147483661"/>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949138452" sldId="2147483662"/>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2591524520" sldId="2147483663"/>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1203092039" sldId="2147483664"/>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3733172339" sldId="2147483665"/>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3210312558" sldId="2147483666"/>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3146388984" sldId="2147483667"/>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3171841454" sldId="2147483668"/>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1718958274" sldId="2147483669"/>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2202905451" sldId="2147483670"/>
          </pc:sldLayoutMkLst>
        </pc:sldLayoutChg>
        <pc:sldLayoutChg chg="del">
          <pc:chgData name="Davin O'Keeffe (2423047)" userId="S::2423047@student.uwtsd.ac.uk::9643381f-b28f-4ba5-b97a-9f3968947cd1" providerId="AD" clId="Web-{462AE437-2550-D623-E202-3F969A4144C6}" dt="2025-03-07T12:37:41.320" v="0"/>
          <pc:sldLayoutMkLst>
            <pc:docMk/>
            <pc:sldMasterMk cId="2460954070" sldId="2147483660"/>
            <pc:sldLayoutMk cId="3479445657" sldId="2147483671"/>
          </pc:sldLayoutMkLst>
        </pc:sldLayoutChg>
      </pc:sldMasterChg>
      <pc:sldMasterChg chg="add addSldLayout">
        <pc:chgData name="Davin O'Keeffe (2423047)" userId="S::2423047@student.uwtsd.ac.uk::9643381f-b28f-4ba5-b97a-9f3968947cd1" providerId="AD" clId="Web-{462AE437-2550-D623-E202-3F969A4144C6}" dt="2025-03-07T12:37:41.320" v="0"/>
        <pc:sldMasterMkLst>
          <pc:docMk/>
          <pc:sldMasterMk cId="3668736052" sldId="2147483734"/>
        </pc:sldMasterMkLst>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3058517648" sldId="2147483723"/>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1950621997" sldId="2147483724"/>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1537649625" sldId="2147483725"/>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3672666274" sldId="2147483726"/>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1674642212" sldId="2147483727"/>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228203792" sldId="2147483728"/>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4241912272" sldId="2147483729"/>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4051298974" sldId="2147483730"/>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1674856391" sldId="2147483731"/>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3545967117" sldId="2147483732"/>
          </pc:sldLayoutMkLst>
        </pc:sldLayoutChg>
        <pc:sldLayoutChg chg="add">
          <pc:chgData name="Davin O'Keeffe (2423047)" userId="S::2423047@student.uwtsd.ac.uk::9643381f-b28f-4ba5-b97a-9f3968947cd1" providerId="AD" clId="Web-{462AE437-2550-D623-E202-3F969A4144C6}" dt="2025-03-07T12:37:41.320" v="0"/>
          <pc:sldLayoutMkLst>
            <pc:docMk/>
            <pc:sldMasterMk cId="3668736052" sldId="2147483734"/>
            <pc:sldLayoutMk cId="691699591" sldId="2147483733"/>
          </pc:sldLayoutMkLst>
        </pc:sldLayoutChg>
      </pc:sldMasterChg>
    </pc:docChg>
  </pc:docChgLst>
  <pc:docChgLst>
    <pc:chgData name="Davin O'Keeffe (2423047)" userId="S::2423047@student.uwtsd.ac.uk::9643381f-b28f-4ba5-b97a-9f3968947cd1" providerId="AD" clId="Web-{0F831AD9-099D-376F-F3AD-3FE2AA70F40A}"/>
    <pc:docChg chg="modSld">
      <pc:chgData name="Davin O'Keeffe (2423047)" userId="S::2423047@student.uwtsd.ac.uk::9643381f-b28f-4ba5-b97a-9f3968947cd1" providerId="AD" clId="Web-{0F831AD9-099D-376F-F3AD-3FE2AA70F40A}" dt="2025-03-12T18:03:01.782" v="34" actId="1076"/>
      <pc:docMkLst>
        <pc:docMk/>
      </pc:docMkLst>
      <pc:sldChg chg="addSp delSp modSp mod setBg">
        <pc:chgData name="Davin O'Keeffe (2423047)" userId="S::2423047@student.uwtsd.ac.uk::9643381f-b28f-4ba5-b97a-9f3968947cd1" providerId="AD" clId="Web-{0F831AD9-099D-376F-F3AD-3FE2AA70F40A}" dt="2025-03-12T18:01:42.124" v="30" actId="1076"/>
        <pc:sldMkLst>
          <pc:docMk/>
          <pc:sldMk cId="2700326810" sldId="258"/>
        </pc:sldMkLst>
        <pc:spChg chg="add del">
          <ac:chgData name="Davin O'Keeffe (2423047)" userId="S::2423047@student.uwtsd.ac.uk::9643381f-b28f-4ba5-b97a-9f3968947cd1" providerId="AD" clId="Web-{0F831AD9-099D-376F-F3AD-3FE2AA70F40A}" dt="2025-03-12T18:01:26.702" v="23"/>
          <ac:spMkLst>
            <pc:docMk/>
            <pc:sldMk cId="2700326810" sldId="258"/>
            <ac:spMk id="3" creationId="{97948B33-2052-77FE-4EE6-9741BD81BD05}"/>
          </ac:spMkLst>
        </pc:spChg>
        <pc:spChg chg="add del">
          <ac:chgData name="Davin O'Keeffe (2423047)" userId="S::2423047@student.uwtsd.ac.uk::9643381f-b28f-4ba5-b97a-9f3968947cd1" providerId="AD" clId="Web-{0F831AD9-099D-376F-F3AD-3FE2AA70F40A}" dt="2025-03-12T18:00:47.248" v="16"/>
          <ac:spMkLst>
            <pc:docMk/>
            <pc:sldMk cId="2700326810" sldId="258"/>
            <ac:spMk id="9" creationId="{9FF4A234-29BA-4B70-BFC0-64FBB64F2A7B}"/>
          </ac:spMkLst>
        </pc:spChg>
        <pc:spChg chg="add del">
          <ac:chgData name="Davin O'Keeffe (2423047)" userId="S::2423047@student.uwtsd.ac.uk::9643381f-b28f-4ba5-b97a-9f3968947cd1" providerId="AD" clId="Web-{0F831AD9-099D-376F-F3AD-3FE2AA70F40A}" dt="2025-03-12T18:01:13.952" v="20"/>
          <ac:spMkLst>
            <pc:docMk/>
            <pc:sldMk cId="2700326810" sldId="258"/>
            <ac:spMk id="10" creationId="{11AC88F6-55CB-496B-8AD8-9ABD2E6E3BFA}"/>
          </ac:spMkLst>
        </pc:spChg>
        <pc:spChg chg="add del">
          <ac:chgData name="Davin O'Keeffe (2423047)" userId="S::2423047@student.uwtsd.ac.uk::9643381f-b28f-4ba5-b97a-9f3968947cd1" providerId="AD" clId="Web-{0F831AD9-099D-376F-F3AD-3FE2AA70F40A}" dt="2025-03-12T18:00:47.248" v="16"/>
          <ac:spMkLst>
            <pc:docMk/>
            <pc:sldMk cId="2700326810" sldId="258"/>
            <ac:spMk id="11" creationId="{CDA16EB2-8F47-4759-A206-DA4D0FF38EDF}"/>
          </ac:spMkLst>
        </pc:spChg>
        <pc:spChg chg="add del">
          <ac:chgData name="Davin O'Keeffe (2423047)" userId="S::2423047@student.uwtsd.ac.uk::9643381f-b28f-4ba5-b97a-9f3968947cd1" providerId="AD" clId="Web-{0F831AD9-099D-376F-F3AD-3FE2AA70F40A}" dt="2025-03-12T18:00:57.326" v="18"/>
          <ac:spMkLst>
            <pc:docMk/>
            <pc:sldMk cId="2700326810" sldId="258"/>
            <ac:spMk id="67" creationId="{06B5D5F0-EA51-440D-81A0-FE60CCFBA9C1}"/>
          </ac:spMkLst>
        </pc:spChg>
        <pc:spChg chg="add del">
          <ac:chgData name="Davin O'Keeffe (2423047)" userId="S::2423047@student.uwtsd.ac.uk::9643381f-b28f-4ba5-b97a-9f3968947cd1" providerId="AD" clId="Web-{0F831AD9-099D-376F-F3AD-3FE2AA70F40A}" dt="2025-03-12T18:00:57.326" v="18"/>
          <ac:spMkLst>
            <pc:docMk/>
            <pc:sldMk cId="2700326810" sldId="258"/>
            <ac:spMk id="79" creationId="{B519F0F1-B284-44D5-91E9-5018219AFF78}"/>
          </ac:spMkLst>
        </pc:spChg>
        <pc:spChg chg="add del">
          <ac:chgData name="Davin O'Keeffe (2423047)" userId="S::2423047@student.uwtsd.ac.uk::9643381f-b28f-4ba5-b97a-9f3968947cd1" providerId="AD" clId="Web-{0F831AD9-099D-376F-F3AD-3FE2AA70F40A}" dt="2025-03-12T18:00:57.326" v="18"/>
          <ac:spMkLst>
            <pc:docMk/>
            <pc:sldMk cId="2700326810" sldId="258"/>
            <ac:spMk id="81" creationId="{0ED49C08-BE23-43F9-A421-6CD45C78082D}"/>
          </ac:spMkLst>
        </pc:spChg>
        <pc:spChg chg="add del">
          <ac:chgData name="Davin O'Keeffe (2423047)" userId="S::2423047@student.uwtsd.ac.uk::9643381f-b28f-4ba5-b97a-9f3968947cd1" providerId="AD" clId="Web-{0F831AD9-099D-376F-F3AD-3FE2AA70F40A}" dt="2025-03-12T18:00:57.326" v="18"/>
          <ac:spMkLst>
            <pc:docMk/>
            <pc:sldMk cId="2700326810" sldId="258"/>
            <ac:spMk id="103" creationId="{FB7FEAD3-708C-4B79-B452-4445C27780D9}"/>
          </ac:spMkLst>
        </pc:spChg>
        <pc:spChg chg="add del">
          <ac:chgData name="Davin O'Keeffe (2423047)" userId="S::2423047@student.uwtsd.ac.uk::9643381f-b28f-4ba5-b97a-9f3968947cd1" providerId="AD" clId="Web-{0F831AD9-099D-376F-F3AD-3FE2AA70F40A}" dt="2025-03-12T18:00:57.326" v="18"/>
          <ac:spMkLst>
            <pc:docMk/>
            <pc:sldMk cId="2700326810" sldId="258"/>
            <ac:spMk id="119" creationId="{E5B56BED-7578-4E42-889D-34AA58F679ED}"/>
          </ac:spMkLst>
        </pc:spChg>
        <pc:spChg chg="add del">
          <ac:chgData name="Davin O'Keeffe (2423047)" userId="S::2423047@student.uwtsd.ac.uk::9643381f-b28f-4ba5-b97a-9f3968947cd1" providerId="AD" clId="Web-{0F831AD9-099D-376F-F3AD-3FE2AA70F40A}" dt="2025-03-12T18:00:57.326" v="18"/>
          <ac:spMkLst>
            <pc:docMk/>
            <pc:sldMk cId="2700326810" sldId="258"/>
            <ac:spMk id="125" creationId="{3C1174EE-071E-4421-BD9C-2C2D84190D2E}"/>
          </ac:spMkLst>
        </pc:spChg>
        <pc:spChg chg="add del">
          <ac:chgData name="Davin O'Keeffe (2423047)" userId="S::2423047@student.uwtsd.ac.uk::9643381f-b28f-4ba5-b97a-9f3968947cd1" providerId="AD" clId="Web-{0F831AD9-099D-376F-F3AD-3FE2AA70F40A}" dt="2025-03-12T18:00:57.326" v="18"/>
          <ac:spMkLst>
            <pc:docMk/>
            <pc:sldMk cId="2700326810" sldId="258"/>
            <ac:spMk id="141" creationId="{2D373437-2902-4D8A-B887-F6941556C277}"/>
          </ac:spMkLst>
        </pc:spChg>
        <pc:spChg chg="add del">
          <ac:chgData name="Davin O'Keeffe (2423047)" userId="S::2423047@student.uwtsd.ac.uk::9643381f-b28f-4ba5-b97a-9f3968947cd1" providerId="AD" clId="Web-{0F831AD9-099D-376F-F3AD-3FE2AA70F40A}" dt="2025-03-12T18:00:57.326" v="18"/>
          <ac:spMkLst>
            <pc:docMk/>
            <pc:sldMk cId="2700326810" sldId="258"/>
            <ac:spMk id="145" creationId="{0F74D32E-67FC-452C-A52B-988DB4984338}"/>
          </ac:spMkLst>
        </pc:spChg>
        <pc:spChg chg="add del">
          <ac:chgData name="Davin O'Keeffe (2423047)" userId="S::2423047@student.uwtsd.ac.uk::9643381f-b28f-4ba5-b97a-9f3968947cd1" providerId="AD" clId="Web-{0F831AD9-099D-376F-F3AD-3FE2AA70F40A}" dt="2025-03-12T18:00:57.326" v="18"/>
          <ac:spMkLst>
            <pc:docMk/>
            <pc:sldMk cId="2700326810" sldId="258"/>
            <ac:spMk id="159" creationId="{1EB7CB2D-F6AA-4861-B158-DA3E6B923EC2}"/>
          </ac:spMkLst>
        </pc:spChg>
        <pc:spChg chg="add del">
          <ac:chgData name="Davin O'Keeffe (2423047)" userId="S::2423047@student.uwtsd.ac.uk::9643381f-b28f-4ba5-b97a-9f3968947cd1" providerId="AD" clId="Web-{0F831AD9-099D-376F-F3AD-3FE2AA70F40A}" dt="2025-03-12T18:00:57.326" v="18"/>
          <ac:spMkLst>
            <pc:docMk/>
            <pc:sldMk cId="2700326810" sldId="258"/>
            <ac:spMk id="165" creationId="{0288BD39-0846-445A-BD81-1E34E0E99ED0}"/>
          </ac:spMkLst>
        </pc:spChg>
        <pc:spChg chg="add del">
          <ac:chgData name="Davin O'Keeffe (2423047)" userId="S::2423047@student.uwtsd.ac.uk::9643381f-b28f-4ba5-b97a-9f3968947cd1" providerId="AD" clId="Web-{0F831AD9-099D-376F-F3AD-3FE2AA70F40A}" dt="2025-03-12T18:01:13.952" v="20"/>
          <ac:spMkLst>
            <pc:docMk/>
            <pc:sldMk cId="2700326810" sldId="258"/>
            <ac:spMk id="223" creationId="{97948B33-2052-77FE-4EE6-9741BD81BD05}"/>
          </ac:spMkLst>
        </pc:spChg>
        <pc:spChg chg="add">
          <ac:chgData name="Davin O'Keeffe (2423047)" userId="S::2423047@student.uwtsd.ac.uk::9643381f-b28f-4ba5-b97a-9f3968947cd1" providerId="AD" clId="Web-{0F831AD9-099D-376F-F3AD-3FE2AA70F40A}" dt="2025-03-12T18:01:26.702" v="23"/>
          <ac:spMkLst>
            <pc:docMk/>
            <pc:sldMk cId="2700326810" sldId="258"/>
            <ac:spMk id="259" creationId="{11AC88F6-55CB-496B-8AD8-9ABD2E6E3BFA}"/>
          </ac:spMkLst>
        </pc:spChg>
        <pc:spChg chg="add mod">
          <ac:chgData name="Davin O'Keeffe (2423047)" userId="S::2423047@student.uwtsd.ac.uk::9643381f-b28f-4ba5-b97a-9f3968947cd1" providerId="AD" clId="Web-{0F831AD9-099D-376F-F3AD-3FE2AA70F40A}" dt="2025-03-12T18:01:42.124" v="30" actId="1076"/>
          <ac:spMkLst>
            <pc:docMk/>
            <pc:sldMk cId="2700326810" sldId="258"/>
            <ac:spMk id="260" creationId="{97948B33-2052-77FE-4EE6-9741BD81BD05}"/>
          </ac:spMkLst>
        </pc:spChg>
        <pc:grpChg chg="add del">
          <ac:chgData name="Davin O'Keeffe (2423047)" userId="S::2423047@student.uwtsd.ac.uk::9643381f-b28f-4ba5-b97a-9f3968947cd1" providerId="AD" clId="Web-{0F831AD9-099D-376F-F3AD-3FE2AA70F40A}" dt="2025-03-12T18:01:13.952" v="20"/>
          <ac:grpSpMkLst>
            <pc:docMk/>
            <pc:sldMk cId="2700326810" sldId="258"/>
            <ac:grpSpMk id="12" creationId="{1EBB3E56-58E4-4241-80A5-0A3DEA1792FA}"/>
          </ac:grpSpMkLst>
        </pc:grpChg>
        <pc:grpChg chg="add">
          <ac:chgData name="Davin O'Keeffe (2423047)" userId="S::2423047@student.uwtsd.ac.uk::9643381f-b28f-4ba5-b97a-9f3968947cd1" providerId="AD" clId="Web-{0F831AD9-099D-376F-F3AD-3FE2AA70F40A}" dt="2025-03-12T18:01:26.702" v="23"/>
          <ac:grpSpMkLst>
            <pc:docMk/>
            <pc:sldMk cId="2700326810" sldId="258"/>
            <ac:grpSpMk id="261" creationId="{1EBB3E56-58E4-4241-80A5-0A3DEA1792FA}"/>
          </ac:grpSpMkLst>
        </pc:grpChg>
        <pc:graphicFrameChg chg="add del">
          <ac:chgData name="Davin O'Keeffe (2423047)" userId="S::2423047@student.uwtsd.ac.uk::9643381f-b28f-4ba5-b97a-9f3968947cd1" providerId="AD" clId="Web-{0F831AD9-099D-376F-F3AD-3FE2AA70F40A}" dt="2025-03-12T18:00:47.248" v="16"/>
          <ac:graphicFrameMkLst>
            <pc:docMk/>
            <pc:sldMk cId="2700326810" sldId="258"/>
            <ac:graphicFrameMk id="5" creationId="{B913A6CB-56FA-2ECB-5254-71B695B6A8B5}"/>
          </ac:graphicFrameMkLst>
        </pc:graphicFrameChg>
        <pc:graphicFrameChg chg="add del">
          <ac:chgData name="Davin O'Keeffe (2423047)" userId="S::2423047@student.uwtsd.ac.uk::9643381f-b28f-4ba5-b97a-9f3968947cd1" providerId="AD" clId="Web-{0F831AD9-099D-376F-F3AD-3FE2AA70F40A}" dt="2025-03-12T18:01:26.671" v="22"/>
          <ac:graphicFrameMkLst>
            <pc:docMk/>
            <pc:sldMk cId="2700326810" sldId="258"/>
            <ac:graphicFrameMk id="257" creationId="{D3EBB793-F73A-BD7C-67A0-EA5E68409B3E}"/>
          </ac:graphicFrameMkLst>
        </pc:graphicFrameChg>
        <pc:picChg chg="add del">
          <ac:chgData name="Davin O'Keeffe (2423047)" userId="S::2423047@student.uwtsd.ac.uk::9643381f-b28f-4ba5-b97a-9f3968947cd1" providerId="AD" clId="Web-{0F831AD9-099D-376F-F3AD-3FE2AA70F40A}" dt="2025-03-12T18:01:13.952" v="20"/>
          <ac:picMkLst>
            <pc:docMk/>
            <pc:sldMk cId="2700326810" sldId="258"/>
            <ac:picMk id="7" creationId="{2E162A4C-43CA-7029-F370-0B93149F8357}"/>
          </ac:picMkLst>
        </pc:picChg>
        <pc:picChg chg="add">
          <ac:chgData name="Davin O'Keeffe (2423047)" userId="S::2423047@student.uwtsd.ac.uk::9643381f-b28f-4ba5-b97a-9f3968947cd1" providerId="AD" clId="Web-{0F831AD9-099D-376F-F3AD-3FE2AA70F40A}" dt="2025-03-12T18:01:26.702" v="23"/>
          <ac:picMkLst>
            <pc:docMk/>
            <pc:sldMk cId="2700326810" sldId="258"/>
            <ac:picMk id="294" creationId="{2E162A4C-43CA-7029-F370-0B93149F8357}"/>
          </ac:picMkLst>
        </pc:picChg>
      </pc:sldChg>
      <pc:sldChg chg="addSp modSp mod setBg">
        <pc:chgData name="Davin O'Keeffe (2423047)" userId="S::2423047@student.uwtsd.ac.uk::9643381f-b28f-4ba5-b97a-9f3968947cd1" providerId="AD" clId="Web-{0F831AD9-099D-376F-F3AD-3FE2AA70F40A}" dt="2025-03-12T18:00:27.201" v="14" actId="14100"/>
        <pc:sldMkLst>
          <pc:docMk/>
          <pc:sldMk cId="2486702300" sldId="259"/>
        </pc:sldMkLst>
        <pc:spChg chg="mod">
          <ac:chgData name="Davin O'Keeffe (2423047)" userId="S::2423047@student.uwtsd.ac.uk::9643381f-b28f-4ba5-b97a-9f3968947cd1" providerId="AD" clId="Web-{0F831AD9-099D-376F-F3AD-3FE2AA70F40A}" dt="2025-03-12T18:00:15.825" v="13" actId="1076"/>
          <ac:spMkLst>
            <pc:docMk/>
            <pc:sldMk cId="2486702300" sldId="259"/>
            <ac:spMk id="3" creationId="{B0077A89-FE52-99CB-7E77-A296A09C7252}"/>
          </ac:spMkLst>
        </pc:spChg>
        <pc:spChg chg="add">
          <ac:chgData name="Davin O'Keeffe (2423047)" userId="S::2423047@student.uwtsd.ac.uk::9643381f-b28f-4ba5-b97a-9f3968947cd1" providerId="AD" clId="Web-{0F831AD9-099D-376F-F3AD-3FE2AA70F40A}" dt="2025-03-12T17:59:38.137" v="2"/>
          <ac:spMkLst>
            <pc:docMk/>
            <pc:sldMk cId="2486702300" sldId="259"/>
            <ac:spMk id="9" creationId="{11AC88F6-55CB-496B-8AD8-9ABD2E6E3BFA}"/>
          </ac:spMkLst>
        </pc:spChg>
        <pc:spChg chg="add">
          <ac:chgData name="Davin O'Keeffe (2423047)" userId="S::2423047@student.uwtsd.ac.uk::9643381f-b28f-4ba5-b97a-9f3968947cd1" providerId="AD" clId="Web-{0F831AD9-099D-376F-F3AD-3FE2AA70F40A}" dt="2025-03-12T17:59:38.137" v="2"/>
          <ac:spMkLst>
            <pc:docMk/>
            <pc:sldMk cId="2486702300" sldId="259"/>
            <ac:spMk id="11" creationId="{969239DF-EAA4-47C3-B4E3-79C6BCB243F5}"/>
          </ac:spMkLst>
        </pc:spChg>
        <pc:grpChg chg="add">
          <ac:chgData name="Davin O'Keeffe (2423047)" userId="S::2423047@student.uwtsd.ac.uk::9643381f-b28f-4ba5-b97a-9f3968947cd1" providerId="AD" clId="Web-{0F831AD9-099D-376F-F3AD-3FE2AA70F40A}" dt="2025-03-12T17:59:38.137" v="2"/>
          <ac:grpSpMkLst>
            <pc:docMk/>
            <pc:sldMk cId="2486702300" sldId="259"/>
            <ac:grpSpMk id="13" creationId="{3389B237-4CAB-4403-A95C-C04D71F4B420}"/>
          </ac:grpSpMkLst>
        </pc:grpChg>
        <pc:picChg chg="add mod">
          <ac:chgData name="Davin O'Keeffe (2423047)" userId="S::2423047@student.uwtsd.ac.uk::9643381f-b28f-4ba5-b97a-9f3968947cd1" providerId="AD" clId="Web-{0F831AD9-099D-376F-F3AD-3FE2AA70F40A}" dt="2025-03-12T18:00:27.201" v="14" actId="14100"/>
          <ac:picMkLst>
            <pc:docMk/>
            <pc:sldMk cId="2486702300" sldId="259"/>
            <ac:picMk id="5" creationId="{EAEA726D-0F8B-24C3-111A-94001C322839}"/>
          </ac:picMkLst>
        </pc:picChg>
      </pc:sldChg>
      <pc:sldChg chg="addSp delSp modSp mod setBg">
        <pc:chgData name="Davin O'Keeffe (2423047)" userId="S::2423047@student.uwtsd.ac.uk::9643381f-b28f-4ba5-b97a-9f3968947cd1" providerId="AD" clId="Web-{0F831AD9-099D-376F-F3AD-3FE2AA70F40A}" dt="2025-03-12T18:02:31.469" v="32" actId="14100"/>
        <pc:sldMkLst>
          <pc:docMk/>
          <pc:sldMk cId="2419397323" sldId="260"/>
        </pc:sldMkLst>
        <pc:spChg chg="add">
          <ac:chgData name="Davin O'Keeffe (2423047)" userId="S::2423047@student.uwtsd.ac.uk::9643381f-b28f-4ba5-b97a-9f3968947cd1" providerId="AD" clId="Web-{0F831AD9-099D-376F-F3AD-3FE2AA70F40A}" dt="2025-03-12T17:59:16.683" v="1"/>
          <ac:spMkLst>
            <pc:docMk/>
            <pc:sldMk cId="2419397323" sldId="260"/>
            <ac:spMk id="21" creationId="{E16B2E5A-8EC8-4C56-AB77-380486FDF026}"/>
          </ac:spMkLst>
        </pc:spChg>
        <pc:spChg chg="add">
          <ac:chgData name="Davin O'Keeffe (2423047)" userId="S::2423047@student.uwtsd.ac.uk::9643381f-b28f-4ba5-b97a-9f3968947cd1" providerId="AD" clId="Web-{0F831AD9-099D-376F-F3AD-3FE2AA70F40A}" dt="2025-03-12T17:59:16.683" v="1"/>
          <ac:spMkLst>
            <pc:docMk/>
            <pc:sldMk cId="2419397323" sldId="260"/>
            <ac:spMk id="35" creationId="{8379C6B3-49BE-4333-B322-AF02BBB41C1E}"/>
          </ac:spMkLst>
        </pc:spChg>
        <pc:spChg chg="add">
          <ac:chgData name="Davin O'Keeffe (2423047)" userId="S::2423047@student.uwtsd.ac.uk::9643381f-b28f-4ba5-b97a-9f3968947cd1" providerId="AD" clId="Web-{0F831AD9-099D-376F-F3AD-3FE2AA70F40A}" dt="2025-03-12T17:59:16.683" v="1"/>
          <ac:spMkLst>
            <pc:docMk/>
            <pc:sldMk cId="2419397323" sldId="260"/>
            <ac:spMk id="47" creationId="{76909582-A285-4EA4-AE72-9DBF0D5659D3}"/>
          </ac:spMkLst>
        </pc:spChg>
        <pc:spChg chg="add">
          <ac:chgData name="Davin O'Keeffe (2423047)" userId="S::2423047@student.uwtsd.ac.uk::9643381f-b28f-4ba5-b97a-9f3968947cd1" providerId="AD" clId="Web-{0F831AD9-099D-376F-F3AD-3FE2AA70F40A}" dt="2025-03-12T17:59:16.683" v="1"/>
          <ac:spMkLst>
            <pc:docMk/>
            <pc:sldMk cId="2419397323" sldId="260"/>
            <ac:spMk id="57" creationId="{E317ADBB-3E4F-42D2-B7F2-A15924AD500C}"/>
          </ac:spMkLst>
        </pc:spChg>
        <pc:spChg chg="add">
          <ac:chgData name="Davin O'Keeffe (2423047)" userId="S::2423047@student.uwtsd.ac.uk::9643381f-b28f-4ba5-b97a-9f3968947cd1" providerId="AD" clId="Web-{0F831AD9-099D-376F-F3AD-3FE2AA70F40A}" dt="2025-03-12T17:59:16.683" v="1"/>
          <ac:spMkLst>
            <pc:docMk/>
            <pc:sldMk cId="2419397323" sldId="260"/>
            <ac:spMk id="83" creationId="{0ED49C08-BE23-43F9-A421-6CD45C78082D}"/>
          </ac:spMkLst>
        </pc:spChg>
        <pc:spChg chg="add">
          <ac:chgData name="Davin O'Keeffe (2423047)" userId="S::2423047@student.uwtsd.ac.uk::9643381f-b28f-4ba5-b97a-9f3968947cd1" providerId="AD" clId="Web-{0F831AD9-099D-376F-F3AD-3FE2AA70F40A}" dt="2025-03-12T17:59:16.683" v="1"/>
          <ac:spMkLst>
            <pc:docMk/>
            <pc:sldMk cId="2419397323" sldId="260"/>
            <ac:spMk id="91" creationId="{5FB2CD0B-BF87-4FEC-B6B6-0DA50B9314A2}"/>
          </ac:spMkLst>
        </pc:spChg>
        <pc:spChg chg="add">
          <ac:chgData name="Davin O'Keeffe (2423047)" userId="S::2423047@student.uwtsd.ac.uk::9643381f-b28f-4ba5-b97a-9f3968947cd1" providerId="AD" clId="Web-{0F831AD9-099D-376F-F3AD-3FE2AA70F40A}" dt="2025-03-12T17:59:16.683" v="1"/>
          <ac:spMkLst>
            <pc:docMk/>
            <pc:sldMk cId="2419397323" sldId="260"/>
            <ac:spMk id="97" creationId="{8C6933FD-FAB6-403B-9CD4-EF0E06CF799C}"/>
          </ac:spMkLst>
        </pc:spChg>
        <pc:spChg chg="add">
          <ac:chgData name="Davin O'Keeffe (2423047)" userId="S::2423047@student.uwtsd.ac.uk::9643381f-b28f-4ba5-b97a-9f3968947cd1" providerId="AD" clId="Web-{0F831AD9-099D-376F-F3AD-3FE2AA70F40A}" dt="2025-03-12T17:59:16.683" v="1"/>
          <ac:spMkLst>
            <pc:docMk/>
            <pc:sldMk cId="2419397323" sldId="260"/>
            <ac:spMk id="119" creationId="{1EFA42E9-27C0-423D-93C8-794A9683FCF1}"/>
          </ac:spMkLst>
        </pc:spChg>
        <pc:spChg chg="add">
          <ac:chgData name="Davin O'Keeffe (2423047)" userId="S::2423047@student.uwtsd.ac.uk::9643381f-b28f-4ba5-b97a-9f3968947cd1" providerId="AD" clId="Web-{0F831AD9-099D-376F-F3AD-3FE2AA70F40A}" dt="2025-03-12T17:59:16.683" v="1"/>
          <ac:spMkLst>
            <pc:docMk/>
            <pc:sldMk cId="2419397323" sldId="260"/>
            <ac:spMk id="177" creationId="{EB447648-FE0A-4D8E-86B8-D38D5F938BF4}"/>
          </ac:spMkLst>
        </pc:spChg>
        <pc:spChg chg="add">
          <ac:chgData name="Davin O'Keeffe (2423047)" userId="S::2423047@student.uwtsd.ac.uk::9643381f-b28f-4ba5-b97a-9f3968947cd1" providerId="AD" clId="Web-{0F831AD9-099D-376F-F3AD-3FE2AA70F40A}" dt="2025-03-12T17:59:16.683" v="1"/>
          <ac:spMkLst>
            <pc:docMk/>
            <pc:sldMk cId="2419397323" sldId="260"/>
            <ac:spMk id="179" creationId="{4B0A51D7-FF65-4E97-9E1A-8C4688E86263}"/>
          </ac:spMkLst>
        </pc:spChg>
        <pc:graphicFrameChg chg="mod">
          <ac:chgData name="Davin O'Keeffe (2423047)" userId="S::2423047@student.uwtsd.ac.uk::9643381f-b28f-4ba5-b97a-9f3968947cd1" providerId="AD" clId="Web-{0F831AD9-099D-376F-F3AD-3FE2AA70F40A}" dt="2025-03-12T18:02:31.469" v="32" actId="14100"/>
          <ac:graphicFrameMkLst>
            <pc:docMk/>
            <pc:sldMk cId="2419397323" sldId="260"/>
            <ac:graphicFrameMk id="7" creationId="{293D6DC9-714B-BDFC-6026-90980FB0CE91}"/>
          </ac:graphicFrameMkLst>
        </pc:graphicFrameChg>
      </pc:sldChg>
      <pc:sldChg chg="addSp modSp mod setBg">
        <pc:chgData name="Davin O'Keeffe (2423047)" userId="S::2423047@student.uwtsd.ac.uk::9643381f-b28f-4ba5-b97a-9f3968947cd1" providerId="AD" clId="Web-{0F831AD9-099D-376F-F3AD-3FE2AA70F40A}" dt="2025-03-12T18:03:01.782" v="34" actId="1076"/>
        <pc:sldMkLst>
          <pc:docMk/>
          <pc:sldMk cId="3910704937" sldId="261"/>
        </pc:sldMkLst>
        <pc:spChg chg="mod">
          <ac:chgData name="Davin O'Keeffe (2423047)" userId="S::2423047@student.uwtsd.ac.uk::9643381f-b28f-4ba5-b97a-9f3968947cd1" providerId="AD" clId="Web-{0F831AD9-099D-376F-F3AD-3FE2AA70F40A}" dt="2025-03-12T18:03:01.782" v="34" actId="1076"/>
          <ac:spMkLst>
            <pc:docMk/>
            <pc:sldMk cId="3910704937" sldId="261"/>
            <ac:spMk id="3" creationId="{83FB31E1-837E-11F8-70F8-4EF40B8949B2}"/>
          </ac:spMkLst>
        </pc:spChg>
        <pc:spChg chg="add">
          <ac:chgData name="Davin O'Keeffe (2423047)" userId="S::2423047@student.uwtsd.ac.uk::9643381f-b28f-4ba5-b97a-9f3968947cd1" providerId="AD" clId="Web-{0F831AD9-099D-376F-F3AD-3FE2AA70F40A}" dt="2025-03-12T17:58:57.292" v="0"/>
          <ac:spMkLst>
            <pc:docMk/>
            <pc:sldMk cId="3910704937" sldId="261"/>
            <ac:spMk id="9" creationId="{11AC88F6-55CB-496B-8AD8-9ABD2E6E3BFA}"/>
          </ac:spMkLst>
        </pc:spChg>
        <pc:spChg chg="add">
          <ac:chgData name="Davin O'Keeffe (2423047)" userId="S::2423047@student.uwtsd.ac.uk::9643381f-b28f-4ba5-b97a-9f3968947cd1" providerId="AD" clId="Web-{0F831AD9-099D-376F-F3AD-3FE2AA70F40A}" dt="2025-03-12T17:58:57.292" v="0"/>
          <ac:spMkLst>
            <pc:docMk/>
            <pc:sldMk cId="3910704937" sldId="261"/>
            <ac:spMk id="11" creationId="{969239DF-EAA4-47C3-B4E3-79C6BCB243F5}"/>
          </ac:spMkLst>
        </pc:spChg>
        <pc:grpChg chg="add">
          <ac:chgData name="Davin O'Keeffe (2423047)" userId="S::2423047@student.uwtsd.ac.uk::9643381f-b28f-4ba5-b97a-9f3968947cd1" providerId="AD" clId="Web-{0F831AD9-099D-376F-F3AD-3FE2AA70F40A}" dt="2025-03-12T17:58:57.292" v="0"/>
          <ac:grpSpMkLst>
            <pc:docMk/>
            <pc:sldMk cId="3910704937" sldId="261"/>
            <ac:grpSpMk id="13" creationId="{3389B237-4CAB-4403-A95C-C04D71F4B420}"/>
          </ac:grpSpMkLst>
        </pc:grpChg>
        <pc:picChg chg="add">
          <ac:chgData name="Davin O'Keeffe (2423047)" userId="S::2423047@student.uwtsd.ac.uk::9643381f-b28f-4ba5-b97a-9f3968947cd1" providerId="AD" clId="Web-{0F831AD9-099D-376F-F3AD-3FE2AA70F40A}" dt="2025-03-12T17:58:57.292" v="0"/>
          <ac:picMkLst>
            <pc:docMk/>
            <pc:sldMk cId="3910704937" sldId="261"/>
            <ac:picMk id="5" creationId="{F6670677-EB2D-6059-100C-512DA3DB42DE}"/>
          </ac:picMkLst>
        </pc:picChg>
      </pc:sldChg>
    </pc:docChg>
  </pc:docChgLst>
  <pc:docChgLst>
    <pc:chgData name="Davin O'Keeffe (2423047)" userId="S::2423047@student.uwtsd.ac.uk::9643381f-b28f-4ba5-b97a-9f3968947cd1" providerId="AD" clId="Web-{084CF0AA-9F48-7841-FE68-6423FBBE6220}"/>
    <pc:docChg chg="modSld">
      <pc:chgData name="Davin O'Keeffe (2423047)" userId="S::2423047@student.uwtsd.ac.uk::9643381f-b28f-4ba5-b97a-9f3968947cd1" providerId="AD" clId="Web-{084CF0AA-9F48-7841-FE68-6423FBBE6220}" dt="2025-03-30T17:43:30.650" v="69" actId="14100"/>
      <pc:docMkLst>
        <pc:docMk/>
      </pc:docMkLst>
      <pc:sldChg chg="addSp modSp">
        <pc:chgData name="Davin O'Keeffe (2423047)" userId="S::2423047@student.uwtsd.ac.uk::9643381f-b28f-4ba5-b97a-9f3968947cd1" providerId="AD" clId="Web-{084CF0AA-9F48-7841-FE68-6423FBBE6220}" dt="2025-03-30T17:43:30.650" v="69" actId="14100"/>
        <pc:sldMkLst>
          <pc:docMk/>
          <pc:sldMk cId="2419397323" sldId="260"/>
        </pc:sldMkLst>
        <pc:spChg chg="add mod">
          <ac:chgData name="Davin O'Keeffe (2423047)" userId="S::2423047@student.uwtsd.ac.uk::9643381f-b28f-4ba5-b97a-9f3968947cd1" providerId="AD" clId="Web-{084CF0AA-9F48-7841-FE68-6423FBBE6220}" dt="2025-03-30T17:43:30.650" v="69" actId="14100"/>
          <ac:spMkLst>
            <pc:docMk/>
            <pc:sldMk cId="2419397323" sldId="260"/>
            <ac:spMk id="16" creationId="{3EBFDAD3-AE26-9336-B108-BDFFD08B0B37}"/>
          </ac:spMkLst>
        </pc:spChg>
        <pc:graphicFrameChg chg="mod modGraphic">
          <ac:chgData name="Davin O'Keeffe (2423047)" userId="S::2423047@student.uwtsd.ac.uk::9643381f-b28f-4ba5-b97a-9f3968947cd1" providerId="AD" clId="Web-{084CF0AA-9F48-7841-FE68-6423FBBE6220}" dt="2025-03-30T17:42:47.007" v="50" actId="14100"/>
          <ac:graphicFrameMkLst>
            <pc:docMk/>
            <pc:sldMk cId="2419397323" sldId="260"/>
            <ac:graphicFrameMk id="7" creationId="{293D6DC9-714B-BDFC-6026-90980FB0CE91}"/>
          </ac:graphicFrameMkLst>
        </pc:graphicFrameChg>
      </pc:sldChg>
      <pc:sldChg chg="modSp">
        <pc:chgData name="Davin O'Keeffe (2423047)" userId="S::2423047@student.uwtsd.ac.uk::9643381f-b28f-4ba5-b97a-9f3968947cd1" providerId="AD" clId="Web-{084CF0AA-9F48-7841-FE68-6423FBBE6220}" dt="2025-03-30T17:41:43.160" v="30" actId="1076"/>
        <pc:sldMkLst>
          <pc:docMk/>
          <pc:sldMk cId="3910704937" sldId="261"/>
        </pc:sldMkLst>
        <pc:spChg chg="mod">
          <ac:chgData name="Davin O'Keeffe (2423047)" userId="S::2423047@student.uwtsd.ac.uk::9643381f-b28f-4ba5-b97a-9f3968947cd1" providerId="AD" clId="Web-{084CF0AA-9F48-7841-FE68-6423FBBE6220}" dt="2025-03-30T17:41:43.160" v="30" actId="1076"/>
          <ac:spMkLst>
            <pc:docMk/>
            <pc:sldMk cId="3910704937" sldId="261"/>
            <ac:spMk id="3" creationId="{83FB31E1-837E-11F8-70F8-4EF40B8949B2}"/>
          </ac:spMkLst>
        </pc:spChg>
      </pc:sldChg>
    </pc:docChg>
  </pc:docChgLst>
  <pc:docChgLst>
    <pc:chgData name="Davin O'Keeffe (2423047)" userId="S::2423047@student.uwtsd.ac.uk::9643381f-b28f-4ba5-b97a-9f3968947cd1" providerId="AD" clId="Web-{6214364F-729B-C81C-69F0-7AFAFF03745F}"/>
    <pc:docChg chg="modSld">
      <pc:chgData name="Davin O'Keeffe (2423047)" userId="S::2423047@student.uwtsd.ac.uk::9643381f-b28f-4ba5-b97a-9f3968947cd1" providerId="AD" clId="Web-{6214364F-729B-C81C-69F0-7AFAFF03745F}" dt="2025-04-02T19:01:25.127" v="433" actId="20577"/>
      <pc:docMkLst>
        <pc:docMk/>
      </pc:docMkLst>
      <pc:sldChg chg="modSp">
        <pc:chgData name="Davin O'Keeffe (2423047)" userId="S::2423047@student.uwtsd.ac.uk::9643381f-b28f-4ba5-b97a-9f3968947cd1" providerId="AD" clId="Web-{6214364F-729B-C81C-69F0-7AFAFF03745F}" dt="2025-04-02T19:01:25.127" v="433" actId="20577"/>
        <pc:sldMkLst>
          <pc:docMk/>
          <pc:sldMk cId="2700326810" sldId="258"/>
        </pc:sldMkLst>
        <pc:spChg chg="mod">
          <ac:chgData name="Davin O'Keeffe (2423047)" userId="S::2423047@student.uwtsd.ac.uk::9643381f-b28f-4ba5-b97a-9f3968947cd1" providerId="AD" clId="Web-{6214364F-729B-C81C-69F0-7AFAFF03745F}" dt="2025-04-02T19:01:25.127" v="433" actId="20577"/>
          <ac:spMkLst>
            <pc:docMk/>
            <pc:sldMk cId="2700326810" sldId="258"/>
            <ac:spMk id="260" creationId="{97948B33-2052-77FE-4EE6-9741BD81BD05}"/>
          </ac:spMkLst>
        </pc:spChg>
      </pc:sldChg>
      <pc:sldChg chg="modSp">
        <pc:chgData name="Davin O'Keeffe (2423047)" userId="S::2423047@student.uwtsd.ac.uk::9643381f-b28f-4ba5-b97a-9f3968947cd1" providerId="AD" clId="Web-{6214364F-729B-C81C-69F0-7AFAFF03745F}" dt="2025-04-02T18:27:57.344" v="11" actId="20577"/>
        <pc:sldMkLst>
          <pc:docMk/>
          <pc:sldMk cId="2486702300" sldId="259"/>
        </pc:sldMkLst>
        <pc:spChg chg="mod">
          <ac:chgData name="Davin O'Keeffe (2423047)" userId="S::2423047@student.uwtsd.ac.uk::9643381f-b28f-4ba5-b97a-9f3968947cd1" providerId="AD" clId="Web-{6214364F-729B-C81C-69F0-7AFAFF03745F}" dt="2025-04-02T18:27:57.344" v="11" actId="20577"/>
          <ac:spMkLst>
            <pc:docMk/>
            <pc:sldMk cId="2486702300" sldId="259"/>
            <ac:spMk id="3" creationId="{B0077A89-FE52-99CB-7E77-A296A09C7252}"/>
          </ac:spMkLst>
        </pc:spChg>
      </pc:sldChg>
      <pc:sldChg chg="addSp modSp">
        <pc:chgData name="Davin O'Keeffe (2423047)" userId="S::2423047@student.uwtsd.ac.uk::9643381f-b28f-4ba5-b97a-9f3968947cd1" providerId="AD" clId="Web-{6214364F-729B-C81C-69F0-7AFAFF03745F}" dt="2025-04-02T18:58:25.123" v="431" actId="1076"/>
        <pc:sldMkLst>
          <pc:docMk/>
          <pc:sldMk cId="3910704937" sldId="261"/>
        </pc:sldMkLst>
        <pc:spChg chg="add mod">
          <ac:chgData name="Davin O'Keeffe (2423047)" userId="S::2423047@student.uwtsd.ac.uk::9643381f-b28f-4ba5-b97a-9f3968947cd1" providerId="AD" clId="Web-{6214364F-729B-C81C-69F0-7AFAFF03745F}" dt="2025-04-02T18:58:25.123" v="431" actId="1076"/>
          <ac:spMkLst>
            <pc:docMk/>
            <pc:sldMk cId="3910704937" sldId="261"/>
            <ac:spMk id="2" creationId="{B5D4A0DF-8C09-C0A7-7323-E03F261D6F14}"/>
          </ac:spMkLst>
        </pc:spChg>
        <pc:spChg chg="mod">
          <ac:chgData name="Davin O'Keeffe (2423047)" userId="S::2423047@student.uwtsd.ac.uk::9643381f-b28f-4ba5-b97a-9f3968947cd1" providerId="AD" clId="Web-{6214364F-729B-C81C-69F0-7AFAFF03745F}" dt="2025-04-02T18:58:19.810" v="430" actId="1076"/>
          <ac:spMkLst>
            <pc:docMk/>
            <pc:sldMk cId="3910704937" sldId="261"/>
            <ac:spMk id="3" creationId="{83FB31E1-837E-11F8-70F8-4EF40B8949B2}"/>
          </ac:spMkLst>
        </pc:spChg>
        <pc:spChg chg="add mod">
          <ac:chgData name="Davin O'Keeffe (2423047)" userId="S::2423047@student.uwtsd.ac.uk::9643381f-b28f-4ba5-b97a-9f3968947cd1" providerId="AD" clId="Web-{6214364F-729B-C81C-69F0-7AFAFF03745F}" dt="2025-04-02T18:58:11.778" v="429" actId="1076"/>
          <ac:spMkLst>
            <pc:docMk/>
            <pc:sldMk cId="3910704937" sldId="261"/>
            <ac:spMk id="4" creationId="{BCF610F2-3F18-D519-9CAB-B8574E1F84EB}"/>
          </ac:spMkLst>
        </pc:spChg>
      </pc:sldChg>
    </pc:docChg>
  </pc:docChgLst>
  <pc:docChgLst>
    <pc:chgData name="Davin O'Keeffe (2423047)" userId="S::2423047@student.uwtsd.ac.uk::9643381f-b28f-4ba5-b97a-9f3968947cd1" providerId="AD" clId="Web-{7166052A-DAA7-C704-F701-5B3516C38E2D}"/>
    <pc:docChg chg="delSld modSld">
      <pc:chgData name="Davin O'Keeffe (2423047)" userId="S::2423047@student.uwtsd.ac.uk::9643381f-b28f-4ba5-b97a-9f3968947cd1" providerId="AD" clId="Web-{7166052A-DAA7-C704-F701-5B3516C38E2D}" dt="2025-03-12T17:57:02.806" v="1398" actId="20577"/>
      <pc:docMkLst>
        <pc:docMk/>
      </pc:docMkLst>
      <pc:sldChg chg="delSp modSp del">
        <pc:chgData name="Davin O'Keeffe (2423047)" userId="S::2423047@student.uwtsd.ac.uk::9643381f-b28f-4ba5-b97a-9f3968947cd1" providerId="AD" clId="Web-{7166052A-DAA7-C704-F701-5B3516C38E2D}" dt="2025-03-12T17:55:40.100" v="1384"/>
        <pc:sldMkLst>
          <pc:docMk/>
          <pc:sldMk cId="3099886558" sldId="257"/>
        </pc:sldMkLst>
        <pc:spChg chg="del mod">
          <ac:chgData name="Davin O'Keeffe (2423047)" userId="S::2423047@student.uwtsd.ac.uk::9643381f-b28f-4ba5-b97a-9f3968947cd1" providerId="AD" clId="Web-{7166052A-DAA7-C704-F701-5B3516C38E2D}" dt="2025-03-12T17:55:37.709" v="1383"/>
          <ac:spMkLst>
            <pc:docMk/>
            <pc:sldMk cId="3099886558" sldId="257"/>
            <ac:spMk id="4" creationId="{53A5FE7D-F360-67DE-9C98-D20258E45D08}"/>
          </ac:spMkLst>
        </pc:spChg>
      </pc:sldChg>
      <pc:sldChg chg="modSp modNotes">
        <pc:chgData name="Davin O'Keeffe (2423047)" userId="S::2423047@student.uwtsd.ac.uk::9643381f-b28f-4ba5-b97a-9f3968947cd1" providerId="AD" clId="Web-{7166052A-DAA7-C704-F701-5B3516C38E2D}" dt="2025-03-12T17:57:02.806" v="1398" actId="20577"/>
        <pc:sldMkLst>
          <pc:docMk/>
          <pc:sldMk cId="2700326810" sldId="258"/>
        </pc:sldMkLst>
        <pc:spChg chg="mod">
          <ac:chgData name="Davin O'Keeffe (2423047)" userId="S::2423047@student.uwtsd.ac.uk::9643381f-b28f-4ba5-b97a-9f3968947cd1" providerId="AD" clId="Web-{7166052A-DAA7-C704-F701-5B3516C38E2D}" dt="2025-03-12T17:57:02.806" v="1398" actId="20577"/>
          <ac:spMkLst>
            <pc:docMk/>
            <pc:sldMk cId="2700326810" sldId="258"/>
            <ac:spMk id="3" creationId="{97948B33-2052-77FE-4EE6-9741BD81BD05}"/>
          </ac:spMkLst>
        </pc:spChg>
      </pc:sldChg>
      <pc:sldChg chg="delSp modSp">
        <pc:chgData name="Davin O'Keeffe (2423047)" userId="S::2423047@student.uwtsd.ac.uk::9643381f-b28f-4ba5-b97a-9f3968947cd1" providerId="AD" clId="Web-{7166052A-DAA7-C704-F701-5B3516C38E2D}" dt="2025-03-12T17:03:27.716" v="267" actId="1076"/>
        <pc:sldMkLst>
          <pc:docMk/>
          <pc:sldMk cId="2486702300" sldId="259"/>
        </pc:sldMkLst>
        <pc:spChg chg="del">
          <ac:chgData name="Davin O'Keeffe (2423047)" userId="S::2423047@student.uwtsd.ac.uk::9643381f-b28f-4ba5-b97a-9f3968947cd1" providerId="AD" clId="Web-{7166052A-DAA7-C704-F701-5B3516C38E2D}" dt="2025-03-12T16:56:33.357" v="48"/>
          <ac:spMkLst>
            <pc:docMk/>
            <pc:sldMk cId="2486702300" sldId="259"/>
            <ac:spMk id="2" creationId="{90B82868-32E6-181F-E6E1-2C0AAAEFBC1D}"/>
          </ac:spMkLst>
        </pc:spChg>
        <pc:spChg chg="mod">
          <ac:chgData name="Davin O'Keeffe (2423047)" userId="S::2423047@student.uwtsd.ac.uk::9643381f-b28f-4ba5-b97a-9f3968947cd1" providerId="AD" clId="Web-{7166052A-DAA7-C704-F701-5B3516C38E2D}" dt="2025-03-12T17:03:27.716" v="267" actId="1076"/>
          <ac:spMkLst>
            <pc:docMk/>
            <pc:sldMk cId="2486702300" sldId="259"/>
            <ac:spMk id="3" creationId="{B0077A89-FE52-99CB-7E77-A296A09C7252}"/>
          </ac:spMkLst>
        </pc:spChg>
      </pc:sldChg>
      <pc:sldChg chg="addSp delSp modSp">
        <pc:chgData name="Davin O'Keeffe (2423047)" userId="S::2423047@student.uwtsd.ac.uk::9643381f-b28f-4ba5-b97a-9f3968947cd1" providerId="AD" clId="Web-{7166052A-DAA7-C704-F701-5B3516C38E2D}" dt="2025-03-12T17:55:00.254" v="1378" actId="20577"/>
        <pc:sldMkLst>
          <pc:docMk/>
          <pc:sldMk cId="2419397323" sldId="260"/>
        </pc:sldMkLst>
        <pc:spChg chg="del">
          <ac:chgData name="Davin O'Keeffe (2423047)" userId="S::2423047@student.uwtsd.ac.uk::9643381f-b28f-4ba5-b97a-9f3968947cd1" providerId="AD" clId="Web-{7166052A-DAA7-C704-F701-5B3516C38E2D}" dt="2025-03-12T17:03:35.013" v="268"/>
          <ac:spMkLst>
            <pc:docMk/>
            <pc:sldMk cId="2419397323" sldId="260"/>
            <ac:spMk id="2" creationId="{7DF1993B-05A0-DAE1-B59E-2F9AFF915AC2}"/>
          </ac:spMkLst>
        </pc:spChg>
        <pc:spChg chg="del mod">
          <ac:chgData name="Davin O'Keeffe (2423047)" userId="S::2423047@student.uwtsd.ac.uk::9643381f-b28f-4ba5-b97a-9f3968947cd1" providerId="AD" clId="Web-{7166052A-DAA7-C704-F701-5B3516C38E2D}" dt="2025-03-12T17:45:06.591" v="1251"/>
          <ac:spMkLst>
            <pc:docMk/>
            <pc:sldMk cId="2419397323" sldId="260"/>
            <ac:spMk id="3" creationId="{DB558721-292C-66E7-A9E0-897900CF99CD}"/>
          </ac:spMkLst>
        </pc:spChg>
        <pc:spChg chg="add mod">
          <ac:chgData name="Davin O'Keeffe (2423047)" userId="S::2423047@student.uwtsd.ac.uk::9643381f-b28f-4ba5-b97a-9f3968947cd1" providerId="AD" clId="Web-{7166052A-DAA7-C704-F701-5B3516C38E2D}" dt="2025-03-12T17:55:00.254" v="1378" actId="20577"/>
          <ac:spMkLst>
            <pc:docMk/>
            <pc:sldMk cId="2419397323" sldId="260"/>
            <ac:spMk id="5" creationId="{9D9CB96F-46F3-8E4B-D8C1-A2F571A169B6}"/>
          </ac:spMkLst>
        </pc:spChg>
      </pc:sldChg>
      <pc:sldChg chg="delSp modSp">
        <pc:chgData name="Davin O'Keeffe (2423047)" userId="S::2423047@student.uwtsd.ac.uk::9643381f-b28f-4ba5-b97a-9f3968947cd1" providerId="AD" clId="Web-{7166052A-DAA7-C704-F701-5B3516C38E2D}" dt="2025-03-12T17:56:17.585" v="1394" actId="20577"/>
        <pc:sldMkLst>
          <pc:docMk/>
          <pc:sldMk cId="3910704937" sldId="261"/>
        </pc:sldMkLst>
        <pc:spChg chg="del">
          <ac:chgData name="Davin O'Keeffe (2423047)" userId="S::2423047@student.uwtsd.ac.uk::9643381f-b28f-4ba5-b97a-9f3968947cd1" providerId="AD" clId="Web-{7166052A-DAA7-C704-F701-5B3516C38E2D}" dt="2025-03-12T17:55:34.303" v="1382"/>
          <ac:spMkLst>
            <pc:docMk/>
            <pc:sldMk cId="3910704937" sldId="261"/>
            <ac:spMk id="2" creationId="{56C6F79E-AD5A-04A6-CD6D-94CFAD986BD8}"/>
          </ac:spMkLst>
        </pc:spChg>
        <pc:spChg chg="mod">
          <ac:chgData name="Davin O'Keeffe (2423047)" userId="S::2423047@student.uwtsd.ac.uk::9643381f-b28f-4ba5-b97a-9f3968947cd1" providerId="AD" clId="Web-{7166052A-DAA7-C704-F701-5B3516C38E2D}" dt="2025-03-12T17:56:17.585" v="1394" actId="20577"/>
          <ac:spMkLst>
            <pc:docMk/>
            <pc:sldMk cId="3910704937" sldId="261"/>
            <ac:spMk id="3" creationId="{83FB31E1-837E-11F8-70F8-4EF40B8949B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B54569F2-582B-4628-A56D-7F0B9CCE4E57}"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C862CCB-ACCC-4E86-919A-D398D496F264}">
      <dgm:prSet/>
      <dgm:spPr/>
      <dgm:t>
        <a:bodyPr/>
        <a:lstStyle/>
        <a:p>
          <a:pPr>
            <a:defRPr cap="all"/>
          </a:pPr>
          <a:r>
            <a:rPr lang="en-US" dirty="0"/>
            <a:t>Professional Development Plan</a:t>
          </a:r>
        </a:p>
      </dgm:t>
    </dgm:pt>
    <dgm:pt modelId="{2F49E16B-E0EA-48CF-95D8-13A54556C623}" type="parTrans" cxnId="{51BDB1A3-49E2-4282-9922-0269BD7680FD}">
      <dgm:prSet/>
      <dgm:spPr/>
      <dgm:t>
        <a:bodyPr/>
        <a:lstStyle/>
        <a:p>
          <a:endParaRPr lang="en-US"/>
        </a:p>
      </dgm:t>
    </dgm:pt>
    <dgm:pt modelId="{F9B3D3E3-2F64-4AE9-9ED2-5E196A6964B3}" type="sibTrans" cxnId="{51BDB1A3-49E2-4282-9922-0269BD7680FD}">
      <dgm:prSet/>
      <dgm:spPr/>
      <dgm:t>
        <a:bodyPr/>
        <a:lstStyle/>
        <a:p>
          <a:endParaRPr lang="en-US"/>
        </a:p>
      </dgm:t>
    </dgm:pt>
    <dgm:pt modelId="{2CE30EB1-C6B2-477A-83B0-47710FEA4282}">
      <dgm:prSet/>
      <dgm:spPr/>
      <dgm:t>
        <a:bodyPr/>
        <a:lstStyle/>
        <a:p>
          <a:pPr>
            <a:defRPr cap="all"/>
          </a:pPr>
          <a:r>
            <a:rPr lang="en-US" dirty="0"/>
            <a:t>I have written my Professional Development Plan and believe that these goals would be very beneficial to achieve. </a:t>
          </a:r>
        </a:p>
      </dgm:t>
    </dgm:pt>
    <dgm:pt modelId="{7D548133-76A7-4A77-90DB-AEE5DF1F70E9}" type="parTrans" cxnId="{C6D10CAA-61BC-462D-A412-9B1AD662B5B4}">
      <dgm:prSet/>
      <dgm:spPr/>
      <dgm:t>
        <a:bodyPr/>
        <a:lstStyle/>
        <a:p>
          <a:endParaRPr lang="en-US"/>
        </a:p>
      </dgm:t>
    </dgm:pt>
    <dgm:pt modelId="{393425C4-30F0-494E-A8BF-75F5356F7691}" type="sibTrans" cxnId="{C6D10CAA-61BC-462D-A412-9B1AD662B5B4}">
      <dgm:prSet/>
      <dgm:spPr/>
      <dgm:t>
        <a:bodyPr/>
        <a:lstStyle/>
        <a:p>
          <a:endParaRPr lang="en-US"/>
        </a:p>
      </dgm:t>
    </dgm:pt>
    <dgm:pt modelId="{6269736D-6B66-4D15-8B6B-07E9E734C81F}">
      <dgm:prSet/>
      <dgm:spPr/>
      <dgm:t>
        <a:bodyPr/>
        <a:lstStyle/>
        <a:p>
          <a:pPr>
            <a:defRPr cap="all"/>
          </a:pPr>
          <a:r>
            <a:rPr lang="en-US" dirty="0"/>
            <a:t>The modules I have studied have given me knowledge into the theatre industry, I believe this could be very helpful in the future when considering career paths in the industry. </a:t>
          </a:r>
        </a:p>
      </dgm:t>
    </dgm:pt>
    <dgm:pt modelId="{21FEC4B1-2A2C-4DEE-8E64-9378FDE337E7}" type="parTrans" cxnId="{8586B7DB-131C-4B3B-87F6-9020790E023F}">
      <dgm:prSet/>
      <dgm:spPr/>
      <dgm:t>
        <a:bodyPr/>
        <a:lstStyle/>
        <a:p>
          <a:endParaRPr lang="en-US"/>
        </a:p>
      </dgm:t>
    </dgm:pt>
    <dgm:pt modelId="{3D8498D6-2A7F-41F2-8751-F49371035075}" type="sibTrans" cxnId="{8586B7DB-131C-4B3B-87F6-9020790E023F}">
      <dgm:prSet/>
      <dgm:spPr/>
      <dgm:t>
        <a:bodyPr/>
        <a:lstStyle/>
        <a:p>
          <a:endParaRPr lang="en-US"/>
        </a:p>
      </dgm:t>
    </dgm:pt>
    <dgm:pt modelId="{70EC97D6-CACA-4798-9C81-547FFC9A1A67}" type="pres">
      <dgm:prSet presAssocID="{B54569F2-582B-4628-A56D-7F0B9CCE4E57}" presName="root" presStyleCnt="0">
        <dgm:presLayoutVars>
          <dgm:dir/>
          <dgm:resizeHandles val="exact"/>
        </dgm:presLayoutVars>
      </dgm:prSet>
      <dgm:spPr/>
    </dgm:pt>
    <dgm:pt modelId="{B60BDD6A-AFB3-4E65-B542-70A3F5558B62}" type="pres">
      <dgm:prSet presAssocID="{CC862CCB-ACCC-4E86-919A-D398D496F264}" presName="compNode" presStyleCnt="0"/>
      <dgm:spPr/>
    </dgm:pt>
    <dgm:pt modelId="{7223D62F-65A0-459E-BDF6-0D0289CB1A7A}" type="pres">
      <dgm:prSet presAssocID="{CC862CCB-ACCC-4E86-919A-D398D496F264}" presName="iconBgRect" presStyleLbl="bgShp" presStyleIdx="0" presStyleCnt="3"/>
      <dgm:spPr>
        <a:prstGeom prst="round2DiagRect">
          <a:avLst>
            <a:gd name="adj1" fmla="val 29727"/>
            <a:gd name="adj2" fmla="val 0"/>
          </a:avLst>
        </a:prstGeom>
      </dgm:spPr>
    </dgm:pt>
    <dgm:pt modelId="{45140F64-4CE7-4C55-AF99-96AB9E572CA7}" type="pres">
      <dgm:prSet presAssocID="{CC862CCB-ACCC-4E86-919A-D398D496F2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efcase"/>
        </a:ext>
      </dgm:extLst>
    </dgm:pt>
    <dgm:pt modelId="{E36A68AE-6C25-431C-91C3-261765F65DDC}" type="pres">
      <dgm:prSet presAssocID="{CC862CCB-ACCC-4E86-919A-D398D496F264}" presName="spaceRect" presStyleCnt="0"/>
      <dgm:spPr/>
    </dgm:pt>
    <dgm:pt modelId="{29DCFD5E-EA14-4BDB-857E-323BC9F46AE8}" type="pres">
      <dgm:prSet presAssocID="{CC862CCB-ACCC-4E86-919A-D398D496F264}" presName="textRect" presStyleLbl="revTx" presStyleIdx="0" presStyleCnt="3">
        <dgm:presLayoutVars>
          <dgm:chMax val="1"/>
          <dgm:chPref val="1"/>
        </dgm:presLayoutVars>
      </dgm:prSet>
      <dgm:spPr/>
    </dgm:pt>
    <dgm:pt modelId="{0694E3E2-64F0-4D56-8CCA-1351CCEB72D4}" type="pres">
      <dgm:prSet presAssocID="{F9B3D3E3-2F64-4AE9-9ED2-5E196A6964B3}" presName="sibTrans" presStyleCnt="0"/>
      <dgm:spPr/>
    </dgm:pt>
    <dgm:pt modelId="{EF40E1E3-77EA-452E-86F0-B3555B19200C}" type="pres">
      <dgm:prSet presAssocID="{2CE30EB1-C6B2-477A-83B0-47710FEA4282}" presName="compNode" presStyleCnt="0"/>
      <dgm:spPr/>
    </dgm:pt>
    <dgm:pt modelId="{5B0D2CDA-F12A-4121-A8BE-BF765BBFDB87}" type="pres">
      <dgm:prSet presAssocID="{2CE30EB1-C6B2-477A-83B0-47710FEA4282}" presName="iconBgRect" presStyleLbl="bgShp" presStyleIdx="1" presStyleCnt="3"/>
      <dgm:spPr>
        <a:prstGeom prst="round2DiagRect">
          <a:avLst>
            <a:gd name="adj1" fmla="val 29727"/>
            <a:gd name="adj2" fmla="val 0"/>
          </a:avLst>
        </a:prstGeom>
      </dgm:spPr>
    </dgm:pt>
    <dgm:pt modelId="{C4572A14-3BC0-4F8B-BFF0-90FA5559B90E}" type="pres">
      <dgm:prSet presAssocID="{2CE30EB1-C6B2-477A-83B0-47710FEA42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7181D27-F629-4295-A265-15B69A8283E1}" type="pres">
      <dgm:prSet presAssocID="{2CE30EB1-C6B2-477A-83B0-47710FEA4282}" presName="spaceRect" presStyleCnt="0"/>
      <dgm:spPr/>
    </dgm:pt>
    <dgm:pt modelId="{9F6F3597-598E-41B0-B934-0E120B01C312}" type="pres">
      <dgm:prSet presAssocID="{2CE30EB1-C6B2-477A-83B0-47710FEA4282}" presName="textRect" presStyleLbl="revTx" presStyleIdx="1" presStyleCnt="3">
        <dgm:presLayoutVars>
          <dgm:chMax val="1"/>
          <dgm:chPref val="1"/>
        </dgm:presLayoutVars>
      </dgm:prSet>
      <dgm:spPr/>
    </dgm:pt>
    <dgm:pt modelId="{81BD30B8-C267-4310-B929-9AEC696A2F7F}" type="pres">
      <dgm:prSet presAssocID="{393425C4-30F0-494E-A8BF-75F5356F7691}" presName="sibTrans" presStyleCnt="0"/>
      <dgm:spPr/>
    </dgm:pt>
    <dgm:pt modelId="{6B874607-CB9D-4973-BA42-056B62F4DBE7}" type="pres">
      <dgm:prSet presAssocID="{6269736D-6B66-4D15-8B6B-07E9E734C81F}" presName="compNode" presStyleCnt="0"/>
      <dgm:spPr/>
    </dgm:pt>
    <dgm:pt modelId="{29951F56-3666-4CFE-BDEB-FDA9E15D972A}" type="pres">
      <dgm:prSet presAssocID="{6269736D-6B66-4D15-8B6B-07E9E734C81F}" presName="iconBgRect" presStyleLbl="bgShp" presStyleIdx="2" presStyleCnt="3"/>
      <dgm:spPr>
        <a:prstGeom prst="round2DiagRect">
          <a:avLst>
            <a:gd name="adj1" fmla="val 29727"/>
            <a:gd name="adj2" fmla="val 0"/>
          </a:avLst>
        </a:prstGeom>
      </dgm:spPr>
    </dgm:pt>
    <dgm:pt modelId="{CB26A661-6413-4960-9080-028E773DA44E}" type="pres">
      <dgm:prSet presAssocID="{6269736D-6B66-4D15-8B6B-07E9E734C8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7EE244C-E1CA-49C5-8F1C-978257964C6E}" type="pres">
      <dgm:prSet presAssocID="{6269736D-6B66-4D15-8B6B-07E9E734C81F}" presName="spaceRect" presStyleCnt="0"/>
      <dgm:spPr/>
    </dgm:pt>
    <dgm:pt modelId="{C24C62CE-9B04-43A2-85CB-F1AFECEDE3EC}" type="pres">
      <dgm:prSet presAssocID="{6269736D-6B66-4D15-8B6B-07E9E734C81F}" presName="textRect" presStyleLbl="revTx" presStyleIdx="2" presStyleCnt="3">
        <dgm:presLayoutVars>
          <dgm:chMax val="1"/>
          <dgm:chPref val="1"/>
        </dgm:presLayoutVars>
      </dgm:prSet>
      <dgm:spPr/>
    </dgm:pt>
  </dgm:ptLst>
  <dgm:cxnLst>
    <dgm:cxn modelId="{D3AA9F73-960D-4B34-9EF1-3154FCA9BA4C}" type="presOf" srcId="{B54569F2-582B-4628-A56D-7F0B9CCE4E57}" destId="{70EC97D6-CACA-4798-9C81-547FFC9A1A67}" srcOrd="0" destOrd="0" presId="urn:microsoft.com/office/officeart/2018/5/layout/IconLeafLabelList"/>
    <dgm:cxn modelId="{51BDB1A3-49E2-4282-9922-0269BD7680FD}" srcId="{B54569F2-582B-4628-A56D-7F0B9CCE4E57}" destId="{CC862CCB-ACCC-4E86-919A-D398D496F264}" srcOrd="0" destOrd="0" parTransId="{2F49E16B-E0EA-48CF-95D8-13A54556C623}" sibTransId="{F9B3D3E3-2F64-4AE9-9ED2-5E196A6964B3}"/>
    <dgm:cxn modelId="{BD6730A6-441D-4375-A8AD-1476D56E424E}" type="presOf" srcId="{CC862CCB-ACCC-4E86-919A-D398D496F264}" destId="{29DCFD5E-EA14-4BDB-857E-323BC9F46AE8}" srcOrd="0" destOrd="0" presId="urn:microsoft.com/office/officeart/2018/5/layout/IconLeafLabelList"/>
    <dgm:cxn modelId="{C6D10CAA-61BC-462D-A412-9B1AD662B5B4}" srcId="{B54569F2-582B-4628-A56D-7F0B9CCE4E57}" destId="{2CE30EB1-C6B2-477A-83B0-47710FEA4282}" srcOrd="1" destOrd="0" parTransId="{7D548133-76A7-4A77-90DB-AEE5DF1F70E9}" sibTransId="{393425C4-30F0-494E-A8BF-75F5356F7691}"/>
    <dgm:cxn modelId="{48E2CEAB-85CD-45D8-A466-8E63CD8ECE4C}" type="presOf" srcId="{6269736D-6B66-4D15-8B6B-07E9E734C81F}" destId="{C24C62CE-9B04-43A2-85CB-F1AFECEDE3EC}" srcOrd="0" destOrd="0" presId="urn:microsoft.com/office/officeart/2018/5/layout/IconLeafLabelList"/>
    <dgm:cxn modelId="{345211B0-2957-4B1B-AE0D-8F4DDD4BD18C}" type="presOf" srcId="{2CE30EB1-C6B2-477A-83B0-47710FEA4282}" destId="{9F6F3597-598E-41B0-B934-0E120B01C312}" srcOrd="0" destOrd="0" presId="urn:microsoft.com/office/officeart/2018/5/layout/IconLeafLabelList"/>
    <dgm:cxn modelId="{8586B7DB-131C-4B3B-87F6-9020790E023F}" srcId="{B54569F2-582B-4628-A56D-7F0B9CCE4E57}" destId="{6269736D-6B66-4D15-8B6B-07E9E734C81F}" srcOrd="2" destOrd="0" parTransId="{21FEC4B1-2A2C-4DEE-8E64-9378FDE337E7}" sibTransId="{3D8498D6-2A7F-41F2-8751-F49371035075}"/>
    <dgm:cxn modelId="{402EE9E2-E9C4-4B69-8F1D-6EAB60BBC4DA}" type="presParOf" srcId="{70EC97D6-CACA-4798-9C81-547FFC9A1A67}" destId="{B60BDD6A-AFB3-4E65-B542-70A3F5558B62}" srcOrd="0" destOrd="0" presId="urn:microsoft.com/office/officeart/2018/5/layout/IconLeafLabelList"/>
    <dgm:cxn modelId="{AFDA6CCA-C79A-4779-8BCF-34C140C491BC}" type="presParOf" srcId="{B60BDD6A-AFB3-4E65-B542-70A3F5558B62}" destId="{7223D62F-65A0-459E-BDF6-0D0289CB1A7A}" srcOrd="0" destOrd="0" presId="urn:microsoft.com/office/officeart/2018/5/layout/IconLeafLabelList"/>
    <dgm:cxn modelId="{D61B2557-93CB-47A2-A523-A4481759B1C6}" type="presParOf" srcId="{B60BDD6A-AFB3-4E65-B542-70A3F5558B62}" destId="{45140F64-4CE7-4C55-AF99-96AB9E572CA7}" srcOrd="1" destOrd="0" presId="urn:microsoft.com/office/officeart/2018/5/layout/IconLeafLabelList"/>
    <dgm:cxn modelId="{BC1A68A7-F3B3-4DA0-A4B0-573008111900}" type="presParOf" srcId="{B60BDD6A-AFB3-4E65-B542-70A3F5558B62}" destId="{E36A68AE-6C25-431C-91C3-261765F65DDC}" srcOrd="2" destOrd="0" presId="urn:microsoft.com/office/officeart/2018/5/layout/IconLeafLabelList"/>
    <dgm:cxn modelId="{BF981363-3A33-43E2-BFCB-82218554F911}" type="presParOf" srcId="{B60BDD6A-AFB3-4E65-B542-70A3F5558B62}" destId="{29DCFD5E-EA14-4BDB-857E-323BC9F46AE8}" srcOrd="3" destOrd="0" presId="urn:microsoft.com/office/officeart/2018/5/layout/IconLeafLabelList"/>
    <dgm:cxn modelId="{F5DF40B4-1059-479A-A42B-DCCD4C6B46A5}" type="presParOf" srcId="{70EC97D6-CACA-4798-9C81-547FFC9A1A67}" destId="{0694E3E2-64F0-4D56-8CCA-1351CCEB72D4}" srcOrd="1" destOrd="0" presId="urn:microsoft.com/office/officeart/2018/5/layout/IconLeafLabelList"/>
    <dgm:cxn modelId="{ED5F51BA-B740-48DF-809A-AA93FFC04F31}" type="presParOf" srcId="{70EC97D6-CACA-4798-9C81-547FFC9A1A67}" destId="{EF40E1E3-77EA-452E-86F0-B3555B19200C}" srcOrd="2" destOrd="0" presId="urn:microsoft.com/office/officeart/2018/5/layout/IconLeafLabelList"/>
    <dgm:cxn modelId="{3A5F4CD5-F0AD-4C4E-B8B2-06B13F66585D}" type="presParOf" srcId="{EF40E1E3-77EA-452E-86F0-B3555B19200C}" destId="{5B0D2CDA-F12A-4121-A8BE-BF765BBFDB87}" srcOrd="0" destOrd="0" presId="urn:microsoft.com/office/officeart/2018/5/layout/IconLeafLabelList"/>
    <dgm:cxn modelId="{2234FFC5-193A-446D-AA63-5CD6A2923908}" type="presParOf" srcId="{EF40E1E3-77EA-452E-86F0-B3555B19200C}" destId="{C4572A14-3BC0-4F8B-BFF0-90FA5559B90E}" srcOrd="1" destOrd="0" presId="urn:microsoft.com/office/officeart/2018/5/layout/IconLeafLabelList"/>
    <dgm:cxn modelId="{D5E89872-BF72-4432-82F3-0C4F20886ACA}" type="presParOf" srcId="{EF40E1E3-77EA-452E-86F0-B3555B19200C}" destId="{A7181D27-F629-4295-A265-15B69A8283E1}" srcOrd="2" destOrd="0" presId="urn:microsoft.com/office/officeart/2018/5/layout/IconLeafLabelList"/>
    <dgm:cxn modelId="{318C61D6-7667-4A2E-B689-88410E2DBF45}" type="presParOf" srcId="{EF40E1E3-77EA-452E-86F0-B3555B19200C}" destId="{9F6F3597-598E-41B0-B934-0E120B01C312}" srcOrd="3" destOrd="0" presId="urn:microsoft.com/office/officeart/2018/5/layout/IconLeafLabelList"/>
    <dgm:cxn modelId="{3F4776B5-D79E-484C-A568-E54F4334176D}" type="presParOf" srcId="{70EC97D6-CACA-4798-9C81-547FFC9A1A67}" destId="{81BD30B8-C267-4310-B929-9AEC696A2F7F}" srcOrd="3" destOrd="0" presId="urn:microsoft.com/office/officeart/2018/5/layout/IconLeafLabelList"/>
    <dgm:cxn modelId="{17C87FF4-886B-4A60-AD3A-DA7ECDF03229}" type="presParOf" srcId="{70EC97D6-CACA-4798-9C81-547FFC9A1A67}" destId="{6B874607-CB9D-4973-BA42-056B62F4DBE7}" srcOrd="4" destOrd="0" presId="urn:microsoft.com/office/officeart/2018/5/layout/IconLeafLabelList"/>
    <dgm:cxn modelId="{1377824B-E80C-4559-9168-8F1865590C87}" type="presParOf" srcId="{6B874607-CB9D-4973-BA42-056B62F4DBE7}" destId="{29951F56-3666-4CFE-BDEB-FDA9E15D972A}" srcOrd="0" destOrd="0" presId="urn:microsoft.com/office/officeart/2018/5/layout/IconLeafLabelList"/>
    <dgm:cxn modelId="{E5FC9A94-9E1B-4837-98F2-80681592AF29}" type="presParOf" srcId="{6B874607-CB9D-4973-BA42-056B62F4DBE7}" destId="{CB26A661-6413-4960-9080-028E773DA44E}" srcOrd="1" destOrd="0" presId="urn:microsoft.com/office/officeart/2018/5/layout/IconLeafLabelList"/>
    <dgm:cxn modelId="{0D037566-6373-425A-9783-CF6DA4FA9049}" type="presParOf" srcId="{6B874607-CB9D-4973-BA42-056B62F4DBE7}" destId="{47EE244C-E1CA-49C5-8F1C-978257964C6E}" srcOrd="2" destOrd="0" presId="urn:microsoft.com/office/officeart/2018/5/layout/IconLeafLabelList"/>
    <dgm:cxn modelId="{29D081DC-6030-4535-8E1D-477800B19761}" type="presParOf" srcId="{6B874607-CB9D-4973-BA42-056B62F4DBE7}" destId="{C24C62CE-9B04-43A2-85CB-F1AFECEDE3E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3D62F-65A0-459E-BDF6-0D0289CB1A7A}">
      <dsp:nvSpPr>
        <dsp:cNvPr id="0" name=""/>
        <dsp:cNvSpPr/>
      </dsp:nvSpPr>
      <dsp:spPr>
        <a:xfrm>
          <a:off x="679359" y="113005"/>
          <a:ext cx="2024437" cy="202443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140F64-4CE7-4C55-AF99-96AB9E572CA7}">
      <dsp:nvSpPr>
        <dsp:cNvPr id="0" name=""/>
        <dsp:cNvSpPr/>
      </dsp:nvSpPr>
      <dsp:spPr>
        <a:xfrm>
          <a:off x="1110797" y="544442"/>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DCFD5E-EA14-4BDB-857E-323BC9F46AE8}">
      <dsp:nvSpPr>
        <dsp:cNvPr id="0" name=""/>
        <dsp:cNvSpPr/>
      </dsp:nvSpPr>
      <dsp:spPr>
        <a:xfrm>
          <a:off x="32203" y="2768005"/>
          <a:ext cx="331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Professional Development Plan</a:t>
          </a:r>
        </a:p>
      </dsp:txBody>
      <dsp:txXfrm>
        <a:off x="32203" y="2768005"/>
        <a:ext cx="3318750" cy="765000"/>
      </dsp:txXfrm>
    </dsp:sp>
    <dsp:sp modelId="{5B0D2CDA-F12A-4121-A8BE-BF765BBFDB87}">
      <dsp:nvSpPr>
        <dsp:cNvPr id="0" name=""/>
        <dsp:cNvSpPr/>
      </dsp:nvSpPr>
      <dsp:spPr>
        <a:xfrm>
          <a:off x="4578891" y="113005"/>
          <a:ext cx="2024437" cy="202443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72A14-3BC0-4F8B-BFF0-90FA5559B90E}">
      <dsp:nvSpPr>
        <dsp:cNvPr id="0" name=""/>
        <dsp:cNvSpPr/>
      </dsp:nvSpPr>
      <dsp:spPr>
        <a:xfrm>
          <a:off x="5010328" y="544442"/>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6F3597-598E-41B0-B934-0E120B01C312}">
      <dsp:nvSpPr>
        <dsp:cNvPr id="0" name=""/>
        <dsp:cNvSpPr/>
      </dsp:nvSpPr>
      <dsp:spPr>
        <a:xfrm>
          <a:off x="3931735" y="2768005"/>
          <a:ext cx="331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I have written my Professional Development Plan and believe that these goals would be very beneficial to achieve. </a:t>
          </a:r>
        </a:p>
      </dsp:txBody>
      <dsp:txXfrm>
        <a:off x="3931735" y="2768005"/>
        <a:ext cx="3318750" cy="765000"/>
      </dsp:txXfrm>
    </dsp:sp>
    <dsp:sp modelId="{29951F56-3666-4CFE-BDEB-FDA9E15D972A}">
      <dsp:nvSpPr>
        <dsp:cNvPr id="0" name=""/>
        <dsp:cNvSpPr/>
      </dsp:nvSpPr>
      <dsp:spPr>
        <a:xfrm>
          <a:off x="8478422" y="113005"/>
          <a:ext cx="2024437" cy="202443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26A661-6413-4960-9080-028E773DA44E}">
      <dsp:nvSpPr>
        <dsp:cNvPr id="0" name=""/>
        <dsp:cNvSpPr/>
      </dsp:nvSpPr>
      <dsp:spPr>
        <a:xfrm>
          <a:off x="8909860" y="544442"/>
          <a:ext cx="1161562" cy="1161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4C62CE-9B04-43A2-85CB-F1AFECEDE3EC}">
      <dsp:nvSpPr>
        <dsp:cNvPr id="0" name=""/>
        <dsp:cNvSpPr/>
      </dsp:nvSpPr>
      <dsp:spPr>
        <a:xfrm>
          <a:off x="7831266" y="2768005"/>
          <a:ext cx="331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The modules I have studied have given me knowledge into the theatre industry, I believe this could be very helpful in the future when considering career paths in the industry. </a:t>
          </a:r>
        </a:p>
      </dsp:txBody>
      <dsp:txXfrm>
        <a:off x="7831266" y="2768005"/>
        <a:ext cx="3318750" cy="765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EF5847-3B79-4259-946D-B692624325C8}" type="datetimeFigureOut">
              <a:t>4/2/2025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453BD-EA2C-4D1A-B59A-391D821C88F1}" type="slidenum">
              <a:t>‹#›</a:t>
            </a:fld>
            <a:endParaRPr lang="en-US"/>
          </a:p>
        </p:txBody>
      </p:sp>
    </p:spTree>
    <p:extLst>
      <p:ext uri="{BB962C8B-B14F-4D97-AF65-F5344CB8AC3E}">
        <p14:creationId xmlns:p14="http://schemas.microsoft.com/office/powerpoint/2010/main" val="2107270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000"/>
              </a:spcBef>
            </a:pPr>
            <a:r>
              <a:rPr lang="en-US"/>
              <a:t>During my lessons on Digital Learning, I have learnt a lot of valuable skills which I will be able to take with me into the rest of my studies University. These skills have included computer and sound editing skills where I was able to use online software to edit a piece of music of my choice to meet the requirements needed to pass the assessment. We transferred this into a few different file formats including MP3. I believe these editing skills will allow me to edit music further on in my BMus course when looking at different songs in studio techniques.</a:t>
            </a:r>
            <a:endParaRPr lang="en-US" dirty="0"/>
          </a:p>
          <a:p>
            <a:pPr>
              <a:lnSpc>
                <a:spcPct val="150000"/>
              </a:lnSpc>
              <a:spcBef>
                <a:spcPts val="1000"/>
              </a:spcBef>
            </a:pPr>
            <a:r>
              <a:rPr lang="en-US"/>
              <a:t>I have also learnt the value of teamwork in theatre and gained a fundamental knowledge on the different career path that one can take in the industry. This can help me to widen my options when looking into future careers myself.</a:t>
            </a:r>
            <a:endParaRPr lang="en-US" dirty="0"/>
          </a:p>
          <a:p>
            <a:pPr>
              <a:lnSpc>
                <a:spcPct val="150000"/>
              </a:lnSpc>
              <a:spcBef>
                <a:spcPts val="1000"/>
              </a:spcBef>
            </a:pPr>
            <a:r>
              <a:rPr lang="en-US" dirty="0"/>
              <a:t>I would say that there is a lot I can improve on such as my academic writing, I struggle with this as I haven't had much experience yet. However, I believe that something which will help me develop my academic writing is delving into the method of Harvard referencing. Used correctly, Harvard referencing is a beneficial tool which will show a clear understanding of the research. </a:t>
            </a:r>
          </a:p>
          <a:p>
            <a:pPr>
              <a:lnSpc>
                <a:spcPct val="150000"/>
              </a:lnSpc>
              <a:spcBef>
                <a:spcPts val="1000"/>
              </a:spcBef>
            </a:pPr>
            <a:endParaRPr lang="en-US" dirty="0"/>
          </a:p>
          <a:p>
            <a:pPr>
              <a:lnSpc>
                <a:spcPct val="150000"/>
              </a:lnSpc>
              <a:spcBef>
                <a:spcPts val="1000"/>
              </a:spcBef>
            </a:pPr>
            <a:r>
              <a:rPr lang="en-US" dirty="0"/>
              <a:t>So far, I have been able to gain a few valuable experiences in singing such as performance opportunities in competitions, open mics and most recently student spotlight performances here in University. I am happy with the progress I'm making in University, and I enjoy trying new lessons and gaining valuable skills. I look forward to developing further skills in my vocal performance training. </a:t>
            </a:r>
          </a:p>
          <a:p>
            <a:pPr>
              <a:lnSpc>
                <a:spcPct val="150000"/>
              </a:lnSpc>
              <a:spcBef>
                <a:spcPts val="1000"/>
              </a:spcBef>
            </a:pPr>
            <a:endParaRPr lang="en-US" dirty="0"/>
          </a:p>
          <a:p>
            <a:pPr>
              <a:lnSpc>
                <a:spcPct val="150000"/>
              </a:lnSpc>
              <a:spcBef>
                <a:spcPts val="1000"/>
              </a:spcBef>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6E453BD-EA2C-4D1A-B59A-391D821C88F1}" type="slidenum">
              <a:t>2</a:t>
            </a:fld>
            <a:endParaRPr lang="en-US"/>
          </a:p>
        </p:txBody>
      </p:sp>
    </p:spTree>
    <p:extLst>
      <p:ext uri="{BB962C8B-B14F-4D97-AF65-F5344CB8AC3E}">
        <p14:creationId xmlns:p14="http://schemas.microsoft.com/office/powerpoint/2010/main" val="3317997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5129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674856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545967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91699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58517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8203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950621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537649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72666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674642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4/2/2025</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41912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4/2/2025</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3668736052"/>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3"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uowtsd-my.sharepoint.com/:w:/r/personal/2423047_student_uwtsd_ac_uk/Documents/Professional%20Development%20Plan.docx?d=w757e17fd9cfe4a09bff0640e923c18f1&amp;csf=1&amp;web=1&amp;e=2u9HYZ" TargetMode="External"/><Relationship Id="rId3" Type="http://schemas.openxmlformats.org/officeDocument/2006/relationships/diagramLayout" Target="../diagrams/layout1.xml"/><Relationship Id="rId7" Type="http://schemas.openxmlformats.org/officeDocument/2006/relationships/hyperlink" Target="https://youtu.be/8NclnlezHKs"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uowtsd-my.sharepoint.com/:w:/g/personal/2423047_student_uwtsd_ac_uk/EZYKjS22wkNGpok1SWup8K8BdqJhQ7mu1YUx8zReo81HEQ?e=T5LjI1" TargetMode="External"/><Relationship Id="rId1" Type="http://schemas.openxmlformats.org/officeDocument/2006/relationships/slideLayout" Target="../slideLayouts/slideLayout2.xml"/><Relationship Id="rId4" Type="http://schemas.openxmlformats.org/officeDocument/2006/relationships/hyperlink" Target="https://www.proquest.com/openview/d83b986c7464c1c6ef2fabe4ca882352/1.pdf?pq-origsite=gscholar&amp;cbl=411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smoke background">
            <a:extLst>
              <a:ext uri="{FF2B5EF4-FFF2-40B4-BE49-F238E27FC236}">
                <a16:creationId xmlns:a16="http://schemas.microsoft.com/office/drawing/2014/main" id="{CB326B69-6213-E297-D0FE-CF0C7ADFE70C}"/>
              </a:ext>
            </a:extLst>
          </p:cNvPr>
          <p:cNvPicPr>
            <a:picLocks noChangeAspect="1"/>
          </p:cNvPicPr>
          <p:nvPr/>
        </p:nvPicPr>
        <p:blipFill>
          <a:blip r:embed="rId2"/>
          <a:srcRect t="5616" r="-2" b="986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C8494C5-ED44-4EAD-9213-4FBAA4BB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82" cy="4213412"/>
          </a:xfrm>
          <a:prstGeom prst="rect">
            <a:avLst/>
          </a:prstGeom>
          <a:gradFill>
            <a:gsLst>
              <a:gs pos="100000">
                <a:srgbClr val="000000">
                  <a:alpha val="0"/>
                </a:srgbClr>
              </a:gs>
              <a:gs pos="0">
                <a:schemeClr val="tx1"/>
              </a:gs>
              <a:gs pos="0">
                <a:srgbClr val="000000">
                  <a:alpha val="4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809750" y="573741"/>
            <a:ext cx="8572500" cy="1733178"/>
          </a:xfrm>
        </p:spPr>
        <p:txBody>
          <a:bodyPr anchor="b">
            <a:normAutofit/>
          </a:bodyPr>
          <a:lstStyle/>
          <a:p>
            <a:r>
              <a:rPr lang="en-US" dirty="0">
                <a:solidFill>
                  <a:srgbClr val="FFFFFF"/>
                </a:solidFill>
              </a:rPr>
              <a:t>DAVIN O'KEEFFE</a:t>
            </a:r>
          </a:p>
        </p:txBody>
      </p:sp>
      <p:sp>
        <p:nvSpPr>
          <p:cNvPr id="3" name="Subtitle 2"/>
          <p:cNvSpPr>
            <a:spLocks noGrp="1"/>
          </p:cNvSpPr>
          <p:nvPr>
            <p:ph type="subTitle" idx="1"/>
          </p:nvPr>
        </p:nvSpPr>
        <p:spPr>
          <a:xfrm>
            <a:off x="3030071" y="2366681"/>
            <a:ext cx="6131858" cy="764989"/>
          </a:xfrm>
        </p:spPr>
        <p:txBody>
          <a:bodyPr vert="horz" lIns="91440" tIns="45720" rIns="91440" bIns="45720" rtlCol="0" anchor="t">
            <a:noAutofit/>
          </a:bodyPr>
          <a:lstStyle/>
          <a:p>
            <a:r>
              <a:rPr lang="en-US" sz="1700" dirty="0">
                <a:solidFill>
                  <a:srgbClr val="FFFFFF"/>
                </a:solidFill>
              </a:rPr>
              <a:t>Student number: 2423047</a:t>
            </a:r>
          </a:p>
          <a:p>
            <a:r>
              <a:rPr lang="en-US" sz="1700" dirty="0">
                <a:solidFill>
                  <a:srgbClr val="FFFFFF"/>
                </a:solidFill>
              </a:rPr>
              <a:t>Learning in the digital era</a:t>
            </a:r>
          </a:p>
          <a:p>
            <a:r>
              <a:rPr lang="en-US" sz="1700" dirty="0">
                <a:solidFill>
                  <a:srgbClr val="FFFFFF"/>
                </a:solidFill>
              </a:rPr>
              <a:t>adpa6001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9" name="Rectangle 25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0" name="Content Placeholder 2">
            <a:extLst>
              <a:ext uri="{FF2B5EF4-FFF2-40B4-BE49-F238E27FC236}">
                <a16:creationId xmlns:a16="http://schemas.microsoft.com/office/drawing/2014/main" id="{97948B33-2052-77FE-4EE6-9741BD81BD05}"/>
              </a:ext>
            </a:extLst>
          </p:cNvPr>
          <p:cNvSpPr>
            <a:spLocks noGrp="1"/>
          </p:cNvSpPr>
          <p:nvPr>
            <p:ph idx="1"/>
          </p:nvPr>
        </p:nvSpPr>
        <p:spPr>
          <a:xfrm>
            <a:off x="216602" y="147847"/>
            <a:ext cx="6290160" cy="4305634"/>
          </a:xfrm>
        </p:spPr>
        <p:txBody>
          <a:bodyPr vert="horz" lIns="91440" tIns="45720" rIns="91440" bIns="45720" rtlCol="0" anchor="t">
            <a:noAutofit/>
          </a:bodyPr>
          <a:lstStyle/>
          <a:p>
            <a:pPr marL="0" indent="0">
              <a:lnSpc>
                <a:spcPct val="140000"/>
              </a:lnSpc>
              <a:buNone/>
            </a:pPr>
            <a:r>
              <a:rPr lang="en-US" sz="1000" dirty="0">
                <a:latin typeface="Arial"/>
                <a:cs typeface="Arial"/>
              </a:rPr>
              <a:t>I am currently training in Vocal Performance at The Wales Academy Of Voice and Dramatic Arts, </a:t>
            </a:r>
            <a:endParaRPr lang="en-US" dirty="0">
              <a:latin typeface="Avenir Next LT Pro"/>
              <a:cs typeface="Arial"/>
            </a:endParaRPr>
          </a:p>
          <a:p>
            <a:pPr marL="0" indent="0">
              <a:lnSpc>
                <a:spcPct val="140000"/>
              </a:lnSpc>
              <a:buNone/>
            </a:pPr>
            <a:r>
              <a:rPr lang="en-US" sz="1000" dirty="0">
                <a:latin typeface="Arial"/>
                <a:cs typeface="Arial"/>
              </a:rPr>
              <a:t>I believe my training here will allow me to develop new techniques and skills to use in my future endeavors.</a:t>
            </a:r>
            <a:endParaRPr lang="en-US"/>
          </a:p>
          <a:p>
            <a:pPr marL="0" indent="0">
              <a:lnSpc>
                <a:spcPct val="140000"/>
              </a:lnSpc>
              <a:buNone/>
            </a:pPr>
            <a:r>
              <a:rPr lang="en-US" sz="1000" dirty="0">
                <a:latin typeface="Arial"/>
                <a:cs typeface="Arial"/>
              </a:rPr>
              <a:t>Transferable skills gained during Digital Learning:</a:t>
            </a:r>
            <a:endParaRPr lang="en-US"/>
          </a:p>
          <a:p>
            <a:pPr marL="0" indent="0">
              <a:lnSpc>
                <a:spcPct val="140000"/>
              </a:lnSpc>
              <a:buNone/>
            </a:pPr>
            <a:r>
              <a:rPr lang="en-US" sz="1000" dirty="0">
                <a:latin typeface="Arial"/>
                <a:cs typeface="Arial"/>
              </a:rPr>
              <a:t>Computer and sound editing skills.</a:t>
            </a:r>
          </a:p>
          <a:p>
            <a:pPr marL="0" indent="0">
              <a:lnSpc>
                <a:spcPct val="140000"/>
              </a:lnSpc>
              <a:buNone/>
            </a:pPr>
            <a:r>
              <a:rPr lang="en-US" sz="1000" dirty="0">
                <a:latin typeface="Arial"/>
                <a:cs typeface="Arial"/>
              </a:rPr>
              <a:t>Academic Writing</a:t>
            </a:r>
          </a:p>
          <a:p>
            <a:pPr marL="0" indent="0">
              <a:lnSpc>
                <a:spcPct val="140000"/>
              </a:lnSpc>
              <a:buNone/>
            </a:pPr>
            <a:r>
              <a:rPr lang="en-US" sz="1000" dirty="0">
                <a:latin typeface="Arial"/>
                <a:cs typeface="Arial"/>
              </a:rPr>
              <a:t>What have I learnt?</a:t>
            </a:r>
          </a:p>
          <a:p>
            <a:pPr marL="0" indent="0">
              <a:lnSpc>
                <a:spcPct val="140000"/>
              </a:lnSpc>
              <a:buNone/>
            </a:pPr>
            <a:r>
              <a:rPr lang="en-US" sz="1000" dirty="0">
                <a:latin typeface="Arial"/>
                <a:cs typeface="Arial"/>
              </a:rPr>
              <a:t>I learnt the value of teamwork in a theatre environment.</a:t>
            </a:r>
          </a:p>
          <a:p>
            <a:pPr marL="0" indent="0">
              <a:lnSpc>
                <a:spcPct val="140000"/>
              </a:lnSpc>
              <a:buNone/>
            </a:pPr>
            <a:r>
              <a:rPr lang="en-US" sz="1000" dirty="0">
                <a:latin typeface="Arial"/>
                <a:cs typeface="Arial"/>
              </a:rPr>
              <a:t>How to use online software to cut tracks for performance and production use. </a:t>
            </a:r>
          </a:p>
          <a:p>
            <a:pPr marL="0" indent="0">
              <a:lnSpc>
                <a:spcPct val="140000"/>
              </a:lnSpc>
              <a:buNone/>
            </a:pPr>
            <a:r>
              <a:rPr lang="en-US" sz="1000" dirty="0">
                <a:latin typeface="Arial"/>
                <a:cs typeface="Arial"/>
              </a:rPr>
              <a:t>What can I improve?</a:t>
            </a:r>
          </a:p>
          <a:p>
            <a:pPr marL="0" indent="0">
              <a:lnSpc>
                <a:spcPct val="140000"/>
              </a:lnSpc>
              <a:buNone/>
            </a:pPr>
            <a:r>
              <a:rPr lang="en-US" sz="1000" dirty="0">
                <a:latin typeface="Arial"/>
                <a:cs typeface="Arial"/>
              </a:rPr>
              <a:t>Academic Writing.</a:t>
            </a:r>
          </a:p>
          <a:p>
            <a:pPr marL="0" indent="0">
              <a:lnSpc>
                <a:spcPct val="140000"/>
              </a:lnSpc>
              <a:buNone/>
            </a:pPr>
            <a:r>
              <a:rPr lang="en-US" sz="1000" dirty="0">
                <a:latin typeface="Arial"/>
                <a:cs typeface="Arial"/>
              </a:rPr>
              <a:t>Harvard Referencing.</a:t>
            </a:r>
          </a:p>
          <a:p>
            <a:pPr marL="0" indent="0">
              <a:lnSpc>
                <a:spcPct val="140000"/>
              </a:lnSpc>
              <a:buNone/>
            </a:pPr>
            <a:r>
              <a:rPr lang="en-US" sz="1000" dirty="0">
                <a:latin typeface="Arial"/>
                <a:cs typeface="Arial"/>
              </a:rPr>
              <a:t>What knowledge do I have?</a:t>
            </a:r>
          </a:p>
          <a:p>
            <a:pPr marL="0" indent="0">
              <a:lnSpc>
                <a:spcPct val="140000"/>
              </a:lnSpc>
              <a:buNone/>
            </a:pPr>
            <a:r>
              <a:rPr lang="en-US" sz="1000" dirty="0">
                <a:latin typeface="Arial"/>
                <a:cs typeface="Arial"/>
              </a:rPr>
              <a:t>I am gaining knowledge such as vocal and studio techniques by studying Vocal Performance.</a:t>
            </a:r>
          </a:p>
          <a:p>
            <a:pPr marL="0" indent="0">
              <a:lnSpc>
                <a:spcPct val="140000"/>
              </a:lnSpc>
              <a:buNone/>
            </a:pPr>
            <a:r>
              <a:rPr lang="en-US" sz="1000" dirty="0">
                <a:latin typeface="Arial"/>
                <a:cs typeface="Arial"/>
              </a:rPr>
              <a:t>I have been part of singing competitions and gained valuable performance experiences, this has allowed me to develop further industry knowledge such as how the filming is planned out and operated and what work is done behind the scenes to create a performance or show. </a:t>
            </a:r>
          </a:p>
          <a:p>
            <a:pPr marL="0" indent="0">
              <a:lnSpc>
                <a:spcPct val="140000"/>
              </a:lnSpc>
              <a:buNone/>
            </a:pPr>
            <a:r>
              <a:rPr lang="en-US" sz="1000" dirty="0">
                <a:latin typeface="Arial"/>
                <a:cs typeface="Arial"/>
              </a:rPr>
              <a:t>My Aspirations</a:t>
            </a:r>
            <a:endParaRPr lang="en-US" dirty="0"/>
          </a:p>
          <a:p>
            <a:pPr marL="0" indent="0">
              <a:lnSpc>
                <a:spcPct val="140000"/>
              </a:lnSpc>
              <a:buNone/>
            </a:pPr>
            <a:r>
              <a:rPr lang="en-US" sz="1000" dirty="0">
                <a:latin typeface="Arial"/>
                <a:cs typeface="Arial"/>
              </a:rPr>
              <a:t>I would love to use the skills I have developed during my time in University to venture out further into the world to explore different opportunities in the industry. I would love to be a Musical Theatre performer and perform for people on stages in various venue settings</a:t>
            </a:r>
          </a:p>
          <a:p>
            <a:pPr marL="0" indent="0">
              <a:lnSpc>
                <a:spcPct val="140000"/>
              </a:lnSpc>
              <a:buNone/>
            </a:pPr>
            <a:r>
              <a:rPr lang="en-US" sz="1000" dirty="0">
                <a:latin typeface="Arial"/>
                <a:cs typeface="Arial"/>
              </a:rPr>
              <a:t>See more in notes section...</a:t>
            </a:r>
            <a:endParaRPr lang="en-US" dirty="0"/>
          </a:p>
          <a:p>
            <a:pPr marL="0" indent="0">
              <a:lnSpc>
                <a:spcPct val="140000"/>
              </a:lnSpc>
              <a:buNone/>
            </a:pPr>
            <a:endParaRPr lang="en-US" sz="500">
              <a:latin typeface="Arial"/>
              <a:cs typeface="Arial"/>
            </a:endParaRPr>
          </a:p>
          <a:p>
            <a:pPr marL="0" indent="0">
              <a:lnSpc>
                <a:spcPct val="140000"/>
              </a:lnSpc>
              <a:buNone/>
            </a:pPr>
            <a:endParaRPr lang="en-US" sz="500">
              <a:latin typeface="Arial"/>
              <a:cs typeface="Arial"/>
            </a:endParaRPr>
          </a:p>
          <a:p>
            <a:pPr marL="0" indent="0">
              <a:lnSpc>
                <a:spcPct val="140000"/>
              </a:lnSpc>
              <a:buNone/>
            </a:pPr>
            <a:endParaRPr lang="en-US" sz="500">
              <a:latin typeface="Arial"/>
              <a:cs typeface="Arial"/>
            </a:endParaRPr>
          </a:p>
          <a:p>
            <a:pPr marL="0" indent="0">
              <a:lnSpc>
                <a:spcPct val="140000"/>
              </a:lnSpc>
              <a:buNone/>
            </a:pPr>
            <a:endParaRPr lang="en-US" sz="500">
              <a:latin typeface="Arial"/>
              <a:cs typeface="Arial"/>
            </a:endParaRPr>
          </a:p>
          <a:p>
            <a:pPr marL="0" indent="0">
              <a:lnSpc>
                <a:spcPct val="140000"/>
              </a:lnSpc>
              <a:buNone/>
            </a:pPr>
            <a:endParaRPr lang="en-US" sz="500">
              <a:latin typeface="Arial"/>
              <a:cs typeface="Arial"/>
            </a:endParaRPr>
          </a:p>
          <a:p>
            <a:pPr marL="0" indent="0">
              <a:lnSpc>
                <a:spcPct val="140000"/>
              </a:lnSpc>
              <a:buNone/>
            </a:pPr>
            <a:endParaRPr lang="en-US" sz="500">
              <a:latin typeface="Avenir Next LT Pro"/>
              <a:cs typeface="Arial"/>
            </a:endParaRPr>
          </a:p>
          <a:p>
            <a:pPr marL="0" indent="0">
              <a:lnSpc>
                <a:spcPct val="140000"/>
              </a:lnSpc>
              <a:buNone/>
            </a:pPr>
            <a:endParaRPr lang="en-US" sz="500">
              <a:latin typeface="Arial"/>
              <a:cs typeface="Arial"/>
            </a:endParaRPr>
          </a:p>
          <a:p>
            <a:pPr marL="0" indent="0">
              <a:lnSpc>
                <a:spcPct val="140000"/>
              </a:lnSpc>
              <a:buNone/>
            </a:pPr>
            <a:endParaRPr lang="en-US" sz="500">
              <a:latin typeface="Arial"/>
              <a:cs typeface="Arial"/>
            </a:endParaRPr>
          </a:p>
        </p:txBody>
      </p:sp>
      <p:grpSp>
        <p:nvGrpSpPr>
          <p:cNvPr id="261" name="Group 260">
            <a:extLst>
              <a:ext uri="{FF2B5EF4-FFF2-40B4-BE49-F238E27FC236}">
                <a16:creationId xmlns:a16="http://schemas.microsoft.com/office/drawing/2014/main" id="{1EBB3E56-58E4-4241-80A5-0A3DEA17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8159" y="47194"/>
            <a:ext cx="687615" cy="6763668"/>
            <a:chOff x="7571232" y="-41657"/>
            <a:chExt cx="687615" cy="6869541"/>
          </a:xfrm>
        </p:grpSpPr>
        <p:sp>
          <p:nvSpPr>
            <p:cNvPr id="262" name="Freeform 6">
              <a:extLst>
                <a:ext uri="{FF2B5EF4-FFF2-40B4-BE49-F238E27FC236}">
                  <a16:creationId xmlns:a16="http://schemas.microsoft.com/office/drawing/2014/main" id="{3AC22CA4-E875-4C4A-8736-160F02E9C3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9384" y="44594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3" name="Freeform 8">
              <a:extLst>
                <a:ext uri="{FF2B5EF4-FFF2-40B4-BE49-F238E27FC236}">
                  <a16:creationId xmlns:a16="http://schemas.microsoft.com/office/drawing/2014/main" id="{DA8E99E9-915E-4D1B-86EE-C5E9F3396F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612" y="65605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4" name="Freeform 22">
              <a:extLst>
                <a:ext uri="{FF2B5EF4-FFF2-40B4-BE49-F238E27FC236}">
                  <a16:creationId xmlns:a16="http://schemas.microsoft.com/office/drawing/2014/main" id="{8A8FDF86-381B-4339-AE71-C739F33E53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66015" y="171790"/>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5" name="Freeform 30">
              <a:extLst>
                <a:ext uri="{FF2B5EF4-FFF2-40B4-BE49-F238E27FC236}">
                  <a16:creationId xmlns:a16="http://schemas.microsoft.com/office/drawing/2014/main" id="{89042F4A-7349-4093-838E-857FA6B2BE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9214" y="6381076"/>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266" name="Freeform 43">
              <a:extLst>
                <a:ext uri="{FF2B5EF4-FFF2-40B4-BE49-F238E27FC236}">
                  <a16:creationId xmlns:a16="http://schemas.microsoft.com/office/drawing/2014/main" id="{D705AD75-E322-41A8-BE03-7027171AC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915" y="671856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7" name="Freeform 51">
              <a:extLst>
                <a:ext uri="{FF2B5EF4-FFF2-40B4-BE49-F238E27FC236}">
                  <a16:creationId xmlns:a16="http://schemas.microsoft.com/office/drawing/2014/main" id="{35514E55-A824-4255-99EC-9DFB1315E6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474" y="647118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8" name="Freeform 53">
              <a:extLst>
                <a:ext uri="{FF2B5EF4-FFF2-40B4-BE49-F238E27FC236}">
                  <a16:creationId xmlns:a16="http://schemas.microsoft.com/office/drawing/2014/main" id="{C22CD2BF-BA4E-4802-9D93-23FBB17009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6307" y="620655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5">
              <a:extLst>
                <a:ext uri="{FF2B5EF4-FFF2-40B4-BE49-F238E27FC236}">
                  <a16:creationId xmlns:a16="http://schemas.microsoft.com/office/drawing/2014/main" id="{AE44CECE-5DC6-484C-941F-ADFB1DE203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2902" y="600674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9" name="Freeform 56">
              <a:extLst>
                <a:ext uri="{FF2B5EF4-FFF2-40B4-BE49-F238E27FC236}">
                  <a16:creationId xmlns:a16="http://schemas.microsoft.com/office/drawing/2014/main" id="{23603EFD-E9B6-4B0B-AD51-2EC3A171EB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4886" y="5107014"/>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7">
              <a:extLst>
                <a:ext uri="{FF2B5EF4-FFF2-40B4-BE49-F238E27FC236}">
                  <a16:creationId xmlns:a16="http://schemas.microsoft.com/office/drawing/2014/main" id="{698B95A2-61FA-47A8-9AC4-FC86F5B87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7005" y="577252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0" name="Freeform 60">
              <a:extLst>
                <a:ext uri="{FF2B5EF4-FFF2-40B4-BE49-F238E27FC236}">
                  <a16:creationId xmlns:a16="http://schemas.microsoft.com/office/drawing/2014/main" id="{B3F27A11-DA5F-4D16-9021-89BFF3A9AA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72" y="556720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1">
              <a:extLst>
                <a:ext uri="{FF2B5EF4-FFF2-40B4-BE49-F238E27FC236}">
                  <a16:creationId xmlns:a16="http://schemas.microsoft.com/office/drawing/2014/main" id="{0A6F2081-096E-434F-9362-3FA93153A8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9572" y="530265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1" name="Freeform 80">
              <a:extLst>
                <a:ext uri="{FF2B5EF4-FFF2-40B4-BE49-F238E27FC236}">
                  <a16:creationId xmlns:a16="http://schemas.microsoft.com/office/drawing/2014/main" id="{D66FE76B-2D2C-421A-96A9-7B2773C9F9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6123" y="635714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1">
              <a:extLst>
                <a:ext uri="{FF2B5EF4-FFF2-40B4-BE49-F238E27FC236}">
                  <a16:creationId xmlns:a16="http://schemas.microsoft.com/office/drawing/2014/main" id="{C3FB7D92-FBC4-499B-A0C5-25F9B15FD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6708" y="5245998"/>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2" name="Freeform 82">
              <a:extLst>
                <a:ext uri="{FF2B5EF4-FFF2-40B4-BE49-F238E27FC236}">
                  <a16:creationId xmlns:a16="http://schemas.microsoft.com/office/drawing/2014/main" id="{BB8B5031-ED92-4F7A-BAB6-6861F7C1C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278" y="5489668"/>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3">
              <a:extLst>
                <a:ext uri="{FF2B5EF4-FFF2-40B4-BE49-F238E27FC236}">
                  <a16:creationId xmlns:a16="http://schemas.microsoft.com/office/drawing/2014/main" id="{27A8A654-6DE2-4BCB-9D41-3B5EE2AB1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56063" y="571632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3" name="Freeform 89">
              <a:extLst>
                <a:ext uri="{FF2B5EF4-FFF2-40B4-BE49-F238E27FC236}">
                  <a16:creationId xmlns:a16="http://schemas.microsoft.com/office/drawing/2014/main" id="{607A85E2-1DBD-4BD7-981B-A8C9EEA9B0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362" y="605952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0">
              <a:extLst>
                <a:ext uri="{FF2B5EF4-FFF2-40B4-BE49-F238E27FC236}">
                  <a16:creationId xmlns:a16="http://schemas.microsoft.com/office/drawing/2014/main" id="{84FEDB90-F573-4741-B80C-B545B2048A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30917" y="545428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4" name="Freeform 112">
              <a:extLst>
                <a:ext uri="{FF2B5EF4-FFF2-40B4-BE49-F238E27FC236}">
                  <a16:creationId xmlns:a16="http://schemas.microsoft.com/office/drawing/2014/main" id="{E9F00CB5-6EDE-4216-A827-D6E5FC26D7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9253" y="659822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32">
              <a:extLst>
                <a:ext uri="{FF2B5EF4-FFF2-40B4-BE49-F238E27FC236}">
                  <a16:creationId xmlns:a16="http://schemas.microsoft.com/office/drawing/2014/main" id="{284B43DE-8FEB-48F2-B798-0F3AFC26A4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438" y="413725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5" name="Freeform 33">
              <a:extLst>
                <a:ext uri="{FF2B5EF4-FFF2-40B4-BE49-F238E27FC236}">
                  <a16:creationId xmlns:a16="http://schemas.microsoft.com/office/drawing/2014/main" id="{1E98C2C7-3645-4E8F-B105-C48030245D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3435" y="307694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34">
              <a:extLst>
                <a:ext uri="{FF2B5EF4-FFF2-40B4-BE49-F238E27FC236}">
                  <a16:creationId xmlns:a16="http://schemas.microsoft.com/office/drawing/2014/main" id="{9D095602-3BCC-4049-A4A7-EC40A21FDE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343" y="2070649"/>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 name="Freeform 35">
              <a:extLst>
                <a:ext uri="{FF2B5EF4-FFF2-40B4-BE49-F238E27FC236}">
                  <a16:creationId xmlns:a16="http://schemas.microsoft.com/office/drawing/2014/main" id="{F785A0EA-EDA5-4619-98BD-1E38A3C57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94235" y="285893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6">
              <a:extLst>
                <a:ext uri="{FF2B5EF4-FFF2-40B4-BE49-F238E27FC236}">
                  <a16:creationId xmlns:a16="http://schemas.microsoft.com/office/drawing/2014/main" id="{7A5BDB18-7690-4A4F-813D-ED9A798F4D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38999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7" name="Freeform 37">
              <a:extLst>
                <a:ext uri="{FF2B5EF4-FFF2-40B4-BE49-F238E27FC236}">
                  <a16:creationId xmlns:a16="http://schemas.microsoft.com/office/drawing/2014/main" id="{5126589D-1974-485F-92A3-5DFFAE942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6283" y="4357686"/>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8">
              <a:extLst>
                <a:ext uri="{FF2B5EF4-FFF2-40B4-BE49-F238E27FC236}">
                  <a16:creationId xmlns:a16="http://schemas.microsoft.com/office/drawing/2014/main" id="{81E6DAD4-1893-4F17-8A0C-2CD9C391C3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6208" y="256981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8" name="Freeform 39">
              <a:extLst>
                <a:ext uri="{FF2B5EF4-FFF2-40B4-BE49-F238E27FC236}">
                  <a16:creationId xmlns:a16="http://schemas.microsoft.com/office/drawing/2014/main" id="{DFDF8F60-AA94-4295-9584-DA9A188FDA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555" y="231645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0">
              <a:extLst>
                <a:ext uri="{FF2B5EF4-FFF2-40B4-BE49-F238E27FC236}">
                  <a16:creationId xmlns:a16="http://schemas.microsoft.com/office/drawing/2014/main" id="{E0B1BA57-59A8-4EC3-A4DD-360EC5F591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47" y="4859753"/>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9" name="Freeform 41">
              <a:extLst>
                <a:ext uri="{FF2B5EF4-FFF2-40B4-BE49-F238E27FC236}">
                  <a16:creationId xmlns:a16="http://schemas.microsoft.com/office/drawing/2014/main" id="{40565820-A8BD-488E-A6BC-BAAE809BD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182464"/>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2">
              <a:extLst>
                <a:ext uri="{FF2B5EF4-FFF2-40B4-BE49-F238E27FC236}">
                  <a16:creationId xmlns:a16="http://schemas.microsoft.com/office/drawing/2014/main" id="{F7133EA6-2281-475A-A9E7-BC27CA9A91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0638" y="1845680"/>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0" name="Freeform 44">
              <a:extLst>
                <a:ext uri="{FF2B5EF4-FFF2-40B4-BE49-F238E27FC236}">
                  <a16:creationId xmlns:a16="http://schemas.microsoft.com/office/drawing/2014/main" id="{EBF7A90F-76FD-41D5-9200-E9E9A5653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140" y="337379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5">
              <a:extLst>
                <a:ext uri="{FF2B5EF4-FFF2-40B4-BE49-F238E27FC236}">
                  <a16:creationId xmlns:a16="http://schemas.microsoft.com/office/drawing/2014/main" id="{A031B306-8A4E-4408-BAA1-A08462D35B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8999" y="1600014"/>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1" name="Freeform 46">
              <a:extLst>
                <a:ext uri="{FF2B5EF4-FFF2-40B4-BE49-F238E27FC236}">
                  <a16:creationId xmlns:a16="http://schemas.microsoft.com/office/drawing/2014/main" id="{C0E76D3B-FD2D-4ACD-971E-8812EA2173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979" y="462713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7">
              <a:extLst>
                <a:ext uri="{FF2B5EF4-FFF2-40B4-BE49-F238E27FC236}">
                  <a16:creationId xmlns:a16="http://schemas.microsoft.com/office/drawing/2014/main" id="{190FC334-F110-446B-9879-2D5270CF8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8250" y="361144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2" name="Freeform 48">
              <a:extLst>
                <a:ext uri="{FF2B5EF4-FFF2-40B4-BE49-F238E27FC236}">
                  <a16:creationId xmlns:a16="http://schemas.microsoft.com/office/drawing/2014/main" id="{CF1B3AF7-1319-410F-9471-1976F8498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47171" y="384410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9">
              <a:extLst>
                <a:ext uri="{FF2B5EF4-FFF2-40B4-BE49-F238E27FC236}">
                  <a16:creationId xmlns:a16="http://schemas.microsoft.com/office/drawing/2014/main" id="{D4D42B48-99A8-456D-8ECA-1EE614DA8E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5649" y="92105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3" name="Freeform 62">
              <a:extLst>
                <a:ext uri="{FF2B5EF4-FFF2-40B4-BE49-F238E27FC236}">
                  <a16:creationId xmlns:a16="http://schemas.microsoft.com/office/drawing/2014/main" id="{D8C545C1-219C-4F48-8542-16731C1E18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903" y="4513867"/>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63">
              <a:extLst>
                <a:ext uri="{FF2B5EF4-FFF2-40B4-BE49-F238E27FC236}">
                  <a16:creationId xmlns:a16="http://schemas.microsoft.com/office/drawing/2014/main" id="{E4D1384D-D83E-49D0-82BB-79E2029854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654" y="3292952"/>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4" name="Freeform 64">
              <a:extLst>
                <a:ext uri="{FF2B5EF4-FFF2-40B4-BE49-F238E27FC236}">
                  <a16:creationId xmlns:a16="http://schemas.microsoft.com/office/drawing/2014/main" id="{E8D15F62-C841-4DBE-BB64-C90D85B29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3886" y="475687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5">
              <a:extLst>
                <a:ext uri="{FF2B5EF4-FFF2-40B4-BE49-F238E27FC236}">
                  <a16:creationId xmlns:a16="http://schemas.microsoft.com/office/drawing/2014/main" id="{ACB8A668-F91C-4758-8625-07AF8A04B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9205" y="363408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5" name="Freeform 66">
              <a:extLst>
                <a:ext uri="{FF2B5EF4-FFF2-40B4-BE49-F238E27FC236}">
                  <a16:creationId xmlns:a16="http://schemas.microsoft.com/office/drawing/2014/main" id="{601E9146-16D0-4D1C-B629-61EA4B8D98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676" y="20550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7">
              <a:extLst>
                <a:ext uri="{FF2B5EF4-FFF2-40B4-BE49-F238E27FC236}">
                  <a16:creationId xmlns:a16="http://schemas.microsoft.com/office/drawing/2014/main" id="{1A0E03CC-1FDE-4873-B0BB-8301F8864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4912" y="283245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 name="Freeform 68">
              <a:extLst>
                <a:ext uri="{FF2B5EF4-FFF2-40B4-BE49-F238E27FC236}">
                  <a16:creationId xmlns:a16="http://schemas.microsoft.com/office/drawing/2014/main" id="{718F55E1-6E8C-4D0B-B0DA-20285A1F7C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059" y="4169481"/>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9">
              <a:extLst>
                <a:ext uri="{FF2B5EF4-FFF2-40B4-BE49-F238E27FC236}">
                  <a16:creationId xmlns:a16="http://schemas.microsoft.com/office/drawing/2014/main" id="{A8B1D553-DED4-4C5C-A9F3-7E18306828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559" y="17727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7" name="Freeform 70">
              <a:extLst>
                <a:ext uri="{FF2B5EF4-FFF2-40B4-BE49-F238E27FC236}">
                  <a16:creationId xmlns:a16="http://schemas.microsoft.com/office/drawing/2014/main" id="{704275AB-B0E7-44DA-A32C-1C68A73086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638" y="121692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71">
              <a:extLst>
                <a:ext uri="{FF2B5EF4-FFF2-40B4-BE49-F238E27FC236}">
                  <a16:creationId xmlns:a16="http://schemas.microsoft.com/office/drawing/2014/main" id="{0F98D468-159E-4E0D-8BBD-E7BDA1D73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3308" y="2314625"/>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72">
              <a:extLst>
                <a:ext uri="{FF2B5EF4-FFF2-40B4-BE49-F238E27FC236}">
                  <a16:creationId xmlns:a16="http://schemas.microsoft.com/office/drawing/2014/main" id="{5CF2824C-4E2B-4703-9DD0-066A81096A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6571" y="254148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3">
              <a:extLst>
                <a:ext uri="{FF2B5EF4-FFF2-40B4-BE49-F238E27FC236}">
                  <a16:creationId xmlns:a16="http://schemas.microsoft.com/office/drawing/2014/main" id="{FBAF2A91-21A7-4C94-B141-7FF0283B03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1445" y="304764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9" name="Freeform 74">
              <a:extLst>
                <a:ext uri="{FF2B5EF4-FFF2-40B4-BE49-F238E27FC236}">
                  <a16:creationId xmlns:a16="http://schemas.microsoft.com/office/drawing/2014/main" id="{55FE32BA-56A4-49E1-BC42-A822ACD27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17543" y="1430643"/>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5">
              <a:extLst>
                <a:ext uri="{FF2B5EF4-FFF2-40B4-BE49-F238E27FC236}">
                  <a16:creationId xmlns:a16="http://schemas.microsoft.com/office/drawing/2014/main" id="{0862BF64-49C0-4848-A7D0-696A3A5F8B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395" y="501867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0" name="Freeform 77">
              <a:extLst>
                <a:ext uri="{FF2B5EF4-FFF2-40B4-BE49-F238E27FC236}">
                  <a16:creationId xmlns:a16="http://schemas.microsoft.com/office/drawing/2014/main" id="{57FC449F-CDE1-4C43-8963-BAA60ADD4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3109" y="385766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85">
              <a:extLst>
                <a:ext uri="{FF2B5EF4-FFF2-40B4-BE49-F238E27FC236}">
                  <a16:creationId xmlns:a16="http://schemas.microsoft.com/office/drawing/2014/main" id="{F596D355-3845-4E8F-9C9B-FE20FCCA4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777" y="1007809"/>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1" name="Freeform 87">
              <a:extLst>
                <a:ext uri="{FF2B5EF4-FFF2-40B4-BE49-F238E27FC236}">
                  <a16:creationId xmlns:a16="http://schemas.microsoft.com/office/drawing/2014/main" id="{44CEE89D-C51D-49F4-9B14-808A5CE75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6209" y="791303"/>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8">
              <a:extLst>
                <a:ext uri="{FF2B5EF4-FFF2-40B4-BE49-F238E27FC236}">
                  <a16:creationId xmlns:a16="http://schemas.microsoft.com/office/drawing/2014/main" id="{C2E31682-6F2A-4CBD-B7CE-DCB14EC08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74141" y="1828939"/>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2" name="Freeform 118">
              <a:extLst>
                <a:ext uri="{FF2B5EF4-FFF2-40B4-BE49-F238E27FC236}">
                  <a16:creationId xmlns:a16="http://schemas.microsoft.com/office/drawing/2014/main" id="{E49E6221-2BCE-4E46-BEE4-04926A412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9029" y="-24225"/>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20">
              <a:extLst>
                <a:ext uri="{FF2B5EF4-FFF2-40B4-BE49-F238E27FC236}">
                  <a16:creationId xmlns:a16="http://schemas.microsoft.com/office/drawing/2014/main" id="{85D9D16E-A990-4AA7-A336-B635F893DC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595" y="38866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3" name="Freeform 121">
              <a:extLst>
                <a:ext uri="{FF2B5EF4-FFF2-40B4-BE49-F238E27FC236}">
                  <a16:creationId xmlns:a16="http://schemas.microsoft.com/office/drawing/2014/main" id="{EB7E0A2E-7A63-423F-ACB7-39CB8AA60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146" y="120742"/>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294" name="Graphic 293" descr="Programmer">
            <a:extLst>
              <a:ext uri="{FF2B5EF4-FFF2-40B4-BE49-F238E27FC236}">
                <a16:creationId xmlns:a16="http://schemas.microsoft.com/office/drawing/2014/main" id="{2E162A4C-43CA-7029-F370-0B93149F83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25132" y="1734686"/>
            <a:ext cx="3393340" cy="3393340"/>
          </a:xfrm>
          <a:prstGeom prst="rect">
            <a:avLst/>
          </a:prstGeom>
        </p:spPr>
      </p:pic>
    </p:spTree>
    <p:extLst>
      <p:ext uri="{BB962C8B-B14F-4D97-AF65-F5344CB8AC3E}">
        <p14:creationId xmlns:p14="http://schemas.microsoft.com/office/powerpoint/2010/main" val="2700326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077A89-FE52-99CB-7E77-A296A09C7252}"/>
              </a:ext>
            </a:extLst>
          </p:cNvPr>
          <p:cNvSpPr>
            <a:spLocks noGrp="1"/>
          </p:cNvSpPr>
          <p:nvPr>
            <p:ph idx="1"/>
          </p:nvPr>
        </p:nvSpPr>
        <p:spPr>
          <a:xfrm>
            <a:off x="1835" y="212005"/>
            <a:ext cx="7008743" cy="3699747"/>
          </a:xfrm>
        </p:spPr>
        <p:txBody>
          <a:bodyPr vert="horz" lIns="91440" tIns="45720" rIns="91440" bIns="45720" rtlCol="0" anchor="t">
            <a:noAutofit/>
          </a:bodyPr>
          <a:lstStyle/>
          <a:p>
            <a:pPr>
              <a:lnSpc>
                <a:spcPct val="140000"/>
              </a:lnSpc>
              <a:buNone/>
            </a:pPr>
            <a:r>
              <a:rPr lang="en-US" sz="1050" dirty="0"/>
              <a:t>SWOT ANALYSIS</a:t>
            </a:r>
          </a:p>
          <a:p>
            <a:pPr>
              <a:lnSpc>
                <a:spcPct val="140000"/>
              </a:lnSpc>
              <a:buNone/>
            </a:pPr>
            <a:r>
              <a:rPr lang="en-US" sz="1050" dirty="0"/>
              <a:t>STRENGHTS</a:t>
            </a:r>
          </a:p>
          <a:p>
            <a:pPr>
              <a:lnSpc>
                <a:spcPct val="140000"/>
              </a:lnSpc>
              <a:buNone/>
            </a:pPr>
            <a:r>
              <a:rPr lang="en-US" sz="1050" dirty="0"/>
              <a:t>Singing</a:t>
            </a:r>
          </a:p>
          <a:p>
            <a:pPr>
              <a:lnSpc>
                <a:spcPct val="140000"/>
              </a:lnSpc>
              <a:buNone/>
            </a:pPr>
            <a:r>
              <a:rPr lang="en-US" sz="1050" dirty="0"/>
              <a:t>Theatre Acting</a:t>
            </a:r>
          </a:p>
          <a:p>
            <a:pPr>
              <a:lnSpc>
                <a:spcPct val="140000"/>
              </a:lnSpc>
              <a:buNone/>
            </a:pPr>
            <a:endParaRPr lang="en-US" sz="1050" dirty="0"/>
          </a:p>
          <a:p>
            <a:pPr>
              <a:lnSpc>
                <a:spcPct val="140000"/>
              </a:lnSpc>
              <a:buNone/>
            </a:pPr>
            <a:r>
              <a:rPr lang="en-US" sz="1050" dirty="0"/>
              <a:t>WEAKNESSES</a:t>
            </a:r>
          </a:p>
          <a:p>
            <a:pPr>
              <a:lnSpc>
                <a:spcPct val="140000"/>
              </a:lnSpc>
              <a:buNone/>
            </a:pPr>
            <a:r>
              <a:rPr lang="en-US" sz="1050" dirty="0"/>
              <a:t>Music Theory</a:t>
            </a:r>
          </a:p>
          <a:p>
            <a:pPr>
              <a:lnSpc>
                <a:spcPct val="140000"/>
              </a:lnSpc>
              <a:buNone/>
            </a:pPr>
            <a:r>
              <a:rPr lang="en-US" sz="1050" dirty="0"/>
              <a:t>Academic Writing</a:t>
            </a:r>
          </a:p>
          <a:p>
            <a:pPr>
              <a:lnSpc>
                <a:spcPct val="140000"/>
              </a:lnSpc>
              <a:buNone/>
            </a:pPr>
            <a:endParaRPr lang="en-US" sz="1050" dirty="0"/>
          </a:p>
          <a:p>
            <a:pPr>
              <a:lnSpc>
                <a:spcPct val="140000"/>
              </a:lnSpc>
              <a:buNone/>
            </a:pPr>
            <a:r>
              <a:rPr lang="en-US" sz="1050" dirty="0"/>
              <a:t>OPPORTUNITIES</a:t>
            </a:r>
          </a:p>
          <a:p>
            <a:pPr>
              <a:lnSpc>
                <a:spcPct val="140000"/>
              </a:lnSpc>
              <a:buNone/>
            </a:pPr>
            <a:r>
              <a:rPr lang="en-US" sz="1050" dirty="0"/>
              <a:t>I believe that studying here at WAVDA will give me the skills I need to progress further in vocal performance.</a:t>
            </a:r>
          </a:p>
          <a:p>
            <a:pPr>
              <a:lnSpc>
                <a:spcPct val="140000"/>
              </a:lnSpc>
              <a:buNone/>
            </a:pPr>
            <a:r>
              <a:rPr lang="en-US" sz="1050" dirty="0"/>
              <a:t>I have been given a selection of tools to use to work on my music theory.</a:t>
            </a:r>
          </a:p>
          <a:p>
            <a:pPr>
              <a:lnSpc>
                <a:spcPct val="140000"/>
              </a:lnSpc>
              <a:buNone/>
            </a:pPr>
            <a:r>
              <a:rPr lang="en-US" sz="1050" dirty="0"/>
              <a:t>I can look at online resources which are available to strengthen my academic writing. </a:t>
            </a:r>
          </a:p>
          <a:p>
            <a:pPr>
              <a:lnSpc>
                <a:spcPct val="140000"/>
              </a:lnSpc>
              <a:buNone/>
            </a:pPr>
            <a:endParaRPr lang="en-US" sz="1050" dirty="0"/>
          </a:p>
          <a:p>
            <a:pPr>
              <a:lnSpc>
                <a:spcPct val="140000"/>
              </a:lnSpc>
              <a:buNone/>
            </a:pPr>
            <a:r>
              <a:rPr lang="en-US" sz="1050" dirty="0"/>
              <a:t>THREATS</a:t>
            </a:r>
          </a:p>
          <a:p>
            <a:pPr>
              <a:lnSpc>
                <a:spcPct val="140000"/>
              </a:lnSpc>
              <a:buNone/>
            </a:pPr>
            <a:r>
              <a:rPr lang="en-US" sz="1050" dirty="0"/>
              <a:t>Pressures of meeting deadlines.</a:t>
            </a:r>
          </a:p>
          <a:p>
            <a:pPr>
              <a:lnSpc>
                <a:spcPct val="140000"/>
              </a:lnSpc>
              <a:buNone/>
            </a:pPr>
            <a:r>
              <a:rPr lang="en-US" sz="1050" dirty="0"/>
              <a:t>Having multiple tasks to do can be overwhelming.</a:t>
            </a:r>
          </a:p>
        </p:txBody>
      </p:sp>
      <p:pic>
        <p:nvPicPr>
          <p:cNvPr id="5" name="Picture 4" descr="Microphone and piano">
            <a:extLst>
              <a:ext uri="{FF2B5EF4-FFF2-40B4-BE49-F238E27FC236}">
                <a16:creationId xmlns:a16="http://schemas.microsoft.com/office/drawing/2014/main" id="{EAEA726D-0F8B-24C3-111A-94001C322839}"/>
              </a:ext>
            </a:extLst>
          </p:cNvPr>
          <p:cNvPicPr>
            <a:picLocks noChangeAspect="1"/>
          </p:cNvPicPr>
          <p:nvPr/>
        </p:nvPicPr>
        <p:blipFill>
          <a:blip r:embed="rId2"/>
          <a:srcRect l="17091" r="29390" b="3"/>
          <a:stretch/>
        </p:blipFill>
        <p:spPr>
          <a:xfrm>
            <a:off x="6655014" y="9181"/>
            <a:ext cx="5536986" cy="6847832"/>
          </a:xfrm>
          <a:prstGeom prst="rect">
            <a:avLst/>
          </a:prstGeom>
        </p:spPr>
      </p:pic>
      <p:grpSp>
        <p:nvGrpSpPr>
          <p:cNvPr id="13" name="Group 1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4"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486702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7" name="Content Placeholder 4">
            <a:extLst>
              <a:ext uri="{FF2B5EF4-FFF2-40B4-BE49-F238E27FC236}">
                <a16:creationId xmlns:a16="http://schemas.microsoft.com/office/drawing/2014/main" id="{293D6DC9-714B-BDFC-6026-90980FB0CE91}"/>
              </a:ext>
            </a:extLst>
          </p:cNvPr>
          <p:cNvGraphicFramePr>
            <a:graphicFrameLocks noGrp="1"/>
          </p:cNvGraphicFramePr>
          <p:nvPr>
            <p:ph idx="1"/>
            <p:extLst>
              <p:ext uri="{D42A27DB-BD31-4B8C-83A1-F6EECF244321}">
                <p14:modId xmlns:p14="http://schemas.microsoft.com/office/powerpoint/2010/main" val="2529538099"/>
              </p:ext>
            </p:extLst>
          </p:nvPr>
        </p:nvGraphicFramePr>
        <p:xfrm>
          <a:off x="273289" y="2649076"/>
          <a:ext cx="11182220"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3EBFDAD3-AE26-9336-B108-BDFFD08B0B37}"/>
              </a:ext>
            </a:extLst>
          </p:cNvPr>
          <p:cNvSpPr txBox="1"/>
          <p:nvPr/>
        </p:nvSpPr>
        <p:spPr>
          <a:xfrm>
            <a:off x="273169" y="546339"/>
            <a:ext cx="1144437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3 MINUTE VIDEO: </a:t>
            </a:r>
            <a:r>
              <a:rPr lang="en-GB" sz="2400" dirty="0">
                <a:ea typeface="+mn-lt"/>
                <a:cs typeface="+mn-lt"/>
                <a:hlinkClick r:id="rId7"/>
              </a:rPr>
              <a:t>https://youtu.be/8NclnlezHKs</a:t>
            </a:r>
            <a:endParaRPr lang="en-GB" sz="2000">
              <a:ea typeface="+mn-lt"/>
              <a:cs typeface="+mn-lt"/>
            </a:endParaRPr>
          </a:p>
          <a:p>
            <a:r>
              <a:rPr lang="en-GB" sz="2400" dirty="0"/>
              <a:t>PROFESSIONAL DEVELOPMENT PLAN: </a:t>
            </a:r>
            <a:r>
              <a:rPr lang="en-GB" sz="2400" dirty="0">
                <a:ea typeface="+mn-lt"/>
                <a:cs typeface="+mn-lt"/>
                <a:hlinkClick r:id="rId8"/>
              </a:rPr>
              <a:t>Professional Development Plan</a:t>
            </a:r>
            <a:endParaRPr lang="en-GB" sz="2400" dirty="0"/>
          </a:p>
          <a:p>
            <a:endParaRPr lang="en-GB" dirty="0"/>
          </a:p>
        </p:txBody>
      </p:sp>
    </p:spTree>
    <p:extLst>
      <p:ext uri="{BB962C8B-B14F-4D97-AF65-F5344CB8AC3E}">
        <p14:creationId xmlns:p14="http://schemas.microsoft.com/office/powerpoint/2010/main" val="2419397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B31E1-837E-11F8-70F8-4EF40B8949B2}"/>
              </a:ext>
            </a:extLst>
          </p:cNvPr>
          <p:cNvSpPr>
            <a:spLocks noGrp="1"/>
          </p:cNvSpPr>
          <p:nvPr>
            <p:ph idx="1"/>
          </p:nvPr>
        </p:nvSpPr>
        <p:spPr>
          <a:xfrm>
            <a:off x="332693" y="2388238"/>
            <a:ext cx="5992944" cy="551106"/>
          </a:xfrm>
        </p:spPr>
        <p:txBody>
          <a:bodyPr vert="horz" lIns="91440" tIns="45720" rIns="91440" bIns="45720" rtlCol="0" anchor="t">
            <a:normAutofit/>
          </a:bodyPr>
          <a:lstStyle/>
          <a:p>
            <a:pPr>
              <a:lnSpc>
                <a:spcPct val="140000"/>
              </a:lnSpc>
              <a:buNone/>
            </a:pPr>
            <a:r>
              <a:rPr lang="en-US" sz="1700" dirty="0">
                <a:hlinkClick r:id="rId2"/>
              </a:rPr>
              <a:t>The Lion, The Witch and The Wardrobe Theatre Review</a:t>
            </a:r>
            <a:endParaRPr lang="en-US" sz="1700" dirty="0"/>
          </a:p>
          <a:p>
            <a:pPr marL="0" indent="0">
              <a:lnSpc>
                <a:spcPct val="140000"/>
              </a:lnSpc>
              <a:buNone/>
            </a:pPr>
            <a:endParaRPr lang="en-US" sz="1700" dirty="0">
              <a:latin typeface="Avenir Next LT Pro"/>
            </a:endParaRPr>
          </a:p>
        </p:txBody>
      </p:sp>
      <p:pic>
        <p:nvPicPr>
          <p:cNvPr id="5" name="Picture 4" descr="Photograph of a lion with a maroon background.">
            <a:extLst>
              <a:ext uri="{FF2B5EF4-FFF2-40B4-BE49-F238E27FC236}">
                <a16:creationId xmlns:a16="http://schemas.microsoft.com/office/drawing/2014/main" id="{F6670677-EB2D-6059-100C-512DA3DB42DE}"/>
              </a:ext>
            </a:extLst>
          </p:cNvPr>
          <p:cNvPicPr>
            <a:picLocks noChangeAspect="1"/>
          </p:cNvPicPr>
          <p:nvPr/>
        </p:nvPicPr>
        <p:blipFill>
          <a:blip r:embed="rId3"/>
          <a:srcRect l="33295" r="23712" b="-4"/>
          <a:stretch/>
        </p:blipFill>
        <p:spPr>
          <a:xfrm>
            <a:off x="6645834" y="1"/>
            <a:ext cx="5546166" cy="6866192"/>
          </a:xfrm>
          <a:prstGeom prst="rect">
            <a:avLst/>
          </a:prstGeom>
        </p:spPr>
      </p:pic>
      <p:grpSp>
        <p:nvGrpSpPr>
          <p:cNvPr id="13" name="Group 1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4"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extBox 1">
            <a:extLst>
              <a:ext uri="{FF2B5EF4-FFF2-40B4-BE49-F238E27FC236}">
                <a16:creationId xmlns:a16="http://schemas.microsoft.com/office/drawing/2014/main" id="{B5D4A0DF-8C09-C0A7-7323-E03F261D6F14}"/>
              </a:ext>
            </a:extLst>
          </p:cNvPr>
          <p:cNvSpPr txBox="1"/>
          <p:nvPr/>
        </p:nvSpPr>
        <p:spPr>
          <a:xfrm>
            <a:off x="609600" y="3675888"/>
            <a:ext cx="5486400"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ptos"/>
              </a:rPr>
              <a:t>Theatre Review Reference:</a:t>
            </a:r>
            <a:endParaRPr lang="en-GB" sz="1400" dirty="0">
              <a:latin typeface="Avenir Next LT Pro"/>
            </a:endParaRPr>
          </a:p>
          <a:p>
            <a:endParaRPr lang="en-GB" sz="1400" dirty="0">
              <a:latin typeface="Aptos"/>
            </a:endParaRPr>
          </a:p>
          <a:p>
            <a:r>
              <a:rPr lang="en-GB" sz="1400" dirty="0">
                <a:latin typeface="Aptos"/>
              </a:rPr>
              <a:t>Bell, R.H (2005), Inside The Wardrobe: Is Narnia a Christian Allegory?, Commonweal; New York Vol. 113, No. 1. 16 December.  </a:t>
            </a:r>
            <a:endParaRPr lang="en-GB" sz="1600">
              <a:latin typeface="Avenir Next LT Pro"/>
            </a:endParaRPr>
          </a:p>
          <a:p>
            <a:r>
              <a:rPr lang="en-GB" sz="1400" dirty="0">
                <a:latin typeface="Aptos"/>
              </a:rPr>
              <a:t>Available from: </a:t>
            </a:r>
            <a:r>
              <a:rPr lang="en-GB" sz="1600" u="sng" dirty="0">
                <a:solidFill>
                  <a:srgbClr val="467886"/>
                </a:solidFill>
                <a:latin typeface="Aptos"/>
                <a:hlinkClick r:id="rId4"/>
              </a:rPr>
              <a:t>https://www.proquest.com/openview/d83b986c7464c1c6ef2fabe4ca882352/1.pdf?pq-origsite=gscholar&amp;cbl=41153</a:t>
            </a:r>
            <a:r>
              <a:rPr lang="en-GB" sz="1600" dirty="0">
                <a:latin typeface="Aptos"/>
              </a:rPr>
              <a:t> [Accessed 30 March 2025]. </a:t>
            </a:r>
            <a:endParaRPr lang="en-GB" sz="1600"/>
          </a:p>
        </p:txBody>
      </p:sp>
      <p:sp>
        <p:nvSpPr>
          <p:cNvPr id="4" name="TextBox 3">
            <a:extLst>
              <a:ext uri="{FF2B5EF4-FFF2-40B4-BE49-F238E27FC236}">
                <a16:creationId xmlns:a16="http://schemas.microsoft.com/office/drawing/2014/main" id="{BCF610F2-3F18-D519-9CAB-B8574E1F84EB}"/>
              </a:ext>
            </a:extLst>
          </p:cNvPr>
          <p:cNvSpPr txBox="1"/>
          <p:nvPr/>
        </p:nvSpPr>
        <p:spPr>
          <a:xfrm>
            <a:off x="1371599" y="1066800"/>
            <a:ext cx="38892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Berlin Sans FB"/>
              </a:rPr>
              <a:t>THEATRE REVIEW!</a:t>
            </a:r>
          </a:p>
        </p:txBody>
      </p:sp>
    </p:spTree>
    <p:extLst>
      <p:ext uri="{BB962C8B-B14F-4D97-AF65-F5344CB8AC3E}">
        <p14:creationId xmlns:p14="http://schemas.microsoft.com/office/powerpoint/2010/main" val="3910704937"/>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BohemianVTI</vt:lpstr>
      <vt:lpstr>DAVIN O'KEEFFE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588</cp:revision>
  <dcterms:created xsi:type="dcterms:W3CDTF">2025-03-07T12:36:09Z</dcterms:created>
  <dcterms:modified xsi:type="dcterms:W3CDTF">2025-04-02T19:01:30Z</dcterms:modified>
</cp:coreProperties>
</file>