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02" autoAdjust="0"/>
    <p:restoredTop sz="94660"/>
  </p:normalViewPr>
  <p:slideViewPr>
    <p:cSldViewPr snapToGrid="0">
      <p:cViewPr varScale="1">
        <p:scale>
          <a:sx n="62" d="100"/>
          <a:sy n="62" d="100"/>
        </p:scale>
        <p:origin x="8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eliamonnery@gmail.com" userId="5989b3e42f91aa0c" providerId="LiveId" clId="{F0B7E434-5DAA-4791-9801-51D128242FBF}"/>
    <pc:docChg chg="modSld">
      <pc:chgData name="ameliamonnery@gmail.com" userId="5989b3e42f91aa0c" providerId="LiveId" clId="{F0B7E434-5DAA-4791-9801-51D128242FBF}" dt="2021-10-08T12:48:24.354" v="12" actId="20577"/>
      <pc:docMkLst>
        <pc:docMk/>
      </pc:docMkLst>
      <pc:sldChg chg="modSp mod">
        <pc:chgData name="ameliamonnery@gmail.com" userId="5989b3e42f91aa0c" providerId="LiveId" clId="{F0B7E434-5DAA-4791-9801-51D128242FBF}" dt="2021-10-08T12:48:24.354" v="12" actId="20577"/>
        <pc:sldMkLst>
          <pc:docMk/>
          <pc:sldMk cId="2757530277" sldId="257"/>
        </pc:sldMkLst>
        <pc:spChg chg="mod">
          <ac:chgData name="ameliamonnery@gmail.com" userId="5989b3e42f91aa0c" providerId="LiveId" clId="{F0B7E434-5DAA-4791-9801-51D128242FBF}" dt="2021-10-08T12:48:24.354" v="12" actId="20577"/>
          <ac:spMkLst>
            <pc:docMk/>
            <pc:sldMk cId="2757530277" sldId="257"/>
            <ac:spMk id="3" creationId="{1E2B02BD-C81A-4C29-B4C5-FDFD59BFD346}"/>
          </ac:spMkLst>
        </pc:spChg>
      </pc:sldChg>
      <pc:sldChg chg="modSp mod">
        <pc:chgData name="ameliamonnery@gmail.com" userId="5989b3e42f91aa0c" providerId="LiveId" clId="{F0B7E434-5DAA-4791-9801-51D128242FBF}" dt="2021-10-07T20:18:42.429" v="3" actId="20577"/>
        <pc:sldMkLst>
          <pc:docMk/>
          <pc:sldMk cId="4230749943" sldId="260"/>
        </pc:sldMkLst>
        <pc:spChg chg="mod">
          <ac:chgData name="ameliamonnery@gmail.com" userId="5989b3e42f91aa0c" providerId="LiveId" clId="{F0B7E434-5DAA-4791-9801-51D128242FBF}" dt="2021-10-07T20:18:42.429" v="3" actId="20577"/>
          <ac:spMkLst>
            <pc:docMk/>
            <pc:sldMk cId="4230749943" sldId="260"/>
            <ac:spMk id="3" creationId="{FA2D6375-6FCA-442E-B655-8A60D7C0A9B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A008B2-9114-4B2E-9651-7E36018F3B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3DD38A-9E7B-417A-AE94-13C9E4807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819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欣赏</a:t>
            </a:r>
            <a:r>
              <a:rPr lang="en-GB" altLang="zh-CN" dirty="0"/>
              <a:t>= </a:t>
            </a:r>
            <a:r>
              <a:rPr lang="en-GB" altLang="zh-CN" dirty="0" err="1"/>
              <a:t>xin</a:t>
            </a:r>
            <a:r>
              <a:rPr lang="en-GB" altLang="zh-CN" dirty="0"/>
              <a:t> </a:t>
            </a:r>
            <a:r>
              <a:rPr lang="en-GB" altLang="zh-CN" dirty="0" err="1"/>
              <a:t>shang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DD38A-9E7B-417A-AE94-13C9E48078E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127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0479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046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779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837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953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136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801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801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8315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297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185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352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0E2F58BF-12E5-4B5A-AD25-4DAAA274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F4D75E-FF56-475E-A61F-16D9BF9006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zh-CN" altLang="en-US" sz="4800" dirty="0"/>
              <a:t>快乐生活</a:t>
            </a:r>
            <a:endParaRPr lang="en-GB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94DB60-60E6-4FB4-B39F-0701E5F6C2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r>
              <a:rPr lang="en-US" altLang="zh-CN" sz="2000" dirty="0"/>
              <a:t>Amelia </a:t>
            </a:r>
            <a:r>
              <a:rPr lang="en-US" altLang="zh-CN" sz="2000" dirty="0" err="1"/>
              <a:t>Monnery</a:t>
            </a:r>
            <a:endParaRPr lang="en-GB" sz="2000" dirty="0"/>
          </a:p>
        </p:txBody>
      </p:sp>
      <p:sp>
        <p:nvSpPr>
          <p:cNvPr id="15" name="!!accent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6" name="Picture 3" descr="Aerial photo of the river flowing through the forest">
            <a:extLst>
              <a:ext uri="{FF2B5EF4-FFF2-40B4-BE49-F238E27FC236}">
                <a16:creationId xmlns:a16="http://schemas.microsoft.com/office/drawing/2014/main" id="{1545F6E2-34D1-4647-A2A5-095804421A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09"/>
          <a:stretch/>
        </p:blipFill>
        <p:spPr>
          <a:xfrm>
            <a:off x="4868487" y="10"/>
            <a:ext cx="732351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821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2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7" name="Rectangle 3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FCDC1B-A36B-4B9D-A7C0-176F64F69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zh-CN" altLang="en-US" dirty="0"/>
              <a:t>什么是快乐生活？</a:t>
            </a:r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B02BD-C81A-4C29-B4C5-FDFD59BFD3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zh-CN" altLang="en-US" sz="2200" dirty="0"/>
              <a:t>我以为快乐生活是：</a:t>
            </a:r>
            <a:endParaRPr lang="en-GB" altLang="zh-CN" sz="2200" dirty="0"/>
          </a:p>
          <a:p>
            <a:pPr>
              <a:lnSpc>
                <a:spcPct val="100000"/>
              </a:lnSpc>
            </a:pPr>
            <a:r>
              <a:rPr lang="zh-CN" altLang="en-US" sz="2200" dirty="0"/>
              <a:t>交朋友</a:t>
            </a:r>
            <a:endParaRPr lang="en-GB" altLang="zh-CN" sz="2200" dirty="0"/>
          </a:p>
          <a:p>
            <a:pPr>
              <a:lnSpc>
                <a:spcPct val="100000"/>
              </a:lnSpc>
            </a:pPr>
            <a:r>
              <a:rPr lang="zh-CN" altLang="en-US" sz="2200" dirty="0"/>
              <a:t>即使只有这些，你也有真正的朋友</a:t>
            </a:r>
            <a:endParaRPr lang="en-GB" altLang="zh-CN" sz="2200" dirty="0"/>
          </a:p>
          <a:p>
            <a:pPr>
              <a:lnSpc>
                <a:spcPct val="100000"/>
              </a:lnSpc>
            </a:pPr>
            <a:r>
              <a:rPr lang="zh-CN" altLang="en-US" sz="2200" dirty="0"/>
              <a:t>陪家人和朋友，比如一起去超市</a:t>
            </a:r>
            <a:endParaRPr lang="en-GB" altLang="zh-CN" sz="2200" dirty="0"/>
          </a:p>
          <a:p>
            <a:pPr>
              <a:lnSpc>
                <a:spcPct val="100000"/>
              </a:lnSpc>
            </a:pPr>
            <a:r>
              <a:rPr lang="zh-CN" altLang="en-US" sz="2200" dirty="0"/>
              <a:t>你的身体很好</a:t>
            </a:r>
            <a:r>
              <a:rPr lang="en-GB" altLang="zh-CN" sz="2200" dirty="0"/>
              <a:t>: </a:t>
            </a:r>
            <a:r>
              <a:rPr lang="zh-CN" altLang="en-US" sz="2200" dirty="0"/>
              <a:t>哪儿都舒服</a:t>
            </a:r>
            <a:endParaRPr lang="en-GB" altLang="zh-CN" sz="2200" dirty="0"/>
          </a:p>
          <a:p>
            <a:pPr>
              <a:lnSpc>
                <a:spcPct val="100000"/>
              </a:lnSpc>
            </a:pPr>
            <a:r>
              <a:rPr lang="zh-CN" altLang="en-US" sz="2200" dirty="0"/>
              <a:t>为了你的身体，你必须做运动，你还吃地康健比如你应该吃多水果</a:t>
            </a:r>
            <a:endParaRPr lang="en-GB" altLang="zh-CN" sz="2200" dirty="0"/>
          </a:p>
          <a:p>
            <a:pPr>
              <a:lnSpc>
                <a:spcPct val="100000"/>
              </a:lnSpc>
            </a:pPr>
            <a:r>
              <a:rPr lang="zh-CN" altLang="en-US" sz="2200" dirty="0"/>
              <a:t>发现你爱的工作：你应该能欣赏你的工作</a:t>
            </a:r>
            <a:endParaRPr lang="en-GB" altLang="zh-CN" sz="2200" dirty="0"/>
          </a:p>
          <a:p>
            <a:pPr>
              <a:lnSpc>
                <a:spcPct val="100000"/>
              </a:lnSpc>
            </a:pPr>
            <a:r>
              <a:rPr lang="zh-CN" altLang="en-US" sz="2200" dirty="0"/>
              <a:t>喜欢学习因为如果你喜欢学习，就学习多容易</a:t>
            </a:r>
            <a:endParaRPr lang="en-GB" altLang="zh-CN" sz="2200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Ø"/>
            </a:pPr>
            <a:endParaRPr lang="en-GB" altLang="zh-CN" sz="2200" dirty="0"/>
          </a:p>
          <a:p>
            <a:pPr>
              <a:lnSpc>
                <a:spcPct val="10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757530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4E35C-7830-4C5D-B1C9-E295D020D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推荐一种快乐生活的。为什么？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C3032-2167-4675-9B6E-BCF6AC352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zh-CN" altLang="en-US" dirty="0"/>
              <a:t>我认为一种快乐生活的是有爱好</a:t>
            </a:r>
            <a:endParaRPr lang="en-GB" altLang="zh-CN" dirty="0"/>
          </a:p>
          <a:p>
            <a:r>
              <a:rPr lang="zh-CN" altLang="en-US" dirty="0"/>
              <a:t>比如：跳舞，画画儿，游泳，唱歌</a:t>
            </a:r>
            <a:endParaRPr lang="en-GB" altLang="zh-CN" dirty="0"/>
          </a:p>
          <a:p>
            <a:r>
              <a:rPr lang="zh-CN" altLang="en-US" dirty="0"/>
              <a:t>我相信有爱好很主要因为爱好丰富你的生活</a:t>
            </a:r>
            <a:endParaRPr lang="en-GB" altLang="zh-CN" dirty="0"/>
          </a:p>
          <a:p>
            <a:r>
              <a:rPr lang="zh-CN" altLang="en-US" dirty="0"/>
              <a:t>爱好让你看新地方，谈新东西因为你了解新东西</a:t>
            </a:r>
            <a:endParaRPr lang="en-GB" altLang="zh-CN" dirty="0"/>
          </a:p>
          <a:p>
            <a:r>
              <a:rPr lang="zh-CN" altLang="en-US" dirty="0"/>
              <a:t>你会不无聊；你的性格会很有意思</a:t>
            </a:r>
            <a:endParaRPr lang="en-GB" altLang="zh-CN" dirty="0"/>
          </a:p>
          <a:p>
            <a:r>
              <a:rPr lang="zh-CN" altLang="en-US" dirty="0"/>
              <a:t>如果跟别人你有同爱好，就你们能成为朋友</a:t>
            </a:r>
            <a:endParaRPr lang="en-GB" altLang="zh-CN" dirty="0"/>
          </a:p>
          <a:p>
            <a:r>
              <a:rPr lang="zh-CN" altLang="en-US" dirty="0"/>
              <a:t>为了做爱好，你别用手机</a:t>
            </a:r>
            <a:endParaRPr lang="en-GB" altLang="zh-CN" dirty="0"/>
          </a:p>
          <a:p>
            <a:endParaRPr lang="en-GB" altLang="zh-CN" dirty="0"/>
          </a:p>
        </p:txBody>
      </p:sp>
    </p:spTree>
    <p:extLst>
      <p:ext uri="{BB962C8B-B14F-4D97-AF65-F5344CB8AC3E}">
        <p14:creationId xmlns:p14="http://schemas.microsoft.com/office/powerpoint/2010/main" val="3259601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00080-269F-4D49-A754-6B7B4F485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你觉得现代生活中最大的问题是什么？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BB570-C3EC-4735-B3B3-1786FD43B4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我觉得现代生活中最大的问题是人的关系很冷</a:t>
            </a:r>
            <a:endParaRPr lang="en-GB" altLang="zh-CN" dirty="0"/>
          </a:p>
          <a:p>
            <a:r>
              <a:rPr lang="zh-CN" altLang="en-US" dirty="0"/>
              <a:t>和别人我们不开玩笑，为别人我们还不笑</a:t>
            </a:r>
            <a:endParaRPr lang="en-GB" altLang="zh-CN" dirty="0"/>
          </a:p>
          <a:p>
            <a:r>
              <a:rPr lang="zh-CN" altLang="en-US" dirty="0"/>
              <a:t>谁都还太忙，不但工作而且加班</a:t>
            </a:r>
            <a:endParaRPr lang="en-GB" altLang="zh-CN" dirty="0"/>
          </a:p>
          <a:p>
            <a:r>
              <a:rPr lang="zh-CN" altLang="en-US" dirty="0"/>
              <a:t>我们不工作的时候，我们看手机</a:t>
            </a:r>
            <a:endParaRPr lang="en-GB" altLang="zh-CN" dirty="0"/>
          </a:p>
          <a:p>
            <a:r>
              <a:rPr lang="zh-CN" altLang="en-US" dirty="0"/>
              <a:t>青年一直上网，青年影响前辈所以人人成天在上网</a:t>
            </a:r>
            <a:endParaRPr lang="en-GB" altLang="zh-CN" dirty="0"/>
          </a:p>
          <a:p>
            <a:r>
              <a:rPr lang="zh-CN" altLang="en-US" dirty="0"/>
              <a:t>我们不见面，我说我没有时间</a:t>
            </a:r>
            <a:endParaRPr lang="en-GB" altLang="zh-CN" dirty="0"/>
          </a:p>
          <a:p>
            <a:endParaRPr lang="en-GB" altLang="zh-CN" dirty="0"/>
          </a:p>
          <a:p>
            <a:endParaRPr lang="en-GB" altLang="zh-CN" dirty="0"/>
          </a:p>
          <a:p>
            <a:endParaRPr lang="en-GB" altLang="zh-CN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411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20AD0-51EC-4ADE-86E6-4D7245498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你觉得现代生活中最大的快乐是什么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D6375-6FCA-442E-B655-8A60D7C0A9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zh-CN" altLang="en-US" dirty="0"/>
              <a:t>我觉得现代生活中最大的快乐是节日</a:t>
            </a:r>
            <a:endParaRPr lang="en-GB" altLang="zh-CN" dirty="0"/>
          </a:p>
          <a:p>
            <a:r>
              <a:rPr lang="zh-CN" altLang="en-US" dirty="0"/>
              <a:t>在中国有多节日，比如中秋节，春节和啤酒节</a:t>
            </a:r>
            <a:endParaRPr lang="en-GB" altLang="zh-CN" dirty="0"/>
          </a:p>
          <a:p>
            <a:r>
              <a:rPr lang="zh-CN" altLang="en-US" dirty="0"/>
              <a:t>举行节日的时候，人不但唱歌而且跳舞；大家非常高兴</a:t>
            </a:r>
            <a:endParaRPr lang="en-GB" altLang="zh-CN" dirty="0"/>
          </a:p>
          <a:p>
            <a:r>
              <a:rPr lang="zh-CN" altLang="en-US" dirty="0"/>
              <a:t>有多吃饭，都不同菜</a:t>
            </a:r>
            <a:endParaRPr lang="en-GB" altLang="zh-CN" dirty="0"/>
          </a:p>
          <a:p>
            <a:r>
              <a:rPr lang="zh-CN" altLang="en-US" dirty="0"/>
              <a:t>除了孩子，其他都喝啤酒</a:t>
            </a:r>
            <a:endParaRPr lang="en-GB" altLang="zh-CN" dirty="0"/>
          </a:p>
          <a:p>
            <a:r>
              <a:rPr lang="zh-CN" altLang="en-US" dirty="0"/>
              <a:t>很多人还去旅游别地方因为他们不工作</a:t>
            </a:r>
            <a:endParaRPr lang="en-GB" altLang="zh-CN" dirty="0"/>
          </a:p>
          <a:p>
            <a:r>
              <a:rPr lang="zh-CN" altLang="en-US" dirty="0"/>
              <a:t>看世界上不同地方很重要但是在你的国家过节日很不错</a:t>
            </a:r>
            <a:endParaRPr lang="en-GB" altLang="zh-CN" dirty="0"/>
          </a:p>
          <a:p>
            <a:r>
              <a:rPr lang="zh-CN" altLang="en-US" dirty="0"/>
              <a:t>你应该了解你自己文化</a:t>
            </a:r>
            <a:endParaRPr lang="en-GB" altLang="zh-CN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49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DDA85-F798-4A17-B78F-B5C5D5483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/>
              <a:t>怎么样才能获得快乐生活？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60CD0A-4280-485C-A843-C9119EFB9A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/>
              <a:t>你必须照顾你的康健要不你去医院，你必须经常锻炼</a:t>
            </a:r>
            <a:endParaRPr lang="en-GB" altLang="zh-CN" dirty="0"/>
          </a:p>
          <a:p>
            <a:r>
              <a:rPr lang="zh-CN" altLang="en-US" dirty="0"/>
              <a:t>家人和友谊重要极了，对他们你应该有时间</a:t>
            </a:r>
            <a:endParaRPr lang="en-GB" altLang="zh-CN" dirty="0"/>
          </a:p>
          <a:p>
            <a:r>
              <a:rPr lang="zh-CN" altLang="en-US" dirty="0"/>
              <a:t>为了你的心，你要发现爱好很有意思</a:t>
            </a:r>
            <a:endParaRPr lang="en-GB" altLang="zh-CN" dirty="0"/>
          </a:p>
          <a:p>
            <a:r>
              <a:rPr lang="zh-CN" altLang="en-US" dirty="0"/>
              <a:t>如果工作是你的爱好，就你会丰富你的生活</a:t>
            </a:r>
            <a:endParaRPr lang="en-GB" altLang="zh-CN" dirty="0"/>
          </a:p>
          <a:p>
            <a:r>
              <a:rPr lang="zh-CN" altLang="en-US" dirty="0"/>
              <a:t>有一只动物使你更高兴</a:t>
            </a:r>
            <a:endParaRPr lang="en-GB" altLang="zh-CN" dirty="0"/>
          </a:p>
          <a:p>
            <a:r>
              <a:rPr lang="zh-CN" altLang="en-US" dirty="0"/>
              <a:t>只要你有一只狗，才你外面走走</a:t>
            </a:r>
            <a:endParaRPr lang="en-GB" altLang="zh-CN" dirty="0"/>
          </a:p>
        </p:txBody>
      </p:sp>
    </p:spTree>
    <p:extLst>
      <p:ext uri="{BB962C8B-B14F-4D97-AF65-F5344CB8AC3E}">
        <p14:creationId xmlns:p14="http://schemas.microsoft.com/office/powerpoint/2010/main" val="750672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EF89C-9F26-4ACC-A177-12DC4DEAD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你最理想的生活方式是什么</a:t>
            </a:r>
            <a:r>
              <a:rPr lang="en-US" altLang="zh-CN" dirty="0"/>
              <a:t>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D3829-ADCA-417E-B88A-DC2EA08176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zh-CN" altLang="en-US" dirty="0"/>
              <a:t>你要去外面，在家别太过上网</a:t>
            </a:r>
            <a:endParaRPr lang="en-GB" altLang="zh-CN" dirty="0"/>
          </a:p>
          <a:p>
            <a:r>
              <a:rPr lang="zh-CN" altLang="en-US" dirty="0"/>
              <a:t>对身体在家坐不好，你的眼睛会很疼</a:t>
            </a:r>
            <a:endParaRPr lang="en-GB" altLang="zh-CN" dirty="0"/>
          </a:p>
          <a:p>
            <a:r>
              <a:rPr lang="zh-CN" altLang="en-US" dirty="0"/>
              <a:t>只要你不去外面，才前辈的时候你会都哪儿不舒服</a:t>
            </a:r>
            <a:endParaRPr lang="en-GB" altLang="zh-CN" dirty="0"/>
          </a:p>
          <a:p>
            <a:r>
              <a:rPr lang="zh-CN" altLang="en-US" dirty="0"/>
              <a:t>在公园你能锻炼跟别人，如果太极</a:t>
            </a:r>
            <a:endParaRPr lang="en-GB" altLang="zh-CN" dirty="0"/>
          </a:p>
          <a:p>
            <a:r>
              <a:rPr lang="zh-CN" altLang="en-US" dirty="0"/>
              <a:t>即使逛，你也去外面</a:t>
            </a:r>
            <a:endParaRPr lang="en-GB" altLang="zh-CN" dirty="0"/>
          </a:p>
          <a:p>
            <a:r>
              <a:rPr lang="zh-CN" altLang="en-US" dirty="0"/>
              <a:t>以后工作，人太累所以他们吃午饭就睡觉</a:t>
            </a:r>
            <a:endParaRPr lang="en-GB" altLang="zh-CN" dirty="0"/>
          </a:p>
          <a:p>
            <a:r>
              <a:rPr lang="zh-CN" altLang="en-US" dirty="0"/>
              <a:t>这个办法的生活很差，人应该工作得少</a:t>
            </a:r>
            <a:endParaRPr lang="en-GB" altLang="zh-CN" dirty="0"/>
          </a:p>
        </p:txBody>
      </p:sp>
    </p:spTree>
    <p:extLst>
      <p:ext uri="{BB962C8B-B14F-4D97-AF65-F5344CB8AC3E}">
        <p14:creationId xmlns:p14="http://schemas.microsoft.com/office/powerpoint/2010/main" val="446248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CA2EA0-FFD3-42EC-9406-B595015ED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5288BCE-665C-472A-8C43-664BCFA31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8762" y="1247775"/>
            <a:ext cx="9144000" cy="3007447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3F46B-D2FC-4000-B174-8929DF917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4988" y="1442172"/>
            <a:ext cx="8582025" cy="2177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zh-CN" altLang="en-US" sz="7200" dirty="0"/>
              <a:t>谢谢！</a:t>
            </a:r>
            <a:endParaRPr lang="en-US" sz="7200" dirty="0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6C57131-53A7-4C1A-BEA8-25F06A06A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7872" y="3912322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94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223C29"/>
      </a:dk2>
      <a:lt2>
        <a:srgbClr val="E8E3E2"/>
      </a:lt2>
      <a:accent1>
        <a:srgbClr val="4AB0BC"/>
      </a:accent1>
      <a:accent2>
        <a:srgbClr val="3BB18D"/>
      </a:accent2>
      <a:accent3>
        <a:srgbClr val="47B666"/>
      </a:accent3>
      <a:accent4>
        <a:srgbClr val="4CB13B"/>
      </a:accent4>
      <a:accent5>
        <a:srgbClr val="80AF45"/>
      </a:accent5>
      <a:accent6>
        <a:srgbClr val="A4A637"/>
      </a:accent6>
      <a:hlink>
        <a:srgbClr val="559030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5527</TotalTime>
  <Words>516</Words>
  <Application>Microsoft Office PowerPoint</Application>
  <PresentationFormat>Widescreen</PresentationFormat>
  <Paragraphs>55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Avenir Next LT Pro</vt:lpstr>
      <vt:lpstr>Calibri</vt:lpstr>
      <vt:lpstr>Wingdings</vt:lpstr>
      <vt:lpstr>AccentBoxVTI</vt:lpstr>
      <vt:lpstr>快乐生活</vt:lpstr>
      <vt:lpstr>什么是快乐生活？</vt:lpstr>
      <vt:lpstr>推荐一种快乐生活的。为什么？</vt:lpstr>
      <vt:lpstr>你觉得现代生活中最大的问题是什么？</vt:lpstr>
      <vt:lpstr>你觉得现代生活中最大的快乐是什么</vt:lpstr>
      <vt:lpstr>怎么样才能获得快乐生活？</vt:lpstr>
      <vt:lpstr>你最理想的生活方式是什么?</vt:lpstr>
      <vt:lpstr>谢谢！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快乐生活</dc:title>
  <dc:creator>ameliamonnery@gmail.com</dc:creator>
  <cp:lastModifiedBy>ameliamonnery@gmail.com</cp:lastModifiedBy>
  <cp:revision>1</cp:revision>
  <dcterms:created xsi:type="dcterms:W3CDTF">2021-10-04T16:41:18Z</dcterms:created>
  <dcterms:modified xsi:type="dcterms:W3CDTF">2021-10-08T12:48:46Z</dcterms:modified>
</cp:coreProperties>
</file>