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3" r:id="rId5"/>
    <p:sldId id="260" r:id="rId6"/>
    <p:sldId id="261" r:id="rId7"/>
    <p:sldId id="262" r:id="rId8"/>
    <p:sldId id="263" r:id="rId9"/>
    <p:sldId id="264" r:id="rId10"/>
    <p:sldId id="265" r:id="rId11"/>
    <p:sldId id="266" r:id="rId12"/>
    <p:sldId id="267" r:id="rId13"/>
    <p:sldId id="268" r:id="rId14"/>
    <p:sldId id="269" r:id="rId15"/>
    <p:sldId id="270" r:id="rId16"/>
    <p:sldId id="277" r:id="rId17"/>
    <p:sldId id="271" r:id="rId18"/>
    <p:sldId id="278" r:id="rId19"/>
    <p:sldId id="275" r:id="rId20"/>
    <p:sldId id="272" r:id="rId21"/>
    <p:sldId id="276" r:id="rId2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C7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9C2FF-5219-4962-8BCE-57F3155CFA71}" v="151" dt="2025-10-25T04:27:39.247"/>
    <p1510:client id="{63A8A80E-AFAA-BC5A-CC20-B204A309F360}" v="47" dt="2025-10-24T10:21:00.6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94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ya Zulfiqar (2229775)" userId="S::2229775@student.uwtsd.ac.uk::5a754594-227c-4944-975f-b192a6346a72" providerId="AD" clId="Web-{3EE7758A-7513-2447-8534-BAF17845614B}"/>
    <pc:docChg chg="delSld modSld">
      <pc:chgData name="Asya Zulfiqar (2229775)" userId="S::2229775@student.uwtsd.ac.uk::5a754594-227c-4944-975f-b192a6346a72" providerId="AD" clId="Web-{3EE7758A-7513-2447-8534-BAF17845614B}" dt="2025-10-18T03:47:50.175" v="1031" actId="14100"/>
      <pc:docMkLst>
        <pc:docMk/>
      </pc:docMkLst>
      <pc:sldChg chg="delSp">
        <pc:chgData name="Asya Zulfiqar (2229775)" userId="S::2229775@student.uwtsd.ac.uk::5a754594-227c-4944-975f-b192a6346a72" providerId="AD" clId="Web-{3EE7758A-7513-2447-8534-BAF17845614B}" dt="2025-10-18T03:23:33.139" v="792"/>
        <pc:sldMkLst>
          <pc:docMk/>
          <pc:sldMk cId="109857222" sldId="256"/>
        </pc:sldMkLst>
      </pc:sldChg>
      <pc:sldChg chg="modSp">
        <pc:chgData name="Asya Zulfiqar (2229775)" userId="S::2229775@student.uwtsd.ac.uk::5a754594-227c-4944-975f-b192a6346a72" providerId="AD" clId="Web-{3EE7758A-7513-2447-8534-BAF17845614B}" dt="2025-10-18T03:27:20.153" v="809" actId="20577"/>
        <pc:sldMkLst>
          <pc:docMk/>
          <pc:sldMk cId="2248523213" sldId="257"/>
        </pc:sldMkLst>
        <pc:spChg chg="mod">
          <ac:chgData name="Asya Zulfiqar (2229775)" userId="S::2229775@student.uwtsd.ac.uk::5a754594-227c-4944-975f-b192a6346a72" providerId="AD" clId="Web-{3EE7758A-7513-2447-8534-BAF17845614B}" dt="2025-10-18T03:27:20.153" v="809" actId="20577"/>
          <ac:spMkLst>
            <pc:docMk/>
            <pc:sldMk cId="2248523213" sldId="257"/>
            <ac:spMk id="5" creationId="{13292663-4A77-6244-12FA-78DC159C75CF}"/>
          </ac:spMkLst>
        </pc:spChg>
      </pc:sldChg>
      <pc:sldChg chg="modSp">
        <pc:chgData name="Asya Zulfiqar (2229775)" userId="S::2229775@student.uwtsd.ac.uk::5a754594-227c-4944-975f-b192a6346a72" providerId="AD" clId="Web-{3EE7758A-7513-2447-8534-BAF17845614B}" dt="2025-10-18T03:23:20.232" v="791" actId="20577"/>
        <pc:sldMkLst>
          <pc:docMk/>
          <pc:sldMk cId="1404592045" sldId="261"/>
        </pc:sldMkLst>
        <pc:spChg chg="mod">
          <ac:chgData name="Asya Zulfiqar (2229775)" userId="S::2229775@student.uwtsd.ac.uk::5a754594-227c-4944-975f-b192a6346a72" providerId="AD" clId="Web-{3EE7758A-7513-2447-8534-BAF17845614B}" dt="2025-10-18T03:23:20.232" v="791" actId="20577"/>
          <ac:spMkLst>
            <pc:docMk/>
            <pc:sldMk cId="1404592045" sldId="261"/>
            <ac:spMk id="5" creationId="{F4822BF2-1907-5E44-93AB-D33CB82A8894}"/>
          </ac:spMkLst>
        </pc:spChg>
      </pc:sldChg>
      <pc:sldChg chg="modSp">
        <pc:chgData name="Asya Zulfiqar (2229775)" userId="S::2229775@student.uwtsd.ac.uk::5a754594-227c-4944-975f-b192a6346a72" providerId="AD" clId="Web-{3EE7758A-7513-2447-8534-BAF17845614B}" dt="2025-10-18T02:26:10.091" v="26" actId="1076"/>
        <pc:sldMkLst>
          <pc:docMk/>
          <pc:sldMk cId="289066590" sldId="264"/>
        </pc:sldMkLst>
        <pc:spChg chg="mod">
          <ac:chgData name="Asya Zulfiqar (2229775)" userId="S::2229775@student.uwtsd.ac.uk::5a754594-227c-4944-975f-b192a6346a72" providerId="AD" clId="Web-{3EE7758A-7513-2447-8534-BAF17845614B}" dt="2025-10-18T02:26:10.091" v="26" actId="1076"/>
          <ac:spMkLst>
            <pc:docMk/>
            <pc:sldMk cId="289066590" sldId="264"/>
            <ac:spMk id="7" creationId="{A83C6304-C33E-1E4F-EC69-18EFC9A2DE74}"/>
          </ac:spMkLst>
        </pc:spChg>
      </pc:sldChg>
      <pc:sldChg chg="addSp modSp">
        <pc:chgData name="Asya Zulfiqar (2229775)" userId="S::2229775@student.uwtsd.ac.uk::5a754594-227c-4944-975f-b192a6346a72" providerId="AD" clId="Web-{3EE7758A-7513-2447-8534-BAF17845614B}" dt="2025-10-18T02:33:09.293" v="76" actId="20577"/>
        <pc:sldMkLst>
          <pc:docMk/>
          <pc:sldMk cId="4163976424" sldId="265"/>
        </pc:sldMkLst>
        <pc:spChg chg="add mod">
          <ac:chgData name="Asya Zulfiqar (2229775)" userId="S::2229775@student.uwtsd.ac.uk::5a754594-227c-4944-975f-b192a6346a72" providerId="AD" clId="Web-{3EE7758A-7513-2447-8534-BAF17845614B}" dt="2025-10-18T02:33:09.293" v="76" actId="20577"/>
          <ac:spMkLst>
            <pc:docMk/>
            <pc:sldMk cId="4163976424" sldId="265"/>
            <ac:spMk id="3" creationId="{6477C061-4E3F-F9E0-70C2-D69562E4BF50}"/>
          </ac:spMkLst>
        </pc:spChg>
        <pc:spChg chg="mod">
          <ac:chgData name="Asya Zulfiqar (2229775)" userId="S::2229775@student.uwtsd.ac.uk::5a754594-227c-4944-975f-b192a6346a72" providerId="AD" clId="Web-{3EE7758A-7513-2447-8534-BAF17845614B}" dt="2025-10-18T02:31:33.744" v="61" actId="1076"/>
          <ac:spMkLst>
            <pc:docMk/>
            <pc:sldMk cId="4163976424" sldId="265"/>
            <ac:spMk id="4" creationId="{65BD1878-A974-DFAE-73AF-E80CC49D5C07}"/>
          </ac:spMkLst>
        </pc:spChg>
        <pc:spChg chg="mod">
          <ac:chgData name="Asya Zulfiqar (2229775)" userId="S::2229775@student.uwtsd.ac.uk::5a754594-227c-4944-975f-b192a6346a72" providerId="AD" clId="Web-{3EE7758A-7513-2447-8534-BAF17845614B}" dt="2025-10-18T02:31:43.306" v="63" actId="1076"/>
          <ac:spMkLst>
            <pc:docMk/>
            <pc:sldMk cId="4163976424" sldId="265"/>
            <ac:spMk id="5" creationId="{7AE58E81-6E17-A1DC-6EF9-F8F9C08CED47}"/>
          </ac:spMkLst>
        </pc:spChg>
        <pc:spChg chg="mod">
          <ac:chgData name="Asya Zulfiqar (2229775)" userId="S::2229775@student.uwtsd.ac.uk::5a754594-227c-4944-975f-b192a6346a72" providerId="AD" clId="Web-{3EE7758A-7513-2447-8534-BAF17845614B}" dt="2025-10-18T02:31:00.774" v="56" actId="1076"/>
          <ac:spMkLst>
            <pc:docMk/>
            <pc:sldMk cId="4163976424" sldId="265"/>
            <ac:spMk id="6" creationId="{DFBC1FF8-4304-B786-89D0-D509A13E6AE7}"/>
          </ac:spMkLst>
        </pc:spChg>
        <pc:spChg chg="mod">
          <ac:chgData name="Asya Zulfiqar (2229775)" userId="S::2229775@student.uwtsd.ac.uk::5a754594-227c-4944-975f-b192a6346a72" providerId="AD" clId="Web-{3EE7758A-7513-2447-8534-BAF17845614B}" dt="2025-10-18T02:31:37.462" v="62" actId="1076"/>
          <ac:spMkLst>
            <pc:docMk/>
            <pc:sldMk cId="4163976424" sldId="265"/>
            <ac:spMk id="7" creationId="{9661473B-997E-485B-E376-1CBDE07403E3}"/>
          </ac:spMkLst>
        </pc:spChg>
        <pc:picChg chg="mod">
          <ac:chgData name="Asya Zulfiqar (2229775)" userId="S::2229775@student.uwtsd.ac.uk::5a754594-227c-4944-975f-b192a6346a72" providerId="AD" clId="Web-{3EE7758A-7513-2447-8534-BAF17845614B}" dt="2025-10-18T02:31:26.478" v="60" actId="1076"/>
          <ac:picMkLst>
            <pc:docMk/>
            <pc:sldMk cId="4163976424" sldId="265"/>
            <ac:picMk id="2" creationId="{B0B8D3E9-B462-01D6-E588-FD987FD14326}"/>
          </ac:picMkLst>
        </pc:picChg>
      </pc:sldChg>
      <pc:sldChg chg="addSp modSp">
        <pc:chgData name="Asya Zulfiqar (2229775)" userId="S::2229775@student.uwtsd.ac.uk::5a754594-227c-4944-975f-b192a6346a72" providerId="AD" clId="Web-{3EE7758A-7513-2447-8534-BAF17845614B}" dt="2025-10-18T02:39:05.764" v="154" actId="20577"/>
        <pc:sldMkLst>
          <pc:docMk/>
          <pc:sldMk cId="2065796167" sldId="266"/>
        </pc:sldMkLst>
        <pc:spChg chg="add mod">
          <ac:chgData name="Asya Zulfiqar (2229775)" userId="S::2229775@student.uwtsd.ac.uk::5a754594-227c-4944-975f-b192a6346a72" providerId="AD" clId="Web-{3EE7758A-7513-2447-8534-BAF17845614B}" dt="2025-10-18T02:39:05.764" v="154" actId="20577"/>
          <ac:spMkLst>
            <pc:docMk/>
            <pc:sldMk cId="2065796167" sldId="266"/>
            <ac:spMk id="2" creationId="{EF381E5B-ADF0-9221-2399-E769F9E5C1BB}"/>
          </ac:spMkLst>
        </pc:spChg>
        <pc:spChg chg="mod">
          <ac:chgData name="Asya Zulfiqar (2229775)" userId="S::2229775@student.uwtsd.ac.uk::5a754594-227c-4944-975f-b192a6346a72" providerId="AD" clId="Web-{3EE7758A-7513-2447-8534-BAF17845614B}" dt="2025-10-18T02:33:49.143" v="81" actId="20577"/>
          <ac:spMkLst>
            <pc:docMk/>
            <pc:sldMk cId="2065796167" sldId="266"/>
            <ac:spMk id="4" creationId="{16D36310-CB9A-51B3-B998-E86FBE3D265F}"/>
          </ac:spMkLst>
        </pc:spChg>
      </pc:sldChg>
      <pc:sldChg chg="modSp">
        <pc:chgData name="Asya Zulfiqar (2229775)" userId="S::2229775@student.uwtsd.ac.uk::5a754594-227c-4944-975f-b192a6346a72" providerId="AD" clId="Web-{3EE7758A-7513-2447-8534-BAF17845614B}" dt="2025-10-18T02:49:33.054" v="263" actId="20577"/>
        <pc:sldMkLst>
          <pc:docMk/>
          <pc:sldMk cId="1473947822" sldId="267"/>
        </pc:sldMkLst>
        <pc:spChg chg="mod">
          <ac:chgData name="Asya Zulfiqar (2229775)" userId="S::2229775@student.uwtsd.ac.uk::5a754594-227c-4944-975f-b192a6346a72" providerId="AD" clId="Web-{3EE7758A-7513-2447-8534-BAF17845614B}" dt="2025-10-18T02:49:33.054" v="263" actId="20577"/>
          <ac:spMkLst>
            <pc:docMk/>
            <pc:sldMk cId="1473947822" sldId="267"/>
            <ac:spMk id="4" creationId="{0BA7470F-9879-1676-A6FF-0A38D40B3AE5}"/>
          </ac:spMkLst>
        </pc:spChg>
      </pc:sldChg>
      <pc:sldChg chg="modSp">
        <pc:chgData name="Asya Zulfiqar (2229775)" userId="S::2229775@student.uwtsd.ac.uk::5a754594-227c-4944-975f-b192a6346a72" providerId="AD" clId="Web-{3EE7758A-7513-2447-8534-BAF17845614B}" dt="2025-10-18T02:54:29.559" v="333" actId="20577"/>
        <pc:sldMkLst>
          <pc:docMk/>
          <pc:sldMk cId="889099584" sldId="268"/>
        </pc:sldMkLst>
        <pc:spChg chg="mod">
          <ac:chgData name="Asya Zulfiqar (2229775)" userId="S::2229775@student.uwtsd.ac.uk::5a754594-227c-4944-975f-b192a6346a72" providerId="AD" clId="Web-{3EE7758A-7513-2447-8534-BAF17845614B}" dt="2025-10-18T02:54:29.559" v="333" actId="20577"/>
          <ac:spMkLst>
            <pc:docMk/>
            <pc:sldMk cId="889099584" sldId="268"/>
            <ac:spMk id="5" creationId="{0460AA7C-1A5D-8D2E-BF9D-2DA31153C6DE}"/>
          </ac:spMkLst>
        </pc:spChg>
      </pc:sldChg>
      <pc:sldChg chg="modSp">
        <pc:chgData name="Asya Zulfiqar (2229775)" userId="S::2229775@student.uwtsd.ac.uk::5a754594-227c-4944-975f-b192a6346a72" providerId="AD" clId="Web-{3EE7758A-7513-2447-8534-BAF17845614B}" dt="2025-10-18T03:01:20.974" v="451" actId="20577"/>
        <pc:sldMkLst>
          <pc:docMk/>
          <pc:sldMk cId="3348018023" sldId="269"/>
        </pc:sldMkLst>
        <pc:spChg chg="mod">
          <ac:chgData name="Asya Zulfiqar (2229775)" userId="S::2229775@student.uwtsd.ac.uk::5a754594-227c-4944-975f-b192a6346a72" providerId="AD" clId="Web-{3EE7758A-7513-2447-8534-BAF17845614B}" dt="2025-10-18T03:01:20.974" v="451" actId="20577"/>
          <ac:spMkLst>
            <pc:docMk/>
            <pc:sldMk cId="3348018023" sldId="269"/>
            <ac:spMk id="4" creationId="{2B3B2232-FBE2-632A-1144-50435F920D6C}"/>
          </ac:spMkLst>
        </pc:spChg>
      </pc:sldChg>
      <pc:sldChg chg="modSp">
        <pc:chgData name="Asya Zulfiqar (2229775)" userId="S::2229775@student.uwtsd.ac.uk::5a754594-227c-4944-975f-b192a6346a72" providerId="AD" clId="Web-{3EE7758A-7513-2447-8534-BAF17845614B}" dt="2025-10-18T03:17:29.070" v="722" actId="20577"/>
        <pc:sldMkLst>
          <pc:docMk/>
          <pc:sldMk cId="3482206464" sldId="270"/>
        </pc:sldMkLst>
        <pc:spChg chg="mod">
          <ac:chgData name="Asya Zulfiqar (2229775)" userId="S::2229775@student.uwtsd.ac.uk::5a754594-227c-4944-975f-b192a6346a72" providerId="AD" clId="Web-{3EE7758A-7513-2447-8534-BAF17845614B}" dt="2025-10-18T03:17:29.070" v="722" actId="20577"/>
          <ac:spMkLst>
            <pc:docMk/>
            <pc:sldMk cId="3482206464" sldId="270"/>
            <ac:spMk id="4" creationId="{C5FE5152-2120-A4B9-5110-8E8995CF085E}"/>
          </ac:spMkLst>
        </pc:spChg>
      </pc:sldChg>
      <pc:sldChg chg="modSp">
        <pc:chgData name="Asya Zulfiqar (2229775)" userId="S::2229775@student.uwtsd.ac.uk::5a754594-227c-4944-975f-b192a6346a72" providerId="AD" clId="Web-{3EE7758A-7513-2447-8534-BAF17845614B}" dt="2025-10-18T03:45:18.711" v="1014" actId="20577"/>
        <pc:sldMkLst>
          <pc:docMk/>
          <pc:sldMk cId="1059800809" sldId="272"/>
        </pc:sldMkLst>
        <pc:spChg chg="mod">
          <ac:chgData name="Asya Zulfiqar (2229775)" userId="S::2229775@student.uwtsd.ac.uk::5a754594-227c-4944-975f-b192a6346a72" providerId="AD" clId="Web-{3EE7758A-7513-2447-8534-BAF17845614B}" dt="2025-10-18T03:45:18.711" v="1014" actId="20577"/>
          <ac:spMkLst>
            <pc:docMk/>
            <pc:sldMk cId="1059800809" sldId="272"/>
            <ac:spMk id="4" creationId="{503F955F-C38C-6A26-F450-24B56B55AE1C}"/>
          </ac:spMkLst>
        </pc:spChg>
      </pc:sldChg>
      <pc:sldChg chg="modSp">
        <pc:chgData name="Asya Zulfiqar (2229775)" userId="S::2229775@student.uwtsd.ac.uk::5a754594-227c-4944-975f-b192a6346a72" providerId="AD" clId="Web-{3EE7758A-7513-2447-8534-BAF17845614B}" dt="2025-10-18T03:36:24.935" v="921" actId="20577"/>
        <pc:sldMkLst>
          <pc:docMk/>
          <pc:sldMk cId="3009606178" sldId="273"/>
        </pc:sldMkLst>
        <pc:spChg chg="mod">
          <ac:chgData name="Asya Zulfiqar (2229775)" userId="S::2229775@student.uwtsd.ac.uk::5a754594-227c-4944-975f-b192a6346a72" providerId="AD" clId="Web-{3EE7758A-7513-2447-8534-BAF17845614B}" dt="2025-10-18T03:36:24.935" v="921" actId="20577"/>
          <ac:spMkLst>
            <pc:docMk/>
            <pc:sldMk cId="3009606178" sldId="273"/>
            <ac:spMk id="4" creationId="{59576657-AFEE-882C-84CC-12FACDE8CFFF}"/>
          </ac:spMkLst>
        </pc:spChg>
      </pc:sldChg>
      <pc:sldChg chg="modSp">
        <pc:chgData name="Asya Zulfiqar (2229775)" userId="S::2229775@student.uwtsd.ac.uk::5a754594-227c-4944-975f-b192a6346a72" providerId="AD" clId="Web-{3EE7758A-7513-2447-8534-BAF17845614B}" dt="2025-10-18T03:40:58.858" v="970" actId="20577"/>
        <pc:sldMkLst>
          <pc:docMk/>
          <pc:sldMk cId="717870604" sldId="275"/>
        </pc:sldMkLst>
        <pc:spChg chg="mod">
          <ac:chgData name="Asya Zulfiqar (2229775)" userId="S::2229775@student.uwtsd.ac.uk::5a754594-227c-4944-975f-b192a6346a72" providerId="AD" clId="Web-{3EE7758A-7513-2447-8534-BAF17845614B}" dt="2025-10-18T03:40:58.858" v="970" actId="20577"/>
          <ac:spMkLst>
            <pc:docMk/>
            <pc:sldMk cId="717870604" sldId="275"/>
            <ac:spMk id="4" creationId="{042ADCCC-42EE-1428-B3EE-F7289DB2A8B6}"/>
          </ac:spMkLst>
        </pc:spChg>
      </pc:sldChg>
      <pc:sldChg chg="modSp">
        <pc:chgData name="Asya Zulfiqar (2229775)" userId="S::2229775@student.uwtsd.ac.uk::5a754594-227c-4944-975f-b192a6346a72" providerId="AD" clId="Web-{3EE7758A-7513-2447-8534-BAF17845614B}" dt="2025-10-18T03:47:50.175" v="1031" actId="14100"/>
        <pc:sldMkLst>
          <pc:docMk/>
          <pc:sldMk cId="646381352" sldId="276"/>
        </pc:sldMkLst>
        <pc:spChg chg="mod">
          <ac:chgData name="Asya Zulfiqar (2229775)" userId="S::2229775@student.uwtsd.ac.uk::5a754594-227c-4944-975f-b192a6346a72" providerId="AD" clId="Web-{3EE7758A-7513-2447-8534-BAF17845614B}" dt="2025-10-18T03:47:50.175" v="1031" actId="14100"/>
          <ac:spMkLst>
            <pc:docMk/>
            <pc:sldMk cId="646381352" sldId="276"/>
            <ac:spMk id="4" creationId="{E12160D4-7612-4AEE-3316-17E6106F7F04}"/>
          </ac:spMkLst>
        </pc:spChg>
      </pc:sldChg>
    </pc:docChg>
  </pc:docChgLst>
  <pc:docChgLst>
    <pc:chgData clId="Web-{E2F6BB7E-8334-4961-6006-C2F7FCEEC8E0}"/>
    <pc:docChg chg="addSld">
      <pc:chgData name="" userId="" providerId="" clId="Web-{E2F6BB7E-8334-4961-6006-C2F7FCEEC8E0}" dt="2025-10-12T14:49:52.815" v="0"/>
      <pc:docMkLst>
        <pc:docMk/>
      </pc:docMkLst>
      <pc:sldChg chg="new">
        <pc:chgData name="" userId="" providerId="" clId="Web-{E2F6BB7E-8334-4961-6006-C2F7FCEEC8E0}" dt="2025-10-12T14:49:52.815" v="0"/>
        <pc:sldMkLst>
          <pc:docMk/>
          <pc:sldMk cId="2248523213" sldId="257"/>
        </pc:sldMkLst>
      </pc:sldChg>
    </pc:docChg>
  </pc:docChgLst>
  <pc:docChgLst>
    <pc:chgData clId="Web-{5FC34F5E-D5C9-917A-1309-CE804313E48D}"/>
    <pc:docChg chg="modSld">
      <pc:chgData name="" userId="" providerId="" clId="Web-{5FC34F5E-D5C9-917A-1309-CE804313E48D}" dt="2025-10-19T00:38:48.633" v="2" actId="20577"/>
      <pc:docMkLst>
        <pc:docMk/>
      </pc:docMkLst>
      <pc:sldChg chg="modSp">
        <pc:chgData name="" userId="" providerId="" clId="Web-{5FC34F5E-D5C9-917A-1309-CE804313E48D}" dt="2025-10-19T00:38:48.633" v="2" actId="20577"/>
        <pc:sldMkLst>
          <pc:docMk/>
          <pc:sldMk cId="109857222" sldId="256"/>
        </pc:sldMkLst>
        <pc:spChg chg="mod">
          <ac:chgData name="" userId="" providerId="" clId="Web-{5FC34F5E-D5C9-917A-1309-CE804313E48D}" dt="2025-10-19T00:38:48.633" v="2" actId="20577"/>
          <ac:spMkLst>
            <pc:docMk/>
            <pc:sldMk cId="109857222" sldId="256"/>
            <ac:spMk id="2" creationId="{00000000-0000-0000-0000-000000000000}"/>
          </ac:spMkLst>
        </pc:spChg>
      </pc:sldChg>
    </pc:docChg>
  </pc:docChgLst>
  <pc:docChgLst>
    <pc:chgData name="Asya Zulfiqar (2229775)" userId="S::2229775@student.uwtsd.ac.uk::5a754594-227c-4944-975f-b192a6346a72" providerId="AD" clId="Web-{C7AE3664-A60D-FB54-3CF2-B4B8DFCCED79}"/>
    <pc:docChg chg="addSld delSld modSld">
      <pc:chgData name="Asya Zulfiqar (2229775)" userId="S::2229775@student.uwtsd.ac.uk::5a754594-227c-4944-975f-b192a6346a72" providerId="AD" clId="Web-{C7AE3664-A60D-FB54-3CF2-B4B8DFCCED79}" dt="2025-10-15T00:23:12.286" v="29" actId="14100"/>
      <pc:docMkLst>
        <pc:docMk/>
      </pc:docMkLst>
      <pc:sldChg chg="addSp delSp modSp">
        <pc:chgData name="Asya Zulfiqar (2229775)" userId="S::2229775@student.uwtsd.ac.uk::5a754594-227c-4944-975f-b192a6346a72" providerId="AD" clId="Web-{C7AE3664-A60D-FB54-3CF2-B4B8DFCCED79}" dt="2025-10-15T00:23:12.286" v="29" actId="14100"/>
        <pc:sldMkLst>
          <pc:docMk/>
          <pc:sldMk cId="109857222" sldId="256"/>
        </pc:sldMkLst>
        <pc:spChg chg="mod">
          <ac:chgData name="Asya Zulfiqar (2229775)" userId="S::2229775@student.uwtsd.ac.uk::5a754594-227c-4944-975f-b192a6346a72" providerId="AD" clId="Web-{C7AE3664-A60D-FB54-3CF2-B4B8DFCCED79}" dt="2025-10-15T00:23:08.098" v="28" actId="1076"/>
          <ac:spMkLst>
            <pc:docMk/>
            <pc:sldMk cId="109857222" sldId="256"/>
            <ac:spMk id="2" creationId="{00000000-0000-0000-0000-000000000000}"/>
          </ac:spMkLst>
        </pc:spChg>
        <pc:picChg chg="add mod">
          <ac:chgData name="Asya Zulfiqar (2229775)" userId="S::2229775@student.uwtsd.ac.uk::5a754594-227c-4944-975f-b192a6346a72" providerId="AD" clId="Web-{C7AE3664-A60D-FB54-3CF2-B4B8DFCCED79}" dt="2025-10-15T00:23:12.286" v="29" actId="14100"/>
          <ac:picMkLst>
            <pc:docMk/>
            <pc:sldMk cId="109857222" sldId="256"/>
            <ac:picMk id="6" creationId="{2D49102E-9E03-91CB-170D-99F51C48826D}"/>
          </ac:picMkLst>
        </pc:picChg>
      </pc:sldChg>
    </pc:docChg>
  </pc:docChgLst>
  <pc:docChgLst>
    <pc:chgData name="Asya Zulfiqar (2229775)" userId="S::2229775@student.uwtsd.ac.uk::5a754594-227c-4944-975f-b192a6346a72" providerId="AD" clId="Web-{F3C01D1A-B31E-0137-0E6E-90F542036B62}"/>
    <pc:docChg chg="modSld">
      <pc:chgData name="Asya Zulfiqar (2229775)" userId="S::2229775@student.uwtsd.ac.uk::5a754594-227c-4944-975f-b192a6346a72" providerId="AD" clId="Web-{F3C01D1A-B31E-0137-0E6E-90F542036B62}" dt="2025-10-15T01:50:45.208" v="200" actId="1076"/>
      <pc:docMkLst>
        <pc:docMk/>
      </pc:docMkLst>
      <pc:sldChg chg="modSp">
        <pc:chgData name="Asya Zulfiqar (2229775)" userId="S::2229775@student.uwtsd.ac.uk::5a754594-227c-4944-975f-b192a6346a72" providerId="AD" clId="Web-{F3C01D1A-B31E-0137-0E6E-90F542036B62}" dt="2025-10-15T01:17:59.189" v="34" actId="1076"/>
        <pc:sldMkLst>
          <pc:docMk/>
          <pc:sldMk cId="1413928766" sldId="258"/>
        </pc:sldMkLst>
        <pc:spChg chg="mod">
          <ac:chgData name="Asya Zulfiqar (2229775)" userId="S::2229775@student.uwtsd.ac.uk::5a754594-227c-4944-975f-b192a6346a72" providerId="AD" clId="Web-{F3C01D1A-B31E-0137-0E6E-90F542036B62}" dt="2025-10-15T01:17:42.642" v="29"/>
          <ac:spMkLst>
            <pc:docMk/>
            <pc:sldMk cId="1413928766" sldId="258"/>
            <ac:spMk id="4" creationId="{FF2B8E25-010D-8366-4FE7-26BBFE47BEE7}"/>
          </ac:spMkLst>
        </pc:spChg>
        <pc:spChg chg="mod">
          <ac:chgData name="Asya Zulfiqar (2229775)" userId="S::2229775@student.uwtsd.ac.uk::5a754594-227c-4944-975f-b192a6346a72" providerId="AD" clId="Web-{F3C01D1A-B31E-0137-0E6E-90F542036B62}" dt="2025-10-15T01:17:45.720" v="30"/>
          <ac:spMkLst>
            <pc:docMk/>
            <pc:sldMk cId="1413928766" sldId="258"/>
            <ac:spMk id="5" creationId="{244B08B9-64DE-96FF-DC42-3A6712913B9A}"/>
          </ac:spMkLst>
        </pc:spChg>
        <pc:spChg chg="mod">
          <ac:chgData name="Asya Zulfiqar (2229775)" userId="S::2229775@student.uwtsd.ac.uk::5a754594-227c-4944-975f-b192a6346a72" providerId="AD" clId="Web-{F3C01D1A-B31E-0137-0E6E-90F542036B62}" dt="2025-10-15T01:17:48.626" v="31"/>
          <ac:spMkLst>
            <pc:docMk/>
            <pc:sldMk cId="1413928766" sldId="258"/>
            <ac:spMk id="7" creationId="{1EA7FAB0-D9F7-02B0-A13F-1E6C32DAF202}"/>
          </ac:spMkLst>
        </pc:spChg>
        <pc:picChg chg="mod">
          <ac:chgData name="Asya Zulfiqar (2229775)" userId="S::2229775@student.uwtsd.ac.uk::5a754594-227c-4944-975f-b192a6346a72" providerId="AD" clId="Web-{F3C01D1A-B31E-0137-0E6E-90F542036B62}" dt="2025-10-15T01:17:59.189" v="34" actId="1076"/>
          <ac:picMkLst>
            <pc:docMk/>
            <pc:sldMk cId="1413928766" sldId="258"/>
            <ac:picMk id="2" creationId="{88125593-31DE-660C-AE22-27CF1FFC1325}"/>
          </ac:picMkLst>
        </pc:picChg>
      </pc:sldChg>
      <pc:sldChg chg="modSp">
        <pc:chgData name="Asya Zulfiqar (2229775)" userId="S::2229775@student.uwtsd.ac.uk::5a754594-227c-4944-975f-b192a6346a72" providerId="AD" clId="Web-{F3C01D1A-B31E-0137-0E6E-90F542036B62}" dt="2025-10-15T01:37:26.919" v="74" actId="20577"/>
        <pc:sldMkLst>
          <pc:docMk/>
          <pc:sldMk cId="435695435" sldId="260"/>
        </pc:sldMkLst>
      </pc:sldChg>
      <pc:sldChg chg="modSp">
        <pc:chgData name="Asya Zulfiqar (2229775)" userId="S::2229775@student.uwtsd.ac.uk::5a754594-227c-4944-975f-b192a6346a72" providerId="AD" clId="Web-{F3C01D1A-B31E-0137-0E6E-90F542036B62}" dt="2025-10-15T01:28:01.164" v="44" actId="20577"/>
        <pc:sldMkLst>
          <pc:docMk/>
          <pc:sldMk cId="3070048840" sldId="262"/>
        </pc:sldMkLst>
        <pc:spChg chg="mod">
          <ac:chgData name="Asya Zulfiqar (2229775)" userId="S::2229775@student.uwtsd.ac.uk::5a754594-227c-4944-975f-b192a6346a72" providerId="AD" clId="Web-{F3C01D1A-B31E-0137-0E6E-90F542036B62}" dt="2025-10-15T01:28:01.164" v="44" actId="20577"/>
          <ac:spMkLst>
            <pc:docMk/>
            <pc:sldMk cId="3070048840" sldId="262"/>
            <ac:spMk id="15" creationId="{D2789F13-E21E-259F-5A6B-9FF6A2C58015}"/>
          </ac:spMkLst>
        </pc:spChg>
      </pc:sldChg>
      <pc:sldChg chg="addSp delSp modSp">
        <pc:chgData name="Asya Zulfiqar (2229775)" userId="S::2229775@student.uwtsd.ac.uk::5a754594-227c-4944-975f-b192a6346a72" providerId="AD" clId="Web-{F3C01D1A-B31E-0137-0E6E-90F542036B62}" dt="2025-10-15T01:36:01.509" v="73" actId="20577"/>
        <pc:sldMkLst>
          <pc:docMk/>
          <pc:sldMk cId="2420297659" sldId="263"/>
        </pc:sldMkLst>
        <pc:spChg chg="add mod">
          <ac:chgData name="Asya Zulfiqar (2229775)" userId="S::2229775@student.uwtsd.ac.uk::5a754594-227c-4944-975f-b192a6346a72" providerId="AD" clId="Web-{F3C01D1A-B31E-0137-0E6E-90F542036B62}" dt="2025-10-15T01:36:01.509" v="73" actId="20577"/>
          <ac:spMkLst>
            <pc:docMk/>
            <pc:sldMk cId="2420297659" sldId="263"/>
            <ac:spMk id="16" creationId="{4D54FC63-7930-0F7E-A485-8F90FBEE982A}"/>
          </ac:spMkLst>
        </pc:spChg>
      </pc:sldChg>
      <pc:sldChg chg="addSp modSp">
        <pc:chgData name="Asya Zulfiqar (2229775)" userId="S::2229775@student.uwtsd.ac.uk::5a754594-227c-4944-975f-b192a6346a72" providerId="AD" clId="Web-{F3C01D1A-B31E-0137-0E6E-90F542036B62}" dt="2025-10-15T01:50:45.208" v="200" actId="1076"/>
        <pc:sldMkLst>
          <pc:docMk/>
          <pc:sldMk cId="289066590" sldId="264"/>
        </pc:sldMkLst>
        <pc:spChg chg="mod">
          <ac:chgData name="Asya Zulfiqar (2229775)" userId="S::2229775@student.uwtsd.ac.uk::5a754594-227c-4944-975f-b192a6346a72" providerId="AD" clId="Web-{F3C01D1A-B31E-0137-0E6E-90F542036B62}" dt="2025-10-15T01:49:26.583" v="181" actId="1076"/>
          <ac:spMkLst>
            <pc:docMk/>
            <pc:sldMk cId="289066590" sldId="264"/>
            <ac:spMk id="2" creationId="{85EAF1CF-F43E-B384-46E9-0CEABD00FC98}"/>
          </ac:spMkLst>
        </pc:spChg>
        <pc:spChg chg="mod">
          <ac:chgData name="Asya Zulfiqar (2229775)" userId="S::2229775@student.uwtsd.ac.uk::5a754594-227c-4944-975f-b192a6346a72" providerId="AD" clId="Web-{F3C01D1A-B31E-0137-0E6E-90F542036B62}" dt="2025-10-15T01:49:20.396" v="180" actId="1076"/>
          <ac:spMkLst>
            <pc:docMk/>
            <pc:sldMk cId="289066590" sldId="264"/>
            <ac:spMk id="3" creationId="{1BE248F2-2181-FCCF-A27F-A5CAA2DCFC56}"/>
          </ac:spMkLst>
        </pc:spChg>
        <pc:spChg chg="mod">
          <ac:chgData name="Asya Zulfiqar (2229775)" userId="S::2229775@student.uwtsd.ac.uk::5a754594-227c-4944-975f-b192a6346a72" providerId="AD" clId="Web-{F3C01D1A-B31E-0137-0E6E-90F542036B62}" dt="2025-10-15T01:17:08.265" v="23"/>
          <ac:spMkLst>
            <pc:docMk/>
            <pc:sldMk cId="289066590" sldId="264"/>
            <ac:spMk id="4" creationId="{5E251BE5-E117-B215-B79E-2E41815486AE}"/>
          </ac:spMkLst>
        </pc:spChg>
        <pc:spChg chg="mod">
          <ac:chgData name="Asya Zulfiqar (2229775)" userId="S::2229775@student.uwtsd.ac.uk::5a754594-227c-4944-975f-b192a6346a72" providerId="AD" clId="Web-{F3C01D1A-B31E-0137-0E6E-90F542036B62}" dt="2025-10-15T01:17:11.625" v="24"/>
          <ac:spMkLst>
            <pc:docMk/>
            <pc:sldMk cId="289066590" sldId="264"/>
            <ac:spMk id="5" creationId="{661FDCEF-8BB4-84AF-8BB4-0590D403ECB0}"/>
          </ac:spMkLst>
        </pc:spChg>
        <pc:spChg chg="add mod">
          <ac:chgData name="Asya Zulfiqar (2229775)" userId="S::2229775@student.uwtsd.ac.uk::5a754594-227c-4944-975f-b192a6346a72" providerId="AD" clId="Web-{F3C01D1A-B31E-0137-0E6E-90F542036B62}" dt="2025-10-15T01:50:45.208" v="200" actId="1076"/>
          <ac:spMkLst>
            <pc:docMk/>
            <pc:sldMk cId="289066590" sldId="264"/>
            <ac:spMk id="7" creationId="{A83C6304-C33E-1E4F-EC69-18EFC9A2DE74}"/>
          </ac:spMkLst>
        </pc:spChg>
      </pc:sldChg>
      <pc:sldChg chg="addSp modSp">
        <pc:chgData name="Asya Zulfiqar (2229775)" userId="S::2229775@student.uwtsd.ac.uk::5a754594-227c-4944-975f-b192a6346a72" providerId="AD" clId="Web-{F3C01D1A-B31E-0137-0E6E-90F542036B62}" dt="2025-10-15T01:16:45.233" v="20"/>
        <pc:sldMkLst>
          <pc:docMk/>
          <pc:sldMk cId="4163976424" sldId="265"/>
        </pc:sldMkLst>
        <pc:spChg chg="mod">
          <ac:chgData name="Asya Zulfiqar (2229775)" userId="S::2229775@student.uwtsd.ac.uk::5a754594-227c-4944-975f-b192a6346a72" providerId="AD" clId="Web-{F3C01D1A-B31E-0137-0E6E-90F542036B62}" dt="2025-10-15T01:16:40.171" v="18"/>
          <ac:spMkLst>
            <pc:docMk/>
            <pc:sldMk cId="4163976424" sldId="265"/>
            <ac:spMk id="4" creationId="{65BD1878-A974-DFAE-73AF-E80CC49D5C07}"/>
          </ac:spMkLst>
        </pc:spChg>
        <pc:spChg chg="mod">
          <ac:chgData name="Asya Zulfiqar (2229775)" userId="S::2229775@student.uwtsd.ac.uk::5a754594-227c-4944-975f-b192a6346a72" providerId="AD" clId="Web-{F3C01D1A-B31E-0137-0E6E-90F542036B62}" dt="2025-10-15T01:16:45.233" v="20"/>
          <ac:spMkLst>
            <pc:docMk/>
            <pc:sldMk cId="4163976424" sldId="265"/>
            <ac:spMk id="5" creationId="{7AE58E81-6E17-A1DC-6EF9-F8F9C08CED47}"/>
          </ac:spMkLst>
        </pc:spChg>
        <pc:spChg chg="mod">
          <ac:chgData name="Asya Zulfiqar (2229775)" userId="S::2229775@student.uwtsd.ac.uk::5a754594-227c-4944-975f-b192a6346a72" providerId="AD" clId="Web-{F3C01D1A-B31E-0137-0E6E-90F542036B62}" dt="2025-10-15T01:16:37.139" v="17"/>
          <ac:spMkLst>
            <pc:docMk/>
            <pc:sldMk cId="4163976424" sldId="265"/>
            <ac:spMk id="6" creationId="{DFBC1FF8-4304-B786-89D0-D509A13E6AE7}"/>
          </ac:spMkLst>
        </pc:spChg>
        <pc:spChg chg="mod">
          <ac:chgData name="Asya Zulfiqar (2229775)" userId="S::2229775@student.uwtsd.ac.uk::5a754594-227c-4944-975f-b192a6346a72" providerId="AD" clId="Web-{F3C01D1A-B31E-0137-0E6E-90F542036B62}" dt="2025-10-15T01:16:42.296" v="19"/>
          <ac:spMkLst>
            <pc:docMk/>
            <pc:sldMk cId="4163976424" sldId="265"/>
            <ac:spMk id="7" creationId="{9661473B-997E-485B-E376-1CBDE07403E3}"/>
          </ac:spMkLst>
        </pc:spChg>
        <pc:picChg chg="add mod">
          <ac:chgData name="Asya Zulfiqar (2229775)" userId="S::2229775@student.uwtsd.ac.uk::5a754594-227c-4944-975f-b192a6346a72" providerId="AD" clId="Web-{F3C01D1A-B31E-0137-0E6E-90F542036B62}" dt="2025-10-15T01:16:00.138" v="10" actId="1076"/>
          <ac:picMkLst>
            <pc:docMk/>
            <pc:sldMk cId="4163976424" sldId="265"/>
            <ac:picMk id="2" creationId="{B0B8D3E9-B462-01D6-E588-FD987FD14326}"/>
          </ac:picMkLst>
        </pc:picChg>
      </pc:sldChg>
      <pc:sldChg chg="modSp">
        <pc:chgData name="Asya Zulfiqar (2229775)" userId="S::2229775@student.uwtsd.ac.uk::5a754594-227c-4944-975f-b192a6346a72" providerId="AD" clId="Web-{F3C01D1A-B31E-0137-0E6E-90F542036B62}" dt="2025-10-15T01:23:00.773" v="38" actId="20577"/>
        <pc:sldMkLst>
          <pc:docMk/>
          <pc:sldMk cId="3009606178" sldId="273"/>
        </pc:sldMkLst>
        <pc:spChg chg="mod">
          <ac:chgData name="Asya Zulfiqar (2229775)" userId="S::2229775@student.uwtsd.ac.uk::5a754594-227c-4944-975f-b192a6346a72" providerId="AD" clId="Web-{F3C01D1A-B31E-0137-0E6E-90F542036B62}" dt="2025-10-15T01:23:00.773" v="38" actId="20577"/>
          <ac:spMkLst>
            <pc:docMk/>
            <pc:sldMk cId="3009606178" sldId="273"/>
            <ac:spMk id="4" creationId="{59576657-AFEE-882C-84CC-12FACDE8CFFF}"/>
          </ac:spMkLst>
        </pc:spChg>
        <pc:spChg chg="mod">
          <ac:chgData name="Asya Zulfiqar (2229775)" userId="S::2229775@student.uwtsd.ac.uk::5a754594-227c-4944-975f-b192a6346a72" providerId="AD" clId="Web-{F3C01D1A-B31E-0137-0E6E-90F542036B62}" dt="2025-10-15T01:17:33.563" v="27"/>
          <ac:spMkLst>
            <pc:docMk/>
            <pc:sldMk cId="3009606178" sldId="273"/>
            <ac:spMk id="5" creationId="{DCCF24B4-493F-C6D6-7A10-35ED81F19880}"/>
          </ac:spMkLst>
        </pc:spChg>
        <pc:spChg chg="mod">
          <ac:chgData name="Asya Zulfiqar (2229775)" userId="S::2229775@student.uwtsd.ac.uk::5a754594-227c-4944-975f-b192a6346a72" providerId="AD" clId="Web-{F3C01D1A-B31E-0137-0E6E-90F542036B62}" dt="2025-10-15T01:17:36.813" v="28"/>
          <ac:spMkLst>
            <pc:docMk/>
            <pc:sldMk cId="3009606178" sldId="273"/>
            <ac:spMk id="6" creationId="{0638DB01-F168-68CE-0AE9-2CBDD8979F87}"/>
          </ac:spMkLst>
        </pc:spChg>
      </pc:sldChg>
    </pc:docChg>
  </pc:docChgLst>
  <pc:docChgLst>
    <pc:chgData name="Asya Zulfiqar (2229775)" userId="S::2229775@student.uwtsd.ac.uk::5a754594-227c-4944-975f-b192a6346a72" providerId="AD" clId="Web-{5FC34F5E-D5C9-917A-1309-CE804313E48D}"/>
    <pc:docChg chg="addSld modSld">
      <pc:chgData name="Asya Zulfiqar (2229775)" userId="S::2229775@student.uwtsd.ac.uk::5a754594-227c-4944-975f-b192a6346a72" providerId="AD" clId="Web-{5FC34F5E-D5C9-917A-1309-CE804313E48D}" dt="2025-10-19T04:59:41.936" v="746" actId="20577"/>
      <pc:docMkLst>
        <pc:docMk/>
      </pc:docMkLst>
      <pc:sldChg chg="modSp">
        <pc:chgData name="Asya Zulfiqar (2229775)" userId="S::2229775@student.uwtsd.ac.uk::5a754594-227c-4944-975f-b192a6346a72" providerId="AD" clId="Web-{5FC34F5E-D5C9-917A-1309-CE804313E48D}" dt="2025-10-19T00:39:03.275" v="3" actId="20577"/>
        <pc:sldMkLst>
          <pc:docMk/>
          <pc:sldMk cId="109857222" sldId="256"/>
        </pc:sldMkLst>
        <pc:spChg chg="mod">
          <ac:chgData name="Asya Zulfiqar (2229775)" userId="S::2229775@student.uwtsd.ac.uk::5a754594-227c-4944-975f-b192a6346a72" providerId="AD" clId="Web-{5FC34F5E-D5C9-917A-1309-CE804313E48D}" dt="2025-10-19T00:39:03.275" v="3" actId="20577"/>
          <ac:spMkLst>
            <pc:docMk/>
            <pc:sldMk cId="109857222" sldId="256"/>
            <ac:spMk id="2" creationId="{00000000-0000-0000-0000-000000000000}"/>
          </ac:spMkLst>
        </pc:spChg>
      </pc:sldChg>
      <pc:sldChg chg="addSp delSp modSp">
        <pc:chgData name="Asya Zulfiqar (2229775)" userId="S::2229775@student.uwtsd.ac.uk::5a754594-227c-4944-975f-b192a6346a72" providerId="AD" clId="Web-{5FC34F5E-D5C9-917A-1309-CE804313E48D}" dt="2025-10-19T04:06:40.323" v="512" actId="20577"/>
        <pc:sldMkLst>
          <pc:docMk/>
          <pc:sldMk cId="2065796167" sldId="266"/>
        </pc:sldMkLst>
        <pc:spChg chg="mod">
          <ac:chgData name="Asya Zulfiqar (2229775)" userId="S::2229775@student.uwtsd.ac.uk::5a754594-227c-4944-975f-b192a6346a72" providerId="AD" clId="Web-{5FC34F5E-D5C9-917A-1309-CE804313E48D}" dt="2025-10-19T00:42:00.328" v="25" actId="1076"/>
          <ac:spMkLst>
            <pc:docMk/>
            <pc:sldMk cId="2065796167" sldId="266"/>
            <ac:spMk id="2" creationId="{EF381E5B-ADF0-9221-2399-E769F9E5C1BB}"/>
          </ac:spMkLst>
        </pc:spChg>
        <pc:spChg chg="mod">
          <ac:chgData name="Asya Zulfiqar (2229775)" userId="S::2229775@student.uwtsd.ac.uk::5a754594-227c-4944-975f-b192a6346a72" providerId="AD" clId="Web-{5FC34F5E-D5C9-917A-1309-CE804313E48D}" dt="2025-10-19T04:06:40.323" v="512" actId="20577"/>
          <ac:spMkLst>
            <pc:docMk/>
            <pc:sldMk cId="2065796167" sldId="266"/>
            <ac:spMk id="4" creationId="{16D36310-CB9A-51B3-B998-E86FBE3D265F}"/>
          </ac:spMkLst>
        </pc:spChg>
        <pc:spChg chg="add mod">
          <ac:chgData name="Asya Zulfiqar (2229775)" userId="S::2229775@student.uwtsd.ac.uk::5a754594-227c-4944-975f-b192a6346a72" providerId="AD" clId="Web-{5FC34F5E-D5C9-917A-1309-CE804313E48D}" dt="2025-10-19T04:03:57.488" v="491" actId="1076"/>
          <ac:spMkLst>
            <pc:docMk/>
            <pc:sldMk cId="2065796167" sldId="266"/>
            <ac:spMk id="5" creationId="{9F686BCA-5A32-BCA4-7CC3-EE130079AB3C}"/>
          </ac:spMkLst>
        </pc:spChg>
        <pc:spChg chg="add mod">
          <ac:chgData name="Asya Zulfiqar (2229775)" userId="S::2229775@student.uwtsd.ac.uk::5a754594-227c-4944-975f-b192a6346a72" providerId="AD" clId="Web-{5FC34F5E-D5C9-917A-1309-CE804313E48D}" dt="2025-10-19T04:06:04.713" v="505" actId="1076"/>
          <ac:spMkLst>
            <pc:docMk/>
            <pc:sldMk cId="2065796167" sldId="266"/>
            <ac:spMk id="7" creationId="{48529F87-874E-1267-1303-9CF597E91CEA}"/>
          </ac:spMkLst>
        </pc:spChg>
        <pc:spChg chg="add mod">
          <ac:chgData name="Asya Zulfiqar (2229775)" userId="S::2229775@student.uwtsd.ac.uk::5a754594-227c-4944-975f-b192a6346a72" providerId="AD" clId="Web-{5FC34F5E-D5C9-917A-1309-CE804313E48D}" dt="2025-10-19T04:04:39.006" v="501" actId="1076"/>
          <ac:spMkLst>
            <pc:docMk/>
            <pc:sldMk cId="2065796167" sldId="266"/>
            <ac:spMk id="8" creationId="{86B36978-413A-0B34-4EE6-189591444B51}"/>
          </ac:spMkLst>
        </pc:spChg>
        <pc:spChg chg="add mod">
          <ac:chgData name="Asya Zulfiqar (2229775)" userId="S::2229775@student.uwtsd.ac.uk::5a754594-227c-4944-975f-b192a6346a72" providerId="AD" clId="Web-{5FC34F5E-D5C9-917A-1309-CE804313E48D}" dt="2025-10-19T04:05:59.119" v="504" actId="14100"/>
          <ac:spMkLst>
            <pc:docMk/>
            <pc:sldMk cId="2065796167" sldId="266"/>
            <ac:spMk id="10" creationId="{4F37FC50-0710-BB84-8380-B60ADEA01547}"/>
          </ac:spMkLst>
        </pc:spChg>
        <pc:spChg chg="add mod">
          <ac:chgData name="Asya Zulfiqar (2229775)" userId="S::2229775@student.uwtsd.ac.uk::5a754594-227c-4944-975f-b192a6346a72" providerId="AD" clId="Web-{5FC34F5E-D5C9-917A-1309-CE804313E48D}" dt="2025-10-19T04:06:16.807" v="508" actId="1076"/>
          <ac:spMkLst>
            <pc:docMk/>
            <pc:sldMk cId="2065796167" sldId="266"/>
            <ac:spMk id="11" creationId="{C48E9A8F-057E-D9FA-E03C-7C37FAB5EA7D}"/>
          </ac:spMkLst>
        </pc:spChg>
      </pc:sldChg>
      <pc:sldChg chg="addSp delSp modSp">
        <pc:chgData name="Asya Zulfiqar (2229775)" userId="S::2229775@student.uwtsd.ac.uk::5a754594-227c-4944-975f-b192a6346a72" providerId="AD" clId="Web-{5FC34F5E-D5C9-917A-1309-CE804313E48D}" dt="2025-10-19T04:59:41.936" v="746" actId="20577"/>
        <pc:sldMkLst>
          <pc:docMk/>
          <pc:sldMk cId="1473947822" sldId="267"/>
        </pc:sldMkLst>
        <pc:spChg chg="add mod">
          <ac:chgData name="Asya Zulfiqar (2229775)" userId="S::2229775@student.uwtsd.ac.uk::5a754594-227c-4944-975f-b192a6346a72" providerId="AD" clId="Web-{5FC34F5E-D5C9-917A-1309-CE804313E48D}" dt="2025-10-19T04:09:04.077" v="552" actId="20577"/>
          <ac:spMkLst>
            <pc:docMk/>
            <pc:sldMk cId="1473947822" sldId="267"/>
            <ac:spMk id="3" creationId="{11D39113-93A7-DDFA-2797-4C4959AA9634}"/>
          </ac:spMkLst>
        </pc:spChg>
        <pc:spChg chg="mod">
          <ac:chgData name="Asya Zulfiqar (2229775)" userId="S::2229775@student.uwtsd.ac.uk::5a754594-227c-4944-975f-b192a6346a72" providerId="AD" clId="Web-{5FC34F5E-D5C9-917A-1309-CE804313E48D}" dt="2025-10-19T04:59:41.936" v="746" actId="20577"/>
          <ac:spMkLst>
            <pc:docMk/>
            <pc:sldMk cId="1473947822" sldId="267"/>
            <ac:spMk id="4" creationId="{0BA7470F-9879-1676-A6FF-0A38D40B3AE5}"/>
          </ac:spMkLst>
        </pc:spChg>
        <pc:spChg chg="add mod">
          <ac:chgData name="Asya Zulfiqar (2229775)" userId="S::2229775@student.uwtsd.ac.uk::5a754594-227c-4944-975f-b192a6346a72" providerId="AD" clId="Web-{5FC34F5E-D5C9-917A-1309-CE804313E48D}" dt="2025-10-19T04:08:44.921" v="547" actId="1076"/>
          <ac:spMkLst>
            <pc:docMk/>
            <pc:sldMk cId="1473947822" sldId="267"/>
            <ac:spMk id="5" creationId="{D6A0FA3F-63B2-4A79-FAC4-FE9666F867FC}"/>
          </ac:spMkLst>
        </pc:spChg>
        <pc:spChg chg="add mod">
          <ac:chgData name="Asya Zulfiqar (2229775)" userId="S::2229775@student.uwtsd.ac.uk::5a754594-227c-4944-975f-b192a6346a72" providerId="AD" clId="Web-{5FC34F5E-D5C9-917A-1309-CE804313E48D}" dt="2025-10-19T04:09:19.624" v="554" actId="1076"/>
          <ac:spMkLst>
            <pc:docMk/>
            <pc:sldMk cId="1473947822" sldId="267"/>
            <ac:spMk id="7" creationId="{64D2A022-033A-AD51-A78A-33F4975412F1}"/>
          </ac:spMkLst>
        </pc:spChg>
        <pc:spChg chg="add mod">
          <ac:chgData name="Asya Zulfiqar (2229775)" userId="S::2229775@student.uwtsd.ac.uk::5a754594-227c-4944-975f-b192a6346a72" providerId="AD" clId="Web-{5FC34F5E-D5C9-917A-1309-CE804313E48D}" dt="2025-10-19T04:09:29.531" v="556" actId="1076"/>
          <ac:spMkLst>
            <pc:docMk/>
            <pc:sldMk cId="1473947822" sldId="267"/>
            <ac:spMk id="9" creationId="{1D445166-5307-336E-1B92-773AD141F6D0}"/>
          </ac:spMkLst>
        </pc:spChg>
      </pc:sldChg>
      <pc:sldChg chg="addSp delSp modSp">
        <pc:chgData name="Asya Zulfiqar (2229775)" userId="S::2229775@student.uwtsd.ac.uk::5a754594-227c-4944-975f-b192a6346a72" providerId="AD" clId="Web-{5FC34F5E-D5C9-917A-1309-CE804313E48D}" dt="2025-10-19T04:50:14.356" v="668"/>
        <pc:sldMkLst>
          <pc:docMk/>
          <pc:sldMk cId="889099584" sldId="268"/>
        </pc:sldMkLst>
        <pc:spChg chg="add del mod">
          <ac:chgData name="Asya Zulfiqar (2229775)" userId="S::2229775@student.uwtsd.ac.uk::5a754594-227c-4944-975f-b192a6346a72" providerId="AD" clId="Web-{5FC34F5E-D5C9-917A-1309-CE804313E48D}" dt="2025-10-19T04:50:14.356" v="668"/>
          <ac:spMkLst>
            <pc:docMk/>
            <pc:sldMk cId="889099584" sldId="268"/>
            <ac:spMk id="5" creationId="{0460AA7C-1A5D-8D2E-BF9D-2DA31153C6DE}"/>
          </ac:spMkLst>
        </pc:spChg>
        <pc:spChg chg="add mod">
          <ac:chgData name="Asya Zulfiqar (2229775)" userId="S::2229775@student.uwtsd.ac.uk::5a754594-227c-4944-975f-b192a6346a72" providerId="AD" clId="Web-{5FC34F5E-D5C9-917A-1309-CE804313E48D}" dt="2025-10-19T04:17:01.350" v="639" actId="20577"/>
          <ac:spMkLst>
            <pc:docMk/>
            <pc:sldMk cId="889099584" sldId="268"/>
            <ac:spMk id="6" creationId="{413A573B-3C7C-D07F-44FF-9A4DD8ECC5A0}"/>
          </ac:spMkLst>
        </pc:spChg>
        <pc:picChg chg="add mod">
          <ac:chgData name="Asya Zulfiqar (2229775)" userId="S::2229775@student.uwtsd.ac.uk::5a754594-227c-4944-975f-b192a6346a72" providerId="AD" clId="Web-{5FC34F5E-D5C9-917A-1309-CE804313E48D}" dt="2025-10-19T04:49:19.949" v="662" actId="1076"/>
          <ac:picMkLst>
            <pc:docMk/>
            <pc:sldMk cId="889099584" sldId="268"/>
            <ac:picMk id="9" creationId="{EEFC2D6C-D1FF-0389-CB6E-9D8B09872B3B}"/>
          </ac:picMkLst>
        </pc:picChg>
      </pc:sldChg>
      <pc:sldChg chg="modSp">
        <pc:chgData name="Asya Zulfiqar (2229775)" userId="S::2229775@student.uwtsd.ac.uk::5a754594-227c-4944-975f-b192a6346a72" providerId="AD" clId="Web-{5FC34F5E-D5C9-917A-1309-CE804313E48D}" dt="2025-10-19T04:51:06.503" v="675" actId="20577"/>
        <pc:sldMkLst>
          <pc:docMk/>
          <pc:sldMk cId="3348018023" sldId="269"/>
        </pc:sldMkLst>
        <pc:spChg chg="mod">
          <ac:chgData name="Asya Zulfiqar (2229775)" userId="S::2229775@student.uwtsd.ac.uk::5a754594-227c-4944-975f-b192a6346a72" providerId="AD" clId="Web-{5FC34F5E-D5C9-917A-1309-CE804313E48D}" dt="2025-10-19T04:51:06.503" v="675" actId="20577"/>
          <ac:spMkLst>
            <pc:docMk/>
            <pc:sldMk cId="3348018023" sldId="269"/>
            <ac:spMk id="4" creationId="{2B3B2232-FBE2-632A-1144-50435F920D6C}"/>
          </ac:spMkLst>
        </pc:spChg>
      </pc:sldChg>
      <pc:sldChg chg="modSp">
        <pc:chgData name="Asya Zulfiqar (2229775)" userId="S::2229775@student.uwtsd.ac.uk::5a754594-227c-4944-975f-b192a6346a72" providerId="AD" clId="Web-{5FC34F5E-D5C9-917A-1309-CE804313E48D}" dt="2025-10-19T04:58:54.123" v="741" actId="20577"/>
        <pc:sldMkLst>
          <pc:docMk/>
          <pc:sldMk cId="3482206464" sldId="270"/>
        </pc:sldMkLst>
        <pc:spChg chg="mod">
          <ac:chgData name="Asya Zulfiqar (2229775)" userId="S::2229775@student.uwtsd.ac.uk::5a754594-227c-4944-975f-b192a6346a72" providerId="AD" clId="Web-{5FC34F5E-D5C9-917A-1309-CE804313E48D}" dt="2025-10-19T04:58:54.123" v="741" actId="20577"/>
          <ac:spMkLst>
            <pc:docMk/>
            <pc:sldMk cId="3482206464" sldId="270"/>
            <ac:spMk id="4" creationId="{C5FE5152-2120-A4B9-5110-8E8995CF085E}"/>
          </ac:spMkLst>
        </pc:spChg>
      </pc:sldChg>
      <pc:sldChg chg="addSp modSp mod setBg">
        <pc:chgData name="Asya Zulfiqar (2229775)" userId="S::2229775@student.uwtsd.ac.uk::5a754594-227c-4944-975f-b192a6346a72" providerId="AD" clId="Web-{5FC34F5E-D5C9-917A-1309-CE804313E48D}" dt="2025-10-19T04:56:35.420" v="723" actId="20577"/>
        <pc:sldMkLst>
          <pc:docMk/>
          <pc:sldMk cId="2713391324" sldId="271"/>
        </pc:sldMkLst>
        <pc:spChg chg="mod">
          <ac:chgData name="Asya Zulfiqar (2229775)" userId="S::2229775@student.uwtsd.ac.uk::5a754594-227c-4944-975f-b192a6346a72" providerId="AD" clId="Web-{5FC34F5E-D5C9-917A-1309-CE804313E48D}" dt="2025-10-19T04:56:35.420" v="723" actId="20577"/>
          <ac:spMkLst>
            <pc:docMk/>
            <pc:sldMk cId="2713391324" sldId="271"/>
            <ac:spMk id="4" creationId="{31ED5CEC-1D34-15E6-192B-1FA75CFF4794}"/>
          </ac:spMkLst>
        </pc:spChg>
        <pc:spChg chg="mod">
          <ac:chgData name="Asya Zulfiqar (2229775)" userId="S::2229775@student.uwtsd.ac.uk::5a754594-227c-4944-975f-b192a6346a72" providerId="AD" clId="Web-{5FC34F5E-D5C9-917A-1309-CE804313E48D}" dt="2025-10-19T04:56:24.842" v="721"/>
          <ac:spMkLst>
            <pc:docMk/>
            <pc:sldMk cId="2713391324" sldId="271"/>
            <ac:spMk id="5" creationId="{699AF94E-21C8-5CC8-DF6A-9DD3B9ABCBA6}"/>
          </ac:spMkLst>
        </pc:spChg>
      </pc:sldChg>
      <pc:sldChg chg="addSp modSp">
        <pc:chgData name="Asya Zulfiqar (2229775)" userId="S::2229775@student.uwtsd.ac.uk::5a754594-227c-4944-975f-b192a6346a72" providerId="AD" clId="Web-{5FC34F5E-D5C9-917A-1309-CE804313E48D}" dt="2025-10-19T03:55:30.268" v="361" actId="20577"/>
        <pc:sldMkLst>
          <pc:docMk/>
          <pc:sldMk cId="1059800809" sldId="272"/>
        </pc:sldMkLst>
        <pc:spChg chg="add mod">
          <ac:chgData name="Asya Zulfiqar (2229775)" userId="S::2229775@student.uwtsd.ac.uk::5a754594-227c-4944-975f-b192a6346a72" providerId="AD" clId="Web-{5FC34F5E-D5C9-917A-1309-CE804313E48D}" dt="2025-10-19T03:39:13.571" v="148" actId="1076"/>
          <ac:spMkLst>
            <pc:docMk/>
            <pc:sldMk cId="1059800809" sldId="272"/>
            <ac:spMk id="2" creationId="{34F9C29E-07DF-4CA8-A171-857EE1D4A5E5}"/>
          </ac:spMkLst>
        </pc:spChg>
        <pc:spChg chg="mod">
          <ac:chgData name="Asya Zulfiqar (2229775)" userId="S::2229775@student.uwtsd.ac.uk::5a754594-227c-4944-975f-b192a6346a72" providerId="AD" clId="Web-{5FC34F5E-D5C9-917A-1309-CE804313E48D}" dt="2025-10-19T03:55:30.268" v="361" actId="20577"/>
          <ac:spMkLst>
            <pc:docMk/>
            <pc:sldMk cId="1059800809" sldId="272"/>
            <ac:spMk id="4" creationId="{503F955F-C38C-6A26-F450-24B56B55AE1C}"/>
          </ac:spMkLst>
        </pc:spChg>
      </pc:sldChg>
      <pc:sldChg chg="addSp modSp">
        <pc:chgData name="Asya Zulfiqar (2229775)" userId="S::2229775@student.uwtsd.ac.uk::5a754594-227c-4944-975f-b192a6346a72" providerId="AD" clId="Web-{5FC34F5E-D5C9-917A-1309-CE804313E48D}" dt="2025-10-19T03:59:25.746" v="443" actId="14100"/>
        <pc:sldMkLst>
          <pc:docMk/>
          <pc:sldMk cId="717870604" sldId="275"/>
        </pc:sldMkLst>
        <pc:spChg chg="add mod">
          <ac:chgData name="Asya Zulfiqar (2229775)" userId="S::2229775@student.uwtsd.ac.uk::5a754594-227c-4944-975f-b192a6346a72" providerId="AD" clId="Web-{5FC34F5E-D5C9-917A-1309-CE804313E48D}" dt="2025-10-19T03:38:38.539" v="143" actId="1076"/>
          <ac:spMkLst>
            <pc:docMk/>
            <pc:sldMk cId="717870604" sldId="275"/>
            <ac:spMk id="2" creationId="{53CA204D-025D-9AC8-280D-1057CB5007A4}"/>
          </ac:spMkLst>
        </pc:spChg>
        <pc:spChg chg="mod">
          <ac:chgData name="Asya Zulfiqar (2229775)" userId="S::2229775@student.uwtsd.ac.uk::5a754594-227c-4944-975f-b192a6346a72" providerId="AD" clId="Web-{5FC34F5E-D5C9-917A-1309-CE804313E48D}" dt="2025-10-19T03:59:25.746" v="443" actId="14100"/>
          <ac:spMkLst>
            <pc:docMk/>
            <pc:sldMk cId="717870604" sldId="275"/>
            <ac:spMk id="4" creationId="{042ADCCC-42EE-1428-B3EE-F7289DB2A8B6}"/>
          </ac:spMkLst>
        </pc:spChg>
      </pc:sldChg>
      <pc:sldChg chg="addSp modSp">
        <pc:chgData name="Asya Zulfiqar (2229775)" userId="S::2229775@student.uwtsd.ac.uk::5a754594-227c-4944-975f-b192a6346a72" providerId="AD" clId="Web-{5FC34F5E-D5C9-917A-1309-CE804313E48D}" dt="2025-10-19T03:58:05.838" v="431" actId="14100"/>
        <pc:sldMkLst>
          <pc:docMk/>
          <pc:sldMk cId="646381352" sldId="276"/>
        </pc:sldMkLst>
        <pc:spChg chg="add mod">
          <ac:chgData name="Asya Zulfiqar (2229775)" userId="S::2229775@student.uwtsd.ac.uk::5a754594-227c-4944-975f-b192a6346a72" providerId="AD" clId="Web-{5FC34F5E-D5C9-917A-1309-CE804313E48D}" dt="2025-10-19T03:39:48.587" v="154" actId="1076"/>
          <ac:spMkLst>
            <pc:docMk/>
            <pc:sldMk cId="646381352" sldId="276"/>
            <ac:spMk id="2" creationId="{9E2A77A6-2A74-B925-6199-4E20B84C986E}"/>
          </ac:spMkLst>
        </pc:spChg>
        <pc:spChg chg="mod">
          <ac:chgData name="Asya Zulfiqar (2229775)" userId="S::2229775@student.uwtsd.ac.uk::5a754594-227c-4944-975f-b192a6346a72" providerId="AD" clId="Web-{5FC34F5E-D5C9-917A-1309-CE804313E48D}" dt="2025-10-19T03:58:05.838" v="431" actId="14100"/>
          <ac:spMkLst>
            <pc:docMk/>
            <pc:sldMk cId="646381352" sldId="276"/>
            <ac:spMk id="4" creationId="{E12160D4-7612-4AEE-3316-17E6106F7F04}"/>
          </ac:spMkLst>
        </pc:spChg>
      </pc:sldChg>
    </pc:docChg>
  </pc:docChgLst>
  <pc:docChgLst>
    <pc:chgData name="Asya Zulfiqar (2229775)" userId="5a754594-227c-4944-975f-b192a6346a72" providerId="ADAL" clId="{08F9C2FF-5219-4962-8BCE-57F3155CFA71}"/>
    <pc:docChg chg="custSel addSld modSld">
      <pc:chgData name="Asya Zulfiqar (2229775)" userId="5a754594-227c-4944-975f-b192a6346a72" providerId="ADAL" clId="{08F9C2FF-5219-4962-8BCE-57F3155CFA71}" dt="2025-10-25T04:27:45.121" v="257" actId="1076"/>
      <pc:docMkLst>
        <pc:docMk/>
      </pc:docMkLst>
      <pc:sldChg chg="delSp modSp mod delAnim">
        <pc:chgData name="Asya Zulfiqar (2229775)" userId="5a754594-227c-4944-975f-b192a6346a72" providerId="ADAL" clId="{08F9C2FF-5219-4962-8BCE-57F3155CFA71}" dt="2025-10-25T01:48:38.256" v="5" actId="478"/>
        <pc:sldMkLst>
          <pc:docMk/>
          <pc:sldMk cId="109857222" sldId="256"/>
        </pc:sldMkLst>
        <pc:spChg chg="mod">
          <ac:chgData name="Asya Zulfiqar (2229775)" userId="5a754594-227c-4944-975f-b192a6346a72" providerId="ADAL" clId="{08F9C2FF-5219-4962-8BCE-57F3155CFA71}" dt="2025-10-24T10:24:24.770" v="1" actId="1076"/>
          <ac:spMkLst>
            <pc:docMk/>
            <pc:sldMk cId="109857222" sldId="256"/>
            <ac:spMk id="2" creationId="{00000000-0000-0000-0000-000000000000}"/>
          </ac:spMkLst>
        </pc:spChg>
        <pc:spChg chg="del">
          <ac:chgData name="Asya Zulfiqar (2229775)" userId="5a754594-227c-4944-975f-b192a6346a72" providerId="ADAL" clId="{08F9C2FF-5219-4962-8BCE-57F3155CFA71}" dt="2025-10-24T10:24:21.190" v="0" actId="478"/>
          <ac:spMkLst>
            <pc:docMk/>
            <pc:sldMk cId="109857222" sldId="256"/>
            <ac:spMk id="3" creationId="{FC000367-E207-2E2D-F8DC-F65BCBC07A09}"/>
          </ac:spMkLst>
        </pc:spChg>
        <pc:picChg chg="del mod">
          <ac:chgData name="Asya Zulfiqar (2229775)" userId="5a754594-227c-4944-975f-b192a6346a72" providerId="ADAL" clId="{08F9C2FF-5219-4962-8BCE-57F3155CFA71}" dt="2025-10-24T10:27:17.275" v="4" actId="478"/>
          <ac:picMkLst>
            <pc:docMk/>
            <pc:sldMk cId="109857222" sldId="256"/>
            <ac:picMk id="3" creationId="{32E11418-AE63-6588-D61E-DE649BC29BDC}"/>
          </ac:picMkLst>
        </pc:picChg>
        <pc:picChg chg="del">
          <ac:chgData name="Asya Zulfiqar (2229775)" userId="5a754594-227c-4944-975f-b192a6346a72" providerId="ADAL" clId="{08F9C2FF-5219-4962-8BCE-57F3155CFA71}" dt="2025-10-25T01:48:38.256" v="5" actId="478"/>
          <ac:picMkLst>
            <pc:docMk/>
            <pc:sldMk cId="109857222" sldId="256"/>
            <ac:picMk id="5" creationId="{02C59BC3-96F8-144F-24D1-1B73EE4C4DF4}"/>
          </ac:picMkLst>
        </pc:picChg>
      </pc:sldChg>
      <pc:sldChg chg="delSp mod delAnim modAnim">
        <pc:chgData name="Asya Zulfiqar (2229775)" userId="5a754594-227c-4944-975f-b192a6346a72" providerId="ADAL" clId="{08F9C2FF-5219-4962-8BCE-57F3155CFA71}" dt="2025-10-25T02:49:34.999" v="140" actId="478"/>
        <pc:sldMkLst>
          <pc:docMk/>
          <pc:sldMk cId="2248523213" sldId="257"/>
        </pc:sldMkLst>
        <pc:picChg chg="del">
          <ac:chgData name="Asya Zulfiqar (2229775)" userId="5a754594-227c-4944-975f-b192a6346a72" providerId="ADAL" clId="{08F9C2FF-5219-4962-8BCE-57F3155CFA71}" dt="2025-10-25T02:49:34.999" v="140" actId="478"/>
          <ac:picMkLst>
            <pc:docMk/>
            <pc:sldMk cId="2248523213" sldId="257"/>
            <ac:picMk id="2" creationId="{B076FC38-D5C2-C6CC-D7FC-0C6609354F92}"/>
          </ac:picMkLst>
        </pc:picChg>
        <pc:picChg chg="del">
          <ac:chgData name="Asya Zulfiqar (2229775)" userId="5a754594-227c-4944-975f-b192a6346a72" providerId="ADAL" clId="{08F9C2FF-5219-4962-8BCE-57F3155CFA71}" dt="2025-10-25T01:51:35.699" v="6" actId="478"/>
          <ac:picMkLst>
            <pc:docMk/>
            <pc:sldMk cId="2248523213" sldId="257"/>
            <ac:picMk id="2" creationId="{FA8FA5A2-F284-CCAD-40D1-415F7DEA3F84}"/>
          </ac:picMkLst>
        </pc:picChg>
      </pc:sldChg>
      <pc:sldChg chg="delSp modSp mod delAnim modAnim">
        <pc:chgData name="Asya Zulfiqar (2229775)" userId="5a754594-227c-4944-975f-b192a6346a72" providerId="ADAL" clId="{08F9C2FF-5219-4962-8BCE-57F3155CFA71}" dt="2025-10-25T03:55:15.642" v="177" actId="1076"/>
        <pc:sldMkLst>
          <pc:docMk/>
          <pc:sldMk cId="1413928766" sldId="258"/>
        </pc:sldMkLst>
        <pc:spChg chg="mod">
          <ac:chgData name="Asya Zulfiqar (2229775)" userId="5a754594-227c-4944-975f-b192a6346a72" providerId="ADAL" clId="{08F9C2FF-5219-4962-8BCE-57F3155CFA71}" dt="2025-10-24T10:27:00.605" v="2" actId="27636"/>
          <ac:spMkLst>
            <pc:docMk/>
            <pc:sldMk cId="1413928766" sldId="258"/>
            <ac:spMk id="10" creationId="{01737EA7-8D16-21E7-896A-87D58B8ECF57}"/>
          </ac:spMkLst>
        </pc:spChg>
        <pc:picChg chg="del">
          <ac:chgData name="Asya Zulfiqar (2229775)" userId="5a754594-227c-4944-975f-b192a6346a72" providerId="ADAL" clId="{08F9C2FF-5219-4962-8BCE-57F3155CFA71}" dt="2025-10-25T02:52:04.005" v="141" actId="478"/>
          <ac:picMkLst>
            <pc:docMk/>
            <pc:sldMk cId="1413928766" sldId="258"/>
            <ac:picMk id="6" creationId="{4FDAE8CD-1475-83BB-05C9-54052D8E0D95}"/>
          </ac:picMkLst>
        </pc:picChg>
        <pc:picChg chg="mod">
          <ac:chgData name="Asya Zulfiqar (2229775)" userId="5a754594-227c-4944-975f-b192a6346a72" providerId="ADAL" clId="{08F9C2FF-5219-4962-8BCE-57F3155CFA71}" dt="2025-10-25T03:55:15.642" v="177" actId="1076"/>
          <ac:picMkLst>
            <pc:docMk/>
            <pc:sldMk cId="1413928766" sldId="258"/>
            <ac:picMk id="9" creationId="{7B48E11D-7A8C-5A5B-0DEB-EF42857A7D59}"/>
          </ac:picMkLst>
        </pc:picChg>
      </pc:sldChg>
      <pc:sldChg chg="delSp modSp mod delAnim modAnim">
        <pc:chgData name="Asya Zulfiqar (2229775)" userId="5a754594-227c-4944-975f-b192a6346a72" providerId="ADAL" clId="{08F9C2FF-5219-4962-8BCE-57F3155CFA71}" dt="2025-10-25T03:55:24.070" v="178" actId="1076"/>
        <pc:sldMkLst>
          <pc:docMk/>
          <pc:sldMk cId="435695435" sldId="260"/>
        </pc:sldMkLst>
        <pc:spChg chg="mod">
          <ac:chgData name="Asya Zulfiqar (2229775)" userId="5a754594-227c-4944-975f-b192a6346a72" providerId="ADAL" clId="{08F9C2FF-5219-4962-8BCE-57F3155CFA71}" dt="2025-10-25T02:18:35.760" v="42" actId="1076"/>
          <ac:spMkLst>
            <pc:docMk/>
            <pc:sldMk cId="435695435" sldId="260"/>
            <ac:spMk id="2" creationId="{29DA772B-A826-1857-B346-7F7FA1EE58F9}"/>
          </ac:spMkLst>
        </pc:spChg>
        <pc:spChg chg="mod">
          <ac:chgData name="Asya Zulfiqar (2229775)" userId="5a754594-227c-4944-975f-b192a6346a72" providerId="ADAL" clId="{08F9C2FF-5219-4962-8BCE-57F3155CFA71}" dt="2025-10-25T03:27:11.813" v="147" actId="20577"/>
          <ac:spMkLst>
            <pc:docMk/>
            <pc:sldMk cId="435695435" sldId="260"/>
            <ac:spMk id="3" creationId="{C222CB30-F9B3-78DE-C9D0-2F91C905F1BD}"/>
          </ac:spMkLst>
        </pc:spChg>
        <pc:picChg chg="del">
          <ac:chgData name="Asya Zulfiqar (2229775)" userId="5a754594-227c-4944-975f-b192a6346a72" providerId="ADAL" clId="{08F9C2FF-5219-4962-8BCE-57F3155CFA71}" dt="2025-10-25T03:36:33.764" v="159" actId="478"/>
          <ac:picMkLst>
            <pc:docMk/>
            <pc:sldMk cId="435695435" sldId="260"/>
            <ac:picMk id="4" creationId="{FFA232BD-D9D6-7401-E275-760794CF33B0}"/>
          </ac:picMkLst>
        </pc:picChg>
        <pc:picChg chg="mod">
          <ac:chgData name="Asya Zulfiqar (2229775)" userId="5a754594-227c-4944-975f-b192a6346a72" providerId="ADAL" clId="{08F9C2FF-5219-4962-8BCE-57F3155CFA71}" dt="2025-10-25T03:55:24.070" v="178" actId="1076"/>
          <ac:picMkLst>
            <pc:docMk/>
            <pc:sldMk cId="435695435" sldId="260"/>
            <ac:picMk id="5" creationId="{8AE1E8B5-E610-5873-52C6-ABE3A3AA7D4A}"/>
          </ac:picMkLst>
        </pc:picChg>
        <pc:picChg chg="mod">
          <ac:chgData name="Asya Zulfiqar (2229775)" userId="5a754594-227c-4944-975f-b192a6346a72" providerId="ADAL" clId="{08F9C2FF-5219-4962-8BCE-57F3155CFA71}" dt="2025-10-25T02:18:12.969" v="39" actId="14100"/>
          <ac:picMkLst>
            <pc:docMk/>
            <pc:sldMk cId="435695435" sldId="260"/>
            <ac:picMk id="6" creationId="{D81B625A-182D-2005-4CC8-D0B924D603C9}"/>
          </ac:picMkLst>
        </pc:picChg>
      </pc:sldChg>
      <pc:sldChg chg="delSp modSp mod delAnim modAnim">
        <pc:chgData name="Asya Zulfiqar (2229775)" userId="5a754594-227c-4944-975f-b192a6346a72" providerId="ADAL" clId="{08F9C2FF-5219-4962-8BCE-57F3155CFA71}" dt="2025-10-25T03:56:55.268" v="180" actId="1076"/>
        <pc:sldMkLst>
          <pc:docMk/>
          <pc:sldMk cId="1404592045" sldId="261"/>
        </pc:sldMkLst>
        <pc:spChg chg="mod">
          <ac:chgData name="Asya Zulfiqar (2229775)" userId="5a754594-227c-4944-975f-b192a6346a72" providerId="ADAL" clId="{08F9C2FF-5219-4962-8BCE-57F3155CFA71}" dt="2025-10-25T03:55:37.503" v="179" actId="20577"/>
          <ac:spMkLst>
            <pc:docMk/>
            <pc:sldMk cId="1404592045" sldId="261"/>
            <ac:spMk id="5" creationId="{F4822BF2-1907-5E44-93AB-D33CB82A8894}"/>
          </ac:spMkLst>
        </pc:spChg>
        <pc:picChg chg="del">
          <ac:chgData name="Asya Zulfiqar (2229775)" userId="5a754594-227c-4944-975f-b192a6346a72" providerId="ADAL" clId="{08F9C2FF-5219-4962-8BCE-57F3155CFA71}" dt="2025-10-25T03:35:54.852" v="150" actId="478"/>
          <ac:picMkLst>
            <pc:docMk/>
            <pc:sldMk cId="1404592045" sldId="261"/>
            <ac:picMk id="4" creationId="{EB663163-0836-8ECE-CFAF-246BC5C9EA69}"/>
          </ac:picMkLst>
        </pc:picChg>
        <pc:picChg chg="del mod">
          <ac:chgData name="Asya Zulfiqar (2229775)" userId="5a754594-227c-4944-975f-b192a6346a72" providerId="ADAL" clId="{08F9C2FF-5219-4962-8BCE-57F3155CFA71}" dt="2025-10-25T03:35:52.724" v="149" actId="478"/>
          <ac:picMkLst>
            <pc:docMk/>
            <pc:sldMk cId="1404592045" sldId="261"/>
            <ac:picMk id="6" creationId="{038CD2CC-162B-1269-F72E-380CF012C42C}"/>
          </ac:picMkLst>
        </pc:picChg>
        <pc:picChg chg="mod">
          <ac:chgData name="Asya Zulfiqar (2229775)" userId="5a754594-227c-4944-975f-b192a6346a72" providerId="ADAL" clId="{08F9C2FF-5219-4962-8BCE-57F3155CFA71}" dt="2025-10-25T03:56:55.268" v="180" actId="1076"/>
          <ac:picMkLst>
            <pc:docMk/>
            <pc:sldMk cId="1404592045" sldId="261"/>
            <ac:picMk id="9" creationId="{2BA89F7D-5097-12D8-1F22-E2BC523C039E}"/>
          </ac:picMkLst>
        </pc:picChg>
      </pc:sldChg>
      <pc:sldChg chg="delSp modSp mod delAnim modAnim">
        <pc:chgData name="Asya Zulfiqar (2229775)" userId="5a754594-227c-4944-975f-b192a6346a72" providerId="ADAL" clId="{08F9C2FF-5219-4962-8BCE-57F3155CFA71}" dt="2025-10-25T04:21:45.447" v="189" actId="20577"/>
        <pc:sldMkLst>
          <pc:docMk/>
          <pc:sldMk cId="3070048840" sldId="262"/>
        </pc:sldMkLst>
        <pc:spChg chg="mod">
          <ac:chgData name="Asya Zulfiqar (2229775)" userId="5a754594-227c-4944-975f-b192a6346a72" providerId="ADAL" clId="{08F9C2FF-5219-4962-8BCE-57F3155CFA71}" dt="2025-10-25T02:26:25.272" v="110" actId="1076"/>
          <ac:spMkLst>
            <pc:docMk/>
            <pc:sldMk cId="3070048840" sldId="262"/>
            <ac:spMk id="13" creationId="{A4540A31-02CF-183D-BFE8-0A8E4402E286}"/>
          </ac:spMkLst>
        </pc:spChg>
        <pc:spChg chg="mod">
          <ac:chgData name="Asya Zulfiqar (2229775)" userId="5a754594-227c-4944-975f-b192a6346a72" providerId="ADAL" clId="{08F9C2FF-5219-4962-8BCE-57F3155CFA71}" dt="2025-10-25T04:21:45.447" v="189" actId="20577"/>
          <ac:spMkLst>
            <pc:docMk/>
            <pc:sldMk cId="3070048840" sldId="262"/>
            <ac:spMk id="15" creationId="{D2789F13-E21E-259F-5A6B-9FF6A2C58015}"/>
          </ac:spMkLst>
        </pc:spChg>
        <pc:picChg chg="del">
          <ac:chgData name="Asya Zulfiqar (2229775)" userId="5a754594-227c-4944-975f-b192a6346a72" providerId="ADAL" clId="{08F9C2FF-5219-4962-8BCE-57F3155CFA71}" dt="2025-10-25T03:56:59.753" v="181" actId="478"/>
          <ac:picMkLst>
            <pc:docMk/>
            <pc:sldMk cId="3070048840" sldId="262"/>
            <ac:picMk id="4" creationId="{4B2CC21E-2B83-697D-84E5-B1595423452B}"/>
          </ac:picMkLst>
        </pc:picChg>
        <pc:picChg chg="del mod">
          <ac:chgData name="Asya Zulfiqar (2229775)" userId="5a754594-227c-4944-975f-b192a6346a72" providerId="ADAL" clId="{08F9C2FF-5219-4962-8BCE-57F3155CFA71}" dt="2025-10-25T03:36:51.150" v="162" actId="478"/>
          <ac:picMkLst>
            <pc:docMk/>
            <pc:sldMk cId="3070048840" sldId="262"/>
            <ac:picMk id="8" creationId="{41601555-038C-8CEC-DEA0-90059D8CACB1}"/>
          </ac:picMkLst>
        </pc:picChg>
        <pc:picChg chg="mod">
          <ac:chgData name="Asya Zulfiqar (2229775)" userId="5a754594-227c-4944-975f-b192a6346a72" providerId="ADAL" clId="{08F9C2FF-5219-4962-8BCE-57F3155CFA71}" dt="2025-10-25T03:59:31.396" v="182" actId="1076"/>
          <ac:picMkLst>
            <pc:docMk/>
            <pc:sldMk cId="3070048840" sldId="262"/>
            <ac:picMk id="14" creationId="{17388FC6-3A15-A62B-1E4D-BCD34C3552C3}"/>
          </ac:picMkLst>
        </pc:picChg>
      </pc:sldChg>
      <pc:sldChg chg="delSp modSp mod delAnim modAnim">
        <pc:chgData name="Asya Zulfiqar (2229775)" userId="5a754594-227c-4944-975f-b192a6346a72" providerId="ADAL" clId="{08F9C2FF-5219-4962-8BCE-57F3155CFA71}" dt="2025-10-25T04:01:06.810" v="184" actId="1076"/>
        <pc:sldMkLst>
          <pc:docMk/>
          <pc:sldMk cId="2420297659" sldId="263"/>
        </pc:sldMkLst>
        <pc:picChg chg="del">
          <ac:chgData name="Asya Zulfiqar (2229775)" userId="5a754594-227c-4944-975f-b192a6346a72" providerId="ADAL" clId="{08F9C2FF-5219-4962-8BCE-57F3155CFA71}" dt="2025-10-25T03:59:38.061" v="183" actId="478"/>
          <ac:picMkLst>
            <pc:docMk/>
            <pc:sldMk cId="2420297659" sldId="263"/>
            <ac:picMk id="2" creationId="{D203A780-859C-2937-A206-869895DB4A37}"/>
          </ac:picMkLst>
        </pc:picChg>
        <pc:picChg chg="del mod">
          <ac:chgData name="Asya Zulfiqar (2229775)" userId="5a754594-227c-4944-975f-b192a6346a72" providerId="ADAL" clId="{08F9C2FF-5219-4962-8BCE-57F3155CFA71}" dt="2025-10-25T03:36:55.972" v="164" actId="478"/>
          <ac:picMkLst>
            <pc:docMk/>
            <pc:sldMk cId="2420297659" sldId="263"/>
            <ac:picMk id="3" creationId="{C5DA0938-C060-7D0C-70CD-833A304A7D38}"/>
          </ac:picMkLst>
        </pc:picChg>
        <pc:picChg chg="mod">
          <ac:chgData name="Asya Zulfiqar (2229775)" userId="5a754594-227c-4944-975f-b192a6346a72" providerId="ADAL" clId="{08F9C2FF-5219-4962-8BCE-57F3155CFA71}" dt="2025-10-25T04:01:06.810" v="184" actId="1076"/>
          <ac:picMkLst>
            <pc:docMk/>
            <pc:sldMk cId="2420297659" sldId="263"/>
            <ac:picMk id="4" creationId="{DF40D28C-5096-437F-FA4F-EBA236802C58}"/>
          </ac:picMkLst>
        </pc:picChg>
      </pc:sldChg>
      <pc:sldChg chg="delSp modSp mod delAnim modAnim">
        <pc:chgData name="Asya Zulfiqar (2229775)" userId="5a754594-227c-4944-975f-b192a6346a72" providerId="ADAL" clId="{08F9C2FF-5219-4962-8BCE-57F3155CFA71}" dt="2025-10-25T04:02:07.002" v="186" actId="1076"/>
        <pc:sldMkLst>
          <pc:docMk/>
          <pc:sldMk cId="289066590" sldId="264"/>
        </pc:sldMkLst>
        <pc:spChg chg="mod">
          <ac:chgData name="Asya Zulfiqar (2229775)" userId="5a754594-227c-4944-975f-b192a6346a72" providerId="ADAL" clId="{08F9C2FF-5219-4962-8BCE-57F3155CFA71}" dt="2025-10-25T02:48:14.300" v="133" actId="20577"/>
          <ac:spMkLst>
            <pc:docMk/>
            <pc:sldMk cId="289066590" sldId="264"/>
            <ac:spMk id="3" creationId="{1BE248F2-2181-FCCF-A27F-A5CAA2DCFC56}"/>
          </ac:spMkLst>
        </pc:spChg>
        <pc:picChg chg="mod">
          <ac:chgData name="Asya Zulfiqar (2229775)" userId="5a754594-227c-4944-975f-b192a6346a72" providerId="ADAL" clId="{08F9C2FF-5219-4962-8BCE-57F3155CFA71}" dt="2025-10-25T04:02:07.002" v="186" actId="1076"/>
          <ac:picMkLst>
            <pc:docMk/>
            <pc:sldMk cId="289066590" sldId="264"/>
            <ac:picMk id="9" creationId="{83329AE6-F8AA-4C5A-F69B-2969D6599824}"/>
          </ac:picMkLst>
        </pc:picChg>
        <pc:picChg chg="del mod">
          <ac:chgData name="Asya Zulfiqar (2229775)" userId="5a754594-227c-4944-975f-b192a6346a72" providerId="ADAL" clId="{08F9C2FF-5219-4962-8BCE-57F3155CFA71}" dt="2025-10-25T03:37:02.472" v="166" actId="478"/>
          <ac:picMkLst>
            <pc:docMk/>
            <pc:sldMk cId="289066590" sldId="264"/>
            <ac:picMk id="10" creationId="{8452F220-1CA6-EEC4-4965-59C19ED9900F}"/>
          </ac:picMkLst>
        </pc:picChg>
      </pc:sldChg>
      <pc:sldChg chg="delSp modSp mod delAnim modAnim">
        <pc:chgData name="Asya Zulfiqar (2229775)" userId="5a754594-227c-4944-975f-b192a6346a72" providerId="ADAL" clId="{08F9C2FF-5219-4962-8BCE-57F3155CFA71}" dt="2025-10-25T04:27:45.121" v="257" actId="1076"/>
        <pc:sldMkLst>
          <pc:docMk/>
          <pc:sldMk cId="4163976424" sldId="265"/>
        </pc:sldMkLst>
        <pc:spChg chg="mod">
          <ac:chgData name="Asya Zulfiqar (2229775)" userId="5a754594-227c-4944-975f-b192a6346a72" providerId="ADAL" clId="{08F9C2FF-5219-4962-8BCE-57F3155CFA71}" dt="2025-10-25T02:48:49.721" v="139" actId="14100"/>
          <ac:spMkLst>
            <pc:docMk/>
            <pc:sldMk cId="4163976424" sldId="265"/>
            <ac:spMk id="7" creationId="{9661473B-997E-485B-E376-1CBDE07403E3}"/>
          </ac:spMkLst>
        </pc:spChg>
        <pc:picChg chg="del">
          <ac:chgData name="Asya Zulfiqar (2229775)" userId="5a754594-227c-4944-975f-b192a6346a72" providerId="ADAL" clId="{08F9C2FF-5219-4962-8BCE-57F3155CFA71}" dt="2025-10-25T04:26:06.195" v="256" actId="478"/>
          <ac:picMkLst>
            <pc:docMk/>
            <pc:sldMk cId="4163976424" sldId="265"/>
            <ac:picMk id="9" creationId="{61C38B33-5A56-072F-7633-E352CCF3B99E}"/>
          </ac:picMkLst>
        </pc:picChg>
        <pc:picChg chg="del mod">
          <ac:chgData name="Asya Zulfiqar (2229775)" userId="5a754594-227c-4944-975f-b192a6346a72" providerId="ADAL" clId="{08F9C2FF-5219-4962-8BCE-57F3155CFA71}" dt="2025-10-25T03:37:08.298" v="168" actId="478"/>
          <ac:picMkLst>
            <pc:docMk/>
            <pc:sldMk cId="4163976424" sldId="265"/>
            <ac:picMk id="10" creationId="{B3595869-D448-3A84-59FD-A6336475CC4D}"/>
          </ac:picMkLst>
        </pc:picChg>
        <pc:picChg chg="mod">
          <ac:chgData name="Asya Zulfiqar (2229775)" userId="5a754594-227c-4944-975f-b192a6346a72" providerId="ADAL" clId="{08F9C2FF-5219-4962-8BCE-57F3155CFA71}" dt="2025-10-25T04:27:45.121" v="257" actId="1076"/>
          <ac:picMkLst>
            <pc:docMk/>
            <pc:sldMk cId="4163976424" sldId="265"/>
            <ac:picMk id="11" creationId="{0DED13AB-1BD5-A45F-1D65-FD7C3AA85198}"/>
          </ac:picMkLst>
        </pc:picChg>
      </pc:sldChg>
      <pc:sldChg chg="modSp mod">
        <pc:chgData name="Asya Zulfiqar (2229775)" userId="5a754594-227c-4944-975f-b192a6346a72" providerId="ADAL" clId="{08F9C2FF-5219-4962-8BCE-57F3155CFA71}" dt="2025-10-25T03:37:13.451" v="169" actId="1076"/>
        <pc:sldMkLst>
          <pc:docMk/>
          <pc:sldMk cId="2065796167" sldId="266"/>
        </pc:sldMkLst>
        <pc:picChg chg="mod">
          <ac:chgData name="Asya Zulfiqar (2229775)" userId="5a754594-227c-4944-975f-b192a6346a72" providerId="ADAL" clId="{08F9C2FF-5219-4962-8BCE-57F3155CFA71}" dt="2025-10-25T03:37:13.451" v="169" actId="1076"/>
          <ac:picMkLst>
            <pc:docMk/>
            <pc:sldMk cId="2065796167" sldId="266"/>
            <ac:picMk id="6" creationId="{EC72DAB9-37ED-2C0F-10CE-16CE87BB9E0E}"/>
          </ac:picMkLst>
        </pc:picChg>
      </pc:sldChg>
      <pc:sldChg chg="modSp mod modAnim">
        <pc:chgData name="Asya Zulfiqar (2229775)" userId="5a754594-227c-4944-975f-b192a6346a72" providerId="ADAL" clId="{08F9C2FF-5219-4962-8BCE-57F3155CFA71}" dt="2025-10-25T03:37:18.590" v="170" actId="1076"/>
        <pc:sldMkLst>
          <pc:docMk/>
          <pc:sldMk cId="1473947822" sldId="267"/>
        </pc:sldMkLst>
        <pc:spChg chg="mod">
          <ac:chgData name="Asya Zulfiqar (2229775)" userId="5a754594-227c-4944-975f-b192a6346a72" providerId="ADAL" clId="{08F9C2FF-5219-4962-8BCE-57F3155CFA71}" dt="2025-10-25T02:28:29.491" v="115" actId="20577"/>
          <ac:spMkLst>
            <pc:docMk/>
            <pc:sldMk cId="1473947822" sldId="267"/>
            <ac:spMk id="4" creationId="{0BA7470F-9879-1676-A6FF-0A38D40B3AE5}"/>
          </ac:spMkLst>
        </pc:spChg>
        <pc:spChg chg="mod">
          <ac:chgData name="Asya Zulfiqar (2229775)" userId="5a754594-227c-4944-975f-b192a6346a72" providerId="ADAL" clId="{08F9C2FF-5219-4962-8BCE-57F3155CFA71}" dt="2025-10-25T02:28:57.296" v="120" actId="14100"/>
          <ac:spMkLst>
            <pc:docMk/>
            <pc:sldMk cId="1473947822" sldId="267"/>
            <ac:spMk id="8" creationId="{7A13DCF5-AF82-7F2D-40EB-155EFF187A2C}"/>
          </ac:spMkLst>
        </pc:spChg>
        <pc:picChg chg="mod">
          <ac:chgData name="Asya Zulfiqar (2229775)" userId="5a754594-227c-4944-975f-b192a6346a72" providerId="ADAL" clId="{08F9C2FF-5219-4962-8BCE-57F3155CFA71}" dt="2025-10-25T03:37:18.590" v="170" actId="1076"/>
          <ac:picMkLst>
            <pc:docMk/>
            <pc:sldMk cId="1473947822" sldId="267"/>
            <ac:picMk id="2" creationId="{E6B29B39-D574-A58B-2B11-9A9315755963}"/>
          </ac:picMkLst>
        </pc:picChg>
      </pc:sldChg>
      <pc:sldChg chg="modSp mod modAnim">
        <pc:chgData name="Asya Zulfiqar (2229775)" userId="5a754594-227c-4944-975f-b192a6346a72" providerId="ADAL" clId="{08F9C2FF-5219-4962-8BCE-57F3155CFA71}" dt="2025-10-25T03:37:27.047" v="171" actId="1076"/>
        <pc:sldMkLst>
          <pc:docMk/>
          <pc:sldMk cId="889099584" sldId="268"/>
        </pc:sldMkLst>
        <pc:picChg chg="mod">
          <ac:chgData name="Asya Zulfiqar (2229775)" userId="5a754594-227c-4944-975f-b192a6346a72" providerId="ADAL" clId="{08F9C2FF-5219-4962-8BCE-57F3155CFA71}" dt="2025-10-25T03:37:27.047" v="171" actId="1076"/>
          <ac:picMkLst>
            <pc:docMk/>
            <pc:sldMk cId="889099584" sldId="268"/>
            <ac:picMk id="3" creationId="{A642D8C7-FDFC-4315-7579-51127B9549A3}"/>
          </ac:picMkLst>
        </pc:picChg>
      </pc:sldChg>
      <pc:sldChg chg="modSp mod modAnim">
        <pc:chgData name="Asya Zulfiqar (2229775)" userId="5a754594-227c-4944-975f-b192a6346a72" providerId="ADAL" clId="{08F9C2FF-5219-4962-8BCE-57F3155CFA71}" dt="2025-10-25T04:25:12.952" v="254" actId="20577"/>
        <pc:sldMkLst>
          <pc:docMk/>
          <pc:sldMk cId="3348018023" sldId="269"/>
        </pc:sldMkLst>
        <pc:spChg chg="mod">
          <ac:chgData name="Asya Zulfiqar (2229775)" userId="5a754594-227c-4944-975f-b192a6346a72" providerId="ADAL" clId="{08F9C2FF-5219-4962-8BCE-57F3155CFA71}" dt="2025-10-25T04:25:12.952" v="254" actId="20577"/>
          <ac:spMkLst>
            <pc:docMk/>
            <pc:sldMk cId="3348018023" sldId="269"/>
            <ac:spMk id="4" creationId="{2B3B2232-FBE2-632A-1144-50435F920D6C}"/>
          </ac:spMkLst>
        </pc:spChg>
        <pc:picChg chg="mod">
          <ac:chgData name="Asya Zulfiqar (2229775)" userId="5a754594-227c-4944-975f-b192a6346a72" providerId="ADAL" clId="{08F9C2FF-5219-4962-8BCE-57F3155CFA71}" dt="2025-10-25T03:37:33.766" v="172" actId="1076"/>
          <ac:picMkLst>
            <pc:docMk/>
            <pc:sldMk cId="3348018023" sldId="269"/>
            <ac:picMk id="2" creationId="{3BCCAE93-DA76-CE98-4848-B9940E319834}"/>
          </ac:picMkLst>
        </pc:picChg>
      </pc:sldChg>
      <pc:sldChg chg="modSp mod modAnim">
        <pc:chgData name="Asya Zulfiqar (2229775)" userId="5a754594-227c-4944-975f-b192a6346a72" providerId="ADAL" clId="{08F9C2FF-5219-4962-8BCE-57F3155CFA71}" dt="2025-10-25T04:25:25.523" v="255" actId="20577"/>
        <pc:sldMkLst>
          <pc:docMk/>
          <pc:sldMk cId="3482206464" sldId="270"/>
        </pc:sldMkLst>
        <pc:spChg chg="mod">
          <ac:chgData name="Asya Zulfiqar (2229775)" userId="5a754594-227c-4944-975f-b192a6346a72" providerId="ADAL" clId="{08F9C2FF-5219-4962-8BCE-57F3155CFA71}" dt="2025-10-25T04:25:25.523" v="255" actId="20577"/>
          <ac:spMkLst>
            <pc:docMk/>
            <pc:sldMk cId="3482206464" sldId="270"/>
            <ac:spMk id="4" creationId="{C5FE5152-2120-A4B9-5110-8E8995CF085E}"/>
          </ac:spMkLst>
        </pc:spChg>
        <pc:picChg chg="mod">
          <ac:chgData name="Asya Zulfiqar (2229775)" userId="5a754594-227c-4944-975f-b192a6346a72" providerId="ADAL" clId="{08F9C2FF-5219-4962-8BCE-57F3155CFA71}" dt="2025-10-25T04:03:19.400" v="187" actId="1076"/>
          <ac:picMkLst>
            <pc:docMk/>
            <pc:sldMk cId="3482206464" sldId="270"/>
            <ac:picMk id="2" creationId="{48702816-6F44-5ABD-C6D8-A79E1F6DB462}"/>
          </ac:picMkLst>
        </pc:picChg>
      </pc:sldChg>
      <pc:sldChg chg="modSp mod modAnim">
        <pc:chgData name="Asya Zulfiqar (2229775)" userId="5a754594-227c-4944-975f-b192a6346a72" providerId="ADAL" clId="{08F9C2FF-5219-4962-8BCE-57F3155CFA71}" dt="2025-10-25T03:37:50.827" v="174" actId="1076"/>
        <pc:sldMkLst>
          <pc:docMk/>
          <pc:sldMk cId="2713391324" sldId="271"/>
        </pc:sldMkLst>
        <pc:picChg chg="mod">
          <ac:chgData name="Asya Zulfiqar (2229775)" userId="5a754594-227c-4944-975f-b192a6346a72" providerId="ADAL" clId="{08F9C2FF-5219-4962-8BCE-57F3155CFA71}" dt="2025-10-25T03:37:50.827" v="174" actId="1076"/>
          <ac:picMkLst>
            <pc:docMk/>
            <pc:sldMk cId="2713391324" sldId="271"/>
            <ac:picMk id="3" creationId="{452C5891-DE80-917C-DF11-94F05E83A70E}"/>
          </ac:picMkLst>
        </pc:picChg>
      </pc:sldChg>
      <pc:sldChg chg="delSp modSp mod delAnim modAnim">
        <pc:chgData name="Asya Zulfiqar (2229775)" userId="5a754594-227c-4944-975f-b192a6346a72" providerId="ADAL" clId="{08F9C2FF-5219-4962-8BCE-57F3155CFA71}" dt="2025-10-25T03:55:11.943" v="176" actId="1076"/>
        <pc:sldMkLst>
          <pc:docMk/>
          <pc:sldMk cId="3009606178" sldId="273"/>
        </pc:sldMkLst>
        <pc:picChg chg="del">
          <ac:chgData name="Asya Zulfiqar (2229775)" userId="5a754594-227c-4944-975f-b192a6346a72" providerId="ADAL" clId="{08F9C2FF-5219-4962-8BCE-57F3155CFA71}" dt="2025-10-25T03:36:18.944" v="156" actId="478"/>
          <ac:picMkLst>
            <pc:docMk/>
            <pc:sldMk cId="3009606178" sldId="273"/>
            <ac:picMk id="7" creationId="{87A45619-D62D-2416-3656-D9FCB64E1A17}"/>
          </ac:picMkLst>
        </pc:picChg>
        <pc:picChg chg="del">
          <ac:chgData name="Asya Zulfiqar (2229775)" userId="5a754594-227c-4944-975f-b192a6346a72" providerId="ADAL" clId="{08F9C2FF-5219-4962-8BCE-57F3155CFA71}" dt="2025-10-25T02:59:31.737" v="142" actId="478"/>
          <ac:picMkLst>
            <pc:docMk/>
            <pc:sldMk cId="3009606178" sldId="273"/>
            <ac:picMk id="8" creationId="{18D551A7-18FE-DEA0-2B97-71AA2535F4F8}"/>
          </ac:picMkLst>
        </pc:picChg>
        <pc:picChg chg="mod">
          <ac:chgData name="Asya Zulfiqar (2229775)" userId="5a754594-227c-4944-975f-b192a6346a72" providerId="ADAL" clId="{08F9C2FF-5219-4962-8BCE-57F3155CFA71}" dt="2025-10-25T03:55:11.943" v="176" actId="1076"/>
          <ac:picMkLst>
            <pc:docMk/>
            <pc:sldMk cId="3009606178" sldId="273"/>
            <ac:picMk id="9" creationId="{6A941427-C217-F542-F877-FF11CAB7B500}"/>
          </ac:picMkLst>
        </pc:picChg>
      </pc:sldChg>
      <pc:sldChg chg="addSp delSp modSp mod delAnim modAnim">
        <pc:chgData name="Asya Zulfiqar (2229775)" userId="5a754594-227c-4944-975f-b192a6346a72" providerId="ADAL" clId="{08F9C2FF-5219-4962-8BCE-57F3155CFA71}" dt="2025-10-25T03:37:56.702" v="175" actId="1076"/>
        <pc:sldMkLst>
          <pc:docMk/>
          <pc:sldMk cId="4217051642" sldId="277"/>
        </pc:sldMkLst>
        <pc:spChg chg="add del mod">
          <ac:chgData name="Asya Zulfiqar (2229775)" userId="5a754594-227c-4944-975f-b192a6346a72" providerId="ADAL" clId="{08F9C2FF-5219-4962-8BCE-57F3155CFA71}" dt="2025-10-25T02:20:44.443" v="55"/>
          <ac:spMkLst>
            <pc:docMk/>
            <pc:sldMk cId="4217051642" sldId="277"/>
            <ac:spMk id="2" creationId="{786BF3FA-5A3B-C5EB-B580-15E473600DED}"/>
          </ac:spMkLst>
        </pc:spChg>
        <pc:spChg chg="add del mod">
          <ac:chgData name="Asya Zulfiqar (2229775)" userId="5a754594-227c-4944-975f-b192a6346a72" providerId="ADAL" clId="{08F9C2FF-5219-4962-8BCE-57F3155CFA71}" dt="2025-10-25T02:20:44.438" v="53" actId="478"/>
          <ac:spMkLst>
            <pc:docMk/>
            <pc:sldMk cId="4217051642" sldId="277"/>
            <ac:spMk id="3" creationId="{F9EE024B-802D-94FC-FA3F-4421198AA958}"/>
          </ac:spMkLst>
        </pc:spChg>
        <pc:spChg chg="add mod">
          <ac:chgData name="Asya Zulfiqar (2229775)" userId="5a754594-227c-4944-975f-b192a6346a72" providerId="ADAL" clId="{08F9C2FF-5219-4962-8BCE-57F3155CFA71}" dt="2025-10-25T02:21:49.288" v="63" actId="20577"/>
          <ac:spMkLst>
            <pc:docMk/>
            <pc:sldMk cId="4217051642" sldId="277"/>
            <ac:spMk id="4" creationId="{C7E6C0F0-B9B2-7D3A-CB7A-0AB12A3DA033}"/>
          </ac:spMkLst>
        </pc:spChg>
        <pc:spChg chg="mod">
          <ac:chgData name="Asya Zulfiqar (2229775)" userId="5a754594-227c-4944-975f-b192a6346a72" providerId="ADAL" clId="{08F9C2FF-5219-4962-8BCE-57F3155CFA71}" dt="2025-10-25T02:21:33.335" v="61" actId="14100"/>
          <ac:spMkLst>
            <pc:docMk/>
            <pc:sldMk cId="4217051642" sldId="277"/>
            <ac:spMk id="5" creationId="{792A7452-5ACD-D57C-B086-01AE2693F078}"/>
          </ac:spMkLst>
        </pc:spChg>
        <pc:picChg chg="del">
          <ac:chgData name="Asya Zulfiqar (2229775)" userId="5a754594-227c-4944-975f-b192a6346a72" providerId="ADAL" clId="{08F9C2FF-5219-4962-8BCE-57F3155CFA71}" dt="2025-10-25T03:22:47.736" v="143" actId="478"/>
          <ac:picMkLst>
            <pc:docMk/>
            <pc:sldMk cId="4217051642" sldId="277"/>
            <ac:picMk id="6" creationId="{0DE3F083-F8BA-96D9-9094-29C17FEFCD7F}"/>
          </ac:picMkLst>
        </pc:picChg>
        <pc:picChg chg="mod">
          <ac:chgData name="Asya Zulfiqar (2229775)" userId="5a754594-227c-4944-975f-b192a6346a72" providerId="ADAL" clId="{08F9C2FF-5219-4962-8BCE-57F3155CFA71}" dt="2025-10-25T03:37:56.702" v="175" actId="1076"/>
          <ac:picMkLst>
            <pc:docMk/>
            <pc:sldMk cId="4217051642" sldId="277"/>
            <ac:picMk id="7" creationId="{CFE90F07-8F5F-A949-D63E-162CB3C1EDFB}"/>
          </ac:picMkLst>
        </pc:picChg>
      </pc:sldChg>
      <pc:sldChg chg="addSp delSp modSp new mod">
        <pc:chgData name="Asya Zulfiqar (2229775)" userId="5a754594-227c-4944-975f-b192a6346a72" providerId="ADAL" clId="{08F9C2FF-5219-4962-8BCE-57F3155CFA71}" dt="2025-10-25T04:24:46.825" v="252" actId="1076"/>
        <pc:sldMkLst>
          <pc:docMk/>
          <pc:sldMk cId="2631694444" sldId="278"/>
        </pc:sldMkLst>
        <pc:spChg chg="del">
          <ac:chgData name="Asya Zulfiqar (2229775)" userId="5a754594-227c-4944-975f-b192a6346a72" providerId="ADAL" clId="{08F9C2FF-5219-4962-8BCE-57F3155CFA71}" dt="2025-10-25T04:23:01.302" v="191" actId="478"/>
          <ac:spMkLst>
            <pc:docMk/>
            <pc:sldMk cId="2631694444" sldId="278"/>
            <ac:spMk id="2" creationId="{2FD87304-5C8D-AEA7-4C85-A1746A35D62C}"/>
          </ac:spMkLst>
        </pc:spChg>
        <pc:spChg chg="del mod">
          <ac:chgData name="Asya Zulfiqar (2229775)" userId="5a754594-227c-4944-975f-b192a6346a72" providerId="ADAL" clId="{08F9C2FF-5219-4962-8BCE-57F3155CFA71}" dt="2025-10-25T04:24:33.316" v="250" actId="478"/>
          <ac:spMkLst>
            <pc:docMk/>
            <pc:sldMk cId="2631694444" sldId="278"/>
            <ac:spMk id="3" creationId="{19CE46F6-5F15-7E3E-8C18-BF2FF2D2E461}"/>
          </ac:spMkLst>
        </pc:spChg>
        <pc:spChg chg="add mod">
          <ac:chgData name="Asya Zulfiqar (2229775)" userId="5a754594-227c-4944-975f-b192a6346a72" providerId="ADAL" clId="{08F9C2FF-5219-4962-8BCE-57F3155CFA71}" dt="2025-10-25T04:24:46.825" v="252" actId="1076"/>
          <ac:spMkLst>
            <pc:docMk/>
            <pc:sldMk cId="2631694444" sldId="278"/>
            <ac:spMk id="4" creationId="{DBD40D9D-0D1D-319C-AEAD-97E8A1AEA6FD}"/>
          </ac:spMkLst>
        </pc:spChg>
      </pc:sldChg>
    </pc:docChg>
  </pc:docChgLst>
  <pc:docChgLst>
    <pc:chgData name="Asya Zulfiqar (2229775)" userId="S::2229775@student.uwtsd.ac.uk::5a754594-227c-4944-975f-b192a6346a72" providerId="AD" clId="Web-{63A8A80E-AFAA-BC5A-CC20-B204A309F360}"/>
    <pc:docChg chg="addSld delSld modSld">
      <pc:chgData name="Asya Zulfiqar (2229775)" userId="S::2229775@student.uwtsd.ac.uk::5a754594-227c-4944-975f-b192a6346a72" providerId="AD" clId="Web-{63A8A80E-AFAA-BC5A-CC20-B204A309F360}" dt="2025-10-24T10:21:00.662" v="44"/>
      <pc:docMkLst>
        <pc:docMk/>
      </pc:docMkLst>
      <pc:sldChg chg="addSp modSp">
        <pc:chgData name="Asya Zulfiqar (2229775)" userId="S::2229775@student.uwtsd.ac.uk::5a754594-227c-4944-975f-b192a6346a72" providerId="AD" clId="Web-{63A8A80E-AFAA-BC5A-CC20-B204A309F360}" dt="2025-10-24T10:18:19.671" v="23" actId="1076"/>
        <pc:sldMkLst>
          <pc:docMk/>
          <pc:sldMk cId="109857222" sldId="256"/>
        </pc:sldMkLst>
        <pc:spChg chg="mod">
          <ac:chgData name="Asya Zulfiqar (2229775)" userId="S::2229775@student.uwtsd.ac.uk::5a754594-227c-4944-975f-b192a6346a72" providerId="AD" clId="Web-{63A8A80E-AFAA-BC5A-CC20-B204A309F360}" dt="2025-10-24T10:17:59.513" v="22" actId="1076"/>
          <ac:spMkLst>
            <pc:docMk/>
            <pc:sldMk cId="109857222" sldId="256"/>
            <ac:spMk id="2" creationId="{00000000-0000-0000-0000-000000000000}"/>
          </ac:spMkLst>
        </pc:spChg>
        <pc:spChg chg="add mod">
          <ac:chgData name="Asya Zulfiqar (2229775)" userId="S::2229775@student.uwtsd.ac.uk::5a754594-227c-4944-975f-b192a6346a72" providerId="AD" clId="Web-{63A8A80E-AFAA-BC5A-CC20-B204A309F360}" dt="2025-10-24T10:18:19.671" v="23" actId="1076"/>
          <ac:spMkLst>
            <pc:docMk/>
            <pc:sldMk cId="109857222" sldId="256"/>
            <ac:spMk id="3" creationId="{FC000367-E207-2E2D-F8DC-F65BCBC07A09}"/>
          </ac:spMkLst>
        </pc:spChg>
      </pc:sldChg>
      <pc:sldChg chg="addSp delSp modSp">
        <pc:chgData name="Asya Zulfiqar (2229775)" userId="S::2229775@student.uwtsd.ac.uk::5a754594-227c-4944-975f-b192a6346a72" providerId="AD" clId="Web-{63A8A80E-AFAA-BC5A-CC20-B204A309F360}" dt="2025-10-24T10:16:37.273" v="18" actId="20577"/>
        <pc:sldMkLst>
          <pc:docMk/>
          <pc:sldMk cId="435695435" sldId="260"/>
        </pc:sldMkLst>
        <pc:spChg chg="add mod">
          <ac:chgData name="Asya Zulfiqar (2229775)" userId="S::2229775@student.uwtsd.ac.uk::5a754594-227c-4944-975f-b192a6346a72" providerId="AD" clId="Web-{63A8A80E-AFAA-BC5A-CC20-B204A309F360}" dt="2025-10-24T10:16:37.273" v="18" actId="20577"/>
          <ac:spMkLst>
            <pc:docMk/>
            <pc:sldMk cId="435695435" sldId="260"/>
            <ac:spMk id="3" creationId="{C222CB30-F9B3-78DE-C9D0-2F91C905F1BD}"/>
          </ac:spMkLst>
        </pc:spChg>
        <pc:spChg chg="del">
          <ac:chgData name="Asya Zulfiqar (2229775)" userId="S::2229775@student.uwtsd.ac.uk::5a754594-227c-4944-975f-b192a6346a72" providerId="AD" clId="Web-{63A8A80E-AFAA-BC5A-CC20-B204A309F360}" dt="2025-10-24T10:15:39.799" v="0"/>
          <ac:spMkLst>
            <pc:docMk/>
            <pc:sldMk cId="435695435" sldId="260"/>
            <ac:spMk id="4" creationId="{6DC19698-AE30-2B84-2870-6B585DEA21BC}"/>
          </ac:spMkLst>
        </pc:spChg>
      </pc:sldChg>
      <pc:sldChg chg="delSp modSp new del">
        <pc:chgData name="Asya Zulfiqar (2229775)" userId="S::2229775@student.uwtsd.ac.uk::5a754594-227c-4944-975f-b192a6346a72" providerId="AD" clId="Web-{63A8A80E-AFAA-BC5A-CC20-B204A309F360}" dt="2025-10-24T10:21:00.662" v="44"/>
        <pc:sldMkLst>
          <pc:docMk/>
          <pc:sldMk cId="999069513" sldId="278"/>
        </pc:sldMkLst>
        <pc:spChg chg="del">
          <ac:chgData name="Asya Zulfiqar (2229775)" userId="S::2229775@student.uwtsd.ac.uk::5a754594-227c-4944-975f-b192a6346a72" providerId="AD" clId="Web-{63A8A80E-AFAA-BC5A-CC20-B204A309F360}" dt="2025-10-24T10:19:30.674" v="40"/>
          <ac:spMkLst>
            <pc:docMk/>
            <pc:sldMk cId="999069513" sldId="278"/>
            <ac:spMk id="2" creationId="{E87CF5E3-1ED6-EFFD-B8A9-E7052975E58F}"/>
          </ac:spMkLst>
        </pc:spChg>
        <pc:spChg chg="mod">
          <ac:chgData name="Asya Zulfiqar (2229775)" userId="S::2229775@student.uwtsd.ac.uk::5a754594-227c-4944-975f-b192a6346a72" providerId="AD" clId="Web-{63A8A80E-AFAA-BC5A-CC20-B204A309F360}" dt="2025-10-24T10:19:39.706" v="43" actId="20577"/>
          <ac:spMkLst>
            <pc:docMk/>
            <pc:sldMk cId="999069513" sldId="278"/>
            <ac:spMk id="3" creationId="{FDC1FDEA-A009-4CB4-2E7F-6F16481D965C}"/>
          </ac:spMkLst>
        </pc:spChg>
      </pc:sldChg>
    </pc:docChg>
  </pc:docChgLst>
  <pc:docChgLst>
    <pc:chgData name="Asya Zulfiqar (2229775)" userId="S::2229775@student.uwtsd.ac.uk::5a754594-227c-4944-975f-b192a6346a72" providerId="AD" clId="Web-{EDEC3719-F87C-EC5A-1B39-56B83F995C77}"/>
    <pc:docChg chg="addSld delSld modSld">
      <pc:chgData name="Asya Zulfiqar (2229775)" userId="S::2229775@student.uwtsd.ac.uk::5a754594-227c-4944-975f-b192a6346a72" providerId="AD" clId="Web-{EDEC3719-F87C-EC5A-1B39-56B83F995C77}" dt="2025-10-22T05:07:10.136" v="623" actId="20577"/>
      <pc:docMkLst>
        <pc:docMk/>
      </pc:docMkLst>
      <pc:sldChg chg="modSp">
        <pc:chgData name="Asya Zulfiqar (2229775)" userId="S::2229775@student.uwtsd.ac.uk::5a754594-227c-4944-975f-b192a6346a72" providerId="AD" clId="Web-{EDEC3719-F87C-EC5A-1B39-56B83F995C77}" dt="2025-10-22T04:28:47.371" v="324" actId="14100"/>
        <pc:sldMkLst>
          <pc:docMk/>
          <pc:sldMk cId="2248523213" sldId="257"/>
        </pc:sldMkLst>
        <pc:spChg chg="mod">
          <ac:chgData name="Asya Zulfiqar (2229775)" userId="S::2229775@student.uwtsd.ac.uk::5a754594-227c-4944-975f-b192a6346a72" providerId="AD" clId="Web-{EDEC3719-F87C-EC5A-1B39-56B83F995C77}" dt="2025-10-22T04:28:47.371" v="324" actId="14100"/>
          <ac:spMkLst>
            <pc:docMk/>
            <pc:sldMk cId="2248523213" sldId="257"/>
            <ac:spMk id="4" creationId="{E9254790-4B81-4A55-E967-E61570AEA8DE}"/>
          </ac:spMkLst>
        </pc:spChg>
      </pc:sldChg>
      <pc:sldChg chg="addSp modSp">
        <pc:chgData name="Asya Zulfiqar (2229775)" userId="S::2229775@student.uwtsd.ac.uk::5a754594-227c-4944-975f-b192a6346a72" providerId="AD" clId="Web-{EDEC3719-F87C-EC5A-1B39-56B83F995C77}" dt="2025-10-22T04:30:49.936" v="347" actId="20577"/>
        <pc:sldMkLst>
          <pc:docMk/>
          <pc:sldMk cId="1413928766" sldId="258"/>
        </pc:sldMkLst>
        <pc:spChg chg="add mod">
          <ac:chgData name="Asya Zulfiqar (2229775)" userId="S::2229775@student.uwtsd.ac.uk::5a754594-227c-4944-975f-b192a6346a72" providerId="AD" clId="Web-{EDEC3719-F87C-EC5A-1B39-56B83F995C77}" dt="2025-10-22T04:30:00.106" v="332"/>
          <ac:spMkLst>
            <pc:docMk/>
            <pc:sldMk cId="1413928766" sldId="258"/>
            <ac:spMk id="3" creationId="{142921EB-2A5C-AA8F-77D4-AB78D41E281A}"/>
          </ac:spMkLst>
        </pc:spChg>
        <pc:spChg chg="mod ord">
          <ac:chgData name="Asya Zulfiqar (2229775)" userId="S::2229775@student.uwtsd.ac.uk::5a754594-227c-4944-975f-b192a6346a72" providerId="AD" clId="Web-{EDEC3719-F87C-EC5A-1B39-56B83F995C77}" dt="2025-10-22T04:29:20.043" v="328" actId="1076"/>
          <ac:spMkLst>
            <pc:docMk/>
            <pc:sldMk cId="1413928766" sldId="258"/>
            <ac:spMk id="4" creationId="{FF2B8E25-010D-8366-4FE7-26BBFE47BEE7}"/>
          </ac:spMkLst>
        </pc:spChg>
        <pc:spChg chg="mod">
          <ac:chgData name="Asya Zulfiqar (2229775)" userId="S::2229775@student.uwtsd.ac.uk::5a754594-227c-4944-975f-b192a6346a72" providerId="AD" clId="Web-{EDEC3719-F87C-EC5A-1B39-56B83F995C77}" dt="2025-10-22T04:30:49.936" v="347" actId="20577"/>
          <ac:spMkLst>
            <pc:docMk/>
            <pc:sldMk cId="1413928766" sldId="258"/>
            <ac:spMk id="5" creationId="{244B08B9-64DE-96FF-DC42-3A6712913B9A}"/>
          </ac:spMkLst>
        </pc:spChg>
        <pc:spChg chg="ord">
          <ac:chgData name="Asya Zulfiqar (2229775)" userId="S::2229775@student.uwtsd.ac.uk::5a754594-227c-4944-975f-b192a6346a72" providerId="AD" clId="Web-{EDEC3719-F87C-EC5A-1B39-56B83F995C77}" dt="2025-10-22T04:11:47.520" v="164"/>
          <ac:spMkLst>
            <pc:docMk/>
            <pc:sldMk cId="1413928766" sldId="258"/>
            <ac:spMk id="7" creationId="{1EA7FAB0-D9F7-02B0-A13F-1E6C32DAF202}"/>
          </ac:spMkLst>
        </pc:spChg>
      </pc:sldChg>
      <pc:sldChg chg="addSp modSp">
        <pc:chgData name="Asya Zulfiqar (2229775)" userId="S::2229775@student.uwtsd.ac.uk::5a754594-227c-4944-975f-b192a6346a72" providerId="AD" clId="Web-{EDEC3719-F87C-EC5A-1B39-56B83F995C77}" dt="2025-10-22T04:56:05.342" v="575" actId="20577"/>
        <pc:sldMkLst>
          <pc:docMk/>
          <pc:sldMk cId="435695435" sldId="260"/>
        </pc:sldMkLst>
        <pc:spChg chg="add mod">
          <ac:chgData name="Asya Zulfiqar (2229775)" userId="S::2229775@student.uwtsd.ac.uk::5a754594-227c-4944-975f-b192a6346a72" providerId="AD" clId="Web-{EDEC3719-F87C-EC5A-1B39-56B83F995C77}" dt="2025-10-22T04:33:06.193" v="372" actId="1076"/>
          <ac:spMkLst>
            <pc:docMk/>
            <pc:sldMk cId="435695435" sldId="260"/>
            <ac:spMk id="2" creationId="{29DA772B-A826-1857-B346-7F7FA1EE58F9}"/>
          </ac:spMkLst>
        </pc:spChg>
      </pc:sldChg>
      <pc:sldChg chg="addSp modSp">
        <pc:chgData name="Asya Zulfiqar (2229775)" userId="S::2229775@student.uwtsd.ac.uk::5a754594-227c-4944-975f-b192a6346a72" providerId="AD" clId="Web-{EDEC3719-F87C-EC5A-1B39-56B83F995C77}" dt="2025-10-22T04:33:44.116" v="378" actId="1076"/>
        <pc:sldMkLst>
          <pc:docMk/>
          <pc:sldMk cId="1404592045" sldId="261"/>
        </pc:sldMkLst>
        <pc:spChg chg="add mod">
          <ac:chgData name="Asya Zulfiqar (2229775)" userId="S::2229775@student.uwtsd.ac.uk::5a754594-227c-4944-975f-b192a6346a72" providerId="AD" clId="Web-{EDEC3719-F87C-EC5A-1B39-56B83F995C77}" dt="2025-10-22T04:33:44.116" v="378" actId="1076"/>
          <ac:spMkLst>
            <pc:docMk/>
            <pc:sldMk cId="1404592045" sldId="261"/>
            <ac:spMk id="3" creationId="{F87A5635-1D81-CDC9-1A3E-F936CF1B887C}"/>
          </ac:spMkLst>
        </pc:spChg>
      </pc:sldChg>
      <pc:sldChg chg="addSp modSp">
        <pc:chgData name="Asya Zulfiqar (2229775)" userId="S::2229775@student.uwtsd.ac.uk::5a754594-227c-4944-975f-b192a6346a72" providerId="AD" clId="Web-{EDEC3719-F87C-EC5A-1B39-56B83F995C77}" dt="2025-10-22T04:35:47.354" v="407" actId="14100"/>
        <pc:sldMkLst>
          <pc:docMk/>
          <pc:sldMk cId="3070048840" sldId="262"/>
        </pc:sldMkLst>
        <pc:spChg chg="add mod">
          <ac:chgData name="Asya Zulfiqar (2229775)" userId="S::2229775@student.uwtsd.ac.uk::5a754594-227c-4944-975f-b192a6346a72" providerId="AD" clId="Web-{EDEC3719-F87C-EC5A-1B39-56B83F995C77}" dt="2025-10-22T04:35:47.354" v="407" actId="14100"/>
          <ac:spMkLst>
            <pc:docMk/>
            <pc:sldMk cId="3070048840" sldId="262"/>
            <ac:spMk id="2" creationId="{3A4F4C68-DF3E-226E-F41F-EABB1C482670}"/>
          </ac:spMkLst>
        </pc:spChg>
        <pc:spChg chg="mod">
          <ac:chgData name="Asya Zulfiqar (2229775)" userId="S::2229775@student.uwtsd.ac.uk::5a754594-227c-4944-975f-b192a6346a72" providerId="AD" clId="Web-{EDEC3719-F87C-EC5A-1B39-56B83F995C77}" dt="2025-10-22T04:34:42.524" v="389" actId="1076"/>
          <ac:spMkLst>
            <pc:docMk/>
            <pc:sldMk cId="3070048840" sldId="262"/>
            <ac:spMk id="3" creationId="{AC90DB17-BD58-9655-46BF-D5876BFB3BC0}"/>
          </ac:spMkLst>
        </pc:spChg>
        <pc:spChg chg="mod">
          <ac:chgData name="Asya Zulfiqar (2229775)" userId="S::2229775@student.uwtsd.ac.uk::5a754594-227c-4944-975f-b192a6346a72" providerId="AD" clId="Web-{EDEC3719-F87C-EC5A-1B39-56B83F995C77}" dt="2025-10-22T04:34:32.946" v="387" actId="1076"/>
          <ac:spMkLst>
            <pc:docMk/>
            <pc:sldMk cId="3070048840" sldId="262"/>
            <ac:spMk id="5" creationId="{3E4C7E4E-F8D5-A051-2429-53D360873FCD}"/>
          </ac:spMkLst>
        </pc:spChg>
        <pc:spChg chg="mod">
          <ac:chgData name="Asya Zulfiqar (2229775)" userId="S::2229775@student.uwtsd.ac.uk::5a754594-227c-4944-975f-b192a6346a72" providerId="AD" clId="Web-{EDEC3719-F87C-EC5A-1B39-56B83F995C77}" dt="2025-10-22T04:34:37.102" v="388" actId="1076"/>
          <ac:spMkLst>
            <pc:docMk/>
            <pc:sldMk cId="3070048840" sldId="262"/>
            <ac:spMk id="6" creationId="{25F977E9-05EC-CB1A-1880-E246EB666C87}"/>
          </ac:spMkLst>
        </pc:spChg>
        <pc:spChg chg="mod">
          <ac:chgData name="Asya Zulfiqar (2229775)" userId="S::2229775@student.uwtsd.ac.uk::5a754594-227c-4944-975f-b192a6346a72" providerId="AD" clId="Web-{EDEC3719-F87C-EC5A-1B39-56B83F995C77}" dt="2025-10-22T04:34:29.555" v="386" actId="1076"/>
          <ac:spMkLst>
            <pc:docMk/>
            <pc:sldMk cId="3070048840" sldId="262"/>
            <ac:spMk id="7" creationId="{9F3439FD-9B08-2418-A4CC-72A137B3CAB1}"/>
          </ac:spMkLst>
        </pc:spChg>
        <pc:spChg chg="mod">
          <ac:chgData name="Asya Zulfiqar (2229775)" userId="S::2229775@student.uwtsd.ac.uk::5a754594-227c-4944-975f-b192a6346a72" providerId="AD" clId="Web-{EDEC3719-F87C-EC5A-1B39-56B83F995C77}" dt="2025-10-22T04:34:25.086" v="385" actId="1076"/>
          <ac:spMkLst>
            <pc:docMk/>
            <pc:sldMk cId="3070048840" sldId="262"/>
            <ac:spMk id="10" creationId="{1A0C7BC8-FFF1-A92C-6FAD-E10647FB3E8F}"/>
          </ac:spMkLst>
        </pc:spChg>
        <pc:spChg chg="mod">
          <ac:chgData name="Asya Zulfiqar (2229775)" userId="S::2229775@student.uwtsd.ac.uk::5a754594-227c-4944-975f-b192a6346a72" providerId="AD" clId="Web-{EDEC3719-F87C-EC5A-1B39-56B83F995C77}" dt="2025-10-22T04:34:14.023" v="382" actId="1076"/>
          <ac:spMkLst>
            <pc:docMk/>
            <pc:sldMk cId="3070048840" sldId="262"/>
            <ac:spMk id="11" creationId="{80894FEE-BE90-6905-6D08-AE86A8339CD7}"/>
          </ac:spMkLst>
        </pc:spChg>
        <pc:spChg chg="mod">
          <ac:chgData name="Asya Zulfiqar (2229775)" userId="S::2229775@student.uwtsd.ac.uk::5a754594-227c-4944-975f-b192a6346a72" providerId="AD" clId="Web-{EDEC3719-F87C-EC5A-1B39-56B83F995C77}" dt="2025-10-22T04:34:17.633" v="383" actId="1076"/>
          <ac:spMkLst>
            <pc:docMk/>
            <pc:sldMk cId="3070048840" sldId="262"/>
            <ac:spMk id="12" creationId="{61263CF9-CB64-5DF6-2C86-D11D2829DEE7}"/>
          </ac:spMkLst>
        </pc:spChg>
        <pc:spChg chg="mod">
          <ac:chgData name="Asya Zulfiqar (2229775)" userId="S::2229775@student.uwtsd.ac.uk::5a754594-227c-4944-975f-b192a6346a72" providerId="AD" clId="Web-{EDEC3719-F87C-EC5A-1B39-56B83F995C77}" dt="2025-10-22T04:34:21.539" v="384" actId="1076"/>
          <ac:spMkLst>
            <pc:docMk/>
            <pc:sldMk cId="3070048840" sldId="262"/>
            <ac:spMk id="13" creationId="{A4540A31-02CF-183D-BFE8-0A8E4402E286}"/>
          </ac:spMkLst>
        </pc:spChg>
        <pc:spChg chg="mod">
          <ac:chgData name="Asya Zulfiqar (2229775)" userId="S::2229775@student.uwtsd.ac.uk::5a754594-227c-4944-975f-b192a6346a72" providerId="AD" clId="Web-{EDEC3719-F87C-EC5A-1B39-56B83F995C77}" dt="2025-10-22T04:34:05.773" v="380" actId="1076"/>
          <ac:spMkLst>
            <pc:docMk/>
            <pc:sldMk cId="3070048840" sldId="262"/>
            <ac:spMk id="15" creationId="{D2789F13-E21E-259F-5A6B-9FF6A2C58015}"/>
          </ac:spMkLst>
        </pc:spChg>
      </pc:sldChg>
      <pc:sldChg chg="addSp modSp">
        <pc:chgData name="Asya Zulfiqar (2229775)" userId="S::2229775@student.uwtsd.ac.uk::5a754594-227c-4944-975f-b192a6346a72" providerId="AD" clId="Web-{EDEC3719-F87C-EC5A-1B39-56B83F995C77}" dt="2025-10-22T04:36:53.465" v="418" actId="1076"/>
        <pc:sldMkLst>
          <pc:docMk/>
          <pc:sldMk cId="2420297659" sldId="263"/>
        </pc:sldMkLst>
        <pc:spChg chg="add mod">
          <ac:chgData name="Asya Zulfiqar (2229775)" userId="S::2229775@student.uwtsd.ac.uk::5a754594-227c-4944-975f-b192a6346a72" providerId="AD" clId="Web-{EDEC3719-F87C-EC5A-1B39-56B83F995C77}" dt="2025-10-22T04:36:53.465" v="418" actId="1076"/>
          <ac:spMkLst>
            <pc:docMk/>
            <pc:sldMk cId="2420297659" sldId="263"/>
            <ac:spMk id="14" creationId="{F9FBC56B-2A23-1E6D-4BF9-9B6E6E90AA48}"/>
          </ac:spMkLst>
        </pc:spChg>
      </pc:sldChg>
      <pc:sldChg chg="addSp modSp">
        <pc:chgData name="Asya Zulfiqar (2229775)" userId="S::2229775@student.uwtsd.ac.uk::5a754594-227c-4944-975f-b192a6346a72" providerId="AD" clId="Web-{EDEC3719-F87C-EC5A-1B39-56B83F995C77}" dt="2025-10-22T04:38:13.700" v="432" actId="1076"/>
        <pc:sldMkLst>
          <pc:docMk/>
          <pc:sldMk cId="289066590" sldId="264"/>
        </pc:sldMkLst>
        <pc:spChg chg="mod">
          <ac:chgData name="Asya Zulfiqar (2229775)" userId="S::2229775@student.uwtsd.ac.uk::5a754594-227c-4944-975f-b192a6346a72" providerId="AD" clId="Web-{EDEC3719-F87C-EC5A-1B39-56B83F995C77}" dt="2025-10-22T04:07:44.222" v="130" actId="1076"/>
          <ac:spMkLst>
            <pc:docMk/>
            <pc:sldMk cId="289066590" sldId="264"/>
            <ac:spMk id="2" creationId="{85EAF1CF-F43E-B384-46E9-0CEABD00FC98}"/>
          </ac:spMkLst>
        </pc:spChg>
        <pc:spChg chg="mod">
          <ac:chgData name="Asya Zulfiqar (2229775)" userId="S::2229775@student.uwtsd.ac.uk::5a754594-227c-4944-975f-b192a6346a72" providerId="AD" clId="Web-{EDEC3719-F87C-EC5A-1B39-56B83F995C77}" dt="2025-10-22T04:38:00.169" v="429" actId="1076"/>
          <ac:spMkLst>
            <pc:docMk/>
            <pc:sldMk cId="289066590" sldId="264"/>
            <ac:spMk id="3" creationId="{1BE248F2-2181-FCCF-A27F-A5CAA2DCFC56}"/>
          </ac:spMkLst>
        </pc:spChg>
        <pc:spChg chg="mod">
          <ac:chgData name="Asya Zulfiqar (2229775)" userId="S::2229775@student.uwtsd.ac.uk::5a754594-227c-4944-975f-b192a6346a72" providerId="AD" clId="Web-{EDEC3719-F87C-EC5A-1B39-56B83F995C77}" dt="2025-10-22T04:38:09.216" v="431" actId="14100"/>
          <ac:spMkLst>
            <pc:docMk/>
            <pc:sldMk cId="289066590" sldId="264"/>
            <ac:spMk id="4" creationId="{5E251BE5-E117-B215-B79E-2E41815486AE}"/>
          </ac:spMkLst>
        </pc:spChg>
        <pc:spChg chg="mod">
          <ac:chgData name="Asya Zulfiqar (2229775)" userId="S::2229775@student.uwtsd.ac.uk::5a754594-227c-4944-975f-b192a6346a72" providerId="AD" clId="Web-{EDEC3719-F87C-EC5A-1B39-56B83F995C77}" dt="2025-10-22T04:07:52.003" v="132" actId="1076"/>
          <ac:spMkLst>
            <pc:docMk/>
            <pc:sldMk cId="289066590" sldId="264"/>
            <ac:spMk id="5" creationId="{661FDCEF-8BB4-84AF-8BB4-0590D403ECB0}"/>
          </ac:spMkLst>
        </pc:spChg>
        <pc:spChg chg="add mod">
          <ac:chgData name="Asya Zulfiqar (2229775)" userId="S::2229775@student.uwtsd.ac.uk::5a754594-227c-4944-975f-b192a6346a72" providerId="AD" clId="Web-{EDEC3719-F87C-EC5A-1B39-56B83F995C77}" dt="2025-10-22T04:38:13.700" v="432" actId="1076"/>
          <ac:spMkLst>
            <pc:docMk/>
            <pc:sldMk cId="289066590" sldId="264"/>
            <ac:spMk id="8" creationId="{6C958CCA-AE41-F959-2855-E27FBA5FACEA}"/>
          </ac:spMkLst>
        </pc:spChg>
        <pc:picChg chg="mod">
          <ac:chgData name="Asya Zulfiqar (2229775)" userId="S::2229775@student.uwtsd.ac.uk::5a754594-227c-4944-975f-b192a6346a72" providerId="AD" clId="Web-{EDEC3719-F87C-EC5A-1B39-56B83F995C77}" dt="2025-10-22T04:07:48.175" v="131" actId="1076"/>
          <ac:picMkLst>
            <pc:docMk/>
            <pc:sldMk cId="289066590" sldId="264"/>
            <ac:picMk id="6" creationId="{861331A9-91AD-12C7-2FCF-CF662BB8FF6D}"/>
          </ac:picMkLst>
        </pc:picChg>
      </pc:sldChg>
      <pc:sldChg chg="addSp modSp">
        <pc:chgData name="Asya Zulfiqar (2229775)" userId="S::2229775@student.uwtsd.ac.uk::5a754594-227c-4944-975f-b192a6346a72" providerId="AD" clId="Web-{EDEC3719-F87C-EC5A-1B39-56B83F995C77}" dt="2025-10-22T04:40:04.171" v="449" actId="1076"/>
        <pc:sldMkLst>
          <pc:docMk/>
          <pc:sldMk cId="4163976424" sldId="265"/>
        </pc:sldMkLst>
        <pc:spChg chg="mod">
          <ac:chgData name="Asya Zulfiqar (2229775)" userId="S::2229775@student.uwtsd.ac.uk::5a754594-227c-4944-975f-b192a6346a72" providerId="AD" clId="Web-{EDEC3719-F87C-EC5A-1B39-56B83F995C77}" dt="2025-10-22T04:39:34.311" v="443" actId="1076"/>
          <ac:spMkLst>
            <pc:docMk/>
            <pc:sldMk cId="4163976424" sldId="265"/>
            <ac:spMk id="4" creationId="{65BD1878-A974-DFAE-73AF-E80CC49D5C07}"/>
          </ac:spMkLst>
        </pc:spChg>
        <pc:spChg chg="mod">
          <ac:chgData name="Asya Zulfiqar (2229775)" userId="S::2229775@student.uwtsd.ac.uk::5a754594-227c-4944-975f-b192a6346a72" providerId="AD" clId="Web-{EDEC3719-F87C-EC5A-1B39-56B83F995C77}" dt="2025-10-22T04:39:24.155" v="440" actId="1076"/>
          <ac:spMkLst>
            <pc:docMk/>
            <pc:sldMk cId="4163976424" sldId="265"/>
            <ac:spMk id="5" creationId="{7AE58E81-6E17-A1DC-6EF9-F8F9C08CED47}"/>
          </ac:spMkLst>
        </pc:spChg>
        <pc:spChg chg="mod ord">
          <ac:chgData name="Asya Zulfiqar (2229775)" userId="S::2229775@student.uwtsd.ac.uk::5a754594-227c-4944-975f-b192a6346a72" providerId="AD" clId="Web-{EDEC3719-F87C-EC5A-1B39-56B83F995C77}" dt="2025-10-22T04:39:51.264" v="446"/>
          <ac:spMkLst>
            <pc:docMk/>
            <pc:sldMk cId="4163976424" sldId="265"/>
            <ac:spMk id="6" creationId="{DFBC1FF8-4304-B786-89D0-D509A13E6AE7}"/>
          </ac:spMkLst>
        </pc:spChg>
        <pc:spChg chg="mod">
          <ac:chgData name="Asya Zulfiqar (2229775)" userId="S::2229775@student.uwtsd.ac.uk::5a754594-227c-4944-975f-b192a6346a72" providerId="AD" clId="Web-{EDEC3719-F87C-EC5A-1B39-56B83F995C77}" dt="2025-10-22T04:39:37.952" v="444" actId="1076"/>
          <ac:spMkLst>
            <pc:docMk/>
            <pc:sldMk cId="4163976424" sldId="265"/>
            <ac:spMk id="7" creationId="{9661473B-997E-485B-E376-1CBDE07403E3}"/>
          </ac:spMkLst>
        </pc:spChg>
        <pc:spChg chg="add mod">
          <ac:chgData name="Asya Zulfiqar (2229775)" userId="S::2229775@student.uwtsd.ac.uk::5a754594-227c-4944-975f-b192a6346a72" providerId="AD" clId="Web-{EDEC3719-F87C-EC5A-1B39-56B83F995C77}" dt="2025-10-22T04:40:04.171" v="449" actId="1076"/>
          <ac:spMkLst>
            <pc:docMk/>
            <pc:sldMk cId="4163976424" sldId="265"/>
            <ac:spMk id="8" creationId="{13EE6FE0-834E-DAE2-8724-C62CF41BFDA8}"/>
          </ac:spMkLst>
        </pc:spChg>
        <pc:picChg chg="mod">
          <ac:chgData name="Asya Zulfiqar (2229775)" userId="S::2229775@student.uwtsd.ac.uk::5a754594-227c-4944-975f-b192a6346a72" providerId="AD" clId="Web-{EDEC3719-F87C-EC5A-1B39-56B83F995C77}" dt="2025-10-22T04:39:31.358" v="442" actId="1076"/>
          <ac:picMkLst>
            <pc:docMk/>
            <pc:sldMk cId="4163976424" sldId="265"/>
            <ac:picMk id="2" creationId="{B0B8D3E9-B462-01D6-E588-FD987FD14326}"/>
          </ac:picMkLst>
        </pc:picChg>
      </pc:sldChg>
      <pc:sldChg chg="addSp modSp">
        <pc:chgData name="Asya Zulfiqar (2229775)" userId="S::2229775@student.uwtsd.ac.uk::5a754594-227c-4944-975f-b192a6346a72" providerId="AD" clId="Web-{EDEC3719-F87C-EC5A-1B39-56B83F995C77}" dt="2025-10-22T04:40:47.609" v="458" actId="20577"/>
        <pc:sldMkLst>
          <pc:docMk/>
          <pc:sldMk cId="2065796167" sldId="266"/>
        </pc:sldMkLst>
        <pc:spChg chg="add mod">
          <ac:chgData name="Asya Zulfiqar (2229775)" userId="S::2229775@student.uwtsd.ac.uk::5a754594-227c-4944-975f-b192a6346a72" providerId="AD" clId="Web-{EDEC3719-F87C-EC5A-1B39-56B83F995C77}" dt="2025-10-22T04:40:35.780" v="456" actId="20577"/>
          <ac:spMkLst>
            <pc:docMk/>
            <pc:sldMk cId="2065796167" sldId="266"/>
            <ac:spMk id="3" creationId="{E201559B-E5A9-5E20-D942-8A5C43E177A1}"/>
          </ac:spMkLst>
        </pc:spChg>
        <pc:spChg chg="mod">
          <ac:chgData name="Asya Zulfiqar (2229775)" userId="S::2229775@student.uwtsd.ac.uk::5a754594-227c-4944-975f-b192a6346a72" providerId="AD" clId="Web-{EDEC3719-F87C-EC5A-1B39-56B83F995C77}" dt="2025-10-22T04:40:47.609" v="458" actId="20577"/>
          <ac:spMkLst>
            <pc:docMk/>
            <pc:sldMk cId="2065796167" sldId="266"/>
            <ac:spMk id="4" creationId="{16D36310-CB9A-51B3-B998-E86FBE3D265F}"/>
          </ac:spMkLst>
        </pc:spChg>
      </pc:sldChg>
      <pc:sldChg chg="addSp delSp modSp">
        <pc:chgData name="Asya Zulfiqar (2229775)" userId="S::2229775@student.uwtsd.ac.uk::5a754594-227c-4944-975f-b192a6346a72" providerId="AD" clId="Web-{EDEC3719-F87C-EC5A-1B39-56B83F995C77}" dt="2025-10-22T04:41:14.640" v="464"/>
        <pc:sldMkLst>
          <pc:docMk/>
          <pc:sldMk cId="1473947822" sldId="267"/>
        </pc:sldMkLst>
        <pc:spChg chg="mod">
          <ac:chgData name="Asya Zulfiqar (2229775)" userId="S::2229775@student.uwtsd.ac.uk::5a754594-227c-4944-975f-b192a6346a72" providerId="AD" clId="Web-{EDEC3719-F87C-EC5A-1B39-56B83F995C77}" dt="2025-10-22T04:05:57.534" v="115" actId="1076"/>
          <ac:spMkLst>
            <pc:docMk/>
            <pc:sldMk cId="1473947822" sldId="267"/>
            <ac:spMk id="3" creationId="{11D39113-93A7-DDFA-2797-4C4959AA9634}"/>
          </ac:spMkLst>
        </pc:spChg>
        <pc:spChg chg="mod">
          <ac:chgData name="Asya Zulfiqar (2229775)" userId="S::2229775@student.uwtsd.ac.uk::5a754594-227c-4944-975f-b192a6346a72" providerId="AD" clId="Web-{EDEC3719-F87C-EC5A-1B39-56B83F995C77}" dt="2025-10-22T04:40:58.437" v="461" actId="20577"/>
          <ac:spMkLst>
            <pc:docMk/>
            <pc:sldMk cId="1473947822" sldId="267"/>
            <ac:spMk id="4" creationId="{0BA7470F-9879-1676-A6FF-0A38D40B3AE5}"/>
          </ac:spMkLst>
        </pc:spChg>
        <pc:spChg chg="mod">
          <ac:chgData name="Asya Zulfiqar (2229775)" userId="S::2229775@student.uwtsd.ac.uk::5a754594-227c-4944-975f-b192a6346a72" providerId="AD" clId="Web-{EDEC3719-F87C-EC5A-1B39-56B83F995C77}" dt="2025-10-22T04:06:00.518" v="116" actId="1076"/>
          <ac:spMkLst>
            <pc:docMk/>
            <pc:sldMk cId="1473947822" sldId="267"/>
            <ac:spMk id="5" creationId="{D6A0FA3F-63B2-4A79-FAC4-FE9666F867FC}"/>
          </ac:spMkLst>
        </pc:spChg>
        <pc:spChg chg="mod">
          <ac:chgData name="Asya Zulfiqar (2229775)" userId="S::2229775@student.uwtsd.ac.uk::5a754594-227c-4944-975f-b192a6346a72" providerId="AD" clId="Web-{EDEC3719-F87C-EC5A-1B39-56B83F995C77}" dt="2025-10-22T04:06:06.237" v="118" actId="1076"/>
          <ac:spMkLst>
            <pc:docMk/>
            <pc:sldMk cId="1473947822" sldId="267"/>
            <ac:spMk id="7" creationId="{64D2A022-033A-AD51-A78A-33F4975412F1}"/>
          </ac:spMkLst>
        </pc:spChg>
        <pc:spChg chg="add">
          <ac:chgData name="Asya Zulfiqar (2229775)" userId="S::2229775@student.uwtsd.ac.uk::5a754594-227c-4944-975f-b192a6346a72" providerId="AD" clId="Web-{EDEC3719-F87C-EC5A-1B39-56B83F995C77}" dt="2025-10-22T04:41:06.343" v="462"/>
          <ac:spMkLst>
            <pc:docMk/>
            <pc:sldMk cId="1473947822" sldId="267"/>
            <ac:spMk id="8" creationId="{7A13DCF5-AF82-7F2D-40EB-155EFF187A2C}"/>
          </ac:spMkLst>
        </pc:spChg>
        <pc:spChg chg="mod">
          <ac:chgData name="Asya Zulfiqar (2229775)" userId="S::2229775@student.uwtsd.ac.uk::5a754594-227c-4944-975f-b192a6346a72" providerId="AD" clId="Web-{EDEC3719-F87C-EC5A-1B39-56B83F995C77}" dt="2025-10-22T04:06:09.096" v="119" actId="1076"/>
          <ac:spMkLst>
            <pc:docMk/>
            <pc:sldMk cId="1473947822" sldId="267"/>
            <ac:spMk id="9" creationId="{1D445166-5307-336E-1B92-773AD141F6D0}"/>
          </ac:spMkLst>
        </pc:spChg>
      </pc:sldChg>
      <pc:sldChg chg="addSp delSp modSp">
        <pc:chgData name="Asya Zulfiqar (2229775)" userId="S::2229775@student.uwtsd.ac.uk::5a754594-227c-4944-975f-b192a6346a72" providerId="AD" clId="Web-{EDEC3719-F87C-EC5A-1B39-56B83F995C77}" dt="2025-10-22T04:59:33.720" v="585"/>
        <pc:sldMkLst>
          <pc:docMk/>
          <pc:sldMk cId="889099584" sldId="268"/>
        </pc:sldMkLst>
        <pc:spChg chg="add mod">
          <ac:chgData name="Asya Zulfiqar (2229775)" userId="S::2229775@student.uwtsd.ac.uk::5a754594-227c-4944-975f-b192a6346a72" providerId="AD" clId="Web-{EDEC3719-F87C-EC5A-1B39-56B83F995C77}" dt="2025-10-22T04:52:03.806" v="531" actId="14100"/>
          <ac:spMkLst>
            <pc:docMk/>
            <pc:sldMk cId="889099584" sldId="268"/>
            <ac:spMk id="2" creationId="{5A740F68-447D-7DA0-7C7B-9D81F5EA091C}"/>
          </ac:spMkLst>
        </pc:spChg>
        <pc:spChg chg="add del mod">
          <ac:chgData name="Asya Zulfiqar (2229775)" userId="S::2229775@student.uwtsd.ac.uk::5a754594-227c-4944-975f-b192a6346a72" providerId="AD" clId="Web-{EDEC3719-F87C-EC5A-1B39-56B83F995C77}" dt="2025-10-22T04:59:33.720" v="585"/>
          <ac:spMkLst>
            <pc:docMk/>
            <pc:sldMk cId="889099584" sldId="268"/>
            <ac:spMk id="5" creationId="{0460AA7C-1A5D-8D2E-BF9D-2DA31153C6DE}"/>
          </ac:spMkLst>
        </pc:spChg>
        <pc:spChg chg="mod">
          <ac:chgData name="Asya Zulfiqar (2229775)" userId="S::2229775@student.uwtsd.ac.uk::5a754594-227c-4944-975f-b192a6346a72" providerId="AD" clId="Web-{EDEC3719-F87C-EC5A-1B39-56B83F995C77}" dt="2025-10-22T04:03:32.470" v="100" actId="1076"/>
          <ac:spMkLst>
            <pc:docMk/>
            <pc:sldMk cId="889099584" sldId="268"/>
            <ac:spMk id="6" creationId="{413A573B-3C7C-D07F-44FF-9A4DD8ECC5A0}"/>
          </ac:spMkLst>
        </pc:spChg>
      </pc:sldChg>
      <pc:sldChg chg="addSp delSp modSp">
        <pc:chgData name="Asya Zulfiqar (2229775)" userId="S::2229775@student.uwtsd.ac.uk::5a754594-227c-4944-975f-b192a6346a72" providerId="AD" clId="Web-{EDEC3719-F87C-EC5A-1B39-56B83F995C77}" dt="2025-10-22T04:52:18.322" v="536" actId="14100"/>
        <pc:sldMkLst>
          <pc:docMk/>
          <pc:sldMk cId="3348018023" sldId="269"/>
        </pc:sldMkLst>
        <pc:spChg chg="add del mod">
          <ac:chgData name="Asya Zulfiqar (2229775)" userId="S::2229775@student.uwtsd.ac.uk::5a754594-227c-4944-975f-b192a6346a72" providerId="AD" clId="Web-{EDEC3719-F87C-EC5A-1B39-56B83F995C77}" dt="2025-10-22T04:42:31.235" v="474" actId="20577"/>
          <ac:spMkLst>
            <pc:docMk/>
            <pc:sldMk cId="3348018023" sldId="269"/>
            <ac:spMk id="4" creationId="{2B3B2232-FBE2-632A-1144-50435F920D6C}"/>
          </ac:spMkLst>
        </pc:spChg>
        <pc:spChg chg="add mod">
          <ac:chgData name="Asya Zulfiqar (2229775)" userId="S::2229775@student.uwtsd.ac.uk::5a754594-227c-4944-975f-b192a6346a72" providerId="AD" clId="Web-{EDEC3719-F87C-EC5A-1B39-56B83F995C77}" dt="2025-10-22T04:52:18.322" v="536" actId="14100"/>
          <ac:spMkLst>
            <pc:docMk/>
            <pc:sldMk cId="3348018023" sldId="269"/>
            <ac:spMk id="6" creationId="{AB1F68CF-A4BE-369A-4EAE-249520E4722C}"/>
          </ac:spMkLst>
        </pc:spChg>
      </pc:sldChg>
      <pc:sldChg chg="addSp delSp modSp mod setBg">
        <pc:chgData name="Asya Zulfiqar (2229775)" userId="S::2229775@student.uwtsd.ac.uk::5a754594-227c-4944-975f-b192a6346a72" providerId="AD" clId="Web-{EDEC3719-F87C-EC5A-1B39-56B83F995C77}" dt="2025-10-22T04:58:00.062" v="581" actId="1076"/>
        <pc:sldMkLst>
          <pc:docMk/>
          <pc:sldMk cId="3482206464" sldId="270"/>
        </pc:sldMkLst>
        <pc:spChg chg="mod">
          <ac:chgData name="Asya Zulfiqar (2229775)" userId="S::2229775@student.uwtsd.ac.uk::5a754594-227c-4944-975f-b192a6346a72" providerId="AD" clId="Web-{EDEC3719-F87C-EC5A-1B39-56B83F995C77}" dt="2025-10-22T04:57:55.500" v="580" actId="14100"/>
          <ac:spMkLst>
            <pc:docMk/>
            <pc:sldMk cId="3482206464" sldId="270"/>
            <ac:spMk id="4" creationId="{C5FE5152-2120-A4B9-5110-8E8995CF085E}"/>
          </ac:spMkLst>
        </pc:spChg>
        <pc:spChg chg="add mod">
          <ac:chgData name="Asya Zulfiqar (2229775)" userId="S::2229775@student.uwtsd.ac.uk::5a754594-227c-4944-975f-b192a6346a72" providerId="AD" clId="Web-{EDEC3719-F87C-EC5A-1B39-56B83F995C77}" dt="2025-10-22T04:58:00.062" v="581" actId="1076"/>
          <ac:spMkLst>
            <pc:docMk/>
            <pc:sldMk cId="3482206464" sldId="270"/>
            <ac:spMk id="6" creationId="{5F23C33F-0056-9311-79A8-FFAE4E16EA55}"/>
          </ac:spMkLst>
        </pc:spChg>
        <pc:spChg chg="add">
          <ac:chgData name="Asya Zulfiqar (2229775)" userId="S::2229775@student.uwtsd.ac.uk::5a754594-227c-4944-975f-b192a6346a72" providerId="AD" clId="Web-{EDEC3719-F87C-EC5A-1B39-56B83F995C77}" dt="2025-10-22T04:46:27.287" v="488"/>
          <ac:spMkLst>
            <pc:docMk/>
            <pc:sldMk cId="3482206464" sldId="270"/>
            <ac:spMk id="9" creationId="{C0763A76-9F1C-4FC5-82B7-DD475DA461B2}"/>
          </ac:spMkLst>
        </pc:spChg>
        <pc:spChg chg="add">
          <ac:chgData name="Asya Zulfiqar (2229775)" userId="S::2229775@student.uwtsd.ac.uk::5a754594-227c-4944-975f-b192a6346a72" providerId="AD" clId="Web-{EDEC3719-F87C-EC5A-1B39-56B83F995C77}" dt="2025-10-22T04:46:27.287" v="488"/>
          <ac:spMkLst>
            <pc:docMk/>
            <pc:sldMk cId="3482206464" sldId="270"/>
            <ac:spMk id="11" creationId="{E81BF4F6-F2CF-4984-9D14-D6966D92F99F}"/>
          </ac:spMkLst>
        </pc:spChg>
        <pc:picChg chg="add mod">
          <ac:chgData name="Asya Zulfiqar (2229775)" userId="S::2229775@student.uwtsd.ac.uk::5a754594-227c-4944-975f-b192a6346a72" providerId="AD" clId="Web-{EDEC3719-F87C-EC5A-1B39-56B83F995C77}" dt="2025-10-22T04:46:27.287" v="488"/>
          <ac:picMkLst>
            <pc:docMk/>
            <pc:sldMk cId="3482206464" sldId="270"/>
            <ac:picMk id="3" creationId="{27BBBFF0-CFC2-4582-542A-693C95B37C13}"/>
          </ac:picMkLst>
        </pc:picChg>
      </pc:sldChg>
      <pc:sldChg chg="addSp delSp modSp">
        <pc:chgData name="Asya Zulfiqar (2229775)" userId="S::2229775@student.uwtsd.ac.uk::5a754594-227c-4944-975f-b192a6346a72" providerId="AD" clId="Web-{EDEC3719-F87C-EC5A-1B39-56B83F995C77}" dt="2025-10-22T05:07:10.136" v="623" actId="20577"/>
        <pc:sldMkLst>
          <pc:docMk/>
          <pc:sldMk cId="2713391324" sldId="271"/>
        </pc:sldMkLst>
        <pc:spChg chg="mod">
          <ac:chgData name="Asya Zulfiqar (2229775)" userId="S::2229775@student.uwtsd.ac.uk::5a754594-227c-4944-975f-b192a6346a72" providerId="AD" clId="Web-{EDEC3719-F87C-EC5A-1B39-56B83F995C77}" dt="2025-10-22T05:05:28.975" v="613" actId="1076"/>
          <ac:spMkLst>
            <pc:docMk/>
            <pc:sldMk cId="2713391324" sldId="271"/>
            <ac:spMk id="4" creationId="{31ED5CEC-1D34-15E6-192B-1FA75CFF4794}"/>
          </ac:spMkLst>
        </pc:spChg>
        <pc:spChg chg="mod">
          <ac:chgData name="Asya Zulfiqar (2229775)" userId="S::2229775@student.uwtsd.ac.uk::5a754594-227c-4944-975f-b192a6346a72" providerId="AD" clId="Web-{EDEC3719-F87C-EC5A-1B39-56B83F995C77}" dt="2025-10-22T05:07:10.136" v="623" actId="20577"/>
          <ac:spMkLst>
            <pc:docMk/>
            <pc:sldMk cId="2713391324" sldId="271"/>
            <ac:spMk id="5" creationId="{699AF94E-21C8-5CC8-DF6A-9DD3B9ABCBA6}"/>
          </ac:spMkLst>
        </pc:spChg>
        <pc:spChg chg="add">
          <ac:chgData name="Asya Zulfiqar (2229775)" userId="S::2229775@student.uwtsd.ac.uk::5a754594-227c-4944-975f-b192a6346a72" providerId="AD" clId="Web-{EDEC3719-F87C-EC5A-1B39-56B83F995C77}" dt="2025-10-22T05:02:43.877" v="587"/>
          <ac:spMkLst>
            <pc:docMk/>
            <pc:sldMk cId="2713391324" sldId="271"/>
            <ac:spMk id="19" creationId="{04812C46-200A-4DEB-A05E-3ED6C68C2387}"/>
          </ac:spMkLst>
        </pc:spChg>
        <pc:spChg chg="add">
          <ac:chgData name="Asya Zulfiqar (2229775)" userId="S::2229775@student.uwtsd.ac.uk::5a754594-227c-4944-975f-b192a6346a72" providerId="AD" clId="Web-{EDEC3719-F87C-EC5A-1B39-56B83F995C77}" dt="2025-10-22T05:02:43.877" v="587"/>
          <ac:spMkLst>
            <pc:docMk/>
            <pc:sldMk cId="2713391324" sldId="271"/>
            <ac:spMk id="21" creationId="{D1EA859B-E555-4109-94F3-6700E046E008}"/>
          </ac:spMkLst>
        </pc:spChg>
        <pc:picChg chg="add mod ord modCrop">
          <ac:chgData name="Asya Zulfiqar (2229775)" userId="S::2229775@student.uwtsd.ac.uk::5a754594-227c-4944-975f-b192a6346a72" providerId="AD" clId="Web-{EDEC3719-F87C-EC5A-1B39-56B83F995C77}" dt="2025-10-22T05:06:30.025" v="620" actId="1076"/>
          <ac:picMkLst>
            <pc:docMk/>
            <pc:sldMk cId="2713391324" sldId="271"/>
            <ac:picMk id="2" creationId="{7E56AAD1-61F3-DBEE-2BCB-337E118CC660}"/>
          </ac:picMkLst>
        </pc:picChg>
      </pc:sldChg>
      <pc:sldChg chg="modSp">
        <pc:chgData name="Asya Zulfiqar (2229775)" userId="S::2229775@student.uwtsd.ac.uk::5a754594-227c-4944-975f-b192a6346a72" providerId="AD" clId="Web-{EDEC3719-F87C-EC5A-1B39-56B83F995C77}" dt="2025-10-22T03:53:48.225" v="57" actId="20577"/>
        <pc:sldMkLst>
          <pc:docMk/>
          <pc:sldMk cId="1059800809" sldId="272"/>
        </pc:sldMkLst>
        <pc:spChg chg="mod">
          <ac:chgData name="Asya Zulfiqar (2229775)" userId="S::2229775@student.uwtsd.ac.uk::5a754594-227c-4944-975f-b192a6346a72" providerId="AD" clId="Web-{EDEC3719-F87C-EC5A-1B39-56B83F995C77}" dt="2025-10-22T03:53:48.225" v="57" actId="20577"/>
          <ac:spMkLst>
            <pc:docMk/>
            <pc:sldMk cId="1059800809" sldId="272"/>
            <ac:spMk id="4" creationId="{503F955F-C38C-6A26-F450-24B56B55AE1C}"/>
          </ac:spMkLst>
        </pc:spChg>
      </pc:sldChg>
      <pc:sldChg chg="addSp modSp">
        <pc:chgData name="Asya Zulfiqar (2229775)" userId="S::2229775@student.uwtsd.ac.uk::5a754594-227c-4944-975f-b192a6346a72" providerId="AD" clId="Web-{EDEC3719-F87C-EC5A-1B39-56B83F995C77}" dt="2025-10-22T04:55:38.529" v="573" actId="20577"/>
        <pc:sldMkLst>
          <pc:docMk/>
          <pc:sldMk cId="3009606178" sldId="273"/>
        </pc:sldMkLst>
        <pc:spChg chg="add mod">
          <ac:chgData name="Asya Zulfiqar (2229775)" userId="S::2229775@student.uwtsd.ac.uk::5a754594-227c-4944-975f-b192a6346a72" providerId="AD" clId="Web-{EDEC3719-F87C-EC5A-1B39-56B83F995C77}" dt="2025-10-22T04:32:06.643" v="364" actId="1076"/>
          <ac:spMkLst>
            <pc:docMk/>
            <pc:sldMk cId="3009606178" sldId="273"/>
            <ac:spMk id="3" creationId="{CCA9C8F9-2431-910D-8527-4C90B3D11E30}"/>
          </ac:spMkLst>
        </pc:spChg>
        <pc:spChg chg="mod">
          <ac:chgData name="Asya Zulfiqar (2229775)" userId="S::2229775@student.uwtsd.ac.uk::5a754594-227c-4944-975f-b192a6346a72" providerId="AD" clId="Web-{EDEC3719-F87C-EC5A-1B39-56B83F995C77}" dt="2025-10-22T04:55:38.529" v="573" actId="20577"/>
          <ac:spMkLst>
            <pc:docMk/>
            <pc:sldMk cId="3009606178" sldId="273"/>
            <ac:spMk id="4" creationId="{59576657-AFEE-882C-84CC-12FACDE8CFFF}"/>
          </ac:spMkLst>
        </pc:spChg>
        <pc:picChg chg="mod">
          <ac:chgData name="Asya Zulfiqar (2229775)" userId="S::2229775@student.uwtsd.ac.uk::5a754594-227c-4944-975f-b192a6346a72" providerId="AD" clId="Web-{EDEC3719-F87C-EC5A-1B39-56B83F995C77}" dt="2025-10-22T04:32:01.471" v="362" actId="1076"/>
          <ac:picMkLst>
            <pc:docMk/>
            <pc:sldMk cId="3009606178" sldId="273"/>
            <ac:picMk id="2" creationId="{707E66D0-86B8-49C6-8195-D838C7727E53}"/>
          </ac:picMkLst>
        </pc:picChg>
      </pc:sldChg>
      <pc:sldChg chg="modSp">
        <pc:chgData name="Asya Zulfiqar (2229775)" userId="S::2229775@student.uwtsd.ac.uk::5a754594-227c-4944-975f-b192a6346a72" providerId="AD" clId="Web-{EDEC3719-F87C-EC5A-1B39-56B83F995C77}" dt="2025-10-22T03:54:21.272" v="62" actId="20577"/>
        <pc:sldMkLst>
          <pc:docMk/>
          <pc:sldMk cId="717870604" sldId="275"/>
        </pc:sldMkLst>
        <pc:spChg chg="mod">
          <ac:chgData name="Asya Zulfiqar (2229775)" userId="S::2229775@student.uwtsd.ac.uk::5a754594-227c-4944-975f-b192a6346a72" providerId="AD" clId="Web-{EDEC3719-F87C-EC5A-1B39-56B83F995C77}" dt="2025-10-22T03:54:21.272" v="62" actId="20577"/>
          <ac:spMkLst>
            <pc:docMk/>
            <pc:sldMk cId="717870604" sldId="275"/>
            <ac:spMk id="4" creationId="{042ADCCC-42EE-1428-B3EE-F7289DB2A8B6}"/>
          </ac:spMkLst>
        </pc:spChg>
      </pc:sldChg>
      <pc:sldChg chg="modSp">
        <pc:chgData name="Asya Zulfiqar (2229775)" userId="S::2229775@student.uwtsd.ac.uk::5a754594-227c-4944-975f-b192a6346a72" providerId="AD" clId="Web-{EDEC3719-F87C-EC5A-1B39-56B83F995C77}" dt="2025-10-22T04:52:45.073" v="539" actId="20577"/>
        <pc:sldMkLst>
          <pc:docMk/>
          <pc:sldMk cId="646381352" sldId="276"/>
        </pc:sldMkLst>
        <pc:spChg chg="mod">
          <ac:chgData name="Asya Zulfiqar (2229775)" userId="S::2229775@student.uwtsd.ac.uk::5a754594-227c-4944-975f-b192a6346a72" providerId="AD" clId="Web-{EDEC3719-F87C-EC5A-1B39-56B83F995C77}" dt="2025-10-22T04:52:45.073" v="539" actId="20577"/>
          <ac:spMkLst>
            <pc:docMk/>
            <pc:sldMk cId="646381352" sldId="276"/>
            <ac:spMk id="4" creationId="{E12160D4-7612-4AEE-3316-17E6106F7F04}"/>
          </ac:spMkLst>
        </pc:spChg>
      </pc:sldChg>
      <pc:sldChg chg="addSp delSp modSp new">
        <pc:chgData name="Asya Zulfiqar (2229775)" userId="S::2229775@student.uwtsd.ac.uk::5a754594-227c-4944-975f-b192a6346a72" providerId="AD" clId="Web-{EDEC3719-F87C-EC5A-1B39-56B83F995C77}" dt="2025-10-22T04:51:30.821" v="523" actId="20577"/>
        <pc:sldMkLst>
          <pc:docMk/>
          <pc:sldMk cId="4217051642" sldId="277"/>
        </pc:sldMkLst>
        <pc:spChg chg="add mod">
          <ac:chgData name="Asya Zulfiqar (2229775)" userId="S::2229775@student.uwtsd.ac.uk::5a754594-227c-4944-975f-b192a6346a72" providerId="AD" clId="Web-{EDEC3719-F87C-EC5A-1B39-56B83F995C77}" dt="2025-10-22T04:51:30.821" v="523" actId="20577"/>
          <ac:spMkLst>
            <pc:docMk/>
            <pc:sldMk cId="4217051642" sldId="277"/>
            <ac:spMk id="5" creationId="{792A7452-5ACD-D57C-B086-01AE2693F078}"/>
          </ac:spMkLst>
        </pc:spChg>
      </pc:sldChg>
    </pc:docChg>
  </pc:docChgLst>
  <pc:docChgLst>
    <pc:chgData name="Asya Zulfiqar (2229775)" userId="S::2229775@student.uwtsd.ac.uk::5a754594-227c-4944-975f-b192a6346a72" providerId="AD" clId="Web-{A2DAF2C7-9E47-03F8-B4D7-903E6FEF9F53}"/>
    <pc:docChg chg="addSld modSld">
      <pc:chgData name="Asya Zulfiqar (2229775)" userId="S::2229775@student.uwtsd.ac.uk::5a754594-227c-4944-975f-b192a6346a72" providerId="AD" clId="Web-{A2DAF2C7-9E47-03F8-B4D7-903E6FEF9F53}" dt="2025-10-12T23:43:47.408" v="271"/>
      <pc:docMkLst>
        <pc:docMk/>
      </pc:docMkLst>
      <pc:sldChg chg="addSp modSp">
        <pc:chgData name="Asya Zulfiqar (2229775)" userId="S::2229775@student.uwtsd.ac.uk::5a754594-227c-4944-975f-b192a6346a72" providerId="AD" clId="Web-{A2DAF2C7-9E47-03F8-B4D7-903E6FEF9F53}" dt="2025-10-12T23:39:21.724" v="249"/>
        <pc:sldMkLst>
          <pc:docMk/>
          <pc:sldMk cId="109857222" sldId="256"/>
        </pc:sldMkLst>
      </pc:sldChg>
      <pc:sldChg chg="addSp delSp modSp mod setBg">
        <pc:chgData name="Asya Zulfiqar (2229775)" userId="S::2229775@student.uwtsd.ac.uk::5a754594-227c-4944-975f-b192a6346a72" providerId="AD" clId="Web-{A2DAF2C7-9E47-03F8-B4D7-903E6FEF9F53}" dt="2025-10-12T23:43:47.408" v="271"/>
        <pc:sldMkLst>
          <pc:docMk/>
          <pc:sldMk cId="2248523213" sldId="257"/>
        </pc:sldMkLst>
        <pc:spChg chg="mod ord">
          <ac:chgData name="Asya Zulfiqar (2229775)" userId="S::2229775@student.uwtsd.ac.uk::5a754594-227c-4944-975f-b192a6346a72" providerId="AD" clId="Web-{A2DAF2C7-9E47-03F8-B4D7-903E6FEF9F53}" dt="2025-10-12T23:43:47.408" v="271"/>
          <ac:spMkLst>
            <pc:docMk/>
            <pc:sldMk cId="2248523213" sldId="257"/>
            <ac:spMk id="4" creationId="{E9254790-4B81-4A55-E967-E61570AEA8DE}"/>
          </ac:spMkLst>
        </pc:spChg>
        <pc:spChg chg="mod ord">
          <ac:chgData name="Asya Zulfiqar (2229775)" userId="S::2229775@student.uwtsd.ac.uk::5a754594-227c-4944-975f-b192a6346a72" providerId="AD" clId="Web-{A2DAF2C7-9E47-03F8-B4D7-903E6FEF9F53}" dt="2025-10-12T23:43:47.408" v="271"/>
          <ac:spMkLst>
            <pc:docMk/>
            <pc:sldMk cId="2248523213" sldId="257"/>
            <ac:spMk id="5" creationId="{13292663-4A77-6244-12FA-78DC159C75CF}"/>
          </ac:spMkLst>
        </pc:spChg>
        <pc:spChg chg="add">
          <ac:chgData name="Asya Zulfiqar (2229775)" userId="S::2229775@student.uwtsd.ac.uk::5a754594-227c-4944-975f-b192a6346a72" providerId="AD" clId="Web-{A2DAF2C7-9E47-03F8-B4D7-903E6FEF9F53}" dt="2025-10-12T23:43:47.408" v="271"/>
          <ac:spMkLst>
            <pc:docMk/>
            <pc:sldMk cId="2248523213" sldId="257"/>
            <ac:spMk id="32" creationId="{04812C46-200A-4DEB-A05E-3ED6C68C2387}"/>
          </ac:spMkLst>
        </pc:spChg>
        <pc:spChg chg="add">
          <ac:chgData name="Asya Zulfiqar (2229775)" userId="S::2229775@student.uwtsd.ac.uk::5a754594-227c-4944-975f-b192a6346a72" providerId="AD" clId="Web-{A2DAF2C7-9E47-03F8-B4D7-903E6FEF9F53}" dt="2025-10-12T23:43:47.408" v="271"/>
          <ac:spMkLst>
            <pc:docMk/>
            <pc:sldMk cId="2248523213" sldId="257"/>
            <ac:spMk id="34" creationId="{D1EA859B-E555-4109-94F3-6700E046E008}"/>
          </ac:spMkLst>
        </pc:spChg>
        <pc:picChg chg="add mod">
          <ac:chgData name="Asya Zulfiqar (2229775)" userId="S::2229775@student.uwtsd.ac.uk::5a754594-227c-4944-975f-b192a6346a72" providerId="AD" clId="Web-{A2DAF2C7-9E47-03F8-B4D7-903E6FEF9F53}" dt="2025-10-12T23:43:47.408" v="271"/>
          <ac:picMkLst>
            <pc:docMk/>
            <pc:sldMk cId="2248523213" sldId="257"/>
            <ac:picMk id="7" creationId="{13D56447-453F-4EDB-BF3C-54201AB2CE11}"/>
          </ac:picMkLst>
        </pc:picChg>
      </pc:sldChg>
      <pc:sldChg chg="addSp delSp modSp mod setBg">
        <pc:chgData name="Asya Zulfiqar (2229775)" userId="S::2229775@student.uwtsd.ac.uk::5a754594-227c-4944-975f-b192a6346a72" providerId="AD" clId="Web-{A2DAF2C7-9E47-03F8-B4D7-903E6FEF9F53}" dt="2025-10-12T23:41:29.603" v="270"/>
        <pc:sldMkLst>
          <pc:docMk/>
          <pc:sldMk cId="1413928766" sldId="258"/>
        </pc:sldMkLst>
        <pc:spChg chg="mod ord">
          <ac:chgData name="Asya Zulfiqar (2229775)" userId="S::2229775@student.uwtsd.ac.uk::5a754594-227c-4944-975f-b192a6346a72" providerId="AD" clId="Web-{A2DAF2C7-9E47-03F8-B4D7-903E6FEF9F53}" dt="2025-10-12T23:39:29.771" v="250"/>
          <ac:spMkLst>
            <pc:docMk/>
            <pc:sldMk cId="1413928766" sldId="258"/>
            <ac:spMk id="4" creationId="{FF2B8E25-010D-8366-4FE7-26BBFE47BEE7}"/>
          </ac:spMkLst>
        </pc:spChg>
        <pc:spChg chg="mod">
          <ac:chgData name="Asya Zulfiqar (2229775)" userId="S::2229775@student.uwtsd.ac.uk::5a754594-227c-4944-975f-b192a6346a72" providerId="AD" clId="Web-{A2DAF2C7-9E47-03F8-B4D7-903E6FEF9F53}" dt="2025-10-12T23:40:59.149" v="266" actId="1076"/>
          <ac:spMkLst>
            <pc:docMk/>
            <pc:sldMk cId="1413928766" sldId="258"/>
            <ac:spMk id="5" creationId="{244B08B9-64DE-96FF-DC42-3A6712913B9A}"/>
          </ac:spMkLst>
        </pc:spChg>
        <pc:spChg chg="mod">
          <ac:chgData name="Asya Zulfiqar (2229775)" userId="S::2229775@student.uwtsd.ac.uk::5a754594-227c-4944-975f-b192a6346a72" providerId="AD" clId="Web-{A2DAF2C7-9E47-03F8-B4D7-903E6FEF9F53}" dt="2025-10-12T23:39:29.771" v="250"/>
          <ac:spMkLst>
            <pc:docMk/>
            <pc:sldMk cId="1413928766" sldId="258"/>
            <ac:spMk id="7" creationId="{1EA7FAB0-D9F7-02B0-A13F-1E6C32DAF202}"/>
          </ac:spMkLst>
        </pc:spChg>
        <pc:spChg chg="add mod">
          <ac:chgData name="Asya Zulfiqar (2229775)" userId="S::2229775@student.uwtsd.ac.uk::5a754594-227c-4944-975f-b192a6346a72" providerId="AD" clId="Web-{A2DAF2C7-9E47-03F8-B4D7-903E6FEF9F53}" dt="2025-10-12T23:39:29.771" v="250"/>
          <ac:spMkLst>
            <pc:docMk/>
            <pc:sldMk cId="1413928766" sldId="258"/>
            <ac:spMk id="10" creationId="{01737EA7-8D16-21E7-896A-87D58B8ECF57}"/>
          </ac:spMkLst>
        </pc:spChg>
        <pc:spChg chg="add">
          <ac:chgData name="Asya Zulfiqar (2229775)" userId="S::2229775@student.uwtsd.ac.uk::5a754594-227c-4944-975f-b192a6346a72" providerId="AD" clId="Web-{A2DAF2C7-9E47-03F8-B4D7-903E6FEF9F53}" dt="2025-10-12T23:39:29.771" v="250"/>
          <ac:spMkLst>
            <pc:docMk/>
            <pc:sldMk cId="1413928766" sldId="258"/>
            <ac:spMk id="13" creationId="{9089EED9-F54D-4F20-A2C6-949DE4176959}"/>
          </ac:spMkLst>
        </pc:spChg>
      </pc:sldChg>
      <pc:sldChg chg="addSp modSp mod setBg">
        <pc:chgData name="Asya Zulfiqar (2229775)" userId="S::2229775@student.uwtsd.ac.uk::5a754594-227c-4944-975f-b192a6346a72" providerId="AD" clId="Web-{A2DAF2C7-9E47-03F8-B4D7-903E6FEF9F53}" dt="2025-10-12T23:37:20.344" v="237"/>
        <pc:sldMkLst>
          <pc:docMk/>
          <pc:sldMk cId="435695435" sldId="260"/>
        </pc:sldMkLst>
        <pc:picChg chg="add">
          <ac:chgData name="Asya Zulfiqar (2229775)" userId="S::2229775@student.uwtsd.ac.uk::5a754594-227c-4944-975f-b192a6346a72" providerId="AD" clId="Web-{A2DAF2C7-9E47-03F8-B4D7-903E6FEF9F53}" dt="2025-10-12T23:37:20.344" v="237"/>
          <ac:picMkLst>
            <pc:docMk/>
            <pc:sldMk cId="435695435" sldId="260"/>
            <ac:picMk id="6" creationId="{D81B625A-182D-2005-4CC8-D0B924D603C9}"/>
          </ac:picMkLst>
        </pc:picChg>
      </pc:sldChg>
      <pc:sldChg chg="modSp">
        <pc:chgData name="Asya Zulfiqar (2229775)" userId="S::2229775@student.uwtsd.ac.uk::5a754594-227c-4944-975f-b192a6346a72" providerId="AD" clId="Web-{A2DAF2C7-9E47-03F8-B4D7-903E6FEF9F53}" dt="2025-10-12T23:03:22.234" v="79" actId="20577"/>
        <pc:sldMkLst>
          <pc:docMk/>
          <pc:sldMk cId="1404592045" sldId="261"/>
        </pc:sldMkLst>
        <pc:spChg chg="mod">
          <ac:chgData name="Asya Zulfiqar (2229775)" userId="S::2229775@student.uwtsd.ac.uk::5a754594-227c-4944-975f-b192a6346a72" providerId="AD" clId="Web-{A2DAF2C7-9E47-03F8-B4D7-903E6FEF9F53}" dt="2025-10-12T23:03:22.234" v="79" actId="20577"/>
          <ac:spMkLst>
            <pc:docMk/>
            <pc:sldMk cId="1404592045" sldId="261"/>
            <ac:spMk id="5" creationId="{F4822BF2-1907-5E44-93AB-D33CB82A8894}"/>
          </ac:spMkLst>
        </pc:spChg>
      </pc:sldChg>
      <pc:sldChg chg="addSp delSp modSp new">
        <pc:chgData name="Asya Zulfiqar (2229775)" userId="S::2229775@student.uwtsd.ac.uk::5a754594-227c-4944-975f-b192a6346a72" providerId="AD" clId="Web-{A2DAF2C7-9E47-03F8-B4D7-903E6FEF9F53}" dt="2025-10-12T23:08:32.417" v="95" actId="20577"/>
        <pc:sldMkLst>
          <pc:docMk/>
          <pc:sldMk cId="1059800809" sldId="272"/>
        </pc:sldMkLst>
        <pc:spChg chg="add mod">
          <ac:chgData name="Asya Zulfiqar (2229775)" userId="S::2229775@student.uwtsd.ac.uk::5a754594-227c-4944-975f-b192a6346a72" providerId="AD" clId="Web-{A2DAF2C7-9E47-03F8-B4D7-903E6FEF9F53}" dt="2025-10-12T23:08:32.417" v="95" actId="20577"/>
          <ac:spMkLst>
            <pc:docMk/>
            <pc:sldMk cId="1059800809" sldId="272"/>
            <ac:spMk id="4" creationId="{503F955F-C38C-6A26-F450-24B56B55AE1C}"/>
          </ac:spMkLst>
        </pc:spChg>
      </pc:sldChg>
      <pc:sldChg chg="addSp delSp modSp new mod setBg">
        <pc:chgData name="Asya Zulfiqar (2229775)" userId="S::2229775@student.uwtsd.ac.uk::5a754594-227c-4944-975f-b192a6346a72" providerId="AD" clId="Web-{A2DAF2C7-9E47-03F8-B4D7-903E6FEF9F53}" dt="2025-10-12T23:37:52.721" v="239" actId="1076"/>
        <pc:sldMkLst>
          <pc:docMk/>
          <pc:sldMk cId="3009606178" sldId="273"/>
        </pc:sldMkLst>
        <pc:spChg chg="add mod ord">
          <ac:chgData name="Asya Zulfiqar (2229775)" userId="S::2229775@student.uwtsd.ac.uk::5a754594-227c-4944-975f-b192a6346a72" providerId="AD" clId="Web-{A2DAF2C7-9E47-03F8-B4D7-903E6FEF9F53}" dt="2025-10-12T23:37:32.767" v="238"/>
          <ac:spMkLst>
            <pc:docMk/>
            <pc:sldMk cId="3009606178" sldId="273"/>
            <ac:spMk id="4" creationId="{59576657-AFEE-882C-84CC-12FACDE8CFFF}"/>
          </ac:spMkLst>
        </pc:spChg>
        <pc:spChg chg="add mod">
          <ac:chgData name="Asya Zulfiqar (2229775)" userId="S::2229775@student.uwtsd.ac.uk::5a754594-227c-4944-975f-b192a6346a72" providerId="AD" clId="Web-{A2DAF2C7-9E47-03F8-B4D7-903E6FEF9F53}" dt="2025-10-12T23:37:52.721" v="239" actId="1076"/>
          <ac:spMkLst>
            <pc:docMk/>
            <pc:sldMk cId="3009606178" sldId="273"/>
            <ac:spMk id="5" creationId="{DCCF24B4-493F-C6D6-7A10-35ED81F19880}"/>
          </ac:spMkLst>
        </pc:spChg>
        <pc:spChg chg="add mod">
          <ac:chgData name="Asya Zulfiqar (2229775)" userId="S::2229775@student.uwtsd.ac.uk::5a754594-227c-4944-975f-b192a6346a72" providerId="AD" clId="Web-{A2DAF2C7-9E47-03F8-B4D7-903E6FEF9F53}" dt="2025-10-12T23:37:32.767" v="238"/>
          <ac:spMkLst>
            <pc:docMk/>
            <pc:sldMk cId="3009606178" sldId="273"/>
            <ac:spMk id="6" creationId="{0638DB01-F168-68CE-0AE9-2CBDD8979F87}"/>
          </ac:spMkLst>
        </pc:spChg>
        <pc:spChg chg="add">
          <ac:chgData name="Asya Zulfiqar (2229775)" userId="S::2229775@student.uwtsd.ac.uk::5a754594-227c-4944-975f-b192a6346a72" providerId="AD" clId="Web-{A2DAF2C7-9E47-03F8-B4D7-903E6FEF9F53}" dt="2025-10-12T23:37:32.767" v="238"/>
          <ac:spMkLst>
            <pc:docMk/>
            <pc:sldMk cId="3009606178" sldId="273"/>
            <ac:spMk id="11" creationId="{9089EED9-F54D-4F20-A2C6-949DE4176959}"/>
          </ac:spMkLst>
        </pc:spChg>
      </pc:sldChg>
    </pc:docChg>
  </pc:docChgLst>
  <pc:docChgLst>
    <pc:chgData name="Asya Zulfiqar (2229775)" userId="S::2229775@student.uwtsd.ac.uk::5a754594-227c-4944-975f-b192a6346a72" providerId="AD" clId="Web-{E133588A-22D4-27FF-076B-5F8A7B8BB35D}"/>
    <pc:docChg chg="delSld modSld">
      <pc:chgData name="Asya Zulfiqar (2229775)" userId="S::2229775@student.uwtsd.ac.uk::5a754594-227c-4944-975f-b192a6346a72" providerId="AD" clId="Web-{E133588A-22D4-27FF-076B-5F8A7B8BB35D}" dt="2025-10-15T01:09:23.479" v="480" actId="1076"/>
      <pc:docMkLst>
        <pc:docMk/>
      </pc:docMkLst>
      <pc:sldChg chg="addSp delSp modSp">
        <pc:chgData name="Asya Zulfiqar (2229775)" userId="S::2229775@student.uwtsd.ac.uk::5a754594-227c-4944-975f-b192a6346a72" providerId="AD" clId="Web-{E133588A-22D4-27FF-076B-5F8A7B8BB35D}" dt="2025-10-15T00:29:14.238" v="19" actId="1076"/>
        <pc:sldMkLst>
          <pc:docMk/>
          <pc:sldMk cId="109857222" sldId="256"/>
        </pc:sldMkLst>
        <pc:spChg chg="mod">
          <ac:chgData name="Asya Zulfiqar (2229775)" userId="S::2229775@student.uwtsd.ac.uk::5a754594-227c-4944-975f-b192a6346a72" providerId="AD" clId="Web-{E133588A-22D4-27FF-076B-5F8A7B8BB35D}" dt="2025-10-15T00:29:14.238" v="19" actId="1076"/>
          <ac:spMkLst>
            <pc:docMk/>
            <pc:sldMk cId="109857222" sldId="256"/>
            <ac:spMk id="2" creationId="{00000000-0000-0000-0000-000000000000}"/>
          </ac:spMkLst>
        </pc:spChg>
      </pc:sldChg>
      <pc:sldChg chg="modSp">
        <pc:chgData name="Asya Zulfiqar (2229775)" userId="S::2229775@student.uwtsd.ac.uk::5a754594-227c-4944-975f-b192a6346a72" providerId="AD" clId="Web-{E133588A-22D4-27FF-076B-5F8A7B8BB35D}" dt="2025-10-15T00:29:42.896" v="23" actId="20577"/>
        <pc:sldMkLst>
          <pc:docMk/>
          <pc:sldMk cId="2248523213" sldId="257"/>
        </pc:sldMkLst>
        <pc:spChg chg="mod">
          <ac:chgData name="Asya Zulfiqar (2229775)" userId="S::2229775@student.uwtsd.ac.uk::5a754594-227c-4944-975f-b192a6346a72" providerId="AD" clId="Web-{E133588A-22D4-27FF-076B-5F8A7B8BB35D}" dt="2025-10-15T00:29:42.896" v="23" actId="20577"/>
          <ac:spMkLst>
            <pc:docMk/>
            <pc:sldMk cId="2248523213" sldId="257"/>
            <ac:spMk id="5" creationId="{13292663-4A77-6244-12FA-78DC159C75CF}"/>
          </ac:spMkLst>
        </pc:spChg>
      </pc:sldChg>
      <pc:sldChg chg="modSp">
        <pc:chgData name="Asya Zulfiqar (2229775)" userId="S::2229775@student.uwtsd.ac.uk::5a754594-227c-4944-975f-b192a6346a72" providerId="AD" clId="Web-{E133588A-22D4-27FF-076B-5F8A7B8BB35D}" dt="2025-10-15T00:30:37.007" v="33" actId="1076"/>
        <pc:sldMkLst>
          <pc:docMk/>
          <pc:sldMk cId="1413928766" sldId="258"/>
        </pc:sldMkLst>
        <pc:spChg chg="mod">
          <ac:chgData name="Asya Zulfiqar (2229775)" userId="S::2229775@student.uwtsd.ac.uk::5a754594-227c-4944-975f-b192a6346a72" providerId="AD" clId="Web-{E133588A-22D4-27FF-076B-5F8A7B8BB35D}" dt="2025-10-15T00:30:09.021" v="27" actId="20577"/>
          <ac:spMkLst>
            <pc:docMk/>
            <pc:sldMk cId="1413928766" sldId="258"/>
            <ac:spMk id="4" creationId="{FF2B8E25-010D-8366-4FE7-26BBFE47BEE7}"/>
          </ac:spMkLst>
        </pc:spChg>
        <pc:spChg chg="mod">
          <ac:chgData name="Asya Zulfiqar (2229775)" userId="S::2229775@student.uwtsd.ac.uk::5a754594-227c-4944-975f-b192a6346a72" providerId="AD" clId="Web-{E133588A-22D4-27FF-076B-5F8A7B8BB35D}" dt="2025-10-15T00:29:52.740" v="24" actId="20577"/>
          <ac:spMkLst>
            <pc:docMk/>
            <pc:sldMk cId="1413928766" sldId="258"/>
            <ac:spMk id="5" creationId="{244B08B9-64DE-96FF-DC42-3A6712913B9A}"/>
          </ac:spMkLst>
        </pc:spChg>
        <pc:spChg chg="mod">
          <ac:chgData name="Asya Zulfiqar (2229775)" userId="S::2229775@student.uwtsd.ac.uk::5a754594-227c-4944-975f-b192a6346a72" providerId="AD" clId="Web-{E133588A-22D4-27FF-076B-5F8A7B8BB35D}" dt="2025-10-15T00:30:37.007" v="33" actId="1076"/>
          <ac:spMkLst>
            <pc:docMk/>
            <pc:sldMk cId="1413928766" sldId="258"/>
            <ac:spMk id="7" creationId="{1EA7FAB0-D9F7-02B0-A13F-1E6C32DAF202}"/>
          </ac:spMkLst>
        </pc:spChg>
        <pc:picChg chg="mod">
          <ac:chgData name="Asya Zulfiqar (2229775)" userId="S::2229775@student.uwtsd.ac.uk::5a754594-227c-4944-975f-b192a6346a72" providerId="AD" clId="Web-{E133588A-22D4-27FF-076B-5F8A7B8BB35D}" dt="2025-10-15T00:30:27.694" v="32" actId="14100"/>
          <ac:picMkLst>
            <pc:docMk/>
            <pc:sldMk cId="1413928766" sldId="258"/>
            <ac:picMk id="2" creationId="{88125593-31DE-660C-AE22-27CF1FFC1325}"/>
          </ac:picMkLst>
        </pc:picChg>
      </pc:sldChg>
      <pc:sldChg chg="modSp">
        <pc:chgData name="Asya Zulfiqar (2229775)" userId="S::2229775@student.uwtsd.ac.uk::5a754594-227c-4944-975f-b192a6346a72" providerId="AD" clId="Web-{E133588A-22D4-27FF-076B-5F8A7B8BB35D}" dt="2025-10-15T00:31:26.805" v="43" actId="20577"/>
        <pc:sldMkLst>
          <pc:docMk/>
          <pc:sldMk cId="435695435" sldId="260"/>
        </pc:sldMkLst>
      </pc:sldChg>
      <pc:sldChg chg="modSp">
        <pc:chgData name="Asya Zulfiqar (2229775)" userId="S::2229775@student.uwtsd.ac.uk::5a754594-227c-4944-975f-b192a6346a72" providerId="AD" clId="Web-{E133588A-22D4-27FF-076B-5F8A7B8BB35D}" dt="2025-10-15T01:00:52.305" v="360" actId="20577"/>
        <pc:sldMkLst>
          <pc:docMk/>
          <pc:sldMk cId="1404592045" sldId="261"/>
        </pc:sldMkLst>
        <pc:spChg chg="mod">
          <ac:chgData name="Asya Zulfiqar (2229775)" userId="S::2229775@student.uwtsd.ac.uk::5a754594-227c-4944-975f-b192a6346a72" providerId="AD" clId="Web-{E133588A-22D4-27FF-076B-5F8A7B8BB35D}" dt="2025-10-15T01:00:52.305" v="360" actId="20577"/>
          <ac:spMkLst>
            <pc:docMk/>
            <pc:sldMk cId="1404592045" sldId="261"/>
            <ac:spMk id="5" creationId="{F4822BF2-1907-5E44-93AB-D33CB82A8894}"/>
          </ac:spMkLst>
        </pc:spChg>
      </pc:sldChg>
      <pc:sldChg chg="addSp delSp modSp">
        <pc:chgData name="Asya Zulfiqar (2229775)" userId="S::2229775@student.uwtsd.ac.uk::5a754594-227c-4944-975f-b192a6346a72" providerId="AD" clId="Web-{E133588A-22D4-27FF-076B-5F8A7B8BB35D}" dt="2025-10-15T01:01:48.996" v="368" actId="14100"/>
        <pc:sldMkLst>
          <pc:docMk/>
          <pc:sldMk cId="3070048840" sldId="262"/>
        </pc:sldMkLst>
        <pc:spChg chg="add mod">
          <ac:chgData name="Asya Zulfiqar (2229775)" userId="S::2229775@student.uwtsd.ac.uk::5a754594-227c-4944-975f-b192a6346a72" providerId="AD" clId="Web-{E133588A-22D4-27FF-076B-5F8A7B8BB35D}" dt="2025-10-15T00:43:10.568" v="188" actId="20577"/>
          <ac:spMkLst>
            <pc:docMk/>
            <pc:sldMk cId="3070048840" sldId="262"/>
            <ac:spMk id="3" creationId="{AC90DB17-BD58-9655-46BF-D5876BFB3BC0}"/>
          </ac:spMkLst>
        </pc:spChg>
        <pc:spChg chg="add mod">
          <ac:chgData name="Asya Zulfiqar (2229775)" userId="S::2229775@student.uwtsd.ac.uk::5a754594-227c-4944-975f-b192a6346a72" providerId="AD" clId="Web-{E133588A-22D4-27FF-076B-5F8A7B8BB35D}" dt="2025-10-15T01:01:19.323" v="361" actId="14100"/>
          <ac:spMkLst>
            <pc:docMk/>
            <pc:sldMk cId="3070048840" sldId="262"/>
            <ac:spMk id="5" creationId="{3E4C7E4E-F8D5-A051-2429-53D360873FCD}"/>
          </ac:spMkLst>
        </pc:spChg>
        <pc:spChg chg="add mod">
          <ac:chgData name="Asya Zulfiqar (2229775)" userId="S::2229775@student.uwtsd.ac.uk::5a754594-227c-4944-975f-b192a6346a72" providerId="AD" clId="Web-{E133588A-22D4-27FF-076B-5F8A7B8BB35D}" dt="2025-10-15T00:41:39.224" v="166" actId="20577"/>
          <ac:spMkLst>
            <pc:docMk/>
            <pc:sldMk cId="3070048840" sldId="262"/>
            <ac:spMk id="6" creationId="{25F977E9-05EC-CB1A-1880-E246EB666C87}"/>
          </ac:spMkLst>
        </pc:spChg>
        <pc:spChg chg="add mod">
          <ac:chgData name="Asya Zulfiqar (2229775)" userId="S::2229775@student.uwtsd.ac.uk::5a754594-227c-4944-975f-b192a6346a72" providerId="AD" clId="Web-{E133588A-22D4-27FF-076B-5F8A7B8BB35D}" dt="2025-10-15T01:01:33.558" v="364" actId="1076"/>
          <ac:spMkLst>
            <pc:docMk/>
            <pc:sldMk cId="3070048840" sldId="262"/>
            <ac:spMk id="7" creationId="{9F3439FD-9B08-2418-A4CC-72A137B3CAB1}"/>
          </ac:spMkLst>
        </pc:spChg>
        <pc:spChg chg="add mod">
          <ac:chgData name="Asya Zulfiqar (2229775)" userId="S::2229775@student.uwtsd.ac.uk::5a754594-227c-4944-975f-b192a6346a72" providerId="AD" clId="Web-{E133588A-22D4-27FF-076B-5F8A7B8BB35D}" dt="2025-10-15T01:01:40.652" v="366" actId="1076"/>
          <ac:spMkLst>
            <pc:docMk/>
            <pc:sldMk cId="3070048840" sldId="262"/>
            <ac:spMk id="10" creationId="{1A0C7BC8-FFF1-A92C-6FAD-E10647FB3E8F}"/>
          </ac:spMkLst>
        </pc:spChg>
        <pc:spChg chg="add mod">
          <ac:chgData name="Asya Zulfiqar (2229775)" userId="S::2229775@student.uwtsd.ac.uk::5a754594-227c-4944-975f-b192a6346a72" providerId="AD" clId="Web-{E133588A-22D4-27FF-076B-5F8A7B8BB35D}" dt="2025-10-15T01:01:24.885" v="362" actId="14100"/>
          <ac:spMkLst>
            <pc:docMk/>
            <pc:sldMk cId="3070048840" sldId="262"/>
            <ac:spMk id="11" creationId="{80894FEE-BE90-6905-6D08-AE86A8339CD7}"/>
          </ac:spMkLst>
        </pc:spChg>
        <pc:spChg chg="add mod">
          <ac:chgData name="Asya Zulfiqar (2229775)" userId="S::2229775@student.uwtsd.ac.uk::5a754594-227c-4944-975f-b192a6346a72" providerId="AD" clId="Web-{E133588A-22D4-27FF-076B-5F8A7B8BB35D}" dt="2025-10-15T00:41:47.255" v="167" actId="14100"/>
          <ac:spMkLst>
            <pc:docMk/>
            <pc:sldMk cId="3070048840" sldId="262"/>
            <ac:spMk id="12" creationId="{61263CF9-CB64-5DF6-2C86-D11D2829DEE7}"/>
          </ac:spMkLst>
        </pc:spChg>
        <pc:spChg chg="add mod">
          <ac:chgData name="Asya Zulfiqar (2229775)" userId="S::2229775@student.uwtsd.ac.uk::5a754594-227c-4944-975f-b192a6346a72" providerId="AD" clId="Web-{E133588A-22D4-27FF-076B-5F8A7B8BB35D}" dt="2025-10-15T01:01:36.167" v="365" actId="1076"/>
          <ac:spMkLst>
            <pc:docMk/>
            <pc:sldMk cId="3070048840" sldId="262"/>
            <ac:spMk id="13" creationId="{A4540A31-02CF-183D-BFE8-0A8E4402E286}"/>
          </ac:spMkLst>
        </pc:spChg>
        <pc:spChg chg="add mod">
          <ac:chgData name="Asya Zulfiqar (2229775)" userId="S::2229775@student.uwtsd.ac.uk::5a754594-227c-4944-975f-b192a6346a72" providerId="AD" clId="Web-{E133588A-22D4-27FF-076B-5F8A7B8BB35D}" dt="2025-10-15T01:01:48.996" v="368" actId="14100"/>
          <ac:spMkLst>
            <pc:docMk/>
            <pc:sldMk cId="3070048840" sldId="262"/>
            <ac:spMk id="15" creationId="{D2789F13-E21E-259F-5A6B-9FF6A2C58015}"/>
          </ac:spMkLst>
        </pc:spChg>
      </pc:sldChg>
      <pc:sldChg chg="addSp delSp modSp mod setBg">
        <pc:chgData name="Asya Zulfiqar (2229775)" userId="S::2229775@student.uwtsd.ac.uk::5a754594-227c-4944-975f-b192a6346a72" providerId="AD" clId="Web-{E133588A-22D4-27FF-076B-5F8A7B8BB35D}" dt="2025-10-15T00:50:40.139" v="249"/>
        <pc:sldMkLst>
          <pc:docMk/>
          <pc:sldMk cId="2420297659" sldId="263"/>
        </pc:sldMkLst>
        <pc:spChg chg="add">
          <ac:chgData name="Asya Zulfiqar (2229775)" userId="S::2229775@student.uwtsd.ac.uk::5a754594-227c-4944-975f-b192a6346a72" providerId="AD" clId="Web-{E133588A-22D4-27FF-076B-5F8A7B8BB35D}" dt="2025-10-15T00:43:53.336" v="192"/>
          <ac:spMkLst>
            <pc:docMk/>
            <pc:sldMk cId="2420297659" sldId="263"/>
            <ac:spMk id="11" creationId="{B50AB553-2A96-4A92-96F2-93548E096954}"/>
          </ac:spMkLst>
        </pc:spChg>
        <pc:graphicFrameChg chg="add del mod modGraphic">
          <ac:chgData name="Asya Zulfiqar (2229775)" userId="S::2229775@student.uwtsd.ac.uk::5a754594-227c-4944-975f-b192a6346a72" providerId="AD" clId="Web-{E133588A-22D4-27FF-076B-5F8A7B8BB35D}" dt="2025-10-15T00:50:40.139" v="249"/>
          <ac:graphicFrameMkLst>
            <pc:docMk/>
            <pc:sldMk cId="2420297659" sldId="263"/>
            <ac:graphicFrameMk id="6" creationId="{0A2529AA-4D5C-28D2-9455-B84356EDDE9B}"/>
          </ac:graphicFrameMkLst>
        </pc:graphicFrameChg>
        <pc:picChg chg="add">
          <ac:chgData name="Asya Zulfiqar (2229775)" userId="S::2229775@student.uwtsd.ac.uk::5a754594-227c-4944-975f-b192a6346a72" providerId="AD" clId="Web-{E133588A-22D4-27FF-076B-5F8A7B8BB35D}" dt="2025-10-15T00:43:53.336" v="192"/>
          <ac:picMkLst>
            <pc:docMk/>
            <pc:sldMk cId="2420297659" sldId="263"/>
            <ac:picMk id="7" creationId="{F5610946-7A1C-71D6-4BCA-C07EE4D2A6DD}"/>
          </ac:picMkLst>
        </pc:picChg>
      </pc:sldChg>
      <pc:sldChg chg="addSp delSp modSp">
        <pc:chgData name="Asya Zulfiqar (2229775)" userId="S::2229775@student.uwtsd.ac.uk::5a754594-227c-4944-975f-b192a6346a72" providerId="AD" clId="Web-{E133588A-22D4-27FF-076B-5F8A7B8BB35D}" dt="2025-10-15T00:59:47.365" v="359" actId="1076"/>
        <pc:sldMkLst>
          <pc:docMk/>
          <pc:sldMk cId="289066590" sldId="264"/>
        </pc:sldMkLst>
        <pc:spChg chg="add mod">
          <ac:chgData name="Asya Zulfiqar (2229775)" userId="S::2229775@student.uwtsd.ac.uk::5a754594-227c-4944-975f-b192a6346a72" providerId="AD" clId="Web-{E133588A-22D4-27FF-076B-5F8A7B8BB35D}" dt="2025-10-15T00:59:05.724" v="345" actId="20577"/>
          <ac:spMkLst>
            <pc:docMk/>
            <pc:sldMk cId="289066590" sldId="264"/>
            <ac:spMk id="2" creationId="{85EAF1CF-F43E-B384-46E9-0CEABD00FC98}"/>
          </ac:spMkLst>
        </pc:spChg>
        <pc:spChg chg="add mod">
          <ac:chgData name="Asya Zulfiqar (2229775)" userId="S::2229775@student.uwtsd.ac.uk::5a754594-227c-4944-975f-b192a6346a72" providerId="AD" clId="Web-{E133588A-22D4-27FF-076B-5F8A7B8BB35D}" dt="2025-10-15T00:59:20.381" v="353" actId="20577"/>
          <ac:spMkLst>
            <pc:docMk/>
            <pc:sldMk cId="289066590" sldId="264"/>
            <ac:spMk id="3" creationId="{1BE248F2-2181-FCCF-A27F-A5CAA2DCFC56}"/>
          </ac:spMkLst>
        </pc:spChg>
        <pc:spChg chg="mod">
          <ac:chgData name="Asya Zulfiqar (2229775)" userId="S::2229775@student.uwtsd.ac.uk::5a754594-227c-4944-975f-b192a6346a72" providerId="AD" clId="Web-{E133588A-22D4-27FF-076B-5F8A7B8BB35D}" dt="2025-10-15T00:59:27.475" v="354"/>
          <ac:spMkLst>
            <pc:docMk/>
            <pc:sldMk cId="289066590" sldId="264"/>
            <ac:spMk id="4" creationId="{5E251BE5-E117-B215-B79E-2E41815486AE}"/>
          </ac:spMkLst>
        </pc:spChg>
        <pc:spChg chg="add mod">
          <ac:chgData name="Asya Zulfiqar (2229775)" userId="S::2229775@student.uwtsd.ac.uk::5a754594-227c-4944-975f-b192a6346a72" providerId="AD" clId="Web-{E133588A-22D4-27FF-076B-5F8A7B8BB35D}" dt="2025-10-15T00:59:47.365" v="359" actId="1076"/>
          <ac:spMkLst>
            <pc:docMk/>
            <pc:sldMk cId="289066590" sldId="264"/>
            <ac:spMk id="5" creationId="{661FDCEF-8BB4-84AF-8BB4-0590D403ECB0}"/>
          </ac:spMkLst>
        </pc:spChg>
        <pc:picChg chg="add mod">
          <ac:chgData name="Asya Zulfiqar (2229775)" userId="S::2229775@student.uwtsd.ac.uk::5a754594-227c-4944-975f-b192a6346a72" providerId="AD" clId="Web-{E133588A-22D4-27FF-076B-5F8A7B8BB35D}" dt="2025-10-15T00:58:12.599" v="329" actId="14100"/>
          <ac:picMkLst>
            <pc:docMk/>
            <pc:sldMk cId="289066590" sldId="264"/>
            <ac:picMk id="6" creationId="{861331A9-91AD-12C7-2FCF-CF662BB8FF6D}"/>
          </ac:picMkLst>
        </pc:picChg>
      </pc:sldChg>
      <pc:sldChg chg="addSp delSp modSp">
        <pc:chgData name="Asya Zulfiqar (2229775)" userId="S::2229775@student.uwtsd.ac.uk::5a754594-227c-4944-975f-b192a6346a72" providerId="AD" clId="Web-{E133588A-22D4-27FF-076B-5F8A7B8BB35D}" dt="2025-10-15T01:09:23.479" v="480" actId="1076"/>
        <pc:sldMkLst>
          <pc:docMk/>
          <pc:sldMk cId="4163976424" sldId="265"/>
        </pc:sldMkLst>
        <pc:spChg chg="mod">
          <ac:chgData name="Asya Zulfiqar (2229775)" userId="S::2229775@student.uwtsd.ac.uk::5a754594-227c-4944-975f-b192a6346a72" providerId="AD" clId="Web-{E133588A-22D4-27FF-076B-5F8A7B8BB35D}" dt="2025-10-15T01:09:13.776" v="478" actId="1076"/>
          <ac:spMkLst>
            <pc:docMk/>
            <pc:sldMk cId="4163976424" sldId="265"/>
            <ac:spMk id="4" creationId="{65BD1878-A974-DFAE-73AF-E80CC49D5C07}"/>
          </ac:spMkLst>
        </pc:spChg>
        <pc:spChg chg="add del mod">
          <ac:chgData name="Asya Zulfiqar (2229775)" userId="S::2229775@student.uwtsd.ac.uk::5a754594-227c-4944-975f-b192a6346a72" providerId="AD" clId="Web-{E133588A-22D4-27FF-076B-5F8A7B8BB35D}" dt="2025-10-15T01:09:23.479" v="480" actId="1076"/>
          <ac:spMkLst>
            <pc:docMk/>
            <pc:sldMk cId="4163976424" sldId="265"/>
            <ac:spMk id="5" creationId="{7AE58E81-6E17-A1DC-6EF9-F8F9C08CED47}"/>
          </ac:spMkLst>
        </pc:spChg>
        <pc:spChg chg="add mod">
          <ac:chgData name="Asya Zulfiqar (2229775)" userId="S::2229775@student.uwtsd.ac.uk::5a754594-227c-4944-975f-b192a6346a72" providerId="AD" clId="Web-{E133588A-22D4-27FF-076B-5F8A7B8BB35D}" dt="2025-10-15T01:09:07.604" v="477" actId="1076"/>
          <ac:spMkLst>
            <pc:docMk/>
            <pc:sldMk cId="4163976424" sldId="265"/>
            <ac:spMk id="6" creationId="{DFBC1FF8-4304-B786-89D0-D509A13E6AE7}"/>
          </ac:spMkLst>
        </pc:spChg>
        <pc:spChg chg="add mod">
          <ac:chgData name="Asya Zulfiqar (2229775)" userId="S::2229775@student.uwtsd.ac.uk::5a754594-227c-4944-975f-b192a6346a72" providerId="AD" clId="Web-{E133588A-22D4-27FF-076B-5F8A7B8BB35D}" dt="2025-10-15T01:08:51.025" v="474"/>
          <ac:spMkLst>
            <pc:docMk/>
            <pc:sldMk cId="4163976424" sldId="265"/>
            <ac:spMk id="7" creationId="{9661473B-997E-485B-E376-1CBDE07403E3}"/>
          </ac:spMkLst>
        </pc:spChg>
      </pc:sldChg>
      <pc:sldChg chg="modSp">
        <pc:chgData name="Asya Zulfiqar (2229775)" userId="S::2229775@student.uwtsd.ac.uk::5a754594-227c-4944-975f-b192a6346a72" providerId="AD" clId="Web-{E133588A-22D4-27FF-076B-5F8A7B8BB35D}" dt="2025-10-15T00:31:06.914" v="40" actId="14100"/>
        <pc:sldMkLst>
          <pc:docMk/>
          <pc:sldMk cId="3009606178" sldId="273"/>
        </pc:sldMkLst>
        <pc:spChg chg="mod">
          <ac:chgData name="Asya Zulfiqar (2229775)" userId="S::2229775@student.uwtsd.ac.uk::5a754594-227c-4944-975f-b192a6346a72" providerId="AD" clId="Web-{E133588A-22D4-27FF-076B-5F8A7B8BB35D}" dt="2025-10-15T00:30:53.507" v="36" actId="20577"/>
          <ac:spMkLst>
            <pc:docMk/>
            <pc:sldMk cId="3009606178" sldId="273"/>
            <ac:spMk id="4" creationId="{59576657-AFEE-882C-84CC-12FACDE8CFFF}"/>
          </ac:spMkLst>
        </pc:spChg>
        <pc:spChg chg="mod">
          <ac:chgData name="Asya Zulfiqar (2229775)" userId="S::2229775@student.uwtsd.ac.uk::5a754594-227c-4944-975f-b192a6346a72" providerId="AD" clId="Web-{E133588A-22D4-27FF-076B-5F8A7B8BB35D}" dt="2025-10-15T00:30:57.164" v="37" actId="20577"/>
          <ac:spMkLst>
            <pc:docMk/>
            <pc:sldMk cId="3009606178" sldId="273"/>
            <ac:spMk id="5" creationId="{DCCF24B4-493F-C6D6-7A10-35ED81F19880}"/>
          </ac:spMkLst>
        </pc:spChg>
        <pc:spChg chg="mod">
          <ac:chgData name="Asya Zulfiqar (2229775)" userId="S::2229775@student.uwtsd.ac.uk::5a754594-227c-4944-975f-b192a6346a72" providerId="AD" clId="Web-{E133588A-22D4-27FF-076B-5F8A7B8BB35D}" dt="2025-10-15T00:31:06.914" v="40" actId="14100"/>
          <ac:spMkLst>
            <pc:docMk/>
            <pc:sldMk cId="3009606178" sldId="273"/>
            <ac:spMk id="6" creationId="{0638DB01-F168-68CE-0AE9-2CBDD8979F87}"/>
          </ac:spMkLst>
        </pc:spChg>
      </pc:sldChg>
    </pc:docChg>
  </pc:docChgLst>
  <pc:docChgLst>
    <pc:chgData name="Asya Zulfiqar (2229775)" userId="S::2229775@student.uwtsd.ac.uk::5a754594-227c-4944-975f-b192a6346a72" providerId="AD" clId="Web-{65E24BC1-B8E5-FB62-DE1F-1EA520FAF7B7}"/>
    <pc:docChg chg="modSld">
      <pc:chgData name="Asya Zulfiqar (2229775)" userId="S::2229775@student.uwtsd.ac.uk::5a754594-227c-4944-975f-b192a6346a72" providerId="AD" clId="Web-{65E24BC1-B8E5-FB62-DE1F-1EA520FAF7B7}" dt="2025-10-14T09:10:42.945" v="334"/>
      <pc:docMkLst>
        <pc:docMk/>
      </pc:docMkLst>
      <pc:sldChg chg="modSp">
        <pc:chgData name="Asya Zulfiqar (2229775)" userId="S::2229775@student.uwtsd.ac.uk::5a754594-227c-4944-975f-b192a6346a72" providerId="AD" clId="Web-{65E24BC1-B8E5-FB62-DE1F-1EA520FAF7B7}" dt="2025-10-14T08:32:55.839" v="26" actId="14100"/>
        <pc:sldMkLst>
          <pc:docMk/>
          <pc:sldMk cId="2248523213" sldId="257"/>
        </pc:sldMkLst>
        <pc:spChg chg="mod">
          <ac:chgData name="Asya Zulfiqar (2229775)" userId="S::2229775@student.uwtsd.ac.uk::5a754594-227c-4944-975f-b192a6346a72" providerId="AD" clId="Web-{65E24BC1-B8E5-FB62-DE1F-1EA520FAF7B7}" dt="2025-10-14T08:32:55.839" v="26" actId="14100"/>
          <ac:spMkLst>
            <pc:docMk/>
            <pc:sldMk cId="2248523213" sldId="257"/>
            <ac:spMk id="4" creationId="{E9254790-4B81-4A55-E967-E61570AEA8DE}"/>
          </ac:spMkLst>
        </pc:spChg>
        <pc:spChg chg="mod">
          <ac:chgData name="Asya Zulfiqar (2229775)" userId="S::2229775@student.uwtsd.ac.uk::5a754594-227c-4944-975f-b192a6346a72" providerId="AD" clId="Web-{65E24BC1-B8E5-FB62-DE1F-1EA520FAF7B7}" dt="2025-10-14T08:32:22.292" v="19" actId="14100"/>
          <ac:spMkLst>
            <pc:docMk/>
            <pc:sldMk cId="2248523213" sldId="257"/>
            <ac:spMk id="5" creationId="{13292663-4A77-6244-12FA-78DC159C75CF}"/>
          </ac:spMkLst>
        </pc:spChg>
        <pc:picChg chg="mod">
          <ac:chgData name="Asya Zulfiqar (2229775)" userId="S::2229775@student.uwtsd.ac.uk::5a754594-227c-4944-975f-b192a6346a72" providerId="AD" clId="Web-{65E24BC1-B8E5-FB62-DE1F-1EA520FAF7B7}" dt="2025-10-14T08:32:15.839" v="18" actId="14100"/>
          <ac:picMkLst>
            <pc:docMk/>
            <pc:sldMk cId="2248523213" sldId="257"/>
            <ac:picMk id="7" creationId="{13D56447-453F-4EDB-BF3C-54201AB2CE11}"/>
          </ac:picMkLst>
        </pc:picChg>
      </pc:sldChg>
      <pc:sldChg chg="addSp delSp modSp">
        <pc:chgData name="Asya Zulfiqar (2229775)" userId="S::2229775@student.uwtsd.ac.uk::5a754594-227c-4944-975f-b192a6346a72" providerId="AD" clId="Web-{65E24BC1-B8E5-FB62-DE1F-1EA520FAF7B7}" dt="2025-10-14T08:58:07.162" v="230"/>
        <pc:sldMkLst>
          <pc:docMk/>
          <pc:sldMk cId="1413928766" sldId="258"/>
        </pc:sldMkLst>
        <pc:spChg chg="mod">
          <ac:chgData name="Asya Zulfiqar (2229775)" userId="S::2229775@student.uwtsd.ac.uk::5a754594-227c-4944-975f-b192a6346a72" providerId="AD" clId="Web-{65E24BC1-B8E5-FB62-DE1F-1EA520FAF7B7}" dt="2025-10-14T08:58:07.162" v="230"/>
          <ac:spMkLst>
            <pc:docMk/>
            <pc:sldMk cId="1413928766" sldId="258"/>
            <ac:spMk id="4" creationId="{FF2B8E25-010D-8366-4FE7-26BBFE47BEE7}"/>
          </ac:spMkLst>
        </pc:spChg>
        <pc:spChg chg="mod">
          <ac:chgData name="Asya Zulfiqar (2229775)" userId="S::2229775@student.uwtsd.ac.uk::5a754594-227c-4944-975f-b192a6346a72" providerId="AD" clId="Web-{65E24BC1-B8E5-FB62-DE1F-1EA520FAF7B7}" dt="2025-10-14T08:41:01.563" v="103"/>
          <ac:spMkLst>
            <pc:docMk/>
            <pc:sldMk cId="1413928766" sldId="258"/>
            <ac:spMk id="5" creationId="{244B08B9-64DE-96FF-DC42-3A6712913B9A}"/>
          </ac:spMkLst>
        </pc:spChg>
        <pc:spChg chg="mod">
          <ac:chgData name="Asya Zulfiqar (2229775)" userId="S::2229775@student.uwtsd.ac.uk::5a754594-227c-4944-975f-b192a6346a72" providerId="AD" clId="Web-{65E24BC1-B8E5-FB62-DE1F-1EA520FAF7B7}" dt="2025-10-14T08:41:57.300" v="109" actId="1076"/>
          <ac:spMkLst>
            <pc:docMk/>
            <pc:sldMk cId="1413928766" sldId="258"/>
            <ac:spMk id="7" creationId="{1EA7FAB0-D9F7-02B0-A13F-1E6C32DAF202}"/>
          </ac:spMkLst>
        </pc:spChg>
        <pc:picChg chg="add mod ord">
          <ac:chgData name="Asya Zulfiqar (2229775)" userId="S::2229775@student.uwtsd.ac.uk::5a754594-227c-4944-975f-b192a6346a72" providerId="AD" clId="Web-{65E24BC1-B8E5-FB62-DE1F-1EA520FAF7B7}" dt="2025-10-14T08:42:32.724" v="118" actId="14100"/>
          <ac:picMkLst>
            <pc:docMk/>
            <pc:sldMk cId="1413928766" sldId="258"/>
            <ac:picMk id="2" creationId="{88125593-31DE-660C-AE22-27CF1FFC1325}"/>
          </ac:picMkLst>
        </pc:picChg>
      </pc:sldChg>
      <pc:sldChg chg="addSp delSp modSp">
        <pc:chgData name="Asya Zulfiqar (2229775)" userId="S::2229775@student.uwtsd.ac.uk::5a754594-227c-4944-975f-b192a6346a72" providerId="AD" clId="Web-{65E24BC1-B8E5-FB62-DE1F-1EA520FAF7B7}" dt="2025-10-14T08:58:00.521" v="229" actId="20577"/>
        <pc:sldMkLst>
          <pc:docMk/>
          <pc:sldMk cId="435695435" sldId="260"/>
        </pc:sldMkLst>
        <pc:spChg chg="add">
          <ac:chgData name="Asya Zulfiqar (2229775)" userId="S::2229775@student.uwtsd.ac.uk::5a754594-227c-4944-975f-b192a6346a72" providerId="AD" clId="Web-{65E24BC1-B8E5-FB62-DE1F-1EA520FAF7B7}" dt="2025-10-14T08:52:59.674" v="191"/>
          <ac:spMkLst>
            <pc:docMk/>
            <pc:sldMk cId="435695435" sldId="260"/>
            <ac:spMk id="17" creationId="{04812C46-200A-4DEB-A05E-3ED6C68C2387}"/>
          </ac:spMkLst>
        </pc:spChg>
        <pc:spChg chg="add">
          <ac:chgData name="Asya Zulfiqar (2229775)" userId="S::2229775@student.uwtsd.ac.uk::5a754594-227c-4944-975f-b192a6346a72" providerId="AD" clId="Web-{65E24BC1-B8E5-FB62-DE1F-1EA520FAF7B7}" dt="2025-10-14T08:52:59.674" v="191"/>
          <ac:spMkLst>
            <pc:docMk/>
            <pc:sldMk cId="435695435" sldId="260"/>
            <ac:spMk id="19" creationId="{D1EA859B-E555-4109-94F3-6700E046E008}"/>
          </ac:spMkLst>
        </pc:spChg>
        <pc:picChg chg="mod">
          <ac:chgData name="Asya Zulfiqar (2229775)" userId="S::2229775@student.uwtsd.ac.uk::5a754594-227c-4944-975f-b192a6346a72" providerId="AD" clId="Web-{65E24BC1-B8E5-FB62-DE1F-1EA520FAF7B7}" dt="2025-10-14T08:56:02.973" v="211" actId="14100"/>
          <ac:picMkLst>
            <pc:docMk/>
            <pc:sldMk cId="435695435" sldId="260"/>
            <ac:picMk id="6" creationId="{D81B625A-182D-2005-4CC8-D0B924D603C9}"/>
          </ac:picMkLst>
        </pc:picChg>
      </pc:sldChg>
      <pc:sldChg chg="addSp modSp mod setBg">
        <pc:chgData name="Asya Zulfiqar (2229775)" userId="S::2229775@student.uwtsd.ac.uk::5a754594-227c-4944-975f-b192a6346a72" providerId="AD" clId="Web-{65E24BC1-B8E5-FB62-DE1F-1EA520FAF7B7}" dt="2025-10-14T09:09:23.272" v="332"/>
        <pc:sldMkLst>
          <pc:docMk/>
          <pc:sldMk cId="1404592045" sldId="261"/>
        </pc:sldMkLst>
        <pc:spChg chg="mod ord">
          <ac:chgData name="Asya Zulfiqar (2229775)" userId="S::2229775@student.uwtsd.ac.uk::5a754594-227c-4944-975f-b192a6346a72" providerId="AD" clId="Web-{65E24BC1-B8E5-FB62-DE1F-1EA520FAF7B7}" dt="2025-10-14T09:09:23.272" v="332"/>
          <ac:spMkLst>
            <pc:docMk/>
            <pc:sldMk cId="1404592045" sldId="261"/>
            <ac:spMk id="5" creationId="{F4822BF2-1907-5E44-93AB-D33CB82A8894}"/>
          </ac:spMkLst>
        </pc:spChg>
        <pc:spChg chg="add">
          <ac:chgData name="Asya Zulfiqar (2229775)" userId="S::2229775@student.uwtsd.ac.uk::5a754594-227c-4944-975f-b192a6346a72" providerId="AD" clId="Web-{65E24BC1-B8E5-FB62-DE1F-1EA520FAF7B7}" dt="2025-10-14T09:05:33.379" v="308"/>
          <ac:spMkLst>
            <pc:docMk/>
            <pc:sldMk cId="1404592045" sldId="261"/>
            <ac:spMk id="10" creationId="{04812C46-200A-4DEB-A05E-3ED6C68C2387}"/>
          </ac:spMkLst>
        </pc:spChg>
        <pc:spChg chg="add ord">
          <ac:chgData name="Asya Zulfiqar (2229775)" userId="S::2229775@student.uwtsd.ac.uk::5a754594-227c-4944-975f-b192a6346a72" providerId="AD" clId="Web-{65E24BC1-B8E5-FB62-DE1F-1EA520FAF7B7}" dt="2025-10-14T09:09:02.944" v="329"/>
          <ac:spMkLst>
            <pc:docMk/>
            <pc:sldMk cId="1404592045" sldId="261"/>
            <ac:spMk id="12" creationId="{D1EA859B-E555-4109-94F3-6700E046E008}"/>
          </ac:spMkLst>
        </pc:spChg>
        <pc:picChg chg="add mod">
          <ac:chgData name="Asya Zulfiqar (2229775)" userId="S::2229775@student.uwtsd.ac.uk::5a754594-227c-4944-975f-b192a6346a72" providerId="AD" clId="Web-{65E24BC1-B8E5-FB62-DE1F-1EA520FAF7B7}" dt="2025-10-14T09:06:53.411" v="319" actId="14100"/>
          <ac:picMkLst>
            <pc:docMk/>
            <pc:sldMk cId="1404592045" sldId="261"/>
            <ac:picMk id="2" creationId="{5CB14A0F-B46F-2680-1DCD-94E7CA9D4566}"/>
          </ac:picMkLst>
        </pc:picChg>
      </pc:sldChg>
      <pc:sldChg chg="addSp delSp mod setBg">
        <pc:chgData name="Asya Zulfiqar (2229775)" userId="S::2229775@student.uwtsd.ac.uk::5a754594-227c-4944-975f-b192a6346a72" providerId="AD" clId="Web-{65E24BC1-B8E5-FB62-DE1F-1EA520FAF7B7}" dt="2025-10-14T09:10:42.945" v="334"/>
        <pc:sldMkLst>
          <pc:docMk/>
          <pc:sldMk cId="3070048840" sldId="262"/>
        </pc:sldMkLst>
      </pc:sldChg>
      <pc:sldChg chg="addSp delSp modSp">
        <pc:chgData name="Asya Zulfiqar (2229775)" userId="S::2229775@student.uwtsd.ac.uk::5a754594-227c-4944-975f-b192a6346a72" providerId="AD" clId="Web-{65E24BC1-B8E5-FB62-DE1F-1EA520FAF7B7}" dt="2025-10-14T08:52:27.549" v="190"/>
        <pc:sldMkLst>
          <pc:docMk/>
          <pc:sldMk cId="3009606178" sldId="273"/>
        </pc:sldMkLst>
        <pc:spChg chg="mod">
          <ac:chgData name="Asya Zulfiqar (2229775)" userId="S::2229775@student.uwtsd.ac.uk::5a754594-227c-4944-975f-b192a6346a72" providerId="AD" clId="Web-{65E24BC1-B8E5-FB62-DE1F-1EA520FAF7B7}" dt="2025-10-14T08:52:23.065" v="189" actId="1076"/>
          <ac:spMkLst>
            <pc:docMk/>
            <pc:sldMk cId="3009606178" sldId="273"/>
            <ac:spMk id="4" creationId="{59576657-AFEE-882C-84CC-12FACDE8CFFF}"/>
          </ac:spMkLst>
        </pc:spChg>
        <pc:spChg chg="mod">
          <ac:chgData name="Asya Zulfiqar (2229775)" userId="S::2229775@student.uwtsd.ac.uk::5a754594-227c-4944-975f-b192a6346a72" providerId="AD" clId="Web-{65E24BC1-B8E5-FB62-DE1F-1EA520FAF7B7}" dt="2025-10-14T08:52:08.393" v="187"/>
          <ac:spMkLst>
            <pc:docMk/>
            <pc:sldMk cId="3009606178" sldId="273"/>
            <ac:spMk id="5" creationId="{DCCF24B4-493F-C6D6-7A10-35ED81F19880}"/>
          </ac:spMkLst>
        </pc:spChg>
        <pc:spChg chg="mod">
          <ac:chgData name="Asya Zulfiqar (2229775)" userId="S::2229775@student.uwtsd.ac.uk::5a754594-227c-4944-975f-b192a6346a72" providerId="AD" clId="Web-{65E24BC1-B8E5-FB62-DE1F-1EA520FAF7B7}" dt="2025-10-14T08:52:27.549" v="190"/>
          <ac:spMkLst>
            <pc:docMk/>
            <pc:sldMk cId="3009606178" sldId="273"/>
            <ac:spMk id="6" creationId="{0638DB01-F168-68CE-0AE9-2CBDD8979F87}"/>
          </ac:spMkLst>
        </pc:spChg>
        <pc:picChg chg="add mod">
          <ac:chgData name="Asya Zulfiqar (2229775)" userId="S::2229775@student.uwtsd.ac.uk::5a754594-227c-4944-975f-b192a6346a72" providerId="AD" clId="Web-{65E24BC1-B8E5-FB62-DE1F-1EA520FAF7B7}" dt="2025-10-14T08:50:35.579" v="185" actId="1076"/>
          <ac:picMkLst>
            <pc:docMk/>
            <pc:sldMk cId="3009606178" sldId="273"/>
            <ac:picMk id="2" creationId="{707E66D0-86B8-49C6-8195-D838C7727E53}"/>
          </ac:picMkLst>
        </pc:picChg>
      </pc:sldChg>
    </pc:docChg>
  </pc:docChgLst>
  <pc:docChgLst>
    <pc:chgData name="Asya Zulfiqar (2229775)" userId="S::2229775@student.uwtsd.ac.uk::5a754594-227c-4944-975f-b192a6346a72" providerId="AD" clId="Web-{FA4C88FC-90C7-52D2-B1B8-7F6220ECEBF0}"/>
    <pc:docChg chg="modSld">
      <pc:chgData name="Asya Zulfiqar (2229775)" userId="S::2229775@student.uwtsd.ac.uk::5a754594-227c-4944-975f-b192a6346a72" providerId="AD" clId="Web-{FA4C88FC-90C7-52D2-B1B8-7F6220ECEBF0}" dt="2025-10-15T06:16:30.951" v="491" actId="20577"/>
      <pc:docMkLst>
        <pc:docMk/>
      </pc:docMkLst>
      <pc:sldChg chg="modSp">
        <pc:chgData name="Asya Zulfiqar (2229775)" userId="S::2229775@student.uwtsd.ac.uk::5a754594-227c-4944-975f-b192a6346a72" providerId="AD" clId="Web-{FA4C88FC-90C7-52D2-B1B8-7F6220ECEBF0}" dt="2025-10-15T06:16:30.951" v="491" actId="20577"/>
        <pc:sldMkLst>
          <pc:docMk/>
          <pc:sldMk cId="1059800809" sldId="272"/>
        </pc:sldMkLst>
        <pc:spChg chg="mod">
          <ac:chgData name="Asya Zulfiqar (2229775)" userId="S::2229775@student.uwtsd.ac.uk::5a754594-227c-4944-975f-b192a6346a72" providerId="AD" clId="Web-{FA4C88FC-90C7-52D2-B1B8-7F6220ECEBF0}" dt="2025-10-15T06:16:30.951" v="491" actId="20577"/>
          <ac:spMkLst>
            <pc:docMk/>
            <pc:sldMk cId="1059800809" sldId="272"/>
            <ac:spMk id="4" creationId="{503F955F-C38C-6A26-F450-24B56B55AE1C}"/>
          </ac:spMkLst>
        </pc:spChg>
      </pc:sldChg>
      <pc:sldChg chg="modSp">
        <pc:chgData name="Asya Zulfiqar (2229775)" userId="S::2229775@student.uwtsd.ac.uk::5a754594-227c-4944-975f-b192a6346a72" providerId="AD" clId="Web-{FA4C88FC-90C7-52D2-B1B8-7F6220ECEBF0}" dt="2025-10-15T05:42:08.416" v="226" actId="20577"/>
        <pc:sldMkLst>
          <pc:docMk/>
          <pc:sldMk cId="3009606178" sldId="273"/>
        </pc:sldMkLst>
        <pc:spChg chg="mod">
          <ac:chgData name="Asya Zulfiqar (2229775)" userId="S::2229775@student.uwtsd.ac.uk::5a754594-227c-4944-975f-b192a6346a72" providerId="AD" clId="Web-{FA4C88FC-90C7-52D2-B1B8-7F6220ECEBF0}" dt="2025-10-15T05:42:08.416" v="226" actId="20577"/>
          <ac:spMkLst>
            <pc:docMk/>
            <pc:sldMk cId="3009606178" sldId="273"/>
            <ac:spMk id="4" creationId="{59576657-AFEE-882C-84CC-12FACDE8CFFF}"/>
          </ac:spMkLst>
        </pc:spChg>
      </pc:sldChg>
      <pc:sldChg chg="modSp">
        <pc:chgData name="Asya Zulfiqar (2229775)" userId="S::2229775@student.uwtsd.ac.uk::5a754594-227c-4944-975f-b192a6346a72" providerId="AD" clId="Web-{FA4C88FC-90C7-52D2-B1B8-7F6220ECEBF0}" dt="2025-10-15T05:47:16.881" v="269" actId="20577"/>
        <pc:sldMkLst>
          <pc:docMk/>
          <pc:sldMk cId="717870604" sldId="275"/>
        </pc:sldMkLst>
        <pc:spChg chg="mod">
          <ac:chgData name="Asya Zulfiqar (2229775)" userId="S::2229775@student.uwtsd.ac.uk::5a754594-227c-4944-975f-b192a6346a72" providerId="AD" clId="Web-{FA4C88FC-90C7-52D2-B1B8-7F6220ECEBF0}" dt="2025-10-15T05:47:16.881" v="269" actId="20577"/>
          <ac:spMkLst>
            <pc:docMk/>
            <pc:sldMk cId="717870604" sldId="275"/>
            <ac:spMk id="4" creationId="{042ADCCC-42EE-1428-B3EE-F7289DB2A8B6}"/>
          </ac:spMkLst>
        </pc:spChg>
      </pc:sldChg>
      <pc:sldChg chg="modSp">
        <pc:chgData name="Asya Zulfiqar (2229775)" userId="S::2229775@student.uwtsd.ac.uk::5a754594-227c-4944-975f-b192a6346a72" providerId="AD" clId="Web-{FA4C88FC-90C7-52D2-B1B8-7F6220ECEBF0}" dt="2025-10-15T06:16:20.607" v="489" actId="20577"/>
        <pc:sldMkLst>
          <pc:docMk/>
          <pc:sldMk cId="646381352" sldId="276"/>
        </pc:sldMkLst>
        <pc:spChg chg="mod">
          <ac:chgData name="Asya Zulfiqar (2229775)" userId="S::2229775@student.uwtsd.ac.uk::5a754594-227c-4944-975f-b192a6346a72" providerId="AD" clId="Web-{FA4C88FC-90C7-52D2-B1B8-7F6220ECEBF0}" dt="2025-10-15T06:16:20.607" v="489" actId="20577"/>
          <ac:spMkLst>
            <pc:docMk/>
            <pc:sldMk cId="646381352" sldId="276"/>
            <ac:spMk id="4" creationId="{E12160D4-7612-4AEE-3316-17E6106F7F04}"/>
          </ac:spMkLst>
        </pc:spChg>
      </pc:sldChg>
    </pc:docChg>
  </pc:docChgLst>
  <pc:docChgLst>
    <pc:chgData clId="Web-{E133588A-22D4-27FF-076B-5F8A7B8BB35D}"/>
    <pc:docChg chg="modSld">
      <pc:chgData name="" userId="" providerId="" clId="Web-{E133588A-22D4-27FF-076B-5F8A7B8BB35D}" dt="2025-10-15T00:26:13.737" v="1" actId="20577"/>
      <pc:docMkLst>
        <pc:docMk/>
      </pc:docMkLst>
    </pc:docChg>
  </pc:docChgLst>
  <pc:docChgLst>
    <pc:chgData name="Asya Zulfiqar (2229775)" userId="S::2229775@student.uwtsd.ac.uk::5a754594-227c-4944-975f-b192a6346a72" providerId="AD" clId="Web-{8E1DC21A-51A0-17B8-B02A-5B892ECD896E}"/>
    <pc:docChg chg="addSld modSld">
      <pc:chgData name="Asya Zulfiqar (2229775)" userId="S::2229775@student.uwtsd.ac.uk::5a754594-227c-4944-975f-b192a6346a72" providerId="AD" clId="Web-{8E1DC21A-51A0-17B8-B02A-5B892ECD896E}" dt="2025-10-14T04:53:00.217" v="452" actId="20577"/>
      <pc:docMkLst>
        <pc:docMk/>
      </pc:docMkLst>
      <pc:sldChg chg="modSp">
        <pc:chgData name="Asya Zulfiqar (2229775)" userId="S::2229775@student.uwtsd.ac.uk::5a754594-227c-4944-975f-b192a6346a72" providerId="AD" clId="Web-{8E1DC21A-51A0-17B8-B02A-5B892ECD896E}" dt="2025-10-14T03:55:33.640" v="29" actId="20577"/>
        <pc:sldMkLst>
          <pc:docMk/>
          <pc:sldMk cId="1413928766" sldId="258"/>
        </pc:sldMkLst>
        <pc:spChg chg="mod">
          <ac:chgData name="Asya Zulfiqar (2229775)" userId="S::2229775@student.uwtsd.ac.uk::5a754594-227c-4944-975f-b192a6346a72" providerId="AD" clId="Web-{8E1DC21A-51A0-17B8-B02A-5B892ECD896E}" dt="2025-10-14T03:55:33.640" v="29" actId="20577"/>
          <ac:spMkLst>
            <pc:docMk/>
            <pc:sldMk cId="1413928766" sldId="258"/>
            <ac:spMk id="5" creationId="{244B08B9-64DE-96FF-DC42-3A6712913B9A}"/>
          </ac:spMkLst>
        </pc:spChg>
      </pc:sldChg>
      <pc:sldChg chg="modSp">
        <pc:chgData name="Asya Zulfiqar (2229775)" userId="S::2229775@student.uwtsd.ac.uk::5a754594-227c-4944-975f-b192a6346a72" providerId="AD" clId="Web-{8E1DC21A-51A0-17B8-B02A-5B892ECD896E}" dt="2025-10-14T04:01:23.385" v="90" actId="20577"/>
        <pc:sldMkLst>
          <pc:docMk/>
          <pc:sldMk cId="435695435" sldId="260"/>
        </pc:sldMkLst>
        <pc:picChg chg="mod">
          <ac:chgData name="Asya Zulfiqar (2229775)" userId="S::2229775@student.uwtsd.ac.uk::5a754594-227c-4944-975f-b192a6346a72" providerId="AD" clId="Web-{8E1DC21A-51A0-17B8-B02A-5B892ECD896E}" dt="2025-10-14T03:59:03.975" v="70" actId="1076"/>
          <ac:picMkLst>
            <pc:docMk/>
            <pc:sldMk cId="435695435" sldId="260"/>
            <ac:picMk id="6" creationId="{D81B625A-182D-2005-4CC8-D0B924D603C9}"/>
          </ac:picMkLst>
        </pc:picChg>
      </pc:sldChg>
      <pc:sldChg chg="modSp">
        <pc:chgData name="Asya Zulfiqar (2229775)" userId="S::2229775@student.uwtsd.ac.uk::5a754594-227c-4944-975f-b192a6346a72" providerId="AD" clId="Web-{8E1DC21A-51A0-17B8-B02A-5B892ECD896E}" dt="2025-10-14T04:02:06.218" v="102" actId="20577"/>
        <pc:sldMkLst>
          <pc:docMk/>
          <pc:sldMk cId="1404592045" sldId="261"/>
        </pc:sldMkLst>
        <pc:spChg chg="mod">
          <ac:chgData name="Asya Zulfiqar (2229775)" userId="S::2229775@student.uwtsd.ac.uk::5a754594-227c-4944-975f-b192a6346a72" providerId="AD" clId="Web-{8E1DC21A-51A0-17B8-B02A-5B892ECD896E}" dt="2025-10-14T04:02:06.218" v="102" actId="20577"/>
          <ac:spMkLst>
            <pc:docMk/>
            <pc:sldMk cId="1404592045" sldId="261"/>
            <ac:spMk id="5" creationId="{F4822BF2-1907-5E44-93AB-D33CB82A8894}"/>
          </ac:spMkLst>
        </pc:spChg>
      </pc:sldChg>
      <pc:sldChg chg="modSp">
        <pc:chgData name="Asya Zulfiqar (2229775)" userId="S::2229775@student.uwtsd.ac.uk::5a754594-227c-4944-975f-b192a6346a72" providerId="AD" clId="Web-{8E1DC21A-51A0-17B8-B02A-5B892ECD896E}" dt="2025-10-14T04:07:59.295" v="138" actId="20577"/>
        <pc:sldMkLst>
          <pc:docMk/>
          <pc:sldMk cId="3070048840" sldId="262"/>
        </pc:sldMkLst>
      </pc:sldChg>
      <pc:sldChg chg="modSp">
        <pc:chgData name="Asya Zulfiqar (2229775)" userId="S::2229775@student.uwtsd.ac.uk::5a754594-227c-4944-975f-b192a6346a72" providerId="AD" clId="Web-{8E1DC21A-51A0-17B8-B02A-5B892ECD896E}" dt="2025-10-14T04:24:38.050" v="265" actId="20577"/>
        <pc:sldMkLst>
          <pc:docMk/>
          <pc:sldMk cId="1059800809" sldId="272"/>
        </pc:sldMkLst>
        <pc:spChg chg="mod">
          <ac:chgData name="Asya Zulfiqar (2229775)" userId="S::2229775@student.uwtsd.ac.uk::5a754594-227c-4944-975f-b192a6346a72" providerId="AD" clId="Web-{8E1DC21A-51A0-17B8-B02A-5B892ECD896E}" dt="2025-10-14T04:24:38.050" v="265" actId="20577"/>
          <ac:spMkLst>
            <pc:docMk/>
            <pc:sldMk cId="1059800809" sldId="272"/>
            <ac:spMk id="4" creationId="{503F955F-C38C-6A26-F450-24B56B55AE1C}"/>
          </ac:spMkLst>
        </pc:spChg>
      </pc:sldChg>
      <pc:sldChg chg="modSp">
        <pc:chgData name="Asya Zulfiqar (2229775)" userId="S::2229775@student.uwtsd.ac.uk::5a754594-227c-4944-975f-b192a6346a72" providerId="AD" clId="Web-{8E1DC21A-51A0-17B8-B02A-5B892ECD896E}" dt="2025-10-14T03:58:25.108" v="63" actId="20577"/>
        <pc:sldMkLst>
          <pc:docMk/>
          <pc:sldMk cId="3009606178" sldId="273"/>
        </pc:sldMkLst>
        <pc:spChg chg="mod">
          <ac:chgData name="Asya Zulfiqar (2229775)" userId="S::2229775@student.uwtsd.ac.uk::5a754594-227c-4944-975f-b192a6346a72" providerId="AD" clId="Web-{8E1DC21A-51A0-17B8-B02A-5B892ECD896E}" dt="2025-10-14T03:58:25.108" v="63" actId="20577"/>
          <ac:spMkLst>
            <pc:docMk/>
            <pc:sldMk cId="3009606178" sldId="273"/>
            <ac:spMk id="4" creationId="{59576657-AFEE-882C-84CC-12FACDE8CFFF}"/>
          </ac:spMkLst>
        </pc:spChg>
        <pc:spChg chg="mod">
          <ac:chgData name="Asya Zulfiqar (2229775)" userId="S::2229775@student.uwtsd.ac.uk::5a754594-227c-4944-975f-b192a6346a72" providerId="AD" clId="Web-{8E1DC21A-51A0-17B8-B02A-5B892ECD896E}" dt="2025-10-14T03:55:42.703" v="30" actId="1076"/>
          <ac:spMkLst>
            <pc:docMk/>
            <pc:sldMk cId="3009606178" sldId="273"/>
            <ac:spMk id="5" creationId="{DCCF24B4-493F-C6D6-7A10-35ED81F19880}"/>
          </ac:spMkLst>
        </pc:spChg>
      </pc:sldChg>
      <pc:sldChg chg="addSp delSp modSp new">
        <pc:chgData name="Asya Zulfiqar (2229775)" userId="S::2229775@student.uwtsd.ac.uk::5a754594-227c-4944-975f-b192a6346a72" providerId="AD" clId="Web-{8E1DC21A-51A0-17B8-B02A-5B892ECD896E}" dt="2025-10-14T04:14:39.200" v="173" actId="20577"/>
        <pc:sldMkLst>
          <pc:docMk/>
          <pc:sldMk cId="717870604" sldId="275"/>
        </pc:sldMkLst>
        <pc:spChg chg="add mod">
          <ac:chgData name="Asya Zulfiqar (2229775)" userId="S::2229775@student.uwtsd.ac.uk::5a754594-227c-4944-975f-b192a6346a72" providerId="AD" clId="Web-{8E1DC21A-51A0-17B8-B02A-5B892ECD896E}" dt="2025-10-14T04:14:39.200" v="173" actId="20577"/>
          <ac:spMkLst>
            <pc:docMk/>
            <pc:sldMk cId="717870604" sldId="275"/>
            <ac:spMk id="4" creationId="{042ADCCC-42EE-1428-B3EE-F7289DB2A8B6}"/>
          </ac:spMkLst>
        </pc:spChg>
      </pc:sldChg>
      <pc:sldChg chg="addSp delSp modSp new">
        <pc:chgData name="Asya Zulfiqar (2229775)" userId="S::2229775@student.uwtsd.ac.uk::5a754594-227c-4944-975f-b192a6346a72" providerId="AD" clId="Web-{8E1DC21A-51A0-17B8-B02A-5B892ECD896E}" dt="2025-10-14T04:40:17.949" v="369" actId="20577"/>
        <pc:sldMkLst>
          <pc:docMk/>
          <pc:sldMk cId="646381352" sldId="276"/>
        </pc:sldMkLst>
        <pc:spChg chg="add mod">
          <ac:chgData name="Asya Zulfiqar (2229775)" userId="S::2229775@student.uwtsd.ac.uk::5a754594-227c-4944-975f-b192a6346a72" providerId="AD" clId="Web-{8E1DC21A-51A0-17B8-B02A-5B892ECD896E}" dt="2025-10-14T04:40:17.949" v="369" actId="20577"/>
          <ac:spMkLst>
            <pc:docMk/>
            <pc:sldMk cId="646381352" sldId="276"/>
            <ac:spMk id="4" creationId="{E12160D4-7612-4AEE-3316-17E6106F7F04}"/>
          </ac:spMkLst>
        </pc:spChg>
      </pc:sldChg>
    </pc:docChg>
  </pc:docChgLst>
  <pc:docChgLst>
    <pc:chgData name="Asya Zulfiqar (2229775)" userId="S::2229775@student.uwtsd.ac.uk::5a754594-227c-4944-975f-b192a6346a72" providerId="AD" clId="Web-{E2F6BB7E-8334-4961-6006-C2F7FCEEC8E0}"/>
    <pc:docChg chg="addSld delSld modSld">
      <pc:chgData name="Asya Zulfiqar (2229775)" userId="S::2229775@student.uwtsd.ac.uk::5a754594-227c-4944-975f-b192a6346a72" providerId="AD" clId="Web-{E2F6BB7E-8334-4961-6006-C2F7FCEEC8E0}" dt="2025-10-12T15:48:03.821" v="177"/>
      <pc:docMkLst>
        <pc:docMk/>
      </pc:docMkLst>
      <pc:sldChg chg="addSp">
        <pc:chgData name="Asya Zulfiqar (2229775)" userId="S::2229775@student.uwtsd.ac.uk::5a754594-227c-4944-975f-b192a6346a72" providerId="AD" clId="Web-{E2F6BB7E-8334-4961-6006-C2F7FCEEC8E0}" dt="2025-10-12T15:04:08.871" v="36"/>
        <pc:sldMkLst>
          <pc:docMk/>
          <pc:sldMk cId="109857222" sldId="256"/>
        </pc:sldMkLst>
        <pc:spChg chg="add">
          <ac:chgData name="Asya Zulfiqar (2229775)" userId="S::2229775@student.uwtsd.ac.uk::5a754594-227c-4944-975f-b192a6346a72" providerId="AD" clId="Web-{E2F6BB7E-8334-4961-6006-C2F7FCEEC8E0}" dt="2025-10-12T15:04:08.871" v="36"/>
          <ac:spMkLst>
            <pc:docMk/>
            <pc:sldMk cId="109857222" sldId="256"/>
            <ac:spMk id="4" creationId="{7A8CAAF7-2480-4374-3705-C7A349388AF5}"/>
          </ac:spMkLst>
        </pc:spChg>
      </pc:sldChg>
      <pc:sldChg chg="addSp delSp modSp">
        <pc:chgData name="Asya Zulfiqar (2229775)" userId="S::2229775@student.uwtsd.ac.uk::5a754594-227c-4944-975f-b192a6346a72" providerId="AD" clId="Web-{E2F6BB7E-8334-4961-6006-C2F7FCEEC8E0}" dt="2025-10-12T15:42:57.930" v="162" actId="14100"/>
        <pc:sldMkLst>
          <pc:docMk/>
          <pc:sldMk cId="2248523213" sldId="257"/>
        </pc:sldMkLst>
        <pc:spChg chg="add mod">
          <ac:chgData name="Asya Zulfiqar (2229775)" userId="S::2229775@student.uwtsd.ac.uk::5a754594-227c-4944-975f-b192a6346a72" providerId="AD" clId="Web-{E2F6BB7E-8334-4961-6006-C2F7FCEEC8E0}" dt="2025-10-12T14:59:38.288" v="12" actId="14100"/>
          <ac:spMkLst>
            <pc:docMk/>
            <pc:sldMk cId="2248523213" sldId="257"/>
            <ac:spMk id="4" creationId="{E9254790-4B81-4A55-E967-E61570AEA8DE}"/>
          </ac:spMkLst>
        </pc:spChg>
        <pc:spChg chg="add mod">
          <ac:chgData name="Asya Zulfiqar (2229775)" userId="S::2229775@student.uwtsd.ac.uk::5a754594-227c-4944-975f-b192a6346a72" providerId="AD" clId="Web-{E2F6BB7E-8334-4961-6006-C2F7FCEEC8E0}" dt="2025-10-12T15:42:57.930" v="162" actId="14100"/>
          <ac:spMkLst>
            <pc:docMk/>
            <pc:sldMk cId="2248523213" sldId="257"/>
            <ac:spMk id="5" creationId="{13292663-4A77-6244-12FA-78DC159C75CF}"/>
          </ac:spMkLst>
        </pc:spChg>
      </pc:sldChg>
      <pc:sldChg chg="addSp delSp modSp new">
        <pc:chgData name="Asya Zulfiqar (2229775)" userId="S::2229775@student.uwtsd.ac.uk::5a754594-227c-4944-975f-b192a6346a72" providerId="AD" clId="Web-{E2F6BB7E-8334-4961-6006-C2F7FCEEC8E0}" dt="2025-10-12T15:47:41.696" v="176" actId="20577"/>
        <pc:sldMkLst>
          <pc:docMk/>
          <pc:sldMk cId="1413928766" sldId="258"/>
        </pc:sldMkLst>
        <pc:spChg chg="add mod">
          <ac:chgData name="Asya Zulfiqar (2229775)" userId="S::2229775@student.uwtsd.ac.uk::5a754594-227c-4944-975f-b192a6346a72" providerId="AD" clId="Web-{E2F6BB7E-8334-4961-6006-C2F7FCEEC8E0}" dt="2025-10-12T15:02:21.418" v="23" actId="20577"/>
          <ac:spMkLst>
            <pc:docMk/>
            <pc:sldMk cId="1413928766" sldId="258"/>
            <ac:spMk id="4" creationId="{FF2B8E25-010D-8366-4FE7-26BBFE47BEE7}"/>
          </ac:spMkLst>
        </pc:spChg>
        <pc:spChg chg="add mod">
          <ac:chgData name="Asya Zulfiqar (2229775)" userId="S::2229775@student.uwtsd.ac.uk::5a754594-227c-4944-975f-b192a6346a72" providerId="AD" clId="Web-{E2F6BB7E-8334-4961-6006-C2F7FCEEC8E0}" dt="2025-10-12T15:46:32.281" v="167" actId="20577"/>
          <ac:spMkLst>
            <pc:docMk/>
            <pc:sldMk cId="1413928766" sldId="258"/>
            <ac:spMk id="5" creationId="{244B08B9-64DE-96FF-DC42-3A6712913B9A}"/>
          </ac:spMkLst>
        </pc:spChg>
        <pc:spChg chg="add mod">
          <ac:chgData name="Asya Zulfiqar (2229775)" userId="S::2229775@student.uwtsd.ac.uk::5a754594-227c-4944-975f-b192a6346a72" providerId="AD" clId="Web-{E2F6BB7E-8334-4961-6006-C2F7FCEEC8E0}" dt="2025-10-12T15:47:41.696" v="176" actId="20577"/>
          <ac:spMkLst>
            <pc:docMk/>
            <pc:sldMk cId="1413928766" sldId="258"/>
            <ac:spMk id="7" creationId="{1EA7FAB0-D9F7-02B0-A13F-1E6C32DAF202}"/>
          </ac:spMkLst>
        </pc:spChg>
      </pc:sldChg>
      <pc:sldChg chg="addSp delSp modSp new">
        <pc:chgData name="Asya Zulfiqar (2229775)" userId="S::2229775@student.uwtsd.ac.uk::5a754594-227c-4944-975f-b192a6346a72" providerId="AD" clId="Web-{E2F6BB7E-8334-4961-6006-C2F7FCEEC8E0}" dt="2025-10-12T15:10:34.290" v="58" actId="20577"/>
        <pc:sldMkLst>
          <pc:docMk/>
          <pc:sldMk cId="435695435" sldId="260"/>
        </pc:sldMkLst>
      </pc:sldChg>
      <pc:sldChg chg="addSp delSp modSp new">
        <pc:chgData name="Asya Zulfiqar (2229775)" userId="S::2229775@student.uwtsd.ac.uk::5a754594-227c-4944-975f-b192a6346a72" providerId="AD" clId="Web-{E2F6BB7E-8334-4961-6006-C2F7FCEEC8E0}" dt="2025-10-12T15:10:59.386" v="61" actId="1076"/>
        <pc:sldMkLst>
          <pc:docMk/>
          <pc:sldMk cId="1404592045" sldId="261"/>
        </pc:sldMkLst>
        <pc:spChg chg="add mod">
          <ac:chgData name="Asya Zulfiqar (2229775)" userId="S::2229775@student.uwtsd.ac.uk::5a754594-227c-4944-975f-b192a6346a72" providerId="AD" clId="Web-{E2F6BB7E-8334-4961-6006-C2F7FCEEC8E0}" dt="2025-10-12T15:10:59.386" v="61" actId="1076"/>
          <ac:spMkLst>
            <pc:docMk/>
            <pc:sldMk cId="1404592045" sldId="261"/>
            <ac:spMk id="5" creationId="{F4822BF2-1907-5E44-93AB-D33CB82A8894}"/>
          </ac:spMkLst>
        </pc:spChg>
      </pc:sldChg>
      <pc:sldChg chg="addSp delSp modSp new">
        <pc:chgData name="Asya Zulfiqar (2229775)" userId="S::2229775@student.uwtsd.ac.uk::5a754594-227c-4944-975f-b192a6346a72" providerId="AD" clId="Web-{E2F6BB7E-8334-4961-6006-C2F7FCEEC8E0}" dt="2025-10-12T15:14:26.552" v="67" actId="20577"/>
        <pc:sldMkLst>
          <pc:docMk/>
          <pc:sldMk cId="3070048840" sldId="262"/>
        </pc:sldMkLst>
      </pc:sldChg>
      <pc:sldChg chg="addSp delSp modSp new">
        <pc:chgData name="Asya Zulfiqar (2229775)" userId="S::2229775@student.uwtsd.ac.uk::5a754594-227c-4944-975f-b192a6346a72" providerId="AD" clId="Web-{E2F6BB7E-8334-4961-6006-C2F7FCEEC8E0}" dt="2025-10-12T15:15:15.929" v="73" actId="20577"/>
        <pc:sldMkLst>
          <pc:docMk/>
          <pc:sldMk cId="2420297659" sldId="263"/>
        </pc:sldMkLst>
      </pc:sldChg>
      <pc:sldChg chg="addSp delSp modSp new">
        <pc:chgData name="Asya Zulfiqar (2229775)" userId="S::2229775@student.uwtsd.ac.uk::5a754594-227c-4944-975f-b192a6346a72" providerId="AD" clId="Web-{E2F6BB7E-8334-4961-6006-C2F7FCEEC8E0}" dt="2025-10-12T15:19:22.625" v="81" actId="20577"/>
        <pc:sldMkLst>
          <pc:docMk/>
          <pc:sldMk cId="289066590" sldId="264"/>
        </pc:sldMkLst>
        <pc:spChg chg="add mod">
          <ac:chgData name="Asya Zulfiqar (2229775)" userId="S::2229775@student.uwtsd.ac.uk::5a754594-227c-4944-975f-b192a6346a72" providerId="AD" clId="Web-{E2F6BB7E-8334-4961-6006-C2F7FCEEC8E0}" dt="2025-10-12T15:19:22.625" v="81" actId="20577"/>
          <ac:spMkLst>
            <pc:docMk/>
            <pc:sldMk cId="289066590" sldId="264"/>
            <ac:spMk id="4" creationId="{5E251BE5-E117-B215-B79E-2E41815486AE}"/>
          </ac:spMkLst>
        </pc:spChg>
      </pc:sldChg>
      <pc:sldChg chg="addSp delSp modSp new">
        <pc:chgData name="Asya Zulfiqar (2229775)" userId="S::2229775@student.uwtsd.ac.uk::5a754594-227c-4944-975f-b192a6346a72" providerId="AD" clId="Web-{E2F6BB7E-8334-4961-6006-C2F7FCEEC8E0}" dt="2025-10-12T15:20:03.064" v="88" actId="20577"/>
        <pc:sldMkLst>
          <pc:docMk/>
          <pc:sldMk cId="4163976424" sldId="265"/>
        </pc:sldMkLst>
        <pc:spChg chg="add mod">
          <ac:chgData name="Asya Zulfiqar (2229775)" userId="S::2229775@student.uwtsd.ac.uk::5a754594-227c-4944-975f-b192a6346a72" providerId="AD" clId="Web-{E2F6BB7E-8334-4961-6006-C2F7FCEEC8E0}" dt="2025-10-12T15:20:03.064" v="88" actId="20577"/>
          <ac:spMkLst>
            <pc:docMk/>
            <pc:sldMk cId="4163976424" sldId="265"/>
            <ac:spMk id="4" creationId="{65BD1878-A974-DFAE-73AF-E80CC49D5C07}"/>
          </ac:spMkLst>
        </pc:spChg>
      </pc:sldChg>
      <pc:sldChg chg="addSp delSp modSp new">
        <pc:chgData name="Asya Zulfiqar (2229775)" userId="S::2229775@student.uwtsd.ac.uk::5a754594-227c-4944-975f-b192a6346a72" providerId="AD" clId="Web-{E2F6BB7E-8334-4961-6006-C2F7FCEEC8E0}" dt="2025-10-12T15:24:08.666" v="94" actId="20577"/>
        <pc:sldMkLst>
          <pc:docMk/>
          <pc:sldMk cId="2065796167" sldId="266"/>
        </pc:sldMkLst>
        <pc:spChg chg="add mod">
          <ac:chgData name="Asya Zulfiqar (2229775)" userId="S::2229775@student.uwtsd.ac.uk::5a754594-227c-4944-975f-b192a6346a72" providerId="AD" clId="Web-{E2F6BB7E-8334-4961-6006-C2F7FCEEC8E0}" dt="2025-10-12T15:24:08.666" v="94" actId="20577"/>
          <ac:spMkLst>
            <pc:docMk/>
            <pc:sldMk cId="2065796167" sldId="266"/>
            <ac:spMk id="4" creationId="{16D36310-CB9A-51B3-B998-E86FBE3D265F}"/>
          </ac:spMkLst>
        </pc:spChg>
      </pc:sldChg>
      <pc:sldChg chg="addSp delSp modSp new">
        <pc:chgData name="Asya Zulfiqar (2229775)" userId="S::2229775@student.uwtsd.ac.uk::5a754594-227c-4944-975f-b192a6346a72" providerId="AD" clId="Web-{E2F6BB7E-8334-4961-6006-C2F7FCEEC8E0}" dt="2025-10-12T15:25:26.487" v="102" actId="20577"/>
        <pc:sldMkLst>
          <pc:docMk/>
          <pc:sldMk cId="1473947822" sldId="267"/>
        </pc:sldMkLst>
        <pc:spChg chg="add mod">
          <ac:chgData name="Asya Zulfiqar (2229775)" userId="S::2229775@student.uwtsd.ac.uk::5a754594-227c-4944-975f-b192a6346a72" providerId="AD" clId="Web-{E2F6BB7E-8334-4961-6006-C2F7FCEEC8E0}" dt="2025-10-12T15:25:26.487" v="102" actId="20577"/>
          <ac:spMkLst>
            <pc:docMk/>
            <pc:sldMk cId="1473947822" sldId="267"/>
            <ac:spMk id="4" creationId="{0BA7470F-9879-1676-A6FF-0A38D40B3AE5}"/>
          </ac:spMkLst>
        </pc:spChg>
      </pc:sldChg>
      <pc:sldChg chg="addSp delSp modSp new">
        <pc:chgData name="Asya Zulfiqar (2229775)" userId="S::2229775@student.uwtsd.ac.uk::5a754594-227c-4944-975f-b192a6346a72" providerId="AD" clId="Web-{E2F6BB7E-8334-4961-6006-C2F7FCEEC8E0}" dt="2025-10-12T15:31:31.524" v="112" actId="20577"/>
        <pc:sldMkLst>
          <pc:docMk/>
          <pc:sldMk cId="889099584" sldId="268"/>
        </pc:sldMkLst>
        <pc:spChg chg="add mod">
          <ac:chgData name="Asya Zulfiqar (2229775)" userId="S::2229775@student.uwtsd.ac.uk::5a754594-227c-4944-975f-b192a6346a72" providerId="AD" clId="Web-{E2F6BB7E-8334-4961-6006-C2F7FCEEC8E0}" dt="2025-10-12T15:31:31.524" v="112" actId="20577"/>
          <ac:spMkLst>
            <pc:docMk/>
            <pc:sldMk cId="889099584" sldId="268"/>
            <ac:spMk id="5" creationId="{0460AA7C-1A5D-8D2E-BF9D-2DA31153C6DE}"/>
          </ac:spMkLst>
        </pc:spChg>
      </pc:sldChg>
      <pc:sldChg chg="addSp delSp modSp new">
        <pc:chgData name="Asya Zulfiqar (2229775)" userId="S::2229775@student.uwtsd.ac.uk::5a754594-227c-4944-975f-b192a6346a72" providerId="AD" clId="Web-{E2F6BB7E-8334-4961-6006-C2F7FCEEC8E0}" dt="2025-10-12T15:32:30.058" v="118" actId="20577"/>
        <pc:sldMkLst>
          <pc:docMk/>
          <pc:sldMk cId="3348018023" sldId="269"/>
        </pc:sldMkLst>
        <pc:spChg chg="add mod">
          <ac:chgData name="Asya Zulfiqar (2229775)" userId="S::2229775@student.uwtsd.ac.uk::5a754594-227c-4944-975f-b192a6346a72" providerId="AD" clId="Web-{E2F6BB7E-8334-4961-6006-C2F7FCEEC8E0}" dt="2025-10-12T15:32:30.058" v="118" actId="20577"/>
          <ac:spMkLst>
            <pc:docMk/>
            <pc:sldMk cId="3348018023" sldId="269"/>
            <ac:spMk id="4" creationId="{2B3B2232-FBE2-632A-1144-50435F920D6C}"/>
          </ac:spMkLst>
        </pc:spChg>
      </pc:sldChg>
      <pc:sldChg chg="addSp delSp modSp new">
        <pc:chgData name="Asya Zulfiqar (2229775)" userId="S::2229775@student.uwtsd.ac.uk::5a754594-227c-4944-975f-b192a6346a72" providerId="AD" clId="Web-{E2F6BB7E-8334-4961-6006-C2F7FCEEC8E0}" dt="2025-10-12T15:33:29.107" v="126" actId="20577"/>
        <pc:sldMkLst>
          <pc:docMk/>
          <pc:sldMk cId="3482206464" sldId="270"/>
        </pc:sldMkLst>
        <pc:spChg chg="add mod">
          <ac:chgData name="Asya Zulfiqar (2229775)" userId="S::2229775@student.uwtsd.ac.uk::5a754594-227c-4944-975f-b192a6346a72" providerId="AD" clId="Web-{E2F6BB7E-8334-4961-6006-C2F7FCEEC8E0}" dt="2025-10-12T15:33:29.107" v="126" actId="20577"/>
          <ac:spMkLst>
            <pc:docMk/>
            <pc:sldMk cId="3482206464" sldId="270"/>
            <ac:spMk id="4" creationId="{C5FE5152-2120-A4B9-5110-8E8995CF085E}"/>
          </ac:spMkLst>
        </pc:spChg>
      </pc:sldChg>
      <pc:sldChg chg="addSp delSp modSp new">
        <pc:chgData name="Asya Zulfiqar (2229775)" userId="S::2229775@student.uwtsd.ac.uk::5a754594-227c-4944-975f-b192a6346a72" providerId="AD" clId="Web-{E2F6BB7E-8334-4961-6006-C2F7FCEEC8E0}" dt="2025-10-12T15:42:45.070" v="161" actId="20577"/>
        <pc:sldMkLst>
          <pc:docMk/>
          <pc:sldMk cId="2713391324" sldId="271"/>
        </pc:sldMkLst>
        <pc:spChg chg="add mod">
          <ac:chgData name="Asya Zulfiqar (2229775)" userId="S::2229775@student.uwtsd.ac.uk::5a754594-227c-4944-975f-b192a6346a72" providerId="AD" clId="Web-{E2F6BB7E-8334-4961-6006-C2F7FCEEC8E0}" dt="2025-10-12T15:42:45.070" v="161" actId="20577"/>
          <ac:spMkLst>
            <pc:docMk/>
            <pc:sldMk cId="2713391324" sldId="271"/>
            <ac:spMk id="4" creationId="{31ED5CEC-1D34-15E6-192B-1FA75CFF4794}"/>
          </ac:spMkLst>
        </pc:spChg>
        <pc:spChg chg="add mod">
          <ac:chgData name="Asya Zulfiqar (2229775)" userId="S::2229775@student.uwtsd.ac.uk::5a754594-227c-4944-975f-b192a6346a72" providerId="AD" clId="Web-{E2F6BB7E-8334-4961-6006-C2F7FCEEC8E0}" dt="2025-10-12T15:42:17.989" v="159" actId="14100"/>
          <ac:spMkLst>
            <pc:docMk/>
            <pc:sldMk cId="2713391324" sldId="271"/>
            <ac:spMk id="5" creationId="{699AF94E-21C8-5CC8-DF6A-9DD3B9ABCBA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12C20F-4D3C-4098-84B1-418E802EA4F9}" type="doc">
      <dgm:prSet loTypeId="urn:microsoft.com/office/officeart/2005/8/layout/default" loCatId="list" qsTypeId="urn:microsoft.com/office/officeart/2005/8/quickstyle/simple4" qsCatId="simple" csTypeId="urn:microsoft.com/office/officeart/2005/8/colors/colorful2" csCatId="colorful" phldr="1"/>
      <dgm:spPr/>
      <dgm:t>
        <a:bodyPr/>
        <a:lstStyle/>
        <a:p>
          <a:endParaRPr lang="en-US"/>
        </a:p>
      </dgm:t>
    </dgm:pt>
    <dgm:pt modelId="{2C940DEC-2623-49D4-8B2D-DF26B6B5E753}">
      <dgm:prSet/>
      <dgm:spPr/>
      <dgm:t>
        <a:bodyPr/>
        <a:lstStyle/>
        <a:p>
          <a:r>
            <a:rPr lang="en-GB"/>
            <a:t>NHS Long Term Plan:</a:t>
          </a:r>
          <a:endParaRPr lang="en-US"/>
        </a:p>
      </dgm:t>
    </dgm:pt>
    <dgm:pt modelId="{A8325335-5456-4AF7-A05A-FB6150CA397A}" type="parTrans" cxnId="{63B4BDC5-6D3A-4DAA-B2AC-D36F50B8E112}">
      <dgm:prSet/>
      <dgm:spPr/>
      <dgm:t>
        <a:bodyPr/>
        <a:lstStyle/>
        <a:p>
          <a:endParaRPr lang="en-US"/>
        </a:p>
      </dgm:t>
    </dgm:pt>
    <dgm:pt modelId="{86B30991-9DC3-4EAB-A17D-0F09DFCF5150}" type="sibTrans" cxnId="{63B4BDC5-6D3A-4DAA-B2AC-D36F50B8E112}">
      <dgm:prSet/>
      <dgm:spPr/>
      <dgm:t>
        <a:bodyPr/>
        <a:lstStyle/>
        <a:p>
          <a:endParaRPr lang="en-US"/>
        </a:p>
      </dgm:t>
    </dgm:pt>
    <dgm:pt modelId="{1469BC2B-920A-4CCC-B7A6-5B110CDA0064}">
      <dgm:prSet/>
      <dgm:spPr/>
      <dgm:t>
        <a:bodyPr/>
        <a:lstStyle/>
        <a:p>
          <a:r>
            <a:rPr lang="en-GB" dirty="0"/>
            <a:t>Aims to improve health and care services for all, with a focus on prevention and personalised care.</a:t>
          </a:r>
          <a:endParaRPr lang="en-US" dirty="0"/>
        </a:p>
      </dgm:t>
    </dgm:pt>
    <dgm:pt modelId="{1EC6434C-38FA-4F61-96E8-88A02B0E8140}" type="parTrans" cxnId="{66B24595-2D59-4A25-8C6A-778CBD106DF8}">
      <dgm:prSet/>
      <dgm:spPr/>
      <dgm:t>
        <a:bodyPr/>
        <a:lstStyle/>
        <a:p>
          <a:endParaRPr lang="en-US"/>
        </a:p>
      </dgm:t>
    </dgm:pt>
    <dgm:pt modelId="{E8F10C27-7756-47C2-A0C7-BC4338CC6B3D}" type="sibTrans" cxnId="{66B24595-2D59-4A25-8C6A-778CBD106DF8}">
      <dgm:prSet/>
      <dgm:spPr/>
      <dgm:t>
        <a:bodyPr/>
        <a:lstStyle/>
        <a:p>
          <a:endParaRPr lang="en-US"/>
        </a:p>
      </dgm:t>
    </dgm:pt>
    <dgm:pt modelId="{F7E107DB-5C88-4F64-842E-D5EF8EFB6333}">
      <dgm:prSet/>
      <dgm:spPr/>
      <dgm:t>
        <a:bodyPr/>
        <a:lstStyle/>
        <a:p>
          <a:r>
            <a:rPr lang="en-GB">
              <a:latin typeface="Aptos Display" panose="020F0302020204030204"/>
            </a:rPr>
            <a:t>Emphasises</a:t>
          </a:r>
          <a:r>
            <a:rPr lang="en-GB"/>
            <a:t> the importance of integrated care for older people, promoting collaboration between health and social care services.</a:t>
          </a:r>
          <a:endParaRPr lang="en-US"/>
        </a:p>
      </dgm:t>
    </dgm:pt>
    <dgm:pt modelId="{5D73A800-96B3-4D05-AC90-A23FBD873EB1}" type="parTrans" cxnId="{08607DF3-448E-4F08-852E-78533C5927BF}">
      <dgm:prSet/>
      <dgm:spPr/>
      <dgm:t>
        <a:bodyPr/>
        <a:lstStyle/>
        <a:p>
          <a:endParaRPr lang="en-US"/>
        </a:p>
      </dgm:t>
    </dgm:pt>
    <dgm:pt modelId="{1E0DC142-E6A7-4E52-B35A-79D266E4A218}" type="sibTrans" cxnId="{08607DF3-448E-4F08-852E-78533C5927BF}">
      <dgm:prSet/>
      <dgm:spPr/>
      <dgm:t>
        <a:bodyPr/>
        <a:lstStyle/>
        <a:p>
          <a:endParaRPr lang="en-US"/>
        </a:p>
      </dgm:t>
    </dgm:pt>
    <dgm:pt modelId="{09D36102-220E-4C6D-8BE6-0A825A18F59B}">
      <dgm:prSet/>
      <dgm:spPr/>
      <dgm:t>
        <a:bodyPr/>
        <a:lstStyle/>
        <a:p>
          <a:r>
            <a:rPr lang="en-GB"/>
            <a:t>Affects care by encouraging services that are more responsive to the needs of older adults, improving their overall health outcomes.</a:t>
          </a:r>
          <a:endParaRPr lang="en-US"/>
        </a:p>
      </dgm:t>
    </dgm:pt>
    <dgm:pt modelId="{4EA12A84-A92D-4045-BBEB-D7FBFBF98CB5}" type="parTrans" cxnId="{74F60160-7F1E-4F3B-AD12-2ED8A179D0DB}">
      <dgm:prSet/>
      <dgm:spPr/>
      <dgm:t>
        <a:bodyPr/>
        <a:lstStyle/>
        <a:p>
          <a:endParaRPr lang="en-US"/>
        </a:p>
      </dgm:t>
    </dgm:pt>
    <dgm:pt modelId="{4400C875-919F-45E8-A407-2983D047393A}" type="sibTrans" cxnId="{74F60160-7F1E-4F3B-AD12-2ED8A179D0DB}">
      <dgm:prSet/>
      <dgm:spPr/>
      <dgm:t>
        <a:bodyPr/>
        <a:lstStyle/>
        <a:p>
          <a:endParaRPr lang="en-US"/>
        </a:p>
      </dgm:t>
    </dgm:pt>
    <dgm:pt modelId="{E998D924-2BB9-45E6-A848-93347B14543E}">
      <dgm:prSet/>
      <dgm:spPr/>
      <dgm:t>
        <a:bodyPr/>
        <a:lstStyle/>
        <a:p>
          <a:r>
            <a:rPr lang="en-GB"/>
            <a:t> Overall Impact of Legislation and Policy:</a:t>
          </a:r>
          <a:endParaRPr lang="en-US"/>
        </a:p>
      </dgm:t>
    </dgm:pt>
    <dgm:pt modelId="{5B2FB724-0BE0-4FEF-9708-570B3D24991D}" type="parTrans" cxnId="{4F08C581-B26E-4646-81DB-4F634A71E6F9}">
      <dgm:prSet/>
      <dgm:spPr/>
      <dgm:t>
        <a:bodyPr/>
        <a:lstStyle/>
        <a:p>
          <a:endParaRPr lang="en-US"/>
        </a:p>
      </dgm:t>
    </dgm:pt>
    <dgm:pt modelId="{86D2ECE8-DDEA-4FF6-AF89-09F6E4B2B4AE}" type="sibTrans" cxnId="{4F08C581-B26E-4646-81DB-4F634A71E6F9}">
      <dgm:prSet/>
      <dgm:spPr/>
      <dgm:t>
        <a:bodyPr/>
        <a:lstStyle/>
        <a:p>
          <a:endParaRPr lang="en-US"/>
        </a:p>
      </dgm:t>
    </dgm:pt>
    <dgm:pt modelId="{6D8E9D8A-B772-45DA-B75D-9933446B349A}">
      <dgm:prSet/>
      <dgm:spPr/>
      <dgm:t>
        <a:bodyPr/>
        <a:lstStyle/>
        <a:p>
          <a:r>
            <a:rPr lang="en-GB"/>
            <a:t> These laws and policies create a legal and ethical framework that prioritises the rights and needs of older adults.</a:t>
          </a:r>
          <a:endParaRPr lang="en-US"/>
        </a:p>
      </dgm:t>
    </dgm:pt>
    <dgm:pt modelId="{A80602DD-F6C3-448A-9B2D-ADDAD919A7CB}" type="parTrans" cxnId="{46203A4E-AB8E-4611-B180-A1B444E595EC}">
      <dgm:prSet/>
      <dgm:spPr/>
      <dgm:t>
        <a:bodyPr/>
        <a:lstStyle/>
        <a:p>
          <a:endParaRPr lang="en-US"/>
        </a:p>
      </dgm:t>
    </dgm:pt>
    <dgm:pt modelId="{3D3E2C9D-AF19-41D6-8C50-E3CDB155561F}" type="sibTrans" cxnId="{46203A4E-AB8E-4611-B180-A1B444E595EC}">
      <dgm:prSet/>
      <dgm:spPr/>
      <dgm:t>
        <a:bodyPr/>
        <a:lstStyle/>
        <a:p>
          <a:endParaRPr lang="en-US"/>
        </a:p>
      </dgm:t>
    </dgm:pt>
    <dgm:pt modelId="{D711FABF-AFF9-4DBA-B2EB-67B8D1B649C7}">
      <dgm:prSet/>
      <dgm:spPr/>
      <dgm:t>
        <a:bodyPr/>
        <a:lstStyle/>
        <a:p>
          <a:r>
            <a:rPr lang="en-GB"/>
            <a:t>They guide care providers in delivering high-quality, person-centred services, ensuring that older people receive the support they </a:t>
          </a:r>
          <a:r>
            <a:rPr lang="en-GB">
              <a:latin typeface="Aptos Display" panose="020F0302020204030204"/>
            </a:rPr>
            <a:t>deserve.</a:t>
          </a:r>
          <a:endParaRPr lang="en-US"/>
        </a:p>
      </dgm:t>
    </dgm:pt>
    <dgm:pt modelId="{C2EC38ED-F42E-4AD2-B287-C5D59F24E430}" type="parTrans" cxnId="{D8A23506-8360-4AF2-BFA1-60D82BC9465E}">
      <dgm:prSet/>
      <dgm:spPr/>
      <dgm:t>
        <a:bodyPr/>
        <a:lstStyle/>
        <a:p>
          <a:endParaRPr lang="en-US"/>
        </a:p>
      </dgm:t>
    </dgm:pt>
    <dgm:pt modelId="{5E95B010-17A7-415C-9E95-31E4370BB5E9}" type="sibTrans" cxnId="{D8A23506-8360-4AF2-BFA1-60D82BC9465E}">
      <dgm:prSet/>
      <dgm:spPr/>
      <dgm:t>
        <a:bodyPr/>
        <a:lstStyle/>
        <a:p>
          <a:endParaRPr lang="en-US"/>
        </a:p>
      </dgm:t>
    </dgm:pt>
    <dgm:pt modelId="{C330BB25-4043-4F0D-841E-C0CFE4F790EA}">
      <dgm:prSet/>
      <dgm:spPr/>
      <dgm:t>
        <a:bodyPr/>
        <a:lstStyle/>
        <a:p>
          <a:r>
            <a:rPr lang="en-GB"/>
            <a:t>Compliance with these regulations fosters accountability and continuous improvement in care practices.</a:t>
          </a:r>
          <a:br>
            <a:rPr lang="en-GB"/>
          </a:br>
          <a:endParaRPr lang="en-US"/>
        </a:p>
      </dgm:t>
    </dgm:pt>
    <dgm:pt modelId="{9CDC47F6-7246-4A96-A7EA-279A69C8740A}" type="parTrans" cxnId="{7AB18A60-1715-4257-8F39-C98D9C70E492}">
      <dgm:prSet/>
      <dgm:spPr/>
      <dgm:t>
        <a:bodyPr/>
        <a:lstStyle/>
        <a:p>
          <a:endParaRPr lang="en-US"/>
        </a:p>
      </dgm:t>
    </dgm:pt>
    <dgm:pt modelId="{8F273BF7-822D-4E34-82D0-B735664A4EAA}" type="sibTrans" cxnId="{7AB18A60-1715-4257-8F39-C98D9C70E492}">
      <dgm:prSet/>
      <dgm:spPr/>
      <dgm:t>
        <a:bodyPr/>
        <a:lstStyle/>
        <a:p>
          <a:endParaRPr lang="en-US"/>
        </a:p>
      </dgm:t>
    </dgm:pt>
    <dgm:pt modelId="{0EB33474-FE45-48D7-9D81-DDF435D2DE0A}" type="pres">
      <dgm:prSet presAssocID="{2812C20F-4D3C-4098-84B1-418E802EA4F9}" presName="diagram" presStyleCnt="0">
        <dgm:presLayoutVars>
          <dgm:dir/>
          <dgm:resizeHandles val="exact"/>
        </dgm:presLayoutVars>
      </dgm:prSet>
      <dgm:spPr/>
    </dgm:pt>
    <dgm:pt modelId="{0F45DBF4-0A07-449E-9011-297DF6358968}" type="pres">
      <dgm:prSet presAssocID="{2C940DEC-2623-49D4-8B2D-DF26B6B5E753}" presName="node" presStyleLbl="node1" presStyleIdx="0" presStyleCnt="8">
        <dgm:presLayoutVars>
          <dgm:bulletEnabled val="1"/>
        </dgm:presLayoutVars>
      </dgm:prSet>
      <dgm:spPr/>
    </dgm:pt>
    <dgm:pt modelId="{B521F314-5331-49A1-9E57-C74411C075C9}" type="pres">
      <dgm:prSet presAssocID="{86B30991-9DC3-4EAB-A17D-0F09DFCF5150}" presName="sibTrans" presStyleCnt="0"/>
      <dgm:spPr/>
    </dgm:pt>
    <dgm:pt modelId="{8F74C1A6-D997-444F-858A-4CDFEB2BC5C7}" type="pres">
      <dgm:prSet presAssocID="{1469BC2B-920A-4CCC-B7A6-5B110CDA0064}" presName="node" presStyleLbl="node1" presStyleIdx="1" presStyleCnt="8">
        <dgm:presLayoutVars>
          <dgm:bulletEnabled val="1"/>
        </dgm:presLayoutVars>
      </dgm:prSet>
      <dgm:spPr/>
    </dgm:pt>
    <dgm:pt modelId="{E2FEAC4D-5EE9-4AEE-A00C-4A9D60952060}" type="pres">
      <dgm:prSet presAssocID="{E8F10C27-7756-47C2-A0C7-BC4338CC6B3D}" presName="sibTrans" presStyleCnt="0"/>
      <dgm:spPr/>
    </dgm:pt>
    <dgm:pt modelId="{48EC0A2A-B025-4B2A-924A-787594B452EA}" type="pres">
      <dgm:prSet presAssocID="{F7E107DB-5C88-4F64-842E-D5EF8EFB6333}" presName="node" presStyleLbl="node1" presStyleIdx="2" presStyleCnt="8">
        <dgm:presLayoutVars>
          <dgm:bulletEnabled val="1"/>
        </dgm:presLayoutVars>
      </dgm:prSet>
      <dgm:spPr/>
    </dgm:pt>
    <dgm:pt modelId="{25F9572E-1294-43EF-8CE0-87EE276BD4CD}" type="pres">
      <dgm:prSet presAssocID="{1E0DC142-E6A7-4E52-B35A-79D266E4A218}" presName="sibTrans" presStyleCnt="0"/>
      <dgm:spPr/>
    </dgm:pt>
    <dgm:pt modelId="{DA7F74D8-3FFA-463F-9FCA-FC3AFDA6666D}" type="pres">
      <dgm:prSet presAssocID="{09D36102-220E-4C6D-8BE6-0A825A18F59B}" presName="node" presStyleLbl="node1" presStyleIdx="3" presStyleCnt="8">
        <dgm:presLayoutVars>
          <dgm:bulletEnabled val="1"/>
        </dgm:presLayoutVars>
      </dgm:prSet>
      <dgm:spPr/>
    </dgm:pt>
    <dgm:pt modelId="{8CBD2C7A-8483-48C2-890F-32A6EA61323B}" type="pres">
      <dgm:prSet presAssocID="{4400C875-919F-45E8-A407-2983D047393A}" presName="sibTrans" presStyleCnt="0"/>
      <dgm:spPr/>
    </dgm:pt>
    <dgm:pt modelId="{5715210D-D022-4DF3-9630-93351E751545}" type="pres">
      <dgm:prSet presAssocID="{E998D924-2BB9-45E6-A848-93347B14543E}" presName="node" presStyleLbl="node1" presStyleIdx="4" presStyleCnt="8">
        <dgm:presLayoutVars>
          <dgm:bulletEnabled val="1"/>
        </dgm:presLayoutVars>
      </dgm:prSet>
      <dgm:spPr/>
    </dgm:pt>
    <dgm:pt modelId="{A43F6817-5C04-4E7C-ADF5-0F282C8BE4E0}" type="pres">
      <dgm:prSet presAssocID="{86D2ECE8-DDEA-4FF6-AF89-09F6E4B2B4AE}" presName="sibTrans" presStyleCnt="0"/>
      <dgm:spPr/>
    </dgm:pt>
    <dgm:pt modelId="{75E14348-2C75-4717-8288-A9C3CC6D31FD}" type="pres">
      <dgm:prSet presAssocID="{6D8E9D8A-B772-45DA-B75D-9933446B349A}" presName="node" presStyleLbl="node1" presStyleIdx="5" presStyleCnt="8">
        <dgm:presLayoutVars>
          <dgm:bulletEnabled val="1"/>
        </dgm:presLayoutVars>
      </dgm:prSet>
      <dgm:spPr/>
    </dgm:pt>
    <dgm:pt modelId="{FDEEF59C-8443-4B9F-93A3-595C8888FF4C}" type="pres">
      <dgm:prSet presAssocID="{3D3E2C9D-AF19-41D6-8C50-E3CDB155561F}" presName="sibTrans" presStyleCnt="0"/>
      <dgm:spPr/>
    </dgm:pt>
    <dgm:pt modelId="{5A822904-CA64-4796-8A15-344B4635F298}" type="pres">
      <dgm:prSet presAssocID="{D711FABF-AFF9-4DBA-B2EB-67B8D1B649C7}" presName="node" presStyleLbl="node1" presStyleIdx="6" presStyleCnt="8">
        <dgm:presLayoutVars>
          <dgm:bulletEnabled val="1"/>
        </dgm:presLayoutVars>
      </dgm:prSet>
      <dgm:spPr/>
    </dgm:pt>
    <dgm:pt modelId="{04FCD9E2-4386-4D89-AABB-406657D4E5E8}" type="pres">
      <dgm:prSet presAssocID="{5E95B010-17A7-415C-9E95-31E4370BB5E9}" presName="sibTrans" presStyleCnt="0"/>
      <dgm:spPr/>
    </dgm:pt>
    <dgm:pt modelId="{1F9195FB-C190-4845-8D79-95DBBDC575D9}" type="pres">
      <dgm:prSet presAssocID="{C330BB25-4043-4F0D-841E-C0CFE4F790EA}" presName="node" presStyleLbl="node1" presStyleIdx="7" presStyleCnt="8">
        <dgm:presLayoutVars>
          <dgm:bulletEnabled val="1"/>
        </dgm:presLayoutVars>
      </dgm:prSet>
      <dgm:spPr/>
    </dgm:pt>
  </dgm:ptLst>
  <dgm:cxnLst>
    <dgm:cxn modelId="{D8A23506-8360-4AF2-BFA1-60D82BC9465E}" srcId="{2812C20F-4D3C-4098-84B1-418E802EA4F9}" destId="{D711FABF-AFF9-4DBA-B2EB-67B8D1B649C7}" srcOrd="6" destOrd="0" parTransId="{C2EC38ED-F42E-4AD2-B287-C5D59F24E430}" sibTransId="{5E95B010-17A7-415C-9E95-31E4370BB5E9}"/>
    <dgm:cxn modelId="{4E0FFB1F-C99E-4BAD-BEDF-E01733ACFB25}" type="presOf" srcId="{6D8E9D8A-B772-45DA-B75D-9933446B349A}" destId="{75E14348-2C75-4717-8288-A9C3CC6D31FD}" srcOrd="0" destOrd="0" presId="urn:microsoft.com/office/officeart/2005/8/layout/default"/>
    <dgm:cxn modelId="{FD0B1537-3ED6-4191-BBC2-99C99C9378BB}" type="presOf" srcId="{E998D924-2BB9-45E6-A848-93347B14543E}" destId="{5715210D-D022-4DF3-9630-93351E751545}" srcOrd="0" destOrd="0" presId="urn:microsoft.com/office/officeart/2005/8/layout/default"/>
    <dgm:cxn modelId="{74F60160-7F1E-4F3B-AD12-2ED8A179D0DB}" srcId="{2812C20F-4D3C-4098-84B1-418E802EA4F9}" destId="{09D36102-220E-4C6D-8BE6-0A825A18F59B}" srcOrd="3" destOrd="0" parTransId="{4EA12A84-A92D-4045-BBEB-D7FBFBF98CB5}" sibTransId="{4400C875-919F-45E8-A407-2983D047393A}"/>
    <dgm:cxn modelId="{7AB18A60-1715-4257-8F39-C98D9C70E492}" srcId="{2812C20F-4D3C-4098-84B1-418E802EA4F9}" destId="{C330BB25-4043-4F0D-841E-C0CFE4F790EA}" srcOrd="7" destOrd="0" parTransId="{9CDC47F6-7246-4A96-A7EA-279A69C8740A}" sibTransId="{8F273BF7-822D-4E34-82D0-B735664A4EAA}"/>
    <dgm:cxn modelId="{7607EB64-B53B-486E-A620-7FBC3AFA61AC}" type="presOf" srcId="{F7E107DB-5C88-4F64-842E-D5EF8EFB6333}" destId="{48EC0A2A-B025-4B2A-924A-787594B452EA}" srcOrd="0" destOrd="0" presId="urn:microsoft.com/office/officeart/2005/8/layout/default"/>
    <dgm:cxn modelId="{4A64B266-0A22-4E27-9A7D-AC07A185FB40}" type="presOf" srcId="{2812C20F-4D3C-4098-84B1-418E802EA4F9}" destId="{0EB33474-FE45-48D7-9D81-DDF435D2DE0A}" srcOrd="0" destOrd="0" presId="urn:microsoft.com/office/officeart/2005/8/layout/default"/>
    <dgm:cxn modelId="{9115F847-B6D3-43FF-98B9-82AB5EB40F04}" type="presOf" srcId="{1469BC2B-920A-4CCC-B7A6-5B110CDA0064}" destId="{8F74C1A6-D997-444F-858A-4CDFEB2BC5C7}" srcOrd="0" destOrd="0" presId="urn:microsoft.com/office/officeart/2005/8/layout/default"/>
    <dgm:cxn modelId="{46203A4E-AB8E-4611-B180-A1B444E595EC}" srcId="{2812C20F-4D3C-4098-84B1-418E802EA4F9}" destId="{6D8E9D8A-B772-45DA-B75D-9933446B349A}" srcOrd="5" destOrd="0" parTransId="{A80602DD-F6C3-448A-9B2D-ADDAD919A7CB}" sibTransId="{3D3E2C9D-AF19-41D6-8C50-E3CDB155561F}"/>
    <dgm:cxn modelId="{8BAA2F77-BCAC-4DB8-AADB-4F4A9F89C859}" type="presOf" srcId="{09D36102-220E-4C6D-8BE6-0A825A18F59B}" destId="{DA7F74D8-3FFA-463F-9FCA-FC3AFDA6666D}" srcOrd="0" destOrd="0" presId="urn:microsoft.com/office/officeart/2005/8/layout/default"/>
    <dgm:cxn modelId="{4F08C581-B26E-4646-81DB-4F634A71E6F9}" srcId="{2812C20F-4D3C-4098-84B1-418E802EA4F9}" destId="{E998D924-2BB9-45E6-A848-93347B14543E}" srcOrd="4" destOrd="0" parTransId="{5B2FB724-0BE0-4FEF-9708-570B3D24991D}" sibTransId="{86D2ECE8-DDEA-4FF6-AF89-09F6E4B2B4AE}"/>
    <dgm:cxn modelId="{66B24595-2D59-4A25-8C6A-778CBD106DF8}" srcId="{2812C20F-4D3C-4098-84B1-418E802EA4F9}" destId="{1469BC2B-920A-4CCC-B7A6-5B110CDA0064}" srcOrd="1" destOrd="0" parTransId="{1EC6434C-38FA-4F61-96E8-88A02B0E8140}" sibTransId="{E8F10C27-7756-47C2-A0C7-BC4338CC6B3D}"/>
    <dgm:cxn modelId="{B469449D-42FC-432F-B8AB-2C373BCB9AA4}" type="presOf" srcId="{D711FABF-AFF9-4DBA-B2EB-67B8D1B649C7}" destId="{5A822904-CA64-4796-8A15-344B4635F298}" srcOrd="0" destOrd="0" presId="urn:microsoft.com/office/officeart/2005/8/layout/default"/>
    <dgm:cxn modelId="{178FCCAB-5CF5-4B7F-998E-C94728BB1092}" type="presOf" srcId="{2C940DEC-2623-49D4-8B2D-DF26B6B5E753}" destId="{0F45DBF4-0A07-449E-9011-297DF6358968}" srcOrd="0" destOrd="0" presId="urn:microsoft.com/office/officeart/2005/8/layout/default"/>
    <dgm:cxn modelId="{63B4BDC5-6D3A-4DAA-B2AC-D36F50B8E112}" srcId="{2812C20F-4D3C-4098-84B1-418E802EA4F9}" destId="{2C940DEC-2623-49D4-8B2D-DF26B6B5E753}" srcOrd="0" destOrd="0" parTransId="{A8325335-5456-4AF7-A05A-FB6150CA397A}" sibTransId="{86B30991-9DC3-4EAB-A17D-0F09DFCF5150}"/>
    <dgm:cxn modelId="{08607DF3-448E-4F08-852E-78533C5927BF}" srcId="{2812C20F-4D3C-4098-84B1-418E802EA4F9}" destId="{F7E107DB-5C88-4F64-842E-D5EF8EFB6333}" srcOrd="2" destOrd="0" parTransId="{5D73A800-96B3-4D05-AC90-A23FBD873EB1}" sibTransId="{1E0DC142-E6A7-4E52-B35A-79D266E4A218}"/>
    <dgm:cxn modelId="{8C6DC9FA-4ADF-4037-AAD2-1BE162E956E7}" type="presOf" srcId="{C330BB25-4043-4F0D-841E-C0CFE4F790EA}" destId="{1F9195FB-C190-4845-8D79-95DBBDC575D9}" srcOrd="0" destOrd="0" presId="urn:microsoft.com/office/officeart/2005/8/layout/default"/>
    <dgm:cxn modelId="{BDE56811-4534-4936-BC47-DF25D6EC80DD}" type="presParOf" srcId="{0EB33474-FE45-48D7-9D81-DDF435D2DE0A}" destId="{0F45DBF4-0A07-449E-9011-297DF6358968}" srcOrd="0" destOrd="0" presId="urn:microsoft.com/office/officeart/2005/8/layout/default"/>
    <dgm:cxn modelId="{071FEB40-B17A-49D8-B4C2-D14ADBA316FB}" type="presParOf" srcId="{0EB33474-FE45-48D7-9D81-DDF435D2DE0A}" destId="{B521F314-5331-49A1-9E57-C74411C075C9}" srcOrd="1" destOrd="0" presId="urn:microsoft.com/office/officeart/2005/8/layout/default"/>
    <dgm:cxn modelId="{DCF1A656-D126-4B88-AC99-CC3BED3356EF}" type="presParOf" srcId="{0EB33474-FE45-48D7-9D81-DDF435D2DE0A}" destId="{8F74C1A6-D997-444F-858A-4CDFEB2BC5C7}" srcOrd="2" destOrd="0" presId="urn:microsoft.com/office/officeart/2005/8/layout/default"/>
    <dgm:cxn modelId="{6BCFE75C-4A9D-4E9D-870D-AF3CAE7217D0}" type="presParOf" srcId="{0EB33474-FE45-48D7-9D81-DDF435D2DE0A}" destId="{E2FEAC4D-5EE9-4AEE-A00C-4A9D60952060}" srcOrd="3" destOrd="0" presId="urn:microsoft.com/office/officeart/2005/8/layout/default"/>
    <dgm:cxn modelId="{90CB2F41-20B8-4566-8DFA-C406E9E182DA}" type="presParOf" srcId="{0EB33474-FE45-48D7-9D81-DDF435D2DE0A}" destId="{48EC0A2A-B025-4B2A-924A-787594B452EA}" srcOrd="4" destOrd="0" presId="urn:microsoft.com/office/officeart/2005/8/layout/default"/>
    <dgm:cxn modelId="{89A14F7D-FBAA-4098-8519-5F287DECD18E}" type="presParOf" srcId="{0EB33474-FE45-48D7-9D81-DDF435D2DE0A}" destId="{25F9572E-1294-43EF-8CE0-87EE276BD4CD}" srcOrd="5" destOrd="0" presId="urn:microsoft.com/office/officeart/2005/8/layout/default"/>
    <dgm:cxn modelId="{6B7B5ABC-2FEC-44C5-9F02-0CE0491E68D4}" type="presParOf" srcId="{0EB33474-FE45-48D7-9D81-DDF435D2DE0A}" destId="{DA7F74D8-3FFA-463F-9FCA-FC3AFDA6666D}" srcOrd="6" destOrd="0" presId="urn:microsoft.com/office/officeart/2005/8/layout/default"/>
    <dgm:cxn modelId="{3D7FD3B4-2341-47DB-AE86-89A5B38C72CF}" type="presParOf" srcId="{0EB33474-FE45-48D7-9D81-DDF435D2DE0A}" destId="{8CBD2C7A-8483-48C2-890F-32A6EA61323B}" srcOrd="7" destOrd="0" presId="urn:microsoft.com/office/officeart/2005/8/layout/default"/>
    <dgm:cxn modelId="{41A4C37B-76AC-417F-A13F-40CD308D3C89}" type="presParOf" srcId="{0EB33474-FE45-48D7-9D81-DDF435D2DE0A}" destId="{5715210D-D022-4DF3-9630-93351E751545}" srcOrd="8" destOrd="0" presId="urn:microsoft.com/office/officeart/2005/8/layout/default"/>
    <dgm:cxn modelId="{8955580F-9E69-47DB-9724-6F2345F7F638}" type="presParOf" srcId="{0EB33474-FE45-48D7-9D81-DDF435D2DE0A}" destId="{A43F6817-5C04-4E7C-ADF5-0F282C8BE4E0}" srcOrd="9" destOrd="0" presId="urn:microsoft.com/office/officeart/2005/8/layout/default"/>
    <dgm:cxn modelId="{6EEA9D1E-82A7-468D-B405-11C5563773F3}" type="presParOf" srcId="{0EB33474-FE45-48D7-9D81-DDF435D2DE0A}" destId="{75E14348-2C75-4717-8288-A9C3CC6D31FD}" srcOrd="10" destOrd="0" presId="urn:microsoft.com/office/officeart/2005/8/layout/default"/>
    <dgm:cxn modelId="{719C4790-0611-487A-AD61-111EC1D63D23}" type="presParOf" srcId="{0EB33474-FE45-48D7-9D81-DDF435D2DE0A}" destId="{FDEEF59C-8443-4B9F-93A3-595C8888FF4C}" srcOrd="11" destOrd="0" presId="urn:microsoft.com/office/officeart/2005/8/layout/default"/>
    <dgm:cxn modelId="{2C97BC23-9D1F-4DEE-B75D-AF19EDCC31FE}" type="presParOf" srcId="{0EB33474-FE45-48D7-9D81-DDF435D2DE0A}" destId="{5A822904-CA64-4796-8A15-344B4635F298}" srcOrd="12" destOrd="0" presId="urn:microsoft.com/office/officeart/2005/8/layout/default"/>
    <dgm:cxn modelId="{8B2C6D21-A3D6-45DE-BE96-259B272B9CA9}" type="presParOf" srcId="{0EB33474-FE45-48D7-9D81-DDF435D2DE0A}" destId="{04FCD9E2-4386-4D89-AABB-406657D4E5E8}" srcOrd="13" destOrd="0" presId="urn:microsoft.com/office/officeart/2005/8/layout/default"/>
    <dgm:cxn modelId="{71A8592A-D7E2-4DAE-B1B6-EBAC13E88C08}" type="presParOf" srcId="{0EB33474-FE45-48D7-9D81-DDF435D2DE0A}" destId="{1F9195FB-C190-4845-8D79-95DBBDC575D9}" srcOrd="1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5DBF4-0A07-449E-9011-297DF6358968}">
      <dsp:nvSpPr>
        <dsp:cNvPr id="0" name=""/>
        <dsp:cNvSpPr/>
      </dsp:nvSpPr>
      <dsp:spPr>
        <a:xfrm>
          <a:off x="3378" y="670975"/>
          <a:ext cx="2680195" cy="160811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NHS Long Term Plan:</a:t>
          </a:r>
          <a:endParaRPr lang="en-US" sz="1700" kern="1200"/>
        </a:p>
      </dsp:txBody>
      <dsp:txXfrm>
        <a:off x="3378" y="670975"/>
        <a:ext cx="2680195" cy="1608117"/>
      </dsp:txXfrm>
    </dsp:sp>
    <dsp:sp modelId="{8F74C1A6-D997-444F-858A-4CDFEB2BC5C7}">
      <dsp:nvSpPr>
        <dsp:cNvPr id="0" name=""/>
        <dsp:cNvSpPr/>
      </dsp:nvSpPr>
      <dsp:spPr>
        <a:xfrm>
          <a:off x="2951593" y="670975"/>
          <a:ext cx="2680195" cy="1608117"/>
        </a:xfrm>
        <a:prstGeom prst="rect">
          <a:avLst/>
        </a:prstGeom>
        <a:gradFill rotWithShape="0">
          <a:gsLst>
            <a:gs pos="0">
              <a:schemeClr val="accent2">
                <a:hueOff val="920516"/>
                <a:satOff val="-2642"/>
                <a:lumOff val="-4230"/>
                <a:alphaOff val="0"/>
                <a:satMod val="103000"/>
                <a:lumMod val="102000"/>
                <a:tint val="94000"/>
              </a:schemeClr>
            </a:gs>
            <a:gs pos="50000">
              <a:schemeClr val="accent2">
                <a:hueOff val="920516"/>
                <a:satOff val="-2642"/>
                <a:lumOff val="-4230"/>
                <a:alphaOff val="0"/>
                <a:satMod val="110000"/>
                <a:lumMod val="100000"/>
                <a:shade val="100000"/>
              </a:schemeClr>
            </a:gs>
            <a:gs pos="100000">
              <a:schemeClr val="accent2">
                <a:hueOff val="920516"/>
                <a:satOff val="-2642"/>
                <a:lumOff val="-423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Aims to improve health and care services for all, with a focus on prevention and personalised care.</a:t>
          </a:r>
          <a:endParaRPr lang="en-US" sz="1700" kern="1200" dirty="0"/>
        </a:p>
      </dsp:txBody>
      <dsp:txXfrm>
        <a:off x="2951593" y="670975"/>
        <a:ext cx="2680195" cy="1608117"/>
      </dsp:txXfrm>
    </dsp:sp>
    <dsp:sp modelId="{48EC0A2A-B025-4B2A-924A-787594B452EA}">
      <dsp:nvSpPr>
        <dsp:cNvPr id="0" name=""/>
        <dsp:cNvSpPr/>
      </dsp:nvSpPr>
      <dsp:spPr>
        <a:xfrm>
          <a:off x="5899808" y="670975"/>
          <a:ext cx="2680195" cy="1608117"/>
        </a:xfrm>
        <a:prstGeom prst="rect">
          <a:avLst/>
        </a:prstGeom>
        <a:gradFill rotWithShape="0">
          <a:gsLst>
            <a:gs pos="0">
              <a:schemeClr val="accent2">
                <a:hueOff val="1841033"/>
                <a:satOff val="-5284"/>
                <a:lumOff val="-8460"/>
                <a:alphaOff val="0"/>
                <a:satMod val="103000"/>
                <a:lumMod val="102000"/>
                <a:tint val="94000"/>
              </a:schemeClr>
            </a:gs>
            <a:gs pos="50000">
              <a:schemeClr val="accent2">
                <a:hueOff val="1841033"/>
                <a:satOff val="-5284"/>
                <a:lumOff val="-8460"/>
                <a:alphaOff val="0"/>
                <a:satMod val="110000"/>
                <a:lumMod val="100000"/>
                <a:shade val="100000"/>
              </a:schemeClr>
            </a:gs>
            <a:gs pos="100000">
              <a:schemeClr val="accent2">
                <a:hueOff val="1841033"/>
                <a:satOff val="-5284"/>
                <a:lumOff val="-846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latin typeface="Aptos Display" panose="020F0302020204030204"/>
            </a:rPr>
            <a:t>Emphasises</a:t>
          </a:r>
          <a:r>
            <a:rPr lang="en-GB" sz="1700" kern="1200"/>
            <a:t> the importance of integrated care for older people, promoting collaboration between health and social care services.</a:t>
          </a:r>
          <a:endParaRPr lang="en-US" sz="1700" kern="1200"/>
        </a:p>
      </dsp:txBody>
      <dsp:txXfrm>
        <a:off x="5899808" y="670975"/>
        <a:ext cx="2680195" cy="1608117"/>
      </dsp:txXfrm>
    </dsp:sp>
    <dsp:sp modelId="{DA7F74D8-3FFA-463F-9FCA-FC3AFDA6666D}">
      <dsp:nvSpPr>
        <dsp:cNvPr id="0" name=""/>
        <dsp:cNvSpPr/>
      </dsp:nvSpPr>
      <dsp:spPr>
        <a:xfrm>
          <a:off x="8848023" y="670975"/>
          <a:ext cx="2680195" cy="1608117"/>
        </a:xfrm>
        <a:prstGeom prst="rect">
          <a:avLst/>
        </a:prstGeom>
        <a:gradFill rotWithShape="0">
          <a:gsLst>
            <a:gs pos="0">
              <a:schemeClr val="accent2">
                <a:hueOff val="2761549"/>
                <a:satOff val="-7926"/>
                <a:lumOff val="-12690"/>
                <a:alphaOff val="0"/>
                <a:satMod val="103000"/>
                <a:lumMod val="102000"/>
                <a:tint val="94000"/>
              </a:schemeClr>
            </a:gs>
            <a:gs pos="50000">
              <a:schemeClr val="accent2">
                <a:hueOff val="2761549"/>
                <a:satOff val="-7926"/>
                <a:lumOff val="-12690"/>
                <a:alphaOff val="0"/>
                <a:satMod val="110000"/>
                <a:lumMod val="100000"/>
                <a:shade val="100000"/>
              </a:schemeClr>
            </a:gs>
            <a:gs pos="100000">
              <a:schemeClr val="accent2">
                <a:hueOff val="2761549"/>
                <a:satOff val="-7926"/>
                <a:lumOff val="-126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Affects care by encouraging services that are more responsive to the needs of older adults, improving their overall health outcomes.</a:t>
          </a:r>
          <a:endParaRPr lang="en-US" sz="1700" kern="1200"/>
        </a:p>
      </dsp:txBody>
      <dsp:txXfrm>
        <a:off x="8848023" y="670975"/>
        <a:ext cx="2680195" cy="1608117"/>
      </dsp:txXfrm>
    </dsp:sp>
    <dsp:sp modelId="{5715210D-D022-4DF3-9630-93351E751545}">
      <dsp:nvSpPr>
        <dsp:cNvPr id="0" name=""/>
        <dsp:cNvSpPr/>
      </dsp:nvSpPr>
      <dsp:spPr>
        <a:xfrm>
          <a:off x="3378" y="2547112"/>
          <a:ext cx="2680195" cy="1608117"/>
        </a:xfrm>
        <a:prstGeom prst="rect">
          <a:avLst/>
        </a:prstGeom>
        <a:gradFill rotWithShape="0">
          <a:gsLst>
            <a:gs pos="0">
              <a:schemeClr val="accent2">
                <a:hueOff val="3682065"/>
                <a:satOff val="-10567"/>
                <a:lumOff val="-16919"/>
                <a:alphaOff val="0"/>
                <a:satMod val="103000"/>
                <a:lumMod val="102000"/>
                <a:tint val="94000"/>
              </a:schemeClr>
            </a:gs>
            <a:gs pos="50000">
              <a:schemeClr val="accent2">
                <a:hueOff val="3682065"/>
                <a:satOff val="-10567"/>
                <a:lumOff val="-16919"/>
                <a:alphaOff val="0"/>
                <a:satMod val="110000"/>
                <a:lumMod val="100000"/>
                <a:shade val="100000"/>
              </a:schemeClr>
            </a:gs>
            <a:gs pos="100000">
              <a:schemeClr val="accent2">
                <a:hueOff val="3682065"/>
                <a:satOff val="-10567"/>
                <a:lumOff val="-1691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 Overall Impact of Legislation and Policy:</a:t>
          </a:r>
          <a:endParaRPr lang="en-US" sz="1700" kern="1200"/>
        </a:p>
      </dsp:txBody>
      <dsp:txXfrm>
        <a:off x="3378" y="2547112"/>
        <a:ext cx="2680195" cy="1608117"/>
      </dsp:txXfrm>
    </dsp:sp>
    <dsp:sp modelId="{75E14348-2C75-4717-8288-A9C3CC6D31FD}">
      <dsp:nvSpPr>
        <dsp:cNvPr id="0" name=""/>
        <dsp:cNvSpPr/>
      </dsp:nvSpPr>
      <dsp:spPr>
        <a:xfrm>
          <a:off x="2951593" y="2547112"/>
          <a:ext cx="2680195" cy="1608117"/>
        </a:xfrm>
        <a:prstGeom prst="rect">
          <a:avLst/>
        </a:prstGeom>
        <a:gradFill rotWithShape="0">
          <a:gsLst>
            <a:gs pos="0">
              <a:schemeClr val="accent2">
                <a:hueOff val="4602581"/>
                <a:satOff val="-13209"/>
                <a:lumOff val="-21149"/>
                <a:alphaOff val="0"/>
                <a:satMod val="103000"/>
                <a:lumMod val="102000"/>
                <a:tint val="94000"/>
              </a:schemeClr>
            </a:gs>
            <a:gs pos="50000">
              <a:schemeClr val="accent2">
                <a:hueOff val="4602581"/>
                <a:satOff val="-13209"/>
                <a:lumOff val="-21149"/>
                <a:alphaOff val="0"/>
                <a:satMod val="110000"/>
                <a:lumMod val="100000"/>
                <a:shade val="100000"/>
              </a:schemeClr>
            </a:gs>
            <a:gs pos="100000">
              <a:schemeClr val="accent2">
                <a:hueOff val="4602581"/>
                <a:satOff val="-13209"/>
                <a:lumOff val="-2114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 These laws and policies create a legal and ethical framework that prioritises the rights and needs of older adults.</a:t>
          </a:r>
          <a:endParaRPr lang="en-US" sz="1700" kern="1200"/>
        </a:p>
      </dsp:txBody>
      <dsp:txXfrm>
        <a:off x="2951593" y="2547112"/>
        <a:ext cx="2680195" cy="1608117"/>
      </dsp:txXfrm>
    </dsp:sp>
    <dsp:sp modelId="{5A822904-CA64-4796-8A15-344B4635F298}">
      <dsp:nvSpPr>
        <dsp:cNvPr id="0" name=""/>
        <dsp:cNvSpPr/>
      </dsp:nvSpPr>
      <dsp:spPr>
        <a:xfrm>
          <a:off x="5899808" y="2547112"/>
          <a:ext cx="2680195" cy="1608117"/>
        </a:xfrm>
        <a:prstGeom prst="rect">
          <a:avLst/>
        </a:prstGeom>
        <a:gradFill rotWithShape="0">
          <a:gsLst>
            <a:gs pos="0">
              <a:schemeClr val="accent2">
                <a:hueOff val="5523098"/>
                <a:satOff val="-15851"/>
                <a:lumOff val="-25379"/>
                <a:alphaOff val="0"/>
                <a:satMod val="103000"/>
                <a:lumMod val="102000"/>
                <a:tint val="94000"/>
              </a:schemeClr>
            </a:gs>
            <a:gs pos="50000">
              <a:schemeClr val="accent2">
                <a:hueOff val="5523098"/>
                <a:satOff val="-15851"/>
                <a:lumOff val="-25379"/>
                <a:alphaOff val="0"/>
                <a:satMod val="110000"/>
                <a:lumMod val="100000"/>
                <a:shade val="100000"/>
              </a:schemeClr>
            </a:gs>
            <a:gs pos="100000">
              <a:schemeClr val="accent2">
                <a:hueOff val="5523098"/>
                <a:satOff val="-15851"/>
                <a:lumOff val="-2537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They guide care providers in delivering high-quality, person-centred services, ensuring that older people receive the support they </a:t>
          </a:r>
          <a:r>
            <a:rPr lang="en-GB" sz="1700" kern="1200">
              <a:latin typeface="Aptos Display" panose="020F0302020204030204"/>
            </a:rPr>
            <a:t>deserve.</a:t>
          </a:r>
          <a:endParaRPr lang="en-US" sz="1700" kern="1200"/>
        </a:p>
      </dsp:txBody>
      <dsp:txXfrm>
        <a:off x="5899808" y="2547112"/>
        <a:ext cx="2680195" cy="1608117"/>
      </dsp:txXfrm>
    </dsp:sp>
    <dsp:sp modelId="{1F9195FB-C190-4845-8D79-95DBBDC575D9}">
      <dsp:nvSpPr>
        <dsp:cNvPr id="0" name=""/>
        <dsp:cNvSpPr/>
      </dsp:nvSpPr>
      <dsp:spPr>
        <a:xfrm>
          <a:off x="8848023" y="2547112"/>
          <a:ext cx="2680195" cy="1608117"/>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Compliance with these regulations fosters accountability and continuous improvement in care practices.</a:t>
          </a:r>
          <a:br>
            <a:rPr lang="en-GB" sz="1700" kern="1200"/>
          </a:br>
          <a:endParaRPr lang="en-US" sz="1700" kern="1200"/>
        </a:p>
      </dsp:txBody>
      <dsp:txXfrm>
        <a:off x="8848023" y="2547112"/>
        <a:ext cx="2680195" cy="160811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25/10/2025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25/10/2025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25/10/2025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8.jpe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3.pn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eur01.safelinks.protection.outlook.com/?url=https%3A%2F%2Fwww.legislation.gov.uk%2Fukpga%2F2014%2F23%2Fcontents%2Fenacted&amp;data=05%7C02%7C2229775%40student.uwtsd.ac.uk%7C1d3b004089fd49271ffc08de0ad4f3de%7C4e0f11f9046e45059cb8db2152311e21%7C0%7C0%7C638960106916727325%7CUnknown%7CTWFpbGZsb3d8eyJFbXB0eU1hcGkiOnRydWUsIlYiOiIwLjAuMDAwMCIsIlAiOiJXaW4zMiIsIkFOIjoiTWFpbCIsIldUIjoyfQ%3D%3D%7C0%7C%7C%7C&amp;sdata=kXCHqEVCks45wCP0Y70Dso1wsABCBsidx9gtXJb0ATU%3D&amp;reserved=0" TargetMode="External"/><Relationship Id="rId3" Type="http://schemas.openxmlformats.org/officeDocument/2006/relationships/hyperlink" Target="https://www.ageuk.org.uk/information-advice/work-learning/discrimination-rights/the-equality-act/" TargetMode="External"/><Relationship Id="rId7" Type="http://schemas.openxmlformats.org/officeDocument/2006/relationships/hyperlink" Target="https://psycnet.apa.org/doi/10.1111/jan.15728" TargetMode="External"/><Relationship Id="rId2" Type="http://schemas.openxmlformats.org/officeDocument/2006/relationships/hyperlink" Target="https://www.alzheimers.org.uk/get-support" TargetMode="External"/><Relationship Id="rId1" Type="http://schemas.openxmlformats.org/officeDocument/2006/relationships/slideLayout" Target="../slideLayouts/slideLayout2.xml"/><Relationship Id="rId6" Type="http://schemas.openxmlformats.org/officeDocument/2006/relationships/hyperlink" Target="https://www.cqc.org.uk/sites/default/files/2025-10/20251014%20CQC%20Consultation%20document%20FINAL.pdf" TargetMode="External"/><Relationship Id="rId11" Type="http://schemas.openxmlformats.org/officeDocument/2006/relationships/hyperlink" Target="https://doi.org/10.1186/s12913-024-11099-5" TargetMode="External"/><Relationship Id="rId5" Type="http://schemas.openxmlformats.org/officeDocument/2006/relationships/hyperlink" Target="https://eur01.safelinks.protection.outlook.com/?url=https%3A%2F%2Fwww.frontiersin.org%2Farticles%2F10.3389%2Ffpubh.2025.1657102%2Ffull&amp;data=05%7C02%7C2229775%40student.uwtsd.ac.uk%7C1d3b004089fd49271ffc08de0ad4f3de%7C4e0f11f9046e45059cb8db2152311e21%7C0%7C0%7C638960106916707712%7CUnknown%7CTWFpbGZsb3d8eyJFbXB0eU1hcGkiOnRydWUsIlYiOiIwLjAuMDAwMCIsIlAiOiJXaW4zMiIsIkFOIjoiTWFpbCIsIldUIjoyfQ%3D%3D%7C0%7C%7C%7C&amp;sdata=DOW5RNejNEsFg9xpbXrSplrxkxwEdtkNNGwm9nGcUTs%3D&amp;reserved=0" TargetMode="External"/><Relationship Id="rId10" Type="http://schemas.openxmlformats.org/officeDocument/2006/relationships/hyperlink" Target="https://doi.org/10.1093/geront/gny039" TargetMode="External"/><Relationship Id="rId4" Type="http://schemas.openxmlformats.org/officeDocument/2006/relationships/hyperlink" Target="https://eur01.safelinks.protection.outlook.com/?url=https%3A%2F%2Fwww.frontiersin.org%2Fjournals%2Fpublic-health%2Farticles%2F10.3389%2Ffpubh.2025.1673741%2Fabstract&amp;data=05%7C02%7C2229775%40student.uwtsd.ac.uk%7C1d3b004089fd49271ffc08de0ad4f3de%7C4e0f11f9046e45059cb8db2152311e21%7C0%7C0%7C638960106916688162%7CUnknown%7CTWFpbGZsb3d8eyJFbXB0eU1hcGkiOnRydWUsIlYiOiIwLjAuMDAwMCIsIlAiOiJXaW4zMiIsIkFOIjoiTWFpbCIsIldUIjoyfQ%3D%3D%7C0%7C%7C%7C&amp;sdata=LHtdVGEOKEohFWYI0clQXHLD5guGDWTzrmXY7%2BHXzpc%3D&amp;reserved=0" TargetMode="External"/><Relationship Id="rId9" Type="http://schemas.openxmlformats.org/officeDocument/2006/relationships/hyperlink" Target="https://doi.org/10.1016/j.nurpra.2020.09.013"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nice.org.uk/guidance/ng44/chapter/recommendations" TargetMode="External"/><Relationship Id="rId3" Type="http://schemas.openxmlformats.org/officeDocument/2006/relationships/hyperlink" Target="https://doi.org/10.1111/hsc.13897" TargetMode="External"/><Relationship Id="rId7" Type="http://schemas.openxmlformats.org/officeDocument/2006/relationships/hyperlink" Target="https://eur01.safelinks.protection.outlook.com/?url=https%3A%2F%2Fwww.longtermplan.nhs.uk%2F&amp;data=05%7C02%7C2229775%40student.uwtsd.ac.uk%7C1d3b004089fd49271ffc08de0ad4f3de%7C4e0f11f9046e45059cb8db2152311e21%7C0%7C0%7C638960106916804939%7CUnknown%7CTWFpbGZsb3d8eyJFbXB0eU1hcGkiOnRydWUsIlYiOiIwLjAuMDAwMCIsIlAiOiJXaW4zMiIsIkFOIjoiTWFpbCIsIldUIjoyfQ%3D%3D%7C0%7C%7C%7C&amp;sdata=vnsPADKa46MgsQxg6ZbR%2B320G%2F%2B8BTgho8fosAzWkw0%3D&amp;reserved=0" TargetMode="External"/><Relationship Id="rId12" Type="http://schemas.openxmlformats.org/officeDocument/2006/relationships/hyperlink" Target="https://eur01.safelinks.protection.outlook.com/?url=https%3A%2F%2Fwww.scie.org.uk%2Fcare-act-2014%2Fsafeguarding-adults&amp;data=05%7C02%7C2229775%40student.uwtsd.ac.uk%7C1d3b004089fd49271ffc08de0ad4f3de%7C4e0f11f9046e45059cb8db2152311e21%7C0%7C0%7C638960106916743391%7CUnknown%7CTWFpbGZsb3d8eyJFbXB0eU1hcGkiOnRydWUsIlYiOiIwLjAuMDAwMCIsIlAiOiJXaW4zMiIsIkFOIjoiTWFpbCIsIldUIjoyfQ%3D%3D%7C0%7C%7C%7C&amp;sdata=vyBu1ZwvYqX8ChKO69TPcDK%2FbjXkD1mEIVfp8xWX5Lg%3D&amp;reserved=0" TargetMode="External"/><Relationship Id="rId2" Type="http://schemas.openxmlformats.org/officeDocument/2006/relationships/hyperlink" Target="https://www.local.gov.uk/publications/care-act-and-whole-family-approaches" TargetMode="External"/><Relationship Id="rId1" Type="http://schemas.openxmlformats.org/officeDocument/2006/relationships/slideLayout" Target="../slideLayouts/slideLayout2.xml"/><Relationship Id="rId6" Type="http://schemas.openxmlformats.org/officeDocument/2006/relationships/hyperlink" Target="https://www.england.nhs.uk/personalisedcare/pcsp/" TargetMode="External"/><Relationship Id="rId11" Type="http://schemas.openxmlformats.org/officeDocument/2006/relationships/hyperlink" Target="https://www.scie.org.uk/about/" TargetMode="External"/><Relationship Id="rId5" Type="http://schemas.openxmlformats.org/officeDocument/2006/relationships/hyperlink" Target="https://www.england.nhs.uk/digitaltechnology/" TargetMode="External"/><Relationship Id="rId10" Type="http://schemas.openxmlformats.org/officeDocument/2006/relationships/hyperlink" Target="https://yourdementiatherapist.com/alzheimers-dementia/caregiving/assistive-technology/" TargetMode="External"/><Relationship Id="rId4" Type="http://schemas.openxmlformats.org/officeDocument/2006/relationships/hyperlink" Target="https://eur01.safelinks.protection.outlook.com/?url=https%3A%2F%2Fwww.england.nhs.uk%2Fcommunity-health-services%2Fageing-well%2F&amp;data=05%7C02%7C2229775%40student.uwtsd.ac.uk%7C1d3b004089fd49271ffc08de0ad4f3de%7C4e0f11f9046e45059cb8db2152311e21%7C0%7C0%7C638960106916820081%7CUnknown%7CTWFpbGZsb3d8eyJFbXB0eU1hcGkiOnRydWUsIlYiOiIwLjAuMDAwMCIsIlAiOiJXaW4zMiIsIkFOIjoiTWFpbCIsIldUIjoyfQ%3D%3D%7C0%7C%7C%7C&amp;sdata=ZAqWSE5Gju4rHC3kHh2pC%2BQap3ISbG9TdVR4fIm7KoY%3D&amp;reserved=0" TargetMode="External"/><Relationship Id="rId9" Type="http://schemas.openxmlformats.org/officeDocument/2006/relationships/hyperlink" Target="https://doi.org/10.1017/s0144686x18000843"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1016/j.mpmed.2024.08.013" TargetMode="External"/><Relationship Id="rId2" Type="http://schemas.openxmlformats.org/officeDocument/2006/relationships/hyperlink" Target="https://socialwork.institute/family-education-basics/ageing-gracefully-coping-with-changes/" TargetMode="External"/><Relationship Id="rId1" Type="http://schemas.openxmlformats.org/officeDocument/2006/relationships/slideLayout" Target="../slideLayouts/slideLayout2.xml"/><Relationship Id="rId5" Type="http://schemas.openxmlformats.org/officeDocument/2006/relationships/hyperlink" Target="https://extranet.who.int/agefriendlyworld/age-friendly-practices/respect-and-social-inclusion/" TargetMode="External"/><Relationship Id="rId4" Type="http://schemas.openxmlformats.org/officeDocument/2006/relationships/hyperlink" Target="https://eur01.safelinks.protection.outlook.com/?url=https%3A%2F%2Fwww.researchgate.net%2Fpublication%2F387947091&amp;data=05%7C02%7C2229775%40student.uwtsd.ac.uk%7C1d3b004089fd49271ffc08de0ad4f3de%7C4e0f11f9046e45059cb8db2152311e21%7C0%7C0%7C638960106916663134%7CUnknown%7CTWFpbGZsb3d8eyJFbXB0eU1hcGkiOnRydWUsIlYiOiIwLjAuMDAwMCIsIlAiOiJXaW4zMiIsIkFOIjoiTWFpbCIsIldUIjoyfQ%3D%3D%7C0%7C%7C%7C&amp;sdata=cipvZVEYJQe5OE%2BuitTgp3%2B23YGmmEsQRSBGXe8RiM8%3D&amp;reserved=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20027" y="2509946"/>
            <a:ext cx="9060655" cy="3755852"/>
          </a:xfrm>
        </p:spPr>
        <p:txBody>
          <a:bodyPr vert="horz" lIns="91440" tIns="45720" rIns="91440" bIns="45720" rtlCol="0" anchor="b">
            <a:noAutofit/>
          </a:bodyPr>
          <a:lstStyle/>
          <a:p>
            <a:pPr algn="l"/>
            <a:r>
              <a:rPr lang="nl-NL" sz="2400" b="1" dirty="0">
                <a:latin typeface="Arial"/>
                <a:cs typeface="Arial"/>
              </a:rPr>
              <a:t>Student Name: </a:t>
            </a:r>
            <a:r>
              <a:rPr lang="nl-NL" sz="2400" b="1" dirty="0" err="1">
                <a:latin typeface="Arial"/>
                <a:cs typeface="Arial"/>
              </a:rPr>
              <a:t>Asya</a:t>
            </a:r>
            <a:r>
              <a:rPr lang="nl-NL" sz="2400" b="1" dirty="0">
                <a:latin typeface="Arial"/>
                <a:cs typeface="Arial"/>
              </a:rPr>
              <a:t> </a:t>
            </a:r>
            <a:r>
              <a:rPr lang="nl-NL" sz="2400" b="1" dirty="0" err="1">
                <a:latin typeface="Arial"/>
                <a:cs typeface="Arial"/>
              </a:rPr>
              <a:t>Zulfiqar</a:t>
            </a:r>
            <a:endParaRPr lang="en-GB" sz="2400" dirty="0">
              <a:latin typeface="Arial"/>
              <a:cs typeface="Arial"/>
            </a:endParaRPr>
          </a:p>
          <a:p>
            <a:pPr algn="l"/>
            <a:endParaRPr lang="en-GB" sz="2400" dirty="0">
              <a:latin typeface="Arial"/>
              <a:cs typeface="Arial"/>
            </a:endParaRPr>
          </a:p>
          <a:p>
            <a:pPr algn="l"/>
            <a:r>
              <a:rPr lang="nl-NL" sz="2400" b="1" dirty="0">
                <a:latin typeface="Arial"/>
                <a:cs typeface="Arial"/>
              </a:rPr>
              <a:t>Student ID: 2229775</a:t>
            </a:r>
            <a:endParaRPr lang="en-GB" sz="2400" dirty="0">
              <a:latin typeface="Arial"/>
              <a:cs typeface="Arial"/>
            </a:endParaRPr>
          </a:p>
          <a:p>
            <a:pPr algn="l"/>
            <a:endParaRPr lang="en-GB" sz="2400" dirty="0">
              <a:latin typeface="Arial"/>
              <a:cs typeface="Arial"/>
            </a:endParaRPr>
          </a:p>
          <a:p>
            <a:pPr algn="l"/>
            <a:r>
              <a:rPr lang="en-GB" sz="2400" b="1" dirty="0">
                <a:latin typeface="Arial"/>
                <a:cs typeface="Arial"/>
              </a:rPr>
              <a:t>Course: BSc (Hons) Health and Social Care </a:t>
            </a:r>
            <a:endParaRPr lang="en-GB" sz="2400" dirty="0">
              <a:latin typeface="Arial"/>
              <a:cs typeface="Arial"/>
            </a:endParaRPr>
          </a:p>
          <a:p>
            <a:pPr algn="l"/>
            <a:endParaRPr lang="en-GB" sz="2400" dirty="0">
              <a:latin typeface="Arial"/>
              <a:cs typeface="Arial"/>
            </a:endParaRPr>
          </a:p>
          <a:p>
            <a:pPr algn="l"/>
            <a:r>
              <a:rPr lang="en-GB" sz="2400" b="1" dirty="0">
                <a:latin typeface="Arial"/>
                <a:cs typeface="Arial"/>
              </a:rPr>
              <a:t>Module: Empowering the Older Person (BMHP6027_BIRM)</a:t>
            </a:r>
            <a:endParaRPr lang="en-GB" sz="2400" dirty="0">
              <a:latin typeface="Arial"/>
              <a:cs typeface="Arial"/>
            </a:endParaRPr>
          </a:p>
          <a:p>
            <a:pPr algn="l"/>
            <a:endParaRPr lang="en-GB" sz="2400" dirty="0">
              <a:latin typeface="Arial"/>
              <a:cs typeface="Arial"/>
            </a:endParaRPr>
          </a:p>
          <a:p>
            <a:pPr algn="l"/>
            <a:r>
              <a:rPr lang="en-GB" sz="2400" b="1" dirty="0">
                <a:latin typeface="Arial"/>
                <a:cs typeface="Arial"/>
              </a:rPr>
              <a:t>Component 1: Element 1 - Individual Presentation (PowerPoint with Voice-Over) </a:t>
            </a:r>
          </a:p>
          <a:p>
            <a:endParaRPr lang="en-GB" sz="1800" dirty="0">
              <a:latin typeface="Arial"/>
              <a:cs typeface="Arial"/>
            </a:endParaRPr>
          </a:p>
        </p:txBody>
      </p:sp>
      <p:sp>
        <p:nvSpPr>
          <p:cNvPr id="4" name="TextBox 3">
            <a:extLst>
              <a:ext uri="{FF2B5EF4-FFF2-40B4-BE49-F238E27FC236}">
                <a16:creationId xmlns:a16="http://schemas.microsoft.com/office/drawing/2014/main" id="{7A8CAAF7-2480-4374-3705-C7A349388AF5}"/>
              </a:ext>
            </a:extLst>
          </p:cNvPr>
          <p:cNvSpPr txBox="1"/>
          <p:nvPr/>
        </p:nvSpPr>
        <p:spPr>
          <a:xfrm>
            <a:off x="3408901" y="3850540"/>
            <a:ext cx="2743199"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6" name="Picture 5" descr="A close-up of a sign&#10;&#10;AI-generated content may be incorrect.">
            <a:extLst>
              <a:ext uri="{FF2B5EF4-FFF2-40B4-BE49-F238E27FC236}">
                <a16:creationId xmlns:a16="http://schemas.microsoft.com/office/drawing/2014/main" id="{2D49102E-9E03-91CB-170D-99F51C48826D}"/>
              </a:ext>
            </a:extLst>
          </p:cNvPr>
          <p:cNvPicPr>
            <a:picLocks noChangeAspect="1"/>
          </p:cNvPicPr>
          <p:nvPr/>
        </p:nvPicPr>
        <p:blipFill>
          <a:blip r:embed="rId2"/>
          <a:stretch>
            <a:fillRect/>
          </a:stretch>
        </p:blipFill>
        <p:spPr>
          <a:xfrm>
            <a:off x="413694" y="207361"/>
            <a:ext cx="5248018" cy="1685925"/>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2000" advTm="8386"/>
    </mc:Choice>
    <mc:Fallback xmlns="">
      <p:transition spd="slow" advTm="83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Mapping Protein Changes Across Aging - Neuroscience News">
            <a:extLst>
              <a:ext uri="{FF2B5EF4-FFF2-40B4-BE49-F238E27FC236}">
                <a16:creationId xmlns:a16="http://schemas.microsoft.com/office/drawing/2014/main" id="{13D56447-453F-4EDB-BF3C-54201AB2CE11}"/>
              </a:ext>
            </a:extLst>
          </p:cNvPr>
          <p:cNvPicPr>
            <a:picLocks noChangeAspect="1"/>
          </p:cNvPicPr>
          <p:nvPr/>
        </p:nvPicPr>
        <p:blipFill>
          <a:blip r:embed="rId4"/>
          <a:srcRect l="5884" r="-1" b="-1"/>
          <a:stretch>
            <a:fillRect/>
          </a:stretch>
        </p:blipFill>
        <p:spPr>
          <a:xfrm>
            <a:off x="1" y="10"/>
            <a:ext cx="7682264" cy="6857990"/>
          </a:xfrm>
          <a:prstGeom prst="rect">
            <a:avLst/>
          </a:prstGeom>
        </p:spPr>
      </p:pic>
      <p:sp>
        <p:nvSpPr>
          <p:cNvPr id="34" name="Rectangle 3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254790-4B81-4A55-E967-E61570AEA8DE}"/>
              </a:ext>
            </a:extLst>
          </p:cNvPr>
          <p:cNvSpPr txBox="1"/>
          <p:nvPr/>
        </p:nvSpPr>
        <p:spPr>
          <a:xfrm>
            <a:off x="4432124" y="117990"/>
            <a:ext cx="3575055" cy="8701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400" b="1" dirty="0">
                <a:latin typeface="Arial"/>
                <a:ea typeface="+mj-ea"/>
                <a:cs typeface="Arial"/>
              </a:rPr>
              <a:t>Introduction</a:t>
            </a:r>
          </a:p>
        </p:txBody>
      </p:sp>
      <p:sp>
        <p:nvSpPr>
          <p:cNvPr id="5" name="TextBox 4">
            <a:extLst>
              <a:ext uri="{FF2B5EF4-FFF2-40B4-BE49-F238E27FC236}">
                <a16:creationId xmlns:a16="http://schemas.microsoft.com/office/drawing/2014/main" id="{13292663-4A77-6244-12FA-78DC159C75CF}"/>
              </a:ext>
            </a:extLst>
          </p:cNvPr>
          <p:cNvSpPr txBox="1"/>
          <p:nvPr/>
        </p:nvSpPr>
        <p:spPr>
          <a:xfrm>
            <a:off x="7140313" y="1208823"/>
            <a:ext cx="4645972" cy="524616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GB" sz="1600" b="1" dirty="0">
                <a:latin typeface="Arial"/>
                <a:cs typeface="Arial"/>
              </a:rPr>
              <a:t>Ageing is a natural part of life that brings both challenges and opportunities. As individuals grow older, their needs change, and it becomes essential to understand these shifts to provide proper care and support (Social Work Institute, 2024). </a:t>
            </a:r>
            <a:endParaRPr lang="en-US" sz="1600" b="1" dirty="0">
              <a:latin typeface="Arial"/>
              <a:cs typeface="Arial"/>
            </a:endParaRPr>
          </a:p>
          <a:p>
            <a:pPr indent="-228600">
              <a:lnSpc>
                <a:spcPct val="90000"/>
              </a:lnSpc>
              <a:spcAft>
                <a:spcPts val="600"/>
              </a:spcAft>
              <a:buFont typeface="Arial" panose="020B0604020202020204" pitchFamily="34" charset="0"/>
              <a:buChar char="•"/>
            </a:pPr>
            <a:endParaRPr lang="en-GB" sz="1600" b="1" dirty="0">
              <a:latin typeface="Arial"/>
              <a:cs typeface="Arial"/>
            </a:endParaRPr>
          </a:p>
          <a:p>
            <a:pPr>
              <a:lnSpc>
                <a:spcPct val="90000"/>
              </a:lnSpc>
              <a:spcAft>
                <a:spcPts val="600"/>
              </a:spcAft>
            </a:pPr>
            <a:r>
              <a:rPr lang="en-GB" sz="1600" b="1" dirty="0">
                <a:latin typeface="Arial"/>
                <a:cs typeface="Arial"/>
              </a:rPr>
              <a:t>This presentation will evaluate the unique care and support needs of older people, highlighting the importance of addressing their physical, emotional, and social well-being.</a:t>
            </a:r>
          </a:p>
          <a:p>
            <a:pPr>
              <a:lnSpc>
                <a:spcPct val="90000"/>
              </a:lnSpc>
              <a:spcAft>
                <a:spcPts val="600"/>
              </a:spcAft>
            </a:pPr>
            <a:r>
              <a:rPr lang="en-GB" sz="1600" b="1" dirty="0">
                <a:latin typeface="Arial"/>
                <a:cs typeface="Arial"/>
              </a:rPr>
              <a:t> By recognising the diverse requirements of the elderly, society can create a more inclusive environment that values and respects its senior members. Understanding ageing not only helps improve the quality of life for older adults but also enriches the community as a whole (World Health Organization, </a:t>
            </a:r>
            <a:r>
              <a:rPr lang="en-GB" sz="1600" b="1" dirty="0" err="1">
                <a:latin typeface="Arial"/>
                <a:cs typeface="Arial"/>
              </a:rPr>
              <a:t>n.d</a:t>
            </a:r>
            <a:r>
              <a:rPr lang="en-GB" sz="1600" b="1" dirty="0">
                <a:latin typeface="Arial"/>
                <a:cs typeface="Arial"/>
              </a:rPr>
              <a:t>).</a:t>
            </a:r>
          </a:p>
        </p:txBody>
      </p:sp>
      <p:pic>
        <p:nvPicPr>
          <p:cNvPr id="8" name="slide 2">
            <a:hlinkClick r:id="" action="ppaction://media"/>
            <a:extLst>
              <a:ext uri="{FF2B5EF4-FFF2-40B4-BE49-F238E27FC236}">
                <a16:creationId xmlns:a16="http://schemas.microsoft.com/office/drawing/2014/main" id="{C5730D47-9438-454E-8271-D2347F6C466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248523213"/>
      </p:ext>
    </p:extLst>
  </p:cSld>
  <p:clrMapOvr>
    <a:masterClrMapping/>
  </p:clrMapOvr>
  <mc:AlternateContent xmlns:mc="http://schemas.openxmlformats.org/markup-compatibility/2006" xmlns:p14="http://schemas.microsoft.com/office/powerpoint/2010/main">
    <mc:Choice Requires="p14">
      <p:transition spd="slow" p14:dur="2000" advTm="51889"/>
    </mc:Choice>
    <mc:Fallback xmlns="">
      <p:transition spd="slow" advTm="518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4072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8"/>
                </p:tgtEl>
              </p:cMediaNode>
            </p:audio>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44B08B9-64DE-96FF-DC42-3A6712913B9A}"/>
              </a:ext>
            </a:extLst>
          </p:cNvPr>
          <p:cNvSpPr txBox="1"/>
          <p:nvPr/>
        </p:nvSpPr>
        <p:spPr>
          <a:xfrm>
            <a:off x="378964" y="1723803"/>
            <a:ext cx="5995084" cy="5011774"/>
          </a:xfrm>
          <a:prstGeom prst="rect">
            <a:avLst/>
          </a:prstGeom>
          <a:solidFill>
            <a:srgbClr val="E8C7B5"/>
          </a:solidFill>
          <a:ln>
            <a:solidFill>
              <a:schemeClr val="tx1"/>
            </a:solidFill>
          </a:ln>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gn="ctr">
              <a:lnSpc>
                <a:spcPct val="90000"/>
              </a:lnSpc>
              <a:spcBef>
                <a:spcPts val="1000"/>
              </a:spcBef>
            </a:pPr>
            <a:r>
              <a:rPr lang="en-GB" sz="1600" b="1" dirty="0">
                <a:solidFill>
                  <a:schemeClr val="tx1">
                    <a:lumMod val="85000"/>
                    <a:lumOff val="15000"/>
                  </a:schemeClr>
                </a:solidFill>
                <a:latin typeface="Arial"/>
                <a:cs typeface="Arial"/>
              </a:rPr>
              <a:t>Example 1: Care Homes</a:t>
            </a:r>
            <a:endParaRPr lang="en-GB" dirty="0">
              <a:solidFill>
                <a:schemeClr val="tx1">
                  <a:lumMod val="85000"/>
                  <a:lumOff val="15000"/>
                </a:schemeClr>
              </a:solidFill>
              <a:latin typeface="Aptos" panose="020B0004020202020204"/>
              <a:cs typeface="Arial"/>
            </a:endParaRPr>
          </a:p>
          <a:p>
            <a:pPr algn="ctr">
              <a:lnSpc>
                <a:spcPct val="90000"/>
              </a:lnSpc>
              <a:spcBef>
                <a:spcPts val="1000"/>
              </a:spcBef>
            </a:pPr>
            <a:endParaRPr lang="en-GB" sz="1600" b="1" dirty="0">
              <a:solidFill>
                <a:schemeClr val="tx1">
                  <a:lumMod val="85000"/>
                  <a:lumOff val="15000"/>
                </a:schemeClr>
              </a:solidFill>
              <a:latin typeface="Arial"/>
              <a:cs typeface="Arial"/>
            </a:endParaRPr>
          </a:p>
          <a:p>
            <a:pPr algn="ctr"/>
            <a:r>
              <a:rPr lang="en-GB" sz="1600" b="1" dirty="0">
                <a:solidFill>
                  <a:schemeClr val="tx1">
                    <a:lumMod val="85000"/>
                    <a:lumOff val="15000"/>
                  </a:schemeClr>
                </a:solidFill>
                <a:latin typeface="Arial"/>
                <a:cs typeface="Arial"/>
              </a:rPr>
              <a:t>What Works Well:</a:t>
            </a:r>
            <a:endParaRPr lang="en-GB" dirty="0">
              <a:solidFill>
                <a:schemeClr val="tx1">
                  <a:lumMod val="85000"/>
                  <a:lumOff val="15000"/>
                </a:schemeClr>
              </a:solidFill>
            </a:endParaRPr>
          </a:p>
          <a:p>
            <a:pPr marL="285750" indent="-285750" algn="ctr">
              <a:lnSpc>
                <a:spcPct val="90000"/>
              </a:lnSpc>
              <a:spcBef>
                <a:spcPts val="1000"/>
              </a:spcBef>
              <a:buFont typeface="Arial"/>
              <a:buChar char="•"/>
            </a:pPr>
            <a:r>
              <a:rPr lang="en-GB" sz="1600" b="1" dirty="0">
                <a:solidFill>
                  <a:schemeClr val="tx1">
                    <a:lumMod val="85000"/>
                    <a:lumOff val="15000"/>
                  </a:schemeClr>
                </a:solidFill>
                <a:latin typeface="Arial"/>
                <a:cs typeface="Arial"/>
              </a:rPr>
              <a:t>  Care homes provide a safe environment for older adults who require assistance with daily activities and medical care.</a:t>
            </a:r>
          </a:p>
          <a:p>
            <a:pPr marL="285750" indent="-285750" algn="ctr">
              <a:lnSpc>
                <a:spcPct val="90000"/>
              </a:lnSpc>
              <a:spcBef>
                <a:spcPts val="1000"/>
              </a:spcBef>
              <a:buFont typeface="Arial"/>
              <a:buChar char="•"/>
            </a:pPr>
            <a:r>
              <a:rPr lang="en-GB" sz="1600" b="1" dirty="0">
                <a:solidFill>
                  <a:schemeClr val="tx1">
                    <a:lumMod val="85000"/>
                    <a:lumOff val="15000"/>
                  </a:schemeClr>
                </a:solidFill>
                <a:latin typeface="Arial"/>
                <a:cs typeface="Arial"/>
              </a:rPr>
              <a:t>Many care homes offer social activities and community engagement, helping to reduce loneliness and foster companionship among residents </a:t>
            </a:r>
            <a:r>
              <a:rPr lang="en-GB" sz="1600" b="1" dirty="0">
                <a:solidFill>
                  <a:schemeClr val="tx1">
                    <a:lumMod val="85000"/>
                    <a:lumOff val="15000"/>
                  </a:schemeClr>
                </a:solidFill>
                <a:latin typeface="Arial"/>
                <a:ea typeface="+mn-lt"/>
                <a:cs typeface="+mn-lt"/>
              </a:rPr>
              <a:t>(D’Cunha, Isbel and Bail, 2023).</a:t>
            </a:r>
          </a:p>
          <a:p>
            <a:pPr algn="ctr">
              <a:lnSpc>
                <a:spcPct val="90000"/>
              </a:lnSpc>
              <a:spcBef>
                <a:spcPts val="1000"/>
              </a:spcBef>
            </a:pPr>
            <a:br>
              <a:rPr lang="en-GB" sz="1600" b="1" dirty="0">
                <a:latin typeface="Arial"/>
              </a:rPr>
            </a:br>
            <a:r>
              <a:rPr lang="en-GB" sz="1600" b="1" dirty="0">
                <a:solidFill>
                  <a:schemeClr val="tx1">
                    <a:lumMod val="85000"/>
                    <a:lumOff val="15000"/>
                  </a:schemeClr>
                </a:solidFill>
                <a:latin typeface="Arial"/>
                <a:cs typeface="Arial"/>
              </a:rPr>
              <a:t> Areas for Improvement:</a:t>
            </a:r>
          </a:p>
          <a:p>
            <a:pPr marL="285750" indent="-285750" algn="ctr">
              <a:lnSpc>
                <a:spcPct val="90000"/>
              </a:lnSpc>
              <a:spcBef>
                <a:spcPts val="1000"/>
              </a:spcBef>
              <a:buFont typeface="Arial"/>
              <a:buChar char="•"/>
            </a:pPr>
            <a:r>
              <a:rPr lang="en-GB" sz="1600" b="1" dirty="0">
                <a:solidFill>
                  <a:schemeClr val="tx1">
                    <a:lumMod val="85000"/>
                    <a:lumOff val="15000"/>
                  </a:schemeClr>
                </a:solidFill>
                <a:latin typeface="Arial"/>
                <a:cs typeface="Arial"/>
              </a:rPr>
              <a:t> Personalisation of care plans can be lacking; a one-size-fits-all approach may not meet the individual needs of residents.</a:t>
            </a:r>
          </a:p>
          <a:p>
            <a:pPr marL="285750" indent="-285750" algn="ctr">
              <a:lnSpc>
                <a:spcPct val="90000"/>
              </a:lnSpc>
              <a:spcBef>
                <a:spcPts val="1000"/>
              </a:spcBef>
              <a:buFont typeface="Arial"/>
              <a:buChar char="•"/>
            </a:pPr>
            <a:r>
              <a:rPr lang="en-GB" sz="1600" b="1" dirty="0">
                <a:solidFill>
                  <a:schemeClr val="tx1">
                    <a:lumMod val="85000"/>
                    <a:lumOff val="15000"/>
                  </a:schemeClr>
                </a:solidFill>
                <a:latin typeface="Arial"/>
                <a:cs typeface="Arial"/>
              </a:rPr>
              <a:t>Staff-to-resident ratios can be inadequate, impacting the quality of care and attention each resident receives (</a:t>
            </a:r>
            <a:r>
              <a:rPr lang="en-GB" sz="1600" b="1" dirty="0">
                <a:solidFill>
                  <a:schemeClr val="tx1">
                    <a:lumMod val="85000"/>
                    <a:lumOff val="15000"/>
                  </a:schemeClr>
                </a:solidFill>
                <a:latin typeface="Arial"/>
                <a:ea typeface="+mn-lt"/>
                <a:cs typeface="+mn-lt"/>
              </a:rPr>
              <a:t>Hartmann et al., 2018).</a:t>
            </a:r>
          </a:p>
        </p:txBody>
      </p:sp>
      <p:sp>
        <p:nvSpPr>
          <p:cNvPr id="7" name="TextBox 6">
            <a:extLst>
              <a:ext uri="{FF2B5EF4-FFF2-40B4-BE49-F238E27FC236}">
                <a16:creationId xmlns:a16="http://schemas.microsoft.com/office/drawing/2014/main" id="{1EA7FAB0-D9F7-02B0-A13F-1E6C32DAF202}"/>
              </a:ext>
            </a:extLst>
          </p:cNvPr>
          <p:cNvSpPr txBox="1"/>
          <p:nvPr/>
        </p:nvSpPr>
        <p:spPr>
          <a:xfrm>
            <a:off x="6698125" y="5422236"/>
            <a:ext cx="5157862" cy="1323439"/>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600" b="1" dirty="0">
                <a:latin typeface="Arial"/>
                <a:ea typeface="+mn-lt"/>
                <a:cs typeface="+mn-lt"/>
              </a:rPr>
              <a:t>By understanding the needs of the ageing population and evaluating the effectiveness of existing services, improvements can be made to enhance care for older adults and ensure they lead fulfilling lives.</a:t>
            </a:r>
            <a:endParaRPr lang="en-US" sz="1600" b="1" dirty="0">
              <a:latin typeface="Arial"/>
            </a:endParaRPr>
          </a:p>
        </p:txBody>
      </p:sp>
      <p:sp>
        <p:nvSpPr>
          <p:cNvPr id="10" name="TextBox 9">
            <a:extLst>
              <a:ext uri="{FF2B5EF4-FFF2-40B4-BE49-F238E27FC236}">
                <a16:creationId xmlns:a16="http://schemas.microsoft.com/office/drawing/2014/main" id="{01737EA7-8D16-21E7-896A-87D58B8ECF57}"/>
              </a:ext>
            </a:extLst>
          </p:cNvPr>
          <p:cNvSpPr txBox="1"/>
          <p:nvPr/>
        </p:nvSpPr>
        <p:spPr>
          <a:xfrm>
            <a:off x="364435" y="7427566"/>
            <a:ext cx="4318001" cy="74545"/>
          </a:xfrm>
          <a:prstGeom prst="rect">
            <a:avLst/>
          </a:prstGeom>
        </p:spPr>
        <p:txBody>
          <a:bodyPr>
            <a:normAutofit fontScale="25000" lnSpcReduction="20000"/>
          </a:bodyPr>
          <a:lstStyle/>
          <a:p>
            <a:pPr>
              <a:lnSpc>
                <a:spcPct val="90000"/>
              </a:lnSpc>
              <a:spcAft>
                <a:spcPts val="600"/>
              </a:spcAft>
            </a:pPr>
            <a:r>
              <a:rPr lang="en-US" sz="500" err="1"/>
              <a:t>ThePhoto</a:t>
            </a:r>
            <a:r>
              <a:rPr lang="en-US" sz="500"/>
              <a:t> by </a:t>
            </a:r>
            <a:r>
              <a:rPr lang="en-US" sz="500" err="1"/>
              <a:t>PhotoAuthor</a:t>
            </a:r>
            <a:r>
              <a:rPr lang="en-US" sz="500"/>
              <a:t> is licensed under CCYYSA.</a:t>
            </a:r>
          </a:p>
        </p:txBody>
      </p:sp>
      <p:pic>
        <p:nvPicPr>
          <p:cNvPr id="2" name="Picture 1" descr="Old Nursing Home Free Stock Photo - Public Domain Pictures">
            <a:extLst>
              <a:ext uri="{FF2B5EF4-FFF2-40B4-BE49-F238E27FC236}">
                <a16:creationId xmlns:a16="http://schemas.microsoft.com/office/drawing/2014/main" id="{88125593-31DE-660C-AE22-27CF1FFC1325}"/>
              </a:ext>
            </a:extLst>
          </p:cNvPr>
          <p:cNvPicPr>
            <a:picLocks noChangeAspect="1"/>
          </p:cNvPicPr>
          <p:nvPr/>
        </p:nvPicPr>
        <p:blipFill>
          <a:blip r:embed="rId4"/>
          <a:stretch>
            <a:fillRect/>
          </a:stretch>
        </p:blipFill>
        <p:spPr>
          <a:xfrm>
            <a:off x="6512101" y="1456684"/>
            <a:ext cx="5139587" cy="3753810"/>
          </a:xfrm>
          <a:prstGeom prst="rect">
            <a:avLst/>
          </a:prstGeom>
        </p:spPr>
      </p:pic>
      <p:sp>
        <p:nvSpPr>
          <p:cNvPr id="4" name="TextBox 3">
            <a:extLst>
              <a:ext uri="{FF2B5EF4-FFF2-40B4-BE49-F238E27FC236}">
                <a16:creationId xmlns:a16="http://schemas.microsoft.com/office/drawing/2014/main" id="{FF2B8E25-010D-8366-4FE7-26BBFE47BEE7}"/>
              </a:ext>
            </a:extLst>
          </p:cNvPr>
          <p:cNvSpPr txBox="1"/>
          <p:nvPr/>
        </p:nvSpPr>
        <p:spPr>
          <a:xfrm>
            <a:off x="379904" y="637967"/>
            <a:ext cx="10784823" cy="1077218"/>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600" b="1" dirty="0">
                <a:latin typeface="Arial"/>
                <a:ea typeface="+mn-lt"/>
                <a:cs typeface="+mn-lt"/>
              </a:rPr>
              <a:t>Ageing matters because it significantly affects society as a whole. The growing ageing population presents both challenges and opportunities. With people living longer, the need for appropriate care and support services is more important than ever. Understanding the specific care needs of older adults helps communities plan effectively for the future (</a:t>
            </a:r>
            <a:r>
              <a:rPr lang="en-GB" sz="1600" b="1" dirty="0" err="1">
                <a:latin typeface="Arial"/>
                <a:ea typeface="+mn-lt"/>
                <a:cs typeface="+mn-lt"/>
              </a:rPr>
              <a:t>Stoodley</a:t>
            </a:r>
            <a:r>
              <a:rPr lang="en-GB" sz="1600" b="1" dirty="0">
                <a:latin typeface="Arial"/>
                <a:ea typeface="+mn-lt"/>
                <a:cs typeface="+mn-lt"/>
              </a:rPr>
              <a:t> and Conroy, 2024).</a:t>
            </a:r>
            <a:endParaRPr lang="en-US" sz="1600" b="1" dirty="0">
              <a:latin typeface="Arial"/>
            </a:endParaRPr>
          </a:p>
        </p:txBody>
      </p:sp>
      <p:sp>
        <p:nvSpPr>
          <p:cNvPr id="3" name="TextBox 2">
            <a:extLst>
              <a:ext uri="{FF2B5EF4-FFF2-40B4-BE49-F238E27FC236}">
                <a16:creationId xmlns:a16="http://schemas.microsoft.com/office/drawing/2014/main" id="{142921EB-2A5C-AA8F-77D4-AB78D41E281A}"/>
              </a:ext>
            </a:extLst>
          </p:cNvPr>
          <p:cNvSpPr txBox="1"/>
          <p:nvPr/>
        </p:nvSpPr>
        <p:spPr>
          <a:xfrm>
            <a:off x="4534239" y="113699"/>
            <a:ext cx="3119076"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Current Care and Support</a:t>
            </a:r>
            <a:endParaRPr lang="en-US" dirty="0"/>
          </a:p>
        </p:txBody>
      </p:sp>
      <p:pic>
        <p:nvPicPr>
          <p:cNvPr id="9" name="slide 3">
            <a:hlinkClick r:id="" action="ppaction://media"/>
            <a:extLst>
              <a:ext uri="{FF2B5EF4-FFF2-40B4-BE49-F238E27FC236}">
                <a16:creationId xmlns:a16="http://schemas.microsoft.com/office/drawing/2014/main" id="{7B48E11D-7A8C-5A5B-0DEB-EF42857A7D5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V="1">
            <a:off x="6640893" y="3171869"/>
            <a:ext cx="487363" cy="847604"/>
          </a:xfrm>
          <a:prstGeom prst="rect">
            <a:avLst/>
          </a:prstGeom>
        </p:spPr>
      </p:pic>
    </p:spTree>
    <p:extLst>
      <p:ext uri="{BB962C8B-B14F-4D97-AF65-F5344CB8AC3E}">
        <p14:creationId xmlns:p14="http://schemas.microsoft.com/office/powerpoint/2010/main" val="1413928766"/>
      </p:ext>
    </p:extLst>
  </p:cSld>
  <p:clrMapOvr>
    <a:masterClrMapping/>
  </p:clrMapOvr>
  <mc:AlternateContent xmlns:mc="http://schemas.openxmlformats.org/markup-compatibility/2006">
    <mc:Choice xmlns:p14="http://schemas.microsoft.com/office/powerpoint/2010/main" Requires="p14">
      <p:transition spd="slow" p14:dur="2000" advTm="75138"/>
    </mc:Choice>
    <mc:Fallback>
      <p:transition spd="slow" advTm="751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par>
                          <p:cTn id="19" fill="hold">
                            <p:stCondLst>
                              <p:cond delay="0"/>
                            </p:stCondLst>
                            <p:childTnLst>
                              <p:par>
                                <p:cTn id="20" presetID="1" presetClass="mediacall" presetSubtype="0" fill="hold" nodeType="afterEffect">
                                  <p:stCondLst>
                                    <p:cond delay="0"/>
                                  </p:stCondLst>
                                  <p:childTnLst>
                                    <p:cmd type="call" cmd="playFrom(0.0)">
                                      <p:cBhvr>
                                        <p:cTn id="21" dur="7007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fill="hold" display="0">
                  <p:stCondLst>
                    <p:cond delay="indefinite"/>
                  </p:stCondLst>
                  <p:endCondLst>
                    <p:cond evt="onStopAudio" delay="0">
                      <p:tgtEl>
                        <p:sldTgt/>
                      </p:tgtEl>
                    </p:cond>
                  </p:endCondLst>
                </p:cTn>
                <p:tgtEl>
                  <p:spTgt spid="9"/>
                </p:tgtEl>
              </p:cMediaNode>
            </p:audio>
          </p:childTnLst>
        </p:cTn>
      </p:par>
    </p:tnLst>
    <p:bldLst>
      <p:bldP spid="5" grpId="0" animBg="1"/>
      <p:bldP spid="7" grpId="0" animBg="1"/>
      <p:bldP spid="4"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CCF24B4-493F-C6D6-7A10-35ED81F19880}"/>
              </a:ext>
            </a:extLst>
          </p:cNvPr>
          <p:cNvSpPr txBox="1"/>
          <p:nvPr/>
        </p:nvSpPr>
        <p:spPr>
          <a:xfrm>
            <a:off x="5651627" y="5235926"/>
            <a:ext cx="5964195" cy="1289676"/>
          </a:xfrm>
          <a:prstGeom prst="rect">
            <a:avLst/>
          </a:prstGeom>
          <a:solidFill>
            <a:srgbClr val="E8C7B5"/>
          </a:solidFill>
          <a:ln>
            <a:solidFill>
              <a:schemeClr val="tx1"/>
            </a:solidFill>
          </a:ln>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gn="ctr">
              <a:lnSpc>
                <a:spcPct val="90000"/>
              </a:lnSpc>
              <a:spcBef>
                <a:spcPts val="1000"/>
              </a:spcBef>
            </a:pPr>
            <a:r>
              <a:rPr lang="en-US" sz="1600" b="1" dirty="0">
                <a:solidFill>
                  <a:schemeClr val="tx1">
                    <a:lumMod val="85000"/>
                    <a:lumOff val="15000"/>
                  </a:schemeClr>
                </a:solidFill>
                <a:latin typeface="Arial"/>
                <a:cs typeface="Arial"/>
              </a:rPr>
              <a:t>By understanding the needs of the ageing population and evaluating the effectiveness of existing services, improvements can be made to enhance care for older adults and ensure they lead fulfilling lives.</a:t>
            </a:r>
          </a:p>
        </p:txBody>
      </p:sp>
      <p:sp>
        <p:nvSpPr>
          <p:cNvPr id="4" name="TextBox 3">
            <a:extLst>
              <a:ext uri="{FF2B5EF4-FFF2-40B4-BE49-F238E27FC236}">
                <a16:creationId xmlns:a16="http://schemas.microsoft.com/office/drawing/2014/main" id="{59576657-AFEE-882C-84CC-12FACDE8CFFF}"/>
              </a:ext>
            </a:extLst>
          </p:cNvPr>
          <p:cNvSpPr txBox="1"/>
          <p:nvPr/>
        </p:nvSpPr>
        <p:spPr>
          <a:xfrm>
            <a:off x="241183" y="571938"/>
            <a:ext cx="4558546" cy="6124754"/>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br>
              <a:rPr lang="en-GB" sz="1600" dirty="0">
                <a:latin typeface="Segoe UI"/>
                <a:cs typeface="Segoe UI"/>
              </a:rPr>
            </a:br>
            <a:r>
              <a:rPr lang="en-GB" sz="1600" b="1" dirty="0">
                <a:solidFill>
                  <a:srgbClr val="242424"/>
                </a:solidFill>
                <a:latin typeface="Arial"/>
                <a:cs typeface="Segoe UI"/>
              </a:rPr>
              <a:t>What Works Well:</a:t>
            </a:r>
          </a:p>
          <a:p>
            <a:pPr>
              <a:spcAft>
                <a:spcPts val="600"/>
              </a:spcAft>
            </a:pPr>
            <a:endParaRPr lang="en-GB" sz="1600" b="1" dirty="0">
              <a:solidFill>
                <a:srgbClr val="242424"/>
              </a:solidFill>
              <a:latin typeface="Arial"/>
              <a:cs typeface="Segoe UI"/>
            </a:endParaRPr>
          </a:p>
          <a:p>
            <a:pPr marL="285750" indent="-285750">
              <a:spcAft>
                <a:spcPts val="600"/>
              </a:spcAft>
              <a:buFont typeface="Arial"/>
              <a:buChar char="•"/>
            </a:pPr>
            <a:r>
              <a:rPr lang="en-GB" sz="1600" b="1" dirty="0">
                <a:solidFill>
                  <a:srgbClr val="242424"/>
                </a:solidFill>
                <a:latin typeface="Arial"/>
                <a:cs typeface="Segoe UI"/>
              </a:rPr>
              <a:t>Day centres offer structured activities and social interaction, promoting mental well-being and reducing isolation among older adults.</a:t>
            </a:r>
          </a:p>
          <a:p>
            <a:pPr marL="285750" indent="-285750">
              <a:spcAft>
                <a:spcPts val="600"/>
              </a:spcAft>
              <a:buFont typeface="Arial"/>
              <a:buChar char="•"/>
            </a:pPr>
            <a:r>
              <a:rPr lang="en-GB" sz="1600" b="1" dirty="0">
                <a:solidFill>
                  <a:srgbClr val="242424"/>
                </a:solidFill>
                <a:latin typeface="Arial"/>
                <a:cs typeface="Segoe UI"/>
              </a:rPr>
              <a:t> They provide respite for family caregivers, allowing them time to recharge while ensuring their loved ones are engaged and cared for during the day. </a:t>
            </a:r>
            <a:endParaRPr lang="en-GB" dirty="0">
              <a:solidFill>
                <a:srgbClr val="000000"/>
              </a:solidFill>
              <a:latin typeface="Aptos" panose="020B0004020202020204"/>
              <a:cs typeface="Segoe UI"/>
            </a:endParaRPr>
          </a:p>
          <a:p>
            <a:pPr>
              <a:spcAft>
                <a:spcPts val="600"/>
              </a:spcAft>
            </a:pPr>
            <a:br>
              <a:rPr lang="en-GB" sz="1600" b="1" dirty="0">
                <a:latin typeface="Arial"/>
                <a:cs typeface="Segoe UI"/>
              </a:rPr>
            </a:br>
            <a:r>
              <a:rPr lang="en-GB" sz="1600" b="1" dirty="0">
                <a:solidFill>
                  <a:srgbClr val="242424"/>
                </a:solidFill>
                <a:latin typeface="Arial"/>
                <a:cs typeface="Segoe UI"/>
              </a:rPr>
              <a:t>Areas for Improvement:</a:t>
            </a:r>
            <a:endParaRPr lang="en-GB" dirty="0"/>
          </a:p>
          <a:p>
            <a:pPr marL="285750" indent="-285750">
              <a:spcAft>
                <a:spcPts val="600"/>
              </a:spcAft>
              <a:buFont typeface="Arial"/>
              <a:buChar char="•"/>
            </a:pPr>
            <a:r>
              <a:rPr lang="en-GB" sz="1600" b="1" dirty="0">
                <a:solidFill>
                  <a:srgbClr val="242424"/>
                </a:solidFill>
                <a:latin typeface="Arial"/>
                <a:cs typeface="Segoe UI"/>
              </a:rPr>
              <a:t>Accessibility to day centres can be limited, especially for those with mobility issues or those living in rural areas.</a:t>
            </a:r>
          </a:p>
          <a:p>
            <a:pPr marL="285750" indent="-285750">
              <a:spcAft>
                <a:spcPts val="600"/>
              </a:spcAft>
              <a:buFont typeface="Arial"/>
              <a:buChar char="•"/>
            </a:pPr>
            <a:r>
              <a:rPr lang="en-GB" sz="1600" b="1" dirty="0">
                <a:solidFill>
                  <a:srgbClr val="242424"/>
                </a:solidFill>
                <a:latin typeface="Arial"/>
                <a:cs typeface="Segoe UI"/>
              </a:rPr>
              <a:t> Funding constraints may limit the variety of programs and activities offered, reducing the overall appeal and effectiveness of these centres </a:t>
            </a:r>
            <a:endParaRPr lang="en-GB" sz="1600" b="1" dirty="0">
              <a:solidFill>
                <a:srgbClr val="242424"/>
              </a:solidFill>
              <a:latin typeface="Arial"/>
              <a:ea typeface="+mn-lt"/>
              <a:cs typeface="Segoe UI"/>
            </a:endParaRPr>
          </a:p>
          <a:p>
            <a:pPr>
              <a:spcAft>
                <a:spcPts val="600"/>
              </a:spcAft>
            </a:pPr>
            <a:r>
              <a:rPr lang="en-GB" sz="1600" b="1" dirty="0">
                <a:solidFill>
                  <a:srgbClr val="242424"/>
                </a:solidFill>
                <a:latin typeface="Arial"/>
                <a:ea typeface="+mn-lt"/>
                <a:cs typeface="Segoe UI"/>
              </a:rPr>
              <a:t>(</a:t>
            </a:r>
            <a:r>
              <a:rPr lang="en-GB" sz="1600" b="1" dirty="0">
                <a:solidFill>
                  <a:srgbClr val="1B1B1B"/>
                </a:solidFill>
                <a:latin typeface="Arial"/>
                <a:ea typeface="+mn-lt"/>
                <a:cs typeface="Segoe UI"/>
              </a:rPr>
              <a:t>Orellana, Manthorpe and Tinker, 2020).</a:t>
            </a:r>
            <a:endParaRPr lang="en-GB" dirty="0"/>
          </a:p>
          <a:p>
            <a:pPr marL="285750" indent="-285750">
              <a:spcAft>
                <a:spcPts val="600"/>
              </a:spcAft>
              <a:buFont typeface="Arial"/>
              <a:buChar char="•"/>
            </a:pPr>
            <a:endParaRPr lang="en-GB" sz="1600" b="1" dirty="0">
              <a:solidFill>
                <a:srgbClr val="1B1B1B"/>
              </a:solidFill>
              <a:latin typeface="Arial"/>
              <a:cs typeface="Segoe UI"/>
            </a:endParaRPr>
          </a:p>
        </p:txBody>
      </p:sp>
      <p:sp>
        <p:nvSpPr>
          <p:cNvPr id="6" name="TextBox 5">
            <a:extLst>
              <a:ext uri="{FF2B5EF4-FFF2-40B4-BE49-F238E27FC236}">
                <a16:creationId xmlns:a16="http://schemas.microsoft.com/office/drawing/2014/main" id="{0638DB01-F168-68CE-0AE9-2CBDD8979F87}"/>
              </a:ext>
            </a:extLst>
          </p:cNvPr>
          <p:cNvSpPr txBox="1"/>
          <p:nvPr/>
        </p:nvSpPr>
        <p:spPr>
          <a:xfrm>
            <a:off x="228935" y="179415"/>
            <a:ext cx="3799234" cy="338554"/>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600" b="1">
                <a:solidFill>
                  <a:srgbClr val="242424"/>
                </a:solidFill>
                <a:latin typeface="Segoe UI"/>
                <a:cs typeface="Segoe UI"/>
              </a:rPr>
              <a:t>Example 2: Day Centres</a:t>
            </a:r>
            <a:endParaRPr lang="en-US" b="1"/>
          </a:p>
        </p:txBody>
      </p:sp>
      <p:pic>
        <p:nvPicPr>
          <p:cNvPr id="2" name="Picture 1" descr="Adult Day Care For Dementia Patients - Independent Adult Day Centers">
            <a:extLst>
              <a:ext uri="{FF2B5EF4-FFF2-40B4-BE49-F238E27FC236}">
                <a16:creationId xmlns:a16="http://schemas.microsoft.com/office/drawing/2014/main" id="{707E66D0-86B8-49C6-8195-D838C7727E53}"/>
              </a:ext>
            </a:extLst>
          </p:cNvPr>
          <p:cNvPicPr>
            <a:picLocks noChangeAspect="1"/>
          </p:cNvPicPr>
          <p:nvPr/>
        </p:nvPicPr>
        <p:blipFill>
          <a:blip r:embed="rId4"/>
          <a:stretch>
            <a:fillRect/>
          </a:stretch>
        </p:blipFill>
        <p:spPr>
          <a:xfrm>
            <a:off x="5474621" y="350108"/>
            <a:ext cx="6329624" cy="4221892"/>
          </a:xfrm>
          <a:prstGeom prst="rect">
            <a:avLst/>
          </a:prstGeom>
        </p:spPr>
      </p:pic>
      <p:sp>
        <p:nvSpPr>
          <p:cNvPr id="3" name="TextBox 2">
            <a:extLst>
              <a:ext uri="{FF2B5EF4-FFF2-40B4-BE49-F238E27FC236}">
                <a16:creationId xmlns:a16="http://schemas.microsoft.com/office/drawing/2014/main" id="{CCA9C8F9-2431-910D-8527-4C90B3D11E30}"/>
              </a:ext>
            </a:extLst>
          </p:cNvPr>
          <p:cNvSpPr txBox="1"/>
          <p:nvPr/>
        </p:nvSpPr>
        <p:spPr>
          <a:xfrm>
            <a:off x="7308643" y="519868"/>
            <a:ext cx="3166055"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solidFill>
                  <a:srgbClr val="002060"/>
                </a:solidFill>
                <a:latin typeface="Arial"/>
                <a:cs typeface="Arial"/>
              </a:rPr>
              <a:t> </a:t>
            </a:r>
            <a:r>
              <a:rPr lang="en-GB" b="1" dirty="0">
                <a:latin typeface="Arial"/>
                <a:cs typeface="Arial"/>
              </a:rPr>
              <a:t>Current Care and Support</a:t>
            </a:r>
            <a:endParaRPr lang="en-US" dirty="0"/>
          </a:p>
        </p:txBody>
      </p:sp>
      <p:pic>
        <p:nvPicPr>
          <p:cNvPr id="9" name="slide 4">
            <a:hlinkClick r:id="" action="ppaction://media"/>
            <a:extLst>
              <a:ext uri="{FF2B5EF4-FFF2-40B4-BE49-F238E27FC236}">
                <a16:creationId xmlns:a16="http://schemas.microsoft.com/office/drawing/2014/main" id="{6A941427-C217-F542-F877-FF11CAB7B50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87258" y="4841398"/>
            <a:ext cx="487363" cy="487363"/>
          </a:xfrm>
          <a:prstGeom prst="rect">
            <a:avLst/>
          </a:prstGeom>
        </p:spPr>
      </p:pic>
    </p:spTree>
    <p:extLst>
      <p:ext uri="{BB962C8B-B14F-4D97-AF65-F5344CB8AC3E}">
        <p14:creationId xmlns:p14="http://schemas.microsoft.com/office/powerpoint/2010/main" val="3009606178"/>
      </p:ext>
    </p:extLst>
  </p:cSld>
  <p:clrMapOvr>
    <a:masterClrMapping/>
  </p:clrMapOvr>
  <mc:AlternateContent xmlns:mc="http://schemas.openxmlformats.org/markup-compatibility/2006">
    <mc:Choice xmlns:p14="http://schemas.microsoft.com/office/powerpoint/2010/main" Requires="p14">
      <p:transition spd="slow" p14:dur="2000" advTm="50075"/>
    </mc:Choice>
    <mc:Fallback>
      <p:transition spd="slow" advTm="500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par>
                          <p:cTn id="21" fill="hold">
                            <p:stCondLst>
                              <p:cond delay="0"/>
                            </p:stCondLst>
                            <p:childTnLst>
                              <p:par>
                                <p:cTn id="22" presetID="1" presetClass="mediacall" presetSubtype="0" fill="hold" nodeType="afterEffect">
                                  <p:stCondLst>
                                    <p:cond delay="0"/>
                                  </p:stCondLst>
                                  <p:childTnLst>
                                    <p:cmd type="call" cmd="playFrom(0.0)">
                                      <p:cBhvr>
                                        <p:cTn id="23" dur="497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fill="hold" display="0">
                  <p:stCondLst>
                    <p:cond delay="indefinite"/>
                  </p:stCondLst>
                  <p:endCondLst>
                    <p:cond evt="onStopAudio" delay="0">
                      <p:tgtEl>
                        <p:sldTgt/>
                      </p:tgtEl>
                    </p:cond>
                  </p:endCondLst>
                </p:cTn>
                <p:tgtEl>
                  <p:spTgt spid="9"/>
                </p:tgtEl>
              </p:cMediaNode>
            </p:audio>
          </p:childTnLst>
        </p:cTn>
      </p:par>
    </p:tnLst>
    <p:bldLst>
      <p:bldP spid="5" grpId="0" animBg="1"/>
      <p:bldP spid="4" grpId="0" animBg="1"/>
      <p:bldP spid="6"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wo people holding each other's hands">
            <a:extLst>
              <a:ext uri="{FF2B5EF4-FFF2-40B4-BE49-F238E27FC236}">
                <a16:creationId xmlns:a16="http://schemas.microsoft.com/office/drawing/2014/main" id="{D81B625A-182D-2005-4CC8-D0B924D603C9}"/>
              </a:ext>
            </a:extLst>
          </p:cNvPr>
          <p:cNvPicPr>
            <a:picLocks noChangeAspect="1"/>
          </p:cNvPicPr>
          <p:nvPr/>
        </p:nvPicPr>
        <p:blipFill>
          <a:blip r:embed="rId4"/>
          <a:srcRect r="5882" b="-1"/>
          <a:stretch>
            <a:fillRect/>
          </a:stretch>
        </p:blipFill>
        <p:spPr>
          <a:xfrm>
            <a:off x="-12303" y="-12204"/>
            <a:ext cx="5214223"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9DA772B-A826-1857-B346-7F7FA1EE58F9}"/>
              </a:ext>
            </a:extLst>
          </p:cNvPr>
          <p:cNvSpPr txBox="1"/>
          <p:nvPr/>
        </p:nvSpPr>
        <p:spPr>
          <a:xfrm>
            <a:off x="704008" y="248498"/>
            <a:ext cx="2417214"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Theories of Ageing</a:t>
            </a:r>
            <a:endParaRPr lang="en-US" dirty="0"/>
          </a:p>
        </p:txBody>
      </p:sp>
      <p:sp>
        <p:nvSpPr>
          <p:cNvPr id="3" name="TextBox 2">
            <a:extLst>
              <a:ext uri="{FF2B5EF4-FFF2-40B4-BE49-F238E27FC236}">
                <a16:creationId xmlns:a16="http://schemas.microsoft.com/office/drawing/2014/main" id="{C222CB30-F9B3-78DE-C9D0-2F91C905F1BD}"/>
              </a:ext>
            </a:extLst>
          </p:cNvPr>
          <p:cNvSpPr txBox="1"/>
          <p:nvPr/>
        </p:nvSpPr>
        <p:spPr>
          <a:xfrm>
            <a:off x="3718560" y="0"/>
            <a:ext cx="8470391" cy="7540526"/>
          </a:xfrm>
          <a:prstGeom prst="rect">
            <a:avLst/>
          </a:prstGeom>
          <a:solidFill>
            <a:srgbClr val="E8C7B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panose="020B0604020202020204" pitchFamily="34" charset="0"/>
                <a:ea typeface="+mn-lt"/>
                <a:cs typeface="Arial" panose="020B0604020202020204" pitchFamily="34" charset="0"/>
              </a:rPr>
              <a:t>Theoretical frameworks provide valuable insights into how to support older adults effectively. Three key theories that relate to ageing are Activity Theory, Disengagement Theory, and Continuity Theory. Each of these theories offers different perspectives on how seniors engage with life and the impact of care services (Verma and Sureka, 2024).</a:t>
            </a:r>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 Activity Theory: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Suggests that staying active and engaged leads to greater life satisfaction for older adults.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Example: Day centres promote social interaction and various activities, aligning with this theory.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Critical Insight: While many seniors benefit from active engagement, not all may have the same interests or energy levels. Programs must be diverse and adaptable to cater to individual preferences.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 Disengagement Theory: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  Proposes that it is natural for older adults to withdraw from social roles as they age, which can lead to isolation.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  Example: In care homes, some residents may prefer solitude, reflecting this theory. </a:t>
            </a:r>
            <a:endParaRPr lang="en-GB" sz="1600" b="1" dirty="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ea typeface="+mn-lt"/>
                <a:cs typeface="Arial" panose="020B0604020202020204" pitchFamily="34" charset="0"/>
              </a:rPr>
              <a:t>  Critical Insight: Care providers should recognise that not all seniors want to disengage. There’s a risk of overlooking those who still wish to connect, so fostering opportunities for social interaction is crucial (Zhang and Lin, 2022). </a:t>
            </a:r>
            <a:endParaRPr lang="en-GB" sz="1600" b="1" dirty="0">
              <a:latin typeface="Arial" panose="020B0604020202020204" pitchFamily="34" charset="0"/>
              <a:cs typeface="Arial" panose="020B0604020202020204" pitchFamily="34" charset="0"/>
            </a:endParaRPr>
          </a:p>
          <a:p>
            <a:endParaRPr lang="en-GB" sz="1300" dirty="0"/>
          </a:p>
          <a:p>
            <a:endParaRPr lang="en-GB" sz="1300" dirty="0"/>
          </a:p>
          <a:p>
            <a:endParaRPr lang="en-GB" sz="1300" dirty="0"/>
          </a:p>
          <a:p>
            <a:endParaRPr lang="en-GB" sz="1300" dirty="0"/>
          </a:p>
        </p:txBody>
      </p:sp>
      <p:pic>
        <p:nvPicPr>
          <p:cNvPr id="5" name="slide 5">
            <a:hlinkClick r:id="" action="ppaction://media"/>
            <a:extLst>
              <a:ext uri="{FF2B5EF4-FFF2-40B4-BE49-F238E27FC236}">
                <a16:creationId xmlns:a16="http://schemas.microsoft.com/office/drawing/2014/main" id="{8AE1E8B5-E610-5873-52C6-ABE3A3AA7D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157177" y="4249911"/>
            <a:ext cx="487363" cy="487363"/>
          </a:xfrm>
          <a:prstGeom prst="rect">
            <a:avLst/>
          </a:prstGeom>
        </p:spPr>
      </p:pic>
    </p:spTree>
    <p:extLst>
      <p:ext uri="{BB962C8B-B14F-4D97-AF65-F5344CB8AC3E}">
        <p14:creationId xmlns:p14="http://schemas.microsoft.com/office/powerpoint/2010/main" val="435695435"/>
      </p:ext>
    </p:extLst>
  </p:cSld>
  <p:clrMapOvr>
    <a:masterClrMapping/>
  </p:clrMapOvr>
  <mc:AlternateContent xmlns:mc="http://schemas.openxmlformats.org/markup-compatibility/2006">
    <mc:Choice xmlns:p14="http://schemas.microsoft.com/office/powerpoint/2010/main" Requires="p14">
      <p:transition spd="slow" p14:dur="2000" advTm="77312"/>
    </mc:Choice>
    <mc:Fallback>
      <p:transition spd="slow" advTm="773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7432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5"/>
                </p:tgtEl>
              </p:cMediaNode>
            </p:audio>
          </p:childTnLst>
        </p:cTn>
      </p:par>
    </p:tnLst>
    <p:bldLst>
      <p:bldP spid="2"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No photo description available.">
            <a:extLst>
              <a:ext uri="{FF2B5EF4-FFF2-40B4-BE49-F238E27FC236}">
                <a16:creationId xmlns:a16="http://schemas.microsoft.com/office/drawing/2014/main" id="{5CB14A0F-B46F-2680-1DCD-94E7CA9D4566}"/>
              </a:ext>
            </a:extLst>
          </p:cNvPr>
          <p:cNvPicPr>
            <a:picLocks noChangeAspect="1"/>
          </p:cNvPicPr>
          <p:nvPr/>
        </p:nvPicPr>
        <p:blipFill>
          <a:blip r:embed="rId4"/>
          <a:srcRect l="3667" r="2215" b="-1"/>
          <a:stretch>
            <a:fillRect/>
          </a:stretch>
        </p:blipFill>
        <p:spPr>
          <a:xfrm>
            <a:off x="1" y="10"/>
            <a:ext cx="4965121"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822BF2-1907-5E44-93AB-D33CB82A8894}"/>
              </a:ext>
            </a:extLst>
          </p:cNvPr>
          <p:cNvSpPr txBox="1"/>
          <p:nvPr/>
        </p:nvSpPr>
        <p:spPr>
          <a:xfrm>
            <a:off x="4969524" y="4636"/>
            <a:ext cx="7223578" cy="6857021"/>
          </a:xfrm>
          <a:prstGeom prst="rect">
            <a:avLst/>
          </a:prstGeom>
          <a:solidFill>
            <a:srgbClr val="E8C7B5"/>
          </a:solidFill>
          <a:ln>
            <a:solidFill>
              <a:schemeClr val="tx1"/>
            </a:solidFill>
          </a:ln>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GB" sz="1600" b="1" dirty="0">
                <a:latin typeface="Arial"/>
                <a:cs typeface="Arial"/>
              </a:rPr>
              <a:t> Continuity Theory:</a:t>
            </a:r>
          </a:p>
          <a:p>
            <a:pPr marL="57150">
              <a:lnSpc>
                <a:spcPct val="90000"/>
              </a:lnSpc>
              <a:spcAft>
                <a:spcPts val="600"/>
              </a:spcAft>
            </a:pPr>
            <a:r>
              <a:rPr lang="en-GB" sz="1600" b="1" dirty="0">
                <a:latin typeface="Arial"/>
                <a:cs typeface="Arial"/>
              </a:rPr>
              <a:t>Emphasises that older adults strive to maintain their existing habits and lifestyles as they age.</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marL="57150">
              <a:lnSpc>
                <a:spcPct val="90000"/>
              </a:lnSpc>
              <a:spcAft>
                <a:spcPts val="600"/>
              </a:spcAft>
            </a:pPr>
            <a:r>
              <a:rPr lang="en-GB" sz="1600" b="1" dirty="0">
                <a:latin typeface="Arial"/>
                <a:cs typeface="Arial"/>
              </a:rPr>
              <a:t> Example: Personalised care plans in care homes can help support familiar routines and preferences.</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marL="57150">
              <a:lnSpc>
                <a:spcPct val="90000"/>
              </a:lnSpc>
              <a:spcAft>
                <a:spcPts val="600"/>
              </a:spcAft>
            </a:pPr>
            <a:r>
              <a:rPr lang="en-GB" sz="1600" b="1" dirty="0">
                <a:latin typeface="Arial"/>
                <a:cs typeface="Arial"/>
              </a:rPr>
              <a:t>Critical Insight: Understanding each resident’s history and preferences can lead to higher satisfaction, but care plans must be flexible enough to evolve as needs change (Wang, 2012).</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indent="-228600">
              <a:lnSpc>
                <a:spcPct val="90000"/>
              </a:lnSpc>
              <a:spcAft>
                <a:spcPts val="600"/>
              </a:spcAft>
              <a:buFont typeface="Arial" panose="020B0604020202020204" pitchFamily="34" charset="0"/>
              <a:buChar char="•"/>
            </a:pPr>
            <a:r>
              <a:rPr lang="en-GB" sz="1600" b="1" dirty="0">
                <a:latin typeface="Arial"/>
                <a:cs typeface="Arial"/>
              </a:rPr>
              <a:t>- Importance of Theories in Practice:</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marL="57150">
              <a:lnSpc>
                <a:spcPct val="90000"/>
              </a:lnSpc>
              <a:spcAft>
                <a:spcPts val="600"/>
              </a:spcAft>
            </a:pPr>
            <a:r>
              <a:rPr lang="en-GB" sz="1600" b="1" dirty="0">
                <a:latin typeface="Arial"/>
                <a:cs typeface="Arial"/>
              </a:rPr>
              <a:t>Theoretical frameworks guide the development of effective care services, ensuring they meet the varied needs of older adults.</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marL="57150">
              <a:lnSpc>
                <a:spcPct val="90000"/>
              </a:lnSpc>
              <a:spcAft>
                <a:spcPts val="600"/>
              </a:spcAft>
            </a:pPr>
            <a:r>
              <a:rPr lang="en-GB" sz="1600" b="1" dirty="0">
                <a:latin typeface="Arial"/>
                <a:cs typeface="Arial"/>
              </a:rPr>
              <a:t>A critical perspective highlights that while theories provide valuable insights, individual experiences are diverse.</a:t>
            </a:r>
          </a:p>
          <a:p>
            <a:pPr indent="-228600">
              <a:lnSpc>
                <a:spcPct val="90000"/>
              </a:lnSpc>
              <a:spcAft>
                <a:spcPts val="600"/>
              </a:spcAft>
              <a:buFont typeface="Arial" panose="020B0604020202020204" pitchFamily="34" charset="0"/>
              <a:buChar char="•"/>
            </a:pPr>
            <a:endParaRPr lang="en-GB" sz="1600" b="1" dirty="0">
              <a:latin typeface="Arial"/>
              <a:cs typeface="Arial"/>
            </a:endParaRPr>
          </a:p>
          <a:p>
            <a:pPr marL="57150">
              <a:lnSpc>
                <a:spcPct val="90000"/>
              </a:lnSpc>
              <a:spcAft>
                <a:spcPts val="600"/>
              </a:spcAft>
            </a:pPr>
            <a:r>
              <a:rPr lang="en-GB" sz="1600" b="1" dirty="0">
                <a:latin typeface="Arial"/>
                <a:cs typeface="Arial"/>
              </a:rPr>
              <a:t>Tailoring care approaches based on these theories enhances the quality of life for seniors and fosters a more supportive environment.</a:t>
            </a:r>
          </a:p>
          <a:p>
            <a:pPr indent="-228600">
              <a:lnSpc>
                <a:spcPct val="90000"/>
              </a:lnSpc>
              <a:spcAft>
                <a:spcPts val="600"/>
              </a:spcAft>
              <a:buFont typeface="Arial" panose="020B0604020202020204" pitchFamily="34" charset="0"/>
              <a:buChar char="•"/>
            </a:pPr>
            <a:endParaRPr lang="en-US" sz="1600" b="1" dirty="0">
              <a:latin typeface="Arial"/>
              <a:cs typeface="Arial"/>
            </a:endParaRPr>
          </a:p>
          <a:p>
            <a:pPr>
              <a:lnSpc>
                <a:spcPct val="90000"/>
              </a:lnSpc>
              <a:spcAft>
                <a:spcPts val="600"/>
              </a:spcAft>
            </a:pPr>
            <a:r>
              <a:rPr lang="en-US" sz="1600" b="1" dirty="0">
                <a:latin typeface="Arial"/>
                <a:cs typeface="Arial"/>
              </a:rPr>
              <a:t>(Browning, Ory and Ahn, 2025; </a:t>
            </a:r>
            <a:r>
              <a:rPr lang="en-GB" sz="1600" b="1" dirty="0">
                <a:solidFill>
                  <a:srgbClr val="242424"/>
                </a:solidFill>
                <a:latin typeface="Arial"/>
                <a:cs typeface="Times New Roman"/>
              </a:rPr>
              <a:t>Local Government Association,2025).</a:t>
            </a:r>
          </a:p>
        </p:txBody>
      </p:sp>
      <p:sp>
        <p:nvSpPr>
          <p:cNvPr id="3" name="TextBox 2">
            <a:extLst>
              <a:ext uri="{FF2B5EF4-FFF2-40B4-BE49-F238E27FC236}">
                <a16:creationId xmlns:a16="http://schemas.microsoft.com/office/drawing/2014/main" id="{F87A5635-1D81-CDC9-1A3E-F936CF1B887C}"/>
              </a:ext>
            </a:extLst>
          </p:cNvPr>
          <p:cNvSpPr txBox="1"/>
          <p:nvPr/>
        </p:nvSpPr>
        <p:spPr>
          <a:xfrm>
            <a:off x="1449702" y="265726"/>
            <a:ext cx="2410421"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Theories of Ageing</a:t>
            </a:r>
            <a:endParaRPr lang="en-US" dirty="0"/>
          </a:p>
        </p:txBody>
      </p:sp>
      <p:pic>
        <p:nvPicPr>
          <p:cNvPr id="9" name="slide 6">
            <a:hlinkClick r:id="" action="ppaction://media"/>
            <a:extLst>
              <a:ext uri="{FF2B5EF4-FFF2-40B4-BE49-F238E27FC236}">
                <a16:creationId xmlns:a16="http://schemas.microsoft.com/office/drawing/2014/main" id="{2BA89F7D-5097-12D8-1F22-E2BC523C03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318828" y="2839085"/>
            <a:ext cx="487363" cy="487363"/>
          </a:xfrm>
          <a:prstGeom prst="rect">
            <a:avLst/>
          </a:prstGeom>
        </p:spPr>
      </p:pic>
    </p:spTree>
    <p:extLst>
      <p:ext uri="{BB962C8B-B14F-4D97-AF65-F5344CB8AC3E}">
        <p14:creationId xmlns:p14="http://schemas.microsoft.com/office/powerpoint/2010/main" val="1404592045"/>
      </p:ext>
    </p:extLst>
  </p:cSld>
  <p:clrMapOvr>
    <a:masterClrMapping/>
  </p:clrMapOvr>
  <mc:AlternateContent xmlns:mc="http://schemas.openxmlformats.org/markup-compatibility/2006">
    <mc:Choice xmlns:p14="http://schemas.microsoft.com/office/powerpoint/2010/main" Requires="p14">
      <p:transition spd="slow" p14:dur="2000" advTm="61523"/>
    </mc:Choice>
    <mc:Fallback>
      <p:transition spd="slow" advTm="615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5272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9"/>
                </p:tgtEl>
              </p:cMediaNode>
            </p:audio>
          </p:childTnLst>
        </p:cTn>
      </p:par>
    </p:tnLst>
    <p:bldLst>
      <p:bldP spid="5"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90DB17-BD58-9655-46BF-D5876BFB3BC0}"/>
              </a:ext>
            </a:extLst>
          </p:cNvPr>
          <p:cNvSpPr txBox="1"/>
          <p:nvPr/>
        </p:nvSpPr>
        <p:spPr>
          <a:xfrm>
            <a:off x="257932" y="1124009"/>
            <a:ext cx="11662032" cy="584775"/>
          </a:xfrm>
          <a:prstGeom prst="rect">
            <a:avLst/>
          </a:prstGeom>
          <a:solidFill>
            <a:srgbClr val="E8C7B5"/>
          </a:solid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242424"/>
                </a:solidFill>
                <a:latin typeface="Arial"/>
                <a:cs typeface="Segoe UI"/>
              </a:rPr>
              <a:t>Several key pieces of legislation and policy play a crucial role in shaping the care and support provided to older people. These frameworks ensure that services are fair, accessible, and tailored to meet the unique needs of seniors.</a:t>
            </a:r>
            <a:endParaRPr lang="en-US" sz="1600" b="1">
              <a:latin typeface="Arial"/>
            </a:endParaRPr>
          </a:p>
        </p:txBody>
      </p:sp>
      <p:sp>
        <p:nvSpPr>
          <p:cNvPr id="5" name="Rectangle: Rounded Corners 4">
            <a:extLst>
              <a:ext uri="{FF2B5EF4-FFF2-40B4-BE49-F238E27FC236}">
                <a16:creationId xmlns:a16="http://schemas.microsoft.com/office/drawing/2014/main" id="{3E4C7E4E-F8D5-A051-2429-53D360873FCD}"/>
              </a:ext>
            </a:extLst>
          </p:cNvPr>
          <p:cNvSpPr/>
          <p:nvPr/>
        </p:nvSpPr>
        <p:spPr>
          <a:xfrm>
            <a:off x="561267" y="2629957"/>
            <a:ext cx="2859473" cy="1479488"/>
          </a:xfrm>
          <a:prstGeom prst="roundRect">
            <a:avLst/>
          </a:prstGeom>
          <a:solidFill>
            <a:srgbClr val="E8C7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5F977E9-05EC-CB1A-1880-E246EB666C87}"/>
              </a:ext>
            </a:extLst>
          </p:cNvPr>
          <p:cNvSpPr txBox="1"/>
          <p:nvPr/>
        </p:nvSpPr>
        <p:spPr>
          <a:xfrm>
            <a:off x="1204746" y="3262990"/>
            <a:ext cx="160505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Care Act 2014:</a:t>
            </a:r>
            <a:endParaRPr lang="en-US" sz="1600" b="1" dirty="0">
              <a:latin typeface="Arial"/>
            </a:endParaRPr>
          </a:p>
        </p:txBody>
      </p:sp>
      <p:sp>
        <p:nvSpPr>
          <p:cNvPr id="7" name="Arrow: Right 6">
            <a:extLst>
              <a:ext uri="{FF2B5EF4-FFF2-40B4-BE49-F238E27FC236}">
                <a16:creationId xmlns:a16="http://schemas.microsoft.com/office/drawing/2014/main" id="{9F3439FD-9B08-2418-A4CC-72A137B3CAB1}"/>
              </a:ext>
            </a:extLst>
          </p:cNvPr>
          <p:cNvSpPr/>
          <p:nvPr/>
        </p:nvSpPr>
        <p:spPr>
          <a:xfrm>
            <a:off x="3714315" y="2934689"/>
            <a:ext cx="1681639" cy="4906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1A0C7BC8-FFF1-A92C-6FAD-E10647FB3E8F}"/>
              </a:ext>
            </a:extLst>
          </p:cNvPr>
          <p:cNvSpPr txBox="1"/>
          <p:nvPr/>
        </p:nvSpPr>
        <p:spPr>
          <a:xfrm>
            <a:off x="5633633" y="1831394"/>
            <a:ext cx="5948326" cy="2554545"/>
          </a:xfrm>
          <a:prstGeom prst="rect">
            <a:avLst/>
          </a:prstGeom>
          <a:solidFill>
            <a:srgbClr val="E8C7B5"/>
          </a:solid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 Establishes a framework for the care and support of adults, including older people.</a:t>
            </a:r>
            <a:endParaRPr lang="en-GB" sz="1600" b="1" dirty="0">
              <a:latin typeface="Arial"/>
              <a:cs typeface="Segoe UI"/>
            </a:endParaRPr>
          </a:p>
          <a:p>
            <a:r>
              <a:rPr lang="en-GB" sz="1600" b="1" dirty="0">
                <a:solidFill>
                  <a:srgbClr val="242424"/>
                </a:solidFill>
                <a:latin typeface="Arial"/>
                <a:cs typeface="Segoe UI"/>
              </a:rPr>
              <a:t>  - Focuses on individual well-being, ensuring that care services are designed around the specific needs of older adults.</a:t>
            </a:r>
            <a:endParaRPr lang="en-GB" sz="1600" b="1" dirty="0">
              <a:latin typeface="Arial"/>
              <a:cs typeface="Segoe UI"/>
            </a:endParaRPr>
          </a:p>
          <a:p>
            <a:r>
              <a:rPr lang="en-GB" sz="1600" b="1" dirty="0">
                <a:solidFill>
                  <a:srgbClr val="242424"/>
                </a:solidFill>
                <a:latin typeface="Arial"/>
                <a:cs typeface="Segoe UI"/>
              </a:rPr>
              <a:t>  - Promotes the importance of safeguarding and protecting vulnerable individuals.</a:t>
            </a:r>
            <a:endParaRPr lang="en-GB" sz="1600" b="1" dirty="0">
              <a:latin typeface="Arial"/>
              <a:cs typeface="Segoe UI"/>
            </a:endParaRPr>
          </a:p>
          <a:p>
            <a:r>
              <a:rPr lang="en-GB" sz="1600" b="1" dirty="0">
                <a:solidFill>
                  <a:srgbClr val="242424"/>
                </a:solidFill>
                <a:latin typeface="Arial"/>
                <a:cs typeface="Segoe UI"/>
              </a:rPr>
              <a:t>  - Affects care by requiring local authorities to assess needs and provide support, enhancing access to services for seniors (</a:t>
            </a:r>
            <a:r>
              <a:rPr lang="en-GB" sz="1600" b="1" dirty="0">
                <a:solidFill>
                  <a:srgbClr val="242424"/>
                </a:solidFill>
                <a:latin typeface="Arial"/>
                <a:cs typeface="Times New Roman"/>
              </a:rPr>
              <a:t>Social Care Institute for Excellence, 2015).</a:t>
            </a:r>
            <a:endParaRPr lang="en-GB" sz="1600" b="1" dirty="0">
              <a:latin typeface="Arial"/>
            </a:endParaRPr>
          </a:p>
        </p:txBody>
      </p:sp>
      <p:sp>
        <p:nvSpPr>
          <p:cNvPr id="11" name="Rectangle: Rounded Corners 10">
            <a:extLst>
              <a:ext uri="{FF2B5EF4-FFF2-40B4-BE49-F238E27FC236}">
                <a16:creationId xmlns:a16="http://schemas.microsoft.com/office/drawing/2014/main" id="{80894FEE-BE90-6905-6D08-AE86A8339CD7}"/>
              </a:ext>
            </a:extLst>
          </p:cNvPr>
          <p:cNvSpPr/>
          <p:nvPr/>
        </p:nvSpPr>
        <p:spPr>
          <a:xfrm>
            <a:off x="420001" y="5174661"/>
            <a:ext cx="3003038" cy="1214445"/>
          </a:xfrm>
          <a:prstGeom prst="roundRect">
            <a:avLst/>
          </a:prstGeom>
          <a:solidFill>
            <a:srgbClr val="E8C7B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61263CF9-CB64-5DF6-2C86-D11D2829DEE7}"/>
              </a:ext>
            </a:extLst>
          </p:cNvPr>
          <p:cNvSpPr txBox="1"/>
          <p:nvPr/>
        </p:nvSpPr>
        <p:spPr>
          <a:xfrm>
            <a:off x="935586" y="5662006"/>
            <a:ext cx="215356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242424"/>
                </a:solidFill>
                <a:latin typeface="Arial"/>
                <a:cs typeface="Segoe UI"/>
              </a:rPr>
              <a:t>Equality Act 2010:</a:t>
            </a:r>
            <a:endParaRPr lang="en-GB" sz="1600" b="1">
              <a:latin typeface="Arial"/>
            </a:endParaRPr>
          </a:p>
        </p:txBody>
      </p:sp>
      <p:sp>
        <p:nvSpPr>
          <p:cNvPr id="13" name="Arrow: Right 12">
            <a:extLst>
              <a:ext uri="{FF2B5EF4-FFF2-40B4-BE49-F238E27FC236}">
                <a16:creationId xmlns:a16="http://schemas.microsoft.com/office/drawing/2014/main" id="{A4540A31-02CF-183D-BFE8-0A8E4402E286}"/>
              </a:ext>
            </a:extLst>
          </p:cNvPr>
          <p:cNvSpPr/>
          <p:nvPr/>
        </p:nvSpPr>
        <p:spPr>
          <a:xfrm>
            <a:off x="3714315" y="5536571"/>
            <a:ext cx="1681639" cy="4906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2789F13-E21E-259F-5A6B-9FF6A2C58015}"/>
              </a:ext>
            </a:extLst>
          </p:cNvPr>
          <p:cNvSpPr txBox="1"/>
          <p:nvPr/>
        </p:nvSpPr>
        <p:spPr>
          <a:xfrm>
            <a:off x="5630523" y="4632590"/>
            <a:ext cx="5959406" cy="2062103"/>
          </a:xfrm>
          <a:prstGeom prst="rect">
            <a:avLst/>
          </a:prstGeom>
          <a:solidFill>
            <a:srgbClr val="E8C7B5"/>
          </a:solid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 Protects individuals from discrimination based on age, disability, and other characteristics.</a:t>
            </a:r>
            <a:endParaRPr lang="en-GB" sz="1600" b="1" dirty="0">
              <a:latin typeface="Arial"/>
              <a:cs typeface="Segoe UI"/>
            </a:endParaRPr>
          </a:p>
          <a:p>
            <a:r>
              <a:rPr lang="en-GB" sz="1600" b="1" dirty="0">
                <a:solidFill>
                  <a:srgbClr val="242424"/>
                </a:solidFill>
                <a:latin typeface="Arial"/>
                <a:cs typeface="Segoe UI"/>
              </a:rPr>
              <a:t>  - Ensures that older people have equal access to services and opportunities, promoting inclusion. </a:t>
            </a:r>
            <a:endParaRPr lang="en-GB" sz="1600" b="1" dirty="0">
              <a:solidFill>
                <a:srgbClr val="000000"/>
              </a:solidFill>
              <a:latin typeface="Arial"/>
              <a:cs typeface="Times New Roman"/>
            </a:endParaRPr>
          </a:p>
          <a:p>
            <a:r>
              <a:rPr lang="en-GB" sz="1600" b="1" dirty="0">
                <a:solidFill>
                  <a:srgbClr val="242424"/>
                </a:solidFill>
                <a:latin typeface="Arial"/>
                <a:cs typeface="Segoe UI"/>
              </a:rPr>
              <a:t> - Affects care by mandating that care providers offer services fairly, without bias, and accommodate the diverse needs of older adults.</a:t>
            </a:r>
            <a:endParaRPr lang="en-GB" sz="1600" b="1" dirty="0">
              <a:solidFill>
                <a:srgbClr val="000000"/>
              </a:solidFill>
              <a:latin typeface="Arial"/>
              <a:cs typeface="Times New Roman"/>
            </a:endParaRPr>
          </a:p>
          <a:p>
            <a:r>
              <a:rPr lang="en-GB" sz="1600" b="1" dirty="0">
                <a:solidFill>
                  <a:srgbClr val="242424"/>
                </a:solidFill>
                <a:latin typeface="Arial"/>
                <a:cs typeface="Segoe UI"/>
              </a:rPr>
              <a:t> ( </a:t>
            </a:r>
            <a:r>
              <a:rPr lang="en-GB" sz="1600" b="1" dirty="0">
                <a:solidFill>
                  <a:srgbClr val="242424"/>
                </a:solidFill>
                <a:latin typeface="Arial"/>
                <a:cs typeface="Times New Roman"/>
              </a:rPr>
              <a:t>Age UK, 2019) </a:t>
            </a:r>
            <a:endParaRPr lang="en-GB" sz="1600" b="1" dirty="0">
              <a:latin typeface="Arial"/>
              <a:cs typeface="Arial"/>
            </a:endParaRPr>
          </a:p>
        </p:txBody>
      </p:sp>
      <p:sp>
        <p:nvSpPr>
          <p:cNvPr id="2" name="TextBox 1">
            <a:extLst>
              <a:ext uri="{FF2B5EF4-FFF2-40B4-BE49-F238E27FC236}">
                <a16:creationId xmlns:a16="http://schemas.microsoft.com/office/drawing/2014/main" id="{3A4F4C68-DF3E-226E-F41F-EABB1C482670}"/>
              </a:ext>
            </a:extLst>
          </p:cNvPr>
          <p:cNvSpPr txBox="1"/>
          <p:nvPr/>
        </p:nvSpPr>
        <p:spPr>
          <a:xfrm>
            <a:off x="4553553" y="339767"/>
            <a:ext cx="1553555" cy="646331"/>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Legislations </a:t>
            </a:r>
          </a:p>
        </p:txBody>
      </p:sp>
      <p:pic>
        <p:nvPicPr>
          <p:cNvPr id="14" name="slide 7">
            <a:hlinkClick r:id="" action="ppaction://media"/>
            <a:extLst>
              <a:ext uri="{FF2B5EF4-FFF2-40B4-BE49-F238E27FC236}">
                <a16:creationId xmlns:a16="http://schemas.microsoft.com/office/drawing/2014/main" id="{17388FC6-3A15-A62B-1E4D-BCD34C3552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398645" y="4109445"/>
            <a:ext cx="487363" cy="487363"/>
          </a:xfrm>
          <a:prstGeom prst="rect">
            <a:avLst/>
          </a:prstGeom>
        </p:spPr>
      </p:pic>
    </p:spTree>
    <p:extLst>
      <p:ext uri="{BB962C8B-B14F-4D97-AF65-F5344CB8AC3E}">
        <p14:creationId xmlns:p14="http://schemas.microsoft.com/office/powerpoint/2010/main" val="3070048840"/>
      </p:ext>
    </p:extLst>
  </p:cSld>
  <p:clrMapOvr>
    <a:masterClrMapping/>
  </p:clrMapOvr>
  <mc:AlternateContent xmlns:mc="http://schemas.openxmlformats.org/markup-compatibility/2006">
    <mc:Choice xmlns:p14="http://schemas.microsoft.com/office/powerpoint/2010/main" Requires="p14">
      <p:transition spd="slow" p14:dur="2000" advTm="76508"/>
    </mc:Choice>
    <mc:Fallback>
      <p:transition spd="slow" advTm="765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childTnLst>
                                </p:cTn>
                              </p:par>
                            </p:childTnLst>
                          </p:cTn>
                        </p:par>
                        <p:par>
                          <p:cTn id="45" fill="hold">
                            <p:stCondLst>
                              <p:cond delay="0"/>
                            </p:stCondLst>
                            <p:childTnLst>
                              <p:par>
                                <p:cTn id="46" presetID="1" presetClass="mediacall" presetSubtype="0" fill="hold" nodeType="afterEffect">
                                  <p:stCondLst>
                                    <p:cond delay="0"/>
                                  </p:stCondLst>
                                  <p:childTnLst>
                                    <p:cmd type="call" cmd="playFrom(0.0)">
                                      <p:cBhvr>
                                        <p:cTn id="47" dur="6681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14"/>
                </p:tgtEl>
              </p:cMediaNode>
            </p:audio>
          </p:childTnLst>
        </p:cTn>
      </p:par>
    </p:tnLst>
    <p:bldLst>
      <p:bldP spid="3" grpId="0" animBg="1"/>
      <p:bldP spid="5" grpId="0" animBg="1"/>
      <p:bldP spid="6" grpId="0"/>
      <p:bldP spid="7" grpId="0" animBg="1"/>
      <p:bldP spid="10" grpId="0" animBg="1"/>
      <p:bldP spid="11" grpId="0" animBg="1"/>
      <p:bldP spid="12" grpId="0"/>
      <p:bldP spid="13" grpId="0" animBg="1"/>
      <p:bldP spid="15"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5610946-7A1C-71D6-4BCA-C07EE4D2A6DD}"/>
              </a:ext>
            </a:extLst>
          </p:cNvPr>
          <p:cNvPicPr>
            <a:picLocks noChangeAspect="1"/>
          </p:cNvPicPr>
          <p:nvPr/>
        </p:nvPicPr>
        <p:blipFill>
          <a:blip r:embed="rId4">
            <a:duotone>
              <a:schemeClr val="bg2">
                <a:shade val="45000"/>
                <a:satMod val="135000"/>
              </a:schemeClr>
              <a:prstClr val="white"/>
            </a:duotone>
          </a:blip>
          <a:srcRect t="22996" r="9085" b="-7"/>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0A2529AA-4D5C-28D2-9455-B84356EDDE9B}"/>
              </a:ext>
            </a:extLst>
          </p:cNvPr>
          <p:cNvGraphicFramePr/>
          <p:nvPr>
            <p:extLst>
              <p:ext uri="{D42A27DB-BD31-4B8C-83A1-F6EECF244321}">
                <p14:modId xmlns:p14="http://schemas.microsoft.com/office/powerpoint/2010/main" val="1212351712"/>
              </p:ext>
            </p:extLst>
          </p:nvPr>
        </p:nvGraphicFramePr>
        <p:xfrm>
          <a:off x="429592" y="1218234"/>
          <a:ext cx="11531598" cy="48262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6" name="TextBox 15">
            <a:extLst>
              <a:ext uri="{FF2B5EF4-FFF2-40B4-BE49-F238E27FC236}">
                <a16:creationId xmlns:a16="http://schemas.microsoft.com/office/drawing/2014/main" id="{4D54FC63-7930-0F7E-A485-8F90FBEE982A}"/>
              </a:ext>
            </a:extLst>
          </p:cNvPr>
          <p:cNvSpPr txBox="1"/>
          <p:nvPr/>
        </p:nvSpPr>
        <p:spPr>
          <a:xfrm>
            <a:off x="7204237" y="6003530"/>
            <a:ext cx="4651011"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500" dirty="0">
                <a:solidFill>
                  <a:srgbClr val="242424"/>
                </a:solidFill>
                <a:latin typeface="Times New Roman"/>
                <a:cs typeface="Times New Roman"/>
              </a:rPr>
              <a:t>(NHS England,2025; NHS England, 2018)</a:t>
            </a:r>
            <a:endParaRPr lang="en-US" dirty="0"/>
          </a:p>
        </p:txBody>
      </p:sp>
      <p:sp>
        <p:nvSpPr>
          <p:cNvPr id="14" name="TextBox 13">
            <a:extLst>
              <a:ext uri="{FF2B5EF4-FFF2-40B4-BE49-F238E27FC236}">
                <a16:creationId xmlns:a16="http://schemas.microsoft.com/office/drawing/2014/main" id="{F9FBC56B-2A23-1E6D-4BF9-9B6E6E90AA48}"/>
              </a:ext>
            </a:extLst>
          </p:cNvPr>
          <p:cNvSpPr txBox="1"/>
          <p:nvPr/>
        </p:nvSpPr>
        <p:spPr>
          <a:xfrm>
            <a:off x="5767988" y="1034521"/>
            <a:ext cx="863251"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000000"/>
                </a:solidFill>
                <a:latin typeface="Arial"/>
                <a:cs typeface="Arial"/>
              </a:rPr>
              <a:t>Policy </a:t>
            </a:r>
            <a:endParaRPr lang="en-US" dirty="0">
              <a:solidFill>
                <a:srgbClr val="000000"/>
              </a:solidFill>
              <a:latin typeface="Arial"/>
              <a:cs typeface="Arial"/>
            </a:endParaRPr>
          </a:p>
        </p:txBody>
      </p:sp>
      <p:pic>
        <p:nvPicPr>
          <p:cNvPr id="4" name="slide 8">
            <a:hlinkClick r:id="" action="ppaction://media"/>
            <a:extLst>
              <a:ext uri="{FF2B5EF4-FFF2-40B4-BE49-F238E27FC236}">
                <a16:creationId xmlns:a16="http://schemas.microsoft.com/office/drawing/2014/main" id="{DF40D28C-5096-437F-FA4F-EBA236802C5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2318" y="5639766"/>
            <a:ext cx="487363" cy="487363"/>
          </a:xfrm>
          <a:prstGeom prst="rect">
            <a:avLst/>
          </a:prstGeom>
        </p:spPr>
      </p:pic>
    </p:spTree>
    <p:extLst>
      <p:ext uri="{BB962C8B-B14F-4D97-AF65-F5344CB8AC3E}">
        <p14:creationId xmlns:p14="http://schemas.microsoft.com/office/powerpoint/2010/main" val="2420297659"/>
      </p:ext>
    </p:extLst>
  </p:cSld>
  <p:clrMapOvr>
    <a:masterClrMapping/>
  </p:clrMapOvr>
  <mc:AlternateContent xmlns:mc="http://schemas.openxmlformats.org/markup-compatibility/2006">
    <mc:Choice xmlns:p14="http://schemas.microsoft.com/office/powerpoint/2010/main" Requires="p14">
      <p:transition spd="slow" p14:dur="2000" advTm="50763"/>
    </mc:Choice>
    <mc:Fallback>
      <p:transition spd="slow" advTm="507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0"/>
                            </p:stCondLst>
                            <p:childTnLst>
                              <p:par>
                                <p:cTn id="18" presetID="1" presetClass="mediacall" presetSubtype="0" fill="hold" nodeType="afterEffect">
                                  <p:stCondLst>
                                    <p:cond delay="0"/>
                                  </p:stCondLst>
                                  <p:childTnLst>
                                    <p:cmd type="call" cmd="playFrom(0.0)">
                                      <p:cBhvr>
                                        <p:cTn id="19" dur="482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4"/>
                </p:tgtEl>
              </p:cMediaNode>
            </p:audio>
          </p:childTnLst>
        </p:cTn>
      </p:par>
    </p:tnLst>
    <p:bldLst>
      <p:bldGraphic spid="6" grpId="0">
        <p:bldAsOne/>
      </p:bldGraphic>
      <p:bldP spid="16"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251BE5-E117-B215-B79E-2E41815486AE}"/>
              </a:ext>
            </a:extLst>
          </p:cNvPr>
          <p:cNvSpPr txBox="1"/>
          <p:nvPr/>
        </p:nvSpPr>
        <p:spPr>
          <a:xfrm>
            <a:off x="174338" y="674973"/>
            <a:ext cx="11855750" cy="1200329"/>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ea typeface="+mn-lt"/>
                <a:cs typeface="+mn-lt"/>
              </a:rPr>
              <a:t>Current provisions for older people’s care include a variety of settings designed to meet their diverse needs. These include care homes, day centres, and in-home care services. With advancements in technology, many of these settings are now incorporating innovative solutions to enhance the quality of care, promote independence, and improve the overall well-being of older adults.</a:t>
            </a:r>
            <a:endParaRPr lang="en-US" b="1" dirty="0">
              <a:latin typeface="Arial"/>
              <a:cs typeface="Arial"/>
            </a:endParaRPr>
          </a:p>
        </p:txBody>
      </p:sp>
      <p:sp>
        <p:nvSpPr>
          <p:cNvPr id="2" name="TextBox 1">
            <a:extLst>
              <a:ext uri="{FF2B5EF4-FFF2-40B4-BE49-F238E27FC236}">
                <a16:creationId xmlns:a16="http://schemas.microsoft.com/office/drawing/2014/main" id="{85EAF1CF-F43E-B384-46E9-0CEABD00FC98}"/>
              </a:ext>
            </a:extLst>
          </p:cNvPr>
          <p:cNvSpPr txBox="1"/>
          <p:nvPr/>
        </p:nvSpPr>
        <p:spPr>
          <a:xfrm>
            <a:off x="184666" y="2037466"/>
            <a:ext cx="3560677" cy="4524315"/>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  - Benefits:</a:t>
            </a:r>
            <a:endParaRPr lang="en-GB" dirty="0">
              <a:latin typeface="Arial"/>
              <a:cs typeface="Arial"/>
            </a:endParaRPr>
          </a:p>
          <a:p>
            <a:endParaRPr lang="en-GB" b="1" dirty="0">
              <a:latin typeface="Arial"/>
              <a:cs typeface="Arial"/>
            </a:endParaRPr>
          </a:p>
          <a:p>
            <a:r>
              <a:rPr lang="en-GB" b="1" dirty="0">
                <a:latin typeface="Arial"/>
                <a:cs typeface="Arial"/>
              </a:rPr>
              <a:t>    * Provides remote monitoring and support, allowing older adults to stay in their homes longer.</a:t>
            </a:r>
            <a:endParaRPr lang="en-GB" dirty="0">
              <a:latin typeface="Arial"/>
              <a:cs typeface="Arial"/>
            </a:endParaRPr>
          </a:p>
          <a:p>
            <a:endParaRPr lang="en-GB" b="1" dirty="0">
              <a:latin typeface="Arial"/>
              <a:cs typeface="Arial"/>
            </a:endParaRPr>
          </a:p>
          <a:p>
            <a:r>
              <a:rPr lang="en-GB" b="1" dirty="0">
                <a:latin typeface="Arial"/>
                <a:cs typeface="Arial"/>
              </a:rPr>
              <a:t>    *Offers peace of mind for both caregivers and seniors, as emergency alerts can be sent immediately.</a:t>
            </a:r>
            <a:endParaRPr lang="en-GB" dirty="0">
              <a:latin typeface="Arial"/>
              <a:cs typeface="Arial"/>
            </a:endParaRPr>
          </a:p>
          <a:p>
            <a:endParaRPr lang="en-GB" b="1" dirty="0">
              <a:latin typeface="Arial"/>
              <a:cs typeface="Arial"/>
            </a:endParaRPr>
          </a:p>
          <a:p>
            <a:r>
              <a:rPr lang="en-GB" b="1" dirty="0">
                <a:latin typeface="Arial"/>
                <a:cs typeface="Arial"/>
              </a:rPr>
              <a:t>   * Encourages independence by allowing seniors to manage their health conditions with minimal intervention.</a:t>
            </a:r>
            <a:endParaRPr lang="en-GB" dirty="0">
              <a:latin typeface="Arial"/>
              <a:cs typeface="Arial"/>
            </a:endParaRPr>
          </a:p>
        </p:txBody>
      </p:sp>
      <p:sp>
        <p:nvSpPr>
          <p:cNvPr id="3" name="TextBox 2">
            <a:extLst>
              <a:ext uri="{FF2B5EF4-FFF2-40B4-BE49-F238E27FC236}">
                <a16:creationId xmlns:a16="http://schemas.microsoft.com/office/drawing/2014/main" id="{1BE248F2-2181-FCCF-A27F-A5CAA2DCFC56}"/>
              </a:ext>
            </a:extLst>
          </p:cNvPr>
          <p:cNvSpPr txBox="1"/>
          <p:nvPr/>
        </p:nvSpPr>
        <p:spPr>
          <a:xfrm>
            <a:off x="8014780" y="2042273"/>
            <a:ext cx="3723622" cy="4247317"/>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 Challenges:</a:t>
            </a:r>
            <a:endParaRPr lang="en-GB" dirty="0">
              <a:latin typeface="Arial"/>
              <a:cs typeface="Arial"/>
            </a:endParaRPr>
          </a:p>
          <a:p>
            <a:endParaRPr lang="en-GB" b="1" dirty="0">
              <a:latin typeface="Arial"/>
              <a:cs typeface="Arial"/>
            </a:endParaRPr>
          </a:p>
          <a:p>
            <a:r>
              <a:rPr lang="en-GB" b="1" dirty="0">
                <a:latin typeface="Arial"/>
                <a:cs typeface="Arial"/>
              </a:rPr>
              <a:t>   *Not all older adults may be comfortable using technology, leading to potential gaps in usage.</a:t>
            </a:r>
            <a:endParaRPr lang="en-GB" dirty="0">
              <a:latin typeface="Arial"/>
              <a:cs typeface="Arial"/>
            </a:endParaRPr>
          </a:p>
          <a:p>
            <a:endParaRPr lang="en-GB" b="1" dirty="0">
              <a:latin typeface="Arial"/>
              <a:cs typeface="Arial"/>
            </a:endParaRPr>
          </a:p>
          <a:p>
            <a:r>
              <a:rPr lang="en-GB" b="1" dirty="0">
                <a:latin typeface="Arial"/>
                <a:cs typeface="Arial"/>
              </a:rPr>
              <a:t>    *Reliability of technology can be an issue; if systems fail, it may put seniors at risk.</a:t>
            </a:r>
            <a:endParaRPr lang="en-GB" dirty="0">
              <a:latin typeface="Arial"/>
              <a:cs typeface="Arial"/>
            </a:endParaRPr>
          </a:p>
          <a:p>
            <a:endParaRPr lang="en-GB" b="1" dirty="0">
              <a:latin typeface="Arial"/>
              <a:cs typeface="Arial"/>
            </a:endParaRPr>
          </a:p>
          <a:p>
            <a:r>
              <a:rPr lang="en-GB" b="1" dirty="0">
                <a:latin typeface="Arial"/>
                <a:cs typeface="Arial"/>
              </a:rPr>
              <a:t>    *Ongoing costs and maintenance of devices can be a burden for some families.</a:t>
            </a:r>
            <a:endParaRPr lang="en-GB" dirty="0">
              <a:latin typeface="Arial"/>
              <a:cs typeface="Arial"/>
            </a:endParaRPr>
          </a:p>
          <a:p>
            <a:pPr algn="l"/>
            <a:endParaRPr lang="en-GB" dirty="0"/>
          </a:p>
        </p:txBody>
      </p:sp>
      <p:sp>
        <p:nvSpPr>
          <p:cNvPr id="5" name="TextBox 4">
            <a:extLst>
              <a:ext uri="{FF2B5EF4-FFF2-40B4-BE49-F238E27FC236}">
                <a16:creationId xmlns:a16="http://schemas.microsoft.com/office/drawing/2014/main" id="{661FDCEF-8BB4-84AF-8BB4-0590D403ECB0}"/>
              </a:ext>
            </a:extLst>
          </p:cNvPr>
          <p:cNvSpPr txBox="1"/>
          <p:nvPr/>
        </p:nvSpPr>
        <p:spPr>
          <a:xfrm>
            <a:off x="5170092" y="2041027"/>
            <a:ext cx="1319052"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Telecare:</a:t>
            </a:r>
            <a:endParaRPr lang="en-US" dirty="0"/>
          </a:p>
        </p:txBody>
      </p:sp>
      <p:pic>
        <p:nvPicPr>
          <p:cNvPr id="6" name="Picture 5" descr="Aged care delivery is being changed by telehealth in Australia">
            <a:extLst>
              <a:ext uri="{FF2B5EF4-FFF2-40B4-BE49-F238E27FC236}">
                <a16:creationId xmlns:a16="http://schemas.microsoft.com/office/drawing/2014/main" id="{861331A9-91AD-12C7-2FCF-CF662BB8FF6D}"/>
              </a:ext>
            </a:extLst>
          </p:cNvPr>
          <p:cNvPicPr>
            <a:picLocks noChangeAspect="1"/>
          </p:cNvPicPr>
          <p:nvPr/>
        </p:nvPicPr>
        <p:blipFill>
          <a:blip r:embed="rId4"/>
          <a:stretch>
            <a:fillRect/>
          </a:stretch>
        </p:blipFill>
        <p:spPr>
          <a:xfrm>
            <a:off x="3973445" y="2772630"/>
            <a:ext cx="3715023" cy="3960190"/>
          </a:xfrm>
          <a:prstGeom prst="rect">
            <a:avLst/>
          </a:prstGeom>
        </p:spPr>
      </p:pic>
      <p:sp>
        <p:nvSpPr>
          <p:cNvPr id="7" name="TextBox 6">
            <a:extLst>
              <a:ext uri="{FF2B5EF4-FFF2-40B4-BE49-F238E27FC236}">
                <a16:creationId xmlns:a16="http://schemas.microsoft.com/office/drawing/2014/main" id="{A83C6304-C33E-1E4F-EC69-18EFC9A2DE74}"/>
              </a:ext>
            </a:extLst>
          </p:cNvPr>
          <p:cNvSpPr txBox="1"/>
          <p:nvPr/>
        </p:nvSpPr>
        <p:spPr>
          <a:xfrm>
            <a:off x="8499224" y="6383387"/>
            <a:ext cx="3526227" cy="349597"/>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1B1B1B"/>
                </a:solidFill>
                <a:latin typeface="Arial"/>
                <a:ea typeface="+mn-lt"/>
                <a:cs typeface="+mn-lt"/>
              </a:rPr>
              <a:t>(</a:t>
            </a:r>
            <a:r>
              <a:rPr lang="en-GB" sz="1600" b="1" dirty="0" err="1">
                <a:solidFill>
                  <a:srgbClr val="1B1B1B"/>
                </a:solidFill>
                <a:latin typeface="Arial"/>
                <a:ea typeface="+mn-lt"/>
                <a:cs typeface="+mn-lt"/>
              </a:rPr>
              <a:t>Gajarawala</a:t>
            </a:r>
            <a:r>
              <a:rPr lang="en-GB" sz="1600" b="1" dirty="0">
                <a:solidFill>
                  <a:srgbClr val="1B1B1B"/>
                </a:solidFill>
                <a:latin typeface="Arial"/>
                <a:ea typeface="+mn-lt"/>
                <a:cs typeface="+mn-lt"/>
              </a:rPr>
              <a:t> and  Pelkowski, 2021)</a:t>
            </a:r>
            <a:endParaRPr lang="en-US" sz="1600" b="1" dirty="0">
              <a:latin typeface="Arial"/>
            </a:endParaRPr>
          </a:p>
        </p:txBody>
      </p:sp>
      <p:sp>
        <p:nvSpPr>
          <p:cNvPr id="8" name="TextBox 7">
            <a:extLst>
              <a:ext uri="{FF2B5EF4-FFF2-40B4-BE49-F238E27FC236}">
                <a16:creationId xmlns:a16="http://schemas.microsoft.com/office/drawing/2014/main" id="{6C958CCA-AE41-F959-2855-E27FBA5FACEA}"/>
              </a:ext>
            </a:extLst>
          </p:cNvPr>
          <p:cNvSpPr txBox="1"/>
          <p:nvPr/>
        </p:nvSpPr>
        <p:spPr>
          <a:xfrm>
            <a:off x="4389865" y="196292"/>
            <a:ext cx="3299850"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Technological Innovations</a:t>
            </a:r>
            <a:endParaRPr lang="en-US" dirty="0">
              <a:latin typeface="Arial"/>
              <a:cs typeface="Arial"/>
            </a:endParaRPr>
          </a:p>
        </p:txBody>
      </p:sp>
      <p:pic>
        <p:nvPicPr>
          <p:cNvPr id="9" name="slide 9">
            <a:hlinkClick r:id="" action="ppaction://media"/>
            <a:extLst>
              <a:ext uri="{FF2B5EF4-FFF2-40B4-BE49-F238E27FC236}">
                <a16:creationId xmlns:a16="http://schemas.microsoft.com/office/drawing/2014/main" id="{83329AE6-F8AA-4C5A-F69B-2969D659982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15456" y="2088622"/>
            <a:ext cx="487363" cy="487363"/>
          </a:xfrm>
          <a:prstGeom prst="rect">
            <a:avLst/>
          </a:prstGeom>
        </p:spPr>
      </p:pic>
    </p:spTree>
    <p:extLst>
      <p:ext uri="{BB962C8B-B14F-4D97-AF65-F5344CB8AC3E}">
        <p14:creationId xmlns:p14="http://schemas.microsoft.com/office/powerpoint/2010/main" val="289066590"/>
      </p:ext>
    </p:extLst>
  </p:cSld>
  <p:clrMapOvr>
    <a:masterClrMapping/>
  </p:clrMapOvr>
  <mc:AlternateContent xmlns:mc="http://schemas.openxmlformats.org/markup-compatibility/2006">
    <mc:Choice xmlns:p14="http://schemas.microsoft.com/office/powerpoint/2010/main" Requires="p14">
      <p:transition spd="slow" p14:dur="2000" advTm="65748"/>
    </mc:Choice>
    <mc:Fallback>
      <p:transition spd="slow" advTm="657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par>
                          <p:cTn id="29" fill="hold">
                            <p:stCondLst>
                              <p:cond delay="0"/>
                            </p:stCondLst>
                            <p:childTnLst>
                              <p:par>
                                <p:cTn id="30" presetID="1" presetClass="mediacall" presetSubtype="0" fill="hold" nodeType="afterEffect">
                                  <p:stCondLst>
                                    <p:cond delay="0"/>
                                  </p:stCondLst>
                                  <p:childTnLst>
                                    <p:cmd type="call" cmd="playFrom(0.0)">
                                      <p:cBhvr>
                                        <p:cTn id="31" dur="657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9"/>
                </p:tgtEl>
              </p:cMediaNode>
            </p:audio>
          </p:childTnLst>
        </p:cTn>
      </p:par>
    </p:tnLst>
    <p:bldLst>
      <p:bldP spid="4" grpId="0" animBg="1"/>
      <p:bldP spid="2" grpId="0" animBg="1"/>
      <p:bldP spid="3" grpId="0" animBg="1"/>
      <p:bldP spid="5"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5BD1878-A974-DFAE-73AF-E80CC49D5C07}"/>
              </a:ext>
            </a:extLst>
          </p:cNvPr>
          <p:cNvSpPr txBox="1"/>
          <p:nvPr/>
        </p:nvSpPr>
        <p:spPr>
          <a:xfrm>
            <a:off x="126920" y="1075575"/>
            <a:ext cx="4011696" cy="4201150"/>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Benefits:</a:t>
            </a:r>
          </a:p>
          <a:p>
            <a:endParaRPr lang="en-GB" sz="1600" b="1" dirty="0">
              <a:solidFill>
                <a:srgbClr val="242424"/>
              </a:solidFill>
              <a:latin typeface="Arial"/>
              <a:cs typeface="Segoe UI"/>
            </a:endParaRPr>
          </a:p>
          <a:p>
            <a:r>
              <a:rPr lang="en-GB" sz="1600" b="1" dirty="0">
                <a:solidFill>
                  <a:srgbClr val="242424"/>
                </a:solidFill>
                <a:latin typeface="Arial"/>
                <a:cs typeface="Segoe UI"/>
              </a:rPr>
              <a:t> * Includes tools like GPS trackers and memory aids that help individuals with dementia maintain independence and safety.</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*Can assist caregivers by providing real-time information about the person’s whereabouts and needs.</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*Supports cognitive engagement through apps and games designed specifically for individuals with dementia.</a:t>
            </a:r>
          </a:p>
          <a:p>
            <a:endParaRPr lang="en-GB" sz="1100" dirty="0">
              <a:solidFill>
                <a:srgbClr val="242424"/>
              </a:solidFill>
              <a:latin typeface="Segoe UI"/>
              <a:cs typeface="Segoe UI"/>
            </a:endParaRPr>
          </a:p>
          <a:p>
            <a:endParaRPr lang="en-GB" sz="1600" b="1" dirty="0">
              <a:latin typeface="Arial"/>
              <a:cs typeface="Arial"/>
            </a:endParaRPr>
          </a:p>
        </p:txBody>
      </p:sp>
      <p:sp>
        <p:nvSpPr>
          <p:cNvPr id="5" name="TextBox 4">
            <a:extLst>
              <a:ext uri="{FF2B5EF4-FFF2-40B4-BE49-F238E27FC236}">
                <a16:creationId xmlns:a16="http://schemas.microsoft.com/office/drawing/2014/main" id="{7AE58E81-6E17-A1DC-6EF9-F8F9C08CED47}"/>
              </a:ext>
            </a:extLst>
          </p:cNvPr>
          <p:cNvSpPr txBox="1"/>
          <p:nvPr/>
        </p:nvSpPr>
        <p:spPr>
          <a:xfrm>
            <a:off x="131737" y="5449673"/>
            <a:ext cx="11706156" cy="830997"/>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In summary, while new technologies such as telecare and dementia-specific tools present exciting possibilities for enhancing care for older adults, challenges remain. Ensuring that these technologies are accessible, user-friendly, and respectful of the individual's autonomy and privacy is critical for their successful implementation in care settings.</a:t>
            </a:r>
            <a:endParaRPr lang="en-GB" sz="1600" b="1" dirty="0">
              <a:latin typeface="Arial"/>
              <a:cs typeface="Arial"/>
            </a:endParaRPr>
          </a:p>
        </p:txBody>
      </p:sp>
      <p:sp>
        <p:nvSpPr>
          <p:cNvPr id="7" name="TextBox 6">
            <a:extLst>
              <a:ext uri="{FF2B5EF4-FFF2-40B4-BE49-F238E27FC236}">
                <a16:creationId xmlns:a16="http://schemas.microsoft.com/office/drawing/2014/main" id="{9661473B-997E-485B-E376-1CBDE07403E3}"/>
              </a:ext>
            </a:extLst>
          </p:cNvPr>
          <p:cNvSpPr txBox="1"/>
          <p:nvPr/>
        </p:nvSpPr>
        <p:spPr>
          <a:xfrm>
            <a:off x="7624143" y="1209609"/>
            <a:ext cx="4217386" cy="4062651"/>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sz="1600" dirty="0">
              <a:latin typeface="Arial"/>
              <a:cs typeface="Arial"/>
            </a:endParaRPr>
          </a:p>
          <a:p>
            <a:r>
              <a:rPr lang="en-GB" sz="1600" b="1" dirty="0">
                <a:solidFill>
                  <a:srgbClr val="242424"/>
                </a:solidFill>
                <a:latin typeface="Arial"/>
                <a:cs typeface="Arial"/>
              </a:rPr>
              <a:t>Challenges:</a:t>
            </a:r>
            <a:endParaRPr lang="en-GB" sz="1600" dirty="0">
              <a:latin typeface="Arial"/>
              <a:cs typeface="Arial"/>
            </a:endParaRPr>
          </a:p>
          <a:p>
            <a:endParaRPr lang="en-GB" sz="1600" dirty="0">
              <a:latin typeface="Arial"/>
              <a:cs typeface="Arial"/>
            </a:endParaRPr>
          </a:p>
          <a:p>
            <a:r>
              <a:rPr lang="en-GB" sz="1600" b="1" dirty="0">
                <a:solidFill>
                  <a:srgbClr val="242424"/>
                </a:solidFill>
                <a:latin typeface="Arial"/>
                <a:cs typeface="Arial"/>
              </a:rPr>
              <a:t>   * Privacy concerns arise with tracking devices, as some seniors may feel uncomfortable being monitored.</a:t>
            </a:r>
            <a:endParaRPr lang="en-GB" sz="1600" dirty="0">
              <a:latin typeface="Arial"/>
              <a:cs typeface="Arial"/>
            </a:endParaRPr>
          </a:p>
          <a:p>
            <a:endParaRPr lang="en-GB" sz="1600" dirty="0">
              <a:latin typeface="Arial"/>
              <a:cs typeface="Arial"/>
            </a:endParaRPr>
          </a:p>
          <a:p>
            <a:r>
              <a:rPr lang="en-GB" sz="1600" b="1" dirty="0">
                <a:solidFill>
                  <a:srgbClr val="242424"/>
                </a:solidFill>
                <a:latin typeface="Arial"/>
                <a:cs typeface="Arial"/>
              </a:rPr>
              <a:t>   *Technology may not be tailored to all stages of dementia; what works for one individual may not work for another.</a:t>
            </a:r>
            <a:endParaRPr lang="en-GB" sz="1600" dirty="0">
              <a:latin typeface="Arial"/>
              <a:cs typeface="Arial"/>
            </a:endParaRPr>
          </a:p>
          <a:p>
            <a:endParaRPr lang="en-GB" sz="1600" dirty="0">
              <a:latin typeface="Arial"/>
              <a:cs typeface="Arial"/>
            </a:endParaRPr>
          </a:p>
          <a:p>
            <a:r>
              <a:rPr lang="en-GB" sz="1600" b="1" dirty="0">
                <a:solidFill>
                  <a:srgbClr val="242424"/>
                </a:solidFill>
                <a:latin typeface="Arial"/>
                <a:cs typeface="Arial"/>
              </a:rPr>
              <a:t>   * There can be a reliance on technology that may overlook the  importance of human interaction and emotional support.</a:t>
            </a:r>
            <a:endParaRPr lang="en-GB" sz="1600" dirty="0">
              <a:latin typeface="Arial"/>
              <a:cs typeface="Arial"/>
            </a:endParaRPr>
          </a:p>
          <a:p>
            <a:endParaRPr lang="en-GB" dirty="0"/>
          </a:p>
        </p:txBody>
      </p:sp>
      <p:pic>
        <p:nvPicPr>
          <p:cNvPr id="2" name="Picture 1" descr="Technology Innovations That Can Help Those with Dementia">
            <a:extLst>
              <a:ext uri="{FF2B5EF4-FFF2-40B4-BE49-F238E27FC236}">
                <a16:creationId xmlns:a16="http://schemas.microsoft.com/office/drawing/2014/main" id="{B0B8D3E9-B462-01D6-E588-FD987FD14326}"/>
              </a:ext>
            </a:extLst>
          </p:cNvPr>
          <p:cNvPicPr>
            <a:picLocks noChangeAspect="1"/>
          </p:cNvPicPr>
          <p:nvPr/>
        </p:nvPicPr>
        <p:blipFill>
          <a:blip r:embed="rId4"/>
          <a:stretch>
            <a:fillRect/>
          </a:stretch>
        </p:blipFill>
        <p:spPr>
          <a:xfrm>
            <a:off x="4288824" y="1371533"/>
            <a:ext cx="3202461" cy="3902418"/>
          </a:xfrm>
          <a:prstGeom prst="rect">
            <a:avLst/>
          </a:prstGeom>
        </p:spPr>
      </p:pic>
      <p:sp>
        <p:nvSpPr>
          <p:cNvPr id="3" name="TextBox 2">
            <a:extLst>
              <a:ext uri="{FF2B5EF4-FFF2-40B4-BE49-F238E27FC236}">
                <a16:creationId xmlns:a16="http://schemas.microsoft.com/office/drawing/2014/main" id="{6477C061-4E3F-F9E0-70C2-D69562E4BF50}"/>
              </a:ext>
            </a:extLst>
          </p:cNvPr>
          <p:cNvSpPr txBox="1"/>
          <p:nvPr/>
        </p:nvSpPr>
        <p:spPr>
          <a:xfrm>
            <a:off x="8115118" y="6417568"/>
            <a:ext cx="1876566" cy="338554"/>
          </a:xfrm>
          <a:prstGeom prst="rect">
            <a:avLst/>
          </a:prstGeom>
          <a:solidFill>
            <a:srgbClr val="E8C7B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a:cs typeface="Arial"/>
              </a:rPr>
              <a:t>(Osborne, 2022)</a:t>
            </a:r>
            <a:endParaRPr lang="en-US" sz="1600" b="1" dirty="0">
              <a:latin typeface="Arial"/>
              <a:cs typeface="Arial"/>
            </a:endParaRPr>
          </a:p>
        </p:txBody>
      </p:sp>
      <p:sp>
        <p:nvSpPr>
          <p:cNvPr id="8" name="TextBox 7">
            <a:extLst>
              <a:ext uri="{FF2B5EF4-FFF2-40B4-BE49-F238E27FC236}">
                <a16:creationId xmlns:a16="http://schemas.microsoft.com/office/drawing/2014/main" id="{13EE6FE0-834E-DAE2-8724-C62CF41BFDA8}"/>
              </a:ext>
            </a:extLst>
          </p:cNvPr>
          <p:cNvSpPr txBox="1"/>
          <p:nvPr/>
        </p:nvSpPr>
        <p:spPr>
          <a:xfrm>
            <a:off x="4566064" y="306702"/>
            <a:ext cx="3058078"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000000"/>
                </a:solidFill>
                <a:latin typeface="Arial"/>
                <a:cs typeface="Arial"/>
              </a:rPr>
              <a:t>Technological Innovations</a:t>
            </a:r>
            <a:endParaRPr lang="en-US" dirty="0">
              <a:solidFill>
                <a:srgbClr val="000000"/>
              </a:solidFill>
              <a:latin typeface="Arial"/>
              <a:cs typeface="Arial"/>
            </a:endParaRPr>
          </a:p>
        </p:txBody>
      </p:sp>
      <p:sp>
        <p:nvSpPr>
          <p:cNvPr id="6" name="TextBox 5">
            <a:extLst>
              <a:ext uri="{FF2B5EF4-FFF2-40B4-BE49-F238E27FC236}">
                <a16:creationId xmlns:a16="http://schemas.microsoft.com/office/drawing/2014/main" id="{DFBC1FF8-4304-B786-89D0-D509A13E6AE7}"/>
              </a:ext>
            </a:extLst>
          </p:cNvPr>
          <p:cNvSpPr txBox="1"/>
          <p:nvPr/>
        </p:nvSpPr>
        <p:spPr>
          <a:xfrm>
            <a:off x="4571042" y="1549962"/>
            <a:ext cx="2646827" cy="338554"/>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 Dementia Technology:</a:t>
            </a:r>
            <a:endParaRPr lang="en-US" sz="1600" b="1" dirty="0">
              <a:latin typeface="Arial"/>
            </a:endParaRPr>
          </a:p>
        </p:txBody>
      </p:sp>
      <p:pic>
        <p:nvPicPr>
          <p:cNvPr id="11" name="Slide 10">
            <a:hlinkClick r:id="" action="ppaction://media"/>
            <a:extLst>
              <a:ext uri="{FF2B5EF4-FFF2-40B4-BE49-F238E27FC236}">
                <a16:creationId xmlns:a16="http://schemas.microsoft.com/office/drawing/2014/main" id="{0DED13AB-1BD5-A45F-1D65-FD7C3AA8519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38220" y="2850189"/>
            <a:ext cx="487363" cy="487363"/>
          </a:xfrm>
          <a:prstGeom prst="rect">
            <a:avLst/>
          </a:prstGeom>
        </p:spPr>
      </p:pic>
    </p:spTree>
    <p:extLst>
      <p:ext uri="{BB962C8B-B14F-4D97-AF65-F5344CB8AC3E}">
        <p14:creationId xmlns:p14="http://schemas.microsoft.com/office/powerpoint/2010/main" val="4163976424"/>
      </p:ext>
    </p:extLst>
  </p:cSld>
  <p:clrMapOvr>
    <a:masterClrMapping/>
  </p:clrMapOvr>
  <mc:AlternateContent xmlns:mc="http://schemas.openxmlformats.org/markup-compatibility/2006">
    <mc:Choice xmlns:p14="http://schemas.microsoft.com/office/powerpoint/2010/main" Requires="p14">
      <p:transition spd="slow" p14:dur="2000" advTm="80710"/>
    </mc:Choice>
    <mc:Fallback>
      <p:transition spd="slow" advTm="807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par>
                          <p:cTn id="29" fill="hold">
                            <p:stCondLst>
                              <p:cond delay="0"/>
                            </p:stCondLst>
                            <p:childTnLst>
                              <p:par>
                                <p:cTn id="30" presetID="1" presetClass="mediacall" presetSubtype="0" fill="hold" nodeType="afterEffect">
                                  <p:stCondLst>
                                    <p:cond delay="0"/>
                                  </p:stCondLst>
                                  <p:childTnLst>
                                    <p:cmd type="call" cmd="playFrom(0.0)">
                                      <p:cBhvr>
                                        <p:cTn id="31" dur="71083"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11"/>
                </p:tgtEl>
              </p:cMediaNode>
            </p:audio>
          </p:childTnLst>
        </p:cTn>
      </p:par>
    </p:tnLst>
    <p:bldLst>
      <p:bldP spid="4" grpId="0" animBg="1"/>
      <p:bldP spid="5" grpId="0" animBg="1"/>
      <p:bldP spid="7" grpId="0" animBg="1"/>
      <p:bldP spid="3" grpId="0" animBg="1"/>
      <p:bldP spid="8"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D36310-CB9A-51B3-B998-E86FBE3D265F}"/>
              </a:ext>
            </a:extLst>
          </p:cNvPr>
          <p:cNvSpPr txBox="1"/>
          <p:nvPr/>
        </p:nvSpPr>
        <p:spPr>
          <a:xfrm>
            <a:off x="337593" y="1931672"/>
            <a:ext cx="11524020" cy="1569660"/>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600" b="1" dirty="0">
                <a:latin typeface="Arial"/>
                <a:ea typeface="+mn-lt"/>
                <a:cs typeface="+mn-lt"/>
              </a:rPr>
              <a:t> Alzheimer’s Society - Dementia Friendly Communities (UK):</a:t>
            </a:r>
            <a:endParaRPr lang="en-GB" sz="1600" b="1" dirty="0">
              <a:latin typeface="Arial"/>
              <a:cs typeface="Arial"/>
            </a:endParaRPr>
          </a:p>
          <a:p>
            <a:endParaRPr lang="en-GB" sz="1600" b="1" dirty="0">
              <a:latin typeface="Arial"/>
              <a:ea typeface="+mn-lt"/>
              <a:cs typeface="+mn-lt"/>
            </a:endParaRPr>
          </a:p>
          <a:p>
            <a:r>
              <a:rPr lang="en-GB" sz="1600" b="1" dirty="0">
                <a:latin typeface="Arial"/>
                <a:ea typeface="+mn-lt"/>
                <a:cs typeface="+mn-lt"/>
              </a:rPr>
              <a:t> Overview: The Alzheimer’s Society has initiated the Dementia Friendly Communities program to educate communities about dementia and create supportive environments for individuals living with the condition. This initiative encourages local businesses, public services, and community groups to adapt their practices to be more inclusive.</a:t>
            </a:r>
            <a:endParaRPr lang="en-GB" sz="1600" b="1" dirty="0">
              <a:latin typeface="Arial"/>
              <a:cs typeface="Arial"/>
            </a:endParaRPr>
          </a:p>
        </p:txBody>
      </p:sp>
      <p:sp>
        <p:nvSpPr>
          <p:cNvPr id="2" name="TextBox 1">
            <a:extLst>
              <a:ext uri="{FF2B5EF4-FFF2-40B4-BE49-F238E27FC236}">
                <a16:creationId xmlns:a16="http://schemas.microsoft.com/office/drawing/2014/main" id="{EF381E5B-ADF0-9221-2399-E769F9E5C1BB}"/>
              </a:ext>
            </a:extLst>
          </p:cNvPr>
          <p:cNvSpPr txBox="1"/>
          <p:nvPr/>
        </p:nvSpPr>
        <p:spPr>
          <a:xfrm>
            <a:off x="8574992" y="6362148"/>
            <a:ext cx="3093832"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(Alzheimer Society, </a:t>
            </a:r>
            <a:r>
              <a:rPr lang="en-US" b="1" dirty="0" err="1"/>
              <a:t>n.d</a:t>
            </a:r>
            <a:r>
              <a:rPr lang="en-US" b="1" dirty="0"/>
              <a:t>) .</a:t>
            </a:r>
          </a:p>
        </p:txBody>
      </p:sp>
      <p:sp>
        <p:nvSpPr>
          <p:cNvPr id="5" name="TextBox 4">
            <a:extLst>
              <a:ext uri="{FF2B5EF4-FFF2-40B4-BE49-F238E27FC236}">
                <a16:creationId xmlns:a16="http://schemas.microsoft.com/office/drawing/2014/main" id="{9F686BCA-5A32-BCA4-7CC3-EE130079AB3C}"/>
              </a:ext>
            </a:extLst>
          </p:cNvPr>
          <p:cNvSpPr txBox="1"/>
          <p:nvPr/>
        </p:nvSpPr>
        <p:spPr>
          <a:xfrm>
            <a:off x="469241" y="879989"/>
            <a:ext cx="11392229" cy="830997"/>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a:cs typeface="Arial"/>
              </a:rPr>
              <a:t>Real-world examples of care for older adults can provide valuable insights into effective practices and approaches that enhance the quality of life for this population. Here are a few notable examples, along with their connections to relevant theories and policies:</a:t>
            </a:r>
            <a:endParaRPr lang="en-US" sz="1600" dirty="0">
              <a:latin typeface="Arial"/>
              <a:cs typeface="Arial"/>
            </a:endParaRPr>
          </a:p>
        </p:txBody>
      </p:sp>
      <p:sp>
        <p:nvSpPr>
          <p:cNvPr id="7" name="TextBox 6">
            <a:extLst>
              <a:ext uri="{FF2B5EF4-FFF2-40B4-BE49-F238E27FC236}">
                <a16:creationId xmlns:a16="http://schemas.microsoft.com/office/drawing/2014/main" id="{48529F87-874E-1267-1303-9CF597E91CEA}"/>
              </a:ext>
            </a:extLst>
          </p:cNvPr>
          <p:cNvSpPr txBox="1"/>
          <p:nvPr/>
        </p:nvSpPr>
        <p:spPr>
          <a:xfrm>
            <a:off x="197149" y="4626060"/>
            <a:ext cx="5690753" cy="1569660"/>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a:cs typeface="Arial"/>
              </a:rPr>
              <a:t>  - Link to Theory: This initiative aligns with Activity Theory, which emphasises that staying engaged and active leads to higher satisfaction and well-being among older adults. By fostering community involvement, the program helps individuals with dementia maintain social connections.</a:t>
            </a:r>
            <a:endParaRPr lang="en-GB"/>
          </a:p>
        </p:txBody>
      </p:sp>
      <p:sp>
        <p:nvSpPr>
          <p:cNvPr id="8" name="TextBox 7">
            <a:extLst>
              <a:ext uri="{FF2B5EF4-FFF2-40B4-BE49-F238E27FC236}">
                <a16:creationId xmlns:a16="http://schemas.microsoft.com/office/drawing/2014/main" id="{86B36978-413A-0B34-4EE6-189591444B51}"/>
              </a:ext>
            </a:extLst>
          </p:cNvPr>
          <p:cNvSpPr txBox="1"/>
          <p:nvPr/>
        </p:nvSpPr>
        <p:spPr>
          <a:xfrm>
            <a:off x="6943094" y="4622766"/>
            <a:ext cx="4397512" cy="1077218"/>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Arial"/>
                <a:cs typeface="Arial"/>
              </a:rPr>
              <a:t> - Impact: Residents report feeling more included and valued in their communities, which can reduce feelings of isolation and improve mental health.</a:t>
            </a:r>
            <a:endParaRPr lang="en-GB"/>
          </a:p>
        </p:txBody>
      </p:sp>
      <p:sp>
        <p:nvSpPr>
          <p:cNvPr id="10" name="Arrow: Down 9">
            <a:extLst>
              <a:ext uri="{FF2B5EF4-FFF2-40B4-BE49-F238E27FC236}">
                <a16:creationId xmlns:a16="http://schemas.microsoft.com/office/drawing/2014/main" id="{4F37FC50-0710-BB84-8380-B60ADEA01547}"/>
              </a:ext>
            </a:extLst>
          </p:cNvPr>
          <p:cNvSpPr/>
          <p:nvPr/>
        </p:nvSpPr>
        <p:spPr>
          <a:xfrm>
            <a:off x="8115118" y="3826656"/>
            <a:ext cx="457156" cy="6311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C48E9A8F-057E-D9FA-E03C-7C37FAB5EA7D}"/>
              </a:ext>
            </a:extLst>
          </p:cNvPr>
          <p:cNvSpPr/>
          <p:nvPr/>
        </p:nvSpPr>
        <p:spPr>
          <a:xfrm>
            <a:off x="2822307" y="3826656"/>
            <a:ext cx="457156" cy="6311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201559B-E5A9-5E20-D942-8A5C43E177A1}"/>
              </a:ext>
            </a:extLst>
          </p:cNvPr>
          <p:cNvSpPr txBox="1"/>
          <p:nvPr/>
        </p:nvSpPr>
        <p:spPr>
          <a:xfrm>
            <a:off x="3277114" y="282389"/>
            <a:ext cx="5012416"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Case Studies and Real-World</a:t>
            </a:r>
            <a:r>
              <a:rPr lang="en-GB" b="1" dirty="0">
                <a:solidFill>
                  <a:srgbClr val="002060"/>
                </a:solidFill>
                <a:latin typeface="Arial"/>
                <a:cs typeface="Arial"/>
              </a:rPr>
              <a:t> </a:t>
            </a:r>
            <a:r>
              <a:rPr lang="en-GB" b="1" dirty="0">
                <a:latin typeface="Arial"/>
                <a:cs typeface="Arial"/>
              </a:rPr>
              <a:t>Application</a:t>
            </a:r>
            <a:endParaRPr lang="en-US" dirty="0">
              <a:latin typeface="Arial"/>
              <a:cs typeface="Arial"/>
            </a:endParaRPr>
          </a:p>
        </p:txBody>
      </p:sp>
      <p:pic>
        <p:nvPicPr>
          <p:cNvPr id="6" name="slide 11">
            <a:hlinkClick r:id="" action="ppaction://media"/>
            <a:extLst>
              <a:ext uri="{FF2B5EF4-FFF2-40B4-BE49-F238E27FC236}">
                <a16:creationId xmlns:a16="http://schemas.microsoft.com/office/drawing/2014/main" id="{EC72DAB9-37ED-2C0F-10CE-16CE87BB9E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70782" y="3501332"/>
            <a:ext cx="487363" cy="487363"/>
          </a:xfrm>
          <a:prstGeom prst="rect">
            <a:avLst/>
          </a:prstGeom>
        </p:spPr>
      </p:pic>
    </p:spTree>
    <p:extLst>
      <p:ext uri="{BB962C8B-B14F-4D97-AF65-F5344CB8AC3E}">
        <p14:creationId xmlns:p14="http://schemas.microsoft.com/office/powerpoint/2010/main" val="2065796167"/>
      </p:ext>
    </p:extLst>
  </p:cSld>
  <p:clrMapOvr>
    <a:masterClrMapping/>
  </p:clrMapOvr>
  <mc:AlternateContent xmlns:mc="http://schemas.openxmlformats.org/markup-compatibility/2006">
    <mc:Choice xmlns:p14="http://schemas.microsoft.com/office/powerpoint/2010/main" Requires="p14">
      <p:transition spd="slow" p14:dur="2000" advTm="66865"/>
    </mc:Choice>
    <mc:Fallback>
      <p:transition spd="slow" advTm="66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86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BA7470F-9879-1676-A6FF-0A38D40B3AE5}"/>
              </a:ext>
            </a:extLst>
          </p:cNvPr>
          <p:cNvSpPr txBox="1"/>
          <p:nvPr/>
        </p:nvSpPr>
        <p:spPr>
          <a:xfrm>
            <a:off x="358616" y="1135062"/>
            <a:ext cx="11672187" cy="1323439"/>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rgbClr val="242424"/>
                </a:solidFill>
                <a:latin typeface="Arial"/>
                <a:cs typeface="Segoe UI"/>
              </a:rPr>
              <a:t> </a:t>
            </a:r>
            <a:r>
              <a:rPr lang="en-GB" sz="1600" b="1" dirty="0">
                <a:solidFill>
                  <a:srgbClr val="242424"/>
                </a:solidFill>
                <a:latin typeface="Arial"/>
                <a:cs typeface="Arial"/>
              </a:rPr>
              <a:t>The Social Care Institute for Excellence (</a:t>
            </a:r>
            <a:r>
              <a:rPr lang="en-GB" sz="1600" b="1" dirty="0">
                <a:solidFill>
                  <a:srgbClr val="242424"/>
                </a:solidFill>
                <a:latin typeface="Arial"/>
                <a:cs typeface="Segoe UI"/>
              </a:rPr>
              <a:t>SCIE) - Care Home Improvement Program (UK):</a:t>
            </a:r>
            <a:endParaRPr lang="en-US" dirty="0"/>
          </a:p>
          <a:p>
            <a:pPr marL="285750" indent="-285750">
              <a:buFont typeface="Arial"/>
              <a:buChar char="•"/>
            </a:pPr>
            <a:endParaRPr lang="en-GB" sz="1600" b="1" dirty="0">
              <a:solidFill>
                <a:srgbClr val="242424"/>
              </a:solidFill>
              <a:latin typeface="Arial"/>
              <a:cs typeface="Segoe UI"/>
            </a:endParaRPr>
          </a:p>
          <a:p>
            <a:r>
              <a:rPr lang="en-GB" sz="1600" b="1" dirty="0">
                <a:solidFill>
                  <a:srgbClr val="242424"/>
                </a:solidFill>
                <a:latin typeface="Arial"/>
                <a:cs typeface="Segoe UI"/>
              </a:rPr>
              <a:t>  - Overview: The Social Care Institute for Excellence (SCIE) runs a Care Home Improvement Program aimed at enhancing the standards of care in residential settings. This program provides resources, training, and guidance to care home staff to ensure they meet the needs of residents effectively.</a:t>
            </a:r>
            <a:endParaRPr lang="en-GB" sz="1600" b="1" dirty="0">
              <a:latin typeface="Arial"/>
              <a:cs typeface="Arial"/>
            </a:endParaRPr>
          </a:p>
        </p:txBody>
      </p:sp>
      <p:sp>
        <p:nvSpPr>
          <p:cNvPr id="3" name="TextBox 2">
            <a:extLst>
              <a:ext uri="{FF2B5EF4-FFF2-40B4-BE49-F238E27FC236}">
                <a16:creationId xmlns:a16="http://schemas.microsoft.com/office/drawing/2014/main" id="{11D39113-93A7-DDFA-2797-4C4959AA9634}"/>
              </a:ext>
            </a:extLst>
          </p:cNvPr>
          <p:cNvSpPr txBox="1"/>
          <p:nvPr/>
        </p:nvSpPr>
        <p:spPr>
          <a:xfrm>
            <a:off x="567929" y="3894022"/>
            <a:ext cx="4405666" cy="181588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Arial"/>
              </a:rPr>
              <a:t>- Link to Policy: This program supports the Care Act 2014, which emphasises the importance of well-being and quality in adult care services. It aims to ensure that care homes deliver person-</a:t>
            </a:r>
            <a:r>
              <a:rPr lang="en-GB" sz="1600" b="1" dirty="0" err="1">
                <a:solidFill>
                  <a:srgbClr val="242424"/>
                </a:solidFill>
                <a:latin typeface="Arial"/>
                <a:cs typeface="Arial"/>
              </a:rPr>
              <a:t>centered</a:t>
            </a:r>
            <a:r>
              <a:rPr lang="en-GB" sz="1600" b="1" dirty="0">
                <a:solidFill>
                  <a:srgbClr val="242424"/>
                </a:solidFill>
                <a:latin typeface="Arial"/>
                <a:cs typeface="Arial"/>
              </a:rPr>
              <a:t> care that respects the dignity and preferences of older adults.</a:t>
            </a:r>
            <a:endParaRPr lang="en-US" dirty="0"/>
          </a:p>
        </p:txBody>
      </p:sp>
      <p:sp>
        <p:nvSpPr>
          <p:cNvPr id="5" name="TextBox 4">
            <a:extLst>
              <a:ext uri="{FF2B5EF4-FFF2-40B4-BE49-F238E27FC236}">
                <a16:creationId xmlns:a16="http://schemas.microsoft.com/office/drawing/2014/main" id="{D6A0FA3F-63B2-4A79-FAC4-FE9666F867FC}"/>
              </a:ext>
            </a:extLst>
          </p:cNvPr>
          <p:cNvSpPr txBox="1"/>
          <p:nvPr/>
        </p:nvSpPr>
        <p:spPr>
          <a:xfrm>
            <a:off x="7793623" y="3656393"/>
            <a:ext cx="3533112" cy="2062103"/>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Arial"/>
              </a:rPr>
              <a:t>  - Impact: Care homes that participate in this program see improvements in staff training and resident satisfaction, leading to better quality of care and enhanced living conditions for seniors. (</a:t>
            </a:r>
            <a:r>
              <a:rPr lang="en-US" sz="1600" b="1" dirty="0">
                <a:latin typeface="Arial"/>
                <a:cs typeface="Arial"/>
              </a:rPr>
              <a:t>Social Care of Institute For Excellence, </a:t>
            </a:r>
            <a:r>
              <a:rPr lang="en-US" sz="1600" b="1" dirty="0" err="1">
                <a:latin typeface="Arial"/>
                <a:cs typeface="Arial"/>
              </a:rPr>
              <a:t>n.d</a:t>
            </a:r>
            <a:r>
              <a:rPr lang="en-US" sz="1600" b="1" dirty="0">
                <a:latin typeface="Arial"/>
                <a:cs typeface="Arial"/>
              </a:rPr>
              <a:t>)</a:t>
            </a:r>
            <a:endParaRPr lang="en-US" dirty="0"/>
          </a:p>
        </p:txBody>
      </p:sp>
      <p:sp>
        <p:nvSpPr>
          <p:cNvPr id="7" name="Arrow: Down 6">
            <a:extLst>
              <a:ext uri="{FF2B5EF4-FFF2-40B4-BE49-F238E27FC236}">
                <a16:creationId xmlns:a16="http://schemas.microsoft.com/office/drawing/2014/main" id="{64D2A022-033A-AD51-A78A-33F4975412F1}"/>
              </a:ext>
            </a:extLst>
          </p:cNvPr>
          <p:cNvSpPr/>
          <p:nvPr/>
        </p:nvSpPr>
        <p:spPr>
          <a:xfrm>
            <a:off x="2317739" y="2941088"/>
            <a:ext cx="457156" cy="6311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1D445166-5307-336E-1B92-773AD141F6D0}"/>
              </a:ext>
            </a:extLst>
          </p:cNvPr>
          <p:cNvSpPr/>
          <p:nvPr/>
        </p:nvSpPr>
        <p:spPr>
          <a:xfrm>
            <a:off x="9453767" y="2796926"/>
            <a:ext cx="457156" cy="63113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A13DCF5-AF82-7F2D-40EB-155EFF187A2C}"/>
              </a:ext>
            </a:extLst>
          </p:cNvPr>
          <p:cNvSpPr txBox="1"/>
          <p:nvPr/>
        </p:nvSpPr>
        <p:spPr>
          <a:xfrm>
            <a:off x="3277114" y="282389"/>
            <a:ext cx="4728966" cy="370086"/>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a:cs typeface="Arial"/>
              </a:rPr>
              <a:t>Case Studies and Real-World</a:t>
            </a:r>
            <a:r>
              <a:rPr lang="en-GB" b="1" dirty="0">
                <a:solidFill>
                  <a:srgbClr val="002060"/>
                </a:solidFill>
                <a:latin typeface="Arial"/>
                <a:cs typeface="Arial"/>
              </a:rPr>
              <a:t> </a:t>
            </a:r>
            <a:r>
              <a:rPr lang="en-GB" b="1" dirty="0">
                <a:latin typeface="Arial"/>
                <a:cs typeface="Arial"/>
              </a:rPr>
              <a:t>Application</a:t>
            </a:r>
            <a:endParaRPr lang="en-US" dirty="0">
              <a:latin typeface="Arial"/>
              <a:cs typeface="Arial"/>
            </a:endParaRPr>
          </a:p>
        </p:txBody>
      </p:sp>
      <p:pic>
        <p:nvPicPr>
          <p:cNvPr id="2" name="slide 12">
            <a:hlinkClick r:id="" action="ppaction://media"/>
            <a:extLst>
              <a:ext uri="{FF2B5EF4-FFF2-40B4-BE49-F238E27FC236}">
                <a16:creationId xmlns:a16="http://schemas.microsoft.com/office/drawing/2014/main" id="{E6B29B39-D574-A58B-2B11-9A93157559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07346" y="3256656"/>
            <a:ext cx="487363" cy="487363"/>
          </a:xfrm>
          <a:prstGeom prst="rect">
            <a:avLst/>
          </a:prstGeom>
        </p:spPr>
      </p:pic>
    </p:spTree>
    <p:extLst>
      <p:ext uri="{BB962C8B-B14F-4D97-AF65-F5344CB8AC3E}">
        <p14:creationId xmlns:p14="http://schemas.microsoft.com/office/powerpoint/2010/main" val="1473947822"/>
      </p:ext>
    </p:extLst>
  </p:cSld>
  <p:clrMapOvr>
    <a:masterClrMapping/>
  </p:clrMapOvr>
  <mc:AlternateContent xmlns:mc="http://schemas.openxmlformats.org/markup-compatibility/2006">
    <mc:Choice xmlns:p14="http://schemas.microsoft.com/office/powerpoint/2010/main" Requires="p14">
      <p:transition spd="slow" p14:dur="2000" advTm="51399"/>
    </mc:Choice>
    <mc:Fallback>
      <p:transition spd="slow" advTm="513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bg/>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par>
                          <p:cTn id="33" fill="hold">
                            <p:stCondLst>
                              <p:cond delay="0"/>
                            </p:stCondLst>
                            <p:childTnLst>
                              <p:par>
                                <p:cTn id="34" presetID="1" presetClass="mediacall" presetSubtype="0" fill="hold" nodeType="afterEffect">
                                  <p:stCondLst>
                                    <p:cond delay="0"/>
                                  </p:stCondLst>
                                  <p:childTnLst>
                                    <p:cmd type="call" cmd="playFrom(0.0)">
                                      <p:cBhvr>
                                        <p:cTn id="35" dur="513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2"/>
                </p:tgtEl>
              </p:cMediaNode>
            </p:audio>
          </p:childTnLst>
        </p:cTn>
      </p:par>
    </p:tnLst>
    <p:bldLst>
      <p:bldP spid="4" grpId="0" build="allAtOnce" animBg="1"/>
      <p:bldP spid="3" grpId="0" animBg="1"/>
      <p:bldP spid="5" grpId="0" animBg="1"/>
      <p:bldP spid="7" grpId="0" animBg="1"/>
      <p:bldP spid="9"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460AA7C-1A5D-8D2E-BF9D-2DA31153C6DE}"/>
              </a:ext>
            </a:extLst>
          </p:cNvPr>
          <p:cNvSpPr txBox="1"/>
          <p:nvPr/>
        </p:nvSpPr>
        <p:spPr>
          <a:xfrm>
            <a:off x="224538" y="1711281"/>
            <a:ext cx="7100758" cy="4555093"/>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Segoe UI"/>
              </a:rPr>
              <a:t> Enhanced Training for Care Staff</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Improvement: Implement ongoing training programs focused on person-</a:t>
            </a:r>
            <a:r>
              <a:rPr lang="en-GB" sz="1600" b="1" dirty="0" err="1">
                <a:solidFill>
                  <a:srgbClr val="242424"/>
                </a:solidFill>
                <a:latin typeface="Arial"/>
                <a:cs typeface="Segoe UI"/>
              </a:rPr>
              <a:t>centered</a:t>
            </a:r>
            <a:r>
              <a:rPr lang="en-GB" sz="1600" b="1" dirty="0">
                <a:solidFill>
                  <a:srgbClr val="242424"/>
                </a:solidFill>
                <a:latin typeface="Arial"/>
                <a:cs typeface="Segoe UI"/>
              </a:rPr>
              <a:t> care, effective communication, and understanding the specific needs of older adults, particularly those with dementia.</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Theoretical Link: This recommendation aligns with Continuity Theory, which emphasises the importance of helping individuals maintain their identities and routines as they age.</a:t>
            </a:r>
          </a:p>
          <a:p>
            <a:endParaRPr lang="en-GB" sz="1600" b="1" dirty="0">
              <a:solidFill>
                <a:srgbClr val="242424"/>
              </a:solidFill>
              <a:latin typeface="Arial"/>
              <a:cs typeface="Segoe UI"/>
            </a:endParaRPr>
          </a:p>
          <a:p>
            <a:r>
              <a:rPr lang="en-GB" sz="1600" b="1" dirty="0">
                <a:solidFill>
                  <a:srgbClr val="242424"/>
                </a:solidFill>
                <a:latin typeface="Arial"/>
                <a:cs typeface="Segoe UI"/>
              </a:rPr>
              <a:t>- Barriers: High staff turnover and budget constraints can hinder the implementation of consistent and comprehensive training.</a:t>
            </a:r>
          </a:p>
          <a:p>
            <a:endParaRPr lang="en-GB" sz="1600" b="1" dirty="0">
              <a:solidFill>
                <a:srgbClr val="242424"/>
              </a:solidFill>
              <a:latin typeface="Arial"/>
              <a:cs typeface="Segoe UI"/>
            </a:endParaRPr>
          </a:p>
          <a:p>
            <a:r>
              <a:rPr lang="en-GB" sz="1600" b="1" dirty="0">
                <a:solidFill>
                  <a:srgbClr val="242424"/>
                </a:solidFill>
                <a:latin typeface="Arial"/>
                <a:cs typeface="Segoe UI"/>
              </a:rPr>
              <a:t>- Solutions: Develop partnerships with local educational institutions to offer affordable training sessions and create incentives for staff who complete training programs, such as career advancement opportunities (</a:t>
            </a:r>
            <a:r>
              <a:rPr lang="en-GB" sz="1600" b="1" dirty="0">
                <a:solidFill>
                  <a:srgbClr val="1B1B1B"/>
                </a:solidFill>
                <a:latin typeface="Arial"/>
                <a:cs typeface="Segoe UI"/>
              </a:rPr>
              <a:t>Newbould, Samsi and Wilberforce, 2022) .</a:t>
            </a:r>
            <a:endParaRPr lang="en-GB" sz="1600" b="1" dirty="0">
              <a:latin typeface="Arial"/>
            </a:endParaRPr>
          </a:p>
          <a:p>
            <a:pPr algn="l"/>
            <a:endParaRPr lang="en-GB" dirty="0"/>
          </a:p>
        </p:txBody>
      </p:sp>
      <p:sp>
        <p:nvSpPr>
          <p:cNvPr id="6" name="TextBox 5">
            <a:extLst>
              <a:ext uri="{FF2B5EF4-FFF2-40B4-BE49-F238E27FC236}">
                <a16:creationId xmlns:a16="http://schemas.microsoft.com/office/drawing/2014/main" id="{413A573B-3C7C-D07F-44FF-9A4DD8ECC5A0}"/>
              </a:ext>
            </a:extLst>
          </p:cNvPr>
          <p:cNvSpPr txBox="1"/>
          <p:nvPr/>
        </p:nvSpPr>
        <p:spPr>
          <a:xfrm>
            <a:off x="221767" y="675601"/>
            <a:ext cx="11310207" cy="830997"/>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Arial"/>
              </a:rPr>
              <a:t>Improving care for older adults is essential for promoting their well-being and quality of life. Here are several recommendations for enhancing care, along with potential barriers and solutions, supported by relevant theories and policies.</a:t>
            </a:r>
            <a:endParaRPr lang="en-US" b="1" dirty="0"/>
          </a:p>
        </p:txBody>
      </p:sp>
      <p:pic>
        <p:nvPicPr>
          <p:cNvPr id="9" name="Picture 8" descr="A group of people sitting in a circle&#10;&#10;AI-generated content may be incorrect.">
            <a:extLst>
              <a:ext uri="{FF2B5EF4-FFF2-40B4-BE49-F238E27FC236}">
                <a16:creationId xmlns:a16="http://schemas.microsoft.com/office/drawing/2014/main" id="{EEFC2D6C-D1FF-0389-CB6E-9D8B09872B3B}"/>
              </a:ext>
            </a:extLst>
          </p:cNvPr>
          <p:cNvPicPr>
            <a:picLocks noChangeAspect="1"/>
          </p:cNvPicPr>
          <p:nvPr/>
        </p:nvPicPr>
        <p:blipFill>
          <a:blip r:embed="rId4"/>
          <a:stretch>
            <a:fillRect/>
          </a:stretch>
        </p:blipFill>
        <p:spPr>
          <a:xfrm>
            <a:off x="7411479" y="2229365"/>
            <a:ext cx="4659529" cy="3511379"/>
          </a:xfrm>
          <a:prstGeom prst="rect">
            <a:avLst/>
          </a:prstGeom>
        </p:spPr>
      </p:pic>
      <p:sp>
        <p:nvSpPr>
          <p:cNvPr id="2" name="TextBox 1">
            <a:extLst>
              <a:ext uri="{FF2B5EF4-FFF2-40B4-BE49-F238E27FC236}">
                <a16:creationId xmlns:a16="http://schemas.microsoft.com/office/drawing/2014/main" id="{5A740F68-447D-7DA0-7C7B-9D81F5EA091C}"/>
              </a:ext>
            </a:extLst>
          </p:cNvPr>
          <p:cNvSpPr txBox="1"/>
          <p:nvPr/>
        </p:nvSpPr>
        <p:spPr>
          <a:xfrm>
            <a:off x="4815558" y="206803"/>
            <a:ext cx="2325323"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solidFill>
                  <a:srgbClr val="242424"/>
                </a:solidFill>
                <a:latin typeface="Arial"/>
                <a:cs typeface="Arial"/>
              </a:rPr>
              <a:t>Recommendations</a:t>
            </a:r>
            <a:endParaRPr lang="en-US" dirty="0">
              <a:cs typeface="Arial"/>
            </a:endParaRPr>
          </a:p>
        </p:txBody>
      </p:sp>
      <p:pic>
        <p:nvPicPr>
          <p:cNvPr id="3" name="slide 13">
            <a:hlinkClick r:id="" action="ppaction://media"/>
            <a:extLst>
              <a:ext uri="{FF2B5EF4-FFF2-40B4-BE49-F238E27FC236}">
                <a16:creationId xmlns:a16="http://schemas.microsoft.com/office/drawing/2014/main" id="{A642D8C7-FDFC-4315-7579-51127B9549A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61605" y="2087245"/>
            <a:ext cx="487363" cy="487363"/>
          </a:xfrm>
          <a:prstGeom prst="rect">
            <a:avLst/>
          </a:prstGeom>
        </p:spPr>
      </p:pic>
    </p:spTree>
    <p:extLst>
      <p:ext uri="{BB962C8B-B14F-4D97-AF65-F5344CB8AC3E}">
        <p14:creationId xmlns:p14="http://schemas.microsoft.com/office/powerpoint/2010/main" val="889099584"/>
      </p:ext>
    </p:extLst>
  </p:cSld>
  <p:clrMapOvr>
    <a:masterClrMapping/>
  </p:clrMapOvr>
  <mc:AlternateContent xmlns:mc="http://schemas.openxmlformats.org/markup-compatibility/2006">
    <mc:Choice xmlns:p14="http://schemas.microsoft.com/office/powerpoint/2010/main" Requires="p14">
      <p:transition spd="slow" p14:dur="2000" advTm="67079"/>
    </mc:Choice>
    <mc:Fallback>
      <p:transition spd="slow" advTm="670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par>
                          <p:cTn id="17" fill="hold">
                            <p:stCondLst>
                              <p:cond delay="0"/>
                            </p:stCondLst>
                            <p:childTnLst>
                              <p:par>
                                <p:cTn id="18" presetID="1" presetClass="mediacall" presetSubtype="0" fill="hold" nodeType="afterEffect">
                                  <p:stCondLst>
                                    <p:cond delay="0"/>
                                  </p:stCondLst>
                                  <p:childTnLst>
                                    <p:cmd type="call" cmd="playFrom(0.0)">
                                      <p:cBhvr>
                                        <p:cTn id="19" dur="670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3"/>
                </p:tgtEl>
              </p:cMediaNode>
            </p:audio>
          </p:childTnLst>
        </p:cTn>
      </p:par>
    </p:tnLst>
    <p:bldLst>
      <p:bldP spid="5" grpId="0" animBg="1"/>
      <p:bldP spid="6"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3B2232-FBE2-632A-1144-50435F920D6C}"/>
              </a:ext>
            </a:extLst>
          </p:cNvPr>
          <p:cNvSpPr txBox="1"/>
          <p:nvPr/>
        </p:nvSpPr>
        <p:spPr>
          <a:xfrm>
            <a:off x="-931" y="-1360"/>
            <a:ext cx="12199706" cy="6863874"/>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solidFill>
                  <a:srgbClr val="242424"/>
                </a:solidFill>
                <a:latin typeface="Arial"/>
                <a:cs typeface="Segoe UI"/>
              </a:rPr>
              <a:t>                                                                                                     </a:t>
            </a:r>
            <a:endParaRPr lang="en-GB" b="1" dirty="0">
              <a:solidFill>
                <a:srgbClr val="242424"/>
              </a:solidFill>
              <a:latin typeface="Arial"/>
              <a:cs typeface="Segoe UI"/>
            </a:endParaRPr>
          </a:p>
          <a:p>
            <a:r>
              <a:rPr lang="en-GB" sz="1600" b="1" dirty="0">
                <a:solidFill>
                  <a:srgbClr val="242424"/>
                </a:solidFill>
                <a:latin typeface="Arial"/>
                <a:cs typeface="Segoe UI"/>
              </a:rPr>
              <a:t> Increased Use of Technology:</a:t>
            </a:r>
            <a:endParaRPr lang="en-US" sz="1600"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Improvement: Integrate more technology in care settings, such as telecare systems and smart home devices, to facilitate health monitoring and enhance independence among older adults.</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Policy Link: This supports the NHS Long Term Plan, which emphasises the importance of using digital technologies to improve health and social care.</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Barriers: Resistance from both care staff and older adults may occur due to discomfort with technology or lack of familiarity.</a:t>
            </a:r>
          </a:p>
          <a:p>
            <a:endParaRPr lang="en-GB" sz="1600" b="1" dirty="0">
              <a:solidFill>
                <a:srgbClr val="242424"/>
              </a:solidFill>
              <a:latin typeface="Arial"/>
              <a:cs typeface="Segoe UI"/>
            </a:endParaRPr>
          </a:p>
          <a:p>
            <a:r>
              <a:rPr lang="en-GB" sz="1600" b="1" dirty="0">
                <a:solidFill>
                  <a:srgbClr val="242424"/>
                </a:solidFill>
                <a:latin typeface="Arial"/>
                <a:cs typeface="Segoe UI"/>
              </a:rPr>
              <a:t>- Solutions: Offer user-friendly training sessions for both staff and residents, along with ongoing technical support to build confidence and encourage adoption (NHS England, </a:t>
            </a:r>
            <a:r>
              <a:rPr lang="en-GB" sz="1600" b="1" dirty="0" err="1">
                <a:solidFill>
                  <a:srgbClr val="242424"/>
                </a:solidFill>
                <a:latin typeface="Arial"/>
                <a:cs typeface="Segoe UI"/>
              </a:rPr>
              <a:t>n.d</a:t>
            </a:r>
            <a:r>
              <a:rPr lang="en-GB" sz="1600" b="1" dirty="0">
                <a:solidFill>
                  <a:srgbClr val="242424"/>
                </a:solidFill>
                <a:latin typeface="Arial"/>
                <a:cs typeface="Segoe UI"/>
              </a:rPr>
              <a:t>).</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Development of Community-Based Support Services:</a:t>
            </a:r>
            <a:endParaRPr lang="en-US"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Improvement: Expand community programs that provide social engagement opportunities for older adults, including local clubs, workshops, and volunteer activities.</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Theoretical Link: This supports Activity Theory, which suggests that staying active and socially engaged leads to improved mental well-being among older adults.</a:t>
            </a:r>
            <a:endParaRPr lang="en-GB" sz="1600" b="1" dirty="0">
              <a:latin typeface="Arial"/>
              <a:cs typeface="Arial"/>
            </a:endParaRPr>
          </a:p>
          <a:p>
            <a:endParaRPr lang="en-GB" sz="1600" b="1" dirty="0">
              <a:solidFill>
                <a:srgbClr val="242424"/>
              </a:solidFill>
              <a:latin typeface="Arial"/>
              <a:cs typeface="Segoe UI"/>
            </a:endParaRPr>
          </a:p>
          <a:p>
            <a:r>
              <a:rPr lang="en-GB" sz="1600" b="1" dirty="0">
                <a:solidFill>
                  <a:srgbClr val="242424"/>
                </a:solidFill>
                <a:latin typeface="Arial"/>
                <a:cs typeface="Segoe UI"/>
              </a:rPr>
              <a:t>- Barriers: Limited funding and resources may restrict the availability and sustainability of community programs.</a:t>
            </a:r>
          </a:p>
          <a:p>
            <a:endParaRPr lang="en-GB" sz="1600" b="1" dirty="0">
              <a:solidFill>
                <a:srgbClr val="242424"/>
              </a:solidFill>
              <a:latin typeface="Arial"/>
              <a:cs typeface="Segoe UI"/>
            </a:endParaRPr>
          </a:p>
          <a:p>
            <a:r>
              <a:rPr lang="en-GB" sz="1600" b="1" dirty="0">
                <a:solidFill>
                  <a:srgbClr val="242424"/>
                </a:solidFill>
                <a:latin typeface="Arial"/>
                <a:cs typeface="Segoe UI"/>
              </a:rPr>
              <a:t>- Solutions: Collaborate with local businesses, non-profits, and government agencies to secure funding and resources, ensuring that these programs are accessible and sustainable. (National Institute For Health and Care Excellence, </a:t>
            </a:r>
            <a:r>
              <a:rPr lang="en-GB" sz="1600" b="1" dirty="0" err="1">
                <a:solidFill>
                  <a:srgbClr val="242424"/>
                </a:solidFill>
                <a:latin typeface="Arial"/>
                <a:cs typeface="Segoe UI"/>
              </a:rPr>
              <a:t>n.d</a:t>
            </a:r>
            <a:r>
              <a:rPr lang="en-GB" sz="1600" b="1" dirty="0">
                <a:solidFill>
                  <a:srgbClr val="242424"/>
                </a:solidFill>
                <a:latin typeface="Arial"/>
                <a:cs typeface="Segoe UI"/>
              </a:rPr>
              <a:t>).</a:t>
            </a:r>
          </a:p>
        </p:txBody>
      </p:sp>
      <p:sp>
        <p:nvSpPr>
          <p:cNvPr id="6" name="TextBox 5">
            <a:extLst>
              <a:ext uri="{FF2B5EF4-FFF2-40B4-BE49-F238E27FC236}">
                <a16:creationId xmlns:a16="http://schemas.microsoft.com/office/drawing/2014/main" id="{AB1F68CF-A4BE-369A-4EAE-249520E4722C}"/>
              </a:ext>
            </a:extLst>
          </p:cNvPr>
          <p:cNvSpPr txBox="1"/>
          <p:nvPr/>
        </p:nvSpPr>
        <p:spPr>
          <a:xfrm>
            <a:off x="4908234" y="114127"/>
            <a:ext cx="2315026"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solidFill>
                  <a:srgbClr val="242424"/>
                </a:solidFill>
                <a:latin typeface="Arial"/>
                <a:cs typeface="Arial"/>
              </a:rPr>
              <a:t>Recommendations</a:t>
            </a:r>
            <a:endParaRPr lang="en-US" dirty="0"/>
          </a:p>
        </p:txBody>
      </p:sp>
      <p:pic>
        <p:nvPicPr>
          <p:cNvPr id="2" name="slide 14">
            <a:hlinkClick r:id="" action="ppaction://media"/>
            <a:extLst>
              <a:ext uri="{FF2B5EF4-FFF2-40B4-BE49-F238E27FC236}">
                <a16:creationId xmlns:a16="http://schemas.microsoft.com/office/drawing/2014/main" id="{3BCCAE93-DA76-CE98-4848-B9940E3198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22065" y="3429000"/>
            <a:ext cx="487363" cy="487363"/>
          </a:xfrm>
          <a:prstGeom prst="rect">
            <a:avLst/>
          </a:prstGeom>
        </p:spPr>
      </p:pic>
    </p:spTree>
    <p:extLst>
      <p:ext uri="{BB962C8B-B14F-4D97-AF65-F5344CB8AC3E}">
        <p14:creationId xmlns:p14="http://schemas.microsoft.com/office/powerpoint/2010/main" val="3348018023"/>
      </p:ext>
    </p:extLst>
  </p:cSld>
  <p:clrMapOvr>
    <a:masterClrMapping/>
  </p:clrMapOvr>
  <mc:AlternateContent xmlns:mc="http://schemas.openxmlformats.org/markup-compatibility/2006">
    <mc:Choice xmlns:p14="http://schemas.microsoft.com/office/powerpoint/2010/main" Requires="p14">
      <p:transition spd="slow" p14:dur="2000" advTm="92270"/>
    </mc:Choice>
    <mc:Fallback>
      <p:transition spd="slow" advTm="922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9227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bldLst>
      <p:bldP spid="4"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5FE5152-2120-A4B9-5110-8E8995CF085E}"/>
              </a:ext>
            </a:extLst>
          </p:cNvPr>
          <p:cNvSpPr txBox="1"/>
          <p:nvPr/>
        </p:nvSpPr>
        <p:spPr>
          <a:xfrm>
            <a:off x="18338" y="112978"/>
            <a:ext cx="6064988" cy="6572885"/>
          </a:xfrm>
          <a:prstGeom prst="rect">
            <a:avLst/>
          </a:prstGeom>
          <a:solidFill>
            <a:srgbClr val="E8C7B5"/>
          </a:solid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1000" b="1" dirty="0"/>
              <a:t>                                                                                              </a:t>
            </a:r>
            <a:r>
              <a:rPr lang="en-US" b="1" dirty="0">
                <a:latin typeface="Arial"/>
                <a:cs typeface="Arial"/>
              </a:rPr>
              <a:t> </a:t>
            </a:r>
            <a:endParaRPr lang="en-US" dirty="0">
              <a:latin typeface="Arial"/>
              <a:cs typeface="Arial"/>
            </a:endParaRPr>
          </a:p>
          <a:p>
            <a:pPr indent="-228600">
              <a:lnSpc>
                <a:spcPct val="90000"/>
              </a:lnSpc>
              <a:spcAft>
                <a:spcPts val="600"/>
              </a:spcAft>
              <a:buFont typeface="Calibri" panose="020B0604020202020204" pitchFamily="34" charset="0"/>
              <a:buChar char="-"/>
            </a:pPr>
            <a:endParaRPr lang="en-GB" sz="1600" dirty="0">
              <a:latin typeface="Arial"/>
              <a:cs typeface="Arial"/>
            </a:endParaRPr>
          </a:p>
          <a:p>
            <a:pPr>
              <a:lnSpc>
                <a:spcPct val="90000"/>
              </a:lnSpc>
              <a:spcAft>
                <a:spcPts val="600"/>
              </a:spcAft>
            </a:pPr>
            <a:r>
              <a:rPr lang="en-GB" sz="1600" b="1" dirty="0">
                <a:latin typeface="Arial"/>
                <a:cs typeface="Arial"/>
              </a:rPr>
              <a:t> Personalised Care Plans:</a:t>
            </a:r>
            <a:endParaRPr lang="en-GB" sz="1600" dirty="0">
              <a:latin typeface="Arial"/>
              <a:cs typeface="Arial"/>
            </a:endParaRPr>
          </a:p>
          <a:p>
            <a:pPr indent="-228600">
              <a:lnSpc>
                <a:spcPct val="90000"/>
              </a:lnSpc>
              <a:spcAft>
                <a:spcPts val="600"/>
              </a:spcAft>
              <a:buFont typeface="Calibri" panose="020B0604020202020204" pitchFamily="34" charset="0"/>
              <a:buChar char="-"/>
            </a:pPr>
            <a:endParaRPr lang="en-GB" sz="1600" b="1" dirty="0">
              <a:latin typeface="Arial"/>
              <a:cs typeface="Arial"/>
            </a:endParaRPr>
          </a:p>
          <a:p>
            <a:pPr marL="285750" indent="-285750">
              <a:lnSpc>
                <a:spcPct val="90000"/>
              </a:lnSpc>
              <a:spcAft>
                <a:spcPts val="600"/>
              </a:spcAft>
              <a:buFont typeface="Calibri"/>
              <a:buChar char="-"/>
            </a:pPr>
            <a:r>
              <a:rPr lang="en-GB" sz="1600" b="1" dirty="0">
                <a:latin typeface="Arial"/>
                <a:cs typeface="Arial"/>
              </a:rPr>
              <a:t>Improvement: Implement individualised care plans that are regularly updated to reflect the changing needs and preferences of older adults.</a:t>
            </a:r>
          </a:p>
          <a:p>
            <a:pPr indent="-228600">
              <a:lnSpc>
                <a:spcPct val="90000"/>
              </a:lnSpc>
              <a:spcAft>
                <a:spcPts val="600"/>
              </a:spcAft>
              <a:buFont typeface="Calibri" panose="020B0604020202020204" pitchFamily="34" charset="0"/>
              <a:buChar char="-"/>
            </a:pPr>
            <a:endParaRPr lang="en-GB" sz="1600" b="1" dirty="0">
              <a:latin typeface="Arial"/>
              <a:cs typeface="Arial"/>
            </a:endParaRPr>
          </a:p>
          <a:p>
            <a:pPr indent="-228600">
              <a:lnSpc>
                <a:spcPct val="90000"/>
              </a:lnSpc>
              <a:spcAft>
                <a:spcPts val="600"/>
              </a:spcAft>
              <a:buFont typeface="Calibri" panose="020B0604020202020204" pitchFamily="34" charset="0"/>
              <a:buChar char="-"/>
            </a:pPr>
            <a:r>
              <a:rPr lang="en-GB" sz="1600" b="1" dirty="0">
                <a:latin typeface="Arial"/>
                <a:cs typeface="Arial"/>
              </a:rPr>
              <a:t>Policy Link: This aligns with the Care Act 2014, which emphasises the importance of personalised care in promoting well-being.</a:t>
            </a:r>
          </a:p>
          <a:p>
            <a:pPr indent="-228600">
              <a:lnSpc>
                <a:spcPct val="90000"/>
              </a:lnSpc>
              <a:spcAft>
                <a:spcPts val="600"/>
              </a:spcAft>
              <a:buFont typeface="Calibri" panose="020B0604020202020204" pitchFamily="34" charset="0"/>
              <a:buChar char="-"/>
            </a:pPr>
            <a:endParaRPr lang="en-GB" sz="1600" b="1" dirty="0">
              <a:latin typeface="Arial"/>
              <a:cs typeface="Arial"/>
            </a:endParaRPr>
          </a:p>
          <a:p>
            <a:pPr indent="-228600">
              <a:lnSpc>
                <a:spcPct val="90000"/>
              </a:lnSpc>
              <a:spcAft>
                <a:spcPts val="600"/>
              </a:spcAft>
              <a:buFont typeface="Calibri" panose="020B0604020202020204" pitchFamily="34" charset="0"/>
              <a:buChar char="-"/>
            </a:pPr>
            <a:r>
              <a:rPr lang="en-GB" sz="1600" b="1" dirty="0">
                <a:latin typeface="Arial"/>
                <a:cs typeface="Arial"/>
              </a:rPr>
              <a:t> Barriers: Time constraints and administrative burdens may make it challenging for care providers to develop and maintain detailed care plans.</a:t>
            </a:r>
          </a:p>
          <a:p>
            <a:pPr indent="-228600">
              <a:lnSpc>
                <a:spcPct val="90000"/>
              </a:lnSpc>
              <a:spcAft>
                <a:spcPts val="600"/>
              </a:spcAft>
              <a:buFont typeface="Calibri" panose="020B0604020202020204" pitchFamily="34" charset="0"/>
              <a:buChar char="-"/>
            </a:pPr>
            <a:endParaRPr lang="en-GB" sz="1600" b="1" dirty="0">
              <a:latin typeface="Arial"/>
              <a:cs typeface="Arial"/>
            </a:endParaRPr>
          </a:p>
          <a:p>
            <a:pPr indent="-228600">
              <a:lnSpc>
                <a:spcPct val="90000"/>
              </a:lnSpc>
              <a:spcAft>
                <a:spcPts val="600"/>
              </a:spcAft>
              <a:buFont typeface="Calibri" panose="020B0604020202020204" pitchFamily="34" charset="0"/>
              <a:buChar char="-"/>
            </a:pPr>
            <a:r>
              <a:rPr lang="en-GB" sz="1600" b="1" dirty="0">
                <a:latin typeface="Arial"/>
                <a:cs typeface="Arial"/>
              </a:rPr>
              <a:t> Solutions: Utilise technology to streamline documentation processes, allowing staff to spend more time on direct care and less on paperwork. (NHS England, </a:t>
            </a:r>
            <a:r>
              <a:rPr lang="en-GB" sz="1600" b="1" dirty="0" err="1">
                <a:latin typeface="Arial"/>
                <a:cs typeface="Arial"/>
              </a:rPr>
              <a:t>n.d</a:t>
            </a:r>
            <a:r>
              <a:rPr lang="en-GB" sz="1600" b="1" dirty="0">
                <a:latin typeface="Arial"/>
                <a:cs typeface="Arial"/>
              </a:rPr>
              <a:t>).</a:t>
            </a:r>
          </a:p>
          <a:p>
            <a:pPr>
              <a:lnSpc>
                <a:spcPct val="90000"/>
              </a:lnSpc>
              <a:spcAft>
                <a:spcPts val="600"/>
              </a:spcAft>
            </a:pPr>
            <a:br>
              <a:rPr lang="en-US" sz="1000" dirty="0"/>
            </a:br>
            <a:endParaRPr lang="en-US" sz="1000" b="1" dirty="0"/>
          </a:p>
          <a:p>
            <a:pPr indent="-228600">
              <a:lnSpc>
                <a:spcPct val="90000"/>
              </a:lnSpc>
              <a:spcAft>
                <a:spcPts val="600"/>
              </a:spcAft>
              <a:buFont typeface="Calibri" panose="020B0604020202020204" pitchFamily="34" charset="0"/>
              <a:buChar char="-"/>
            </a:pPr>
            <a:endParaRPr lang="en-US" sz="1000" dirty="0"/>
          </a:p>
        </p:txBody>
      </p:sp>
      <p:pic>
        <p:nvPicPr>
          <p:cNvPr id="3" name="Picture 2" descr="Importance of Personalised Care Plans in Healthcare - Country Community">
            <a:extLst>
              <a:ext uri="{FF2B5EF4-FFF2-40B4-BE49-F238E27FC236}">
                <a16:creationId xmlns:a16="http://schemas.microsoft.com/office/drawing/2014/main" id="{27BBBFF0-CFC2-4582-542A-693C95B37C13}"/>
              </a:ext>
            </a:extLst>
          </p:cNvPr>
          <p:cNvPicPr>
            <a:picLocks noChangeAspect="1"/>
          </p:cNvPicPr>
          <p:nvPr/>
        </p:nvPicPr>
        <p:blipFill>
          <a:blip r:embed="rId4"/>
          <a:srcRect l="24301" r="16299" b="-2"/>
          <a:stretch>
            <a:fillRect/>
          </a:stretch>
        </p:blipFill>
        <p:spPr>
          <a:xfrm>
            <a:off x="6096000" y="1"/>
            <a:ext cx="6102825" cy="6858000"/>
          </a:xfrm>
          <a:prstGeom prst="rect">
            <a:avLst/>
          </a:prstGeom>
        </p:spPr>
      </p:pic>
      <p:sp>
        <p:nvSpPr>
          <p:cNvPr id="6" name="TextBox 5">
            <a:extLst>
              <a:ext uri="{FF2B5EF4-FFF2-40B4-BE49-F238E27FC236}">
                <a16:creationId xmlns:a16="http://schemas.microsoft.com/office/drawing/2014/main" id="{5F23C33F-0056-9311-79A8-FFAE4E16EA55}"/>
              </a:ext>
            </a:extLst>
          </p:cNvPr>
          <p:cNvSpPr txBox="1"/>
          <p:nvPr/>
        </p:nvSpPr>
        <p:spPr>
          <a:xfrm>
            <a:off x="3394531" y="289181"/>
            <a:ext cx="2325323" cy="369332"/>
          </a:xfrm>
          <a:prstGeom prst="rect">
            <a:avLst/>
          </a:prstGeom>
          <a:solidFill>
            <a:srgbClr val="E8C7B5"/>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solidFill>
                  <a:srgbClr val="242424"/>
                </a:solidFill>
                <a:latin typeface="Arial"/>
                <a:cs typeface="Arial"/>
              </a:rPr>
              <a:t>Recommendations</a:t>
            </a:r>
            <a:endParaRPr lang="en-US" dirty="0">
              <a:cs typeface="Arial"/>
            </a:endParaRPr>
          </a:p>
        </p:txBody>
      </p:sp>
      <p:pic>
        <p:nvPicPr>
          <p:cNvPr id="2" name="slide 15">
            <a:hlinkClick r:id="" action="ppaction://media"/>
            <a:extLst>
              <a:ext uri="{FF2B5EF4-FFF2-40B4-BE49-F238E27FC236}">
                <a16:creationId xmlns:a16="http://schemas.microsoft.com/office/drawing/2014/main" id="{48702816-6F44-5ABD-C6D8-A79E1F6DB4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13605" y="1142999"/>
            <a:ext cx="487363" cy="487363"/>
          </a:xfrm>
          <a:prstGeom prst="rect">
            <a:avLst/>
          </a:prstGeom>
        </p:spPr>
      </p:pic>
    </p:spTree>
    <p:extLst>
      <p:ext uri="{BB962C8B-B14F-4D97-AF65-F5344CB8AC3E}">
        <p14:creationId xmlns:p14="http://schemas.microsoft.com/office/powerpoint/2010/main" val="3482206464"/>
      </p:ext>
    </p:extLst>
  </p:cSld>
  <p:clrMapOvr>
    <a:masterClrMapping/>
  </p:clrMapOvr>
  <mc:AlternateContent xmlns:mc="http://schemas.openxmlformats.org/markup-compatibility/2006">
    <mc:Choice xmlns:p14="http://schemas.microsoft.com/office/powerpoint/2010/main" Requires="p14">
      <p:transition spd="slow" p14:dur="2000" advTm="36289"/>
    </mc:Choice>
    <mc:Fallback>
      <p:transition spd="slow" advTm="362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3628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bldLst>
      <p:bldP spid="4"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92A7452-5ACD-D57C-B086-01AE2693F078}"/>
              </a:ext>
            </a:extLst>
          </p:cNvPr>
          <p:cNvSpPr txBox="1"/>
          <p:nvPr/>
        </p:nvSpPr>
        <p:spPr>
          <a:xfrm>
            <a:off x="243840" y="244509"/>
            <a:ext cx="11755120" cy="5324535"/>
          </a:xfrm>
          <a:prstGeom prst="rect">
            <a:avLst/>
          </a:prstGeom>
          <a:solidFill>
            <a:srgbClr val="E8C7B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solidFill>
                  <a:srgbClr val="242424"/>
                </a:solidFill>
                <a:latin typeface="Arial"/>
                <a:cs typeface="Arial"/>
              </a:rPr>
              <a:t>                                                                 </a:t>
            </a:r>
            <a:endParaRPr lang="en-US" sz="1600" dirty="0">
              <a:solidFill>
                <a:srgbClr val="000000"/>
              </a:solidFill>
              <a:latin typeface="Arial"/>
              <a:cs typeface="Arial"/>
            </a:endParaRPr>
          </a:p>
          <a:p>
            <a:endParaRPr lang="en-GB" b="1" dirty="0">
              <a:solidFill>
                <a:srgbClr val="242424"/>
              </a:solidFill>
              <a:latin typeface="Arial"/>
              <a:cs typeface="Arial"/>
            </a:endParaRPr>
          </a:p>
          <a:p>
            <a:r>
              <a:rPr lang="en-GB" b="1" dirty="0">
                <a:solidFill>
                  <a:srgbClr val="242424"/>
                </a:solidFill>
                <a:latin typeface="Arial"/>
                <a:cs typeface="Arial"/>
              </a:rPr>
              <a:t>                                                                     </a:t>
            </a:r>
            <a:endParaRPr lang="en-GB" sz="1600" dirty="0">
              <a:latin typeface="Arial"/>
              <a:cs typeface="Arial"/>
            </a:endParaRPr>
          </a:p>
          <a:p>
            <a:endParaRPr lang="en-GB" sz="1600" dirty="0">
              <a:solidFill>
                <a:srgbClr val="000000"/>
              </a:solidFill>
              <a:latin typeface="Arial"/>
              <a:cs typeface="Arial"/>
            </a:endParaRPr>
          </a:p>
          <a:p>
            <a:r>
              <a:rPr lang="en-GB" sz="1600" b="1" dirty="0">
                <a:solidFill>
                  <a:srgbClr val="242424"/>
                </a:solidFill>
                <a:latin typeface="Arial"/>
                <a:cs typeface="Arial"/>
              </a:rPr>
              <a:t>- While these recommendations offer promising pathways to enhance care for older adults, each faces significant challenges that must be addressed to ensure success.</a:t>
            </a:r>
          </a:p>
          <a:p>
            <a:endParaRPr lang="en-GB" sz="1600" b="1" dirty="0">
              <a:solidFill>
                <a:srgbClr val="242424"/>
              </a:solidFill>
              <a:latin typeface="Arial"/>
              <a:cs typeface="Arial"/>
            </a:endParaRPr>
          </a:p>
          <a:p>
            <a:r>
              <a:rPr lang="en-GB" sz="1600" b="1" dirty="0">
                <a:solidFill>
                  <a:srgbClr val="242424"/>
                </a:solidFill>
                <a:latin typeface="Arial"/>
                <a:cs typeface="Arial"/>
              </a:rPr>
              <a:t>- Training programs rely heavily on consistent funding and the commitment of care organisations. Without sustained investment, training may become inconsistent or superficial.</a:t>
            </a:r>
          </a:p>
          <a:p>
            <a:endParaRPr lang="en-GB" sz="1600" b="1" dirty="0">
              <a:solidFill>
                <a:srgbClr val="242424"/>
              </a:solidFill>
              <a:latin typeface="Arial"/>
              <a:cs typeface="Arial"/>
            </a:endParaRPr>
          </a:p>
          <a:p>
            <a:r>
              <a:rPr lang="en-GB" sz="1600" b="1" dirty="0">
                <a:solidFill>
                  <a:srgbClr val="242424"/>
                </a:solidFill>
                <a:latin typeface="Arial"/>
                <a:cs typeface="Arial"/>
              </a:rPr>
              <a:t>- The integration of technology has the potential to improve care, but only if older adults receive adequate support to use these tools. If technology is introduced without proper education, it may lead to frustration and underutilisation.</a:t>
            </a:r>
          </a:p>
          <a:p>
            <a:endParaRPr lang="en-GB" sz="1600" b="1" dirty="0">
              <a:solidFill>
                <a:srgbClr val="242424"/>
              </a:solidFill>
              <a:latin typeface="Arial"/>
              <a:cs typeface="Arial"/>
            </a:endParaRPr>
          </a:p>
          <a:p>
            <a:r>
              <a:rPr lang="en-GB" sz="1600" b="1" dirty="0">
                <a:solidFill>
                  <a:srgbClr val="242424"/>
                </a:solidFill>
                <a:latin typeface="Arial"/>
                <a:cs typeface="Arial"/>
              </a:rPr>
              <a:t>- Community-based programs require collaboration among various stakeholders, which can complicate implementation but is essential for creating robust support networks. Success depends on clear communication and shared goals.</a:t>
            </a:r>
          </a:p>
          <a:p>
            <a:endParaRPr lang="en-GB" sz="1600" b="1" dirty="0">
              <a:solidFill>
                <a:srgbClr val="242424"/>
              </a:solidFill>
              <a:latin typeface="Arial"/>
              <a:cs typeface="Arial"/>
            </a:endParaRPr>
          </a:p>
          <a:p>
            <a:r>
              <a:rPr lang="en-GB" sz="1600" b="1" dirty="0">
                <a:solidFill>
                  <a:srgbClr val="242424"/>
                </a:solidFill>
                <a:latin typeface="Arial"/>
                <a:cs typeface="Arial"/>
              </a:rPr>
              <a:t>- Personalised care plans can significantly enhance care; however, administrative burdens can detract from direct care time. Utilising technology for documentation can help alleviate this issue but requires initial investment and training. (</a:t>
            </a:r>
            <a:r>
              <a:rPr lang="en-GB" sz="1600" b="1" dirty="0" err="1">
                <a:solidFill>
                  <a:srgbClr val="1B1B1B"/>
                </a:solidFill>
                <a:latin typeface="Arial"/>
                <a:cs typeface="Arial"/>
              </a:rPr>
              <a:t>Kosiol</a:t>
            </a:r>
            <a:r>
              <a:rPr lang="en-GB" sz="1600" b="1" dirty="0">
                <a:solidFill>
                  <a:srgbClr val="1B1B1B"/>
                </a:solidFill>
                <a:latin typeface="Arial"/>
                <a:cs typeface="Arial"/>
              </a:rPr>
              <a:t>, Silvester., Cooper, Alford, and  Fraser,2024 ; Care Quality Commission, 2025).</a:t>
            </a:r>
          </a:p>
          <a:p>
            <a:endParaRPr lang="en-GB" sz="1600" b="1" dirty="0">
              <a:solidFill>
                <a:srgbClr val="1B1B1B"/>
              </a:solidFill>
              <a:latin typeface="Arial"/>
              <a:cs typeface="Arial"/>
            </a:endParaRPr>
          </a:p>
          <a:p>
            <a:endParaRPr lang="en-GB" sz="1600" b="1" dirty="0">
              <a:solidFill>
                <a:srgbClr val="1B1B1B"/>
              </a:solidFill>
              <a:latin typeface="Arial"/>
              <a:cs typeface="Arial"/>
            </a:endParaRPr>
          </a:p>
        </p:txBody>
      </p:sp>
      <p:sp>
        <p:nvSpPr>
          <p:cNvPr id="4" name="TextBox 3">
            <a:extLst>
              <a:ext uri="{FF2B5EF4-FFF2-40B4-BE49-F238E27FC236}">
                <a16:creationId xmlns:a16="http://schemas.microsoft.com/office/drawing/2014/main" id="{C7E6C0F0-B9B2-7D3A-CB7A-0AB12A3DA033}"/>
              </a:ext>
            </a:extLst>
          </p:cNvPr>
          <p:cNvSpPr txBox="1"/>
          <p:nvPr/>
        </p:nvSpPr>
        <p:spPr>
          <a:xfrm>
            <a:off x="4257040" y="467360"/>
            <a:ext cx="4704080" cy="369332"/>
          </a:xfrm>
          <a:prstGeom prst="rect">
            <a:avLst/>
          </a:prstGeom>
          <a:noFill/>
          <a:ln>
            <a:solidFill>
              <a:schemeClr val="accent1"/>
            </a:solidFill>
          </a:ln>
        </p:spPr>
        <p:txBody>
          <a:bodyPr wrap="square" rtlCol="0">
            <a:spAutoFit/>
          </a:bodyPr>
          <a:lstStyle/>
          <a:p>
            <a:r>
              <a:rPr lang="en-GB" b="1" dirty="0">
                <a:solidFill>
                  <a:srgbClr val="242424"/>
                </a:solidFill>
                <a:latin typeface="Arial"/>
                <a:cs typeface="Arial"/>
              </a:rPr>
              <a:t>Critical Evaluation of Recommendations</a:t>
            </a:r>
            <a:endParaRPr lang="en-US" dirty="0">
              <a:latin typeface="Arial"/>
              <a:cs typeface="Arial"/>
            </a:endParaRPr>
          </a:p>
        </p:txBody>
      </p:sp>
      <p:pic>
        <p:nvPicPr>
          <p:cNvPr id="7" name="slide 16">
            <a:hlinkClick r:id="" action="ppaction://media"/>
            <a:extLst>
              <a:ext uri="{FF2B5EF4-FFF2-40B4-BE49-F238E27FC236}">
                <a16:creationId xmlns:a16="http://schemas.microsoft.com/office/drawing/2014/main" id="{CFE90F07-8F5F-A949-D63E-162CB3C1ED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2318" y="5791895"/>
            <a:ext cx="487363" cy="487363"/>
          </a:xfrm>
          <a:prstGeom prst="rect">
            <a:avLst/>
          </a:prstGeom>
        </p:spPr>
      </p:pic>
    </p:spTree>
    <p:extLst>
      <p:ext uri="{BB962C8B-B14F-4D97-AF65-F5344CB8AC3E}">
        <p14:creationId xmlns:p14="http://schemas.microsoft.com/office/powerpoint/2010/main" val="4217051642"/>
      </p:ext>
    </p:extLst>
  </p:cSld>
  <p:clrMapOvr>
    <a:masterClrMapping/>
  </p:clrMapOvr>
  <mc:AlternateContent xmlns:mc="http://schemas.openxmlformats.org/markup-compatibility/2006">
    <mc:Choice xmlns:p14="http://schemas.microsoft.com/office/powerpoint/2010/main" Requires="p14">
      <p:transition spd="slow" p14:dur="2000" advTm="75054"/>
    </mc:Choice>
    <mc:Fallback>
      <p:transition spd="slow" advTm="750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6772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7"/>
                </p:tgtEl>
              </p:cMediaNode>
            </p:audio>
          </p:childTnLst>
        </p:cTn>
      </p:par>
    </p:tnLst>
    <p:bldLst>
      <p:bldP spid="5"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Closeup of hands with wound sanitize solution | Royalty free photo - 260821">
            <a:extLst>
              <a:ext uri="{FF2B5EF4-FFF2-40B4-BE49-F238E27FC236}">
                <a16:creationId xmlns:a16="http://schemas.microsoft.com/office/drawing/2014/main" id="{7E56AAD1-61F3-DBEE-2BCB-337E118CC660}"/>
              </a:ext>
            </a:extLst>
          </p:cNvPr>
          <p:cNvPicPr>
            <a:picLocks noChangeAspect="1"/>
          </p:cNvPicPr>
          <p:nvPr/>
        </p:nvPicPr>
        <p:blipFill>
          <a:blip r:embed="rId4"/>
          <a:srcRect l="5744" r="5474" b="-150"/>
          <a:stretch>
            <a:fillRect/>
          </a:stretch>
        </p:blipFill>
        <p:spPr>
          <a:xfrm>
            <a:off x="280087" y="308929"/>
            <a:ext cx="5535408" cy="625040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1ED5CEC-1D34-15E6-192B-1FA75CFF4794}"/>
              </a:ext>
            </a:extLst>
          </p:cNvPr>
          <p:cNvSpPr txBox="1"/>
          <p:nvPr/>
        </p:nvSpPr>
        <p:spPr>
          <a:xfrm>
            <a:off x="2630096" y="107692"/>
            <a:ext cx="2627704" cy="1148210"/>
          </a:xfrm>
          <a:prstGeom prst="rect">
            <a:avLst/>
          </a:prstGeom>
          <a:solidFill>
            <a:srgbClr val="E8C7B5"/>
          </a:solid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200" dirty="0">
                <a:latin typeface="Arial"/>
                <a:ea typeface="+mj-ea"/>
                <a:cs typeface="Arial"/>
              </a:rPr>
              <a:t>Conclusion</a:t>
            </a:r>
            <a:r>
              <a:rPr lang="en-US" sz="4000" dirty="0">
                <a:latin typeface="Arial"/>
                <a:ea typeface="+mj-ea"/>
                <a:cs typeface="Arial"/>
              </a:rPr>
              <a:t> </a:t>
            </a:r>
          </a:p>
        </p:txBody>
      </p:sp>
      <p:sp>
        <p:nvSpPr>
          <p:cNvPr id="5" name="TextBox 4">
            <a:extLst>
              <a:ext uri="{FF2B5EF4-FFF2-40B4-BE49-F238E27FC236}">
                <a16:creationId xmlns:a16="http://schemas.microsoft.com/office/drawing/2014/main" id="{699AF94E-21C8-5CC8-DF6A-9DD3B9ABCBA6}"/>
              </a:ext>
            </a:extLst>
          </p:cNvPr>
          <p:cNvSpPr txBox="1"/>
          <p:nvPr/>
        </p:nvSpPr>
        <p:spPr>
          <a:xfrm>
            <a:off x="5945827" y="199688"/>
            <a:ext cx="6077295" cy="6461247"/>
          </a:xfrm>
          <a:prstGeom prst="rect">
            <a:avLst/>
          </a:prstGeom>
          <a:solidFill>
            <a:srgbClr val="E8C7B5"/>
          </a:solidFill>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endParaRPr lang="en-US" sz="1600" b="1" dirty="0">
              <a:latin typeface="Arial"/>
              <a:cs typeface="Arial"/>
            </a:endParaRPr>
          </a:p>
          <a:p>
            <a:pPr>
              <a:lnSpc>
                <a:spcPct val="90000"/>
              </a:lnSpc>
              <a:spcAft>
                <a:spcPts val="600"/>
              </a:spcAft>
            </a:pPr>
            <a:endParaRPr lang="en-US" sz="1600" b="1" dirty="0">
              <a:latin typeface="Arial"/>
              <a:cs typeface="Arial"/>
            </a:endParaRPr>
          </a:p>
          <a:p>
            <a:pPr>
              <a:lnSpc>
                <a:spcPct val="90000"/>
              </a:lnSpc>
              <a:spcAft>
                <a:spcPts val="600"/>
              </a:spcAft>
            </a:pPr>
            <a:r>
              <a:rPr lang="en-GB" sz="1600" b="1" dirty="0">
                <a:latin typeface="Arial"/>
                <a:cs typeface="Arial"/>
              </a:rPr>
              <a:t>In conclusion, enhancing care for older adults is a multifaceted challenge that requires a thoughtful approach and a commitment to continuous improvement. Key takeaways from the presentation when enhancing care for older adults involves several key points:</a:t>
            </a:r>
            <a:br>
              <a:rPr lang="en-GB" sz="1600" b="1" dirty="0">
                <a:latin typeface="Arial"/>
              </a:rPr>
            </a:br>
            <a:br>
              <a:rPr lang="en-GB" sz="1600" b="1" dirty="0">
                <a:latin typeface="Arial"/>
              </a:rPr>
            </a:br>
            <a:r>
              <a:rPr lang="en-GB" sz="1600" b="1" dirty="0">
                <a:latin typeface="Arial"/>
                <a:cs typeface="Arial"/>
              </a:rPr>
              <a:t>- Ongoing training for care staff is essential for providing personalised, high-quality care.</a:t>
            </a:r>
            <a:br>
              <a:rPr lang="en-GB" sz="1600" b="1" dirty="0">
                <a:latin typeface="Arial"/>
              </a:rPr>
            </a:br>
            <a:r>
              <a:rPr lang="en-GB" sz="1600" b="1" dirty="0">
                <a:latin typeface="Arial"/>
                <a:cs typeface="Arial"/>
              </a:rPr>
              <a:t>- Integrating technology can improve independence and health monitoring, but proper support and training are necessary for success.</a:t>
            </a:r>
            <a:br>
              <a:rPr lang="en-GB" sz="1600" b="1" dirty="0">
                <a:latin typeface="Arial"/>
              </a:rPr>
            </a:br>
            <a:r>
              <a:rPr lang="en-GB" sz="1600" b="1" dirty="0">
                <a:latin typeface="Arial"/>
                <a:cs typeface="Arial"/>
              </a:rPr>
              <a:t>- Expanding community-based services promotes social engagement and combats isolation, aligning with theories that emphasise active participation.</a:t>
            </a:r>
            <a:br>
              <a:rPr lang="en-GB" sz="1600" b="1" dirty="0">
                <a:latin typeface="Arial"/>
              </a:rPr>
            </a:br>
            <a:r>
              <a:rPr lang="en-GB" sz="1600" b="1" dirty="0">
                <a:latin typeface="Arial"/>
                <a:cs typeface="Arial"/>
              </a:rPr>
              <a:t>- Developing individualised care plans ensures that the unique needs of older adults are met, as highlighted by policies like the Care Act 2014.</a:t>
            </a:r>
            <a:br>
              <a:rPr lang="en-GB" sz="1600" b="1" dirty="0">
                <a:latin typeface="Arial"/>
              </a:rPr>
            </a:br>
            <a:br>
              <a:rPr lang="en-GB" sz="1600" b="1" dirty="0">
                <a:latin typeface="Arial"/>
              </a:rPr>
            </a:br>
            <a:r>
              <a:rPr lang="en-GB" sz="1600" b="1" dirty="0">
                <a:latin typeface="Arial"/>
                <a:cs typeface="Arial"/>
              </a:rPr>
              <a:t>Connecting theory, policy, and real-world care is crucial because it provides a framework for understanding the needs of older adults and guides the development of effective care practices. By applying these insights, society can create a supportive environment that enhances the quality of life for seniors and respects their dignity.</a:t>
            </a:r>
            <a:endParaRPr lang="en-GB" dirty="0"/>
          </a:p>
        </p:txBody>
      </p:sp>
      <p:pic>
        <p:nvPicPr>
          <p:cNvPr id="3" name="slide 17">
            <a:hlinkClick r:id="" action="ppaction://media"/>
            <a:extLst>
              <a:ext uri="{FF2B5EF4-FFF2-40B4-BE49-F238E27FC236}">
                <a16:creationId xmlns:a16="http://schemas.microsoft.com/office/drawing/2014/main" id="{452C5891-DE80-917C-DF11-94F05E83A70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637656" y="3875405"/>
            <a:ext cx="487363" cy="487363"/>
          </a:xfrm>
          <a:prstGeom prst="rect">
            <a:avLst/>
          </a:prstGeom>
        </p:spPr>
      </p:pic>
    </p:spTree>
    <p:extLst>
      <p:ext uri="{BB962C8B-B14F-4D97-AF65-F5344CB8AC3E}">
        <p14:creationId xmlns:p14="http://schemas.microsoft.com/office/powerpoint/2010/main" val="2713391324"/>
      </p:ext>
    </p:extLst>
  </p:cSld>
  <p:clrMapOvr>
    <a:masterClrMapping/>
  </p:clrMapOvr>
  <mc:AlternateContent xmlns:mc="http://schemas.openxmlformats.org/markup-compatibility/2006">
    <mc:Choice xmlns:p14="http://schemas.microsoft.com/office/powerpoint/2010/main" Requires="p14">
      <p:transition spd="slow" p14:dur="2000" advTm="70118"/>
    </mc:Choice>
    <mc:Fallback>
      <p:transition spd="slow" advTm="701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0"/>
                            </p:stCondLst>
                            <p:childTnLst>
                              <p:par>
                                <p:cTn id="14" presetID="1" presetClass="mediacall" presetSubtype="0" fill="hold" nodeType="afterEffect">
                                  <p:stCondLst>
                                    <p:cond delay="0"/>
                                  </p:stCondLst>
                                  <p:childTnLst>
                                    <p:cmd type="call" cmd="playFrom(0.0)">
                                      <p:cBhvr>
                                        <p:cTn id="15" dur="7011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3"/>
                </p:tgtEl>
              </p:cMediaNode>
            </p:audio>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BD40D9D-0D1D-319C-AEAD-97E8A1AEA6FD}"/>
              </a:ext>
            </a:extLst>
          </p:cNvPr>
          <p:cNvSpPr/>
          <p:nvPr/>
        </p:nvSpPr>
        <p:spPr>
          <a:xfrm>
            <a:off x="886208" y="2304594"/>
            <a:ext cx="10419584"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Thank </a:t>
            </a:r>
            <a:r>
              <a:rPr lang="en-US" sz="5400" b="1" dirty="0">
                <a:ln w="22225">
                  <a:solidFill>
                    <a:schemeClr val="accent2"/>
                  </a:solidFill>
                  <a:prstDash val="solid"/>
                </a:ln>
                <a:solidFill>
                  <a:schemeClr val="accent2">
                    <a:lumMod val="40000"/>
                    <a:lumOff val="60000"/>
                  </a:schemeClr>
                </a:solidFill>
              </a:rPr>
              <a:t>Y</a:t>
            </a:r>
            <a:r>
              <a:rPr lang="en-US" sz="5400" b="1" cap="none" spc="0" dirty="0">
                <a:ln w="22225">
                  <a:solidFill>
                    <a:schemeClr val="accent2"/>
                  </a:solidFill>
                  <a:prstDash val="solid"/>
                </a:ln>
                <a:solidFill>
                  <a:schemeClr val="accent2">
                    <a:lumMod val="40000"/>
                    <a:lumOff val="60000"/>
                  </a:schemeClr>
                </a:solidFill>
                <a:effectLst/>
              </a:rPr>
              <a:t>our </a:t>
            </a:r>
          </a:p>
          <a:p>
            <a:pPr algn="ctr"/>
            <a:r>
              <a:rPr lang="en-US" sz="5400" b="1" dirty="0">
                <a:ln w="22225">
                  <a:solidFill>
                    <a:schemeClr val="accent2"/>
                  </a:solidFill>
                  <a:prstDash val="solid"/>
                </a:ln>
                <a:solidFill>
                  <a:schemeClr val="accent2">
                    <a:lumMod val="40000"/>
                    <a:lumOff val="60000"/>
                  </a:schemeClr>
                </a:solidFill>
              </a:rPr>
              <a:t>F</a:t>
            </a:r>
            <a:r>
              <a:rPr lang="en-US" sz="5400" b="1" cap="none" spc="0" dirty="0">
                <a:ln w="22225">
                  <a:solidFill>
                    <a:schemeClr val="accent2"/>
                  </a:solidFill>
                  <a:prstDash val="solid"/>
                </a:ln>
                <a:solidFill>
                  <a:schemeClr val="accent2">
                    <a:lumMod val="40000"/>
                    <a:lumOff val="60000"/>
                  </a:schemeClr>
                </a:solidFill>
                <a:effectLst/>
              </a:rPr>
              <a:t>or </a:t>
            </a:r>
            <a:r>
              <a:rPr lang="en-US" sz="5400" b="1" dirty="0">
                <a:ln w="22225">
                  <a:solidFill>
                    <a:schemeClr val="accent2"/>
                  </a:solidFill>
                  <a:prstDash val="solid"/>
                </a:ln>
                <a:solidFill>
                  <a:schemeClr val="accent2">
                    <a:lumMod val="40000"/>
                    <a:lumOff val="60000"/>
                  </a:schemeClr>
                </a:solidFill>
              </a:rPr>
              <a:t>L</a:t>
            </a:r>
            <a:r>
              <a:rPr lang="en-US" sz="5400" b="1" cap="none" spc="0" dirty="0">
                <a:ln w="22225">
                  <a:solidFill>
                    <a:schemeClr val="accent2"/>
                  </a:solidFill>
                  <a:prstDash val="solid"/>
                </a:ln>
                <a:solidFill>
                  <a:schemeClr val="accent2">
                    <a:lumMod val="40000"/>
                    <a:lumOff val="60000"/>
                  </a:schemeClr>
                </a:solidFill>
                <a:effectLst/>
              </a:rPr>
              <a:t>istening </a:t>
            </a:r>
            <a:r>
              <a:rPr lang="en-US" sz="5400" b="1" dirty="0">
                <a:ln w="22225">
                  <a:solidFill>
                    <a:schemeClr val="accent2"/>
                  </a:solidFill>
                  <a:prstDash val="solid"/>
                </a:ln>
                <a:solidFill>
                  <a:schemeClr val="accent2">
                    <a:lumMod val="40000"/>
                    <a:lumOff val="60000"/>
                  </a:schemeClr>
                </a:solidFill>
              </a:rPr>
              <a:t>T</a:t>
            </a:r>
            <a:r>
              <a:rPr lang="en-US" sz="5400" b="1" cap="none" spc="0" dirty="0">
                <a:ln w="22225">
                  <a:solidFill>
                    <a:schemeClr val="accent2"/>
                  </a:solidFill>
                  <a:prstDash val="solid"/>
                </a:ln>
                <a:solidFill>
                  <a:schemeClr val="accent2">
                    <a:lumMod val="40000"/>
                    <a:lumOff val="60000"/>
                  </a:schemeClr>
                </a:solidFill>
                <a:effectLst/>
              </a:rPr>
              <a:t>o </a:t>
            </a:r>
            <a:r>
              <a:rPr lang="en-US" sz="5400" b="1" dirty="0">
                <a:ln w="22225">
                  <a:solidFill>
                    <a:schemeClr val="accent2"/>
                  </a:solidFill>
                  <a:prstDash val="solid"/>
                </a:ln>
                <a:solidFill>
                  <a:schemeClr val="accent2">
                    <a:lumMod val="40000"/>
                    <a:lumOff val="60000"/>
                  </a:schemeClr>
                </a:solidFill>
              </a:rPr>
              <a:t>M</a:t>
            </a:r>
            <a:r>
              <a:rPr lang="en-US" sz="5400" b="1" cap="none" spc="0" dirty="0">
                <a:ln w="22225">
                  <a:solidFill>
                    <a:schemeClr val="accent2"/>
                  </a:solidFill>
                  <a:prstDash val="solid"/>
                </a:ln>
                <a:solidFill>
                  <a:schemeClr val="accent2">
                    <a:lumMod val="40000"/>
                    <a:lumOff val="60000"/>
                  </a:schemeClr>
                </a:solidFill>
                <a:effectLst/>
              </a:rPr>
              <a:t>y </a:t>
            </a:r>
            <a:r>
              <a:rPr lang="en-US" sz="5400" b="1" dirty="0">
                <a:ln w="22225">
                  <a:solidFill>
                    <a:schemeClr val="accent2"/>
                  </a:solidFill>
                  <a:prstDash val="solid"/>
                </a:ln>
                <a:solidFill>
                  <a:schemeClr val="accent2">
                    <a:lumMod val="40000"/>
                    <a:lumOff val="60000"/>
                  </a:schemeClr>
                </a:solidFill>
              </a:rPr>
              <a:t>P</a:t>
            </a:r>
            <a:r>
              <a:rPr lang="en-US" sz="5400" b="1" cap="none" spc="0" dirty="0">
                <a:ln w="22225">
                  <a:solidFill>
                    <a:schemeClr val="accent2"/>
                  </a:solidFill>
                  <a:prstDash val="solid"/>
                </a:ln>
                <a:solidFill>
                  <a:schemeClr val="accent2">
                    <a:lumMod val="40000"/>
                    <a:lumOff val="60000"/>
                  </a:schemeClr>
                </a:solidFill>
                <a:effectLst/>
              </a:rPr>
              <a:t>resentation </a:t>
            </a:r>
          </a:p>
        </p:txBody>
      </p:sp>
    </p:spTree>
    <p:extLst>
      <p:ext uri="{BB962C8B-B14F-4D97-AF65-F5344CB8AC3E}">
        <p14:creationId xmlns:p14="http://schemas.microsoft.com/office/powerpoint/2010/main" val="2631694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2ADCCC-42EE-1428-B3EE-F7289DB2A8B6}"/>
              </a:ext>
            </a:extLst>
          </p:cNvPr>
          <p:cNvSpPr txBox="1"/>
          <p:nvPr/>
        </p:nvSpPr>
        <p:spPr>
          <a:xfrm>
            <a:off x="330586" y="654592"/>
            <a:ext cx="11533244" cy="58169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200" dirty="0">
              <a:solidFill>
                <a:srgbClr val="FF0000"/>
              </a:solidFill>
              <a:latin typeface="Arial"/>
              <a:ea typeface="Calibri"/>
              <a:cs typeface="Calibri"/>
            </a:endParaRPr>
          </a:p>
          <a:p>
            <a:r>
              <a:rPr lang="en-US" sz="1200" dirty="0">
                <a:solidFill>
                  <a:srgbClr val="000000"/>
                </a:solidFill>
                <a:latin typeface="Arial"/>
                <a:ea typeface="Calibri"/>
                <a:cs typeface="Arial"/>
              </a:rPr>
              <a:t>Alzheimer Society. (</a:t>
            </a:r>
            <a:r>
              <a:rPr lang="en-US" sz="1200" dirty="0" err="1">
                <a:solidFill>
                  <a:srgbClr val="000000"/>
                </a:solidFill>
                <a:latin typeface="Arial"/>
                <a:ea typeface="Calibri"/>
                <a:cs typeface="Arial"/>
              </a:rPr>
              <a:t>n.d</a:t>
            </a:r>
            <a:r>
              <a:rPr lang="en-US" sz="1200" dirty="0">
                <a:solidFill>
                  <a:srgbClr val="000000"/>
                </a:solidFill>
                <a:latin typeface="Arial"/>
                <a:ea typeface="Calibri"/>
                <a:cs typeface="Arial"/>
              </a:rPr>
              <a:t>) </a:t>
            </a:r>
            <a:r>
              <a:rPr lang="en-US" sz="1200" i="1" dirty="0">
                <a:solidFill>
                  <a:srgbClr val="000000"/>
                </a:solidFill>
                <a:latin typeface="Arial"/>
                <a:ea typeface="Calibri"/>
                <a:cs typeface="Arial"/>
              </a:rPr>
              <a:t>Dementia support</a:t>
            </a:r>
            <a:r>
              <a:rPr lang="en-US" sz="1200" dirty="0">
                <a:solidFill>
                  <a:srgbClr val="000000"/>
                </a:solidFill>
                <a:latin typeface="Arial"/>
                <a:ea typeface="Calibri"/>
                <a:cs typeface="Arial"/>
              </a:rPr>
              <a:t>. Available at: </a:t>
            </a:r>
            <a:r>
              <a:rPr lang="en-US" sz="1200" dirty="0">
                <a:solidFill>
                  <a:srgbClr val="FF0000"/>
                </a:solidFill>
                <a:latin typeface="Arial"/>
                <a:ea typeface="Calibri"/>
                <a:cs typeface="Arial"/>
                <a:hlinkClick r:id="rId2"/>
              </a:rPr>
              <a:t>https://www.alzheimers.org.uk/get-support</a:t>
            </a:r>
            <a:r>
              <a:rPr lang="en-US" sz="1200" dirty="0">
                <a:solidFill>
                  <a:srgbClr val="000000"/>
                </a:solidFill>
                <a:latin typeface="Arial"/>
                <a:ea typeface="Calibri"/>
                <a:cs typeface="Arial"/>
              </a:rPr>
              <a:t> (Accessed:1st October 2025) .</a:t>
            </a:r>
            <a:endParaRPr lang="en-GB" dirty="0"/>
          </a:p>
          <a:p>
            <a:endParaRPr lang="en-US" sz="1200" dirty="0">
              <a:latin typeface="Arial"/>
              <a:ea typeface="Calibri"/>
              <a:cs typeface="Arial"/>
            </a:endParaRPr>
          </a:p>
          <a:p>
            <a:r>
              <a:rPr lang="en-GB" sz="1200" dirty="0">
                <a:solidFill>
                  <a:srgbClr val="242424"/>
                </a:solidFill>
                <a:latin typeface="Arial"/>
                <a:ea typeface="Calibri"/>
                <a:cs typeface="Arial"/>
              </a:rPr>
              <a:t>Age UK. (2025) </a:t>
            </a:r>
            <a:r>
              <a:rPr lang="en-GB" sz="1200" i="1" dirty="0">
                <a:latin typeface="Arial"/>
                <a:ea typeface="Calibri"/>
                <a:cs typeface="Arial"/>
              </a:rPr>
              <a:t>The Equality Act. </a:t>
            </a:r>
            <a:r>
              <a:rPr lang="en-GB" sz="1200" dirty="0">
                <a:solidFill>
                  <a:srgbClr val="242424"/>
                </a:solidFill>
                <a:latin typeface="Arial"/>
                <a:ea typeface="Calibri"/>
                <a:cs typeface="Arial"/>
              </a:rPr>
              <a:t>Available at: </a:t>
            </a:r>
            <a:r>
              <a:rPr lang="en-GB" sz="1200" dirty="0">
                <a:latin typeface="Arial"/>
                <a:ea typeface="Calibri"/>
                <a:cs typeface="Arial"/>
                <a:hlinkClick r:id="rId3"/>
              </a:rPr>
              <a:t>https://www.ageuk.org.uk/information-advice/work-learning/discrimination-rights/the-equality-act/</a:t>
            </a:r>
            <a:r>
              <a:rPr lang="en-GB" sz="1200" dirty="0">
                <a:solidFill>
                  <a:srgbClr val="242424"/>
                </a:solidFill>
                <a:latin typeface="Arial"/>
                <a:ea typeface="Calibri"/>
                <a:cs typeface="Arial"/>
              </a:rPr>
              <a:t> (Accessed: 25th September 2025).</a:t>
            </a:r>
            <a:endParaRPr lang="en-US" dirty="0"/>
          </a:p>
          <a:p>
            <a:endParaRPr lang="en-GB" sz="1200" dirty="0">
              <a:solidFill>
                <a:srgbClr val="242424"/>
              </a:solidFill>
              <a:latin typeface="Arial"/>
              <a:ea typeface="Calibri"/>
              <a:cs typeface="Arial"/>
            </a:endParaRPr>
          </a:p>
          <a:p>
            <a:r>
              <a:rPr lang="en-GB" sz="1200" dirty="0" err="1">
                <a:latin typeface="Arial"/>
                <a:ea typeface="+mn-lt"/>
                <a:cs typeface="Arial"/>
              </a:rPr>
              <a:t>Aluh</a:t>
            </a:r>
            <a:r>
              <a:rPr lang="en-GB" sz="1200" dirty="0">
                <a:latin typeface="Arial"/>
                <a:ea typeface="+mn-lt"/>
                <a:cs typeface="Arial"/>
              </a:rPr>
              <a:t>, D.O. and Cortes, J.D. (2025)</a:t>
            </a:r>
            <a:r>
              <a:rPr lang="en-GB" sz="1200" i="1" dirty="0">
                <a:latin typeface="Arial"/>
                <a:ea typeface="+mn-lt"/>
                <a:cs typeface="Arial"/>
              </a:rPr>
              <a:t> The Planetary Health Case for Addressing Coercion in Mental Health Care</a:t>
            </a:r>
            <a:r>
              <a:rPr lang="en-GB" sz="1200" dirty="0">
                <a:latin typeface="Arial"/>
                <a:ea typeface="+mn-lt"/>
                <a:cs typeface="Arial"/>
              </a:rPr>
              <a:t>.  Available at: </a:t>
            </a:r>
            <a:r>
              <a:rPr lang="en-GB" sz="1200" dirty="0">
                <a:latin typeface="Arial"/>
                <a:ea typeface="+mn-lt"/>
                <a:cs typeface="Arial"/>
                <a:hlinkClick r:id="rId4">
                  <a:extLst>
                    <a:ext uri="{A12FA001-AC4F-418D-AE19-62706E023703}">
                      <ahyp:hlinkClr xmlns:ahyp="http://schemas.microsoft.com/office/drawing/2018/hyperlinkcolor" val="tx"/>
                    </a:ext>
                  </a:extLst>
                </a:hlinkClick>
              </a:rPr>
              <a:t>https://www.frontiersin.org/journals/public-health/articles/10.3389/fpubh.2025.1673741/abstract</a:t>
            </a:r>
            <a:r>
              <a:rPr lang="en-GB" sz="1200" dirty="0">
                <a:latin typeface="Arial"/>
                <a:ea typeface="+mn-lt"/>
                <a:cs typeface="Arial"/>
              </a:rPr>
              <a:t>  (Accessed:14 October 2025).</a:t>
            </a:r>
            <a:endParaRPr lang="en-GB" sz="1200" dirty="0">
              <a:latin typeface="Arial"/>
              <a:ea typeface="Calibri"/>
              <a:cs typeface="Arial"/>
            </a:endParaRPr>
          </a:p>
          <a:p>
            <a:endParaRPr lang="en-GB" sz="1200" dirty="0">
              <a:latin typeface="Arial"/>
              <a:ea typeface="+mn-lt"/>
              <a:cs typeface="Arial"/>
            </a:endParaRPr>
          </a:p>
          <a:p>
            <a:r>
              <a:rPr lang="en-US" sz="1200" dirty="0">
                <a:latin typeface="Arial"/>
                <a:ea typeface="+mn-lt"/>
                <a:cs typeface="Arial"/>
              </a:rPr>
              <a:t>Alzheimer Society. (</a:t>
            </a:r>
            <a:r>
              <a:rPr lang="en-US" sz="1200" dirty="0" err="1">
                <a:latin typeface="Arial"/>
                <a:ea typeface="+mn-lt"/>
                <a:cs typeface="Arial"/>
              </a:rPr>
              <a:t>n.d</a:t>
            </a:r>
            <a:r>
              <a:rPr lang="en-US" sz="1200" dirty="0">
                <a:latin typeface="Arial"/>
                <a:ea typeface="+mn-lt"/>
                <a:cs typeface="Arial"/>
              </a:rPr>
              <a:t>) </a:t>
            </a:r>
            <a:r>
              <a:rPr lang="en-US" sz="1200" i="1" dirty="0">
                <a:latin typeface="Arial"/>
                <a:ea typeface="+mn-lt"/>
                <a:cs typeface="Arial"/>
              </a:rPr>
              <a:t>Dementia support</a:t>
            </a:r>
            <a:r>
              <a:rPr lang="en-US" sz="1200" dirty="0">
                <a:latin typeface="Arial"/>
                <a:ea typeface="+mn-lt"/>
                <a:cs typeface="Arial"/>
              </a:rPr>
              <a:t>. Available at: </a:t>
            </a:r>
            <a:r>
              <a:rPr lang="en-US" sz="1200" dirty="0">
                <a:latin typeface="Arial"/>
                <a:ea typeface="+mn-lt"/>
                <a:cs typeface="Arial"/>
                <a:hlinkClick r:id="rId2"/>
              </a:rPr>
              <a:t>https://www.alzheimers.org.uk/get-support</a:t>
            </a:r>
            <a:r>
              <a:rPr lang="en-US" sz="1200" dirty="0">
                <a:latin typeface="Arial"/>
                <a:ea typeface="+mn-lt"/>
                <a:cs typeface="Arial"/>
              </a:rPr>
              <a:t> (Accessed: 1st October 2025) .</a:t>
            </a:r>
            <a:endParaRPr lang="en-GB" sz="1200" dirty="0">
              <a:latin typeface="Arial"/>
              <a:ea typeface="+mn-lt"/>
              <a:cs typeface="Arial"/>
            </a:endParaRPr>
          </a:p>
          <a:p>
            <a:endParaRPr lang="en-US" sz="1200" dirty="0">
              <a:latin typeface="Arial"/>
              <a:ea typeface="+mn-lt"/>
              <a:cs typeface="Arial"/>
            </a:endParaRPr>
          </a:p>
          <a:p>
            <a:r>
              <a:rPr lang="en-GB" sz="1200" dirty="0">
                <a:solidFill>
                  <a:srgbClr val="242424"/>
                </a:solidFill>
                <a:latin typeface="Arial"/>
                <a:ea typeface="+mn-lt"/>
                <a:cs typeface="Arial"/>
              </a:rPr>
              <a:t>Browning, C.J., Ory, M.G. and Ahn, S.N. (2025) ‘Addressing the global challenge of healthy ageing’. </a:t>
            </a:r>
            <a:r>
              <a:rPr lang="en-GB" sz="1200" i="1" dirty="0">
                <a:solidFill>
                  <a:srgbClr val="242424"/>
                </a:solidFill>
                <a:latin typeface="Arial"/>
                <a:ea typeface="+mn-lt"/>
                <a:cs typeface="Arial"/>
              </a:rPr>
              <a:t>Frontiers in Public Health,</a:t>
            </a:r>
            <a:r>
              <a:rPr lang="en-GB" sz="1200" dirty="0">
                <a:solidFill>
                  <a:srgbClr val="242424"/>
                </a:solidFill>
                <a:latin typeface="Arial"/>
                <a:ea typeface="+mn-lt"/>
                <a:cs typeface="Arial"/>
              </a:rPr>
              <a:t> 13. Available at: </a:t>
            </a:r>
            <a:r>
              <a:rPr lang="en-GB" sz="1200" dirty="0">
                <a:latin typeface="Arial"/>
                <a:ea typeface="+mn-lt"/>
                <a:cs typeface="Arial"/>
                <a:hlinkClick r:id="rId5"/>
              </a:rPr>
              <a:t>https://www.frontiersin.org/articles/10.3389/fpubh.2025.1657102/full</a:t>
            </a:r>
            <a:r>
              <a:rPr lang="en-GB" sz="1200" dirty="0">
                <a:solidFill>
                  <a:srgbClr val="242424"/>
                </a:solidFill>
                <a:latin typeface="Arial"/>
                <a:ea typeface="+mn-lt"/>
                <a:cs typeface="Arial"/>
              </a:rPr>
              <a:t> (Accessed: 20th September 2025).</a:t>
            </a:r>
            <a:endParaRPr lang="en-GB" dirty="0"/>
          </a:p>
          <a:p>
            <a:endParaRPr lang="en-GB" sz="1200" dirty="0">
              <a:solidFill>
                <a:srgbClr val="242424"/>
              </a:solidFill>
              <a:latin typeface="Arial"/>
              <a:ea typeface="+mn-lt"/>
              <a:cs typeface="Arial"/>
            </a:endParaRPr>
          </a:p>
          <a:p>
            <a:r>
              <a:rPr lang="en-GB" sz="1200" dirty="0">
                <a:solidFill>
                  <a:srgbClr val="1B1B1B"/>
                </a:solidFill>
                <a:latin typeface="Arial"/>
                <a:ea typeface="+mn-lt"/>
                <a:cs typeface="Arial"/>
              </a:rPr>
              <a:t>Care Quality Commission.(2025) </a:t>
            </a:r>
            <a:r>
              <a:rPr lang="en-GB" sz="1200" i="1" dirty="0">
                <a:solidFill>
                  <a:srgbClr val="1B1B1B"/>
                </a:solidFill>
                <a:latin typeface="Arial"/>
                <a:ea typeface="+mn-lt"/>
                <a:cs typeface="Arial"/>
              </a:rPr>
              <a:t>Better regulation, better care: Consultation on improving how we assess and rate providers .</a:t>
            </a:r>
            <a:r>
              <a:rPr lang="en-GB" sz="1200" dirty="0">
                <a:solidFill>
                  <a:srgbClr val="1B1B1B"/>
                </a:solidFill>
                <a:latin typeface="Arial"/>
                <a:ea typeface="+mn-lt"/>
                <a:cs typeface="Arial"/>
              </a:rPr>
              <a:t> Available at : </a:t>
            </a:r>
            <a:r>
              <a:rPr lang="en-GB" sz="1200" dirty="0">
                <a:solidFill>
                  <a:srgbClr val="242424"/>
                </a:solidFill>
                <a:latin typeface="Arial"/>
                <a:ea typeface="+mn-lt"/>
                <a:cs typeface="Arial"/>
                <a:hlinkClick r:id="rId6"/>
              </a:rPr>
              <a:t>https://www.cqc.org.uk/sites/default/files/2025-10/20251014%20CQC%20Consultation%20document%20FINAL.pdf</a:t>
            </a:r>
            <a:r>
              <a:rPr lang="en-GB" sz="1200" dirty="0">
                <a:solidFill>
                  <a:srgbClr val="1B1B1B"/>
                </a:solidFill>
                <a:latin typeface="Arial"/>
                <a:ea typeface="+mn-lt"/>
                <a:cs typeface="Arial"/>
              </a:rPr>
              <a:t> (Accessed: 2nd October 2025).</a:t>
            </a:r>
            <a:endParaRPr lang="en-GB" dirty="0"/>
          </a:p>
          <a:p>
            <a:endParaRPr lang="en-GB" sz="1200" dirty="0">
              <a:solidFill>
                <a:srgbClr val="1B1B1B"/>
              </a:solidFill>
              <a:latin typeface="Arial"/>
              <a:ea typeface="+mn-lt"/>
              <a:cs typeface="Arial"/>
            </a:endParaRPr>
          </a:p>
          <a:p>
            <a:r>
              <a:rPr lang="en-GB" sz="1200" dirty="0">
                <a:solidFill>
                  <a:srgbClr val="000000"/>
                </a:solidFill>
                <a:latin typeface="Arial"/>
                <a:ea typeface="+mn-lt"/>
                <a:cs typeface="Arial"/>
              </a:rPr>
              <a:t>D’Cunha, N.M., Isbel, S. and Bail, K. (2023) ‘It’s like home – A small‐scale dementia care home and the use of technology: A qualitative study'.</a:t>
            </a:r>
            <a:r>
              <a:rPr lang="en-GB" sz="1200" i="1" dirty="0">
                <a:solidFill>
                  <a:srgbClr val="000000"/>
                </a:solidFill>
                <a:latin typeface="Arial"/>
                <a:ea typeface="+mn-lt"/>
                <a:cs typeface="Arial"/>
              </a:rPr>
              <a:t> Journal of Advanced Nursing</a:t>
            </a:r>
            <a:r>
              <a:rPr lang="en-GB" sz="1200" dirty="0">
                <a:solidFill>
                  <a:srgbClr val="000000"/>
                </a:solidFill>
                <a:latin typeface="Arial"/>
                <a:ea typeface="+mn-lt"/>
                <a:cs typeface="Arial"/>
              </a:rPr>
              <a:t>, </a:t>
            </a:r>
            <a:r>
              <a:rPr lang="en-GB" sz="1200" i="1" dirty="0">
                <a:solidFill>
                  <a:srgbClr val="333333"/>
                </a:solidFill>
                <a:latin typeface="Arial"/>
                <a:ea typeface="+mn-lt"/>
                <a:cs typeface="Arial"/>
              </a:rPr>
              <a:t>79</a:t>
            </a:r>
            <a:r>
              <a:rPr lang="en-GB" sz="1200" dirty="0">
                <a:solidFill>
                  <a:srgbClr val="333333"/>
                </a:solidFill>
                <a:latin typeface="Arial"/>
                <a:ea typeface="+mn-lt"/>
                <a:cs typeface="Arial"/>
              </a:rPr>
              <a:t>(10). </a:t>
            </a:r>
            <a:r>
              <a:rPr lang="en-GB" sz="1200" dirty="0" err="1">
                <a:solidFill>
                  <a:srgbClr val="333333"/>
                </a:solidFill>
                <a:latin typeface="Arial"/>
                <a:ea typeface="+mn-lt"/>
                <a:cs typeface="Arial"/>
              </a:rPr>
              <a:t>d</a:t>
            </a:r>
            <a:r>
              <a:rPr lang="en-GB" sz="1200" dirty="0" err="1">
                <a:solidFill>
                  <a:srgbClr val="000000"/>
                </a:solidFill>
                <a:latin typeface="Arial"/>
                <a:ea typeface="+mn-lt"/>
                <a:cs typeface="Arial"/>
              </a:rPr>
              <a:t>oi</a:t>
            </a:r>
            <a:r>
              <a:rPr lang="en-GB" sz="1200" dirty="0">
                <a:solidFill>
                  <a:srgbClr val="000000"/>
                </a:solidFill>
                <a:latin typeface="Arial"/>
                <a:ea typeface="+mn-lt"/>
                <a:cs typeface="Arial"/>
              </a:rPr>
              <a:t>: </a:t>
            </a:r>
            <a:r>
              <a:rPr lang="en-GB" sz="1200" dirty="0">
                <a:solidFill>
                  <a:srgbClr val="000000"/>
                </a:solidFill>
                <a:latin typeface="Arial"/>
                <a:ea typeface="+mn-lt"/>
                <a:cs typeface="Arial"/>
                <a:hlinkClick r:id="rId7"/>
              </a:rPr>
              <a:t>https://doi.org/10.1111/jan.15728</a:t>
            </a:r>
            <a:r>
              <a:rPr lang="en-GB" sz="1200" dirty="0">
                <a:solidFill>
                  <a:srgbClr val="2C72B7"/>
                </a:solidFill>
                <a:latin typeface="Arial"/>
                <a:ea typeface="+mn-lt"/>
                <a:cs typeface="Arial"/>
              </a:rPr>
              <a:t> .</a:t>
            </a:r>
            <a:endParaRPr lang="en-GB"/>
          </a:p>
          <a:p>
            <a:endParaRPr lang="en-GB" sz="1200" dirty="0">
              <a:solidFill>
                <a:srgbClr val="1B1B1B"/>
              </a:solidFill>
              <a:latin typeface="Arial"/>
              <a:ea typeface="+mn-lt"/>
              <a:cs typeface="Arial"/>
            </a:endParaRPr>
          </a:p>
          <a:p>
            <a:r>
              <a:rPr lang="en-GB" sz="1200" dirty="0">
                <a:solidFill>
                  <a:srgbClr val="242424"/>
                </a:solidFill>
                <a:latin typeface="Arial"/>
                <a:ea typeface="+mn-lt"/>
                <a:cs typeface="Arial"/>
              </a:rPr>
              <a:t>Department of Health and Social Care. (2014)</a:t>
            </a:r>
            <a:r>
              <a:rPr lang="en-GB" sz="1200" i="1" dirty="0">
                <a:solidFill>
                  <a:srgbClr val="242424"/>
                </a:solidFill>
                <a:latin typeface="Arial"/>
                <a:ea typeface="+mn-lt"/>
                <a:cs typeface="Arial"/>
              </a:rPr>
              <a:t> Care Act 2014. </a:t>
            </a:r>
            <a:r>
              <a:rPr lang="en-GB" sz="1200" dirty="0">
                <a:solidFill>
                  <a:srgbClr val="242424"/>
                </a:solidFill>
                <a:latin typeface="Arial"/>
                <a:ea typeface="+mn-lt"/>
                <a:cs typeface="Arial"/>
              </a:rPr>
              <a:t>Available at: </a:t>
            </a:r>
            <a:r>
              <a:rPr lang="en-GB" sz="1200" dirty="0">
                <a:solidFill>
                  <a:srgbClr val="1B1B1B"/>
                </a:solidFill>
                <a:latin typeface="Arial"/>
                <a:ea typeface="+mn-lt"/>
                <a:cs typeface="Arial"/>
                <a:hlinkClick r:id="rId8"/>
              </a:rPr>
              <a:t>https://www.legislation.gov.uk/ukpga/2014/23/contents/enacted</a:t>
            </a:r>
            <a:r>
              <a:rPr lang="en-GB" sz="1200" dirty="0">
                <a:solidFill>
                  <a:srgbClr val="242424"/>
                </a:solidFill>
                <a:latin typeface="Arial"/>
                <a:ea typeface="+mn-lt"/>
                <a:cs typeface="Arial"/>
              </a:rPr>
              <a:t>  (Accessed: 21st September 2025].</a:t>
            </a:r>
            <a:endParaRPr lang="en-GB" sz="1200" dirty="0">
              <a:solidFill>
                <a:srgbClr val="000000"/>
              </a:solidFill>
              <a:latin typeface="Arial"/>
              <a:ea typeface="+mn-lt"/>
              <a:cs typeface="Arial"/>
            </a:endParaRPr>
          </a:p>
          <a:p>
            <a:endParaRPr lang="en-GB" sz="1200" dirty="0">
              <a:solidFill>
                <a:srgbClr val="242424"/>
              </a:solidFill>
              <a:latin typeface="Arial"/>
              <a:ea typeface="+mn-lt"/>
              <a:cs typeface="Arial"/>
            </a:endParaRPr>
          </a:p>
          <a:p>
            <a:r>
              <a:rPr lang="en-GB" sz="1200" dirty="0" err="1">
                <a:solidFill>
                  <a:srgbClr val="1B1B1B"/>
                </a:solidFill>
                <a:latin typeface="Arial"/>
                <a:ea typeface="+mn-lt"/>
                <a:cs typeface="Arial"/>
              </a:rPr>
              <a:t>Gajarawala</a:t>
            </a:r>
            <a:r>
              <a:rPr lang="en-GB" sz="1200" dirty="0">
                <a:solidFill>
                  <a:srgbClr val="1B1B1B"/>
                </a:solidFill>
                <a:latin typeface="Arial"/>
                <a:ea typeface="+mn-lt"/>
                <a:cs typeface="Arial"/>
              </a:rPr>
              <a:t>, S. N., and Pelkowski, J. N. (2021) 'Telehealth Benefits and Barriers'. </a:t>
            </a:r>
            <a:r>
              <a:rPr lang="en-GB" sz="1200" i="1" dirty="0">
                <a:solidFill>
                  <a:srgbClr val="1B1B1B"/>
                </a:solidFill>
                <a:latin typeface="Arial"/>
                <a:ea typeface="+mn-lt"/>
                <a:cs typeface="Arial"/>
              </a:rPr>
              <a:t>The journal for nurse practitioners : JNP</a:t>
            </a:r>
            <a:r>
              <a:rPr lang="en-GB" sz="1200" dirty="0">
                <a:solidFill>
                  <a:srgbClr val="1B1B1B"/>
                </a:solidFill>
                <a:latin typeface="Arial"/>
                <a:ea typeface="+mn-lt"/>
                <a:cs typeface="Arial"/>
              </a:rPr>
              <a:t>, </a:t>
            </a:r>
            <a:r>
              <a:rPr lang="en-GB" sz="1200" i="1" dirty="0">
                <a:solidFill>
                  <a:srgbClr val="1B1B1B"/>
                </a:solidFill>
                <a:latin typeface="Arial"/>
                <a:ea typeface="+mn-lt"/>
                <a:cs typeface="Arial"/>
              </a:rPr>
              <a:t>17</a:t>
            </a:r>
            <a:r>
              <a:rPr lang="en-GB" sz="1200" dirty="0">
                <a:solidFill>
                  <a:srgbClr val="1B1B1B"/>
                </a:solidFill>
                <a:latin typeface="Arial"/>
                <a:ea typeface="+mn-lt"/>
                <a:cs typeface="Arial"/>
              </a:rPr>
              <a:t>(2), pp 218–221. </a:t>
            </a:r>
            <a:r>
              <a:rPr lang="en-GB" sz="1200" dirty="0" err="1">
                <a:solidFill>
                  <a:srgbClr val="1B1B1B"/>
                </a:solidFill>
                <a:latin typeface="Arial"/>
                <a:ea typeface="+mn-lt"/>
                <a:cs typeface="Arial"/>
              </a:rPr>
              <a:t>doi</a:t>
            </a:r>
            <a:r>
              <a:rPr lang="en-GB" sz="1200" dirty="0">
                <a:solidFill>
                  <a:srgbClr val="1B1B1B"/>
                </a:solidFill>
                <a:latin typeface="Arial"/>
                <a:ea typeface="+mn-lt"/>
                <a:cs typeface="Arial"/>
              </a:rPr>
              <a:t>: </a:t>
            </a:r>
            <a:r>
              <a:rPr lang="en-GB" sz="1200" dirty="0">
                <a:solidFill>
                  <a:srgbClr val="242424"/>
                </a:solidFill>
                <a:latin typeface="Arial"/>
                <a:ea typeface="+mn-lt"/>
                <a:cs typeface="Arial"/>
                <a:hlinkClick r:id="rId9"/>
              </a:rPr>
              <a:t>https://doi.org/10.1016/j.nurpra.2020.09.013</a:t>
            </a:r>
            <a:r>
              <a:rPr lang="en-GB" sz="1200" dirty="0">
                <a:solidFill>
                  <a:srgbClr val="1B1B1B"/>
                </a:solidFill>
                <a:latin typeface="Arial"/>
                <a:ea typeface="+mn-lt"/>
                <a:cs typeface="Arial"/>
              </a:rPr>
              <a:t> .</a:t>
            </a:r>
            <a:endParaRPr lang="en-GB" dirty="0"/>
          </a:p>
          <a:p>
            <a:endParaRPr lang="en-GB" sz="1200" dirty="0">
              <a:solidFill>
                <a:srgbClr val="242424"/>
              </a:solidFill>
              <a:latin typeface="Arial"/>
              <a:cs typeface="Arial"/>
            </a:endParaRPr>
          </a:p>
          <a:p>
            <a:r>
              <a:rPr lang="en-GB" sz="1200" dirty="0">
                <a:solidFill>
                  <a:srgbClr val="212121"/>
                </a:solidFill>
                <a:latin typeface="Arial"/>
                <a:ea typeface="+mn-lt"/>
                <a:cs typeface="Arial"/>
              </a:rPr>
              <a:t>Hartmann, C. W., Mills, W. L., Pimentel, C. B., Palmer, J. A., Allen, R. S., Zhao, S., </a:t>
            </a:r>
            <a:r>
              <a:rPr lang="en-GB" sz="1200" dirty="0" err="1">
                <a:solidFill>
                  <a:srgbClr val="212121"/>
                </a:solidFill>
                <a:latin typeface="Arial"/>
                <a:ea typeface="+mn-lt"/>
                <a:cs typeface="Arial"/>
              </a:rPr>
              <a:t>Wewiorski</a:t>
            </a:r>
            <a:r>
              <a:rPr lang="en-GB" sz="1200" dirty="0">
                <a:solidFill>
                  <a:srgbClr val="212121"/>
                </a:solidFill>
                <a:latin typeface="Arial"/>
                <a:ea typeface="+mn-lt"/>
                <a:cs typeface="Arial"/>
              </a:rPr>
              <a:t>, N. J., Sullivan, J. L., Dillon, K., Clark, V., Berlowitz, D. R. and Snow, A. L. (2018) 'Impact of Intervention to Improve Nursing Home Resident-Staff Interactions and Engagement'. </a:t>
            </a:r>
            <a:r>
              <a:rPr lang="en-GB" sz="1200" i="1" dirty="0">
                <a:solidFill>
                  <a:srgbClr val="212121"/>
                </a:solidFill>
                <a:latin typeface="Arial"/>
                <a:ea typeface="+mn-lt"/>
                <a:cs typeface="Arial"/>
              </a:rPr>
              <a:t>The Gerontologist</a:t>
            </a:r>
            <a:r>
              <a:rPr lang="en-GB" sz="1200" dirty="0">
                <a:solidFill>
                  <a:srgbClr val="212121"/>
                </a:solidFill>
                <a:latin typeface="Arial"/>
                <a:ea typeface="+mn-lt"/>
                <a:cs typeface="Arial"/>
              </a:rPr>
              <a:t>, 58(4), pp 291–301. </a:t>
            </a:r>
            <a:r>
              <a:rPr lang="en-GB" sz="1200" dirty="0" err="1">
                <a:solidFill>
                  <a:srgbClr val="212121"/>
                </a:solidFill>
                <a:latin typeface="Arial"/>
                <a:ea typeface="+mn-lt"/>
                <a:cs typeface="Arial"/>
              </a:rPr>
              <a:t>doi</a:t>
            </a:r>
            <a:r>
              <a:rPr lang="en-GB" sz="1200" dirty="0">
                <a:solidFill>
                  <a:srgbClr val="212121"/>
                </a:solidFill>
                <a:latin typeface="Arial"/>
                <a:ea typeface="+mn-lt"/>
                <a:cs typeface="Arial"/>
              </a:rPr>
              <a:t>:</a:t>
            </a:r>
            <a:r>
              <a:rPr lang="en-GB" sz="1200" dirty="0">
                <a:solidFill>
                  <a:srgbClr val="242424"/>
                </a:solidFill>
                <a:latin typeface="Arial"/>
                <a:ea typeface="+mn-lt"/>
                <a:cs typeface="Arial"/>
                <a:hlinkClick r:id="rId10"/>
              </a:rPr>
              <a:t>10.1093/geront/gny039</a:t>
            </a:r>
            <a:r>
              <a:rPr lang="en-GB" sz="1200" dirty="0">
                <a:solidFill>
                  <a:srgbClr val="000000"/>
                </a:solidFill>
                <a:latin typeface="Arial"/>
                <a:ea typeface="+mn-lt"/>
                <a:cs typeface="Arial"/>
              </a:rPr>
              <a:t> .</a:t>
            </a:r>
            <a:endParaRPr lang="en-GB" dirty="0"/>
          </a:p>
          <a:p>
            <a:r>
              <a:rPr lang="en-GB" sz="1200" dirty="0" err="1">
                <a:solidFill>
                  <a:srgbClr val="1B1B1B"/>
                </a:solidFill>
                <a:latin typeface="Arial"/>
                <a:ea typeface="+mn-lt"/>
                <a:cs typeface="Arial"/>
              </a:rPr>
              <a:t>Kosiol</a:t>
            </a:r>
            <a:r>
              <a:rPr lang="en-GB" sz="1200" dirty="0">
                <a:solidFill>
                  <a:srgbClr val="1B1B1B"/>
                </a:solidFill>
                <a:latin typeface="Arial"/>
                <a:ea typeface="+mn-lt"/>
                <a:cs typeface="Arial"/>
              </a:rPr>
              <a:t>, J., Silvester, T., Cooper, H., Alford, S and  Fraser, L. (2024)Revolutionising health and social care: innovative solutions for a brighter tomorrow - a systematic review of the literature. </a:t>
            </a:r>
            <a:r>
              <a:rPr lang="en-GB" sz="1200" i="1" dirty="0">
                <a:solidFill>
                  <a:srgbClr val="1B1B1B"/>
                </a:solidFill>
                <a:latin typeface="Arial"/>
                <a:ea typeface="+mn-lt"/>
                <a:cs typeface="Arial"/>
              </a:rPr>
              <a:t>BMC health services research</a:t>
            </a:r>
            <a:r>
              <a:rPr lang="en-GB" sz="1200" dirty="0">
                <a:solidFill>
                  <a:srgbClr val="1B1B1B"/>
                </a:solidFill>
                <a:latin typeface="Arial"/>
                <a:ea typeface="+mn-lt"/>
                <a:cs typeface="Arial"/>
              </a:rPr>
              <a:t>, </a:t>
            </a:r>
            <a:r>
              <a:rPr lang="en-GB" sz="1200" i="1" dirty="0">
                <a:solidFill>
                  <a:srgbClr val="1B1B1B"/>
                </a:solidFill>
                <a:latin typeface="Arial"/>
                <a:ea typeface="+mn-lt"/>
                <a:cs typeface="Arial"/>
              </a:rPr>
              <a:t>24</a:t>
            </a:r>
            <a:r>
              <a:rPr lang="en-GB" sz="1200" dirty="0">
                <a:solidFill>
                  <a:srgbClr val="1B1B1B"/>
                </a:solidFill>
                <a:latin typeface="Arial"/>
                <a:ea typeface="+mn-lt"/>
                <a:cs typeface="Arial"/>
              </a:rPr>
              <a:t>(1), pp 809. Doi: </a:t>
            </a:r>
            <a:r>
              <a:rPr lang="en-GB" sz="1200" dirty="0">
                <a:solidFill>
                  <a:srgbClr val="000000"/>
                </a:solidFill>
                <a:latin typeface="Arial"/>
                <a:ea typeface="+mn-lt"/>
                <a:cs typeface="Arial"/>
                <a:hlinkClick r:id="rId11"/>
              </a:rPr>
              <a:t>https://doi.org/10.1186/s12913-024-11099-5</a:t>
            </a:r>
            <a:endParaRPr lang="en-GB" sz="1200" dirty="0">
              <a:solidFill>
                <a:srgbClr val="1B1B1B"/>
              </a:solidFill>
              <a:latin typeface="Arial"/>
              <a:ea typeface="+mn-lt"/>
              <a:cs typeface="Arial"/>
            </a:endParaRPr>
          </a:p>
        </p:txBody>
      </p:sp>
      <p:sp>
        <p:nvSpPr>
          <p:cNvPr id="2" name="TextBox 1">
            <a:extLst>
              <a:ext uri="{FF2B5EF4-FFF2-40B4-BE49-F238E27FC236}">
                <a16:creationId xmlns:a16="http://schemas.microsoft.com/office/drawing/2014/main" id="{53CA204D-025D-9AC8-280D-1057CB5007A4}"/>
              </a:ext>
            </a:extLst>
          </p:cNvPr>
          <p:cNvSpPr txBox="1"/>
          <p:nvPr/>
        </p:nvSpPr>
        <p:spPr>
          <a:xfrm>
            <a:off x="4775514" y="282174"/>
            <a:ext cx="15896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a:cs typeface="Arial"/>
              </a:rPr>
              <a:t>References</a:t>
            </a:r>
          </a:p>
        </p:txBody>
      </p:sp>
    </p:spTree>
    <p:extLst>
      <p:ext uri="{BB962C8B-B14F-4D97-AF65-F5344CB8AC3E}">
        <p14:creationId xmlns:p14="http://schemas.microsoft.com/office/powerpoint/2010/main" val="717870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03F955F-C38C-6A26-F450-24B56B55AE1C}"/>
              </a:ext>
            </a:extLst>
          </p:cNvPr>
          <p:cNvSpPr txBox="1"/>
          <p:nvPr/>
        </p:nvSpPr>
        <p:spPr>
          <a:xfrm>
            <a:off x="220819" y="455440"/>
            <a:ext cx="11856181" cy="63709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200" dirty="0">
              <a:latin typeface="Arial"/>
              <a:cs typeface="Arial"/>
            </a:endParaRPr>
          </a:p>
          <a:p>
            <a:r>
              <a:rPr lang="en-GB" sz="1200" dirty="0">
                <a:solidFill>
                  <a:srgbClr val="242424"/>
                </a:solidFill>
                <a:latin typeface="Arial"/>
                <a:ea typeface="+mn-lt"/>
                <a:cs typeface="Arial"/>
              </a:rPr>
              <a:t>Local Government Association .(2025)</a:t>
            </a:r>
            <a:r>
              <a:rPr lang="en-GB" sz="1200" i="1" dirty="0">
                <a:solidFill>
                  <a:srgbClr val="464B51"/>
                </a:solidFill>
                <a:latin typeface="Arial"/>
                <a:ea typeface="+mn-lt"/>
                <a:cs typeface="Arial"/>
              </a:rPr>
              <a:t>The Care Act and whole family approaches.</a:t>
            </a:r>
            <a:r>
              <a:rPr lang="en-GB" sz="1200" dirty="0">
                <a:solidFill>
                  <a:srgbClr val="242424"/>
                </a:solidFill>
                <a:latin typeface="Arial"/>
                <a:ea typeface="+mn-lt"/>
                <a:cs typeface="Arial"/>
              </a:rPr>
              <a:t> Available at: </a:t>
            </a:r>
            <a:r>
              <a:rPr lang="en-GB" sz="1200" dirty="0">
                <a:solidFill>
                  <a:srgbClr val="242424"/>
                </a:solidFill>
                <a:latin typeface="Arial"/>
                <a:ea typeface="+mn-lt"/>
                <a:cs typeface="Arial"/>
                <a:hlinkClick r:id="rId2"/>
              </a:rPr>
              <a:t>https://www.local.gov.uk/publications/care-act-and-whole-family-approaches</a:t>
            </a:r>
            <a:r>
              <a:rPr lang="en-GB" sz="1200" dirty="0">
                <a:solidFill>
                  <a:srgbClr val="242424"/>
                </a:solidFill>
                <a:latin typeface="Arial"/>
                <a:ea typeface="+mn-lt"/>
                <a:cs typeface="Arial"/>
              </a:rPr>
              <a:t>  (Accessed 14 Oct. 2025).</a:t>
            </a:r>
            <a:endParaRPr lang="en-GB" dirty="0"/>
          </a:p>
          <a:p>
            <a:endParaRPr lang="en-GB" sz="1200" dirty="0">
              <a:solidFill>
                <a:srgbClr val="242424"/>
              </a:solidFill>
              <a:latin typeface="Arial"/>
              <a:ea typeface="+mn-lt"/>
              <a:cs typeface="Arial"/>
            </a:endParaRPr>
          </a:p>
          <a:p>
            <a:r>
              <a:rPr lang="en-GB" sz="1200" dirty="0">
                <a:solidFill>
                  <a:srgbClr val="1B1B1B"/>
                </a:solidFill>
                <a:latin typeface="Arial"/>
                <a:ea typeface="+mn-lt"/>
                <a:cs typeface="Arial"/>
              </a:rPr>
              <a:t>Newbould, L., Samsi, K. and Wilberforce, M. (2022) 'Developing effective workforce training to support the long-term care of older adults: A review of reviews'. </a:t>
            </a:r>
            <a:r>
              <a:rPr lang="en-GB" sz="1200" i="1" dirty="0">
                <a:solidFill>
                  <a:srgbClr val="1B1B1B"/>
                </a:solidFill>
                <a:latin typeface="Arial"/>
                <a:ea typeface="+mn-lt"/>
                <a:cs typeface="Arial"/>
              </a:rPr>
              <a:t>Health &amp; social care in the community</a:t>
            </a:r>
            <a:r>
              <a:rPr lang="en-GB" sz="1200" dirty="0">
                <a:solidFill>
                  <a:srgbClr val="1B1B1B"/>
                </a:solidFill>
                <a:latin typeface="Arial"/>
                <a:ea typeface="+mn-lt"/>
                <a:cs typeface="Arial"/>
              </a:rPr>
              <a:t>, </a:t>
            </a:r>
            <a:r>
              <a:rPr lang="en-GB" sz="1200" i="1" dirty="0">
                <a:solidFill>
                  <a:srgbClr val="1B1B1B"/>
                </a:solidFill>
                <a:latin typeface="Arial"/>
                <a:ea typeface="+mn-lt"/>
                <a:cs typeface="Arial"/>
              </a:rPr>
              <a:t>30</a:t>
            </a:r>
            <a:r>
              <a:rPr lang="en-GB" sz="1200" dirty="0">
                <a:solidFill>
                  <a:srgbClr val="1B1B1B"/>
                </a:solidFill>
                <a:latin typeface="Arial"/>
                <a:ea typeface="+mn-lt"/>
                <a:cs typeface="Arial"/>
              </a:rPr>
              <a:t>(6), pp 2202–2217.doi: </a:t>
            </a:r>
            <a:r>
              <a:rPr lang="en-GB" sz="1200" dirty="0">
                <a:solidFill>
                  <a:srgbClr val="000000"/>
                </a:solidFill>
                <a:latin typeface="Arial"/>
                <a:ea typeface="+mn-lt"/>
                <a:cs typeface="Arial"/>
                <a:hlinkClick r:id="rId3"/>
              </a:rPr>
              <a:t>https://doi.org/10.1111/hsc.13897</a:t>
            </a:r>
            <a:r>
              <a:rPr lang="en-GB" sz="1200" dirty="0">
                <a:solidFill>
                  <a:srgbClr val="1B1B1B"/>
                </a:solidFill>
                <a:latin typeface="Arial"/>
                <a:ea typeface="+mn-lt"/>
                <a:cs typeface="Arial"/>
              </a:rPr>
              <a:t> .</a:t>
            </a:r>
            <a:endParaRPr lang="en-GB" sz="1200" dirty="0">
              <a:solidFill>
                <a:srgbClr val="000000"/>
              </a:solidFill>
              <a:latin typeface="Arial"/>
              <a:ea typeface="+mn-lt"/>
              <a:cs typeface="Arial"/>
            </a:endParaRPr>
          </a:p>
          <a:p>
            <a:endParaRPr lang="en-GB" sz="1200" dirty="0">
              <a:solidFill>
                <a:srgbClr val="1B1B1B"/>
              </a:solidFill>
              <a:latin typeface="Arial"/>
              <a:ea typeface="+mn-lt"/>
              <a:cs typeface="Arial"/>
            </a:endParaRPr>
          </a:p>
          <a:p>
            <a:r>
              <a:rPr lang="en-GB" sz="1200" dirty="0">
                <a:solidFill>
                  <a:srgbClr val="242424"/>
                </a:solidFill>
                <a:latin typeface="Arial"/>
                <a:ea typeface="+mn-lt"/>
                <a:cs typeface="Arial"/>
              </a:rPr>
              <a:t>NHS England. (2018)</a:t>
            </a:r>
            <a:r>
              <a:rPr lang="en-GB" sz="1200" i="1" dirty="0">
                <a:solidFill>
                  <a:srgbClr val="242424"/>
                </a:solidFill>
                <a:latin typeface="Arial"/>
                <a:ea typeface="+mn-lt"/>
                <a:cs typeface="Arial"/>
              </a:rPr>
              <a:t> Ageing well is everyone' s business .</a:t>
            </a:r>
            <a:r>
              <a:rPr lang="en-GB" sz="1200" dirty="0">
                <a:solidFill>
                  <a:srgbClr val="242424"/>
                </a:solidFill>
                <a:latin typeface="Arial"/>
                <a:ea typeface="+mn-lt"/>
                <a:cs typeface="Arial"/>
              </a:rPr>
              <a:t>Available at: </a:t>
            </a:r>
            <a:r>
              <a:rPr lang="en-GB" sz="1200" dirty="0">
                <a:solidFill>
                  <a:srgbClr val="1B1B1B"/>
                </a:solidFill>
                <a:latin typeface="Arial"/>
                <a:ea typeface="+mn-lt"/>
                <a:cs typeface="Arial"/>
                <a:hlinkClick r:id="rId4"/>
              </a:rPr>
              <a:t>https://www.england.nhs.uk/community-health-services/ageing-well/</a:t>
            </a:r>
            <a:r>
              <a:rPr lang="en-GB" sz="1200" dirty="0">
                <a:solidFill>
                  <a:srgbClr val="242424"/>
                </a:solidFill>
                <a:latin typeface="Arial"/>
                <a:ea typeface="+mn-lt"/>
                <a:cs typeface="Arial"/>
              </a:rPr>
              <a:t>  (Accessed: 28th September 2025).</a:t>
            </a:r>
            <a:endParaRPr lang="en-GB" dirty="0"/>
          </a:p>
          <a:p>
            <a:endParaRPr lang="en-GB" sz="1200" dirty="0">
              <a:solidFill>
                <a:srgbClr val="000000"/>
              </a:solidFill>
              <a:latin typeface="Arial"/>
              <a:ea typeface="+mn-lt"/>
              <a:cs typeface="Arial"/>
            </a:endParaRPr>
          </a:p>
          <a:p>
            <a:r>
              <a:rPr lang="en-GB" sz="1200" dirty="0">
                <a:solidFill>
                  <a:srgbClr val="1B1B1B"/>
                </a:solidFill>
                <a:latin typeface="Arial"/>
                <a:ea typeface="+mn-lt"/>
                <a:cs typeface="Arial"/>
              </a:rPr>
              <a:t>NHS England. (</a:t>
            </a:r>
            <a:r>
              <a:rPr lang="en-GB" sz="1200" dirty="0" err="1">
                <a:solidFill>
                  <a:srgbClr val="1B1B1B"/>
                </a:solidFill>
                <a:latin typeface="Arial"/>
                <a:ea typeface="+mn-lt"/>
                <a:cs typeface="Arial"/>
              </a:rPr>
              <a:t>n.d</a:t>
            </a:r>
            <a:r>
              <a:rPr lang="en-GB" sz="1200" dirty="0">
                <a:solidFill>
                  <a:srgbClr val="1B1B1B"/>
                </a:solidFill>
                <a:latin typeface="Arial"/>
                <a:ea typeface="+mn-lt"/>
                <a:cs typeface="Arial"/>
              </a:rPr>
              <a:t>)</a:t>
            </a:r>
            <a:r>
              <a:rPr lang="en-GB" sz="1200" i="1" dirty="0">
                <a:solidFill>
                  <a:srgbClr val="1B1B1B"/>
                </a:solidFill>
                <a:latin typeface="Arial"/>
                <a:ea typeface="+mn-lt"/>
                <a:cs typeface="Arial"/>
              </a:rPr>
              <a:t> Digital transformation</a:t>
            </a:r>
            <a:r>
              <a:rPr lang="en-GB" sz="1200" dirty="0">
                <a:solidFill>
                  <a:srgbClr val="1B1B1B"/>
                </a:solidFill>
                <a:latin typeface="Arial"/>
                <a:ea typeface="+mn-lt"/>
                <a:cs typeface="Arial"/>
              </a:rPr>
              <a:t>. Available at: </a:t>
            </a:r>
            <a:r>
              <a:rPr lang="en-GB" sz="1200" dirty="0">
                <a:solidFill>
                  <a:srgbClr val="000000"/>
                </a:solidFill>
                <a:latin typeface="Arial"/>
                <a:ea typeface="+mn-lt"/>
                <a:cs typeface="Arial"/>
                <a:hlinkClick r:id="rId5"/>
              </a:rPr>
              <a:t>https://www.england.nhs.uk/digitaltechnology/</a:t>
            </a:r>
            <a:r>
              <a:rPr lang="en-GB" sz="1200" dirty="0">
                <a:solidFill>
                  <a:srgbClr val="1B1B1B"/>
                </a:solidFill>
                <a:latin typeface="Arial"/>
                <a:ea typeface="+mn-lt"/>
                <a:cs typeface="Arial"/>
              </a:rPr>
              <a:t> (Accessed: 1st October 2025).</a:t>
            </a:r>
            <a:endParaRPr lang="en-GB" sz="1200" dirty="0">
              <a:solidFill>
                <a:srgbClr val="000000"/>
              </a:solidFill>
              <a:latin typeface="Arial"/>
              <a:ea typeface="+mn-lt"/>
              <a:cs typeface="Arial"/>
            </a:endParaRPr>
          </a:p>
          <a:p>
            <a:endParaRPr lang="en-GB" sz="1200" dirty="0">
              <a:solidFill>
                <a:srgbClr val="1B1B1B"/>
              </a:solidFill>
              <a:latin typeface="Arial"/>
              <a:ea typeface="+mn-lt"/>
              <a:cs typeface="Arial"/>
            </a:endParaRPr>
          </a:p>
          <a:p>
            <a:endParaRPr lang="en-GB" sz="1200" dirty="0">
              <a:solidFill>
                <a:srgbClr val="000000"/>
              </a:solidFill>
              <a:latin typeface="Arial"/>
              <a:ea typeface="+mn-lt"/>
              <a:cs typeface="Arial"/>
            </a:endParaRPr>
          </a:p>
          <a:p>
            <a:r>
              <a:rPr lang="en-GB" sz="1200" dirty="0">
                <a:solidFill>
                  <a:srgbClr val="0E0E0E"/>
                </a:solidFill>
                <a:latin typeface="Arial"/>
                <a:ea typeface="+mn-lt"/>
                <a:cs typeface="Arial"/>
              </a:rPr>
              <a:t>NHS England. (</a:t>
            </a:r>
            <a:r>
              <a:rPr lang="en-GB" sz="1200" dirty="0" err="1">
                <a:solidFill>
                  <a:srgbClr val="0E0E0E"/>
                </a:solidFill>
                <a:latin typeface="Arial"/>
                <a:ea typeface="+mn-lt"/>
                <a:cs typeface="Arial"/>
              </a:rPr>
              <a:t>n.d</a:t>
            </a:r>
            <a:r>
              <a:rPr lang="en-GB" sz="1200" dirty="0">
                <a:solidFill>
                  <a:srgbClr val="0E0E0E"/>
                </a:solidFill>
                <a:latin typeface="Arial"/>
                <a:ea typeface="+mn-lt"/>
                <a:cs typeface="Arial"/>
              </a:rPr>
              <a:t>) </a:t>
            </a:r>
            <a:r>
              <a:rPr lang="en-GB" sz="1200" i="1" dirty="0">
                <a:solidFill>
                  <a:srgbClr val="202A30"/>
                </a:solidFill>
                <a:latin typeface="Arial"/>
                <a:ea typeface="+mn-lt"/>
                <a:cs typeface="Arial"/>
              </a:rPr>
              <a:t>Personalised care and support planning .</a:t>
            </a:r>
            <a:r>
              <a:rPr lang="en-GB" sz="1200" dirty="0">
                <a:solidFill>
                  <a:srgbClr val="202A30"/>
                </a:solidFill>
                <a:latin typeface="Arial"/>
                <a:ea typeface="+mn-lt"/>
                <a:cs typeface="Arial"/>
              </a:rPr>
              <a:t> Available at: </a:t>
            </a:r>
            <a:r>
              <a:rPr lang="en-GB" sz="1200" dirty="0">
                <a:solidFill>
                  <a:srgbClr val="000000"/>
                </a:solidFill>
                <a:latin typeface="Arial"/>
                <a:ea typeface="+mn-lt"/>
                <a:cs typeface="Arial"/>
                <a:hlinkClick r:id="rId6"/>
              </a:rPr>
              <a:t>https://www.england.nhs.uk/personalisedcare/pcsp/</a:t>
            </a:r>
            <a:r>
              <a:rPr lang="en-GB" sz="1200" dirty="0">
                <a:solidFill>
                  <a:srgbClr val="202A30"/>
                </a:solidFill>
                <a:latin typeface="Arial"/>
                <a:ea typeface="+mn-lt"/>
                <a:cs typeface="Arial"/>
              </a:rPr>
              <a:t> (Accessed: 2nd October 2025).</a:t>
            </a:r>
            <a:endParaRPr lang="en-GB" sz="1200" dirty="0">
              <a:solidFill>
                <a:srgbClr val="000000"/>
              </a:solidFill>
              <a:latin typeface="Arial"/>
              <a:ea typeface="+mn-lt"/>
              <a:cs typeface="Arial"/>
            </a:endParaRPr>
          </a:p>
          <a:p>
            <a:endParaRPr lang="en-GB" sz="1200" dirty="0">
              <a:solidFill>
                <a:srgbClr val="000000"/>
              </a:solidFill>
              <a:latin typeface="Arial"/>
              <a:ea typeface="+mn-lt"/>
              <a:cs typeface="Arial"/>
            </a:endParaRPr>
          </a:p>
          <a:p>
            <a:r>
              <a:rPr lang="en-GB" sz="1200" dirty="0">
                <a:solidFill>
                  <a:srgbClr val="242424"/>
                </a:solidFill>
                <a:latin typeface="Arial"/>
                <a:ea typeface="+mn-lt"/>
                <a:cs typeface="Arial"/>
              </a:rPr>
              <a:t>NHS England. (2019) </a:t>
            </a:r>
            <a:r>
              <a:rPr lang="en-GB" sz="1200" i="1" dirty="0">
                <a:solidFill>
                  <a:srgbClr val="242424"/>
                </a:solidFill>
                <a:latin typeface="Arial"/>
                <a:ea typeface="+mn-lt"/>
                <a:cs typeface="Arial"/>
              </a:rPr>
              <a:t>The NHS Long Term Plan</a:t>
            </a:r>
            <a:r>
              <a:rPr lang="en-GB" sz="1200" dirty="0">
                <a:solidFill>
                  <a:srgbClr val="242424"/>
                </a:solidFill>
                <a:latin typeface="Arial"/>
                <a:ea typeface="+mn-lt"/>
                <a:cs typeface="Arial"/>
              </a:rPr>
              <a:t>. Available at: </a:t>
            </a:r>
            <a:r>
              <a:rPr lang="en-GB" sz="1200" dirty="0">
                <a:solidFill>
                  <a:srgbClr val="000000"/>
                </a:solidFill>
                <a:latin typeface="Arial"/>
                <a:ea typeface="+mn-lt"/>
                <a:cs typeface="Arial"/>
                <a:hlinkClick r:id="rId7"/>
              </a:rPr>
              <a:t>https://www.longtermplan.nhs.uk/</a:t>
            </a:r>
            <a:r>
              <a:rPr lang="en-GB" sz="1200" dirty="0">
                <a:solidFill>
                  <a:srgbClr val="242424"/>
                </a:solidFill>
                <a:latin typeface="Arial"/>
                <a:ea typeface="+mn-lt"/>
                <a:cs typeface="Arial"/>
              </a:rPr>
              <a:t> (Accessed: 26th September 2025).</a:t>
            </a:r>
            <a:endParaRPr lang="en-GB" dirty="0"/>
          </a:p>
          <a:p>
            <a:endParaRPr lang="en-GB" sz="1200" dirty="0">
              <a:solidFill>
                <a:srgbClr val="000000"/>
              </a:solidFill>
              <a:latin typeface="Arial"/>
              <a:ea typeface="+mn-lt"/>
              <a:cs typeface="Arial"/>
            </a:endParaRPr>
          </a:p>
          <a:p>
            <a:r>
              <a:rPr lang="en-GB" sz="1200" dirty="0">
                <a:solidFill>
                  <a:srgbClr val="242424"/>
                </a:solidFill>
                <a:latin typeface="Arial"/>
                <a:ea typeface="+mn-lt"/>
                <a:cs typeface="Arial"/>
              </a:rPr>
              <a:t>National Institute For Health and Care Excellence. (2016)</a:t>
            </a:r>
            <a:r>
              <a:rPr lang="en-GB" sz="1200" i="1" dirty="0">
                <a:solidFill>
                  <a:srgbClr val="242424"/>
                </a:solidFill>
                <a:latin typeface="Arial"/>
                <a:ea typeface="+mn-lt"/>
                <a:cs typeface="Arial"/>
              </a:rPr>
              <a:t> </a:t>
            </a:r>
            <a:r>
              <a:rPr lang="en-GB" sz="1200" i="1" dirty="0">
                <a:solidFill>
                  <a:srgbClr val="0E0E0E"/>
                </a:solidFill>
                <a:latin typeface="Arial"/>
                <a:ea typeface="+mn-lt"/>
                <a:cs typeface="Arial"/>
              </a:rPr>
              <a:t>Community engagement: improving health and wellbeing and reducing health inequalities. </a:t>
            </a:r>
            <a:r>
              <a:rPr lang="en-GB" sz="1200" dirty="0">
                <a:solidFill>
                  <a:srgbClr val="0E0E0E"/>
                </a:solidFill>
                <a:latin typeface="Arial"/>
                <a:ea typeface="+mn-lt"/>
                <a:cs typeface="Arial"/>
              </a:rPr>
              <a:t>Available at: </a:t>
            </a:r>
            <a:r>
              <a:rPr lang="en-GB" sz="1200" dirty="0">
                <a:solidFill>
                  <a:srgbClr val="000000"/>
                </a:solidFill>
                <a:latin typeface="Arial"/>
                <a:ea typeface="+mn-lt"/>
                <a:cs typeface="Arial"/>
                <a:hlinkClick r:id="rId8"/>
              </a:rPr>
              <a:t>https://www.nice.org.uk/guidance/ng44/chapter/recommendations</a:t>
            </a:r>
            <a:r>
              <a:rPr lang="en-GB" sz="1200" dirty="0">
                <a:solidFill>
                  <a:srgbClr val="0E0E0E"/>
                </a:solidFill>
                <a:latin typeface="Arial"/>
                <a:ea typeface="+mn-lt"/>
                <a:cs typeface="Arial"/>
              </a:rPr>
              <a:t> (Accessed: 2nd October 2025).</a:t>
            </a:r>
            <a:endParaRPr lang="en-US" sz="1200" dirty="0">
              <a:solidFill>
                <a:srgbClr val="000000"/>
              </a:solidFill>
              <a:latin typeface="Arial"/>
              <a:ea typeface="+mn-lt"/>
              <a:cs typeface="Arial"/>
            </a:endParaRPr>
          </a:p>
          <a:p>
            <a:endParaRPr lang="en-GB" sz="1200" dirty="0">
              <a:solidFill>
                <a:srgbClr val="0E0E0E"/>
              </a:solidFill>
              <a:latin typeface="Arial"/>
              <a:ea typeface="+mn-lt"/>
              <a:cs typeface="Arial"/>
            </a:endParaRPr>
          </a:p>
          <a:p>
            <a:endParaRPr lang="en-GB" sz="1200" dirty="0">
              <a:solidFill>
                <a:srgbClr val="000000"/>
              </a:solidFill>
              <a:latin typeface="Arial"/>
              <a:ea typeface="+mn-lt"/>
              <a:cs typeface="Arial"/>
            </a:endParaRPr>
          </a:p>
          <a:p>
            <a:r>
              <a:rPr lang="en-GB" sz="1200" dirty="0">
                <a:solidFill>
                  <a:srgbClr val="212121"/>
                </a:solidFill>
                <a:latin typeface="Arial"/>
                <a:ea typeface="+mn-lt"/>
                <a:cs typeface="Arial"/>
              </a:rPr>
              <a:t>Orellana, K., Manthorpe, </a:t>
            </a:r>
            <a:r>
              <a:rPr lang="en-GB" sz="1200" dirty="0" err="1">
                <a:solidFill>
                  <a:srgbClr val="212121"/>
                </a:solidFill>
                <a:latin typeface="Arial"/>
                <a:ea typeface="+mn-lt"/>
                <a:cs typeface="Arial"/>
              </a:rPr>
              <a:t>J.and</a:t>
            </a:r>
            <a:r>
              <a:rPr lang="en-GB" sz="1200" dirty="0">
                <a:solidFill>
                  <a:srgbClr val="212121"/>
                </a:solidFill>
                <a:latin typeface="Arial"/>
                <a:ea typeface="+mn-lt"/>
                <a:cs typeface="Arial"/>
              </a:rPr>
              <a:t> Tinker, A. (2020) 'Day centres for older people: a systematically conducted scoping review of literature about their benefits, purposes and how they are perceived'. </a:t>
            </a:r>
            <a:r>
              <a:rPr lang="en-GB" sz="1200" i="1" dirty="0">
                <a:solidFill>
                  <a:srgbClr val="212121"/>
                </a:solidFill>
                <a:latin typeface="Arial"/>
                <a:ea typeface="+mn-lt"/>
                <a:cs typeface="Arial"/>
              </a:rPr>
              <a:t>Ageing and society</a:t>
            </a:r>
            <a:r>
              <a:rPr lang="en-GB" sz="1200" dirty="0">
                <a:solidFill>
                  <a:srgbClr val="212121"/>
                </a:solidFill>
                <a:latin typeface="Arial"/>
                <a:ea typeface="+mn-lt"/>
                <a:cs typeface="Arial"/>
              </a:rPr>
              <a:t>, </a:t>
            </a:r>
            <a:r>
              <a:rPr lang="en-GB" sz="1200" i="1" dirty="0">
                <a:solidFill>
                  <a:srgbClr val="212121"/>
                </a:solidFill>
                <a:latin typeface="Arial"/>
                <a:ea typeface="+mn-lt"/>
                <a:cs typeface="Arial"/>
              </a:rPr>
              <a:t>40</a:t>
            </a:r>
            <a:r>
              <a:rPr lang="en-GB" sz="1200" dirty="0">
                <a:solidFill>
                  <a:srgbClr val="212121"/>
                </a:solidFill>
                <a:latin typeface="Arial"/>
                <a:ea typeface="+mn-lt"/>
                <a:cs typeface="Arial"/>
              </a:rPr>
              <a:t>(1), pp 73–104. </a:t>
            </a:r>
            <a:r>
              <a:rPr lang="en-GB" sz="1200" dirty="0" err="1">
                <a:solidFill>
                  <a:srgbClr val="212121"/>
                </a:solidFill>
                <a:latin typeface="Arial"/>
                <a:ea typeface="+mn-lt"/>
                <a:cs typeface="Arial"/>
              </a:rPr>
              <a:t>doi</a:t>
            </a:r>
            <a:r>
              <a:rPr lang="en-GB" sz="1200" dirty="0">
                <a:solidFill>
                  <a:srgbClr val="212121"/>
                </a:solidFill>
                <a:latin typeface="Arial"/>
                <a:ea typeface="+mn-lt"/>
                <a:cs typeface="Arial"/>
              </a:rPr>
              <a:t>: </a:t>
            </a:r>
            <a:r>
              <a:rPr lang="en-GB" sz="1200" dirty="0">
                <a:solidFill>
                  <a:srgbClr val="000000"/>
                </a:solidFill>
                <a:latin typeface="Arial"/>
                <a:ea typeface="+mn-lt"/>
                <a:cs typeface="Arial"/>
                <a:hlinkClick r:id="rId9"/>
              </a:rPr>
              <a:t>10.1017/s0144686x18000843</a:t>
            </a:r>
            <a:r>
              <a:rPr lang="en-GB" sz="1200" dirty="0">
                <a:solidFill>
                  <a:srgbClr val="000000"/>
                </a:solidFill>
                <a:latin typeface="Arial"/>
                <a:ea typeface="+mn-lt"/>
                <a:cs typeface="Arial"/>
              </a:rPr>
              <a:t> .</a:t>
            </a:r>
            <a:endParaRPr lang="en-US" sz="1200" dirty="0">
              <a:solidFill>
                <a:srgbClr val="000000"/>
              </a:solidFill>
              <a:latin typeface="Arial"/>
              <a:ea typeface="+mn-lt"/>
              <a:cs typeface="Arial"/>
            </a:endParaRPr>
          </a:p>
          <a:p>
            <a:endParaRPr lang="en-GB" sz="1200" dirty="0">
              <a:solidFill>
                <a:srgbClr val="000000"/>
              </a:solidFill>
              <a:latin typeface="Arial"/>
              <a:ea typeface="+mn-lt"/>
              <a:cs typeface="Arial"/>
            </a:endParaRPr>
          </a:p>
          <a:p>
            <a:endParaRPr lang="en-GB" sz="1200" dirty="0">
              <a:solidFill>
                <a:srgbClr val="000000"/>
              </a:solidFill>
              <a:latin typeface="Arial"/>
              <a:ea typeface="+mn-lt"/>
              <a:cs typeface="Arial"/>
            </a:endParaRPr>
          </a:p>
          <a:p>
            <a:r>
              <a:rPr lang="en-GB" sz="1200" dirty="0">
                <a:solidFill>
                  <a:srgbClr val="000000"/>
                </a:solidFill>
                <a:latin typeface="Arial"/>
                <a:cs typeface="Arial"/>
              </a:rPr>
              <a:t>Osborne, M. (2022) </a:t>
            </a:r>
            <a:r>
              <a:rPr lang="en-GB" sz="1200" i="1" dirty="0">
                <a:solidFill>
                  <a:srgbClr val="000000"/>
                </a:solidFill>
                <a:latin typeface="Arial"/>
                <a:cs typeface="Arial"/>
              </a:rPr>
              <a:t>10 Assistive Technology And Devices for Those Living with Dementia and Alzheimer’s.</a:t>
            </a:r>
            <a:r>
              <a:rPr lang="en-GB" sz="1200" dirty="0">
                <a:solidFill>
                  <a:srgbClr val="000000"/>
                </a:solidFill>
                <a:latin typeface="Arial"/>
                <a:cs typeface="Arial"/>
              </a:rPr>
              <a:t> Available at: </a:t>
            </a:r>
            <a:r>
              <a:rPr lang="en-GB" sz="1200" dirty="0">
                <a:solidFill>
                  <a:srgbClr val="000000"/>
                </a:solidFill>
                <a:latin typeface="Arial"/>
                <a:cs typeface="Arial"/>
                <a:hlinkClick r:id="rId10"/>
              </a:rPr>
              <a:t>https://yourdementiatherapist.com/alzheimers-dementia/caregiving/assistive-technology/</a:t>
            </a:r>
            <a:r>
              <a:rPr lang="en-GB" sz="1200" dirty="0">
                <a:solidFill>
                  <a:srgbClr val="000000"/>
                </a:solidFill>
                <a:latin typeface="Arial"/>
                <a:cs typeface="Arial"/>
              </a:rPr>
              <a:t> (Accessed : 28th September 2025) .</a:t>
            </a:r>
            <a:endParaRPr lang="en-GB" dirty="0"/>
          </a:p>
          <a:p>
            <a:endParaRPr lang="en-GB" sz="1200" dirty="0">
              <a:solidFill>
                <a:srgbClr val="000000"/>
              </a:solidFill>
              <a:latin typeface="Arial"/>
              <a:cs typeface="Arial"/>
            </a:endParaRPr>
          </a:p>
          <a:p>
            <a:endParaRPr lang="en-US" sz="1200" dirty="0">
              <a:solidFill>
                <a:srgbClr val="000000"/>
              </a:solidFill>
              <a:latin typeface="Arial"/>
              <a:ea typeface="+mn-lt"/>
              <a:cs typeface="Arial"/>
            </a:endParaRPr>
          </a:p>
          <a:p>
            <a:r>
              <a:rPr lang="en-US" sz="1200" dirty="0">
                <a:solidFill>
                  <a:srgbClr val="000000"/>
                </a:solidFill>
                <a:latin typeface="Arial"/>
                <a:ea typeface="+mn-lt"/>
                <a:cs typeface="Arial"/>
              </a:rPr>
              <a:t>Social Care of Institute For Excellence. (</a:t>
            </a:r>
            <a:r>
              <a:rPr lang="en-US" sz="1200" dirty="0" err="1">
                <a:solidFill>
                  <a:srgbClr val="000000"/>
                </a:solidFill>
                <a:latin typeface="Arial"/>
                <a:ea typeface="+mn-lt"/>
                <a:cs typeface="Arial"/>
              </a:rPr>
              <a:t>n.d</a:t>
            </a:r>
            <a:r>
              <a:rPr lang="en-US" sz="1200" dirty="0">
                <a:solidFill>
                  <a:srgbClr val="000000"/>
                </a:solidFill>
                <a:latin typeface="Arial"/>
                <a:ea typeface="+mn-lt"/>
                <a:cs typeface="Arial"/>
              </a:rPr>
              <a:t>) </a:t>
            </a:r>
            <a:r>
              <a:rPr lang="en-US" sz="1200" i="1" dirty="0">
                <a:solidFill>
                  <a:srgbClr val="000000"/>
                </a:solidFill>
                <a:latin typeface="Arial"/>
                <a:ea typeface="+mn-lt"/>
                <a:cs typeface="Arial"/>
              </a:rPr>
              <a:t>About the Social Care Institute for Excellence . </a:t>
            </a:r>
            <a:r>
              <a:rPr lang="en-US" sz="1200" dirty="0">
                <a:solidFill>
                  <a:srgbClr val="000000"/>
                </a:solidFill>
                <a:latin typeface="Arial"/>
                <a:ea typeface="+mn-lt"/>
                <a:cs typeface="Arial"/>
              </a:rPr>
              <a:t>Available at: </a:t>
            </a:r>
            <a:r>
              <a:rPr lang="en-US" sz="1200" dirty="0">
                <a:solidFill>
                  <a:srgbClr val="000000"/>
                </a:solidFill>
                <a:latin typeface="Arial"/>
                <a:ea typeface="+mn-lt"/>
                <a:cs typeface="Arial"/>
                <a:hlinkClick r:id="rId11"/>
              </a:rPr>
              <a:t>https://www.scie.org.uk/about/</a:t>
            </a:r>
            <a:r>
              <a:rPr lang="en-US" sz="1200" dirty="0">
                <a:solidFill>
                  <a:srgbClr val="000000"/>
                </a:solidFill>
                <a:latin typeface="Arial"/>
                <a:ea typeface="+mn-lt"/>
                <a:cs typeface="Arial"/>
              </a:rPr>
              <a:t> (Accessed: 1st October 2025) .</a:t>
            </a:r>
            <a:endParaRPr lang="en-GB" dirty="0"/>
          </a:p>
          <a:p>
            <a:endParaRPr lang="en-GB" sz="1200" dirty="0">
              <a:solidFill>
                <a:srgbClr val="000000"/>
              </a:solidFill>
              <a:latin typeface="Arial"/>
              <a:ea typeface="+mn-lt"/>
              <a:cs typeface="Arial"/>
            </a:endParaRPr>
          </a:p>
          <a:p>
            <a:r>
              <a:rPr lang="en-GB" sz="1200" dirty="0">
                <a:solidFill>
                  <a:srgbClr val="242424"/>
                </a:solidFill>
                <a:latin typeface="Arial"/>
                <a:ea typeface="+mn-lt"/>
                <a:cs typeface="Arial"/>
              </a:rPr>
              <a:t>Social Care Institute for Excellence. (2015) </a:t>
            </a:r>
            <a:r>
              <a:rPr lang="en-GB" sz="1200" i="1" dirty="0">
                <a:solidFill>
                  <a:srgbClr val="242424"/>
                </a:solidFill>
                <a:latin typeface="Arial"/>
                <a:ea typeface="+mn-lt"/>
                <a:cs typeface="Arial"/>
              </a:rPr>
              <a:t>Care Act: Safeguarding Adults. </a:t>
            </a:r>
            <a:r>
              <a:rPr lang="en-GB" sz="1200" dirty="0">
                <a:solidFill>
                  <a:srgbClr val="242424"/>
                </a:solidFill>
                <a:latin typeface="Arial"/>
                <a:ea typeface="+mn-lt"/>
                <a:cs typeface="Arial"/>
              </a:rPr>
              <a:t>Available at: </a:t>
            </a:r>
            <a:r>
              <a:rPr lang="en-GB" sz="1200" dirty="0">
                <a:solidFill>
                  <a:srgbClr val="000000"/>
                </a:solidFill>
                <a:latin typeface="Arial"/>
                <a:ea typeface="+mn-lt"/>
                <a:cs typeface="Arial"/>
                <a:hlinkClick r:id="rId12"/>
              </a:rPr>
              <a:t>https://www.scie.org.uk/care-act-2014/safeguarding-adults</a:t>
            </a:r>
            <a:r>
              <a:rPr lang="en-GB" sz="1200" dirty="0">
                <a:solidFill>
                  <a:srgbClr val="242424"/>
                </a:solidFill>
                <a:latin typeface="Arial"/>
                <a:ea typeface="+mn-lt"/>
                <a:cs typeface="Arial"/>
              </a:rPr>
              <a:t> (Accessed: 25th September 2025)</a:t>
            </a:r>
            <a:endParaRPr lang="en-GB" sz="1200" dirty="0">
              <a:solidFill>
                <a:srgbClr val="000000"/>
              </a:solidFill>
              <a:latin typeface="Arial"/>
              <a:ea typeface="+mn-lt"/>
              <a:cs typeface="Arial"/>
            </a:endParaRPr>
          </a:p>
        </p:txBody>
      </p:sp>
      <p:sp>
        <p:nvSpPr>
          <p:cNvPr id="2" name="TextBox 1">
            <a:extLst>
              <a:ext uri="{FF2B5EF4-FFF2-40B4-BE49-F238E27FC236}">
                <a16:creationId xmlns:a16="http://schemas.microsoft.com/office/drawing/2014/main" id="{34F9C29E-07DF-4CA8-A171-857EE1D4A5E5}"/>
              </a:ext>
            </a:extLst>
          </p:cNvPr>
          <p:cNvSpPr txBox="1"/>
          <p:nvPr/>
        </p:nvSpPr>
        <p:spPr>
          <a:xfrm>
            <a:off x="5056326" y="83450"/>
            <a:ext cx="14650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a:cs typeface="Arial"/>
              </a:rPr>
              <a:t>References</a:t>
            </a:r>
            <a:endParaRPr lang="en-US" dirty="0"/>
          </a:p>
        </p:txBody>
      </p:sp>
    </p:spTree>
    <p:extLst>
      <p:ext uri="{BB962C8B-B14F-4D97-AF65-F5344CB8AC3E}">
        <p14:creationId xmlns:p14="http://schemas.microsoft.com/office/powerpoint/2010/main" val="1059800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2160D4-7612-4AEE-3316-17E6106F7F04}"/>
              </a:ext>
            </a:extLst>
          </p:cNvPr>
          <p:cNvSpPr txBox="1"/>
          <p:nvPr/>
        </p:nvSpPr>
        <p:spPr>
          <a:xfrm>
            <a:off x="340545" y="584300"/>
            <a:ext cx="11604947" cy="56784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200" dirty="0">
              <a:solidFill>
                <a:srgbClr val="000000"/>
              </a:solidFill>
              <a:latin typeface="Arial"/>
              <a:cs typeface="Arial"/>
            </a:endParaRPr>
          </a:p>
          <a:p>
            <a:r>
              <a:rPr lang="en-GB" sz="1200" dirty="0">
                <a:latin typeface="Arial"/>
                <a:cs typeface="Arial"/>
              </a:rPr>
              <a:t>Social Work Institute. (2024)</a:t>
            </a:r>
            <a:r>
              <a:rPr lang="en-GB" sz="1200" i="1" dirty="0">
                <a:latin typeface="Arial"/>
                <a:cs typeface="Arial"/>
              </a:rPr>
              <a:t> Ageing Gracefully: Coping with Biological and Emotional Changes.</a:t>
            </a:r>
            <a:r>
              <a:rPr lang="en-GB" sz="1200" dirty="0">
                <a:latin typeface="Arial"/>
                <a:cs typeface="Arial"/>
              </a:rPr>
              <a:t> Available at: </a:t>
            </a:r>
            <a:r>
              <a:rPr lang="en-GB" sz="1200" dirty="0">
                <a:latin typeface="Arial"/>
                <a:cs typeface="Arial"/>
                <a:hlinkClick r:id="rId2"/>
              </a:rPr>
              <a:t>https://socialwork.institute/family-education-basics/ageing-gracefully-coping-with-changes/</a:t>
            </a:r>
            <a:r>
              <a:rPr lang="en-GB" sz="1200" dirty="0">
                <a:latin typeface="Arial"/>
                <a:cs typeface="Arial"/>
              </a:rPr>
              <a:t> (Accessed: 18th September 2025).</a:t>
            </a:r>
            <a:endParaRPr lang="en-US" dirty="0"/>
          </a:p>
          <a:p>
            <a:endParaRPr lang="en-GB" sz="1200" dirty="0">
              <a:latin typeface="Arial"/>
              <a:cs typeface="Arial"/>
            </a:endParaRPr>
          </a:p>
          <a:p>
            <a:r>
              <a:rPr lang="en-GB" sz="1200" dirty="0" err="1">
                <a:solidFill>
                  <a:srgbClr val="000000"/>
                </a:solidFill>
                <a:latin typeface="Arial"/>
                <a:cs typeface="Arial"/>
              </a:rPr>
              <a:t>Stoodley</a:t>
            </a:r>
            <a:r>
              <a:rPr lang="en-GB" sz="1200" dirty="0">
                <a:solidFill>
                  <a:srgbClr val="000000"/>
                </a:solidFill>
                <a:latin typeface="Arial"/>
                <a:cs typeface="Arial"/>
              </a:rPr>
              <a:t>, I. and Conroy, S. (2024) 'An ageing population: the benefits and challenges'. </a:t>
            </a:r>
            <a:r>
              <a:rPr lang="en-GB" sz="1200" i="1" dirty="0">
                <a:solidFill>
                  <a:srgbClr val="000000"/>
                </a:solidFill>
                <a:latin typeface="Arial"/>
                <a:cs typeface="Arial"/>
              </a:rPr>
              <a:t>Medicine, </a:t>
            </a:r>
            <a:r>
              <a:rPr lang="en-GB" sz="1200" dirty="0">
                <a:solidFill>
                  <a:srgbClr val="000000"/>
                </a:solidFill>
                <a:latin typeface="Arial"/>
                <a:cs typeface="Arial"/>
              </a:rPr>
              <a:t>52(11), pp 710-712.</a:t>
            </a:r>
            <a:endParaRPr lang="en-US" sz="1200" dirty="0">
              <a:solidFill>
                <a:srgbClr val="000000"/>
              </a:solidFill>
              <a:latin typeface="Arial"/>
              <a:cs typeface="Arial"/>
            </a:endParaRPr>
          </a:p>
          <a:p>
            <a:r>
              <a:rPr lang="en-GB" sz="1200" dirty="0" err="1">
                <a:solidFill>
                  <a:srgbClr val="000000"/>
                </a:solidFill>
                <a:latin typeface="Arial"/>
                <a:cs typeface="Arial"/>
              </a:rPr>
              <a:t>doi</a:t>
            </a:r>
            <a:r>
              <a:rPr lang="en-GB" sz="1200" dirty="0">
                <a:solidFill>
                  <a:srgbClr val="000000"/>
                </a:solidFill>
                <a:latin typeface="Arial"/>
                <a:cs typeface="Arial"/>
              </a:rPr>
              <a:t>: </a:t>
            </a:r>
            <a:r>
              <a:rPr lang="en-GB" sz="1200" dirty="0">
                <a:solidFill>
                  <a:srgbClr val="000000"/>
                </a:solidFill>
                <a:latin typeface="Arial"/>
                <a:cs typeface="Arial"/>
                <a:hlinkClick r:id="rId3"/>
              </a:rPr>
              <a:t>https://doi.org/10.1016/j.mpmed.2024.08.013</a:t>
            </a:r>
            <a:r>
              <a:rPr lang="en-GB" sz="1200" dirty="0">
                <a:solidFill>
                  <a:srgbClr val="000000"/>
                </a:solidFill>
                <a:latin typeface="Arial"/>
                <a:cs typeface="Arial"/>
              </a:rPr>
              <a:t> .</a:t>
            </a:r>
            <a:endParaRPr lang="en-GB" dirty="0"/>
          </a:p>
          <a:p>
            <a:endParaRPr lang="en-GB" sz="1200" dirty="0">
              <a:latin typeface="Arial"/>
              <a:cs typeface="Arial"/>
            </a:endParaRPr>
          </a:p>
          <a:p>
            <a:r>
              <a:rPr lang="en-GB" sz="1200" dirty="0">
                <a:solidFill>
                  <a:srgbClr val="242424"/>
                </a:solidFill>
                <a:latin typeface="Arial"/>
                <a:cs typeface="Arial"/>
              </a:rPr>
              <a:t>Verma, M. and Sureka, R.K. (2024) </a:t>
            </a:r>
            <a:r>
              <a:rPr lang="en-GB" sz="1200" i="1" dirty="0">
                <a:solidFill>
                  <a:srgbClr val="242424"/>
                </a:solidFill>
                <a:latin typeface="Arial"/>
                <a:cs typeface="Arial"/>
              </a:rPr>
              <a:t>Sociological Theories of Ageing and Their Influence on the Quality of Life of the Elderly</a:t>
            </a:r>
            <a:r>
              <a:rPr lang="en-GB" sz="1200" dirty="0">
                <a:solidFill>
                  <a:srgbClr val="242424"/>
                </a:solidFill>
                <a:latin typeface="Arial"/>
                <a:cs typeface="Arial"/>
              </a:rPr>
              <a:t>. Available at: </a:t>
            </a:r>
            <a:r>
              <a:rPr lang="en-GB" sz="1200" dirty="0">
                <a:latin typeface="Arial"/>
                <a:cs typeface="Arial"/>
                <a:hlinkClick r:id="rId4"/>
              </a:rPr>
              <a:t>https://www.researchgate.net/publication/387947091</a:t>
            </a:r>
            <a:r>
              <a:rPr lang="en-GB" sz="1200" dirty="0">
                <a:solidFill>
                  <a:srgbClr val="242424"/>
                </a:solidFill>
                <a:latin typeface="Arial"/>
                <a:cs typeface="Arial"/>
              </a:rPr>
              <a:t> (Accessed 20th September 2025).</a:t>
            </a:r>
            <a:endParaRPr lang="en-GB" sz="1200" dirty="0">
              <a:latin typeface="Arial"/>
              <a:cs typeface="Arial"/>
            </a:endParaRPr>
          </a:p>
          <a:p>
            <a:endParaRPr lang="en-GB" sz="1200" dirty="0">
              <a:solidFill>
                <a:srgbClr val="242424"/>
              </a:solidFill>
              <a:latin typeface="Arial"/>
              <a:cs typeface="Arial"/>
            </a:endParaRPr>
          </a:p>
          <a:p>
            <a:r>
              <a:rPr lang="en-GB" sz="1200" dirty="0">
                <a:solidFill>
                  <a:srgbClr val="000000"/>
                </a:solidFill>
                <a:latin typeface="Arial"/>
                <a:cs typeface="Arial"/>
              </a:rPr>
              <a:t>Wang, M. (ed.) (2012) </a:t>
            </a:r>
            <a:r>
              <a:rPr lang="en-GB" sz="1200" i="1" dirty="0">
                <a:solidFill>
                  <a:srgbClr val="000000"/>
                </a:solidFill>
                <a:latin typeface="Arial"/>
                <a:cs typeface="Arial"/>
              </a:rPr>
              <a:t>The Oxford Handbook of Retirement. Oxford</a:t>
            </a:r>
            <a:r>
              <a:rPr lang="en-GB" sz="1200" dirty="0">
                <a:solidFill>
                  <a:srgbClr val="000000"/>
                </a:solidFill>
                <a:latin typeface="Arial"/>
                <a:cs typeface="Arial"/>
              </a:rPr>
              <a:t>: Oxford University Press.</a:t>
            </a:r>
            <a:endParaRPr lang="en-GB" dirty="0"/>
          </a:p>
          <a:p>
            <a:endParaRPr lang="en-GB" sz="1200" dirty="0">
              <a:solidFill>
                <a:srgbClr val="000000"/>
              </a:solidFill>
              <a:latin typeface="Arial"/>
              <a:cs typeface="Arial"/>
            </a:endParaRPr>
          </a:p>
          <a:p>
            <a:r>
              <a:rPr lang="en-GB" sz="1200" dirty="0">
                <a:latin typeface="Arial"/>
                <a:cs typeface="Arial"/>
              </a:rPr>
              <a:t>World Health Organization. (</a:t>
            </a:r>
            <a:r>
              <a:rPr lang="en-GB" sz="1200" dirty="0" err="1">
                <a:latin typeface="Arial"/>
                <a:cs typeface="Arial"/>
              </a:rPr>
              <a:t>n.d</a:t>
            </a:r>
            <a:r>
              <a:rPr lang="en-GB" sz="1200" dirty="0">
                <a:latin typeface="Arial"/>
                <a:cs typeface="Arial"/>
              </a:rPr>
              <a:t>) </a:t>
            </a:r>
            <a:r>
              <a:rPr lang="en-GB" sz="1200" i="1" dirty="0">
                <a:latin typeface="Arial"/>
                <a:cs typeface="Arial"/>
              </a:rPr>
              <a:t>Respect and social inclusion. </a:t>
            </a:r>
            <a:r>
              <a:rPr lang="en-GB" sz="1200" dirty="0">
                <a:latin typeface="Arial"/>
                <a:cs typeface="Arial"/>
              </a:rPr>
              <a:t>Available at: </a:t>
            </a:r>
            <a:r>
              <a:rPr lang="en-GB" sz="1200" dirty="0">
                <a:latin typeface="Arial"/>
                <a:cs typeface="Arial"/>
                <a:hlinkClick r:id="rId5"/>
              </a:rPr>
              <a:t>https://extranet.who.int/agefriendlyworld/age-friendly-practices/respect-and-social-inclusion/</a:t>
            </a:r>
            <a:r>
              <a:rPr lang="en-GB" sz="1200" dirty="0">
                <a:latin typeface="Arial"/>
                <a:cs typeface="Arial"/>
              </a:rPr>
              <a:t> (Accessed: 18th September 2025).</a:t>
            </a:r>
            <a:endParaRPr lang="en-US" sz="1200" dirty="0">
              <a:latin typeface="Arial"/>
              <a:cs typeface="Arial"/>
            </a:endParaRPr>
          </a:p>
          <a:p>
            <a:endParaRPr lang="en-GB" sz="1200" dirty="0">
              <a:latin typeface="Arial"/>
              <a:cs typeface="Arial"/>
            </a:endParaRPr>
          </a:p>
          <a:p>
            <a:r>
              <a:rPr lang="en-GB" sz="1200" dirty="0">
                <a:solidFill>
                  <a:srgbClr val="000000"/>
                </a:solidFill>
                <a:latin typeface="Arial"/>
                <a:cs typeface="Arial"/>
              </a:rPr>
              <a:t>Zhang, X. and Lin, H. (2022</a:t>
            </a:r>
            <a:r>
              <a:rPr lang="en-GB" sz="1200" i="1" dirty="0">
                <a:solidFill>
                  <a:srgbClr val="000000"/>
                </a:solidFill>
                <a:latin typeface="Arial"/>
                <a:cs typeface="Arial"/>
              </a:rPr>
              <a:t>) Disengagement theory. In </a:t>
            </a:r>
            <a:r>
              <a:rPr lang="en-GB" sz="1200" i="1" dirty="0" err="1">
                <a:solidFill>
                  <a:srgbClr val="000000"/>
                </a:solidFill>
                <a:latin typeface="Arial"/>
                <a:cs typeface="Arial"/>
              </a:rPr>
              <a:t>Encyclopedia</a:t>
            </a:r>
            <a:r>
              <a:rPr lang="en-GB" sz="1200" i="1" dirty="0">
                <a:solidFill>
                  <a:srgbClr val="000000"/>
                </a:solidFill>
                <a:latin typeface="Arial"/>
                <a:cs typeface="Arial"/>
              </a:rPr>
              <a:t> of gerontology and population aging</a:t>
            </a:r>
            <a:r>
              <a:rPr lang="en-GB" sz="1200" dirty="0">
                <a:solidFill>
                  <a:srgbClr val="000000"/>
                </a:solidFill>
                <a:latin typeface="Arial"/>
                <a:cs typeface="Arial"/>
              </a:rPr>
              <a:t>. Cham: Springer International Publishing.</a:t>
            </a:r>
            <a:endParaRPr lang="en-GB" dirty="0"/>
          </a:p>
          <a:p>
            <a:endParaRPr lang="en-GB" sz="1200" dirty="0">
              <a:solidFill>
                <a:srgbClr val="000000"/>
              </a:solidFill>
              <a:latin typeface="Arial"/>
              <a:cs typeface="Arial"/>
            </a:endParaRPr>
          </a:p>
          <a:p>
            <a:endParaRPr lang="en-GB" sz="1200" dirty="0">
              <a:latin typeface="Arial"/>
              <a:cs typeface="Arial"/>
            </a:endParaRPr>
          </a:p>
          <a:p>
            <a:endParaRPr lang="en-GB" sz="1200" dirty="0">
              <a:solidFill>
                <a:srgbClr val="242424"/>
              </a:solidFill>
              <a:latin typeface="Arial"/>
              <a:cs typeface="Times New Roman"/>
            </a:endParaRPr>
          </a:p>
          <a:p>
            <a:endParaRPr lang="en-GB" sz="1200" dirty="0">
              <a:solidFill>
                <a:srgbClr val="1B1B1B"/>
              </a:solidFill>
              <a:latin typeface="Arial"/>
              <a:cs typeface="Arial"/>
            </a:endParaRPr>
          </a:p>
          <a:p>
            <a:endParaRPr lang="en-GB" sz="1200" dirty="0">
              <a:solidFill>
                <a:srgbClr val="202A30"/>
              </a:solidFill>
              <a:latin typeface="Arial"/>
              <a:cs typeface="Segoe UI"/>
            </a:endParaRPr>
          </a:p>
          <a:p>
            <a:endParaRPr lang="en-GB" sz="1200" dirty="0">
              <a:solidFill>
                <a:srgbClr val="1B1B1B"/>
              </a:solidFill>
              <a:latin typeface="Arial"/>
              <a:ea typeface="+mn-lt"/>
              <a:cs typeface="Arial"/>
            </a:endParaRPr>
          </a:p>
          <a:p>
            <a:endParaRPr lang="en-GB" sz="1200" dirty="0">
              <a:solidFill>
                <a:srgbClr val="1B1B1B"/>
              </a:solidFill>
              <a:latin typeface="Arial"/>
              <a:cs typeface="Segoe UI"/>
            </a:endParaRPr>
          </a:p>
          <a:p>
            <a:endParaRPr lang="en-GB" sz="1200" dirty="0">
              <a:solidFill>
                <a:srgbClr val="1B1B1B"/>
              </a:solidFill>
              <a:latin typeface="Arial"/>
              <a:cs typeface="Times New Roman"/>
            </a:endParaRPr>
          </a:p>
          <a:p>
            <a:br>
              <a:rPr lang="en-US" sz="1200" dirty="0">
                <a:latin typeface="Arial"/>
              </a:rPr>
            </a:br>
            <a:endParaRPr lang="en-GB" sz="1200">
              <a:solidFill>
                <a:srgbClr val="242424"/>
              </a:solidFill>
              <a:latin typeface="Arial"/>
              <a:cs typeface="Times New Roman"/>
            </a:endParaRPr>
          </a:p>
          <a:p>
            <a:endParaRPr lang="en-GB" sz="1200" dirty="0">
              <a:solidFill>
                <a:srgbClr val="242424"/>
              </a:solidFill>
              <a:latin typeface="Arial"/>
              <a:cs typeface="Times New Roman"/>
            </a:endParaRPr>
          </a:p>
          <a:p>
            <a:endParaRPr lang="en-GB" sz="1200" dirty="0">
              <a:solidFill>
                <a:srgbClr val="000000"/>
              </a:solidFill>
              <a:latin typeface="Arial"/>
              <a:cs typeface="Times New Roman"/>
            </a:endParaRPr>
          </a:p>
          <a:p>
            <a:endParaRPr lang="en-GB" sz="1500" dirty="0">
              <a:solidFill>
                <a:srgbClr val="242424"/>
              </a:solidFill>
              <a:latin typeface="Times New Roman"/>
              <a:cs typeface="Times New Roman"/>
            </a:endParaRPr>
          </a:p>
        </p:txBody>
      </p:sp>
      <p:sp>
        <p:nvSpPr>
          <p:cNvPr id="2" name="TextBox 1">
            <a:extLst>
              <a:ext uri="{FF2B5EF4-FFF2-40B4-BE49-F238E27FC236}">
                <a16:creationId xmlns:a16="http://schemas.microsoft.com/office/drawing/2014/main" id="{9E2A77A6-2A74-B925-6199-4E20B84C986E}"/>
              </a:ext>
            </a:extLst>
          </p:cNvPr>
          <p:cNvSpPr txBox="1"/>
          <p:nvPr/>
        </p:nvSpPr>
        <p:spPr>
          <a:xfrm>
            <a:off x="5121256" y="203513"/>
            <a:ext cx="143811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a:cs typeface="Arial"/>
              </a:rPr>
              <a:t>References</a:t>
            </a:r>
            <a:endParaRPr lang="en-US" dirty="0"/>
          </a:p>
        </p:txBody>
      </p:sp>
    </p:spTree>
    <p:extLst>
      <p:ext uri="{BB962C8B-B14F-4D97-AF65-F5344CB8AC3E}">
        <p14:creationId xmlns:p14="http://schemas.microsoft.com/office/powerpoint/2010/main" val="6463813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4135</Words>
  <Application>Microsoft Office PowerPoint</Application>
  <PresentationFormat>Widescreen</PresentationFormat>
  <Paragraphs>284</Paragraphs>
  <Slides>21</Slides>
  <Notes>0</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Aptos Display</vt:lpstr>
      <vt:lpstr>Arial</vt:lpstr>
      <vt:lpstr>Calibri</vt:lpstr>
      <vt:lpstr>Segoe UI</vt:lpstr>
      <vt:lpstr>Times New Roman</vt:lpstr>
      <vt:lpstr>office theme</vt:lpstr>
      <vt:lpstr>Student Name: Asya Zulfiqar  Student ID: 2229775  Course: BSc (Hons) Health and Social Care   Module: Empowering the Older Person (BMHP6027_BIRM)  Component 1: Element 1 - Individual Presentation (PowerPoint with Voice-Over)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Asya Zulfiqar (2229775)</cp:lastModifiedBy>
  <cp:revision>1324</cp:revision>
  <dcterms:created xsi:type="dcterms:W3CDTF">2025-10-12T05:18:32Z</dcterms:created>
  <dcterms:modified xsi:type="dcterms:W3CDTF">2025-10-25T04:27:50Z</dcterms:modified>
</cp:coreProperties>
</file>