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262" r:id="rId2"/>
    <p:sldId id="751" r:id="rId3"/>
    <p:sldId id="756" r:id="rId4"/>
    <p:sldId id="752" r:id="rId5"/>
    <p:sldId id="767" r:id="rId6"/>
    <p:sldId id="768" r:id="rId7"/>
    <p:sldId id="765" r:id="rId8"/>
    <p:sldId id="753" r:id="rId9"/>
    <p:sldId id="755" r:id="rId10"/>
    <p:sldId id="754" r:id="rId11"/>
    <p:sldId id="758" r:id="rId12"/>
    <p:sldId id="757" r:id="rId13"/>
    <p:sldId id="759" r:id="rId14"/>
    <p:sldId id="760" r:id="rId15"/>
    <p:sldId id="762" r:id="rId16"/>
    <p:sldId id="775" r:id="rId17"/>
    <p:sldId id="761" r:id="rId18"/>
    <p:sldId id="763" r:id="rId19"/>
    <p:sldId id="764" r:id="rId20"/>
    <p:sldId id="725" r:id="rId21"/>
    <p:sldId id="769" r:id="rId22"/>
    <p:sldId id="773" r:id="rId23"/>
    <p:sldId id="774" r:id="rId24"/>
    <p:sldId id="770" r:id="rId25"/>
    <p:sldId id="772" r:id="rId26"/>
    <p:sldId id="726" r:id="rId27"/>
    <p:sldId id="727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2546" autoAdjust="0"/>
    <p:restoredTop sz="94718"/>
  </p:normalViewPr>
  <p:slideViewPr>
    <p:cSldViewPr>
      <p:cViewPr varScale="1">
        <p:scale>
          <a:sx n="73" d="100"/>
          <a:sy n="73" d="100"/>
        </p:scale>
        <p:origin x="65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Christopher.thomas2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rmMk1Myrx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kethub.com/blog/6172/the-new-face-of-disruption-retail-in-the-digital-ag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oAOzMTLP5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20&amp;v=l4irb2K1p8E" TargetMode="External"/><Relationship Id="rId2" Type="http://schemas.openxmlformats.org/officeDocument/2006/relationships/hyperlink" Target="https://www.youtube.com/watch?time_continue=29&amp;v=gGfpCzMPP9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trepreneur.com/article/287665" TargetMode="External"/><Relationship Id="rId4" Type="http://schemas.openxmlformats.org/officeDocument/2006/relationships/hyperlink" Target="https://www.youtube.com/watch?v=SKDXIMHtCJA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smartinsights.com/digital-marketing-strategy/sostac-model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smartinsights.com/tag/race-planning-system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LCA3-uuPpU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MBA Project Week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Chris Thomas</a:t>
            </a:r>
          </a:p>
          <a:p>
            <a:r>
              <a:rPr lang="en-GB" dirty="0">
                <a:hlinkClick r:id="rId2"/>
              </a:rPr>
              <a:t>christopher.thomas2@uwtsd.ac.uk</a:t>
            </a:r>
            <a:endParaRPr lang="en-GB" dirty="0" smtClean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 far this week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Identify </a:t>
            </a:r>
            <a:r>
              <a:rPr lang="en-US" dirty="0"/>
              <a:t>the industry and conduct an audit of the external environment in which it operates </a:t>
            </a:r>
          </a:p>
          <a:p>
            <a:r>
              <a:rPr lang="en-US" dirty="0" smtClean="0"/>
              <a:t>Analyse </a:t>
            </a:r>
            <a:r>
              <a:rPr lang="en-US" dirty="0"/>
              <a:t>the conventional way of conducting business within the industry, including customer engagement </a:t>
            </a:r>
          </a:p>
          <a:p>
            <a:r>
              <a:rPr lang="en-US" dirty="0" smtClean="0"/>
              <a:t>Evaluate </a:t>
            </a:r>
            <a:r>
              <a:rPr lang="en-US" dirty="0"/>
              <a:t>how the industry might creatively respond to key external drivers of change by identifying the product/service/processes which will disrupt this industry to ensure sustainable competitive advantage </a:t>
            </a:r>
          </a:p>
        </p:txBody>
      </p:sp>
    </p:spTree>
    <p:extLst>
      <p:ext uri="{BB962C8B-B14F-4D97-AF65-F5344CB8AC3E}">
        <p14:creationId xmlns:p14="http://schemas.microsoft.com/office/powerpoint/2010/main" val="52784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Robert Owen Challenge 2017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University-wide business startup competition: Wednesday 15</a:t>
            </a:r>
            <a:r>
              <a:rPr lang="en-US" baseline="30000" dirty="0" smtClean="0"/>
              <a:t>th</a:t>
            </a:r>
            <a:r>
              <a:rPr lang="en-US" dirty="0" smtClean="0"/>
              <a:t> November 2pm.</a:t>
            </a:r>
            <a:endParaRPr lang="en-US" dirty="0"/>
          </a:p>
          <a:p>
            <a:r>
              <a:rPr lang="en-US" dirty="0" smtClean="0"/>
              <a:t>The best presentation will be selected  to join the finalists.</a:t>
            </a:r>
          </a:p>
          <a:p>
            <a:r>
              <a:rPr lang="en-US" dirty="0" smtClean="0"/>
              <a:t>Chance to win £150 first prize and/or £50 best pitch!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35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Critically evaluate the options for designing an innovative marketing strategy which might enhance the </a:t>
            </a:r>
            <a:r>
              <a:rPr lang="en-US" b="1" dirty="0"/>
              <a:t>customer journey </a:t>
            </a:r>
            <a:r>
              <a:rPr lang="en-US" dirty="0"/>
              <a:t>for </a:t>
            </a:r>
            <a:r>
              <a:rPr lang="en-US" b="1" dirty="0"/>
              <a:t>future </a:t>
            </a:r>
            <a:r>
              <a:rPr lang="en-US" b="1" dirty="0" smtClean="0"/>
              <a:t>growth (acquisition) </a:t>
            </a:r>
            <a:r>
              <a:rPr lang="en-US" dirty="0"/>
              <a:t>and </a:t>
            </a:r>
            <a:r>
              <a:rPr lang="en-US" b="1" dirty="0" smtClean="0"/>
              <a:t>retention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You </a:t>
            </a:r>
            <a:r>
              <a:rPr lang="en-US" dirty="0"/>
              <a:t>are required to present your team’s output in a suitable and </a:t>
            </a:r>
            <a:r>
              <a:rPr lang="en-US" b="1" dirty="0"/>
              <a:t>creative format </a:t>
            </a:r>
            <a:r>
              <a:rPr lang="en-US" dirty="0"/>
              <a:t>which reflects the theme of project week.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6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Digital Disruption?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Digital disruption is a </a:t>
            </a:r>
            <a:r>
              <a:rPr lang="en-GB" b="1" dirty="0"/>
              <a:t>transformation</a:t>
            </a:r>
            <a:r>
              <a:rPr lang="en-GB" dirty="0"/>
              <a:t> that is caused by emerging digital technologies and business models.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innovative new technologies and models can impact the value of existing products and services offered in the industry.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is why the term ‘disruption’ is used, as the emergence of these new digital products/services/businesses disrupts the current market and causes the need for re-evaluation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Examples: Digital Cameras, downloadable music/film, online news and magazines, Uber taxis</a:t>
            </a:r>
            <a:r>
              <a:rPr lang="is-I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357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Amazon Go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3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Disruption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www.rockethub.com/blog/6172/the-new-face-of-disruption-retail-in-the-digital-age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94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 have been tasked with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“Demonstrate </a:t>
            </a:r>
            <a:r>
              <a:rPr lang="en-US" dirty="0"/>
              <a:t>ideas for marketing </a:t>
            </a:r>
            <a:r>
              <a:rPr lang="en-US" dirty="0" smtClean="0"/>
              <a:t>strategies” </a:t>
            </a:r>
          </a:p>
          <a:p>
            <a:r>
              <a:rPr lang="en-US" dirty="0" smtClean="0"/>
              <a:t>“creative </a:t>
            </a:r>
            <a:r>
              <a:rPr lang="en-US" dirty="0"/>
              <a:t>formats to use to present the business </a:t>
            </a:r>
            <a:r>
              <a:rPr lang="en-US" dirty="0" smtClean="0"/>
              <a:t>idea”.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05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Part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I’ll deal with the second point first</a:t>
            </a:r>
            <a:r>
              <a:rPr lang="is-IS" dirty="0" smtClean="0"/>
              <a:t>…</a:t>
            </a:r>
          </a:p>
          <a:p>
            <a:endParaRPr lang="is-IS" dirty="0"/>
          </a:p>
          <a:p>
            <a:pPr marL="400050" lvl="1" indent="0">
              <a:buNone/>
            </a:pPr>
            <a:r>
              <a:rPr lang="is-IS" dirty="0" smtClean="0"/>
              <a:t>…</a:t>
            </a:r>
            <a:r>
              <a:rPr lang="en-US" dirty="0" smtClean="0"/>
              <a:t>“</a:t>
            </a:r>
            <a:r>
              <a:rPr lang="en-US" dirty="0"/>
              <a:t>creative formats to use to present the business idea”.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72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“creative </a:t>
            </a:r>
            <a:r>
              <a:rPr lang="en-US" dirty="0"/>
              <a:t>formats to use to present the business </a:t>
            </a:r>
            <a:r>
              <a:rPr lang="en-US" dirty="0" smtClean="0"/>
              <a:t>idea”.</a:t>
            </a:r>
          </a:p>
          <a:p>
            <a:endParaRPr lang="en-US" dirty="0"/>
          </a:p>
          <a:p>
            <a:r>
              <a:rPr lang="en-US" dirty="0" smtClean="0"/>
              <a:t>You </a:t>
            </a:r>
            <a:r>
              <a:rPr lang="en-US" dirty="0"/>
              <a:t>are required to present your team’s output in a </a:t>
            </a:r>
            <a:r>
              <a:rPr lang="en-US" b="1" dirty="0"/>
              <a:t>suitable</a:t>
            </a:r>
            <a:r>
              <a:rPr lang="en-US" dirty="0"/>
              <a:t> and </a:t>
            </a:r>
            <a:r>
              <a:rPr lang="en-US" b="1" dirty="0"/>
              <a:t>creative format </a:t>
            </a:r>
            <a:r>
              <a:rPr lang="en-US" dirty="0"/>
              <a:t>which reflects the theme of project </a:t>
            </a:r>
            <a:r>
              <a:rPr lang="en-US" dirty="0" smtClean="0"/>
              <a:t>week (disruption).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58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present a business idea?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 get money/support</a:t>
            </a:r>
          </a:p>
          <a:p>
            <a:r>
              <a:rPr lang="en-US" dirty="0" smtClean="0"/>
              <a:t>How?</a:t>
            </a:r>
          </a:p>
          <a:p>
            <a:pPr lvl="1"/>
            <a:r>
              <a:rPr lang="en-US" dirty="0" smtClean="0"/>
              <a:t>Persuade</a:t>
            </a:r>
          </a:p>
          <a:p>
            <a:pPr lvl="2"/>
            <a:r>
              <a:rPr lang="en-US" dirty="0" smtClean="0"/>
              <a:t>Viability of Plan</a:t>
            </a:r>
          </a:p>
          <a:p>
            <a:pPr lvl="2"/>
            <a:r>
              <a:rPr lang="en-US" dirty="0" smtClean="0"/>
              <a:t>Is it worth investing</a:t>
            </a:r>
          </a:p>
          <a:p>
            <a:pPr lvl="3"/>
            <a:r>
              <a:rPr lang="en-US" dirty="0" smtClean="0"/>
              <a:t>Idea</a:t>
            </a:r>
          </a:p>
          <a:p>
            <a:pPr lvl="3"/>
            <a:r>
              <a:rPr lang="en-US" dirty="0" smtClean="0"/>
              <a:t>People/Team</a:t>
            </a:r>
          </a:p>
          <a:p>
            <a:pPr lvl="3"/>
            <a:r>
              <a:rPr lang="en-US" dirty="0" smtClean="0"/>
              <a:t>Research/evidence</a:t>
            </a:r>
          </a:p>
        </p:txBody>
      </p:sp>
    </p:spTree>
    <p:extLst>
      <p:ext uri="{BB962C8B-B14F-4D97-AF65-F5344CB8AC3E}">
        <p14:creationId xmlns:p14="http://schemas.microsoft.com/office/powerpoint/2010/main" val="35761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would be the standard way of presenting your Business idea?</a:t>
            </a:r>
          </a:p>
          <a:p>
            <a:endParaRPr lang="en-US" dirty="0"/>
          </a:p>
          <a:p>
            <a:r>
              <a:rPr lang="en-US" dirty="0" smtClean="0"/>
              <a:t>Business Plan – </a:t>
            </a:r>
            <a:r>
              <a:rPr lang="en-US" dirty="0" err="1" smtClean="0"/>
              <a:t>zzzzzz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Too comprehensive!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420888"/>
            <a:ext cx="2933700" cy="276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39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else?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Something that can summarise your idea on one page?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50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Business Model Canvas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728" y="1600200"/>
            <a:ext cx="5874544" cy="3916363"/>
          </a:xfrm>
        </p:spPr>
      </p:pic>
    </p:spTree>
    <p:extLst>
      <p:ext uri="{BB962C8B-B14F-4D97-AF65-F5344CB8AC3E}">
        <p14:creationId xmlns:p14="http://schemas.microsoft.com/office/powerpoint/2010/main" val="93398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Business Model Canvas </a:t>
            </a:r>
            <a:r>
              <a:rPr lang="en-US" dirty="0" smtClean="0">
                <a:hlinkClick r:id="rId2"/>
              </a:rPr>
              <a:t>video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9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Exercise:</a:t>
            </a:r>
          </a:p>
          <a:p>
            <a:pPr lvl="1"/>
            <a:r>
              <a:rPr lang="en-US" dirty="0" smtClean="0"/>
              <a:t>Start filling in your own Business Model Canvas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0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059" y="0"/>
            <a:ext cx="9194564" cy="6129710"/>
          </a:xfrm>
        </p:spPr>
      </p:pic>
    </p:spTree>
    <p:extLst>
      <p:ext uri="{BB962C8B-B14F-4D97-AF65-F5344CB8AC3E}">
        <p14:creationId xmlns:p14="http://schemas.microsoft.com/office/powerpoint/2010/main" val="149208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Now we know what information we want to present</a:t>
            </a:r>
            <a:r>
              <a:rPr lang="is-IS" dirty="0" smtClean="0"/>
              <a:t>…</a:t>
            </a:r>
          </a:p>
          <a:p>
            <a:endParaRPr lang="is-IS" dirty="0"/>
          </a:p>
          <a:p>
            <a:r>
              <a:rPr lang="is-IS" dirty="0" smtClean="0"/>
              <a:t>...How or in what format are we going to present it?</a:t>
            </a:r>
            <a:r>
              <a:rPr lang="en-US" dirty="0" smtClean="0"/>
              <a:t> (Think disruptiveness!)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70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Traditional way</a:t>
            </a:r>
          </a:p>
          <a:p>
            <a:pPr lvl="1"/>
            <a:r>
              <a:rPr lang="en-US" dirty="0" err="1" smtClean="0"/>
              <a:t>Powerpoint</a:t>
            </a:r>
            <a:r>
              <a:rPr lang="en-US" dirty="0" smtClean="0"/>
              <a:t> </a:t>
            </a:r>
            <a:r>
              <a:rPr lang="en-US" dirty="0" err="1" smtClean="0"/>
              <a:t>zzzzz</a:t>
            </a:r>
            <a:endParaRPr lang="en-US" dirty="0" smtClean="0"/>
          </a:p>
          <a:p>
            <a:pPr lvl="1"/>
            <a:endParaRPr lang="en-US" dirty="0" smtClean="0"/>
          </a:p>
          <a:p>
            <a:r>
              <a:rPr lang="en-US" dirty="0" smtClean="0"/>
              <a:t>What’s a disruptive way of getting funds/finance?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293096"/>
            <a:ext cx="2209800" cy="419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143" y="4628059"/>
            <a:ext cx="2362200" cy="533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3288" y="4140696"/>
            <a:ext cx="2082800" cy="609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4860" y="4713201"/>
            <a:ext cx="1816100" cy="6604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152990"/>
            <a:ext cx="1275260" cy="46893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0477" y="4748475"/>
            <a:ext cx="1953281" cy="589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0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Crowdfunding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Disruptive way?</a:t>
            </a:r>
          </a:p>
          <a:p>
            <a:pPr lvl="1"/>
            <a:r>
              <a:rPr lang="en-US" dirty="0"/>
              <a:t>Video</a:t>
            </a:r>
          </a:p>
          <a:p>
            <a:pPr lvl="1"/>
            <a:r>
              <a:rPr lang="en-US" dirty="0"/>
              <a:t>See some great crowdfunding videos </a:t>
            </a:r>
            <a:r>
              <a:rPr lang="en-US" dirty="0">
                <a:hlinkClick r:id="rId2"/>
              </a:rPr>
              <a:t>here</a:t>
            </a:r>
            <a:endParaRPr lang="en-US" dirty="0"/>
          </a:p>
          <a:p>
            <a:pPr lvl="1"/>
            <a:r>
              <a:rPr lang="en-US" dirty="0"/>
              <a:t>and </a:t>
            </a:r>
            <a:r>
              <a:rPr lang="en-US" dirty="0">
                <a:hlinkClick r:id="rId3"/>
              </a:rPr>
              <a:t>here</a:t>
            </a:r>
            <a:endParaRPr lang="en-US" dirty="0"/>
          </a:p>
          <a:p>
            <a:r>
              <a:rPr lang="en-US" dirty="0" smtClean="0"/>
              <a:t>Tips </a:t>
            </a:r>
            <a:r>
              <a:rPr lang="en-US" dirty="0" smtClean="0">
                <a:hlinkClick r:id="rId4"/>
              </a:rPr>
              <a:t>here</a:t>
            </a:r>
            <a:endParaRPr lang="en-US" dirty="0" smtClean="0"/>
          </a:p>
          <a:p>
            <a:r>
              <a:rPr lang="en-US" dirty="0" smtClean="0"/>
              <a:t>Resources </a:t>
            </a:r>
            <a:r>
              <a:rPr lang="en-US" dirty="0" smtClean="0">
                <a:hlinkClick r:id="rId5"/>
              </a:rPr>
              <a:t>here</a:t>
            </a:r>
            <a:endParaRPr lang="en-US" dirty="0" smtClean="0"/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587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Part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designing an innovative marketing strategy which might enhance the </a:t>
            </a:r>
            <a:r>
              <a:rPr lang="en-US" b="1" dirty="0"/>
              <a:t>customer journey </a:t>
            </a:r>
            <a:r>
              <a:rPr lang="en-US" dirty="0"/>
              <a:t>for </a:t>
            </a:r>
            <a:r>
              <a:rPr lang="en-US" b="1" dirty="0"/>
              <a:t>future growth (acquisition) </a:t>
            </a:r>
            <a:r>
              <a:rPr lang="en-US" dirty="0"/>
              <a:t>and </a:t>
            </a:r>
            <a:r>
              <a:rPr lang="en-US" b="1" dirty="0"/>
              <a:t>retention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85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do we choose which marketing channels to use?</a:t>
            </a:r>
            <a:endParaRPr lang="en-US" dirty="0"/>
          </a:p>
          <a:p>
            <a:pPr lvl="1"/>
            <a:r>
              <a:rPr lang="en-US" dirty="0" smtClean="0"/>
              <a:t>It’s whatever our our customer’s potential customers use </a:t>
            </a:r>
          </a:p>
          <a:p>
            <a:r>
              <a:rPr lang="en-US" dirty="0" smtClean="0"/>
              <a:t>How will we know?</a:t>
            </a:r>
          </a:p>
          <a:p>
            <a:pPr lvl="1"/>
            <a:r>
              <a:rPr lang="en-US" dirty="0" smtClean="0"/>
              <a:t>Research!</a:t>
            </a:r>
          </a:p>
          <a:p>
            <a:pPr lvl="1"/>
            <a:r>
              <a:rPr lang="en-US" dirty="0" smtClean="0"/>
              <a:t>Part of your situational analysis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07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Marketing Strategy in a nutshell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https://www.smartinsights.com/digital-marketing-strategy/sostac-model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486" y="2835194"/>
            <a:ext cx="3021217" cy="2658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4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RACE Planning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https://www.smartinsights.com/tag/race-planning-system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04864"/>
            <a:ext cx="2764741" cy="37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7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Inbound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new disruptive way of promoting</a:t>
            </a:r>
          </a:p>
          <a:p>
            <a:r>
              <a:rPr lang="en-GB" dirty="0">
                <a:hlinkClick r:id="rId2"/>
              </a:rPr>
              <a:t>https://www.youtube.com/watch?v=YLCA3-uuPpU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18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797"/>
            <a:ext cx="8773328" cy="6857203"/>
          </a:xfrm>
        </p:spPr>
      </p:pic>
    </p:spTree>
    <p:extLst>
      <p:ext uri="{BB962C8B-B14F-4D97-AF65-F5344CB8AC3E}">
        <p14:creationId xmlns:p14="http://schemas.microsoft.com/office/powerpoint/2010/main" val="91485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Exercise </a:t>
            </a:r>
          </a:p>
          <a:p>
            <a:r>
              <a:rPr lang="en-US" dirty="0" smtClean="0"/>
              <a:t>Map you potential customers’ journey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16239</TotalTime>
  <Words>421</Words>
  <Application>Microsoft Office PowerPoint</Application>
  <PresentationFormat>On-screen Show (4:3)</PresentationFormat>
  <Paragraphs>87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Myriad Pro</vt:lpstr>
      <vt:lpstr>20140311PresentationUWTSDTemplate</vt:lpstr>
      <vt:lpstr>  </vt:lpstr>
      <vt:lpstr>So far this week…</vt:lpstr>
      <vt:lpstr>Robert Owen Challenge 2017</vt:lpstr>
      <vt:lpstr>Today</vt:lpstr>
      <vt:lpstr>What is Digital Disruption?</vt:lpstr>
      <vt:lpstr>PowerPoint Presentation</vt:lpstr>
      <vt:lpstr>Digital Disruption</vt:lpstr>
      <vt:lpstr>I have been tasked with…</vt:lpstr>
      <vt:lpstr>Part 1</vt:lpstr>
      <vt:lpstr>Presentation</vt:lpstr>
      <vt:lpstr>Why present a business idea?</vt:lpstr>
      <vt:lpstr>PowerPoint Presentation</vt:lpstr>
      <vt:lpstr>How else?</vt:lpstr>
      <vt:lpstr>Business Model Canvas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Crowdfunding</vt:lpstr>
      <vt:lpstr> Part 2</vt:lpstr>
      <vt:lpstr>PowerPoint Presentation</vt:lpstr>
      <vt:lpstr>Marketing Strategy in a nutshell</vt:lpstr>
      <vt:lpstr>RACE Planning System</vt:lpstr>
      <vt:lpstr>Inbound Marketing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Sandra Dettmer</cp:lastModifiedBy>
  <cp:revision>416</cp:revision>
  <cp:lastPrinted>2016-02-08T18:19:33Z</cp:lastPrinted>
  <dcterms:created xsi:type="dcterms:W3CDTF">2015-05-19T15:55:27Z</dcterms:created>
  <dcterms:modified xsi:type="dcterms:W3CDTF">2017-11-08T11:38:47Z</dcterms:modified>
</cp:coreProperties>
</file>