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80" r:id="rId8"/>
    <p:sldId id="279" r:id="rId9"/>
    <p:sldId id="277" r:id="rId10"/>
    <p:sldId id="278" r:id="rId11"/>
    <p:sldId id="275" r:id="rId12"/>
    <p:sldId id="276" r:id="rId13"/>
    <p:sldId id="273" r:id="rId14"/>
    <p:sldId id="286" r:id="rId15"/>
    <p:sldId id="274" r:id="rId16"/>
    <p:sldId id="259" r:id="rId17"/>
    <p:sldId id="260" r:id="rId18"/>
    <p:sldId id="288" r:id="rId19"/>
    <p:sldId id="261" r:id="rId20"/>
    <p:sldId id="262" r:id="rId21"/>
    <p:sldId id="264" r:id="rId22"/>
    <p:sldId id="263" r:id="rId23"/>
    <p:sldId id="281" r:id="rId24"/>
    <p:sldId id="282" r:id="rId25"/>
    <p:sldId id="283" r:id="rId26"/>
    <p:sldId id="284" r:id="rId27"/>
    <p:sldId id="285" r:id="rId28"/>
    <p:sldId id="265" r:id="rId29"/>
    <p:sldId id="269" r:id="rId30"/>
    <p:sldId id="267" r:id="rId31"/>
    <p:sldId id="270" r:id="rId32"/>
    <p:sldId id="268" r:id="rId33"/>
    <p:sldId id="271" r:id="rId34"/>
    <p:sldId id="266" r:id="rId35"/>
    <p:sldId id="272" r:id="rId36"/>
    <p:sldId id="28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938353-DD57-4702-98BB-647DFB422A44}" v="45" dt="2025-01-31T14:14:33.1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125" autoAdjust="0"/>
  </p:normalViewPr>
  <p:slideViewPr>
    <p:cSldViewPr snapToGrid="0">
      <p:cViewPr varScale="1">
        <p:scale>
          <a:sx n="105" d="100"/>
          <a:sy n="105" d="100"/>
        </p:scale>
        <p:origin x="83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AA938353-DD57-4702-98BB-647DFB422A44}"/>
    <pc:docChg chg="undo custSel addSld delSld modSld sldOrd">
      <pc:chgData name="Martin Locock" userId="e15b0232-237d-4436-a587-677fdd88485c" providerId="ADAL" clId="{AA938353-DD57-4702-98BB-647DFB422A44}" dt="2025-02-03T11:41:35.881" v="4840" actId="27636"/>
      <pc:docMkLst>
        <pc:docMk/>
      </pc:docMkLst>
      <pc:sldChg chg="modSp new mod">
        <pc:chgData name="Martin Locock" userId="e15b0232-237d-4436-a587-677fdd88485c" providerId="ADAL" clId="{AA938353-DD57-4702-98BB-647DFB422A44}" dt="2025-01-31T12:10:48.965" v="3932" actId="6549"/>
        <pc:sldMkLst>
          <pc:docMk/>
          <pc:sldMk cId="721692643" sldId="257"/>
        </pc:sldMkLst>
        <pc:spChg chg="mod">
          <ac:chgData name="Martin Locock" userId="e15b0232-237d-4436-a587-677fdd88485c" providerId="ADAL" clId="{AA938353-DD57-4702-98BB-647DFB422A44}" dt="2025-01-17T14:50:22.037" v="15" actId="20577"/>
          <ac:spMkLst>
            <pc:docMk/>
            <pc:sldMk cId="721692643" sldId="257"/>
            <ac:spMk id="2" creationId="{9B0E1E45-D466-3B42-2F8E-B69D3F018D1E}"/>
          </ac:spMkLst>
        </pc:spChg>
        <pc:spChg chg="mod">
          <ac:chgData name="Martin Locock" userId="e15b0232-237d-4436-a587-677fdd88485c" providerId="ADAL" clId="{AA938353-DD57-4702-98BB-647DFB422A44}" dt="2025-01-31T12:10:48.965" v="3932" actId="6549"/>
          <ac:spMkLst>
            <pc:docMk/>
            <pc:sldMk cId="721692643" sldId="257"/>
            <ac:spMk id="3" creationId="{36E6D9D1-B4B6-4B7C-AC7A-39F2ADCAA091}"/>
          </ac:spMkLst>
        </pc:spChg>
      </pc:sldChg>
      <pc:sldChg chg="addSp modSp new mod ord">
        <pc:chgData name="Martin Locock" userId="e15b0232-237d-4436-a587-677fdd88485c" providerId="ADAL" clId="{AA938353-DD57-4702-98BB-647DFB422A44}" dt="2025-01-31T09:15:04.481" v="3235" actId="20577"/>
        <pc:sldMkLst>
          <pc:docMk/>
          <pc:sldMk cId="715223718" sldId="258"/>
        </pc:sldMkLst>
        <pc:spChg chg="mod">
          <ac:chgData name="Martin Locock" userId="e15b0232-237d-4436-a587-677fdd88485c" providerId="ADAL" clId="{AA938353-DD57-4702-98BB-647DFB422A44}" dt="2025-01-17T14:51:53.637" v="102" actId="6549"/>
          <ac:spMkLst>
            <pc:docMk/>
            <pc:sldMk cId="715223718" sldId="258"/>
            <ac:spMk id="2" creationId="{12820234-B895-495F-C606-88107797F672}"/>
          </ac:spMkLst>
        </pc:spChg>
        <pc:spChg chg="mod">
          <ac:chgData name="Martin Locock" userId="e15b0232-237d-4436-a587-677fdd88485c" providerId="ADAL" clId="{AA938353-DD57-4702-98BB-647DFB422A44}" dt="2025-01-31T09:15:04.481" v="3235" actId="20577"/>
          <ac:spMkLst>
            <pc:docMk/>
            <pc:sldMk cId="715223718" sldId="258"/>
            <ac:spMk id="3" creationId="{67F702B6-E95C-3D2A-565D-5ED22F79F76C}"/>
          </ac:spMkLst>
        </pc:spChg>
        <pc:spChg chg="add mod">
          <ac:chgData name="Martin Locock" userId="e15b0232-237d-4436-a587-677fdd88485c" providerId="ADAL" clId="{AA938353-DD57-4702-98BB-647DFB422A44}" dt="2025-01-31T09:14:36.549" v="3214" actId="1076"/>
          <ac:spMkLst>
            <pc:docMk/>
            <pc:sldMk cId="715223718" sldId="258"/>
            <ac:spMk id="4" creationId="{9D19CE9F-402E-64CC-575B-B732FDC88BCD}"/>
          </ac:spMkLst>
        </pc:spChg>
      </pc:sldChg>
      <pc:sldChg chg="addSp delSp modSp new mod">
        <pc:chgData name="Martin Locock" userId="e15b0232-237d-4436-a587-677fdd88485c" providerId="ADAL" clId="{AA938353-DD57-4702-98BB-647DFB422A44}" dt="2025-02-03T11:37:31.898" v="4594" actId="13238"/>
        <pc:sldMkLst>
          <pc:docMk/>
          <pc:sldMk cId="3903557722" sldId="259"/>
        </pc:sldMkLst>
        <pc:spChg chg="mod">
          <ac:chgData name="Martin Locock" userId="e15b0232-237d-4436-a587-677fdd88485c" providerId="ADAL" clId="{AA938353-DD57-4702-98BB-647DFB422A44}" dt="2025-01-31T13:26:08.832" v="3979" actId="20577"/>
          <ac:spMkLst>
            <pc:docMk/>
            <pc:sldMk cId="3903557722" sldId="259"/>
            <ac:spMk id="2" creationId="{7FFC878A-AB50-38B2-5F90-34B6F5D4891C}"/>
          </ac:spMkLst>
        </pc:spChg>
        <pc:graphicFrameChg chg="add mod modGraphic">
          <ac:chgData name="Martin Locock" userId="e15b0232-237d-4436-a587-677fdd88485c" providerId="ADAL" clId="{AA938353-DD57-4702-98BB-647DFB422A44}" dt="2025-02-03T11:37:31.898" v="4594" actId="13238"/>
          <ac:graphicFrameMkLst>
            <pc:docMk/>
            <pc:sldMk cId="3903557722" sldId="259"/>
            <ac:graphicFrameMk id="4" creationId="{45CE7A67-9FF7-15E4-EE4D-79F011CF5844}"/>
          </ac:graphicFrameMkLst>
        </pc:graphicFrameChg>
      </pc:sldChg>
      <pc:sldChg chg="addSp delSp modSp new mod">
        <pc:chgData name="Martin Locock" userId="e15b0232-237d-4436-a587-677fdd88485c" providerId="ADAL" clId="{AA938353-DD57-4702-98BB-647DFB422A44}" dt="2025-02-03T11:38:23.335" v="4644" actId="27636"/>
        <pc:sldMkLst>
          <pc:docMk/>
          <pc:sldMk cId="2222993824" sldId="260"/>
        </pc:sldMkLst>
        <pc:spChg chg="mod">
          <ac:chgData name="Martin Locock" userId="e15b0232-237d-4436-a587-677fdd88485c" providerId="ADAL" clId="{AA938353-DD57-4702-98BB-647DFB422A44}" dt="2025-01-17T15:27:58.280" v="288" actId="20577"/>
          <ac:spMkLst>
            <pc:docMk/>
            <pc:sldMk cId="2222993824" sldId="260"/>
            <ac:spMk id="2" creationId="{252A00EA-248E-6579-66E2-A1AB90B3E454}"/>
          </ac:spMkLst>
        </pc:spChg>
        <pc:spChg chg="mod">
          <ac:chgData name="Martin Locock" userId="e15b0232-237d-4436-a587-677fdd88485c" providerId="ADAL" clId="{AA938353-DD57-4702-98BB-647DFB422A44}" dt="2025-02-03T11:38:23.335" v="4644" actId="27636"/>
          <ac:spMkLst>
            <pc:docMk/>
            <pc:sldMk cId="2222993824" sldId="260"/>
            <ac:spMk id="3" creationId="{BCE850E6-9A89-64F3-8755-66B45CF48537}"/>
          </ac:spMkLst>
        </pc:spChg>
        <pc:spChg chg="add del mod">
          <ac:chgData name="Martin Locock" userId="e15b0232-237d-4436-a587-677fdd88485c" providerId="ADAL" clId="{AA938353-DD57-4702-98BB-647DFB422A44}" dt="2025-02-03T11:38:12.904" v="4638" actId="21"/>
          <ac:spMkLst>
            <pc:docMk/>
            <pc:sldMk cId="2222993824" sldId="260"/>
            <ac:spMk id="4" creationId="{F39B239D-6D76-6B91-4C70-2E8CAF87ED28}"/>
          </ac:spMkLst>
        </pc:spChg>
      </pc:sldChg>
      <pc:sldChg chg="modSp new mod">
        <pc:chgData name="Martin Locock" userId="e15b0232-237d-4436-a587-677fdd88485c" providerId="ADAL" clId="{AA938353-DD57-4702-98BB-647DFB422A44}" dt="2025-01-30T10:28:12.784" v="2889" actId="20577"/>
        <pc:sldMkLst>
          <pc:docMk/>
          <pc:sldMk cId="315132857" sldId="261"/>
        </pc:sldMkLst>
        <pc:spChg chg="mod">
          <ac:chgData name="Martin Locock" userId="e15b0232-237d-4436-a587-677fdd88485c" providerId="ADAL" clId="{AA938353-DD57-4702-98BB-647DFB422A44}" dt="2025-01-17T15:21:27.555" v="222" actId="20577"/>
          <ac:spMkLst>
            <pc:docMk/>
            <pc:sldMk cId="315132857" sldId="261"/>
            <ac:spMk id="2" creationId="{3B9D8CF2-361A-70E8-A762-5BF6FCE9FD07}"/>
          </ac:spMkLst>
        </pc:spChg>
        <pc:spChg chg="mod">
          <ac:chgData name="Martin Locock" userId="e15b0232-237d-4436-a587-677fdd88485c" providerId="ADAL" clId="{AA938353-DD57-4702-98BB-647DFB422A44}" dt="2025-01-30T10:28:12.784" v="2889" actId="20577"/>
          <ac:spMkLst>
            <pc:docMk/>
            <pc:sldMk cId="315132857" sldId="261"/>
            <ac:spMk id="3" creationId="{37515E47-1852-8641-BAF5-44B39BF12AE1}"/>
          </ac:spMkLst>
        </pc:spChg>
      </pc:sldChg>
      <pc:sldChg chg="modSp add mod">
        <pc:chgData name="Martin Locock" userId="e15b0232-237d-4436-a587-677fdd88485c" providerId="ADAL" clId="{AA938353-DD57-4702-98BB-647DFB422A44}" dt="2025-01-17T15:34:55.413" v="324" actId="20577"/>
        <pc:sldMkLst>
          <pc:docMk/>
          <pc:sldMk cId="2611979082" sldId="262"/>
        </pc:sldMkLst>
        <pc:spChg chg="mod">
          <ac:chgData name="Martin Locock" userId="e15b0232-237d-4436-a587-677fdd88485c" providerId="ADAL" clId="{AA938353-DD57-4702-98BB-647DFB422A44}" dt="2025-01-17T15:34:55.413" v="324" actId="20577"/>
          <ac:spMkLst>
            <pc:docMk/>
            <pc:sldMk cId="2611979082" sldId="262"/>
            <ac:spMk id="3" creationId="{9E3A8514-4435-CAB9-762D-3257447947BE}"/>
          </ac:spMkLst>
        </pc:spChg>
      </pc:sldChg>
      <pc:sldChg chg="modSp add mod">
        <pc:chgData name="Martin Locock" userId="e15b0232-237d-4436-a587-677fdd88485c" providerId="ADAL" clId="{AA938353-DD57-4702-98BB-647DFB422A44}" dt="2025-01-17T15:42:00.180" v="339" actId="5793"/>
        <pc:sldMkLst>
          <pc:docMk/>
          <pc:sldMk cId="1691768696" sldId="263"/>
        </pc:sldMkLst>
        <pc:spChg chg="mod">
          <ac:chgData name="Martin Locock" userId="e15b0232-237d-4436-a587-677fdd88485c" providerId="ADAL" clId="{AA938353-DD57-4702-98BB-647DFB422A44}" dt="2025-01-17T15:42:00.180" v="339" actId="5793"/>
          <ac:spMkLst>
            <pc:docMk/>
            <pc:sldMk cId="1691768696" sldId="263"/>
            <ac:spMk id="3" creationId="{AA6AFFAF-A3AE-9034-25B7-5DE7001FE576}"/>
          </ac:spMkLst>
        </pc:spChg>
      </pc:sldChg>
      <pc:sldChg chg="modSp add mod">
        <pc:chgData name="Martin Locock" userId="e15b0232-237d-4436-a587-677fdd88485c" providerId="ADAL" clId="{AA938353-DD57-4702-98BB-647DFB422A44}" dt="2025-01-30T10:28:34.868" v="2891" actId="20577"/>
        <pc:sldMkLst>
          <pc:docMk/>
          <pc:sldMk cId="418230058" sldId="264"/>
        </pc:sldMkLst>
        <pc:spChg chg="mod">
          <ac:chgData name="Martin Locock" userId="e15b0232-237d-4436-a587-677fdd88485c" providerId="ADAL" clId="{AA938353-DD57-4702-98BB-647DFB422A44}" dt="2025-01-30T10:28:34.868" v="2891" actId="20577"/>
          <ac:spMkLst>
            <pc:docMk/>
            <pc:sldMk cId="418230058" sldId="264"/>
            <ac:spMk id="3" creationId="{AAEFEF1F-03AB-F496-B8B4-19851102DA6F}"/>
          </ac:spMkLst>
        </pc:spChg>
      </pc:sldChg>
      <pc:sldChg chg="addSp delSp modSp new mod">
        <pc:chgData name="Martin Locock" userId="e15b0232-237d-4436-a587-677fdd88485c" providerId="ADAL" clId="{AA938353-DD57-4702-98BB-647DFB422A44}" dt="2025-01-31T13:35:54.371" v="4281"/>
        <pc:sldMkLst>
          <pc:docMk/>
          <pc:sldMk cId="1625113118" sldId="265"/>
        </pc:sldMkLst>
        <pc:spChg chg="mod">
          <ac:chgData name="Martin Locock" userId="e15b0232-237d-4436-a587-677fdd88485c" providerId="ADAL" clId="{AA938353-DD57-4702-98BB-647DFB422A44}" dt="2025-01-17T15:37:24.887" v="337" actId="20577"/>
          <ac:spMkLst>
            <pc:docMk/>
            <pc:sldMk cId="1625113118" sldId="265"/>
            <ac:spMk id="2" creationId="{5DCCA664-0091-88BF-F17E-1C3F79BF6D36}"/>
          </ac:spMkLst>
        </pc:spChg>
        <pc:grpChg chg="mod">
          <ac:chgData name="Martin Locock" userId="e15b0232-237d-4436-a587-677fdd88485c" providerId="ADAL" clId="{AA938353-DD57-4702-98BB-647DFB422A44}" dt="2025-01-31T13:35:47.536" v="4271"/>
          <ac:grpSpMkLst>
            <pc:docMk/>
            <pc:sldMk cId="1625113118" sldId="265"/>
            <ac:grpSpMk id="10" creationId="{D8E5E873-C56E-E418-90A7-587D246E593F}"/>
          </ac:grpSpMkLst>
        </pc:grpChg>
        <pc:grpChg chg="mod">
          <ac:chgData name="Martin Locock" userId="e15b0232-237d-4436-a587-677fdd88485c" providerId="ADAL" clId="{AA938353-DD57-4702-98BB-647DFB422A44}" dt="2025-01-31T13:35:52.912" v="4278"/>
          <ac:grpSpMkLst>
            <pc:docMk/>
            <pc:sldMk cId="1625113118" sldId="265"/>
            <ac:grpSpMk id="17" creationId="{2A0B80FF-C535-7710-0B63-F3ACF1C5736C}"/>
          </ac:grpSpMkLst>
        </pc:grpChg>
        <pc:grpChg chg="mod">
          <ac:chgData name="Martin Locock" userId="e15b0232-237d-4436-a587-677fdd88485c" providerId="ADAL" clId="{AA938353-DD57-4702-98BB-647DFB422A44}" dt="2025-01-31T13:35:54.371" v="4281"/>
          <ac:grpSpMkLst>
            <pc:docMk/>
            <pc:sldMk cId="1625113118" sldId="265"/>
            <ac:grpSpMk id="20" creationId="{2796681F-5667-504B-856B-EC4A91404CF9}"/>
          </ac:grpSpMkLst>
        </pc:grpChg>
        <pc:graphicFrameChg chg="add mod">
          <ac:chgData name="Martin Locock" userId="e15b0232-237d-4436-a587-677fdd88485c" providerId="ADAL" clId="{AA938353-DD57-4702-98BB-647DFB422A44}" dt="2025-01-17T15:37:18.953" v="328"/>
          <ac:graphicFrameMkLst>
            <pc:docMk/>
            <pc:sldMk cId="1625113118" sldId="265"/>
            <ac:graphicFrameMk id="4" creationId="{B54C9976-92EC-F193-CEB5-6644E9530F65}"/>
          </ac:graphicFrameMkLst>
        </pc:graphicFrameChg>
        <pc:inkChg chg="add">
          <ac:chgData name="Martin Locock" userId="e15b0232-237d-4436-a587-677fdd88485c" providerId="ADAL" clId="{AA938353-DD57-4702-98BB-647DFB422A44}" dt="2025-01-31T13:35:38.711" v="4265" actId="9405"/>
          <ac:inkMkLst>
            <pc:docMk/>
            <pc:sldMk cId="1625113118" sldId="265"/>
            <ac:inkMk id="3" creationId="{2DB5A50E-9CC2-FEA0-CA56-DC7DD05356AA}"/>
          </ac:inkMkLst>
        </pc:inkChg>
        <pc:inkChg chg="add">
          <ac:chgData name="Martin Locock" userId="e15b0232-237d-4436-a587-677fdd88485c" providerId="ADAL" clId="{AA938353-DD57-4702-98BB-647DFB422A44}" dt="2025-01-31T13:35:42.181" v="4266" actId="9405"/>
          <ac:inkMkLst>
            <pc:docMk/>
            <pc:sldMk cId="1625113118" sldId="265"/>
            <ac:inkMk id="5" creationId="{46F5AEDB-A480-8EF4-01ED-C1E07BE9E945}"/>
          </ac:inkMkLst>
        </pc:inkChg>
        <pc:inkChg chg="add mod">
          <ac:chgData name="Martin Locock" userId="e15b0232-237d-4436-a587-677fdd88485c" providerId="ADAL" clId="{AA938353-DD57-4702-98BB-647DFB422A44}" dt="2025-01-31T13:35:47.536" v="4271"/>
          <ac:inkMkLst>
            <pc:docMk/>
            <pc:sldMk cId="1625113118" sldId="265"/>
            <ac:inkMk id="6" creationId="{7FFABC0C-CA79-1B9E-D9B6-824AF7F8EA6C}"/>
          </ac:inkMkLst>
        </pc:inkChg>
        <pc:inkChg chg="add mod">
          <ac:chgData name="Martin Locock" userId="e15b0232-237d-4436-a587-677fdd88485c" providerId="ADAL" clId="{AA938353-DD57-4702-98BB-647DFB422A44}" dt="2025-01-31T13:35:47.536" v="4271"/>
          <ac:inkMkLst>
            <pc:docMk/>
            <pc:sldMk cId="1625113118" sldId="265"/>
            <ac:inkMk id="7" creationId="{EF6BAB38-1EB1-70CF-D532-680011BCEE1F}"/>
          </ac:inkMkLst>
        </pc:inkChg>
        <pc:inkChg chg="add mod">
          <ac:chgData name="Martin Locock" userId="e15b0232-237d-4436-a587-677fdd88485c" providerId="ADAL" clId="{AA938353-DD57-4702-98BB-647DFB422A44}" dt="2025-01-31T13:35:47.536" v="4271"/>
          <ac:inkMkLst>
            <pc:docMk/>
            <pc:sldMk cId="1625113118" sldId="265"/>
            <ac:inkMk id="9" creationId="{B6A8ED44-510A-A914-CD4F-27DEFA72D1BF}"/>
          </ac:inkMkLst>
        </pc:inkChg>
        <pc:inkChg chg="add mod">
          <ac:chgData name="Martin Locock" userId="e15b0232-237d-4436-a587-677fdd88485c" providerId="ADAL" clId="{AA938353-DD57-4702-98BB-647DFB422A44}" dt="2025-01-31T13:35:52.912" v="4278"/>
          <ac:inkMkLst>
            <pc:docMk/>
            <pc:sldMk cId="1625113118" sldId="265"/>
            <ac:inkMk id="11" creationId="{33A171D8-408A-8D91-2326-6D0C88AF9217}"/>
          </ac:inkMkLst>
        </pc:inkChg>
        <pc:inkChg chg="add mod">
          <ac:chgData name="Martin Locock" userId="e15b0232-237d-4436-a587-677fdd88485c" providerId="ADAL" clId="{AA938353-DD57-4702-98BB-647DFB422A44}" dt="2025-01-31T13:35:52.912" v="4278"/>
          <ac:inkMkLst>
            <pc:docMk/>
            <pc:sldMk cId="1625113118" sldId="265"/>
            <ac:inkMk id="12" creationId="{1E28D349-4EA4-7B68-3804-3578B964F466}"/>
          </ac:inkMkLst>
        </pc:inkChg>
        <pc:inkChg chg="add mod">
          <ac:chgData name="Martin Locock" userId="e15b0232-237d-4436-a587-677fdd88485c" providerId="ADAL" clId="{AA938353-DD57-4702-98BB-647DFB422A44}" dt="2025-01-31T13:35:52.912" v="4278"/>
          <ac:inkMkLst>
            <pc:docMk/>
            <pc:sldMk cId="1625113118" sldId="265"/>
            <ac:inkMk id="13" creationId="{F117FAED-5751-6E16-2A61-927FFE18E4F6}"/>
          </ac:inkMkLst>
        </pc:inkChg>
        <pc:inkChg chg="add mod">
          <ac:chgData name="Martin Locock" userId="e15b0232-237d-4436-a587-677fdd88485c" providerId="ADAL" clId="{AA938353-DD57-4702-98BB-647DFB422A44}" dt="2025-01-31T13:35:52.912" v="4278"/>
          <ac:inkMkLst>
            <pc:docMk/>
            <pc:sldMk cId="1625113118" sldId="265"/>
            <ac:inkMk id="14" creationId="{3D83A962-FC57-0E3D-05D2-4FD82E80CDA6}"/>
          </ac:inkMkLst>
        </pc:inkChg>
        <pc:inkChg chg="add mod">
          <ac:chgData name="Martin Locock" userId="e15b0232-237d-4436-a587-677fdd88485c" providerId="ADAL" clId="{AA938353-DD57-4702-98BB-647DFB422A44}" dt="2025-01-31T13:35:52.912" v="4278"/>
          <ac:inkMkLst>
            <pc:docMk/>
            <pc:sldMk cId="1625113118" sldId="265"/>
            <ac:inkMk id="15" creationId="{AA07AAB1-DB55-6D5F-A53D-17A1DEFD46F2}"/>
          </ac:inkMkLst>
        </pc:inkChg>
        <pc:inkChg chg="add mod">
          <ac:chgData name="Martin Locock" userId="e15b0232-237d-4436-a587-677fdd88485c" providerId="ADAL" clId="{AA938353-DD57-4702-98BB-647DFB422A44}" dt="2025-01-31T13:35:52.912" v="4278"/>
          <ac:inkMkLst>
            <pc:docMk/>
            <pc:sldMk cId="1625113118" sldId="265"/>
            <ac:inkMk id="16" creationId="{8D3CDF29-2E7A-13D9-B5B2-36BA5CF5A32C}"/>
          </ac:inkMkLst>
        </pc:inkChg>
        <pc:inkChg chg="add mod">
          <ac:chgData name="Martin Locock" userId="e15b0232-237d-4436-a587-677fdd88485c" providerId="ADAL" clId="{AA938353-DD57-4702-98BB-647DFB422A44}" dt="2025-01-31T13:35:54.371" v="4281"/>
          <ac:inkMkLst>
            <pc:docMk/>
            <pc:sldMk cId="1625113118" sldId="265"/>
            <ac:inkMk id="18" creationId="{60BAE127-94A0-D304-4A00-B5C3ABD9330F}"/>
          </ac:inkMkLst>
        </pc:inkChg>
        <pc:inkChg chg="add mod">
          <ac:chgData name="Martin Locock" userId="e15b0232-237d-4436-a587-677fdd88485c" providerId="ADAL" clId="{AA938353-DD57-4702-98BB-647DFB422A44}" dt="2025-01-31T13:35:54.371" v="4281"/>
          <ac:inkMkLst>
            <pc:docMk/>
            <pc:sldMk cId="1625113118" sldId="265"/>
            <ac:inkMk id="19" creationId="{6E6167F3-1DBB-2887-C1F1-94F9B80AC42A}"/>
          </ac:inkMkLst>
        </pc:inkChg>
      </pc:sldChg>
      <pc:sldChg chg="addSp delSp modSp new mod">
        <pc:chgData name="Martin Locock" userId="e15b0232-237d-4436-a587-677fdd88485c" providerId="ADAL" clId="{AA938353-DD57-4702-98BB-647DFB422A44}" dt="2025-01-31T14:14:33.722" v="4593" actId="9405"/>
        <pc:sldMkLst>
          <pc:docMk/>
          <pc:sldMk cId="2956781449" sldId="266"/>
        </pc:sldMkLst>
        <pc:spChg chg="mod">
          <ac:chgData name="Martin Locock" userId="e15b0232-237d-4436-a587-677fdd88485c" providerId="ADAL" clId="{AA938353-DD57-4702-98BB-647DFB422A44}" dt="2025-01-21T11:11:39.366" v="1591" actId="20577"/>
          <ac:spMkLst>
            <pc:docMk/>
            <pc:sldMk cId="2956781449" sldId="266"/>
            <ac:spMk id="2" creationId="{DCF3F24D-30E9-C8F5-ECDD-CA37E6D53DC5}"/>
          </ac:spMkLst>
        </pc:spChg>
        <pc:spChg chg="mod">
          <ac:chgData name="Martin Locock" userId="e15b0232-237d-4436-a587-677fdd88485c" providerId="ADAL" clId="{AA938353-DD57-4702-98BB-647DFB422A44}" dt="2025-01-21T11:12:16.592" v="1625" actId="6549"/>
          <ac:spMkLst>
            <pc:docMk/>
            <pc:sldMk cId="2956781449" sldId="266"/>
            <ac:spMk id="3" creationId="{DA82673A-D74F-D436-0770-95E1455E21A6}"/>
          </ac:spMkLst>
        </pc:spChg>
        <pc:grpChg chg="mod">
          <ac:chgData name="Martin Locock" userId="e15b0232-237d-4436-a587-677fdd88485c" providerId="ADAL" clId="{AA938353-DD57-4702-98BB-647DFB422A44}" dt="2025-01-31T14:14:13.346" v="4587"/>
          <ac:grpSpMkLst>
            <pc:docMk/>
            <pc:sldMk cId="2956781449" sldId="266"/>
            <ac:grpSpMk id="12" creationId="{B7F9A536-0E86-3551-8012-5EE82EB866D1}"/>
          </ac:grpSpMkLst>
        </pc:grpChg>
        <pc:inkChg chg="add">
          <ac:chgData name="Martin Locock" userId="e15b0232-237d-4436-a587-677fdd88485c" providerId="ADAL" clId="{AA938353-DD57-4702-98BB-647DFB422A44}" dt="2025-01-31T14:13:54.236" v="4579" actId="9405"/>
          <ac:inkMkLst>
            <pc:docMk/>
            <pc:sldMk cId="2956781449" sldId="266"/>
            <ac:inkMk id="4" creationId="{5702DE19-F86B-FC7B-AFF0-53E6EEA94789}"/>
          </ac:inkMkLst>
        </pc:inkChg>
        <pc:inkChg chg="add">
          <ac:chgData name="Martin Locock" userId="e15b0232-237d-4436-a587-677fdd88485c" providerId="ADAL" clId="{AA938353-DD57-4702-98BB-647DFB422A44}" dt="2025-01-31T14:13:55.746" v="4580" actId="9405"/>
          <ac:inkMkLst>
            <pc:docMk/>
            <pc:sldMk cId="2956781449" sldId="266"/>
            <ac:inkMk id="5" creationId="{DF57A9D0-6657-8D1D-3F10-84D4E4064D0C}"/>
          </ac:inkMkLst>
        </pc:inkChg>
        <pc:inkChg chg="add">
          <ac:chgData name="Martin Locock" userId="e15b0232-237d-4436-a587-677fdd88485c" providerId="ADAL" clId="{AA938353-DD57-4702-98BB-647DFB422A44}" dt="2025-01-31T14:13:57.106" v="4581" actId="9405"/>
          <ac:inkMkLst>
            <pc:docMk/>
            <pc:sldMk cId="2956781449" sldId="266"/>
            <ac:inkMk id="6" creationId="{4F9BA8E0-6721-E3CA-7ADE-351DF09CDB17}"/>
          </ac:inkMkLst>
        </pc:inkChg>
        <pc:inkChg chg="add">
          <ac:chgData name="Martin Locock" userId="e15b0232-237d-4436-a587-677fdd88485c" providerId="ADAL" clId="{AA938353-DD57-4702-98BB-647DFB422A44}" dt="2025-01-31T14:14:02.836" v="4582" actId="9405"/>
          <ac:inkMkLst>
            <pc:docMk/>
            <pc:sldMk cId="2956781449" sldId="266"/>
            <ac:inkMk id="7" creationId="{0164428A-5D48-5D3C-DC9D-4A829CD91D40}"/>
          </ac:inkMkLst>
        </pc:inkChg>
        <pc:inkChg chg="add">
          <ac:chgData name="Martin Locock" userId="e15b0232-237d-4436-a587-677fdd88485c" providerId="ADAL" clId="{AA938353-DD57-4702-98BB-647DFB422A44}" dt="2025-01-31T14:14:07.506" v="4583" actId="9405"/>
          <ac:inkMkLst>
            <pc:docMk/>
            <pc:sldMk cId="2956781449" sldId="266"/>
            <ac:inkMk id="8" creationId="{E550D01A-BC46-A43B-CBF8-FFE7CB369037}"/>
          </ac:inkMkLst>
        </pc:inkChg>
        <pc:inkChg chg="add mod">
          <ac:chgData name="Martin Locock" userId="e15b0232-237d-4436-a587-677fdd88485c" providerId="ADAL" clId="{AA938353-DD57-4702-98BB-647DFB422A44}" dt="2025-01-31T14:14:13.346" v="4587"/>
          <ac:inkMkLst>
            <pc:docMk/>
            <pc:sldMk cId="2956781449" sldId="266"/>
            <ac:inkMk id="9" creationId="{3912E97C-7C62-E7A1-85A8-A90AE1696FC1}"/>
          </ac:inkMkLst>
        </pc:inkChg>
        <pc:inkChg chg="add mod">
          <ac:chgData name="Martin Locock" userId="e15b0232-237d-4436-a587-677fdd88485c" providerId="ADAL" clId="{AA938353-DD57-4702-98BB-647DFB422A44}" dt="2025-01-31T14:14:13.346" v="4587"/>
          <ac:inkMkLst>
            <pc:docMk/>
            <pc:sldMk cId="2956781449" sldId="266"/>
            <ac:inkMk id="10" creationId="{D25D010C-8FC8-926A-9B66-EB34F9957CC0}"/>
          </ac:inkMkLst>
        </pc:inkChg>
        <pc:inkChg chg="add mod">
          <ac:chgData name="Martin Locock" userId="e15b0232-237d-4436-a587-677fdd88485c" providerId="ADAL" clId="{AA938353-DD57-4702-98BB-647DFB422A44}" dt="2025-01-31T14:14:13.346" v="4587"/>
          <ac:inkMkLst>
            <pc:docMk/>
            <pc:sldMk cId="2956781449" sldId="266"/>
            <ac:inkMk id="11" creationId="{3F0BAB3C-1CC6-1758-3DA9-7AB94126818A}"/>
          </ac:inkMkLst>
        </pc:inkChg>
      </pc:sldChg>
      <pc:sldChg chg="addSp delSp modSp new mod setBg">
        <pc:chgData name="Martin Locock" userId="e15b0232-237d-4436-a587-677fdd88485c" providerId="ADAL" clId="{AA938353-DD57-4702-98BB-647DFB422A44}" dt="2025-01-21T10:53:58.677" v="1396" actId="404"/>
        <pc:sldMkLst>
          <pc:docMk/>
          <pc:sldMk cId="1127238825" sldId="267"/>
        </pc:sldMkLst>
        <pc:spChg chg="mod">
          <ac:chgData name="Martin Locock" userId="e15b0232-237d-4436-a587-677fdd88485c" providerId="ADAL" clId="{AA938353-DD57-4702-98BB-647DFB422A44}" dt="2025-01-21T10:10:07.861" v="1016" actId="20577"/>
          <ac:spMkLst>
            <pc:docMk/>
            <pc:sldMk cId="1127238825" sldId="267"/>
            <ac:spMk id="2" creationId="{C559C4DF-C949-7AAE-817C-C62A40577246}"/>
          </ac:spMkLst>
        </pc:spChg>
        <pc:spChg chg="add mod">
          <ac:chgData name="Martin Locock" userId="e15b0232-237d-4436-a587-677fdd88485c" providerId="ADAL" clId="{AA938353-DD57-4702-98BB-647DFB422A44}" dt="2025-01-21T10:53:31.532" v="1391" actId="404"/>
          <ac:spMkLst>
            <pc:docMk/>
            <pc:sldMk cId="1127238825" sldId="267"/>
            <ac:spMk id="9" creationId="{7E3C35D3-8EAD-5A1C-1840-3E7FED06E74A}"/>
          </ac:spMkLst>
        </pc:spChg>
        <pc:spChg chg="add mod">
          <ac:chgData name="Martin Locock" userId="e15b0232-237d-4436-a587-677fdd88485c" providerId="ADAL" clId="{AA938353-DD57-4702-98BB-647DFB422A44}" dt="2025-01-21T10:53:58.677" v="1396" actId="404"/>
          <ac:spMkLst>
            <pc:docMk/>
            <pc:sldMk cId="1127238825" sldId="267"/>
            <ac:spMk id="14" creationId="{E2258F42-61CD-40A5-C6E4-3D6A686A3C0F}"/>
          </ac:spMkLst>
        </pc:spChg>
        <pc:picChg chg="add mod modCrop">
          <ac:chgData name="Martin Locock" userId="e15b0232-237d-4436-a587-677fdd88485c" providerId="ADAL" clId="{AA938353-DD57-4702-98BB-647DFB422A44}" dt="2025-01-21T10:31:10.470" v="1086" actId="732"/>
          <ac:picMkLst>
            <pc:docMk/>
            <pc:sldMk cId="1127238825" sldId="267"/>
            <ac:picMk id="11" creationId="{823F7E32-F740-7156-D4CD-C8D0B482D37B}"/>
          </ac:picMkLst>
        </pc:picChg>
      </pc:sldChg>
      <pc:sldChg chg="addSp delSp modSp add mod">
        <pc:chgData name="Martin Locock" userId="e15b0232-237d-4436-a587-677fdd88485c" providerId="ADAL" clId="{AA938353-DD57-4702-98BB-647DFB422A44}" dt="2025-01-24T09:56:14.891" v="2171" actId="6549"/>
        <pc:sldMkLst>
          <pc:docMk/>
          <pc:sldMk cId="3141731946" sldId="268"/>
        </pc:sldMkLst>
        <pc:spChg chg="add mod">
          <ac:chgData name="Martin Locock" userId="e15b0232-237d-4436-a587-677fdd88485c" providerId="ADAL" clId="{AA938353-DD57-4702-98BB-647DFB422A44}" dt="2025-01-24T09:56:14.891" v="2171" actId="6549"/>
          <ac:spMkLst>
            <pc:docMk/>
            <pc:sldMk cId="3141731946" sldId="268"/>
            <ac:spMk id="4" creationId="{A642DCEE-9370-3A17-92EC-344BCE7DD71D}"/>
          </ac:spMkLst>
        </pc:spChg>
      </pc:sldChg>
      <pc:sldChg chg="addSp modSp new mod">
        <pc:chgData name="Martin Locock" userId="e15b0232-237d-4436-a587-677fdd88485c" providerId="ADAL" clId="{AA938353-DD57-4702-98BB-647DFB422A44}" dt="2025-01-31T13:36:45.441" v="4367" actId="1076"/>
        <pc:sldMkLst>
          <pc:docMk/>
          <pc:sldMk cId="2199290713" sldId="269"/>
        </pc:sldMkLst>
        <pc:spChg chg="mod">
          <ac:chgData name="Martin Locock" userId="e15b0232-237d-4436-a587-677fdd88485c" providerId="ADAL" clId="{AA938353-DD57-4702-98BB-647DFB422A44}" dt="2025-01-21T10:16:41.444" v="1076" actId="20577"/>
          <ac:spMkLst>
            <pc:docMk/>
            <pc:sldMk cId="2199290713" sldId="269"/>
            <ac:spMk id="2" creationId="{DCD31A4E-CAE6-25BD-FE23-877EFFDD5BCD}"/>
          </ac:spMkLst>
        </pc:spChg>
        <pc:spChg chg="mod">
          <ac:chgData name="Martin Locock" userId="e15b0232-237d-4436-a587-677fdd88485c" providerId="ADAL" clId="{AA938353-DD57-4702-98BB-647DFB422A44}" dt="2025-01-21T10:16:46.161" v="1079" actId="20577"/>
          <ac:spMkLst>
            <pc:docMk/>
            <pc:sldMk cId="2199290713" sldId="269"/>
            <ac:spMk id="3" creationId="{44A0640D-D2DF-65A7-30A4-0EAF3C324F17}"/>
          </ac:spMkLst>
        </pc:spChg>
        <pc:spChg chg="add mod">
          <ac:chgData name="Martin Locock" userId="e15b0232-237d-4436-a587-677fdd88485c" providerId="ADAL" clId="{AA938353-DD57-4702-98BB-647DFB422A44}" dt="2025-01-31T13:36:45.441" v="4367" actId="1076"/>
          <ac:spMkLst>
            <pc:docMk/>
            <pc:sldMk cId="2199290713" sldId="269"/>
            <ac:spMk id="4" creationId="{E34EC4C1-DE24-2B11-E3CC-EB033DFD63CB}"/>
          </ac:spMkLst>
        </pc:spChg>
      </pc:sldChg>
      <pc:sldChg chg="modSp new mod">
        <pc:chgData name="Martin Locock" userId="e15b0232-237d-4436-a587-677fdd88485c" providerId="ADAL" clId="{AA938353-DD57-4702-98BB-647DFB422A44}" dt="2025-01-21T10:54:57.611" v="1451" actId="20577"/>
        <pc:sldMkLst>
          <pc:docMk/>
          <pc:sldMk cId="3696064888" sldId="270"/>
        </pc:sldMkLst>
        <pc:spChg chg="mod">
          <ac:chgData name="Martin Locock" userId="e15b0232-237d-4436-a587-677fdd88485c" providerId="ADAL" clId="{AA938353-DD57-4702-98BB-647DFB422A44}" dt="2025-01-21T10:35:43.596" v="1139" actId="20577"/>
          <ac:spMkLst>
            <pc:docMk/>
            <pc:sldMk cId="3696064888" sldId="270"/>
            <ac:spMk id="2" creationId="{61035DE7-877E-AED5-DACF-ABCF50ED2C92}"/>
          </ac:spMkLst>
        </pc:spChg>
        <pc:spChg chg="mod">
          <ac:chgData name="Martin Locock" userId="e15b0232-237d-4436-a587-677fdd88485c" providerId="ADAL" clId="{AA938353-DD57-4702-98BB-647DFB422A44}" dt="2025-01-21T10:54:57.611" v="1451" actId="20577"/>
          <ac:spMkLst>
            <pc:docMk/>
            <pc:sldMk cId="3696064888" sldId="270"/>
            <ac:spMk id="3" creationId="{1D81A35B-9074-54E4-6CD8-0B8E3C16DFFF}"/>
          </ac:spMkLst>
        </pc:spChg>
      </pc:sldChg>
      <pc:sldChg chg="modSp new mod">
        <pc:chgData name="Martin Locock" userId="e15b0232-237d-4436-a587-677fdd88485c" providerId="ADAL" clId="{AA938353-DD57-4702-98BB-647DFB422A44}" dt="2025-01-21T11:13:53.245" v="1643"/>
        <pc:sldMkLst>
          <pc:docMk/>
          <pc:sldMk cId="2612540742" sldId="271"/>
        </pc:sldMkLst>
        <pc:spChg chg="mod">
          <ac:chgData name="Martin Locock" userId="e15b0232-237d-4436-a587-677fdd88485c" providerId="ADAL" clId="{AA938353-DD57-4702-98BB-647DFB422A44}" dt="2025-01-21T11:12:32.185" v="1642" actId="6549"/>
          <ac:spMkLst>
            <pc:docMk/>
            <pc:sldMk cId="2612540742" sldId="271"/>
            <ac:spMk id="2" creationId="{BB450C45-E04C-20C8-921F-738FFF1117B4}"/>
          </ac:spMkLst>
        </pc:spChg>
        <pc:spChg chg="mod">
          <ac:chgData name="Martin Locock" userId="e15b0232-237d-4436-a587-677fdd88485c" providerId="ADAL" clId="{AA938353-DD57-4702-98BB-647DFB422A44}" dt="2025-01-21T11:13:53.245" v="1643"/>
          <ac:spMkLst>
            <pc:docMk/>
            <pc:sldMk cId="2612540742" sldId="271"/>
            <ac:spMk id="3" creationId="{11A9ECE0-31EC-F198-F9C3-FA952BC09B98}"/>
          </ac:spMkLst>
        </pc:spChg>
      </pc:sldChg>
      <pc:sldChg chg="modSp new mod">
        <pc:chgData name="Martin Locock" userId="e15b0232-237d-4436-a587-677fdd88485c" providerId="ADAL" clId="{AA938353-DD57-4702-98BB-647DFB422A44}" dt="2025-01-24T09:55:46.783" v="2140" actId="6549"/>
        <pc:sldMkLst>
          <pc:docMk/>
          <pc:sldMk cId="1392479304" sldId="272"/>
        </pc:sldMkLst>
        <pc:spChg chg="mod">
          <ac:chgData name="Martin Locock" userId="e15b0232-237d-4436-a587-677fdd88485c" providerId="ADAL" clId="{AA938353-DD57-4702-98BB-647DFB422A44}" dt="2025-01-21T11:15:13.905" v="1783" actId="6549"/>
          <ac:spMkLst>
            <pc:docMk/>
            <pc:sldMk cId="1392479304" sldId="272"/>
            <ac:spMk id="2" creationId="{0797182F-BDA2-72A4-BA0E-979F7A9DF525}"/>
          </ac:spMkLst>
        </pc:spChg>
        <pc:spChg chg="mod">
          <ac:chgData name="Martin Locock" userId="e15b0232-237d-4436-a587-677fdd88485c" providerId="ADAL" clId="{AA938353-DD57-4702-98BB-647DFB422A44}" dt="2025-01-24T09:55:46.783" v="2140" actId="6549"/>
          <ac:spMkLst>
            <pc:docMk/>
            <pc:sldMk cId="1392479304" sldId="272"/>
            <ac:spMk id="3" creationId="{087FB44A-F8DB-8DA6-3FB1-17DC2B3CE210}"/>
          </ac:spMkLst>
        </pc:spChg>
      </pc:sldChg>
      <pc:sldChg chg="modSp add mod">
        <pc:chgData name="Martin Locock" userId="e15b0232-237d-4436-a587-677fdd88485c" providerId="ADAL" clId="{AA938353-DD57-4702-98BB-647DFB422A44}" dt="2025-01-31T13:23:54.368" v="3965" actId="6549"/>
        <pc:sldMkLst>
          <pc:docMk/>
          <pc:sldMk cId="1149873263" sldId="273"/>
        </pc:sldMkLst>
        <pc:spChg chg="mod">
          <ac:chgData name="Martin Locock" userId="e15b0232-237d-4436-a587-677fdd88485c" providerId="ADAL" clId="{AA938353-DD57-4702-98BB-647DFB422A44}" dt="2025-01-30T10:26:43.616" v="2877" actId="20577"/>
          <ac:spMkLst>
            <pc:docMk/>
            <pc:sldMk cId="1149873263" sldId="273"/>
            <ac:spMk id="2" creationId="{A19619EC-0986-48AB-8D7F-06AF0231B3A0}"/>
          </ac:spMkLst>
        </pc:spChg>
        <pc:spChg chg="mod">
          <ac:chgData name="Martin Locock" userId="e15b0232-237d-4436-a587-677fdd88485c" providerId="ADAL" clId="{AA938353-DD57-4702-98BB-647DFB422A44}" dt="2025-01-31T13:23:54.368" v="3965" actId="6549"/>
          <ac:spMkLst>
            <pc:docMk/>
            <pc:sldMk cId="1149873263" sldId="273"/>
            <ac:spMk id="3" creationId="{3FC8FB2D-7A4C-DAA1-1CC9-A94C3332A6B2}"/>
          </ac:spMkLst>
        </pc:spChg>
      </pc:sldChg>
      <pc:sldChg chg="modSp add mod">
        <pc:chgData name="Martin Locock" userId="e15b0232-237d-4436-a587-677fdd88485c" providerId="ADAL" clId="{AA938353-DD57-4702-98BB-647DFB422A44}" dt="2025-01-31T13:24:52.453" v="3970" actId="6549"/>
        <pc:sldMkLst>
          <pc:docMk/>
          <pc:sldMk cId="879562676" sldId="274"/>
        </pc:sldMkLst>
        <pc:spChg chg="mod">
          <ac:chgData name="Martin Locock" userId="e15b0232-237d-4436-a587-677fdd88485c" providerId="ADAL" clId="{AA938353-DD57-4702-98BB-647DFB422A44}" dt="2025-01-31T13:24:52.453" v="3970" actId="6549"/>
          <ac:spMkLst>
            <pc:docMk/>
            <pc:sldMk cId="879562676" sldId="274"/>
            <ac:spMk id="2" creationId="{FF3CBBA2-B3BA-91C5-2229-1C04E5D29270}"/>
          </ac:spMkLst>
        </pc:spChg>
        <pc:spChg chg="mod">
          <ac:chgData name="Martin Locock" userId="e15b0232-237d-4436-a587-677fdd88485c" providerId="ADAL" clId="{AA938353-DD57-4702-98BB-647DFB422A44}" dt="2025-01-31T10:27:50.667" v="3684" actId="12"/>
          <ac:spMkLst>
            <pc:docMk/>
            <pc:sldMk cId="879562676" sldId="274"/>
            <ac:spMk id="3" creationId="{34FAF677-037C-2331-DC46-3E1FA196E46F}"/>
          </ac:spMkLst>
        </pc:spChg>
      </pc:sldChg>
      <pc:sldChg chg="addSp modSp new mod">
        <pc:chgData name="Martin Locock" userId="e15b0232-237d-4436-a587-677fdd88485c" providerId="ADAL" clId="{AA938353-DD57-4702-98BB-647DFB422A44}" dt="2025-01-31T13:20:56.744" v="3957" actId="1076"/>
        <pc:sldMkLst>
          <pc:docMk/>
          <pc:sldMk cId="1993511265" sldId="275"/>
        </pc:sldMkLst>
        <pc:spChg chg="mod">
          <ac:chgData name="Martin Locock" userId="e15b0232-237d-4436-a587-677fdd88485c" providerId="ADAL" clId="{AA938353-DD57-4702-98BB-647DFB422A44}" dt="2025-01-31T08:44:13.430" v="2922" actId="6549"/>
          <ac:spMkLst>
            <pc:docMk/>
            <pc:sldMk cId="1993511265" sldId="275"/>
            <ac:spMk id="2" creationId="{F4A8F074-B4B8-2C08-92A7-7158F90A4A30}"/>
          </ac:spMkLst>
        </pc:spChg>
        <pc:spChg chg="mod">
          <ac:chgData name="Martin Locock" userId="e15b0232-237d-4436-a587-677fdd88485c" providerId="ADAL" clId="{AA938353-DD57-4702-98BB-647DFB422A44}" dt="2025-01-31T13:03:51.434" v="3936" actId="313"/>
          <ac:spMkLst>
            <pc:docMk/>
            <pc:sldMk cId="1993511265" sldId="275"/>
            <ac:spMk id="3" creationId="{6171DB4D-530C-3A72-1A35-48102F2B1B74}"/>
          </ac:spMkLst>
        </pc:spChg>
        <pc:picChg chg="add mod">
          <ac:chgData name="Martin Locock" userId="e15b0232-237d-4436-a587-677fdd88485c" providerId="ADAL" clId="{AA938353-DD57-4702-98BB-647DFB422A44}" dt="2025-01-31T13:20:56.744" v="3957" actId="1076"/>
          <ac:picMkLst>
            <pc:docMk/>
            <pc:sldMk cId="1993511265" sldId="275"/>
            <ac:picMk id="5" creationId="{E708E64A-8435-810C-5836-39AE12A89F3B}"/>
          </ac:picMkLst>
        </pc:picChg>
      </pc:sldChg>
      <pc:sldChg chg="modSp new mod">
        <pc:chgData name="Martin Locock" userId="e15b0232-237d-4436-a587-677fdd88485c" providerId="ADAL" clId="{AA938353-DD57-4702-98BB-647DFB422A44}" dt="2025-01-31T13:23:20.933" v="3963" actId="403"/>
        <pc:sldMkLst>
          <pc:docMk/>
          <pc:sldMk cId="3512162524" sldId="276"/>
        </pc:sldMkLst>
        <pc:spChg chg="mod">
          <ac:chgData name="Martin Locock" userId="e15b0232-237d-4436-a587-677fdd88485c" providerId="ADAL" clId="{AA938353-DD57-4702-98BB-647DFB422A44}" dt="2025-01-31T08:52:38.727" v="2963" actId="6549"/>
          <ac:spMkLst>
            <pc:docMk/>
            <pc:sldMk cId="3512162524" sldId="276"/>
            <ac:spMk id="2" creationId="{F6E3C9C9-A446-0CA9-B4AF-7E5BE0ECC67F}"/>
          </ac:spMkLst>
        </pc:spChg>
        <pc:spChg chg="mod">
          <ac:chgData name="Martin Locock" userId="e15b0232-237d-4436-a587-677fdd88485c" providerId="ADAL" clId="{AA938353-DD57-4702-98BB-647DFB422A44}" dt="2025-01-31T13:23:20.933" v="3963" actId="403"/>
          <ac:spMkLst>
            <pc:docMk/>
            <pc:sldMk cId="3512162524" sldId="276"/>
            <ac:spMk id="3" creationId="{5C167F5A-E543-ED7F-3676-E75D9448B92A}"/>
          </ac:spMkLst>
        </pc:spChg>
      </pc:sldChg>
      <pc:sldChg chg="addSp delSp modSp new mod">
        <pc:chgData name="Martin Locock" userId="e15b0232-237d-4436-a587-677fdd88485c" providerId="ADAL" clId="{AA938353-DD57-4702-98BB-647DFB422A44}" dt="2025-01-31T10:13:02.382" v="3638" actId="20577"/>
        <pc:sldMkLst>
          <pc:docMk/>
          <pc:sldMk cId="3146104075" sldId="277"/>
        </pc:sldMkLst>
        <pc:spChg chg="mod">
          <ac:chgData name="Martin Locock" userId="e15b0232-237d-4436-a587-677fdd88485c" providerId="ADAL" clId="{AA938353-DD57-4702-98BB-647DFB422A44}" dt="2025-01-31T10:13:02.382" v="3638" actId="20577"/>
          <ac:spMkLst>
            <pc:docMk/>
            <pc:sldMk cId="3146104075" sldId="277"/>
            <ac:spMk id="2" creationId="{CB28F6A3-1E55-9339-B947-E66A0345A007}"/>
          </ac:spMkLst>
        </pc:spChg>
        <pc:spChg chg="add mod">
          <ac:chgData name="Martin Locock" userId="e15b0232-237d-4436-a587-677fdd88485c" providerId="ADAL" clId="{AA938353-DD57-4702-98BB-647DFB422A44}" dt="2025-01-31T08:57:34.705" v="2998" actId="1076"/>
          <ac:spMkLst>
            <pc:docMk/>
            <pc:sldMk cId="3146104075" sldId="277"/>
            <ac:spMk id="7" creationId="{65049FC3-B367-AFD6-C33A-6C0A0801939A}"/>
          </ac:spMkLst>
        </pc:spChg>
        <pc:spChg chg="add mod">
          <ac:chgData name="Martin Locock" userId="e15b0232-237d-4436-a587-677fdd88485c" providerId="ADAL" clId="{AA938353-DD57-4702-98BB-647DFB422A44}" dt="2025-01-31T08:58:50.334" v="3079" actId="6549"/>
          <ac:spMkLst>
            <pc:docMk/>
            <pc:sldMk cId="3146104075" sldId="277"/>
            <ac:spMk id="8" creationId="{8E42DEE7-C4FB-5B2E-5363-3A0CF1B54506}"/>
          </ac:spMkLst>
        </pc:spChg>
        <pc:picChg chg="add mod ord">
          <ac:chgData name="Martin Locock" userId="e15b0232-237d-4436-a587-677fdd88485c" providerId="ADAL" clId="{AA938353-DD57-4702-98BB-647DFB422A44}" dt="2025-01-31T08:58:30.041" v="3049" actId="1076"/>
          <ac:picMkLst>
            <pc:docMk/>
            <pc:sldMk cId="3146104075" sldId="277"/>
            <ac:picMk id="5" creationId="{E199B755-CC8D-DD89-D8EB-338E228FFB90}"/>
          </ac:picMkLst>
        </pc:picChg>
      </pc:sldChg>
      <pc:sldChg chg="addSp modSp new mod">
        <pc:chgData name="Martin Locock" userId="e15b0232-237d-4436-a587-677fdd88485c" providerId="ADAL" clId="{AA938353-DD57-4702-98BB-647DFB422A44}" dt="2025-01-31T09:00:23.363" v="3093" actId="6549"/>
        <pc:sldMkLst>
          <pc:docMk/>
          <pc:sldMk cId="1960055998" sldId="278"/>
        </pc:sldMkLst>
        <pc:spChg chg="mod">
          <ac:chgData name="Martin Locock" userId="e15b0232-237d-4436-a587-677fdd88485c" providerId="ADAL" clId="{AA938353-DD57-4702-98BB-647DFB422A44}" dt="2025-01-31T09:00:23.363" v="3093" actId="6549"/>
          <ac:spMkLst>
            <pc:docMk/>
            <pc:sldMk cId="1960055998" sldId="278"/>
            <ac:spMk id="2" creationId="{C0E63D75-5532-788A-89DF-86DF56FB9BC0}"/>
          </ac:spMkLst>
        </pc:spChg>
        <pc:picChg chg="add mod">
          <ac:chgData name="Martin Locock" userId="e15b0232-237d-4436-a587-677fdd88485c" providerId="ADAL" clId="{AA938353-DD57-4702-98BB-647DFB422A44}" dt="2025-01-31T09:00:21.914" v="3092" actId="1076"/>
          <ac:picMkLst>
            <pc:docMk/>
            <pc:sldMk cId="1960055998" sldId="278"/>
            <ac:picMk id="5" creationId="{92E59A91-A052-7F40-3589-79B189D656D4}"/>
          </ac:picMkLst>
        </pc:picChg>
      </pc:sldChg>
      <pc:sldChg chg="modSp new mod">
        <pc:chgData name="Martin Locock" userId="e15b0232-237d-4436-a587-677fdd88485c" providerId="ADAL" clId="{AA938353-DD57-4702-98BB-647DFB422A44}" dt="2025-01-31T14:11:20.056" v="4578" actId="20577"/>
        <pc:sldMkLst>
          <pc:docMk/>
          <pc:sldMk cId="613782757" sldId="279"/>
        </pc:sldMkLst>
        <pc:spChg chg="mod">
          <ac:chgData name="Martin Locock" userId="e15b0232-237d-4436-a587-677fdd88485c" providerId="ADAL" clId="{AA938353-DD57-4702-98BB-647DFB422A44}" dt="2025-01-31T10:12:57.338" v="3636" actId="20577"/>
          <ac:spMkLst>
            <pc:docMk/>
            <pc:sldMk cId="613782757" sldId="279"/>
            <ac:spMk id="2" creationId="{B484EB42-69E4-8704-8400-4415E83A49E8}"/>
          </ac:spMkLst>
        </pc:spChg>
        <pc:spChg chg="mod">
          <ac:chgData name="Martin Locock" userId="e15b0232-237d-4436-a587-677fdd88485c" providerId="ADAL" clId="{AA938353-DD57-4702-98BB-647DFB422A44}" dt="2025-01-31T14:11:20.056" v="4578" actId="20577"/>
          <ac:spMkLst>
            <pc:docMk/>
            <pc:sldMk cId="613782757" sldId="279"/>
            <ac:spMk id="3" creationId="{1AFFEF2C-34BB-9A48-D232-13FACD8B915F}"/>
          </ac:spMkLst>
        </pc:spChg>
      </pc:sldChg>
      <pc:sldChg chg="addSp delSp modSp new mod">
        <pc:chgData name="Martin Locock" userId="e15b0232-237d-4436-a587-677fdd88485c" providerId="ADAL" clId="{AA938353-DD57-4702-98BB-647DFB422A44}" dt="2025-01-31T13:58:47.268" v="4569" actId="20577"/>
        <pc:sldMkLst>
          <pc:docMk/>
          <pc:sldMk cId="2376309955" sldId="280"/>
        </pc:sldMkLst>
        <pc:spChg chg="mod">
          <ac:chgData name="Martin Locock" userId="e15b0232-237d-4436-a587-677fdd88485c" providerId="ADAL" clId="{AA938353-DD57-4702-98BB-647DFB422A44}" dt="2025-01-31T10:12:53.061" v="3634" actId="20577"/>
          <ac:spMkLst>
            <pc:docMk/>
            <pc:sldMk cId="2376309955" sldId="280"/>
            <ac:spMk id="2" creationId="{CEBB9C84-9219-02D2-4F65-DAA7E9DC9738}"/>
          </ac:spMkLst>
        </pc:spChg>
        <pc:spChg chg="mod">
          <ac:chgData name="Martin Locock" userId="e15b0232-237d-4436-a587-677fdd88485c" providerId="ADAL" clId="{AA938353-DD57-4702-98BB-647DFB422A44}" dt="2025-01-31T13:58:47.268" v="4569" actId="20577"/>
          <ac:spMkLst>
            <pc:docMk/>
            <pc:sldMk cId="2376309955" sldId="280"/>
            <ac:spMk id="3" creationId="{7AE67D84-FE85-E311-17EF-8CC29801A8BB}"/>
          </ac:spMkLst>
        </pc:spChg>
        <pc:graphicFrameChg chg="add mod">
          <ac:chgData name="Martin Locock" userId="e15b0232-237d-4436-a587-677fdd88485c" providerId="ADAL" clId="{AA938353-DD57-4702-98BB-647DFB422A44}" dt="2025-01-31T13:08:20.953" v="3944" actId="1076"/>
          <ac:graphicFrameMkLst>
            <pc:docMk/>
            <pc:sldMk cId="2376309955" sldId="280"/>
            <ac:graphicFrameMk id="5" creationId="{DDD712A5-C93F-3290-7307-3E14333D5872}"/>
          </ac:graphicFrameMkLst>
        </pc:graphicFrameChg>
        <pc:picChg chg="add mod">
          <ac:chgData name="Martin Locock" userId="e15b0232-237d-4436-a587-677fdd88485c" providerId="ADAL" clId="{AA938353-DD57-4702-98BB-647DFB422A44}" dt="2025-01-31T13:57:48.558" v="4505" actId="1076"/>
          <ac:picMkLst>
            <pc:docMk/>
            <pc:sldMk cId="2376309955" sldId="280"/>
            <ac:picMk id="7" creationId="{D4BE92BD-ABC8-E60C-0BD5-F79FB60EA6C0}"/>
          </ac:picMkLst>
        </pc:picChg>
      </pc:sldChg>
      <pc:sldChg chg="new del">
        <pc:chgData name="Martin Locock" userId="e15b0232-237d-4436-a587-677fdd88485c" providerId="ADAL" clId="{AA938353-DD57-4702-98BB-647DFB422A44}" dt="2025-01-31T11:52:21.953" v="3723" actId="680"/>
        <pc:sldMkLst>
          <pc:docMk/>
          <pc:sldMk cId="1715402476" sldId="281"/>
        </pc:sldMkLst>
      </pc:sldChg>
      <pc:sldChg chg="addSp modSp new mod">
        <pc:chgData name="Martin Locock" userId="e15b0232-237d-4436-a587-677fdd88485c" providerId="ADAL" clId="{AA938353-DD57-4702-98BB-647DFB422A44}" dt="2025-01-31T13:32:27.432" v="4261" actId="13239"/>
        <pc:sldMkLst>
          <pc:docMk/>
          <pc:sldMk cId="2931296158" sldId="281"/>
        </pc:sldMkLst>
        <pc:spChg chg="mod">
          <ac:chgData name="Martin Locock" userId="e15b0232-237d-4436-a587-677fdd88485c" providerId="ADAL" clId="{AA938353-DD57-4702-98BB-647DFB422A44}" dt="2025-01-31T11:59:40.162" v="3767" actId="20577"/>
          <ac:spMkLst>
            <pc:docMk/>
            <pc:sldMk cId="2931296158" sldId="281"/>
            <ac:spMk id="2" creationId="{020585E7-E657-C89D-0421-CDCA9E369C2A}"/>
          </ac:spMkLst>
        </pc:spChg>
        <pc:spChg chg="mod">
          <ac:chgData name="Martin Locock" userId="e15b0232-237d-4436-a587-677fdd88485c" providerId="ADAL" clId="{AA938353-DD57-4702-98BB-647DFB422A44}" dt="2025-01-31T11:58:02.992" v="3747" actId="6549"/>
          <ac:spMkLst>
            <pc:docMk/>
            <pc:sldMk cId="2931296158" sldId="281"/>
            <ac:spMk id="3" creationId="{118E1490-C5FC-30B6-7927-BAEE1CDA4BA2}"/>
          </ac:spMkLst>
        </pc:spChg>
        <pc:graphicFrameChg chg="add mod modGraphic">
          <ac:chgData name="Martin Locock" userId="e15b0232-237d-4436-a587-677fdd88485c" providerId="ADAL" clId="{AA938353-DD57-4702-98BB-647DFB422A44}" dt="2025-01-31T13:32:27.432" v="4261" actId="13239"/>
          <ac:graphicFrameMkLst>
            <pc:docMk/>
            <pc:sldMk cId="2931296158" sldId="281"/>
            <ac:graphicFrameMk id="4" creationId="{C0C3D880-F9D1-EE80-FECC-6360F95BA510}"/>
          </ac:graphicFrameMkLst>
        </pc:graphicFrameChg>
      </pc:sldChg>
      <pc:sldChg chg="addSp modSp new mod">
        <pc:chgData name="Martin Locock" userId="e15b0232-237d-4436-a587-677fdd88485c" providerId="ADAL" clId="{AA938353-DD57-4702-98BB-647DFB422A44}" dt="2025-01-31T13:32:18.931" v="4260" actId="13239"/>
        <pc:sldMkLst>
          <pc:docMk/>
          <pc:sldMk cId="829193450" sldId="282"/>
        </pc:sldMkLst>
        <pc:spChg chg="mod">
          <ac:chgData name="Martin Locock" userId="e15b0232-237d-4436-a587-677fdd88485c" providerId="ADAL" clId="{AA938353-DD57-4702-98BB-647DFB422A44}" dt="2025-01-31T11:59:48.912" v="3785" actId="20577"/>
          <ac:spMkLst>
            <pc:docMk/>
            <pc:sldMk cId="829193450" sldId="282"/>
            <ac:spMk id="2" creationId="{DF995910-6C42-6D35-CCCC-2347BDEBCEDD}"/>
          </ac:spMkLst>
        </pc:spChg>
        <pc:spChg chg="mod">
          <ac:chgData name="Martin Locock" userId="e15b0232-237d-4436-a587-677fdd88485c" providerId="ADAL" clId="{AA938353-DD57-4702-98BB-647DFB422A44}" dt="2025-01-31T11:59:59.271" v="3786"/>
          <ac:spMkLst>
            <pc:docMk/>
            <pc:sldMk cId="829193450" sldId="282"/>
            <ac:spMk id="3" creationId="{A3871649-08D9-7CCF-8B44-A035009E90F4}"/>
          </ac:spMkLst>
        </pc:spChg>
        <pc:graphicFrameChg chg="add mod modGraphic">
          <ac:chgData name="Martin Locock" userId="e15b0232-237d-4436-a587-677fdd88485c" providerId="ADAL" clId="{AA938353-DD57-4702-98BB-647DFB422A44}" dt="2025-01-31T13:32:18.931" v="4260" actId="13239"/>
          <ac:graphicFrameMkLst>
            <pc:docMk/>
            <pc:sldMk cId="829193450" sldId="282"/>
            <ac:graphicFrameMk id="4" creationId="{F959612D-FCE8-5472-1AA5-A141A4BBBE6D}"/>
          </ac:graphicFrameMkLst>
        </pc:graphicFrameChg>
      </pc:sldChg>
      <pc:sldChg chg="addSp modSp new mod">
        <pc:chgData name="Martin Locock" userId="e15b0232-237d-4436-a587-677fdd88485c" providerId="ADAL" clId="{AA938353-DD57-4702-98BB-647DFB422A44}" dt="2025-01-31T13:32:35.022" v="4262" actId="13239"/>
        <pc:sldMkLst>
          <pc:docMk/>
          <pc:sldMk cId="93637111" sldId="283"/>
        </pc:sldMkLst>
        <pc:spChg chg="mod">
          <ac:chgData name="Martin Locock" userId="e15b0232-237d-4436-a587-677fdd88485c" providerId="ADAL" clId="{AA938353-DD57-4702-98BB-647DFB422A44}" dt="2025-01-31T12:03:44.141" v="3824" actId="20577"/>
          <ac:spMkLst>
            <pc:docMk/>
            <pc:sldMk cId="93637111" sldId="283"/>
            <ac:spMk id="2" creationId="{7ECD1DF9-307C-7760-B3E1-E260500CCC83}"/>
          </ac:spMkLst>
        </pc:spChg>
        <pc:spChg chg="mod">
          <ac:chgData name="Martin Locock" userId="e15b0232-237d-4436-a587-677fdd88485c" providerId="ADAL" clId="{AA938353-DD57-4702-98BB-647DFB422A44}" dt="2025-01-31T12:03:49.621" v="3825" actId="12"/>
          <ac:spMkLst>
            <pc:docMk/>
            <pc:sldMk cId="93637111" sldId="283"/>
            <ac:spMk id="3" creationId="{5D1DD6D0-9CD9-8442-E5E0-F7D360661A9B}"/>
          </ac:spMkLst>
        </pc:spChg>
        <pc:graphicFrameChg chg="add mod modGraphic">
          <ac:chgData name="Martin Locock" userId="e15b0232-237d-4436-a587-677fdd88485c" providerId="ADAL" clId="{AA938353-DD57-4702-98BB-647DFB422A44}" dt="2025-01-31T13:32:35.022" v="4262" actId="13239"/>
          <ac:graphicFrameMkLst>
            <pc:docMk/>
            <pc:sldMk cId="93637111" sldId="283"/>
            <ac:graphicFrameMk id="4" creationId="{F977B68D-C8DA-AD7E-751D-82C0BC1007C9}"/>
          </ac:graphicFrameMkLst>
        </pc:graphicFrameChg>
      </pc:sldChg>
      <pc:sldChg chg="addSp modSp new mod">
        <pc:chgData name="Martin Locock" userId="e15b0232-237d-4436-a587-677fdd88485c" providerId="ADAL" clId="{AA938353-DD57-4702-98BB-647DFB422A44}" dt="2025-01-31T13:32:41.612" v="4263" actId="13239"/>
        <pc:sldMkLst>
          <pc:docMk/>
          <pc:sldMk cId="2864853487" sldId="284"/>
        </pc:sldMkLst>
        <pc:spChg chg="mod">
          <ac:chgData name="Martin Locock" userId="e15b0232-237d-4436-a587-677fdd88485c" providerId="ADAL" clId="{AA938353-DD57-4702-98BB-647DFB422A44}" dt="2025-01-31T12:05:07.011" v="3856" actId="20577"/>
          <ac:spMkLst>
            <pc:docMk/>
            <pc:sldMk cId="2864853487" sldId="284"/>
            <ac:spMk id="2" creationId="{034843E4-4FB2-0801-52E4-3F08A144D030}"/>
          </ac:spMkLst>
        </pc:spChg>
        <pc:spChg chg="mod">
          <ac:chgData name="Martin Locock" userId="e15b0232-237d-4436-a587-677fdd88485c" providerId="ADAL" clId="{AA938353-DD57-4702-98BB-647DFB422A44}" dt="2025-01-31T12:05:35.341" v="3858" actId="12"/>
          <ac:spMkLst>
            <pc:docMk/>
            <pc:sldMk cId="2864853487" sldId="284"/>
            <ac:spMk id="3" creationId="{262D2E02-CA6B-D894-68B8-F56429E7610F}"/>
          </ac:spMkLst>
        </pc:spChg>
        <pc:graphicFrameChg chg="add mod modGraphic">
          <ac:chgData name="Martin Locock" userId="e15b0232-237d-4436-a587-677fdd88485c" providerId="ADAL" clId="{AA938353-DD57-4702-98BB-647DFB422A44}" dt="2025-01-31T13:32:41.612" v="4263" actId="13239"/>
          <ac:graphicFrameMkLst>
            <pc:docMk/>
            <pc:sldMk cId="2864853487" sldId="284"/>
            <ac:graphicFrameMk id="4" creationId="{A221CA4F-4B30-3D1B-6267-F7793CAA210B}"/>
          </ac:graphicFrameMkLst>
        </pc:graphicFrameChg>
      </pc:sldChg>
      <pc:sldChg chg="addSp modSp new mod">
        <pc:chgData name="Martin Locock" userId="e15b0232-237d-4436-a587-677fdd88485c" providerId="ADAL" clId="{AA938353-DD57-4702-98BB-647DFB422A44}" dt="2025-01-31T13:32:49.882" v="4264" actId="13239"/>
        <pc:sldMkLst>
          <pc:docMk/>
          <pc:sldMk cId="2200579977" sldId="285"/>
        </pc:sldMkLst>
        <pc:spChg chg="mod">
          <ac:chgData name="Martin Locock" userId="e15b0232-237d-4436-a587-677fdd88485c" providerId="ADAL" clId="{AA938353-DD57-4702-98BB-647DFB422A44}" dt="2025-01-31T12:07:23.611" v="3889" actId="20577"/>
          <ac:spMkLst>
            <pc:docMk/>
            <pc:sldMk cId="2200579977" sldId="285"/>
            <ac:spMk id="2" creationId="{EEF9729D-A58C-BF14-C013-EECA1D23DEE0}"/>
          </ac:spMkLst>
        </pc:spChg>
        <pc:spChg chg="mod">
          <ac:chgData name="Martin Locock" userId="e15b0232-237d-4436-a587-677fdd88485c" providerId="ADAL" clId="{AA938353-DD57-4702-98BB-647DFB422A44}" dt="2025-01-31T12:07:55.760" v="3895" actId="12"/>
          <ac:spMkLst>
            <pc:docMk/>
            <pc:sldMk cId="2200579977" sldId="285"/>
            <ac:spMk id="3" creationId="{B2EF16ED-88B6-FB03-6CD9-18F0096C5EE7}"/>
          </ac:spMkLst>
        </pc:spChg>
        <pc:graphicFrameChg chg="add mod modGraphic">
          <ac:chgData name="Martin Locock" userId="e15b0232-237d-4436-a587-677fdd88485c" providerId="ADAL" clId="{AA938353-DD57-4702-98BB-647DFB422A44}" dt="2025-01-31T13:32:49.882" v="4264" actId="13239"/>
          <ac:graphicFrameMkLst>
            <pc:docMk/>
            <pc:sldMk cId="2200579977" sldId="285"/>
            <ac:graphicFrameMk id="4" creationId="{8B3549AF-29F1-486B-C345-FE49EA7700C4}"/>
          </ac:graphicFrameMkLst>
        </pc:graphicFrameChg>
      </pc:sldChg>
      <pc:sldChg chg="modSp add mod">
        <pc:chgData name="Martin Locock" userId="e15b0232-237d-4436-a587-677fdd88485c" providerId="ADAL" clId="{AA938353-DD57-4702-98BB-647DFB422A44}" dt="2025-01-31T13:24:46.013" v="3968" actId="6549"/>
        <pc:sldMkLst>
          <pc:docMk/>
          <pc:sldMk cId="490322834" sldId="286"/>
        </pc:sldMkLst>
        <pc:spChg chg="mod">
          <ac:chgData name="Martin Locock" userId="e15b0232-237d-4436-a587-677fdd88485c" providerId="ADAL" clId="{AA938353-DD57-4702-98BB-647DFB422A44}" dt="2025-01-31T13:24:46.013" v="3968" actId="6549"/>
          <ac:spMkLst>
            <pc:docMk/>
            <pc:sldMk cId="490322834" sldId="286"/>
            <ac:spMk id="2" creationId="{395B6C9B-F3CA-AF8C-53B1-638FCB43B4DB}"/>
          </ac:spMkLst>
        </pc:spChg>
        <pc:spChg chg="mod">
          <ac:chgData name="Martin Locock" userId="e15b0232-237d-4436-a587-677fdd88485c" providerId="ADAL" clId="{AA938353-DD57-4702-98BB-647DFB422A44}" dt="2025-01-31T13:23:58.623" v="3966" actId="6549"/>
          <ac:spMkLst>
            <pc:docMk/>
            <pc:sldMk cId="490322834" sldId="286"/>
            <ac:spMk id="3" creationId="{86819D08-A826-CBC8-1C38-93E05E147FFB}"/>
          </ac:spMkLst>
        </pc:spChg>
      </pc:sldChg>
      <pc:sldChg chg="modSp new mod">
        <pc:chgData name="Martin Locock" userId="e15b0232-237d-4436-a587-677fdd88485c" providerId="ADAL" clId="{AA938353-DD57-4702-98BB-647DFB422A44}" dt="2025-01-31T13:39:30.186" v="4475" actId="6549"/>
        <pc:sldMkLst>
          <pc:docMk/>
          <pc:sldMk cId="370253518" sldId="287"/>
        </pc:sldMkLst>
        <pc:spChg chg="mod">
          <ac:chgData name="Martin Locock" userId="e15b0232-237d-4436-a587-677fdd88485c" providerId="ADAL" clId="{AA938353-DD57-4702-98BB-647DFB422A44}" dt="2025-01-31T13:37:46.441" v="4433" actId="20577"/>
          <ac:spMkLst>
            <pc:docMk/>
            <pc:sldMk cId="370253518" sldId="287"/>
            <ac:spMk id="2" creationId="{B0C1E551-8BD1-D790-17D8-0AF297E24619}"/>
          </ac:spMkLst>
        </pc:spChg>
        <pc:spChg chg="mod">
          <ac:chgData name="Martin Locock" userId="e15b0232-237d-4436-a587-677fdd88485c" providerId="ADAL" clId="{AA938353-DD57-4702-98BB-647DFB422A44}" dt="2025-01-31T13:39:30.186" v="4475" actId="6549"/>
          <ac:spMkLst>
            <pc:docMk/>
            <pc:sldMk cId="370253518" sldId="287"/>
            <ac:spMk id="3" creationId="{3A8631AA-26FE-388C-0976-587A323959E9}"/>
          </ac:spMkLst>
        </pc:spChg>
      </pc:sldChg>
      <pc:sldChg chg="modSp add mod">
        <pc:chgData name="Martin Locock" userId="e15b0232-237d-4436-a587-677fdd88485c" providerId="ADAL" clId="{AA938353-DD57-4702-98BB-647DFB422A44}" dt="2025-02-03T11:41:35.881" v="4840" actId="27636"/>
        <pc:sldMkLst>
          <pc:docMk/>
          <pc:sldMk cId="1543464584" sldId="288"/>
        </pc:sldMkLst>
        <pc:spChg chg="mod">
          <ac:chgData name="Martin Locock" userId="e15b0232-237d-4436-a587-677fdd88485c" providerId="ADAL" clId="{AA938353-DD57-4702-98BB-647DFB422A44}" dt="2025-02-03T11:37:59.404" v="4633" actId="20577"/>
          <ac:spMkLst>
            <pc:docMk/>
            <pc:sldMk cId="1543464584" sldId="288"/>
            <ac:spMk id="2" creationId="{99B6CAF2-71AD-FFAA-4B4D-14E9652F2A9D}"/>
          </ac:spMkLst>
        </pc:spChg>
        <pc:spChg chg="mod">
          <ac:chgData name="Martin Locock" userId="e15b0232-237d-4436-a587-677fdd88485c" providerId="ADAL" clId="{AA938353-DD57-4702-98BB-647DFB422A44}" dt="2025-02-03T11:41:35.881" v="4840" actId="27636"/>
          <ac:spMkLst>
            <pc:docMk/>
            <pc:sldMk cId="1543464584" sldId="288"/>
            <ac:spMk id="3" creationId="{20E9C01A-2447-35D7-B780-BC04A26CD79B}"/>
          </ac:spMkLst>
        </pc:spChg>
        <pc:spChg chg="mod">
          <ac:chgData name="Martin Locock" userId="e15b0232-237d-4436-a587-677fdd88485c" providerId="ADAL" clId="{AA938353-DD57-4702-98BB-647DFB422A44}" dt="2025-02-03T11:38:40.794" v="4647" actId="1076"/>
          <ac:spMkLst>
            <pc:docMk/>
            <pc:sldMk cId="1543464584" sldId="288"/>
            <ac:spMk id="4" creationId="{D494C36D-031B-B688-3A8D-E3DAC7C12FF7}"/>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2021</a:t>
            </a:r>
            <a:r>
              <a:rPr lang="en-GB" baseline="0"/>
              <a:t> cohort</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069-47D0-A5C0-F02E78F4144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069-47D0-A5C0-F02E78F41444}"/>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069-47D0-A5C0-F02E78F41444}"/>
              </c:ext>
            </c:extLst>
          </c:dPt>
          <c:dLbls>
            <c:spPr>
              <a:solidFill>
                <a:sysClr val="window" lastClr="FFFFFF"/>
              </a:solidFill>
              <a:ln>
                <a:solidFill>
                  <a:sysClr val="windowText" lastClr="000000">
                    <a:lumMod val="25000"/>
                    <a:lumOff val="75000"/>
                  </a:sysClr>
                </a:solidFill>
              </a:ln>
              <a:effectLst/>
            </c:spPr>
            <c:txPr>
              <a:bodyPr rot="0" spcFirstLastPara="1" vertOverflow="clip" horzOverflow="clip" vert="horz" wrap="square" lIns="38100" tIns="19050" rIns="38100" bIns="19050" anchor="ctr" anchorCtr="1">
                <a:spAutoFit/>
              </a:bodyPr>
              <a:lstStyle/>
              <a:p>
                <a:pPr>
                  <a:defRPr sz="9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0"/>
            <c:showCatName val="1"/>
            <c:showSerName val="0"/>
            <c:showPercent val="1"/>
            <c:showBubbleSize val="0"/>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Sheet1!$A$2:$A$4</c:f>
              <c:strCache>
                <c:ptCount val="3"/>
                <c:pt idx="0">
                  <c:v>Same role and employer</c:v>
                </c:pt>
                <c:pt idx="1">
                  <c:v>New employer</c:v>
                </c:pt>
                <c:pt idx="2">
                  <c:v>Same role- employer merged</c:v>
                </c:pt>
              </c:strCache>
            </c:strRef>
          </c:cat>
          <c:val>
            <c:numRef>
              <c:f>Sheet1!$B$2:$B$4</c:f>
              <c:numCache>
                <c:formatCode>0%</c:formatCode>
                <c:ptCount val="3"/>
                <c:pt idx="0">
                  <c:v>0.2</c:v>
                </c:pt>
                <c:pt idx="1">
                  <c:v>0.4</c:v>
                </c:pt>
                <c:pt idx="2">
                  <c:v>0.4</c:v>
                </c:pt>
              </c:numCache>
            </c:numRef>
          </c:val>
          <c:extLst>
            <c:ext xmlns:c16="http://schemas.microsoft.com/office/drawing/2014/chart" uri="{C3380CC4-5D6E-409C-BE32-E72D297353CC}">
              <c16:uniqueId val="{00000006-0069-47D0-A5C0-F02E78F41444}"/>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38.701"/>
    </inkml:context>
    <inkml:brush xml:id="br0">
      <inkml:brushProperty name="width" value="0.05" units="cm"/>
      <inkml:brushProperty name="height" value="0.05" units="cm"/>
      <inkml:brushProperty name="color" value="#AB008B"/>
    </inkml:brush>
  </inkml:definitions>
  <inkml:trace contextRef="#ctx0" brushRef="#br0">0 418 24575,'3'2'0,"0"0"0,0 0 0,-1 0 0,1 0 0,-1 0 0,1 0 0,-1 1 0,0-1 0,0 1 0,0 0 0,0-1 0,2 6 0,5 4 0,26 33 0,405 534 0,-422-560 0,-18-18 0,0-1 0,0 0 0,1 0 0,-1 0 0,0 1 0,1-1 0,-1 0 0,0 0 0,1 0 0,-1 0 0,0 0 0,1 0 0,-1 0 0,1 0 0,-1 0 0,0 0 0,1 0 0,-1 0 0,0 0 0,1 0 0,-1 0 0,0 0 0,1 0 0,-1 0 0,0-1 0,1 1 0,-1 0 0,0 0 0,1 0 0,-1-1 0,0 1 0,1 0 0,1-4 0,-1 1 0,1-1 0,-1 0 0,1 0 0,-1 1 0,0-1 0,0 0 0,0-4 0,-1 5 0,21-84 0,42-110 0,-12 45 0,-42 118 0,2 1 0,1 1 0,1 0 0,2 0 0,2 2 0,0 0 0,2 0 0,1 2 0,32-35 0,176-146-201,-167 156-963,-33 29-5662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42.181"/>
    </inkml:context>
    <inkml:brush xml:id="br0">
      <inkml:brushProperty name="width" value="0.05" units="cm"/>
      <inkml:brushProperty name="height" value="0.05" units="cm"/>
      <inkml:brushProperty name="color" value="#AB008B"/>
    </inkml:brush>
  </inkml:definitions>
  <inkml:trace contextRef="#ctx0" brushRef="#br0">1 516 24575,'1'7'0,"1"0"0,0 0 0,0 0 0,1-1 0,0 1 0,0-1 0,1 0 0,-1 0 0,1 0 0,1 0 0,-1 0 0,7 5 0,2 5 0,51 76 0,84 158 0,-147-248 0,0 0 0,0 0 0,0 0 0,0 0 0,0-1 0,0 1 0,0-1 0,1 1 0,-1-1 0,1 1 0,-1-1 0,1 1 0,-1-1 0,1 0 0,0 0 0,0 0 0,0 0 0,-1 0 0,1-1 0,3 2 0,-3-2 0,1 0 0,-1-1 0,0 1 0,-1 0 0,1-1 0,0 1 0,0-1 0,0 0 0,0 1 0,0-1 0,0 0 0,-1 0 0,1-1 0,0 1 0,-1 0 0,1 0 0,1-3 0,7-7 0,0-1 0,-1-1 0,0 0 0,10-20 0,-11 18 0,249-487 0,-75 141-1365,-172 346-5461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45.511"/>
    </inkml:context>
    <inkml:brush xml:id="br0">
      <inkml:brushProperty name="width" value="0.05" units="cm"/>
      <inkml:brushProperty name="height" value="0.05" units="cm"/>
      <inkml:brushProperty name="color" value="#AB008B"/>
    </inkml:brush>
  </inkml:definitions>
  <inkml:trace contextRef="#ctx0" brushRef="#br0">0 1 24575,'1'4'0,"-1"0"0,1 1 0,0-1 0,0 0 0,1 0 0,-1 0 0,1 0 0,0 0 0,0 0 0,0-1 0,1 1 0,-1-1 0,1 1 0,0-1 0,0 0 0,0 0 0,0 0 0,5 3 0,11 7 0,0 0 0,27 13 0,-15-8 0,417 271 120,-310-188-863,139 132 1,-251-209-6084</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46.042"/>
    </inkml:context>
    <inkml:brush xml:id="br0">
      <inkml:brushProperty name="width" value="0.05" units="cm"/>
      <inkml:brushProperty name="height" value="0.05" units="cm"/>
      <inkml:brushProperty name="color" value="#AB008B"/>
    </inkml:brush>
  </inkml:definitions>
  <inkml:trace contextRef="#ctx0" brushRef="#br0">5 5 24575,'-4'-5'0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46.971"/>
    </inkml:context>
    <inkml:brush xml:id="br0">
      <inkml:brushProperty name="width" value="0.05" units="cm"/>
      <inkml:brushProperty name="height" value="0.05" units="cm"/>
      <inkml:brushProperty name="color" value="#AB008B"/>
    </inkml:brush>
  </inkml:definitions>
  <inkml:trace contextRef="#ctx0" brushRef="#br0">642 0 24575,'-88'99'0,"67"-72"0,-1-1 0,-2-1 0,0-1 0,-56 41 0,24-24 39,1 3 1,-66 68-1,-18 16-1522,127-119-5343</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47.981"/>
    </inkml:context>
    <inkml:brush xml:id="br0">
      <inkml:brushProperty name="width" value="0.05" units="cm"/>
      <inkml:brushProperty name="height" value="0.05" units="cm"/>
      <inkml:brushProperty name="color" value="#AB008B"/>
    </inkml:brush>
  </inkml:definitions>
  <inkml:trace contextRef="#ctx0" brushRef="#br0">1 0 24575,'0'8'0,"1"0"0,0-1 0,0 1 0,0-1 0,1 0 0,0 1 0,1-1 0,0 0 0,0 0 0,0-1 0,1 1 0,6 8 0,5 4 0,1 0 0,28 25 0,-26-27 0,634 554 0,-442-396 0,31 24-1365,-196-164-5461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48.841"/>
    </inkml:context>
    <inkml:brush xml:id="br0">
      <inkml:brushProperty name="width" value="0.05" units="cm"/>
      <inkml:brushProperty name="height" value="0.05" units="cm"/>
      <inkml:brushProperty name="color" value="#AB008B"/>
    </inkml:brush>
  </inkml:definitions>
  <inkml:trace contextRef="#ctx0" brushRef="#br0">788 1 24575,'-2'0'0,"0"1"0,-1-1 0,1 1 0,-1 0 0,1 0 0,0 0 0,0 0 0,0 0 0,-1 1 0,1-1 0,0 1 0,0-1 0,1 1 0,-3 2 0,-27 31 0,22-24 0,-33 35 0,-1-2 0,-3-2 0,-75 54 0,-165 91 0,252-166 0,-91 55-1365,108-63-5461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49.641"/>
    </inkml:context>
    <inkml:brush xml:id="br0">
      <inkml:brushProperty name="width" value="0.05" units="cm"/>
      <inkml:brushProperty name="height" value="0.05" units="cm"/>
      <inkml:brushProperty name="color" value="#AB008B"/>
    </inkml:brush>
  </inkml:definitions>
  <inkml:trace contextRef="#ctx0" brushRef="#br0">1 15 24575,'0'-1'0,"0"0"0,0 1 0,0-1 0,0 0 0,0 1 0,0-1 0,1 0 0,-1 1 0,0-1 0,0 1 0,1-1 0,-1 1 0,1-1 0,-1 1 0,0-1 0,1 1 0,-1-1 0,1 1 0,-1-1 0,1 1 0,-1 0 0,1-1 0,0 1 0,-1 0 0,1-1 0,-1 1 0,1 0 0,0 0 0,-1-1 0,1 1 0,-1 0 0,1 0 0,0 0 0,-1 0 0,1 0 0,0 0 0,-1 0 0,1 0 0,0 0 0,-1 1 0,2-1 0,29 8 0,-31-8 0,56 21 0,-2 2 0,91 54 0,93 79 0,-155-98 0,-2 3 0,-3 4 0,137 149 0,-152-128-1365,-43-55-5461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50.362"/>
    </inkml:context>
    <inkml:brush xml:id="br0">
      <inkml:brushProperty name="width" value="0.05" units="cm"/>
      <inkml:brushProperty name="height" value="0.05" units="cm"/>
      <inkml:brushProperty name="color" value="#AB008B"/>
    </inkml:brush>
  </inkml:definitions>
  <inkml:trace contextRef="#ctx0" brushRef="#br0">774 1 24575,'-5'0'0,"0"1"0,0 0 0,1 0 0,-1 1 0,0-1 0,1 1 0,-1 0 0,1 0 0,0 1 0,-1-1 0,1 1 0,0 0 0,1 0 0,-1 0 0,0 0 0,1 1 0,-3 3 0,-10 12 0,2 0 0,-15 26 0,16-23 0,-111 162 0,-280 318 0,323-413-1365,68-78-5461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51.121"/>
    </inkml:context>
    <inkml:brush xml:id="br0">
      <inkml:brushProperty name="width" value="0.05" units="cm"/>
      <inkml:brushProperty name="height" value="0.05" units="cm"/>
      <inkml:brushProperty name="color" value="#AB008B"/>
    </inkml:brush>
  </inkml:definitions>
  <inkml:trace contextRef="#ctx0" brushRef="#br0">1 0 24575,'8'1'0,"1"0"0,-1 0 0,1 1 0,-1 0 0,0 1 0,0-1 0,0 2 0,0-1 0,0 1 0,10 7 0,13 10 0,32 29 0,-13-10 0,294 174 0,25 18 0,-282-163 0,59 42 0,-126-100-1365,-4-4-5461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52.021"/>
    </inkml:context>
    <inkml:brush xml:id="br0">
      <inkml:brushProperty name="width" value="0.05" units="cm"/>
      <inkml:brushProperty name="height" value="0.05" units="cm"/>
      <inkml:brushProperty name="color" value="#AB008B"/>
    </inkml:brush>
  </inkml:definitions>
  <inkml:trace contextRef="#ctx0" brushRef="#br0">596 1 24575,'-1'6'0,"-1"1"0,1-1 0,-1 1 0,-1-1 0,1 0 0,-1 0 0,-7 11 0,-5 14 0,4 0 0,0-1 0,-2 0 0,-2-1 0,0-1 0,-2 0 0,-1-1 0,-1-1 0,-36 38 0,27-39 0,-1-2 0,-66 38 0,62-41 0,0 2 0,-45 38 0,69-49-88,0 0 0,0 0-1,1 1 1,1 0 0,0 1 0,0 0-1,1 0 1,-5 18 0,6-20-483,-4 12-6255</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52.921"/>
    </inkml:context>
    <inkml:brush xml:id="br0">
      <inkml:brushProperty name="width" value="0.05" units="cm"/>
      <inkml:brushProperty name="height" value="0.05" units="cm"/>
      <inkml:brushProperty name="color" value="#AB008B"/>
    </inkml:brush>
  </inkml:definitions>
  <inkml:trace contextRef="#ctx0" brushRef="#br0">0 11 24575,'0'-4'0,"9"-2"0,6 5 0,19 7 0,21 11 0,18 11 0,14 10 0,9 6 0,2 5 0,1 7 0,-4-1 0,-8-3 0,-15-4 0,-21-7 0,-13-11 0,-14-5 0,-11-3 0,-7-5-8191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3:35:53.612"/>
    </inkml:context>
    <inkml:brush xml:id="br0">
      <inkml:brushProperty name="width" value="0.05" units="cm"/>
      <inkml:brushProperty name="height" value="0.05" units="cm"/>
      <inkml:brushProperty name="color" value="#AB008B"/>
    </inkml:brush>
  </inkml:definitions>
  <inkml:trace contextRef="#ctx0" brushRef="#br0">944 0 24575,'-7'1'0,"0"0"0,0 0 0,0 1 0,0 0 0,0 0 0,1 0 0,-1 1 0,0 0 0,1 0 0,0 1 0,0 0 0,0 0 0,0 0 0,1 1 0,-8 8 0,-9 10 0,1 2 0,-21 31 0,24-30 0,-291 360 0,217-286 0,-170 143 0,224-214-1365,8-9-5461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4:13:54.226"/>
    </inkml:context>
    <inkml:brush xml:id="br0">
      <inkml:brushProperty name="width" value="0.05" units="cm"/>
      <inkml:brushProperty name="height" value="0.05" units="cm"/>
      <inkml:brushProperty name="color" value="#AB008B"/>
    </inkml:brush>
  </inkml:definitions>
  <inkml:trace contextRef="#ctx0" brushRef="#br0">1 128 24575,'0'-1'0,"0"0"0,1 0 0,-1 0 0,1 0 0,-1 0 0,1 0 0,-1 0 0,1 1 0,0-1 0,-1 0 0,1 0 0,0 0 0,0 1 0,-1-1 0,1 0 0,0 1 0,0-1 0,0 1 0,0-1 0,0 1 0,0-1 0,0 1 0,0 0 0,0-1 0,0 1 0,0 0 0,0 0 0,2 0 0,37-4 0,-32 4 0,638-6 0,-344 9 0,-40-1 0,282-5 0,-503 2 0,1-2 0,-1-1 0,1-3 0,-1-1 0,67-24 0,-65 20 0,0 2 0,0 2 0,1 1 0,0 3 0,58 1 0,-90 2 0,376-1 29,-218 3-1423,-148-1-5432</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4:13:55.746"/>
    </inkml:context>
    <inkml:brush xml:id="br0">
      <inkml:brushProperty name="width" value="0.05" units="cm"/>
      <inkml:brushProperty name="height" value="0.05" units="cm"/>
      <inkml:brushProperty name="color" value="#AB008B"/>
    </inkml:brush>
  </inkml:definitions>
  <inkml:trace contextRef="#ctx0" brushRef="#br0">1 97 24575,'0'-1'0,"1"0"0,-1-1 0,1 1 0,-1 0 0,1 0 0,0 0 0,-1 0 0,1 0 0,0 0 0,0 0 0,0 0 0,0 0 0,0 0 0,0 0 0,0 0 0,0 1 0,0-1 0,0 0 0,0 1 0,1-1 0,1 0 0,29-10 0,-30 10 0,47-12 0,1 2 0,1 2 0,74-3 0,156 10 0,-158 4 0,2098-1 0,-2203-2-35,1-1 0,25-5-1,-20 2-1223,3 1-5567</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4:13:57.106"/>
    </inkml:context>
    <inkml:brush xml:id="br0">
      <inkml:brushProperty name="width" value="0.05" units="cm"/>
      <inkml:brushProperty name="height" value="0.05" units="cm"/>
      <inkml:brushProperty name="color" value="#AB008B"/>
    </inkml:brush>
  </inkml:definitions>
  <inkml:trace contextRef="#ctx0" brushRef="#br0">0 74 24575,'404'-13'0,"4"0"0,917 14 0,-1277-3 0,54-9 0,45-3 0,29 17 0,137-5 0,-172-17-1365,-113 16-5461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4:14:02.836"/>
    </inkml:context>
    <inkml:brush xml:id="br0">
      <inkml:brushProperty name="width" value="0.05" units="cm"/>
      <inkml:brushProperty name="height" value="0.05" units="cm"/>
      <inkml:brushProperty name="color" value="#AB008B"/>
    </inkml:brush>
  </inkml:definitions>
  <inkml:trace contextRef="#ctx0" brushRef="#br0">1 195 24575,'23'1'0,"1"1"0,-1 1 0,0 2 0,0 0 0,0 1 0,22 9 0,-7 0 0,-1 3 0,58 34 0,-50-19 0,-39-28 0,-1 0 0,1 0 0,1 0 0,-1-1 0,1 0 0,-1-1 0,1 1 0,1-1 0,-1 0 0,0-1 0,0 0 0,1 0 0,-1-1 0,13 2 0,265-3 0,-118-2 0,-111-1 0,64-11 0,-38 3 0,-12 1 0,-39 4 0,48-2 0,50-5 0,3 0 0,765 12 0,-433 3 0,-454-3 0,0 0 0,1 0 0,-1-1 0,0 0 0,-1-1 0,1 0 0,0-1 0,-1 0 0,0 0 0,0-1 0,16-11 0,5-7 0,53-52 0,2-1 0,11-14-1365,-83 79-5461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4:14:07.506"/>
    </inkml:context>
    <inkml:brush xml:id="br0">
      <inkml:brushProperty name="width" value="0.05" units="cm"/>
      <inkml:brushProperty name="height" value="0.05" units="cm"/>
      <inkml:brushProperty name="color" value="#AB008B"/>
    </inkml:brush>
  </inkml:definitions>
  <inkml:trace contextRef="#ctx0" brushRef="#br0">1 458 24575,'0'0'0,"0"0"0,0 0 0,0 0 0,0 1 0,0-1 0,0 0 0,0 0 0,1 1 0,-1-1 0,0 0 0,0 0 0,0 0 0,0 0 0,1 1 0,-1-1 0,0 0 0,0 0 0,0 0 0,0 0 0,1 0 0,-1 1 0,0-1 0,0 0 0,1 0 0,-1 0 0,0 0 0,0 0 0,1 0 0,-1 0 0,0 0 0,0 0 0,1 0 0,-1 0 0,0 0 0,0 0 0,0 0 0,1 0 0,-1 0 0,0 0 0,0 0 0,1 0 0,-1-1 0,19-5 0,15-11 0,15-14 0,50-42 0,-8 12 0,-45 32 0,-14 6 0,-27 18 0,1 0 0,0 1 0,1 0 0,-1 0 0,0 0 0,1 1 0,0 0 0,0 0 0,0 1 0,0 0 0,0 0 0,1 1 0,10-1 0,122 1 0,-91 2 0,0-1 0,96-14 0,-84 1 0,1 3 0,119-4 0,302 15 0,-455-2 0,-1-2 0,36-8 0,-3 0 0,7 2 0,-27 5 0,0-1 0,0-3 0,67-22 0,-91 25 0,1 0 0,-1 1 0,1 0 0,0 1 0,25 0 0,91 5 0,-51 1 0,47-1 0,151-5 0,-187-9 0,-60 7 0,0 1 0,53 0 0,-76 5 0,1 0 0,0 0 0,0 1 0,-1 1 0,1-1 0,-1 2 0,0-1 0,0 2 0,0-1 0,0 1 0,-1 1 0,10 6 0,113 106 89,-94-82-574,1-1 1,49 33-1,-68-55-6341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4:14:09.845"/>
    </inkml:context>
    <inkml:brush xml:id="br0">
      <inkml:brushProperty name="width" value="0.05" units="cm"/>
      <inkml:brushProperty name="height" value="0.05" units="cm"/>
      <inkml:brushProperty name="color" value="#AB008B"/>
    </inkml:brush>
  </inkml:definitions>
  <inkml:trace contextRef="#ctx0" brushRef="#br0">0 104 24575,'183'-10'0,"-39"0"0,62 1 0,307-54 0,-460 56-19,-1 3 1,104 4-1,-65 2-1290,-68-2-5517</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4:14:11.116"/>
    </inkml:context>
    <inkml:brush xml:id="br0">
      <inkml:brushProperty name="width" value="0.05" units="cm"/>
      <inkml:brushProperty name="height" value="0.05" units="cm"/>
      <inkml:brushProperty name="color" value="#AB008B"/>
    </inkml:brush>
  </inkml:definitions>
  <inkml:trace contextRef="#ctx0" brushRef="#br0">0 54 24575,'1'-2'0,"-1"0"0,1 0 0,-1 0 0,1 0 0,0 0 0,0 0 0,0 0 0,0 0 0,0 0 0,0 0 0,0 1 0,1-1 0,-1 1 0,1-1 0,-1 1 0,1-1 0,0 1 0,-1 0 0,1 0 0,0-1 0,0 1 0,0 1 0,0-1 0,0 0 0,0 0 0,0 1 0,0-1 0,3 1 0,63-10 0,-67 10 0,346-2 0,-174 4 0,122 11 0,21 0 0,39-14-1365,-329 1-5461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31T14:14:12.346"/>
    </inkml:context>
    <inkml:brush xml:id="br0">
      <inkml:brushProperty name="width" value="0.05" units="cm"/>
      <inkml:brushProperty name="height" value="0.05" units="cm"/>
      <inkml:brushProperty name="color" value="#AB008B"/>
    </inkml:brush>
  </inkml:definitions>
  <inkml:trace contextRef="#ctx0" brushRef="#br0">0 128 24575,'0'-1'0,"1"0"0,-1-1 0,1 1 0,-1-1 0,1 1 0,0 0 0,-1 0 0,1 0 0,0-1 0,0 1 0,0 0 0,0 0 0,0 0 0,0 0 0,0 0 0,0 0 0,0 1 0,1-1 0,-1 0 0,2 0 0,31-15 0,-27 13 0,22-8 0,-1 2 0,2 1 0,-1 1 0,52-5 0,125 2 0,-178 9 0,407 2 0,81-3 0,-358-11 0,49-1 0,295 16-1365,-474-2-5461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67EC6-DEBC-86D0-7214-DF65F2CD55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96EB9A-AC76-DE6E-0BFB-3CD8136986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6CC48F-6128-BBD9-9403-CC1E45A1D1D1}"/>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5" name="Footer Placeholder 4">
            <a:extLst>
              <a:ext uri="{FF2B5EF4-FFF2-40B4-BE49-F238E27FC236}">
                <a16:creationId xmlns:a16="http://schemas.microsoft.com/office/drawing/2014/main" id="{0D2AFB40-4794-6DCE-4E63-E04E64FD7E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691CEE-E11B-1BA1-E689-AEE61B4AB748}"/>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2011381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10EF4-E476-7E02-1BA1-8AB0FE212C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5FCAF6-A206-D9D1-72D7-1FA4385395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C4AF2F-1B39-0BD1-4EB8-80AA6CBD5DF3}"/>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5" name="Footer Placeholder 4">
            <a:extLst>
              <a:ext uri="{FF2B5EF4-FFF2-40B4-BE49-F238E27FC236}">
                <a16:creationId xmlns:a16="http://schemas.microsoft.com/office/drawing/2014/main" id="{EB1C81BF-34FA-8FC2-D8AF-FDA703C406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205BF3-6681-4D94-0499-380AE669D4A1}"/>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2335471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88C0D-A935-224E-E3DF-FEFAC553BE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2B352F-54A7-376C-8962-D504DB303E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7C3B3E-9D2F-D541-9CE2-4D1DCCC103B4}"/>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5" name="Footer Placeholder 4">
            <a:extLst>
              <a:ext uri="{FF2B5EF4-FFF2-40B4-BE49-F238E27FC236}">
                <a16:creationId xmlns:a16="http://schemas.microsoft.com/office/drawing/2014/main" id="{B3BAD4C1-C257-8E8F-6638-F2386E4000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BF2378-355B-9410-884E-F4042C80A19E}"/>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1538041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9435B-E7FC-FE92-4DDC-0EBF46AB6C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871118-8969-5FA7-F51F-8188DFC9D8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5F69E1-E6FB-7803-354E-5B7AC28E75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83E95C-5450-394B-3C96-A290FF2913AF}"/>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6" name="Footer Placeholder 5">
            <a:extLst>
              <a:ext uri="{FF2B5EF4-FFF2-40B4-BE49-F238E27FC236}">
                <a16:creationId xmlns:a16="http://schemas.microsoft.com/office/drawing/2014/main" id="{10EED86C-000F-A406-A890-5E97468531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CC4216-C672-A2D2-8C34-C3F8BBD3A465}"/>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224286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625F2-4B7E-D98D-058C-A42BC79DE4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4616C4-F778-E4B6-23B7-4ED1C1764A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0DA9-CDE2-22AB-9BC2-0AAF0FD0D8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B3A76D-29DD-E221-868A-8EDBF6FF64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9546BB-1C6C-1C35-5744-24C8778D5F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3590AC-F379-DFB9-C786-5E5D935151C5}"/>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8" name="Footer Placeholder 7">
            <a:extLst>
              <a:ext uri="{FF2B5EF4-FFF2-40B4-BE49-F238E27FC236}">
                <a16:creationId xmlns:a16="http://schemas.microsoft.com/office/drawing/2014/main" id="{93165BCE-F1E0-BD17-7502-6F4F24FE03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8AB2EA-8629-7B54-58C3-13802492AA97}"/>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531854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9FCA8-4E25-F64C-0241-E93A2FD081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6DC41C-041C-7FC0-A269-8EC0E61681E0}"/>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4" name="Footer Placeholder 3">
            <a:extLst>
              <a:ext uri="{FF2B5EF4-FFF2-40B4-BE49-F238E27FC236}">
                <a16:creationId xmlns:a16="http://schemas.microsoft.com/office/drawing/2014/main" id="{3EEFD24C-DD4A-A8DB-C969-D88DBF0D18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5FF0F6-881D-B4C9-73AD-756DAF2C2741}"/>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2694013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F930D9-BFDC-2798-9EF5-54ECBB8F5BAB}"/>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3" name="Footer Placeholder 2">
            <a:extLst>
              <a:ext uri="{FF2B5EF4-FFF2-40B4-BE49-F238E27FC236}">
                <a16:creationId xmlns:a16="http://schemas.microsoft.com/office/drawing/2014/main" id="{FB43674F-8E06-DBF2-1239-F559934742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74D163-0A83-156C-8DDE-A0D4AED6B6F6}"/>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3559953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83DBD-F5CF-9804-7477-17A0FD78E3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499F68-CAAE-AF01-5B20-8079675CD5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21C5EE-DD7C-C295-4098-D89DA514FB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D36D9B-6FE0-6671-E2C5-9E1C4C653BFC}"/>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6" name="Footer Placeholder 5">
            <a:extLst>
              <a:ext uri="{FF2B5EF4-FFF2-40B4-BE49-F238E27FC236}">
                <a16:creationId xmlns:a16="http://schemas.microsoft.com/office/drawing/2014/main" id="{639D548E-3F2C-4FB6-24DA-4587481D1E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80EA77-1284-447D-75DF-2EE841AAFADF}"/>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2286760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4ECAD-A1C3-E8B9-E04B-AE3AA02AA4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05E44C-2807-CABC-6E6A-BB77D590F1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B1CC4D-1C08-ACB3-EC06-C5ADFFCA29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45D4FD-D6E5-A645-EE14-E1B7DA5A8339}"/>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6" name="Footer Placeholder 5">
            <a:extLst>
              <a:ext uri="{FF2B5EF4-FFF2-40B4-BE49-F238E27FC236}">
                <a16:creationId xmlns:a16="http://schemas.microsoft.com/office/drawing/2014/main" id="{11D4F697-28E1-608E-F5E1-B30C954E63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A76FCB-E67D-77BC-930C-3B8A52F65EEB}"/>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1211111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46D19-D7DB-70DF-C005-47BD3CE423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1D7141-7BA0-36EE-53FF-F6D0B82EBE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AB8C0E-CB4D-6371-FE87-A9A1602569BD}"/>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5" name="Footer Placeholder 4">
            <a:extLst>
              <a:ext uri="{FF2B5EF4-FFF2-40B4-BE49-F238E27FC236}">
                <a16:creationId xmlns:a16="http://schemas.microsoft.com/office/drawing/2014/main" id="{D8F7B6D8-9622-649B-AEF3-4D700C0803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C3436-4DAC-2EA7-D55E-0D0E72108A92}"/>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4081521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C5B737-7A17-6B3A-D385-6DE9317515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7DAC2-EEB9-783D-7D00-A6D23DE3A7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24D84-0916-9112-D73F-B9ED9164351A}"/>
              </a:ext>
            </a:extLst>
          </p:cNvPr>
          <p:cNvSpPr>
            <a:spLocks noGrp="1"/>
          </p:cNvSpPr>
          <p:nvPr>
            <p:ph type="dt" sz="half" idx="10"/>
          </p:nvPr>
        </p:nvSpPr>
        <p:spPr/>
        <p:txBody>
          <a:bodyPr/>
          <a:lstStyle/>
          <a:p>
            <a:fld id="{F8E23521-7A7D-4D75-B650-4CD9E2C117BF}" type="datetimeFigureOut">
              <a:rPr lang="en-GB" smtClean="0"/>
              <a:t>03/02/2025</a:t>
            </a:fld>
            <a:endParaRPr lang="en-GB"/>
          </a:p>
        </p:txBody>
      </p:sp>
      <p:sp>
        <p:nvSpPr>
          <p:cNvPr id="5" name="Footer Placeholder 4">
            <a:extLst>
              <a:ext uri="{FF2B5EF4-FFF2-40B4-BE49-F238E27FC236}">
                <a16:creationId xmlns:a16="http://schemas.microsoft.com/office/drawing/2014/main" id="{9EE22057-85ED-632F-4196-096C4010D5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C52498-09F8-C489-A4A5-3CABB05293B6}"/>
              </a:ext>
            </a:extLst>
          </p:cNvPr>
          <p:cNvSpPr>
            <a:spLocks noGrp="1"/>
          </p:cNvSpPr>
          <p:nvPr>
            <p:ph type="sldNum" sz="quarter" idx="12"/>
          </p:nvPr>
        </p:nvSpPr>
        <p:spPr/>
        <p:txBody>
          <a:bodyPr/>
          <a:lstStyle/>
          <a:p>
            <a:fld id="{7D77AA75-1289-4615-886F-1F783FE66C3F}" type="slidenum">
              <a:rPr lang="en-GB" smtClean="0"/>
              <a:t>‹#›</a:t>
            </a:fld>
            <a:endParaRPr lang="en-GB"/>
          </a:p>
        </p:txBody>
      </p:sp>
    </p:spTree>
    <p:extLst>
      <p:ext uri="{BB962C8B-B14F-4D97-AF65-F5344CB8AC3E}">
        <p14:creationId xmlns:p14="http://schemas.microsoft.com/office/powerpoint/2010/main" val="114165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02D516-3576-A1A6-9F99-BEA7E58588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8E2B48-4E5C-E239-8BCE-3A06FE5A99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A57B3E-75AA-98EA-B484-E75C68534F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8E23521-7A7D-4D75-B650-4CD9E2C117BF}" type="datetimeFigureOut">
              <a:rPr lang="en-GB" smtClean="0"/>
              <a:t>03/02/2025</a:t>
            </a:fld>
            <a:endParaRPr lang="en-GB"/>
          </a:p>
        </p:txBody>
      </p:sp>
      <p:sp>
        <p:nvSpPr>
          <p:cNvPr id="5" name="Footer Placeholder 4">
            <a:extLst>
              <a:ext uri="{FF2B5EF4-FFF2-40B4-BE49-F238E27FC236}">
                <a16:creationId xmlns:a16="http://schemas.microsoft.com/office/drawing/2014/main" id="{825F9FF9-D409-3A36-6345-868FEA116A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30478A-66A5-999E-6E7E-10F1F894D5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77AA75-1289-4615-886F-1F783FE66C3F}" type="slidenum">
              <a:rPr lang="en-GB" smtClean="0"/>
              <a:t>‹#›</a:t>
            </a:fld>
            <a:endParaRPr lang="en-GB"/>
          </a:p>
        </p:txBody>
      </p:sp>
    </p:spTree>
    <p:extLst>
      <p:ext uri="{BB962C8B-B14F-4D97-AF65-F5344CB8AC3E}">
        <p14:creationId xmlns:p14="http://schemas.microsoft.com/office/powerpoint/2010/main" val="3019671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uowtsd-my.sharepoint.com/:v:/r/personal/emily_wild_uwtsd_ac_uk/Documents/Recordings/Copyright%20for%20Researchers-20250128_134153-Meeting%20Recording.mp4?e=4%3a855ad8ac2a8243b998dd0e5b41c6428d&amp;web=1&amp;sharingv2=true&amp;fromShare=true&amp;at=9&amp;xsdata=MDV8MDJ8bS5sb2NvY2tAdXd0c2QuYWMudWt8ZmM3MTg4YjM0MTNmNDQ0MDExZmYwOGRkNDEwNjlmNGR8NGUwZjExZjkwNDZlNDUwNTljYjhkYjIxNTIzMTFlMjF8MHwwfDYzODczODIxODkzNjE0MjA4NnxVbmtub3dufFRXRnBiR1pzYjNkOGV5SkZiWEIwZVUxaGNHa2lPblJ5ZFdVc0lsWWlPaUl3TGpBdU1EQXdNQ0lzSWxBaU9pSlhhVzR6TWlJc0lrRk9Jam9pVFdGcGJDSXNJbGRVSWpveWZRPT18MHx8fA%3d%3d&amp;sdata=QjM4T1VSZEsrNnpDdmJBbWE2ZFNkT2JSRWU0NGwvR3o3Q0JqcDYxZUJlcz0%3d" TargetMode="External"/><Relationship Id="rId2" Type="http://schemas.openxmlformats.org/officeDocument/2006/relationships/hyperlink" Target="https://outlook.office365.com/owa/calendar/ProgressReviewmeetings@uowtsd.onmicrosoft.com/bookings/" TargetMode="External"/><Relationship Id="rId1" Type="http://schemas.openxmlformats.org/officeDocument/2006/relationships/slideLayout" Target="../slideLayouts/slideLayout2.xml"/><Relationship Id="rId4" Type="http://schemas.openxmlformats.org/officeDocument/2006/relationships/hyperlink" Target="https://uowtsd.sharepoint.com/:v:/r/teams/MAArchSpec23_GRP/Shared%20Documents/HPAR7006%20Archaeological%20Project%20Reporting/Recordings/InfoSkills%20session-20241220_110248-Meeting%20Recording.mp4?csf=1&amp;web=1&amp;e=DFLMKW&amp;nav=eyJyZWZlcnJhbEluZm8iOnsicmVmZXJyYWxBcHAiOiJTdHJlYW1XZWJBcHAiLCJyZWZlcnJhbFZpZXciOiJTaGFyZURpYWxvZy1MaW5rIiwicmVmZXJyYWxBcHBQbGF0Zm9ybSI6IldlYiIsInJlZmVycmFsTW9kZSI6InZpZXcifX0%3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eventbrite.co.uk/e/freelance-and-business-start-up-course-tickets-1140713447629?aff=oddtdtcreato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outlook.office365.com/book/ProgressReviewmeetings@uowtsd.onmicrosof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uowtsd.sharepoint.com/teams/MLocock_GRP/Shared%20Documents/General/Recordings/Checking%20your%20bibliography-20250122_102219-Meeting%20Recording.mp4?web=1&amp;referrer=Teams.TEAMS-ELECTRON&amp;referrerScenario=MeetingChicletGetLink.view"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0.png"/><Relationship Id="rId18" Type="http://schemas.openxmlformats.org/officeDocument/2006/relationships/customXml" Target="../ink/ink9.xml"/><Relationship Id="rId26" Type="http://schemas.openxmlformats.org/officeDocument/2006/relationships/customXml" Target="../ink/ink13.xml"/><Relationship Id="rId3" Type="http://schemas.openxmlformats.org/officeDocument/2006/relationships/image" Target="../media/image5.png"/><Relationship Id="rId21" Type="http://schemas.openxmlformats.org/officeDocument/2006/relationships/image" Target="../media/image14.png"/><Relationship Id="rId7" Type="http://schemas.openxmlformats.org/officeDocument/2006/relationships/image" Target="../media/image7.png"/><Relationship Id="rId12" Type="http://schemas.openxmlformats.org/officeDocument/2006/relationships/customXml" Target="../ink/ink6.xml"/><Relationship Id="rId17" Type="http://schemas.openxmlformats.org/officeDocument/2006/relationships/image" Target="../media/image12.png"/><Relationship Id="rId25" Type="http://schemas.openxmlformats.org/officeDocument/2006/relationships/image" Target="../media/image16.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9.png"/><Relationship Id="rId24" Type="http://schemas.openxmlformats.org/officeDocument/2006/relationships/customXml" Target="../ink/ink12.xml"/><Relationship Id="rId5" Type="http://schemas.openxmlformats.org/officeDocument/2006/relationships/image" Target="../media/image6.png"/><Relationship Id="rId15" Type="http://schemas.openxmlformats.org/officeDocument/2006/relationships/image" Target="../media/image11.png"/><Relationship Id="rId23" Type="http://schemas.openxmlformats.org/officeDocument/2006/relationships/image" Target="../media/image15.png"/><Relationship Id="rId10" Type="http://schemas.openxmlformats.org/officeDocument/2006/relationships/customXml" Target="../ink/ink5.xml"/><Relationship Id="rId19" Type="http://schemas.openxmlformats.org/officeDocument/2006/relationships/image" Target="../media/image13.png"/><Relationship Id="rId4" Type="http://schemas.openxmlformats.org/officeDocument/2006/relationships/customXml" Target="../ink/ink2.xml"/><Relationship Id="rId9" Type="http://schemas.openxmlformats.org/officeDocument/2006/relationships/image" Target="../media/image8.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image" Target="../media/image17.png"/></Relationships>
</file>

<file path=ppt/slides/_rels/slide26.xml.rels><?xml version="1.0" encoding="UTF-8" standalone="yes"?>
<Relationships xmlns="http://schemas.openxmlformats.org/package/2006/relationships"><Relationship Id="rId2" Type="http://schemas.openxmlformats.org/officeDocument/2006/relationships/hyperlink" Target="https://archaeologicalethics.or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customXml" Target="../ink/ink17.xml"/><Relationship Id="rId13"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1.png"/><Relationship Id="rId12" Type="http://schemas.openxmlformats.org/officeDocument/2006/relationships/customXml" Target="../ink/ink19.xml"/><Relationship Id="rId17" Type="http://schemas.openxmlformats.org/officeDocument/2006/relationships/image" Target="../media/image26.png"/><Relationship Id="rId2" Type="http://schemas.openxmlformats.org/officeDocument/2006/relationships/customXml" Target="../ink/ink14.xml"/><Relationship Id="rId16" Type="http://schemas.openxmlformats.org/officeDocument/2006/relationships/customXml" Target="../ink/ink21.xml"/><Relationship Id="rId1" Type="http://schemas.openxmlformats.org/officeDocument/2006/relationships/slideLayout" Target="../slideLayouts/slideLayout2.xml"/><Relationship Id="rId6" Type="http://schemas.openxmlformats.org/officeDocument/2006/relationships/customXml" Target="../ink/ink16.xml"/><Relationship Id="rId11" Type="http://schemas.openxmlformats.org/officeDocument/2006/relationships/image" Target="../media/image23.png"/><Relationship Id="rId5" Type="http://schemas.openxmlformats.org/officeDocument/2006/relationships/image" Target="../media/image20.png"/><Relationship Id="rId15" Type="http://schemas.openxmlformats.org/officeDocument/2006/relationships/image" Target="../media/image25.png"/><Relationship Id="rId10" Type="http://schemas.openxmlformats.org/officeDocument/2006/relationships/customXml" Target="../ink/ink18.xml"/><Relationship Id="rId4" Type="http://schemas.openxmlformats.org/officeDocument/2006/relationships/customXml" Target="../ink/ink15.xml"/><Relationship Id="rId9" Type="http://schemas.openxmlformats.org/officeDocument/2006/relationships/image" Target="../media/image22.png"/><Relationship Id="rId14" Type="http://schemas.openxmlformats.org/officeDocument/2006/relationships/customXml" Target="../ink/ink2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2B4F5-AAA1-A55D-B930-298F6CB6DE9F}"/>
              </a:ext>
            </a:extLst>
          </p:cNvPr>
          <p:cNvSpPr>
            <a:spLocks noGrp="1"/>
          </p:cNvSpPr>
          <p:nvPr>
            <p:ph type="ctrTitle"/>
          </p:nvPr>
        </p:nvSpPr>
        <p:spPr/>
        <p:txBody>
          <a:bodyPr>
            <a:normAutofit fontScale="90000"/>
          </a:bodyPr>
          <a:lstStyle/>
          <a:p>
            <a:r>
              <a:rPr lang="en-GB"/>
              <a:t>HPAR7007 Archaeological Specialist Practice</a:t>
            </a:r>
            <a:br>
              <a:rPr lang="en-GB"/>
            </a:br>
            <a:br>
              <a:rPr lang="en-GB"/>
            </a:br>
            <a:r>
              <a:rPr lang="en-GB"/>
              <a:t>Module introduction</a:t>
            </a:r>
          </a:p>
        </p:txBody>
      </p:sp>
      <p:sp>
        <p:nvSpPr>
          <p:cNvPr id="3" name="Subtitle 2">
            <a:extLst>
              <a:ext uri="{FF2B5EF4-FFF2-40B4-BE49-F238E27FC236}">
                <a16:creationId xmlns:a16="http://schemas.microsoft.com/office/drawing/2014/main" id="{853CE000-C875-0657-D96E-9C64FEB70752}"/>
              </a:ext>
            </a:extLst>
          </p:cNvPr>
          <p:cNvSpPr>
            <a:spLocks noGrp="1"/>
          </p:cNvSpPr>
          <p:nvPr>
            <p:ph type="subTitle" idx="1"/>
          </p:nvPr>
        </p:nvSpPr>
        <p:spPr/>
        <p:txBody>
          <a:bodyPr/>
          <a:lstStyle/>
          <a:p>
            <a:r>
              <a:rPr lang="en-GB"/>
              <a:t>5/2/25</a:t>
            </a:r>
          </a:p>
        </p:txBody>
      </p:sp>
    </p:spTree>
    <p:extLst>
      <p:ext uri="{BB962C8B-B14F-4D97-AF65-F5344CB8AC3E}">
        <p14:creationId xmlns:p14="http://schemas.microsoft.com/office/powerpoint/2010/main" val="2773081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E1E45-D466-3B42-2F8E-B69D3F018D1E}"/>
              </a:ext>
            </a:extLst>
          </p:cNvPr>
          <p:cNvSpPr>
            <a:spLocks noGrp="1"/>
          </p:cNvSpPr>
          <p:nvPr>
            <p:ph type="title"/>
          </p:nvPr>
        </p:nvSpPr>
        <p:spPr/>
        <p:txBody>
          <a:bodyPr/>
          <a:lstStyle/>
          <a:p>
            <a:r>
              <a:rPr lang="en-GB"/>
              <a:t>Session outline</a:t>
            </a:r>
          </a:p>
        </p:txBody>
      </p:sp>
      <p:sp>
        <p:nvSpPr>
          <p:cNvPr id="3" name="Content Placeholder 2">
            <a:extLst>
              <a:ext uri="{FF2B5EF4-FFF2-40B4-BE49-F238E27FC236}">
                <a16:creationId xmlns:a16="http://schemas.microsoft.com/office/drawing/2014/main" id="{36E6D9D1-B4B6-4B7C-AC7A-39F2ADCAA091}"/>
              </a:ext>
            </a:extLst>
          </p:cNvPr>
          <p:cNvSpPr>
            <a:spLocks noGrp="1"/>
          </p:cNvSpPr>
          <p:nvPr>
            <p:ph idx="1"/>
          </p:nvPr>
        </p:nvSpPr>
        <p:spPr/>
        <p:txBody>
          <a:bodyPr/>
          <a:lstStyle/>
          <a:p>
            <a:r>
              <a:rPr lang="en-GB"/>
              <a:t>Reminders</a:t>
            </a:r>
          </a:p>
          <a:p>
            <a:r>
              <a:rPr lang="en-GB"/>
              <a:t>Careers guidance</a:t>
            </a:r>
          </a:p>
          <a:p>
            <a:r>
              <a:rPr lang="en-GB"/>
              <a:t>Feedback on assignments</a:t>
            </a:r>
          </a:p>
          <a:p>
            <a:r>
              <a:rPr lang="en-GB"/>
              <a:t>KSBs</a:t>
            </a:r>
          </a:p>
          <a:p>
            <a:r>
              <a:rPr lang="en-GB"/>
              <a:t>Module content</a:t>
            </a:r>
          </a:p>
          <a:p>
            <a:r>
              <a:rPr lang="en-GB"/>
              <a:t>Assessments and marking criteria</a:t>
            </a:r>
          </a:p>
          <a:p>
            <a:r>
              <a:rPr lang="en-GB"/>
              <a:t>Ethics</a:t>
            </a:r>
          </a:p>
          <a:p>
            <a:r>
              <a:rPr lang="en-GB"/>
              <a:t>Collaborative working</a:t>
            </a:r>
          </a:p>
        </p:txBody>
      </p:sp>
    </p:spTree>
    <p:extLst>
      <p:ext uri="{BB962C8B-B14F-4D97-AF65-F5344CB8AC3E}">
        <p14:creationId xmlns:p14="http://schemas.microsoft.com/office/powerpoint/2010/main" val="721692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0234-B895-495F-C606-88107797F672}"/>
              </a:ext>
            </a:extLst>
          </p:cNvPr>
          <p:cNvSpPr>
            <a:spLocks noGrp="1"/>
          </p:cNvSpPr>
          <p:nvPr>
            <p:ph type="title"/>
          </p:nvPr>
        </p:nvSpPr>
        <p:spPr/>
        <p:txBody>
          <a:bodyPr/>
          <a:lstStyle/>
          <a:p>
            <a:r>
              <a:rPr lang="en-GB"/>
              <a:t>Reminders</a:t>
            </a:r>
          </a:p>
        </p:txBody>
      </p:sp>
      <p:sp>
        <p:nvSpPr>
          <p:cNvPr id="3" name="Content Placeholder 2">
            <a:extLst>
              <a:ext uri="{FF2B5EF4-FFF2-40B4-BE49-F238E27FC236}">
                <a16:creationId xmlns:a16="http://schemas.microsoft.com/office/drawing/2014/main" id="{67F702B6-E95C-3D2A-565D-5ED22F79F76C}"/>
              </a:ext>
            </a:extLst>
          </p:cNvPr>
          <p:cNvSpPr>
            <a:spLocks noGrp="1"/>
          </p:cNvSpPr>
          <p:nvPr>
            <p:ph idx="1"/>
          </p:nvPr>
        </p:nvSpPr>
        <p:spPr/>
        <p:txBody>
          <a:bodyPr>
            <a:normAutofit fontScale="92500" lnSpcReduction="20000"/>
          </a:bodyPr>
          <a:lstStyle/>
          <a:p>
            <a:r>
              <a:rPr lang="en-GB"/>
              <a:t>My specialist practice  -  12/2/25</a:t>
            </a:r>
          </a:p>
          <a:p>
            <a:r>
              <a:rPr lang="en-GB"/>
              <a:t>Progress Reviews (8 week cycle) </a:t>
            </a:r>
            <a:r>
              <a:rPr lang="en-GB">
                <a:hlinkClick r:id="rId2"/>
              </a:rPr>
              <a:t>https://outlook.office365.com/owa/calendar/ProgressReviewmeetings@uowtsd.onmicrosoft.com/bookings/</a:t>
            </a:r>
            <a:endParaRPr lang="en-GB"/>
          </a:p>
          <a:p>
            <a:endParaRPr lang="en-GB"/>
          </a:p>
          <a:p>
            <a:r>
              <a:rPr lang="en-GB"/>
              <a:t>Key dates for 25-26  -  change to catch up 14/5/25 &gt; 7/5/25</a:t>
            </a:r>
          </a:p>
          <a:p>
            <a:endParaRPr lang="en-GB"/>
          </a:p>
          <a:p>
            <a:r>
              <a:rPr lang="en-GB"/>
              <a:t>Recording of </a:t>
            </a:r>
            <a:r>
              <a:rPr lang="en-GB" i="1"/>
              <a:t>InfoSkills finding resources </a:t>
            </a:r>
            <a:r>
              <a:rPr lang="en-GB"/>
              <a:t>session </a:t>
            </a:r>
          </a:p>
          <a:p>
            <a:endParaRPr lang="en-GB"/>
          </a:p>
          <a:p>
            <a:r>
              <a:rPr lang="en-GB"/>
              <a:t>Recording of </a:t>
            </a:r>
            <a:r>
              <a:rPr lang="en-GB" i="1"/>
              <a:t>Copyright for researchers </a:t>
            </a:r>
            <a:r>
              <a:rPr lang="en-GB"/>
              <a:t>session </a:t>
            </a:r>
          </a:p>
          <a:p>
            <a:r>
              <a:rPr lang="en-GB" sz="1800" u="none" strike="noStrike">
                <a:solidFill>
                  <a:srgbClr val="323130"/>
                </a:solidFill>
                <a:effectLst/>
                <a:latin typeface="Segoe UI" panose="020B0502040204020203" pitchFamily="34" charset="0"/>
                <a:ea typeface="Times New Roman" panose="02020603050405020304" pitchFamily="18" charset="0"/>
                <a:hlinkClick r:id="rId3"/>
              </a:rPr>
              <a:t>Copyright for Researchers-20250128_134153-Meeting Recording </a:t>
            </a:r>
            <a:endParaRPr lang="en-GB"/>
          </a:p>
        </p:txBody>
      </p:sp>
      <p:sp>
        <p:nvSpPr>
          <p:cNvPr id="4" name="Rectangle 1">
            <a:extLst>
              <a:ext uri="{FF2B5EF4-FFF2-40B4-BE49-F238E27FC236}">
                <a16:creationId xmlns:a16="http://schemas.microsoft.com/office/drawing/2014/main" id="{9D19CE9F-402E-64CC-575B-B732FDC88BCD}"/>
              </a:ext>
            </a:extLst>
          </p:cNvPr>
          <p:cNvSpPr>
            <a:spLocks noChangeArrowheads="1"/>
          </p:cNvSpPr>
          <p:nvPr/>
        </p:nvSpPr>
        <p:spPr bwMode="auto">
          <a:xfrm>
            <a:off x="1011936" y="491032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hlinkClick r:id="rId4"/>
              </a:rPr>
              <a:t>InfoSkills session-20241220_110248-Meeting Recording.mp4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15223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B9C84-9219-02D2-4F65-DAA7E9DC9738}"/>
              </a:ext>
            </a:extLst>
          </p:cNvPr>
          <p:cNvSpPr>
            <a:spLocks noGrp="1"/>
          </p:cNvSpPr>
          <p:nvPr>
            <p:ph type="title"/>
          </p:nvPr>
        </p:nvSpPr>
        <p:spPr/>
        <p:txBody>
          <a:bodyPr/>
          <a:lstStyle/>
          <a:p>
            <a:r>
              <a:rPr lang="en-GB"/>
              <a:t>Careers guidance 1</a:t>
            </a:r>
          </a:p>
        </p:txBody>
      </p:sp>
      <p:sp>
        <p:nvSpPr>
          <p:cNvPr id="3" name="Content Placeholder 2">
            <a:extLst>
              <a:ext uri="{FF2B5EF4-FFF2-40B4-BE49-F238E27FC236}">
                <a16:creationId xmlns:a16="http://schemas.microsoft.com/office/drawing/2014/main" id="{7AE67D84-FE85-E311-17EF-8CC29801A8BB}"/>
              </a:ext>
            </a:extLst>
          </p:cNvPr>
          <p:cNvSpPr>
            <a:spLocks noGrp="1"/>
          </p:cNvSpPr>
          <p:nvPr>
            <p:ph idx="1"/>
          </p:nvPr>
        </p:nvSpPr>
        <p:spPr>
          <a:xfrm>
            <a:off x="70104" y="1944497"/>
            <a:ext cx="10515600" cy="4351338"/>
          </a:xfrm>
        </p:spPr>
        <p:txBody>
          <a:bodyPr/>
          <a:lstStyle/>
          <a:p>
            <a:pPr marL="0" indent="0">
              <a:buNone/>
            </a:pPr>
            <a:r>
              <a:rPr lang="en-GB"/>
              <a:t>2021 cohort of Archaeologcial Specialist apprentices</a:t>
            </a:r>
          </a:p>
          <a:p>
            <a:pPr marL="0" indent="0">
              <a:buNone/>
            </a:pPr>
            <a:r>
              <a:rPr lang="en-GB"/>
              <a:t>After 4 years:</a:t>
            </a:r>
          </a:p>
          <a:p>
            <a:r>
              <a:rPr lang="en-GB"/>
              <a:t>20%  in same role with same employer</a:t>
            </a:r>
          </a:p>
          <a:p>
            <a:r>
              <a:rPr lang="en-GB"/>
              <a:t>40%  moved to new employer/role</a:t>
            </a:r>
          </a:p>
          <a:p>
            <a:r>
              <a:rPr lang="en-GB"/>
              <a:t>40%  in same role –employer merged/taken over</a:t>
            </a:r>
          </a:p>
        </p:txBody>
      </p:sp>
      <p:graphicFrame>
        <p:nvGraphicFramePr>
          <p:cNvPr id="5" name="Chart 4">
            <a:extLst>
              <a:ext uri="{FF2B5EF4-FFF2-40B4-BE49-F238E27FC236}">
                <a16:creationId xmlns:a16="http://schemas.microsoft.com/office/drawing/2014/main" id="{DDD712A5-C93F-3290-7307-3E14333D5872}"/>
              </a:ext>
            </a:extLst>
          </p:cNvPr>
          <p:cNvGraphicFramePr>
            <a:graphicFrameLocks/>
          </p:cNvGraphicFramePr>
          <p:nvPr>
            <p:extLst>
              <p:ext uri="{D42A27DB-BD31-4B8C-83A1-F6EECF244321}">
                <p14:modId xmlns:p14="http://schemas.microsoft.com/office/powerpoint/2010/main" val="723929653"/>
              </p:ext>
            </p:extLst>
          </p:nvPr>
        </p:nvGraphicFramePr>
        <p:xfrm>
          <a:off x="7229475" y="454025"/>
          <a:ext cx="4572000" cy="2743200"/>
        </p:xfrm>
        <a:graphic>
          <a:graphicData uri="http://schemas.openxmlformats.org/drawingml/2006/chart">
            <c:chart xmlns:c="http://schemas.openxmlformats.org/drawingml/2006/chart" xmlns:r="http://schemas.openxmlformats.org/officeDocument/2006/relationships" r:id="rId2"/>
          </a:graphicData>
        </a:graphic>
      </p:graphicFrame>
      <p:pic>
        <p:nvPicPr>
          <p:cNvPr id="7" name="Picture 6">
            <a:extLst>
              <a:ext uri="{FF2B5EF4-FFF2-40B4-BE49-F238E27FC236}">
                <a16:creationId xmlns:a16="http://schemas.microsoft.com/office/drawing/2014/main" id="{D4BE92BD-ABC8-E60C-0BD5-F79FB60EA6C0}"/>
              </a:ext>
            </a:extLst>
          </p:cNvPr>
          <p:cNvPicPr>
            <a:picLocks noChangeAspect="1"/>
          </p:cNvPicPr>
          <p:nvPr/>
        </p:nvPicPr>
        <p:blipFill>
          <a:blip r:embed="rId3"/>
          <a:stretch>
            <a:fillRect/>
          </a:stretch>
        </p:blipFill>
        <p:spPr>
          <a:xfrm>
            <a:off x="0" y="4654296"/>
            <a:ext cx="6891261" cy="2036826"/>
          </a:xfrm>
          <a:prstGeom prst="rect">
            <a:avLst/>
          </a:prstGeom>
        </p:spPr>
      </p:pic>
    </p:spTree>
    <p:extLst>
      <p:ext uri="{BB962C8B-B14F-4D97-AF65-F5344CB8AC3E}">
        <p14:creationId xmlns:p14="http://schemas.microsoft.com/office/powerpoint/2010/main" val="2376309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4EB42-69E4-8704-8400-4415E83A49E8}"/>
              </a:ext>
            </a:extLst>
          </p:cNvPr>
          <p:cNvSpPr>
            <a:spLocks noGrp="1"/>
          </p:cNvSpPr>
          <p:nvPr>
            <p:ph type="title"/>
          </p:nvPr>
        </p:nvSpPr>
        <p:spPr/>
        <p:txBody>
          <a:bodyPr/>
          <a:lstStyle/>
          <a:p>
            <a:r>
              <a:rPr lang="en-GB"/>
              <a:t>Careers guidance 2</a:t>
            </a:r>
          </a:p>
        </p:txBody>
      </p:sp>
      <p:sp>
        <p:nvSpPr>
          <p:cNvPr id="3" name="Content Placeholder 2">
            <a:extLst>
              <a:ext uri="{FF2B5EF4-FFF2-40B4-BE49-F238E27FC236}">
                <a16:creationId xmlns:a16="http://schemas.microsoft.com/office/drawing/2014/main" id="{1AFFEF2C-34BB-9A48-D232-13FACD8B915F}"/>
              </a:ext>
            </a:extLst>
          </p:cNvPr>
          <p:cNvSpPr>
            <a:spLocks noGrp="1"/>
          </p:cNvSpPr>
          <p:nvPr>
            <p:ph idx="1"/>
          </p:nvPr>
        </p:nvSpPr>
        <p:spPr/>
        <p:txBody>
          <a:bodyPr>
            <a:normAutofit/>
          </a:bodyPr>
          <a:lstStyle/>
          <a:p>
            <a:r>
              <a:rPr lang="en-GB"/>
              <a:t>Planning – next role – what/when?</a:t>
            </a:r>
          </a:p>
          <a:p>
            <a:r>
              <a:rPr lang="en-GB"/>
              <a:t>Preparation -  what needs to be in place (qualifications/experience/network/CPD)</a:t>
            </a:r>
          </a:p>
          <a:p>
            <a:r>
              <a:rPr lang="en-GB"/>
              <a:t>Applications</a:t>
            </a:r>
          </a:p>
          <a:p>
            <a:r>
              <a:rPr lang="en-GB"/>
              <a:t>Shortlisting</a:t>
            </a:r>
          </a:p>
          <a:p>
            <a:r>
              <a:rPr lang="en-GB"/>
              <a:t>Interviews    common questions, competency based</a:t>
            </a:r>
          </a:p>
          <a:p>
            <a:pPr lvl="1"/>
            <a:r>
              <a:rPr lang="en-GB"/>
              <a:t>example questions?</a:t>
            </a:r>
          </a:p>
          <a:p>
            <a:endParaRPr lang="en-GB"/>
          </a:p>
          <a:p>
            <a:r>
              <a:rPr lang="en-GB"/>
              <a:t>Freelance/ side project  (£1000)</a:t>
            </a:r>
          </a:p>
          <a:p>
            <a:endParaRPr lang="en-GB"/>
          </a:p>
          <a:p>
            <a:endParaRPr lang="en-GB"/>
          </a:p>
        </p:txBody>
      </p:sp>
    </p:spTree>
    <p:extLst>
      <p:ext uri="{BB962C8B-B14F-4D97-AF65-F5344CB8AC3E}">
        <p14:creationId xmlns:p14="http://schemas.microsoft.com/office/powerpoint/2010/main" val="613782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8F6A3-1E55-9339-B947-E66A0345A007}"/>
              </a:ext>
            </a:extLst>
          </p:cNvPr>
          <p:cNvSpPr>
            <a:spLocks noGrp="1"/>
          </p:cNvSpPr>
          <p:nvPr>
            <p:ph type="title"/>
          </p:nvPr>
        </p:nvSpPr>
        <p:spPr/>
        <p:txBody>
          <a:bodyPr/>
          <a:lstStyle/>
          <a:p>
            <a:r>
              <a:rPr lang="en-GB"/>
              <a:t>Careers guidance 3</a:t>
            </a:r>
          </a:p>
        </p:txBody>
      </p:sp>
      <p:pic>
        <p:nvPicPr>
          <p:cNvPr id="5" name="Content Placeholder 4">
            <a:extLst>
              <a:ext uri="{FF2B5EF4-FFF2-40B4-BE49-F238E27FC236}">
                <a16:creationId xmlns:a16="http://schemas.microsoft.com/office/drawing/2014/main" id="{E199B755-CC8D-DD89-D8EB-338E228FFB90}"/>
              </a:ext>
            </a:extLst>
          </p:cNvPr>
          <p:cNvPicPr>
            <a:picLocks noGrp="1" noChangeAspect="1"/>
          </p:cNvPicPr>
          <p:nvPr>
            <p:ph idx="1"/>
          </p:nvPr>
        </p:nvPicPr>
        <p:blipFill>
          <a:blip r:embed="rId2"/>
          <a:stretch>
            <a:fillRect/>
          </a:stretch>
        </p:blipFill>
        <p:spPr>
          <a:xfrm>
            <a:off x="87630" y="1780413"/>
            <a:ext cx="8724900" cy="3790950"/>
          </a:xfrm>
        </p:spPr>
      </p:pic>
      <p:sp>
        <p:nvSpPr>
          <p:cNvPr id="7" name="TextBox 6">
            <a:extLst>
              <a:ext uri="{FF2B5EF4-FFF2-40B4-BE49-F238E27FC236}">
                <a16:creationId xmlns:a16="http://schemas.microsoft.com/office/drawing/2014/main" id="{65049FC3-B367-AFD6-C33A-6C0A0801939A}"/>
              </a:ext>
            </a:extLst>
          </p:cNvPr>
          <p:cNvSpPr txBox="1"/>
          <p:nvPr/>
        </p:nvSpPr>
        <p:spPr>
          <a:xfrm>
            <a:off x="1402080" y="5949619"/>
            <a:ext cx="6096000" cy="646331"/>
          </a:xfrm>
          <a:prstGeom prst="rect">
            <a:avLst/>
          </a:prstGeom>
          <a:noFill/>
        </p:spPr>
        <p:txBody>
          <a:bodyPr wrap="square">
            <a:spAutoFit/>
          </a:bodyPr>
          <a:lstStyle/>
          <a:p>
            <a:r>
              <a:rPr lang="en-GB"/>
              <a:t>https://www.uwtsd.ac.uk/experience-facilities/student-support-wellbeing/careers-service</a:t>
            </a:r>
          </a:p>
        </p:txBody>
      </p:sp>
      <p:sp>
        <p:nvSpPr>
          <p:cNvPr id="8" name="TextBox 7">
            <a:extLst>
              <a:ext uri="{FF2B5EF4-FFF2-40B4-BE49-F238E27FC236}">
                <a16:creationId xmlns:a16="http://schemas.microsoft.com/office/drawing/2014/main" id="{8E42DEE7-C4FB-5B2E-5363-3A0CF1B54506}"/>
              </a:ext>
            </a:extLst>
          </p:cNvPr>
          <p:cNvSpPr txBox="1"/>
          <p:nvPr/>
        </p:nvSpPr>
        <p:spPr>
          <a:xfrm>
            <a:off x="9464040" y="2551176"/>
            <a:ext cx="1728216" cy="646331"/>
          </a:xfrm>
          <a:prstGeom prst="rect">
            <a:avLst/>
          </a:prstGeom>
          <a:noFill/>
        </p:spPr>
        <p:txBody>
          <a:bodyPr wrap="square" rtlCol="0">
            <a:spAutoFit/>
          </a:bodyPr>
          <a:lstStyle/>
          <a:p>
            <a:r>
              <a:rPr lang="en-GB"/>
              <a:t>+ 3 years after graduation</a:t>
            </a:r>
          </a:p>
        </p:txBody>
      </p:sp>
    </p:spTree>
    <p:extLst>
      <p:ext uri="{BB962C8B-B14F-4D97-AF65-F5344CB8AC3E}">
        <p14:creationId xmlns:p14="http://schemas.microsoft.com/office/powerpoint/2010/main" val="3146104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63D75-5532-788A-89DF-86DF56FB9BC0}"/>
              </a:ext>
            </a:extLst>
          </p:cNvPr>
          <p:cNvSpPr>
            <a:spLocks noGrp="1"/>
          </p:cNvSpPr>
          <p:nvPr>
            <p:ph type="title"/>
          </p:nvPr>
        </p:nvSpPr>
        <p:spPr/>
        <p:txBody>
          <a:bodyPr/>
          <a:lstStyle/>
          <a:p>
            <a:r>
              <a:rPr lang="en-GB"/>
              <a:t>My Career</a:t>
            </a:r>
          </a:p>
        </p:txBody>
      </p:sp>
      <p:sp>
        <p:nvSpPr>
          <p:cNvPr id="3" name="Content Placeholder 2">
            <a:extLst>
              <a:ext uri="{FF2B5EF4-FFF2-40B4-BE49-F238E27FC236}">
                <a16:creationId xmlns:a16="http://schemas.microsoft.com/office/drawing/2014/main" id="{99FB30D0-FBDF-EC0E-E984-7AB2998A555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2E59A91-A052-7F40-3589-79B189D656D4}"/>
              </a:ext>
            </a:extLst>
          </p:cNvPr>
          <p:cNvPicPr>
            <a:picLocks noChangeAspect="1"/>
          </p:cNvPicPr>
          <p:nvPr/>
        </p:nvPicPr>
        <p:blipFill>
          <a:blip r:embed="rId2"/>
          <a:stretch>
            <a:fillRect/>
          </a:stretch>
        </p:blipFill>
        <p:spPr>
          <a:xfrm>
            <a:off x="1114425" y="1690688"/>
            <a:ext cx="9791700" cy="5191125"/>
          </a:xfrm>
          <a:prstGeom prst="rect">
            <a:avLst/>
          </a:prstGeom>
        </p:spPr>
      </p:pic>
    </p:spTree>
    <p:extLst>
      <p:ext uri="{BB962C8B-B14F-4D97-AF65-F5344CB8AC3E}">
        <p14:creationId xmlns:p14="http://schemas.microsoft.com/office/powerpoint/2010/main" val="1960055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8F074-B4B8-2C08-92A7-7158F90A4A30}"/>
              </a:ext>
            </a:extLst>
          </p:cNvPr>
          <p:cNvSpPr>
            <a:spLocks noGrp="1"/>
          </p:cNvSpPr>
          <p:nvPr>
            <p:ph type="title"/>
          </p:nvPr>
        </p:nvSpPr>
        <p:spPr/>
        <p:txBody>
          <a:bodyPr/>
          <a:lstStyle/>
          <a:p>
            <a:r>
              <a:rPr lang="en-GB"/>
              <a:t>Digital Skills session</a:t>
            </a:r>
          </a:p>
        </p:txBody>
      </p:sp>
      <p:sp>
        <p:nvSpPr>
          <p:cNvPr id="3" name="Content Placeholder 2">
            <a:extLst>
              <a:ext uri="{FF2B5EF4-FFF2-40B4-BE49-F238E27FC236}">
                <a16:creationId xmlns:a16="http://schemas.microsoft.com/office/drawing/2014/main" id="{6171DB4D-530C-3A72-1A35-48102F2B1B74}"/>
              </a:ext>
            </a:extLst>
          </p:cNvPr>
          <p:cNvSpPr>
            <a:spLocks noGrp="1"/>
          </p:cNvSpPr>
          <p:nvPr>
            <p:ph idx="1"/>
          </p:nvPr>
        </p:nvSpPr>
        <p:spPr/>
        <p:txBody>
          <a:bodyPr>
            <a:normAutofit/>
          </a:bodyPr>
          <a:lstStyle/>
          <a:p>
            <a:pPr marL="0" indent="0">
              <a:buNone/>
            </a:pPr>
            <a:r>
              <a:rPr lang="en-GB">
                <a:effectLst/>
              </a:rPr>
              <a:t>“Annual reminder to book your Level 6 &amp; 7 students in for a </a:t>
            </a:r>
            <a:r>
              <a:rPr lang="en-GB" b="1" i="1">
                <a:effectLst/>
              </a:rPr>
              <a:t>Digital Skills Employability Session</a:t>
            </a:r>
            <a:r>
              <a:rPr lang="en-GB">
                <a:effectLst/>
              </a:rPr>
              <a:t>.</a:t>
            </a:r>
          </a:p>
          <a:p>
            <a:pPr marL="0" indent="0">
              <a:buNone/>
            </a:pPr>
            <a:r>
              <a:rPr lang="en-GB"/>
              <a:t>Our team of Digital Skills Advisors will craft a session to help your students:</a:t>
            </a:r>
          </a:p>
          <a:p>
            <a:pPr>
              <a:buFont typeface="Arial" panose="020B0604020202020204" pitchFamily="34" charset="0"/>
              <a:buChar char="•"/>
            </a:pPr>
            <a:r>
              <a:rPr lang="en-GB"/>
              <a:t>Manage a professional online presence</a:t>
            </a:r>
          </a:p>
          <a:p>
            <a:pPr>
              <a:buFont typeface="Arial" panose="020B0604020202020204" pitchFamily="34" charset="0"/>
              <a:buChar char="•"/>
            </a:pPr>
            <a:r>
              <a:rPr lang="en-GB"/>
              <a:t>Gain confidence in digital skills for the workplace</a:t>
            </a:r>
          </a:p>
          <a:p>
            <a:pPr>
              <a:buFont typeface="Arial" panose="020B0604020202020204" pitchFamily="34" charset="0"/>
              <a:buChar char="•"/>
            </a:pPr>
            <a:r>
              <a:rPr lang="en-GB"/>
              <a:t>Create and enhance their LinkedIn profile</a:t>
            </a:r>
          </a:p>
          <a:p>
            <a:pPr>
              <a:buFont typeface="Arial" panose="020B0604020202020204" pitchFamily="34" charset="0"/>
              <a:buChar char="•"/>
            </a:pPr>
            <a:r>
              <a:rPr lang="en-GB"/>
              <a:t>Gain digital badges &amp; LinkedIn Learning certificates to evidence their digital skills to future employers”</a:t>
            </a:r>
          </a:p>
          <a:p>
            <a:pPr marL="0" indent="0">
              <a:buNone/>
            </a:pPr>
            <a:endParaRPr lang="en-GB"/>
          </a:p>
        </p:txBody>
      </p:sp>
      <p:pic>
        <p:nvPicPr>
          <p:cNvPr id="5" name="Picture 4">
            <a:extLst>
              <a:ext uri="{FF2B5EF4-FFF2-40B4-BE49-F238E27FC236}">
                <a16:creationId xmlns:a16="http://schemas.microsoft.com/office/drawing/2014/main" id="{E708E64A-8435-810C-5836-39AE12A89F3B}"/>
              </a:ext>
            </a:extLst>
          </p:cNvPr>
          <p:cNvPicPr>
            <a:picLocks noChangeAspect="1"/>
          </p:cNvPicPr>
          <p:nvPr/>
        </p:nvPicPr>
        <p:blipFill>
          <a:blip r:embed="rId2"/>
          <a:stretch>
            <a:fillRect/>
          </a:stretch>
        </p:blipFill>
        <p:spPr>
          <a:xfrm>
            <a:off x="10169350" y="0"/>
            <a:ext cx="1784525" cy="1593850"/>
          </a:xfrm>
          <a:prstGeom prst="rect">
            <a:avLst/>
          </a:prstGeom>
        </p:spPr>
      </p:pic>
    </p:spTree>
    <p:extLst>
      <p:ext uri="{BB962C8B-B14F-4D97-AF65-F5344CB8AC3E}">
        <p14:creationId xmlns:p14="http://schemas.microsoft.com/office/powerpoint/2010/main" val="1993511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3C9C9-A446-0CA9-B4AF-7E5BE0ECC67F}"/>
              </a:ext>
            </a:extLst>
          </p:cNvPr>
          <p:cNvSpPr>
            <a:spLocks noGrp="1"/>
          </p:cNvSpPr>
          <p:nvPr>
            <p:ph type="title"/>
          </p:nvPr>
        </p:nvSpPr>
        <p:spPr/>
        <p:txBody>
          <a:bodyPr/>
          <a:lstStyle/>
          <a:p>
            <a:r>
              <a:rPr lang="en-GB"/>
              <a:t>Freelance and Business Startup course</a:t>
            </a:r>
          </a:p>
        </p:txBody>
      </p:sp>
      <p:sp>
        <p:nvSpPr>
          <p:cNvPr id="3" name="Content Placeholder 2">
            <a:extLst>
              <a:ext uri="{FF2B5EF4-FFF2-40B4-BE49-F238E27FC236}">
                <a16:creationId xmlns:a16="http://schemas.microsoft.com/office/drawing/2014/main" id="{5C167F5A-E543-ED7F-3676-E75D9448B92A}"/>
              </a:ext>
            </a:extLst>
          </p:cNvPr>
          <p:cNvSpPr>
            <a:spLocks noGrp="1"/>
          </p:cNvSpPr>
          <p:nvPr>
            <p:ph idx="1"/>
          </p:nvPr>
        </p:nvSpPr>
        <p:spPr/>
        <p:txBody>
          <a:bodyPr>
            <a:normAutofit fontScale="92500" lnSpcReduction="10000"/>
          </a:bodyPr>
          <a:lstStyle/>
          <a:p>
            <a:pPr marL="0" indent="0" algn="l">
              <a:buNone/>
            </a:pPr>
            <a:r>
              <a:rPr lang="en-GB" sz="1600" b="0" i="0">
                <a:solidFill>
                  <a:srgbClr val="000000"/>
                </a:solidFill>
                <a:effectLst/>
                <a:latin typeface="Akzidenz-Grotesk BQ"/>
              </a:rPr>
              <a:t>Free online training course for students and alumni who are considering starting a business or working as a freelancer.</a:t>
            </a:r>
          </a:p>
          <a:p>
            <a:pPr marL="0" indent="0" algn="l">
              <a:buNone/>
            </a:pPr>
            <a:r>
              <a:rPr lang="en-GB" sz="1600" b="0" i="0">
                <a:solidFill>
                  <a:srgbClr val="000000"/>
                </a:solidFill>
                <a:effectLst/>
                <a:latin typeface="Akzidenz-Grotesk BQ"/>
              </a:rPr>
              <a:t>Run over four sessions online, this programme will give you all the help and information you need to get yourself ready for your first customer and bring in that much needed income.</a:t>
            </a:r>
          </a:p>
          <a:p>
            <a:pPr marL="0" indent="0" algn="l">
              <a:buNone/>
            </a:pPr>
            <a:r>
              <a:rPr lang="en-GB" sz="1600" b="0" i="0">
                <a:solidFill>
                  <a:srgbClr val="000000"/>
                </a:solidFill>
                <a:effectLst/>
                <a:latin typeface="Akzidenz-Grotesk BQ"/>
              </a:rPr>
              <a:t>During the sessions we will look at how to get started, finding customers and the practicalities of running your own business or being a freelancer.</a:t>
            </a:r>
          </a:p>
          <a:p>
            <a:pPr marL="0" indent="0" algn="l">
              <a:buNone/>
            </a:pPr>
            <a:r>
              <a:rPr lang="en-GB" sz="1600" b="1" i="0">
                <a:solidFill>
                  <a:srgbClr val="000000"/>
                </a:solidFill>
                <a:effectLst/>
                <a:latin typeface="Akzidenz-Grotesk BQ"/>
              </a:rPr>
              <a:t>When &amp; Where?</a:t>
            </a:r>
            <a:endParaRPr lang="en-GB" sz="1600" b="0" i="0">
              <a:solidFill>
                <a:srgbClr val="000000"/>
              </a:solidFill>
              <a:effectLst/>
              <a:latin typeface="Akzidenz-Grotesk BQ"/>
            </a:endParaRPr>
          </a:p>
          <a:p>
            <a:pPr marL="0" indent="0" algn="l">
              <a:buNone/>
            </a:pPr>
            <a:r>
              <a:rPr lang="en-GB" sz="1600" b="0" i="0">
                <a:solidFill>
                  <a:srgbClr val="000000"/>
                </a:solidFill>
                <a:effectLst/>
                <a:latin typeface="Akzidenz-Grotesk BQ"/>
              </a:rPr>
              <a:t>The next course will be available in February 2025 and will be run over 4 sessions online. The sessions will be held as follows:</a:t>
            </a:r>
          </a:p>
          <a:p>
            <a:pPr algn="l"/>
            <a:r>
              <a:rPr lang="en-GB" sz="1600" b="0" i="0">
                <a:solidFill>
                  <a:srgbClr val="000000"/>
                </a:solidFill>
                <a:effectLst/>
                <a:latin typeface="Akzidenz-Grotesk BQ"/>
              </a:rPr>
              <a:t>Tuesday 4th February - 5.30 - 7.30pm</a:t>
            </a:r>
          </a:p>
          <a:p>
            <a:pPr algn="l"/>
            <a:r>
              <a:rPr lang="en-GB" sz="1600" b="0" i="0">
                <a:solidFill>
                  <a:srgbClr val="000000"/>
                </a:solidFill>
                <a:effectLst/>
                <a:latin typeface="Akzidenz-Grotesk BQ"/>
              </a:rPr>
              <a:t>Tuesday 11th February - 5.30 - 7.30pm</a:t>
            </a:r>
          </a:p>
          <a:p>
            <a:pPr algn="l"/>
            <a:r>
              <a:rPr lang="en-GB" sz="1600" b="0" i="0">
                <a:solidFill>
                  <a:srgbClr val="000000"/>
                </a:solidFill>
                <a:effectLst/>
                <a:latin typeface="Akzidenz-Grotesk BQ"/>
              </a:rPr>
              <a:t>Tuesday 18th February - 5.30 - 7.30pm</a:t>
            </a:r>
          </a:p>
          <a:p>
            <a:pPr algn="l"/>
            <a:r>
              <a:rPr lang="en-GB" sz="1600" b="0" i="0">
                <a:solidFill>
                  <a:srgbClr val="000000"/>
                </a:solidFill>
                <a:effectLst/>
                <a:latin typeface="Akzidenz-Grotesk BQ"/>
              </a:rPr>
              <a:t>Tuesday 25th February - 5.30 - 7.30pm</a:t>
            </a:r>
          </a:p>
          <a:p>
            <a:pPr marL="0" indent="0" algn="l">
              <a:buNone/>
            </a:pPr>
            <a:r>
              <a:rPr lang="en-GB" sz="1600" b="1" i="0">
                <a:solidFill>
                  <a:srgbClr val="000000"/>
                </a:solidFill>
                <a:effectLst/>
                <a:latin typeface="Akzidenz-Grotesk BQ"/>
              </a:rPr>
              <a:t>How do I book on?</a:t>
            </a:r>
            <a:endParaRPr lang="en-GB" sz="1600" b="0" i="0">
              <a:solidFill>
                <a:srgbClr val="000000"/>
              </a:solidFill>
              <a:effectLst/>
              <a:latin typeface="Akzidenz-Grotesk BQ"/>
            </a:endParaRPr>
          </a:p>
          <a:p>
            <a:pPr marL="0" indent="0" algn="l">
              <a:buNone/>
            </a:pPr>
            <a:r>
              <a:rPr lang="en-GB" sz="1600" b="0" i="0">
                <a:solidFill>
                  <a:srgbClr val="000000"/>
                </a:solidFill>
                <a:effectLst/>
                <a:latin typeface="Akzidenz-Grotesk BQ"/>
              </a:rPr>
              <a:t>Sign up here and we will send you the joining instructions nearer to the date. (Please note you only need to register once for all 4 sessions).</a:t>
            </a:r>
          </a:p>
          <a:p>
            <a:pPr marL="0" indent="0" algn="l">
              <a:buNone/>
            </a:pPr>
            <a:r>
              <a:rPr lang="en-GB" sz="1600" b="1" i="0" u="sng">
                <a:solidFill>
                  <a:srgbClr val="000000"/>
                </a:solidFill>
                <a:effectLst/>
                <a:latin typeface="Akzidenz-Grotesk BQ"/>
                <a:hlinkClick r:id="rId2"/>
              </a:rPr>
              <a:t>Freelance and Business Start Up Course Tickets, Tue 4 Feb 2025 at 17:30 | Eventbrite</a:t>
            </a:r>
            <a:endParaRPr lang="en-GB" sz="1600"/>
          </a:p>
        </p:txBody>
      </p:sp>
    </p:spTree>
    <p:extLst>
      <p:ext uri="{BB962C8B-B14F-4D97-AF65-F5344CB8AC3E}">
        <p14:creationId xmlns:p14="http://schemas.microsoft.com/office/powerpoint/2010/main" val="3512162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DEFD68-50E3-A181-29CB-D6EF5E037D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619EC-0986-48AB-8D7F-06AF0231B3A0}"/>
              </a:ext>
            </a:extLst>
          </p:cNvPr>
          <p:cNvSpPr>
            <a:spLocks noGrp="1"/>
          </p:cNvSpPr>
          <p:nvPr>
            <p:ph type="title"/>
          </p:nvPr>
        </p:nvSpPr>
        <p:spPr/>
        <p:txBody>
          <a:bodyPr/>
          <a:lstStyle/>
          <a:p>
            <a:r>
              <a:rPr lang="en-GB"/>
              <a:t>Feedback on assignments 1</a:t>
            </a:r>
          </a:p>
        </p:txBody>
      </p:sp>
      <p:sp>
        <p:nvSpPr>
          <p:cNvPr id="3" name="Content Placeholder 2">
            <a:extLst>
              <a:ext uri="{FF2B5EF4-FFF2-40B4-BE49-F238E27FC236}">
                <a16:creationId xmlns:a16="http://schemas.microsoft.com/office/drawing/2014/main" id="{3FC8FB2D-7A4C-DAA1-1CC9-A94C3332A6B2}"/>
              </a:ext>
            </a:extLst>
          </p:cNvPr>
          <p:cNvSpPr>
            <a:spLocks noGrp="1"/>
          </p:cNvSpPr>
          <p:nvPr>
            <p:ph idx="1"/>
          </p:nvPr>
        </p:nvSpPr>
        <p:spPr/>
        <p:txBody>
          <a:bodyPr>
            <a:normAutofit/>
          </a:bodyPr>
          <a:lstStyle/>
          <a:p>
            <a:r>
              <a:rPr lang="en-GB"/>
              <a:t>Feedback sessions   </a:t>
            </a:r>
            <a:r>
              <a:rPr lang="en-GB">
                <a:hlinkClick r:id="rId2"/>
              </a:rPr>
              <a:t>https://outlook.office365.com/book/ProgressReviewmeetings@uowtsd.onmicrosoft.com/</a:t>
            </a:r>
            <a:endParaRPr lang="en-GB"/>
          </a:p>
          <a:p>
            <a:endParaRPr lang="en-GB"/>
          </a:p>
          <a:p>
            <a:endParaRPr lang="en-GB"/>
          </a:p>
          <a:p>
            <a:endParaRPr lang="en-GB"/>
          </a:p>
        </p:txBody>
      </p:sp>
    </p:spTree>
    <p:extLst>
      <p:ext uri="{BB962C8B-B14F-4D97-AF65-F5344CB8AC3E}">
        <p14:creationId xmlns:p14="http://schemas.microsoft.com/office/powerpoint/2010/main" val="1149873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1E62B-0587-03A1-E33C-EAE28DCB7D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5B6C9B-F3CA-AF8C-53B1-638FCB43B4DB}"/>
              </a:ext>
            </a:extLst>
          </p:cNvPr>
          <p:cNvSpPr>
            <a:spLocks noGrp="1"/>
          </p:cNvSpPr>
          <p:nvPr>
            <p:ph type="title"/>
          </p:nvPr>
        </p:nvSpPr>
        <p:spPr/>
        <p:txBody>
          <a:bodyPr/>
          <a:lstStyle/>
          <a:p>
            <a:r>
              <a:rPr lang="en-GB"/>
              <a:t>Feedback on assignments 2</a:t>
            </a:r>
          </a:p>
        </p:txBody>
      </p:sp>
      <p:sp>
        <p:nvSpPr>
          <p:cNvPr id="3" name="Content Placeholder 2">
            <a:extLst>
              <a:ext uri="{FF2B5EF4-FFF2-40B4-BE49-F238E27FC236}">
                <a16:creationId xmlns:a16="http://schemas.microsoft.com/office/drawing/2014/main" id="{86819D08-A826-CBC8-1C38-93E05E147FFB}"/>
              </a:ext>
            </a:extLst>
          </p:cNvPr>
          <p:cNvSpPr>
            <a:spLocks noGrp="1"/>
          </p:cNvSpPr>
          <p:nvPr>
            <p:ph idx="1"/>
          </p:nvPr>
        </p:nvSpPr>
        <p:spPr/>
        <p:txBody>
          <a:bodyPr>
            <a:normAutofit/>
          </a:bodyPr>
          <a:lstStyle/>
          <a:p>
            <a:r>
              <a:rPr lang="en-GB"/>
              <a:t>Dissemination &gt; audience &gt; impact</a:t>
            </a:r>
          </a:p>
          <a:p>
            <a:r>
              <a:rPr lang="en-GB"/>
              <a:t>Grey literature/ journals/ monographs / popular / social media – time/resources/preparation</a:t>
            </a:r>
          </a:p>
          <a:p>
            <a:r>
              <a:rPr lang="en-GB"/>
              <a:t>Supervisory challenges – communication/ self-management/ safety/team dynamics / monitoring progress / supporting and developing team </a:t>
            </a:r>
          </a:p>
          <a:p>
            <a:endParaRPr lang="en-GB"/>
          </a:p>
          <a:p>
            <a:endParaRPr lang="en-GB"/>
          </a:p>
          <a:p>
            <a:endParaRPr lang="en-GB"/>
          </a:p>
        </p:txBody>
      </p:sp>
    </p:spTree>
    <p:extLst>
      <p:ext uri="{BB962C8B-B14F-4D97-AF65-F5344CB8AC3E}">
        <p14:creationId xmlns:p14="http://schemas.microsoft.com/office/powerpoint/2010/main" val="490322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D330E-D6CD-707B-5625-9885F1BD4A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3CBBA2-B3BA-91C5-2229-1C04E5D29270}"/>
              </a:ext>
            </a:extLst>
          </p:cNvPr>
          <p:cNvSpPr>
            <a:spLocks noGrp="1"/>
          </p:cNvSpPr>
          <p:nvPr>
            <p:ph type="title"/>
          </p:nvPr>
        </p:nvSpPr>
        <p:spPr/>
        <p:txBody>
          <a:bodyPr/>
          <a:lstStyle/>
          <a:p>
            <a:r>
              <a:rPr lang="en-GB"/>
              <a:t>Feedback on assignments 3</a:t>
            </a:r>
          </a:p>
        </p:txBody>
      </p:sp>
      <p:sp>
        <p:nvSpPr>
          <p:cNvPr id="3" name="Content Placeholder 2">
            <a:extLst>
              <a:ext uri="{FF2B5EF4-FFF2-40B4-BE49-F238E27FC236}">
                <a16:creationId xmlns:a16="http://schemas.microsoft.com/office/drawing/2014/main" id="{34FAF677-037C-2331-DC46-3E1FA196E46F}"/>
              </a:ext>
            </a:extLst>
          </p:cNvPr>
          <p:cNvSpPr>
            <a:spLocks noGrp="1"/>
          </p:cNvSpPr>
          <p:nvPr>
            <p:ph idx="1"/>
          </p:nvPr>
        </p:nvSpPr>
        <p:spPr/>
        <p:txBody>
          <a:bodyPr>
            <a:normAutofit/>
          </a:bodyPr>
          <a:lstStyle/>
          <a:p>
            <a:r>
              <a:rPr lang="en-GB"/>
              <a:t>Checking bibliography formatting (video) </a:t>
            </a:r>
            <a:r>
              <a:rPr lang="en-GB" sz="2800">
                <a:hlinkClick r:id="rId2"/>
              </a:rPr>
              <a:t>Checking your bibliography recording</a:t>
            </a:r>
            <a:endParaRPr lang="en-GB" sz="2800"/>
          </a:p>
          <a:p>
            <a:r>
              <a:rPr lang="en-GB"/>
              <a:t>Book titles and publication titles italics in main text: “it was the publication of </a:t>
            </a:r>
            <a:r>
              <a:rPr lang="en-GB" i="1"/>
              <a:t>The Origin of the Species </a:t>
            </a:r>
            <a:r>
              <a:rPr lang="en-GB"/>
              <a:t>in 1859 (Darwin, 1859) that led to the scientific breakthroughs…” </a:t>
            </a:r>
          </a:p>
          <a:p>
            <a:r>
              <a:rPr lang="en-GB" i="1"/>
              <a:t>et al. </a:t>
            </a:r>
            <a:r>
              <a:rPr lang="en-GB"/>
              <a:t>-  abbreviation for </a:t>
            </a:r>
            <a:r>
              <a:rPr lang="en-GB" i="1"/>
              <a:t>et alia </a:t>
            </a:r>
            <a:r>
              <a:rPr lang="en-GB"/>
              <a:t>(Latin  = “and others”) </a:t>
            </a:r>
          </a:p>
          <a:p>
            <a:pPr marL="0" indent="0">
              <a:buNone/>
            </a:pPr>
            <a:r>
              <a:rPr lang="en-GB"/>
              <a:t>(Smith </a:t>
            </a:r>
            <a:r>
              <a:rPr lang="en-GB" i="1"/>
              <a:t>et al</a:t>
            </a:r>
            <a:r>
              <a:rPr lang="en-GB"/>
              <a:t>.,  1985)</a:t>
            </a:r>
          </a:p>
          <a:p>
            <a:r>
              <a:rPr lang="en-GB"/>
              <a:t>References / Bibliography</a:t>
            </a:r>
          </a:p>
          <a:p>
            <a:endParaRPr lang="en-GB"/>
          </a:p>
          <a:p>
            <a:endParaRPr lang="en-GB"/>
          </a:p>
        </p:txBody>
      </p:sp>
    </p:spTree>
    <p:extLst>
      <p:ext uri="{BB962C8B-B14F-4D97-AF65-F5344CB8AC3E}">
        <p14:creationId xmlns:p14="http://schemas.microsoft.com/office/powerpoint/2010/main" val="879562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C878A-AB50-38B2-5F90-34B6F5D4891C}"/>
              </a:ext>
            </a:extLst>
          </p:cNvPr>
          <p:cNvSpPr>
            <a:spLocks noGrp="1"/>
          </p:cNvSpPr>
          <p:nvPr>
            <p:ph type="title"/>
          </p:nvPr>
        </p:nvSpPr>
        <p:spPr/>
        <p:txBody>
          <a:bodyPr/>
          <a:lstStyle/>
          <a:p>
            <a:r>
              <a:rPr lang="en-GB"/>
              <a:t>HPAR7007 KSBs</a:t>
            </a:r>
          </a:p>
        </p:txBody>
      </p:sp>
      <p:graphicFrame>
        <p:nvGraphicFramePr>
          <p:cNvPr id="4" name="Content Placeholder 3">
            <a:extLst>
              <a:ext uri="{FF2B5EF4-FFF2-40B4-BE49-F238E27FC236}">
                <a16:creationId xmlns:a16="http://schemas.microsoft.com/office/drawing/2014/main" id="{45CE7A67-9FF7-15E4-EE4D-79F011CF5844}"/>
              </a:ext>
            </a:extLst>
          </p:cNvPr>
          <p:cNvGraphicFramePr>
            <a:graphicFrameLocks noGrp="1"/>
          </p:cNvGraphicFramePr>
          <p:nvPr>
            <p:ph idx="1"/>
            <p:extLst>
              <p:ext uri="{D42A27DB-BD31-4B8C-83A1-F6EECF244321}">
                <p14:modId xmlns:p14="http://schemas.microsoft.com/office/powerpoint/2010/main" val="823095513"/>
              </p:ext>
            </p:extLst>
          </p:nvPr>
        </p:nvGraphicFramePr>
        <p:xfrm>
          <a:off x="1419226" y="2438400"/>
          <a:ext cx="7690802" cy="4374674"/>
        </p:xfrm>
        <a:graphic>
          <a:graphicData uri="http://schemas.openxmlformats.org/drawingml/2006/table">
            <a:tbl>
              <a:tblPr firstCol="1" bandRow="1">
                <a:tableStyleId>{5C22544A-7EE6-4342-B048-85BDC9FD1C3A}</a:tableStyleId>
              </a:tblPr>
              <a:tblGrid>
                <a:gridCol w="551716">
                  <a:extLst>
                    <a:ext uri="{9D8B030D-6E8A-4147-A177-3AD203B41FA5}">
                      <a16:colId xmlns:a16="http://schemas.microsoft.com/office/drawing/2014/main" val="2703207943"/>
                    </a:ext>
                  </a:extLst>
                </a:gridCol>
                <a:gridCol w="7139086">
                  <a:extLst>
                    <a:ext uri="{9D8B030D-6E8A-4147-A177-3AD203B41FA5}">
                      <a16:colId xmlns:a16="http://schemas.microsoft.com/office/drawing/2014/main" val="4251911633"/>
                    </a:ext>
                  </a:extLst>
                </a:gridCol>
              </a:tblGrid>
              <a:tr h="1009540">
                <a:tc>
                  <a:txBody>
                    <a:bodyPr/>
                    <a:lstStyle/>
                    <a:p>
                      <a:r>
                        <a:rPr lang="en-GB" sz="1800">
                          <a:effectLst/>
                        </a:rPr>
                        <a:t>K1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800">
                          <a:effectLst/>
                        </a:rPr>
                        <a:t>how to recognise and understand archaeological site types, periods, artefacts and ecofacts and site formation processes.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2512586"/>
                  </a:ext>
                </a:extLst>
              </a:tr>
              <a:tr h="1009540">
                <a:tc>
                  <a:txBody>
                    <a:bodyPr/>
                    <a:lstStyle/>
                    <a:p>
                      <a:r>
                        <a:rPr lang="en-GB" sz="1800">
                          <a:effectLst/>
                        </a:rPr>
                        <a:t>K7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800">
                          <a:effectLst/>
                        </a:rPr>
                        <a:t>fundamentals of relevant Health and Safety legislation and their employer’s Health and Safety Policy and Procedures and operational procedures.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19209821"/>
                  </a:ext>
                </a:extLst>
              </a:tr>
              <a:tr h="673027">
                <a:tc>
                  <a:txBody>
                    <a:bodyPr/>
                    <a:lstStyle/>
                    <a:p>
                      <a:r>
                        <a:rPr lang="en-GB" sz="1800">
                          <a:effectLst/>
                        </a:rPr>
                        <a:t>S4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800">
                          <a:effectLst/>
                        </a:rPr>
                        <a:t>select, secure, check and calibrate suitable equipment and reference resources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19715915"/>
                  </a:ext>
                </a:extLst>
              </a:tr>
              <a:tr h="673027">
                <a:tc>
                  <a:txBody>
                    <a:bodyPr/>
                    <a:lstStyle/>
                    <a:p>
                      <a:r>
                        <a:rPr lang="en-GB" sz="1800">
                          <a:effectLst/>
                        </a:rPr>
                        <a:t>S7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800">
                          <a:effectLst/>
                        </a:rPr>
                        <a:t>work accurately and efficiently to conduct work to high standards within defined project objectives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8494928"/>
                  </a:ext>
                </a:extLst>
              </a:tr>
              <a:tr h="1009540">
                <a:tc>
                  <a:txBody>
                    <a:bodyPr/>
                    <a:lstStyle/>
                    <a:p>
                      <a:r>
                        <a:rPr lang="en-GB" sz="1800">
                          <a:effectLst/>
                        </a:rPr>
                        <a:t>B5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800">
                          <a:effectLst/>
                        </a:rPr>
                        <a:t>be approachable and able to communicate with all levels of their own and other organisations, as well as the general public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44090950"/>
                  </a:ext>
                </a:extLst>
              </a:tr>
            </a:tbl>
          </a:graphicData>
        </a:graphic>
      </p:graphicFrame>
    </p:spTree>
    <p:extLst>
      <p:ext uri="{BB962C8B-B14F-4D97-AF65-F5344CB8AC3E}">
        <p14:creationId xmlns:p14="http://schemas.microsoft.com/office/powerpoint/2010/main" val="3903557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A00EA-248E-6579-66E2-A1AB90B3E454}"/>
              </a:ext>
            </a:extLst>
          </p:cNvPr>
          <p:cNvSpPr>
            <a:spLocks noGrp="1"/>
          </p:cNvSpPr>
          <p:nvPr>
            <p:ph type="title"/>
          </p:nvPr>
        </p:nvSpPr>
        <p:spPr/>
        <p:txBody>
          <a:bodyPr/>
          <a:lstStyle/>
          <a:p>
            <a:r>
              <a:rPr lang="en-GB"/>
              <a:t>Course content</a:t>
            </a:r>
          </a:p>
        </p:txBody>
      </p:sp>
      <p:sp>
        <p:nvSpPr>
          <p:cNvPr id="3" name="Content Placeholder 2">
            <a:extLst>
              <a:ext uri="{FF2B5EF4-FFF2-40B4-BE49-F238E27FC236}">
                <a16:creationId xmlns:a16="http://schemas.microsoft.com/office/drawing/2014/main" id="{BCE850E6-9A89-64F3-8755-66B45CF48537}"/>
              </a:ext>
            </a:extLst>
          </p:cNvPr>
          <p:cNvSpPr>
            <a:spLocks noGrp="1"/>
          </p:cNvSpPr>
          <p:nvPr>
            <p:ph idx="1"/>
          </p:nvPr>
        </p:nvSpPr>
        <p:spPr/>
        <p:txBody>
          <a:bodyPr>
            <a:normAutofit lnSpcReduction="10000"/>
          </a:bodyPr>
          <a:lstStyle/>
          <a:p>
            <a:pPr lvl="1"/>
            <a:r>
              <a:rPr lang="en-GB" sz="3600"/>
              <a:t>Ethics and selection</a:t>
            </a:r>
          </a:p>
          <a:p>
            <a:pPr lvl="1"/>
            <a:r>
              <a:rPr lang="en-GB" sz="3600"/>
              <a:t>Terminology</a:t>
            </a:r>
          </a:p>
          <a:p>
            <a:pPr lvl="1"/>
            <a:r>
              <a:rPr lang="en-GB" sz="3600"/>
              <a:t>Standards and toolkits</a:t>
            </a:r>
          </a:p>
          <a:p>
            <a:pPr lvl="1"/>
            <a:r>
              <a:rPr lang="en-GB" sz="3600"/>
              <a:t>Equipment and methods</a:t>
            </a:r>
          </a:p>
          <a:p>
            <a:pPr lvl="1"/>
            <a:r>
              <a:rPr lang="en-GB" sz="3600"/>
              <a:t>Safety</a:t>
            </a:r>
          </a:p>
          <a:p>
            <a:pPr lvl="1"/>
            <a:r>
              <a:rPr lang="en-GB" sz="3600"/>
              <a:t>Task and time management  </a:t>
            </a:r>
          </a:p>
          <a:p>
            <a:pPr lvl="1"/>
            <a:r>
              <a:rPr lang="en-GB" sz="3600"/>
              <a:t>Communication with teams and public</a:t>
            </a:r>
          </a:p>
          <a:p>
            <a:pPr lvl="1"/>
            <a:r>
              <a:rPr lang="en-GB" sz="3600"/>
              <a:t>Data management and archiving</a:t>
            </a:r>
          </a:p>
          <a:p>
            <a:endParaRPr lang="en-GB"/>
          </a:p>
          <a:p>
            <a:endParaRPr lang="en-GB"/>
          </a:p>
        </p:txBody>
      </p:sp>
    </p:spTree>
    <p:extLst>
      <p:ext uri="{BB962C8B-B14F-4D97-AF65-F5344CB8AC3E}">
        <p14:creationId xmlns:p14="http://schemas.microsoft.com/office/powerpoint/2010/main" val="2222993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A56E25-B0F6-5335-128E-01F6EAC283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B6CAF2-71AD-FFAA-4B4D-14E9652F2A9D}"/>
              </a:ext>
            </a:extLst>
          </p:cNvPr>
          <p:cNvSpPr>
            <a:spLocks noGrp="1"/>
          </p:cNvSpPr>
          <p:nvPr>
            <p:ph type="title"/>
          </p:nvPr>
        </p:nvSpPr>
        <p:spPr/>
        <p:txBody>
          <a:bodyPr/>
          <a:lstStyle/>
          <a:p>
            <a:r>
              <a:rPr lang="en-GB"/>
              <a:t>Specialist speakers</a:t>
            </a:r>
          </a:p>
        </p:txBody>
      </p:sp>
      <p:sp>
        <p:nvSpPr>
          <p:cNvPr id="3" name="Content Placeholder 2">
            <a:extLst>
              <a:ext uri="{FF2B5EF4-FFF2-40B4-BE49-F238E27FC236}">
                <a16:creationId xmlns:a16="http://schemas.microsoft.com/office/drawing/2014/main" id="{20E9C01A-2447-35D7-B780-BC04A26CD79B}"/>
              </a:ext>
            </a:extLst>
          </p:cNvPr>
          <p:cNvSpPr>
            <a:spLocks noGrp="1"/>
          </p:cNvSpPr>
          <p:nvPr>
            <p:ph idx="1"/>
          </p:nvPr>
        </p:nvSpPr>
        <p:spPr/>
        <p:txBody>
          <a:bodyPr>
            <a:normAutofit/>
          </a:bodyPr>
          <a:lstStyle/>
          <a:p>
            <a:endParaRPr lang="en-GB"/>
          </a:p>
          <a:p>
            <a:r>
              <a:rPr lang="en-GB"/>
              <a:t>Specialists talking about their work</a:t>
            </a:r>
          </a:p>
          <a:p>
            <a:pPr lvl="1"/>
            <a:r>
              <a:rPr lang="en-GB"/>
              <a:t>what they can contribute</a:t>
            </a:r>
          </a:p>
          <a:p>
            <a:pPr lvl="1"/>
            <a:r>
              <a:rPr lang="en-GB"/>
              <a:t>what they need</a:t>
            </a:r>
          </a:p>
          <a:p>
            <a:pPr lvl="1"/>
            <a:r>
              <a:rPr lang="en-GB"/>
              <a:t>how they work</a:t>
            </a:r>
          </a:p>
          <a:p>
            <a:pPr lvl="1"/>
            <a:endParaRPr lang="en-GB"/>
          </a:p>
          <a:p>
            <a:r>
              <a:rPr lang="en-GB"/>
              <a:t>Questions you might ask:</a:t>
            </a:r>
          </a:p>
          <a:p>
            <a:pPr lvl="1"/>
            <a:r>
              <a:rPr lang="en-GB"/>
              <a:t>At what stage in a project are they usually involved?</a:t>
            </a:r>
          </a:p>
          <a:p>
            <a:pPr lvl="1"/>
            <a:r>
              <a:rPr lang="en-GB"/>
              <a:t>What % of work leads to academic publication?</a:t>
            </a:r>
          </a:p>
          <a:p>
            <a:pPr lvl="1"/>
            <a:r>
              <a:rPr lang="en-GB"/>
              <a:t>Depositing and archiving datasets</a:t>
            </a:r>
          </a:p>
          <a:p>
            <a:endParaRPr lang="en-GB"/>
          </a:p>
          <a:p>
            <a:endParaRPr lang="en-GB"/>
          </a:p>
        </p:txBody>
      </p:sp>
      <p:sp>
        <p:nvSpPr>
          <p:cNvPr id="4" name="TextBox 3">
            <a:extLst>
              <a:ext uri="{FF2B5EF4-FFF2-40B4-BE49-F238E27FC236}">
                <a16:creationId xmlns:a16="http://schemas.microsoft.com/office/drawing/2014/main" id="{D494C36D-031B-B688-3A8D-E3DAC7C12FF7}"/>
              </a:ext>
            </a:extLst>
          </p:cNvPr>
          <p:cNvSpPr txBox="1"/>
          <p:nvPr/>
        </p:nvSpPr>
        <p:spPr>
          <a:xfrm>
            <a:off x="7107936" y="1825625"/>
            <a:ext cx="5925312" cy="2862322"/>
          </a:xfrm>
          <a:prstGeom prst="rect">
            <a:avLst/>
          </a:prstGeom>
          <a:noFill/>
        </p:spPr>
        <p:txBody>
          <a:bodyPr wrap="square" rtlCol="0">
            <a:spAutoFit/>
          </a:bodyPr>
          <a:lstStyle/>
          <a:p>
            <a:r>
              <a:rPr lang="en-GB"/>
              <a:t>Lorraine Mepham - pottery</a:t>
            </a:r>
          </a:p>
          <a:p>
            <a:r>
              <a:rPr lang="en-GB"/>
              <a:t>Tim Evans  -  ADS</a:t>
            </a:r>
          </a:p>
          <a:p>
            <a:r>
              <a:rPr lang="en-GB"/>
              <a:t>Angela Middleton – conservation</a:t>
            </a:r>
          </a:p>
          <a:p>
            <a:r>
              <a:rPr lang="en-GB"/>
              <a:t>Martin Bates- geoarchaeology</a:t>
            </a:r>
          </a:p>
          <a:p>
            <a:r>
              <a:rPr lang="en-GB"/>
              <a:t>Matilda Holmes- zooarchaeology</a:t>
            </a:r>
          </a:p>
          <a:p>
            <a:r>
              <a:rPr lang="en-GB"/>
              <a:t>Rod Bale-  lab work and dendrochronology</a:t>
            </a:r>
          </a:p>
          <a:p>
            <a:r>
              <a:rPr lang="en-GB"/>
              <a:t>Matthew Nicholas and Sylvia Warman  - HE Science Advisors</a:t>
            </a:r>
          </a:p>
          <a:p>
            <a:endParaRPr lang="en-GB"/>
          </a:p>
          <a:p>
            <a:endParaRPr lang="en-GB"/>
          </a:p>
        </p:txBody>
      </p:sp>
    </p:spTree>
    <p:extLst>
      <p:ext uri="{BB962C8B-B14F-4D97-AF65-F5344CB8AC3E}">
        <p14:creationId xmlns:p14="http://schemas.microsoft.com/office/powerpoint/2010/main" val="1543464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8CF2-361A-70E8-A762-5BF6FCE9FD07}"/>
              </a:ext>
            </a:extLst>
          </p:cNvPr>
          <p:cNvSpPr>
            <a:spLocks noGrp="1"/>
          </p:cNvSpPr>
          <p:nvPr>
            <p:ph type="title"/>
          </p:nvPr>
        </p:nvSpPr>
        <p:spPr/>
        <p:txBody>
          <a:bodyPr/>
          <a:lstStyle/>
          <a:p>
            <a:r>
              <a:rPr lang="en-GB"/>
              <a:t>Assessments</a:t>
            </a:r>
          </a:p>
        </p:txBody>
      </p:sp>
      <p:sp>
        <p:nvSpPr>
          <p:cNvPr id="3" name="Content Placeholder 2">
            <a:extLst>
              <a:ext uri="{FF2B5EF4-FFF2-40B4-BE49-F238E27FC236}">
                <a16:creationId xmlns:a16="http://schemas.microsoft.com/office/drawing/2014/main" id="{37515E47-1852-8641-BAF5-44B39BF12AE1}"/>
              </a:ext>
            </a:extLst>
          </p:cNvPr>
          <p:cNvSpPr>
            <a:spLocks noGrp="1"/>
          </p:cNvSpPr>
          <p:nvPr>
            <p:ph idx="1"/>
          </p:nvPr>
        </p:nvSpPr>
        <p:spPr/>
        <p:txBody>
          <a:bodyPr>
            <a:normAutofit lnSpcReduction="10000"/>
          </a:bodyPr>
          <a:lstStyle/>
          <a:p>
            <a:pPr marL="342900" lvl="0" indent="-342900" fontAlgn="base">
              <a:buFont typeface="+mj-lt"/>
              <a:buAutoNum type="arabicPeriod"/>
            </a:pPr>
            <a:r>
              <a:rPr lang="en-GB" sz="1800">
                <a:effectLst/>
                <a:latin typeface="Arial" panose="020B0604020202020204" pitchFamily="34" charset="0"/>
                <a:ea typeface="Times New Roman" panose="02020603050405020304" pitchFamily="18" charset="0"/>
              </a:rPr>
              <a:t>Identify the key references and data resources that you use in your specialism to ensure that your work is properly informed, and critically evaluate their accessibility, currency, reliability and relevance. (40%, 3000 words or equivalent)</a:t>
            </a:r>
            <a:endParaRPr lang="en-GB" sz="1800">
              <a:effectLst/>
              <a:latin typeface="Times New Roman" panose="02020603050405020304" pitchFamily="18" charset="0"/>
              <a:ea typeface="Times New Roman" panose="02020603050405020304" pitchFamily="18" charset="0"/>
            </a:endParaRPr>
          </a:p>
          <a:p>
            <a:pPr marL="342900" lvl="0" indent="-342900" fontAlgn="base">
              <a:buFont typeface="+mj-lt"/>
              <a:buAutoNum type="arabicPeriod"/>
            </a:pPr>
            <a:r>
              <a:rPr lang="en-GB" sz="1800">
                <a:effectLst/>
                <a:latin typeface="Arial" panose="020B0604020202020204" pitchFamily="34" charset="0"/>
                <a:ea typeface="Times New Roman" panose="02020603050405020304" pitchFamily="18" charset="0"/>
              </a:rPr>
              <a:t>As the responsible project manager, how would you approach the process of introducing a specified new piece of equipment (such as a survey unit or microscope) or change in working practice (such as a revised recording form) for use by your team, and what measures you would take to ensure that it was being used correctly and safely (documentation, training and monitoring)? (40%, 3000 words or equivalent)</a:t>
            </a:r>
            <a:endParaRPr lang="en-GB" sz="1800">
              <a:effectLst/>
              <a:latin typeface="Times New Roman" panose="02020603050405020304" pitchFamily="18" charset="0"/>
              <a:ea typeface="Times New Roman" panose="02020603050405020304" pitchFamily="18" charset="0"/>
            </a:endParaRPr>
          </a:p>
          <a:p>
            <a:pPr marL="342900" lvl="0" indent="-342900" fontAlgn="base">
              <a:buFont typeface="+mj-lt"/>
              <a:buAutoNum type="arabicPeriod"/>
            </a:pPr>
            <a:r>
              <a:rPr lang="en-GB" sz="1800">
                <a:effectLst/>
                <a:latin typeface="Arial" panose="020B0604020202020204" pitchFamily="34" charset="0"/>
                <a:ea typeface="Times New Roman" panose="02020603050405020304" pitchFamily="18" charset="0"/>
              </a:rPr>
              <a:t>Reflecting on your current working practice, describe your working routine for a day, showing how you prioritise, delegate, and deliver tasks, and how you ensure that they meet the required standards within the time available. How do you manage the need to communicate effectively with different audiences? (20%, 1500 words or equivalent)</a:t>
            </a:r>
            <a:endParaRPr lang="en-GB" sz="1800">
              <a:effectLst/>
              <a:latin typeface="Times New Roman" panose="02020603050405020304" pitchFamily="18" charset="0"/>
              <a:ea typeface="Times New Roman" panose="02020603050405020304" pitchFamily="18" charset="0"/>
            </a:endParaRPr>
          </a:p>
          <a:p>
            <a:pPr marL="0" indent="0" algn="just">
              <a:buNone/>
            </a:pPr>
            <a:r>
              <a:rPr lang="en-GB" sz="1800">
                <a:effectLst/>
                <a:latin typeface="Arial" panose="020B0604020202020204" pitchFamily="34" charset="0"/>
                <a:ea typeface="Times New Roman" panose="02020603050405020304" pitchFamily="18" charset="0"/>
              </a:rPr>
              <a:t> </a:t>
            </a:r>
          </a:p>
          <a:p>
            <a:pPr marL="0" indent="0" algn="just">
              <a:buNone/>
            </a:pPr>
            <a:endParaRPr lang="en-GB" sz="1800">
              <a:effectLst/>
              <a:latin typeface="Arial" panose="020B0604020202020204" pitchFamily="34" charset="0"/>
              <a:ea typeface="Times New Roman" panose="02020603050405020304" pitchFamily="18" charset="0"/>
            </a:endParaRPr>
          </a:p>
          <a:p>
            <a:pPr algn="just"/>
            <a:r>
              <a:rPr lang="en-GB" sz="1800">
                <a:latin typeface="Arial" panose="020B0604020202020204" pitchFamily="34" charset="0"/>
                <a:ea typeface="Times New Roman" panose="02020603050405020304" pitchFamily="18" charset="0"/>
              </a:rPr>
              <a:t>Submission date: 21/5/25</a:t>
            </a:r>
            <a:endParaRPr lang="en-GB" sz="18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151328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13512-CD3A-015B-ADC5-4DFD54A8C0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AC1A19-5DAB-44BD-BD54-1E1E84EE385A}"/>
              </a:ext>
            </a:extLst>
          </p:cNvPr>
          <p:cNvSpPr>
            <a:spLocks noGrp="1"/>
          </p:cNvSpPr>
          <p:nvPr>
            <p:ph type="title"/>
          </p:nvPr>
        </p:nvSpPr>
        <p:spPr/>
        <p:txBody>
          <a:bodyPr/>
          <a:lstStyle/>
          <a:p>
            <a:r>
              <a:rPr lang="en-GB"/>
              <a:t>Assessments</a:t>
            </a:r>
          </a:p>
        </p:txBody>
      </p:sp>
      <p:sp>
        <p:nvSpPr>
          <p:cNvPr id="3" name="Content Placeholder 2">
            <a:extLst>
              <a:ext uri="{FF2B5EF4-FFF2-40B4-BE49-F238E27FC236}">
                <a16:creationId xmlns:a16="http://schemas.microsoft.com/office/drawing/2014/main" id="{9E3A8514-4435-CAB9-762D-3257447947BE}"/>
              </a:ext>
            </a:extLst>
          </p:cNvPr>
          <p:cNvSpPr>
            <a:spLocks noGrp="1"/>
          </p:cNvSpPr>
          <p:nvPr>
            <p:ph idx="1"/>
          </p:nvPr>
        </p:nvSpPr>
        <p:spPr/>
        <p:txBody>
          <a:bodyPr/>
          <a:lstStyle/>
          <a:p>
            <a:pPr marL="342900" lvl="0" indent="-342900" fontAlgn="base">
              <a:buFont typeface="+mj-lt"/>
              <a:buAutoNum type="arabicPeriod"/>
            </a:pPr>
            <a:r>
              <a:rPr lang="en-GB" sz="1800">
                <a:effectLst/>
                <a:latin typeface="Arial" panose="020B0604020202020204" pitchFamily="34" charset="0"/>
                <a:ea typeface="Times New Roman" panose="02020603050405020304" pitchFamily="18" charset="0"/>
              </a:rPr>
              <a:t>Identify the key references and data resources that you use in your specialism to ensure that your work is properly informed, and critically evaluate their accessibility, currency, reliability and relevance. (40%, 3000 words or equivalent)</a:t>
            </a:r>
            <a:endParaRPr lang="en-GB" sz="1800">
              <a:effectLst/>
              <a:latin typeface="Times New Roman" panose="02020603050405020304" pitchFamily="18" charset="0"/>
              <a:ea typeface="Times New Roman" panose="02020603050405020304" pitchFamily="18" charset="0"/>
            </a:endParaRPr>
          </a:p>
          <a:p>
            <a:pPr marL="342900" lvl="0" indent="-342900" fontAlgn="base">
              <a:buFont typeface="+mj-lt"/>
              <a:buAutoNum type="arabicPeriod"/>
            </a:pPr>
            <a:endParaRPr lang="en-GB" sz="1800">
              <a:effectLst/>
              <a:latin typeface="Arial" panose="020B0604020202020204" pitchFamily="34" charset="0"/>
              <a:ea typeface="Times New Roman" panose="02020603050405020304" pitchFamily="18" charset="0"/>
            </a:endParaRPr>
          </a:p>
          <a:p>
            <a:pPr marL="342900" lvl="0" indent="-342900" fontAlgn="base">
              <a:buFont typeface="+mj-lt"/>
              <a:buAutoNum type="arabicPeriod"/>
            </a:pPr>
            <a:endParaRPr lang="en-GB" sz="1800">
              <a:latin typeface="Arial" panose="020B0604020202020204" pitchFamily="34" charset="0"/>
              <a:ea typeface="Times New Roman" panose="02020603050405020304" pitchFamily="18" charset="0"/>
            </a:endParaRPr>
          </a:p>
          <a:p>
            <a:pPr marL="342900" lvl="0" indent="-342900" fontAlgn="base">
              <a:buFont typeface="+mj-lt"/>
              <a:buAutoNum type="arabicPeriod"/>
            </a:pPr>
            <a:endParaRPr lang="en-GB" sz="1800">
              <a:effectLst/>
              <a:latin typeface="Arial" panose="020B0604020202020204" pitchFamily="34" charset="0"/>
              <a:ea typeface="Times New Roman" panose="02020603050405020304" pitchFamily="18" charset="0"/>
            </a:endParaRPr>
          </a:p>
          <a:p>
            <a:pPr marL="342900" lvl="0" indent="-342900" fontAlgn="base">
              <a:buFont typeface="+mj-lt"/>
              <a:buAutoNum type="arabicPeriod"/>
            </a:pPr>
            <a:endParaRPr lang="en-GB" sz="1800">
              <a:latin typeface="Arial" panose="020B0604020202020204" pitchFamily="34" charset="0"/>
              <a:ea typeface="Times New Roman" panose="02020603050405020304" pitchFamily="18" charset="0"/>
            </a:endParaRPr>
          </a:p>
          <a:p>
            <a:pPr marL="342900" lvl="0" indent="-342900" fontAlgn="base">
              <a:buFont typeface="+mj-lt"/>
              <a:buAutoNum type="arabicPeriod"/>
            </a:pPr>
            <a:endParaRPr lang="en-GB" sz="1800">
              <a:effectLst/>
              <a:latin typeface="Arial" panose="020B0604020202020204" pitchFamily="34" charset="0"/>
              <a:ea typeface="Times New Roman" panose="02020603050405020304" pitchFamily="18" charset="0"/>
            </a:endParaRPr>
          </a:p>
          <a:p>
            <a:pPr marL="342900" lvl="0" indent="-342900" fontAlgn="base">
              <a:buFont typeface="+mj-lt"/>
              <a:buAutoNum type="arabicPeriod"/>
            </a:pPr>
            <a:endParaRPr lang="en-GB" sz="1800">
              <a:latin typeface="Arial" panose="020B0604020202020204" pitchFamily="34" charset="0"/>
              <a:ea typeface="Times New Roman" panose="02020603050405020304" pitchFamily="18" charset="0"/>
            </a:endParaRPr>
          </a:p>
          <a:p>
            <a:pPr marL="342900" lvl="0" indent="-342900" fontAlgn="base">
              <a:buFont typeface="+mj-lt"/>
              <a:buAutoNum type="arabicPeriod"/>
            </a:pPr>
            <a:endParaRPr lang="en-GB" sz="1800">
              <a:effectLst/>
              <a:latin typeface="Arial" panose="020B0604020202020204" pitchFamily="34" charset="0"/>
              <a:ea typeface="Times New Roman" panose="02020603050405020304" pitchFamily="18" charset="0"/>
            </a:endParaRPr>
          </a:p>
          <a:p>
            <a:pPr algn="just"/>
            <a:r>
              <a:rPr lang="en-GB" sz="1800">
                <a:latin typeface="Arial" panose="020B0604020202020204" pitchFamily="34" charset="0"/>
                <a:ea typeface="Times New Roman" panose="02020603050405020304" pitchFamily="18" charset="0"/>
              </a:rPr>
              <a:t>Submission date: 21/5/25</a:t>
            </a:r>
            <a:endParaRPr lang="en-GB" sz="18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611979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1886F-B5C0-0B06-2A09-B37FDD27A4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6A5903-6B85-5766-1863-8BED1F8C36F4}"/>
              </a:ext>
            </a:extLst>
          </p:cNvPr>
          <p:cNvSpPr>
            <a:spLocks noGrp="1"/>
          </p:cNvSpPr>
          <p:nvPr>
            <p:ph type="title"/>
          </p:nvPr>
        </p:nvSpPr>
        <p:spPr/>
        <p:txBody>
          <a:bodyPr/>
          <a:lstStyle/>
          <a:p>
            <a:r>
              <a:rPr lang="en-GB"/>
              <a:t>Assessments</a:t>
            </a:r>
          </a:p>
        </p:txBody>
      </p:sp>
      <p:sp>
        <p:nvSpPr>
          <p:cNvPr id="3" name="Content Placeholder 2">
            <a:extLst>
              <a:ext uri="{FF2B5EF4-FFF2-40B4-BE49-F238E27FC236}">
                <a16:creationId xmlns:a16="http://schemas.microsoft.com/office/drawing/2014/main" id="{AAEFEF1F-03AB-F496-B8B4-19851102DA6F}"/>
              </a:ext>
            </a:extLst>
          </p:cNvPr>
          <p:cNvSpPr>
            <a:spLocks noGrp="1"/>
          </p:cNvSpPr>
          <p:nvPr>
            <p:ph idx="1"/>
          </p:nvPr>
        </p:nvSpPr>
        <p:spPr/>
        <p:txBody>
          <a:bodyPr/>
          <a:lstStyle/>
          <a:p>
            <a:pPr marL="0" lvl="0" indent="0" fontAlgn="base">
              <a:buNone/>
            </a:pPr>
            <a:r>
              <a:rPr lang="en-GB" sz="1800">
                <a:effectLst/>
                <a:latin typeface="Arial" panose="020B0604020202020204" pitchFamily="34" charset="0"/>
                <a:ea typeface="Times New Roman" panose="02020603050405020304" pitchFamily="18" charset="0"/>
              </a:rPr>
              <a:t>2.	As the responsible project manager, how would you approach the process of introducing a specified new piece of equipment (such as a survey unit or microscope) or change in working practice (such as a revised recording form) for use by your team, and what measures you would take to ensure that it was being used correctly and safely (documentation, training and monitoring)? (40%, 3000 words or equivalent)</a:t>
            </a:r>
            <a:endParaRPr lang="en-GB" sz="1800">
              <a:effectLst/>
              <a:latin typeface="Times New Roman" panose="02020603050405020304" pitchFamily="18" charset="0"/>
              <a:ea typeface="Times New Roman" panose="02020603050405020304" pitchFamily="18" charset="0"/>
            </a:endParaRPr>
          </a:p>
          <a:p>
            <a:pPr algn="just"/>
            <a:endParaRPr lang="en-GB" sz="1800">
              <a:effectLst/>
              <a:latin typeface="Arial" panose="020B0604020202020204" pitchFamily="34" charset="0"/>
              <a:ea typeface="Times New Roman" panose="02020603050405020304" pitchFamily="18" charset="0"/>
            </a:endParaRPr>
          </a:p>
          <a:p>
            <a:pPr algn="just"/>
            <a:endParaRPr lang="en-GB" sz="1800">
              <a:latin typeface="Arial" panose="020B0604020202020204" pitchFamily="34" charset="0"/>
              <a:ea typeface="Times New Roman" panose="02020603050405020304" pitchFamily="18" charset="0"/>
            </a:endParaRPr>
          </a:p>
          <a:p>
            <a:pPr algn="just"/>
            <a:endParaRPr lang="en-GB" sz="1800">
              <a:effectLst/>
              <a:latin typeface="Arial" panose="020B0604020202020204" pitchFamily="34" charset="0"/>
              <a:ea typeface="Times New Roman" panose="02020603050405020304" pitchFamily="18" charset="0"/>
            </a:endParaRPr>
          </a:p>
          <a:p>
            <a:pPr algn="just"/>
            <a:endParaRPr lang="en-GB" sz="1800">
              <a:latin typeface="Arial" panose="020B0604020202020204" pitchFamily="34" charset="0"/>
              <a:ea typeface="Times New Roman" panose="02020603050405020304" pitchFamily="18" charset="0"/>
            </a:endParaRPr>
          </a:p>
          <a:p>
            <a:pPr marL="0" indent="0" algn="just">
              <a:buNone/>
            </a:pPr>
            <a:endParaRPr lang="en-GB" sz="1800">
              <a:effectLst/>
              <a:latin typeface="Arial" panose="020B0604020202020204" pitchFamily="34" charset="0"/>
              <a:ea typeface="Times New Roman" panose="02020603050405020304" pitchFamily="18" charset="0"/>
            </a:endParaRPr>
          </a:p>
          <a:p>
            <a:pPr algn="just"/>
            <a:r>
              <a:rPr lang="en-GB" sz="1800">
                <a:latin typeface="Arial" panose="020B0604020202020204" pitchFamily="34" charset="0"/>
                <a:ea typeface="Times New Roman" panose="02020603050405020304" pitchFamily="18" charset="0"/>
              </a:rPr>
              <a:t>Submission date: 21/5/25</a:t>
            </a:r>
            <a:endParaRPr lang="en-GB" sz="18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418230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716D4-D127-CA7B-6D72-A5688DB171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C9BCE4-4CFE-89B6-4DA6-E23EBBC5F7F1}"/>
              </a:ext>
            </a:extLst>
          </p:cNvPr>
          <p:cNvSpPr>
            <a:spLocks noGrp="1"/>
          </p:cNvSpPr>
          <p:nvPr>
            <p:ph type="title"/>
          </p:nvPr>
        </p:nvSpPr>
        <p:spPr/>
        <p:txBody>
          <a:bodyPr/>
          <a:lstStyle/>
          <a:p>
            <a:r>
              <a:rPr lang="en-GB"/>
              <a:t>Assessments</a:t>
            </a:r>
          </a:p>
        </p:txBody>
      </p:sp>
      <p:sp>
        <p:nvSpPr>
          <p:cNvPr id="3" name="Content Placeholder 2">
            <a:extLst>
              <a:ext uri="{FF2B5EF4-FFF2-40B4-BE49-F238E27FC236}">
                <a16:creationId xmlns:a16="http://schemas.microsoft.com/office/drawing/2014/main" id="{AA6AFFAF-A3AE-9034-25B7-5DE7001FE576}"/>
              </a:ext>
            </a:extLst>
          </p:cNvPr>
          <p:cNvSpPr>
            <a:spLocks noGrp="1"/>
          </p:cNvSpPr>
          <p:nvPr>
            <p:ph idx="1"/>
          </p:nvPr>
        </p:nvSpPr>
        <p:spPr/>
        <p:txBody>
          <a:bodyPr/>
          <a:lstStyle/>
          <a:p>
            <a:pPr marL="0" lvl="0" indent="0" fontAlgn="base">
              <a:buNone/>
            </a:pPr>
            <a:r>
              <a:rPr lang="en-GB" sz="1800">
                <a:effectLst/>
                <a:latin typeface="Arial" panose="020B0604020202020204" pitchFamily="34" charset="0"/>
                <a:ea typeface="Times New Roman" panose="02020603050405020304" pitchFamily="18" charset="0"/>
              </a:rPr>
              <a:t>3.	Reflecting on your current working practice, describe your working routine for a day, showing how you prioritise, delegate, and deliver tasks, and how you ensure that they meet the required standards within the time available. How do you manage the need to communicate effectively with different audiences? (20%, 1500 words or equivalent)</a:t>
            </a:r>
            <a:endParaRPr lang="en-GB" sz="1800">
              <a:effectLst/>
              <a:latin typeface="Times New Roman" panose="02020603050405020304" pitchFamily="18" charset="0"/>
              <a:ea typeface="Times New Roman" panose="02020603050405020304" pitchFamily="18" charset="0"/>
            </a:endParaRPr>
          </a:p>
          <a:p>
            <a:pPr marL="0" indent="0" algn="just">
              <a:buNone/>
            </a:pPr>
            <a:endParaRPr lang="en-GB" sz="1800">
              <a:effectLst/>
              <a:latin typeface="Arial" panose="020B0604020202020204" pitchFamily="34" charset="0"/>
              <a:ea typeface="Times New Roman" panose="02020603050405020304" pitchFamily="18" charset="0"/>
            </a:endParaRPr>
          </a:p>
          <a:p>
            <a:pPr algn="just"/>
            <a:endParaRPr lang="en-GB" sz="1800">
              <a:latin typeface="Arial" panose="020B0604020202020204" pitchFamily="34" charset="0"/>
              <a:ea typeface="Times New Roman" panose="02020603050405020304" pitchFamily="18" charset="0"/>
            </a:endParaRPr>
          </a:p>
          <a:p>
            <a:pPr algn="just"/>
            <a:endParaRPr lang="en-GB" sz="1800">
              <a:effectLst/>
              <a:latin typeface="Arial" panose="020B0604020202020204" pitchFamily="34" charset="0"/>
              <a:ea typeface="Times New Roman" panose="02020603050405020304" pitchFamily="18" charset="0"/>
            </a:endParaRPr>
          </a:p>
          <a:p>
            <a:pPr algn="just"/>
            <a:endParaRPr lang="en-GB" sz="1800">
              <a:latin typeface="Arial" panose="020B0604020202020204" pitchFamily="34" charset="0"/>
              <a:ea typeface="Times New Roman" panose="02020603050405020304" pitchFamily="18" charset="0"/>
            </a:endParaRPr>
          </a:p>
          <a:p>
            <a:pPr algn="just"/>
            <a:endParaRPr lang="en-GB" sz="1800">
              <a:effectLst/>
              <a:latin typeface="Arial" panose="020B0604020202020204" pitchFamily="34" charset="0"/>
              <a:ea typeface="Times New Roman" panose="02020603050405020304" pitchFamily="18" charset="0"/>
            </a:endParaRPr>
          </a:p>
          <a:p>
            <a:pPr algn="just"/>
            <a:endParaRPr lang="en-GB" sz="1800">
              <a:effectLst/>
              <a:latin typeface="Arial" panose="020B0604020202020204" pitchFamily="34" charset="0"/>
              <a:ea typeface="Times New Roman" panose="02020603050405020304" pitchFamily="18" charset="0"/>
            </a:endParaRPr>
          </a:p>
          <a:p>
            <a:pPr algn="just"/>
            <a:r>
              <a:rPr lang="en-GB" sz="1800">
                <a:latin typeface="Arial" panose="020B0604020202020204" pitchFamily="34" charset="0"/>
                <a:ea typeface="Times New Roman" panose="02020603050405020304" pitchFamily="18" charset="0"/>
              </a:rPr>
              <a:t>Submission date: 21/5/25</a:t>
            </a:r>
            <a:endParaRPr lang="en-GB" sz="18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6917686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585E7-E657-C89D-0421-CDCA9E369C2A}"/>
              </a:ext>
            </a:extLst>
          </p:cNvPr>
          <p:cNvSpPr>
            <a:spLocks noGrp="1"/>
          </p:cNvSpPr>
          <p:nvPr>
            <p:ph type="title"/>
          </p:nvPr>
        </p:nvSpPr>
        <p:spPr/>
        <p:txBody>
          <a:bodyPr/>
          <a:lstStyle/>
          <a:p>
            <a:r>
              <a:rPr lang="en-GB"/>
              <a:t>Marking criteria 1</a:t>
            </a:r>
          </a:p>
        </p:txBody>
      </p:sp>
      <p:sp>
        <p:nvSpPr>
          <p:cNvPr id="3" name="Content Placeholder 2">
            <a:extLst>
              <a:ext uri="{FF2B5EF4-FFF2-40B4-BE49-F238E27FC236}">
                <a16:creationId xmlns:a16="http://schemas.microsoft.com/office/drawing/2014/main" id="{118E1490-C5FC-30B6-7927-BAEE1CDA4BA2}"/>
              </a:ext>
            </a:extLst>
          </p:cNvPr>
          <p:cNvSpPr>
            <a:spLocks noGrp="1"/>
          </p:cNvSpPr>
          <p:nvPr>
            <p:ph idx="1"/>
          </p:nvPr>
        </p:nvSpPr>
        <p:spPr/>
        <p:txBody>
          <a:bodyPr/>
          <a:lstStyle/>
          <a:p>
            <a:r>
              <a:rPr lang="en-GB"/>
              <a:t>Engagement with literature (including current research, referencing, academic conventions and academic honesty) </a:t>
            </a:r>
          </a:p>
          <a:p>
            <a:endParaRPr lang="en-GB"/>
          </a:p>
        </p:txBody>
      </p:sp>
      <p:graphicFrame>
        <p:nvGraphicFramePr>
          <p:cNvPr id="4" name="Table 3">
            <a:extLst>
              <a:ext uri="{FF2B5EF4-FFF2-40B4-BE49-F238E27FC236}">
                <a16:creationId xmlns:a16="http://schemas.microsoft.com/office/drawing/2014/main" id="{C0C3D880-F9D1-EE80-FECC-6360F95BA510}"/>
              </a:ext>
            </a:extLst>
          </p:cNvPr>
          <p:cNvGraphicFramePr>
            <a:graphicFrameLocks noGrp="1"/>
          </p:cNvGraphicFramePr>
          <p:nvPr>
            <p:extLst>
              <p:ext uri="{D42A27DB-BD31-4B8C-83A1-F6EECF244321}">
                <p14:modId xmlns:p14="http://schemas.microsoft.com/office/powerpoint/2010/main" val="962074651"/>
              </p:ext>
            </p:extLst>
          </p:nvPr>
        </p:nvGraphicFramePr>
        <p:xfrm>
          <a:off x="838201" y="3000375"/>
          <a:ext cx="10239374" cy="2438400"/>
        </p:xfrm>
        <a:graphic>
          <a:graphicData uri="http://schemas.openxmlformats.org/drawingml/2006/table">
            <a:tbl>
              <a:tblPr firstRow="1" bandRow="1">
                <a:tableStyleId>{5C22544A-7EE6-4342-B048-85BDC9FD1C3A}</a:tableStyleId>
              </a:tblPr>
              <a:tblGrid>
                <a:gridCol w="3679066">
                  <a:extLst>
                    <a:ext uri="{9D8B030D-6E8A-4147-A177-3AD203B41FA5}">
                      <a16:colId xmlns:a16="http://schemas.microsoft.com/office/drawing/2014/main" val="287944930"/>
                    </a:ext>
                  </a:extLst>
                </a:gridCol>
                <a:gridCol w="3017297">
                  <a:extLst>
                    <a:ext uri="{9D8B030D-6E8A-4147-A177-3AD203B41FA5}">
                      <a16:colId xmlns:a16="http://schemas.microsoft.com/office/drawing/2014/main" val="4258256997"/>
                    </a:ext>
                  </a:extLst>
                </a:gridCol>
                <a:gridCol w="3543011">
                  <a:extLst>
                    <a:ext uri="{9D8B030D-6E8A-4147-A177-3AD203B41FA5}">
                      <a16:colId xmlns:a16="http://schemas.microsoft.com/office/drawing/2014/main" val="2826101064"/>
                    </a:ext>
                  </a:extLst>
                </a:gridCol>
              </a:tblGrid>
              <a:tr h="452487">
                <a:tc>
                  <a:txBody>
                    <a:bodyPr/>
                    <a:lstStyle/>
                    <a:p>
                      <a:pPr algn="ctr"/>
                      <a:r>
                        <a:rPr lang="en-GB" sz="1400">
                          <a:effectLst/>
                        </a:rPr>
                        <a:t>GOOD to VERY GOOD</a:t>
                      </a:r>
                      <a:endParaRPr lang="en-GB" sz="1600">
                        <a:effectLst/>
                      </a:endParaRPr>
                    </a:p>
                    <a:p>
                      <a:pPr algn="ctr"/>
                      <a:r>
                        <a:rPr lang="en-GB" sz="1400">
                          <a:effectLst/>
                        </a:rPr>
                        <a:t>(Merit) </a:t>
                      </a:r>
                      <a:endParaRPr lang="en-GB" sz="16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400">
                          <a:effectLst/>
                        </a:rPr>
                        <a:t>EXCELLENT</a:t>
                      </a:r>
                      <a:endParaRPr lang="en-GB" sz="1600">
                        <a:effectLst/>
                      </a:endParaRPr>
                    </a:p>
                    <a:p>
                      <a:pPr algn="ctr"/>
                      <a:r>
                        <a:rPr lang="en-GB" sz="1400">
                          <a:effectLst/>
                        </a:rPr>
                        <a:t>(Distinction)</a:t>
                      </a:r>
                      <a:endParaRPr lang="en-GB" sz="16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400">
                          <a:effectLst/>
                        </a:rPr>
                        <a:t>EXCEPTIONAL</a:t>
                      </a:r>
                      <a:endParaRPr lang="en-GB" sz="1600">
                        <a:effectLst/>
                      </a:endParaRPr>
                    </a:p>
                    <a:p>
                      <a:pPr algn="ctr"/>
                      <a:r>
                        <a:rPr lang="en-GB" sz="1400">
                          <a:effectLst/>
                        </a:rPr>
                        <a:t>(Distinction)</a:t>
                      </a:r>
                      <a:endParaRPr lang="en-GB" sz="16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2427796584"/>
                  </a:ext>
                </a:extLst>
              </a:tr>
              <a:tr h="226243">
                <a:tc>
                  <a:txBody>
                    <a:bodyPr/>
                    <a:lstStyle/>
                    <a:p>
                      <a:pPr algn="ctr"/>
                      <a:r>
                        <a:rPr lang="en-GB" sz="1400">
                          <a:solidFill>
                            <a:schemeClr val="bg2"/>
                          </a:solidFill>
                          <a:effectLst/>
                        </a:rPr>
                        <a:t>60-69%</a:t>
                      </a:r>
                      <a:endParaRPr lang="en-GB" sz="1600">
                        <a:solidFill>
                          <a:schemeClr val="bg2"/>
                        </a:solidFill>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400">
                          <a:effectLst/>
                        </a:rPr>
                        <a:t>70-84%</a:t>
                      </a:r>
                      <a:endParaRPr lang="en-GB" sz="16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400">
                          <a:effectLst/>
                        </a:rPr>
                        <a:t>85-100%</a:t>
                      </a:r>
                      <a:endParaRPr lang="en-GB" sz="16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173262224"/>
                  </a:ext>
                </a:extLst>
              </a:tr>
              <a:tr h="1759670">
                <a:tc>
                  <a:txBody>
                    <a:bodyPr/>
                    <a:lstStyle/>
                    <a:p>
                      <a:r>
                        <a:rPr lang="en-GB" sz="1600" b="0">
                          <a:solidFill>
                            <a:schemeClr val="tx1"/>
                          </a:solidFill>
                          <a:effectLst/>
                        </a:rPr>
                        <a:t>Engagement with a wide range of research-informed literature, including sources retrieved independently.</a:t>
                      </a:r>
                    </a:p>
                    <a:p>
                      <a:r>
                        <a:rPr lang="en-GB" sz="1600" b="0">
                          <a:solidFill>
                            <a:schemeClr val="tx1"/>
                          </a:solidFill>
                          <a:effectLst/>
                        </a:rPr>
                        <a:t>Selection of relevant and credible sources.  Very good use of referencing, with no/very few inaccuracies or inconsistencies.</a:t>
                      </a:r>
                      <a:endParaRPr lang="en-GB" sz="1600" b="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600">
                          <a:effectLst/>
                        </a:rPr>
                        <a:t>Engagement with an </a:t>
                      </a:r>
                      <a:r>
                        <a:rPr lang="en-GB" sz="1600">
                          <a:effectLst/>
                          <a:highlight>
                            <a:srgbClr val="FFFF00"/>
                          </a:highlight>
                        </a:rPr>
                        <a:t>extensive </a:t>
                      </a:r>
                      <a:r>
                        <a:rPr lang="en-GB" sz="1600">
                          <a:effectLst/>
                        </a:rPr>
                        <a:t>range of relevant and credible literature, informed by the latest research. </a:t>
                      </a:r>
                      <a:r>
                        <a:rPr lang="en-GB" sz="1600">
                          <a:effectLst/>
                          <a:highlight>
                            <a:srgbClr val="FFFF00"/>
                          </a:highlight>
                        </a:rPr>
                        <a:t>Consistently </a:t>
                      </a:r>
                      <a:r>
                        <a:rPr lang="en-GB" sz="1600" kern="1200">
                          <a:solidFill>
                            <a:schemeClr val="dk1"/>
                          </a:solidFill>
                          <a:effectLst/>
                          <a:highlight>
                            <a:srgbClr val="FFFF00"/>
                          </a:highlight>
                          <a:latin typeface="+mn-lt"/>
                          <a:ea typeface="+mn-ea"/>
                          <a:cs typeface="+mn-cs"/>
                        </a:rPr>
                        <a:t>accurate</a:t>
                      </a:r>
                      <a:r>
                        <a:rPr lang="en-GB" sz="1600">
                          <a:effectLst/>
                          <a:highlight>
                            <a:srgbClr val="FFFF00"/>
                          </a:highlight>
                        </a:rPr>
                        <a:t> </a:t>
                      </a:r>
                      <a:r>
                        <a:rPr lang="en-GB" sz="1600">
                          <a:effectLst/>
                        </a:rPr>
                        <a:t>application of referencing. </a:t>
                      </a:r>
                      <a:endParaRPr lang="en-GB" sz="160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600">
                          <a:effectLst/>
                        </a:rPr>
                        <a:t>Exceptional engagement with an extensive range of relevant and credible literature, informed by the latest research. High-level referencing skills consistently and professionally applied.</a:t>
                      </a:r>
                      <a:endParaRPr lang="en-GB" sz="16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339769836"/>
                  </a:ext>
                </a:extLst>
              </a:tr>
            </a:tbl>
          </a:graphicData>
        </a:graphic>
      </p:graphicFrame>
    </p:spTree>
    <p:extLst>
      <p:ext uri="{BB962C8B-B14F-4D97-AF65-F5344CB8AC3E}">
        <p14:creationId xmlns:p14="http://schemas.microsoft.com/office/powerpoint/2010/main" val="2931296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95910-6C42-6D35-CCCC-2347BDEBCEDD}"/>
              </a:ext>
            </a:extLst>
          </p:cNvPr>
          <p:cNvSpPr>
            <a:spLocks noGrp="1"/>
          </p:cNvSpPr>
          <p:nvPr>
            <p:ph type="title"/>
          </p:nvPr>
        </p:nvSpPr>
        <p:spPr/>
        <p:txBody>
          <a:bodyPr/>
          <a:lstStyle/>
          <a:p>
            <a:r>
              <a:rPr lang="en-GB"/>
              <a:t>Marking criteria 2</a:t>
            </a:r>
          </a:p>
        </p:txBody>
      </p:sp>
      <p:sp>
        <p:nvSpPr>
          <p:cNvPr id="3" name="Content Placeholder 2">
            <a:extLst>
              <a:ext uri="{FF2B5EF4-FFF2-40B4-BE49-F238E27FC236}">
                <a16:creationId xmlns:a16="http://schemas.microsoft.com/office/drawing/2014/main" id="{A3871649-08D9-7CCF-8B44-A035009E90F4}"/>
              </a:ext>
            </a:extLst>
          </p:cNvPr>
          <p:cNvSpPr>
            <a:spLocks noGrp="1"/>
          </p:cNvSpPr>
          <p:nvPr>
            <p:ph idx="1"/>
          </p:nvPr>
        </p:nvSpPr>
        <p:spPr/>
        <p:txBody>
          <a:bodyPr/>
          <a:lstStyle/>
          <a:p>
            <a:r>
              <a:rPr lang="en-GB" sz="1800" b="1">
                <a:effectLst/>
                <a:latin typeface="Arial" panose="020B0604020202020204" pitchFamily="34" charset="0"/>
                <a:ea typeface="Arial" panose="020B0604020202020204" pitchFamily="34" charset="0"/>
              </a:rPr>
              <a:t>Knowledge and understanding </a:t>
            </a:r>
            <a:r>
              <a:rPr lang="en-GB" sz="1800">
                <a:effectLst/>
                <a:latin typeface="Arial" panose="020B0604020202020204" pitchFamily="34" charset="0"/>
                <a:ea typeface="Arial" panose="020B0604020202020204" pitchFamily="34" charset="0"/>
              </a:rPr>
              <a:t>(A systematic, conceptual understanding of knowledge, and a critical awareness of current problems and/or new insights, much of which is at, or informed by, the forefront of the discipline; a comprehensive understanding of techniques applicable to their own research)</a:t>
            </a:r>
            <a:endParaRPr lang="en-GB" sz="1800">
              <a:effectLst/>
              <a:latin typeface="Times New Roman" panose="02020603050405020304" pitchFamily="18" charset="0"/>
              <a:ea typeface="Times New Roman" panose="02020603050405020304" pitchFamily="18" charset="0"/>
            </a:endParaRPr>
          </a:p>
          <a:p>
            <a:endParaRPr lang="en-GB"/>
          </a:p>
        </p:txBody>
      </p:sp>
      <p:graphicFrame>
        <p:nvGraphicFramePr>
          <p:cNvPr id="4" name="Table 3">
            <a:extLst>
              <a:ext uri="{FF2B5EF4-FFF2-40B4-BE49-F238E27FC236}">
                <a16:creationId xmlns:a16="http://schemas.microsoft.com/office/drawing/2014/main" id="{F959612D-FCE8-5472-1AA5-A141A4BBBE6D}"/>
              </a:ext>
            </a:extLst>
          </p:cNvPr>
          <p:cNvGraphicFramePr>
            <a:graphicFrameLocks noGrp="1"/>
          </p:cNvGraphicFramePr>
          <p:nvPr>
            <p:extLst>
              <p:ext uri="{D42A27DB-BD31-4B8C-83A1-F6EECF244321}">
                <p14:modId xmlns:p14="http://schemas.microsoft.com/office/powerpoint/2010/main" val="3859644245"/>
              </p:ext>
            </p:extLst>
          </p:nvPr>
        </p:nvGraphicFramePr>
        <p:xfrm>
          <a:off x="1000125" y="3337298"/>
          <a:ext cx="9908667" cy="3495938"/>
        </p:xfrm>
        <a:graphic>
          <a:graphicData uri="http://schemas.openxmlformats.org/drawingml/2006/table">
            <a:tbl>
              <a:tblPr firstRow="1" bandRow="1">
                <a:tableStyleId>{5C22544A-7EE6-4342-B048-85BDC9FD1C3A}</a:tableStyleId>
              </a:tblPr>
              <a:tblGrid>
                <a:gridCol w="3560242">
                  <a:extLst>
                    <a:ext uri="{9D8B030D-6E8A-4147-A177-3AD203B41FA5}">
                      <a16:colId xmlns:a16="http://schemas.microsoft.com/office/drawing/2014/main" val="489831140"/>
                    </a:ext>
                  </a:extLst>
                </a:gridCol>
                <a:gridCol w="2919846">
                  <a:extLst>
                    <a:ext uri="{9D8B030D-6E8A-4147-A177-3AD203B41FA5}">
                      <a16:colId xmlns:a16="http://schemas.microsoft.com/office/drawing/2014/main" val="2096499237"/>
                    </a:ext>
                  </a:extLst>
                </a:gridCol>
                <a:gridCol w="3428579">
                  <a:extLst>
                    <a:ext uri="{9D8B030D-6E8A-4147-A177-3AD203B41FA5}">
                      <a16:colId xmlns:a16="http://schemas.microsoft.com/office/drawing/2014/main" val="3044548088"/>
                    </a:ext>
                  </a:extLst>
                </a:gridCol>
              </a:tblGrid>
              <a:tr h="0">
                <a:tc>
                  <a:txBody>
                    <a:bodyPr/>
                    <a:lstStyle/>
                    <a:p>
                      <a:pPr algn="ctr"/>
                      <a:r>
                        <a:rPr lang="en-GB" sz="1200">
                          <a:effectLst/>
                        </a:rPr>
                        <a:t>GOOD to VERY GOOD</a:t>
                      </a:r>
                      <a:endParaRPr lang="en-GB" sz="1400">
                        <a:effectLst/>
                      </a:endParaRPr>
                    </a:p>
                    <a:p>
                      <a:pPr algn="ctr"/>
                      <a:r>
                        <a:rPr lang="en-GB" sz="1200">
                          <a:effectLst/>
                        </a:rPr>
                        <a:t>(Merit) </a:t>
                      </a:r>
                      <a:endParaRPr lang="en-GB" sz="14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200">
                          <a:effectLst/>
                        </a:rPr>
                        <a:t>EXCELLENT</a:t>
                      </a:r>
                      <a:endParaRPr lang="en-GB" sz="1400">
                        <a:effectLst/>
                      </a:endParaRPr>
                    </a:p>
                    <a:p>
                      <a:pPr algn="ctr"/>
                      <a:r>
                        <a:rPr lang="en-GB" sz="1200">
                          <a:effectLst/>
                        </a:rPr>
                        <a:t>(Distinction)</a:t>
                      </a:r>
                      <a:endParaRPr lang="en-GB" sz="14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200">
                          <a:effectLst/>
                        </a:rPr>
                        <a:t>EXCEPTIONAL</a:t>
                      </a:r>
                      <a:endParaRPr lang="en-GB" sz="1400">
                        <a:effectLst/>
                      </a:endParaRPr>
                    </a:p>
                    <a:p>
                      <a:pPr algn="ctr"/>
                      <a:r>
                        <a:rPr lang="en-GB" sz="1200">
                          <a:effectLst/>
                        </a:rPr>
                        <a:t>(Distinction)</a:t>
                      </a:r>
                      <a:endParaRPr lang="en-GB" sz="14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58506771"/>
                  </a:ext>
                </a:extLst>
              </a:tr>
              <a:tr h="210550">
                <a:tc>
                  <a:txBody>
                    <a:bodyPr/>
                    <a:lstStyle/>
                    <a:p>
                      <a:pPr algn="ctr"/>
                      <a:r>
                        <a:rPr lang="en-GB" sz="1200">
                          <a:effectLst/>
                        </a:rPr>
                        <a:t>60-69%</a:t>
                      </a:r>
                      <a:endParaRPr lang="en-GB" sz="14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200">
                          <a:effectLst/>
                        </a:rPr>
                        <a:t>70-84%</a:t>
                      </a:r>
                      <a:endParaRPr lang="en-GB" sz="14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200">
                          <a:effectLst/>
                        </a:rPr>
                        <a:t>85-100%</a:t>
                      </a:r>
                      <a:endParaRPr lang="en-GB" sz="14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461412170"/>
                  </a:ext>
                </a:extLst>
              </a:tr>
              <a:tr h="2919628">
                <a:tc>
                  <a:txBody>
                    <a:bodyPr/>
                    <a:lstStyle/>
                    <a:p>
                      <a:pPr>
                        <a:spcAft>
                          <a:spcPts val="600"/>
                        </a:spcAft>
                      </a:pPr>
                      <a:r>
                        <a:rPr lang="en-GB" sz="1400">
                          <a:effectLst/>
                        </a:rPr>
                        <a:t>Knowledge has a well-defined focus, which is reasonably extensive, coherent and detailed, with a critical awareness of current problems and/or new insights.  Exhibits good understanding of the breadth and depth of contemporary and established views, and the work is, at least in part, well-informed by current research and scholarship. </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600"/>
                        </a:spcAft>
                      </a:pPr>
                      <a:r>
                        <a:rPr lang="en-GB" sz="1400">
                          <a:effectLst/>
                        </a:rPr>
                        <a:t>Excellent mastery of a complex and specialised area of knowledge. A </a:t>
                      </a:r>
                      <a:r>
                        <a:rPr lang="en-GB" sz="1400">
                          <a:effectLst/>
                          <a:highlight>
                            <a:srgbClr val="FFFF00"/>
                          </a:highlight>
                        </a:rPr>
                        <a:t>systematic, excellent understanding </a:t>
                      </a:r>
                      <a:r>
                        <a:rPr lang="en-GB" sz="1400">
                          <a:effectLst/>
                        </a:rPr>
                        <a:t>of the concepts of the subject </a:t>
                      </a:r>
                      <a:r>
                        <a:rPr lang="en-GB" sz="1400">
                          <a:effectLst/>
                          <a:highlight>
                            <a:srgbClr val="FFFF00"/>
                          </a:highlight>
                        </a:rPr>
                        <a:t>informed by current research and scholarship</a:t>
                      </a:r>
                      <a:r>
                        <a:rPr lang="en-GB" sz="1400">
                          <a:effectLst/>
                        </a:rPr>
                        <a:t>. </a:t>
                      </a:r>
                      <a:r>
                        <a:rPr lang="en-GB" sz="1400">
                          <a:effectLst/>
                          <a:highlight>
                            <a:srgbClr val="FFFF00"/>
                          </a:highlight>
                        </a:rPr>
                        <a:t>Highly critical awareness </a:t>
                      </a:r>
                      <a:r>
                        <a:rPr lang="en-GB" sz="1400">
                          <a:effectLst/>
                        </a:rPr>
                        <a:t>of current problems and/or new insights. </a:t>
                      </a:r>
                      <a:r>
                        <a:rPr lang="en-GB" sz="1400">
                          <a:effectLst/>
                          <a:highlight>
                            <a:srgbClr val="FFFF00"/>
                          </a:highlight>
                        </a:rPr>
                        <a:t>A critical, awareness </a:t>
                      </a:r>
                      <a:r>
                        <a:rPr lang="en-GB" sz="1400">
                          <a:effectLst/>
                        </a:rPr>
                        <a:t>of how the boundaries of knowledge are advanced through research.</a:t>
                      </a:r>
                    </a:p>
                    <a:p>
                      <a:pPr>
                        <a:spcAft>
                          <a:spcPts val="600"/>
                        </a:spcAft>
                      </a:pPr>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pPr>
                        <a:spcAft>
                          <a:spcPts val="600"/>
                        </a:spcAft>
                      </a:pPr>
                      <a:r>
                        <a:rPr lang="en-GB" sz="1400">
                          <a:effectLst/>
                        </a:rPr>
                        <a:t>Exceptional mastery of a complex and specialised area of knowledge. An exceptionally critical awareness of current problems and/or new insights. An outstanding understanding of the concepts of the subject, well-informed by current research and scholarship. A critical, sophisticated and nuanced awareness of how the boundaries of knowledge are advanced through research.</a:t>
                      </a:r>
                      <a:endParaRPr lang="en-GB" sz="14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03076871"/>
                  </a:ext>
                </a:extLst>
              </a:tr>
            </a:tbl>
          </a:graphicData>
        </a:graphic>
      </p:graphicFrame>
    </p:spTree>
    <p:extLst>
      <p:ext uri="{BB962C8B-B14F-4D97-AF65-F5344CB8AC3E}">
        <p14:creationId xmlns:p14="http://schemas.microsoft.com/office/powerpoint/2010/main" val="829193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D1DF9-307C-7760-B3E1-E260500CCC83}"/>
              </a:ext>
            </a:extLst>
          </p:cNvPr>
          <p:cNvSpPr>
            <a:spLocks noGrp="1"/>
          </p:cNvSpPr>
          <p:nvPr>
            <p:ph type="title"/>
          </p:nvPr>
        </p:nvSpPr>
        <p:spPr/>
        <p:txBody>
          <a:bodyPr/>
          <a:lstStyle/>
          <a:p>
            <a:r>
              <a:rPr lang="en-GB"/>
              <a:t>Marking criteria 3</a:t>
            </a:r>
          </a:p>
        </p:txBody>
      </p:sp>
      <p:sp>
        <p:nvSpPr>
          <p:cNvPr id="3" name="Content Placeholder 2">
            <a:extLst>
              <a:ext uri="{FF2B5EF4-FFF2-40B4-BE49-F238E27FC236}">
                <a16:creationId xmlns:a16="http://schemas.microsoft.com/office/drawing/2014/main" id="{5D1DD6D0-9CD9-8442-E5E0-F7D360661A9B}"/>
              </a:ext>
            </a:extLst>
          </p:cNvPr>
          <p:cNvSpPr>
            <a:spLocks noGrp="1"/>
          </p:cNvSpPr>
          <p:nvPr>
            <p:ph idx="1"/>
          </p:nvPr>
        </p:nvSpPr>
        <p:spPr/>
        <p:txBody>
          <a:bodyPr/>
          <a:lstStyle/>
          <a:p>
            <a:pPr marL="0" indent="0">
              <a:lnSpc>
                <a:spcPct val="99000"/>
              </a:lnSpc>
              <a:spcBef>
                <a:spcPts val="170"/>
              </a:spcBef>
              <a:buNone/>
            </a:pPr>
            <a:r>
              <a:rPr lang="en-GB" sz="1800" b="1">
                <a:effectLst/>
                <a:latin typeface="Arial" panose="020B0604020202020204" pitchFamily="34" charset="0"/>
                <a:ea typeface="Arial" panose="020B0604020202020204" pitchFamily="34" charset="0"/>
              </a:rPr>
              <a:t>C</a:t>
            </a:r>
            <a:r>
              <a:rPr lang="en-GB" sz="1800" b="1" spc="5">
                <a:effectLst/>
                <a:latin typeface="Arial" panose="020B0604020202020204" pitchFamily="34" charset="0"/>
                <a:ea typeface="Arial" panose="020B0604020202020204" pitchFamily="34" charset="0"/>
              </a:rPr>
              <a:t>ogn</a:t>
            </a:r>
            <a:r>
              <a:rPr lang="en-GB" sz="1800" b="1">
                <a:effectLst/>
                <a:latin typeface="Arial" panose="020B0604020202020204" pitchFamily="34" charset="0"/>
                <a:ea typeface="Arial" panose="020B0604020202020204" pitchFamily="34" charset="0"/>
              </a:rPr>
              <a:t>i</a:t>
            </a:r>
            <a:r>
              <a:rPr lang="en-GB" sz="1800" b="1" spc="5">
                <a:effectLst/>
                <a:latin typeface="Arial" panose="020B0604020202020204" pitchFamily="34" charset="0"/>
                <a:ea typeface="Arial" panose="020B0604020202020204" pitchFamily="34" charset="0"/>
              </a:rPr>
              <a:t>t</a:t>
            </a:r>
            <a:r>
              <a:rPr lang="en-GB" sz="1800" b="1">
                <a:effectLst/>
                <a:latin typeface="Arial" panose="020B0604020202020204" pitchFamily="34" charset="0"/>
                <a:ea typeface="Arial" panose="020B0604020202020204" pitchFamily="34" charset="0"/>
              </a:rPr>
              <a:t>i</a:t>
            </a:r>
            <a:r>
              <a:rPr lang="en-GB" sz="1800" b="1" spc="10">
                <a:effectLst/>
                <a:latin typeface="Arial" panose="020B0604020202020204" pitchFamily="34" charset="0"/>
                <a:ea typeface="Arial" panose="020B0604020202020204" pitchFamily="34" charset="0"/>
              </a:rPr>
              <a:t>v</a:t>
            </a:r>
            <a:r>
              <a:rPr lang="en-GB" sz="1800" b="1">
                <a:effectLst/>
                <a:latin typeface="Arial" panose="020B0604020202020204" pitchFamily="34" charset="0"/>
                <a:ea typeface="Arial" panose="020B0604020202020204" pitchFamily="34" charset="0"/>
              </a:rPr>
              <a:t>e</a:t>
            </a:r>
            <a:r>
              <a:rPr lang="en-GB" sz="1800" b="1" spc="-50">
                <a:effectLst/>
                <a:latin typeface="Arial" panose="020B0604020202020204" pitchFamily="34" charset="0"/>
                <a:ea typeface="Arial" panose="020B0604020202020204" pitchFamily="34" charset="0"/>
              </a:rPr>
              <a:t> </a:t>
            </a:r>
            <a:r>
              <a:rPr lang="en-GB" sz="1800" b="1">
                <a:effectLst/>
                <a:latin typeface="Arial" panose="020B0604020202020204" pitchFamily="34" charset="0"/>
                <a:ea typeface="Arial" panose="020B0604020202020204" pitchFamily="34" charset="0"/>
              </a:rPr>
              <a:t>a</a:t>
            </a:r>
            <a:r>
              <a:rPr lang="en-GB" sz="1800" b="1" spc="5">
                <a:effectLst/>
                <a:latin typeface="Arial" panose="020B0604020202020204" pitchFamily="34" charset="0"/>
                <a:ea typeface="Arial" panose="020B0604020202020204" pitchFamily="34" charset="0"/>
              </a:rPr>
              <a:t>n</a:t>
            </a:r>
            <a:r>
              <a:rPr lang="en-GB" sz="1800" b="1">
                <a:effectLst/>
                <a:latin typeface="Arial" panose="020B0604020202020204" pitchFamily="34" charset="0"/>
                <a:ea typeface="Arial" panose="020B0604020202020204" pitchFamily="34" charset="0"/>
              </a:rPr>
              <a:t>d i</a:t>
            </a:r>
            <a:r>
              <a:rPr lang="en-GB" sz="1800" b="1" spc="5">
                <a:effectLst/>
                <a:latin typeface="Arial" panose="020B0604020202020204" pitchFamily="34" charset="0"/>
                <a:ea typeface="Arial" panose="020B0604020202020204" pitchFamily="34" charset="0"/>
              </a:rPr>
              <a:t>nt</a:t>
            </a:r>
            <a:r>
              <a:rPr lang="en-GB" sz="1800" b="1">
                <a:effectLst/>
                <a:latin typeface="Arial" panose="020B0604020202020204" pitchFamily="34" charset="0"/>
                <a:ea typeface="Arial" panose="020B0604020202020204" pitchFamily="34" charset="0"/>
              </a:rPr>
              <a:t>ellec</a:t>
            </a:r>
            <a:r>
              <a:rPr lang="en-GB" sz="1800" b="1" spc="5">
                <a:effectLst/>
                <a:latin typeface="Arial" panose="020B0604020202020204" pitchFamily="34" charset="0"/>
                <a:ea typeface="Arial" panose="020B0604020202020204" pitchFamily="34" charset="0"/>
              </a:rPr>
              <a:t>tu</a:t>
            </a:r>
            <a:r>
              <a:rPr lang="en-GB" sz="1800" b="1">
                <a:effectLst/>
                <a:latin typeface="Arial" panose="020B0604020202020204" pitchFamily="34" charset="0"/>
                <a:ea typeface="Arial" panose="020B0604020202020204" pitchFamily="34" charset="0"/>
              </a:rPr>
              <a:t>al skil</a:t>
            </a:r>
            <a:r>
              <a:rPr lang="en-GB" sz="1800" b="1" spc="10">
                <a:effectLst/>
                <a:latin typeface="Arial" panose="020B0604020202020204" pitchFamily="34" charset="0"/>
                <a:ea typeface="Arial" panose="020B0604020202020204" pitchFamily="34" charset="0"/>
              </a:rPr>
              <a:t>l</a:t>
            </a:r>
            <a:r>
              <a:rPr lang="en-GB" sz="1800" b="1">
                <a:effectLst/>
                <a:latin typeface="Arial" panose="020B0604020202020204" pitchFamily="34" charset="0"/>
                <a:ea typeface="Arial" panose="020B0604020202020204" pitchFamily="34" charset="0"/>
              </a:rPr>
              <a:t>s </a:t>
            </a:r>
            <a:endParaRPr lang="en-GB" sz="1800">
              <a:effectLst/>
              <a:latin typeface="Times New Roman" panose="02020603050405020304" pitchFamily="18" charset="0"/>
              <a:ea typeface="Times New Roman" panose="02020603050405020304" pitchFamily="18" charset="0"/>
            </a:endParaRPr>
          </a:p>
          <a:p>
            <a:pPr marL="0" indent="0">
              <a:buNone/>
            </a:pPr>
            <a:r>
              <a:rPr lang="en-GB" sz="1800" kern="0">
                <a:effectLst/>
                <a:latin typeface="Arial" panose="020B0604020202020204" pitchFamily="34" charset="0"/>
                <a:ea typeface="Arial" panose="020B0604020202020204" pitchFamily="34" charset="0"/>
              </a:rPr>
              <a:t>(Critical evaluation of current research and methodologies and develop critiques of them and, where appropriate, to propose new hypotheses; make sound judgements in the absence of complete data.) </a:t>
            </a:r>
            <a:endParaRPr lang="en-GB"/>
          </a:p>
        </p:txBody>
      </p:sp>
      <p:graphicFrame>
        <p:nvGraphicFramePr>
          <p:cNvPr id="4" name="Table 3">
            <a:extLst>
              <a:ext uri="{FF2B5EF4-FFF2-40B4-BE49-F238E27FC236}">
                <a16:creationId xmlns:a16="http://schemas.microsoft.com/office/drawing/2014/main" id="{F977B68D-C8DA-AD7E-751D-82C0BC1007C9}"/>
              </a:ext>
            </a:extLst>
          </p:cNvPr>
          <p:cNvGraphicFramePr>
            <a:graphicFrameLocks noGrp="1"/>
          </p:cNvGraphicFramePr>
          <p:nvPr>
            <p:extLst>
              <p:ext uri="{D42A27DB-BD31-4B8C-83A1-F6EECF244321}">
                <p14:modId xmlns:p14="http://schemas.microsoft.com/office/powerpoint/2010/main" val="2877568601"/>
              </p:ext>
            </p:extLst>
          </p:nvPr>
        </p:nvGraphicFramePr>
        <p:xfrm>
          <a:off x="1209675" y="2881154"/>
          <a:ext cx="10077450" cy="3816386"/>
        </p:xfrm>
        <a:graphic>
          <a:graphicData uri="http://schemas.openxmlformats.org/drawingml/2006/table">
            <a:tbl>
              <a:tblPr firstRow="1" bandRow="1">
                <a:tableStyleId>{5C22544A-7EE6-4342-B048-85BDC9FD1C3A}</a:tableStyleId>
              </a:tblPr>
              <a:tblGrid>
                <a:gridCol w="3620886">
                  <a:extLst>
                    <a:ext uri="{9D8B030D-6E8A-4147-A177-3AD203B41FA5}">
                      <a16:colId xmlns:a16="http://schemas.microsoft.com/office/drawing/2014/main" val="2404197339"/>
                    </a:ext>
                  </a:extLst>
                </a:gridCol>
                <a:gridCol w="2969582">
                  <a:extLst>
                    <a:ext uri="{9D8B030D-6E8A-4147-A177-3AD203B41FA5}">
                      <a16:colId xmlns:a16="http://schemas.microsoft.com/office/drawing/2014/main" val="2672676962"/>
                    </a:ext>
                  </a:extLst>
                </a:gridCol>
                <a:gridCol w="3486982">
                  <a:extLst>
                    <a:ext uri="{9D8B030D-6E8A-4147-A177-3AD203B41FA5}">
                      <a16:colId xmlns:a16="http://schemas.microsoft.com/office/drawing/2014/main" val="2990027634"/>
                    </a:ext>
                  </a:extLst>
                </a:gridCol>
              </a:tblGrid>
              <a:tr h="430977">
                <a:tc>
                  <a:txBody>
                    <a:bodyPr/>
                    <a:lstStyle/>
                    <a:p>
                      <a:pPr algn="ctr"/>
                      <a:r>
                        <a:rPr lang="en-GB" sz="1400">
                          <a:effectLst/>
                        </a:rPr>
                        <a:t>GOOD to VERY GOOD</a:t>
                      </a:r>
                      <a:endParaRPr lang="en-GB" sz="1600">
                        <a:effectLst/>
                      </a:endParaRPr>
                    </a:p>
                    <a:p>
                      <a:pPr algn="ctr"/>
                      <a:r>
                        <a:rPr lang="en-GB" sz="1400">
                          <a:effectLst/>
                        </a:rPr>
                        <a:t>(Merit) </a:t>
                      </a:r>
                      <a:endParaRPr lang="en-GB" sz="16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400">
                          <a:effectLst/>
                        </a:rPr>
                        <a:t>EXCELLENT</a:t>
                      </a:r>
                      <a:endParaRPr lang="en-GB" sz="1600">
                        <a:effectLst/>
                      </a:endParaRPr>
                    </a:p>
                    <a:p>
                      <a:pPr algn="ctr"/>
                      <a:r>
                        <a:rPr lang="en-GB" sz="1400">
                          <a:effectLst/>
                        </a:rPr>
                        <a:t>(Distinction)</a:t>
                      </a:r>
                      <a:endParaRPr lang="en-GB" sz="16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400">
                          <a:effectLst/>
                        </a:rPr>
                        <a:t>EXCEPTIONAL</a:t>
                      </a:r>
                      <a:endParaRPr lang="en-GB" sz="1600">
                        <a:effectLst/>
                      </a:endParaRPr>
                    </a:p>
                    <a:p>
                      <a:pPr algn="ctr"/>
                      <a:r>
                        <a:rPr lang="en-GB" sz="1400">
                          <a:effectLst/>
                        </a:rPr>
                        <a:t>(Distinction)</a:t>
                      </a:r>
                      <a:endParaRPr lang="en-GB" sz="16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536787069"/>
                  </a:ext>
                </a:extLst>
              </a:tr>
              <a:tr h="215489">
                <a:tc>
                  <a:txBody>
                    <a:bodyPr/>
                    <a:lstStyle/>
                    <a:p>
                      <a:pPr algn="ctr"/>
                      <a:r>
                        <a:rPr lang="en-GB" sz="1400">
                          <a:effectLst/>
                        </a:rPr>
                        <a:t>60-69%</a:t>
                      </a:r>
                      <a:endParaRPr lang="en-GB" sz="16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400">
                          <a:effectLst/>
                        </a:rPr>
                        <a:t>70-84%</a:t>
                      </a:r>
                      <a:endParaRPr lang="en-GB" sz="16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400">
                          <a:effectLst/>
                        </a:rPr>
                        <a:t>85-100%</a:t>
                      </a:r>
                      <a:endParaRPr lang="en-GB" sz="16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009351436"/>
                  </a:ext>
                </a:extLst>
              </a:tr>
              <a:tr h="2873180">
                <a:tc>
                  <a:txBody>
                    <a:bodyPr/>
                    <a:lstStyle/>
                    <a:p>
                      <a:r>
                        <a:rPr lang="en-GB" sz="1600">
                          <a:effectLst/>
                        </a:rPr>
                        <a:t>Sound critical evaluation/ critique of current research and methodologies, Proposes new hypotheses, where appropriate. Can deal with complex issues systematically and with some creativity. Ability to make sound judgements based on data (that may be incomplete) </a:t>
                      </a:r>
                    </a:p>
                    <a:p>
                      <a:r>
                        <a:rPr lang="en-GB" sz="1600">
                          <a:effectLst/>
                        </a:rPr>
                        <a:t> </a:t>
                      </a:r>
                    </a:p>
                    <a:p>
                      <a:r>
                        <a:rPr lang="en-GB" sz="1600">
                          <a:effectLst/>
                        </a:rPr>
                        <a:t> </a:t>
                      </a:r>
                      <a:endParaRPr lang="en-GB" sz="160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600">
                          <a:effectLst/>
                          <a:highlight>
                            <a:srgbClr val="FFFF00"/>
                          </a:highlight>
                        </a:rPr>
                        <a:t>Excellent critical evaluation</a:t>
                      </a:r>
                      <a:r>
                        <a:rPr lang="en-GB" sz="1600">
                          <a:effectLst/>
                        </a:rPr>
                        <a:t>/ critique of current research and methodologies, Proposes innovative hypotheses, where appropriate. </a:t>
                      </a:r>
                      <a:r>
                        <a:rPr lang="en-GB" sz="1600">
                          <a:effectLst/>
                          <a:highlight>
                            <a:srgbClr val="FFFF00"/>
                          </a:highlight>
                        </a:rPr>
                        <a:t>Can synthesise complex issues systematically and creatively. </a:t>
                      </a:r>
                      <a:r>
                        <a:rPr lang="en-GB" sz="1600">
                          <a:effectLst/>
                        </a:rPr>
                        <a:t>Ability to investigate </a:t>
                      </a:r>
                      <a:r>
                        <a:rPr lang="en-GB" sz="1600">
                          <a:effectLst/>
                          <a:highlight>
                            <a:srgbClr val="FFFF00"/>
                          </a:highlight>
                        </a:rPr>
                        <a:t>contradictory or incomplete i</a:t>
                      </a:r>
                      <a:r>
                        <a:rPr lang="en-GB" sz="1600">
                          <a:effectLst/>
                        </a:rPr>
                        <a:t>nformation and make strong, persuasive, arguments </a:t>
                      </a:r>
                      <a:r>
                        <a:rPr lang="en-GB" sz="1600">
                          <a:effectLst/>
                          <a:highlight>
                            <a:srgbClr val="FFFF00"/>
                          </a:highlight>
                        </a:rPr>
                        <a:t>and sophisticated judgement</a:t>
                      </a:r>
                      <a:r>
                        <a:rPr lang="en-GB" sz="1600">
                          <a:effectLst/>
                        </a:rPr>
                        <a:t>s. </a:t>
                      </a:r>
                    </a:p>
                    <a:p>
                      <a:r>
                        <a:rPr lang="en-GB" sz="1600">
                          <a:effectLst/>
                        </a:rPr>
                        <a:t> </a:t>
                      </a:r>
                      <a:endParaRPr lang="en-GB" sz="160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600">
                          <a:effectLst/>
                        </a:rPr>
                        <a:t>Exceptional critical evaluation/ critique of current research and methodologies, Proposes innovative hypotheses, where appropriate. Exemplary systematic and creative synthesis of complex issues.  </a:t>
                      </a:r>
                    </a:p>
                    <a:p>
                      <a:r>
                        <a:rPr lang="en-GB" sz="1600">
                          <a:effectLst/>
                        </a:rPr>
                        <a:t>Ability to investigate contradictory or incomplete information and make strong, persuasive, arguments and sophisticated, nuanced, judgements. Potential for journal publication or doctoral research.</a:t>
                      </a:r>
                      <a:endParaRPr lang="en-GB" sz="16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40196257"/>
                  </a:ext>
                </a:extLst>
              </a:tr>
            </a:tbl>
          </a:graphicData>
        </a:graphic>
      </p:graphicFrame>
    </p:spTree>
    <p:extLst>
      <p:ext uri="{BB962C8B-B14F-4D97-AF65-F5344CB8AC3E}">
        <p14:creationId xmlns:p14="http://schemas.microsoft.com/office/powerpoint/2010/main" val="93637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843E4-4FB2-0801-52E4-3F08A144D030}"/>
              </a:ext>
            </a:extLst>
          </p:cNvPr>
          <p:cNvSpPr>
            <a:spLocks noGrp="1"/>
          </p:cNvSpPr>
          <p:nvPr>
            <p:ph type="title"/>
          </p:nvPr>
        </p:nvSpPr>
        <p:spPr/>
        <p:txBody>
          <a:bodyPr/>
          <a:lstStyle/>
          <a:p>
            <a:r>
              <a:rPr lang="en-GB"/>
              <a:t>Marking criteria 4</a:t>
            </a:r>
          </a:p>
        </p:txBody>
      </p:sp>
      <p:sp>
        <p:nvSpPr>
          <p:cNvPr id="3" name="Content Placeholder 2">
            <a:extLst>
              <a:ext uri="{FF2B5EF4-FFF2-40B4-BE49-F238E27FC236}">
                <a16:creationId xmlns:a16="http://schemas.microsoft.com/office/drawing/2014/main" id="{262D2E02-CA6B-D894-68B8-F56429E7610F}"/>
              </a:ext>
            </a:extLst>
          </p:cNvPr>
          <p:cNvSpPr>
            <a:spLocks noGrp="1"/>
          </p:cNvSpPr>
          <p:nvPr>
            <p:ph idx="1"/>
          </p:nvPr>
        </p:nvSpPr>
        <p:spPr/>
        <p:txBody>
          <a:bodyPr/>
          <a:lstStyle/>
          <a:p>
            <a:pPr marL="0" indent="0">
              <a:lnSpc>
                <a:spcPct val="99000"/>
              </a:lnSpc>
              <a:spcBef>
                <a:spcPts val="170"/>
              </a:spcBef>
              <a:buNone/>
            </a:pPr>
            <a:r>
              <a:rPr lang="en-GB" sz="1800" b="1">
                <a:effectLst/>
                <a:latin typeface="Arial" panose="020B0604020202020204" pitchFamily="34" charset="0"/>
                <a:ea typeface="Arial" panose="020B0604020202020204" pitchFamily="34" charset="0"/>
              </a:rPr>
              <a:t>Practical skills</a:t>
            </a:r>
            <a:endParaRPr lang="en-GB" sz="1800">
              <a:effectLst/>
              <a:latin typeface="Times New Roman" panose="02020603050405020304" pitchFamily="18" charset="0"/>
              <a:ea typeface="Times New Roman" panose="02020603050405020304" pitchFamily="18" charset="0"/>
            </a:endParaRPr>
          </a:p>
          <a:p>
            <a:pPr marL="0" indent="0">
              <a:buNone/>
            </a:pPr>
            <a:r>
              <a:rPr lang="en-GB" sz="1800" kern="0">
                <a:effectLst/>
                <a:latin typeface="Arial" panose="020B0604020202020204" pitchFamily="34" charset="0"/>
                <a:ea typeface="Arial" panose="020B0604020202020204" pitchFamily="34" charset="0"/>
              </a:rPr>
              <a:t>(Originality / creativity in the application of knowledge, tools and techniques and in tackling and solving problems in complex and unpredictable professional situations; practical use of established techniques of research and enquiry to create and interpret knowledge in the discipline.)</a:t>
            </a:r>
            <a:endParaRPr lang="en-GB"/>
          </a:p>
        </p:txBody>
      </p:sp>
      <p:graphicFrame>
        <p:nvGraphicFramePr>
          <p:cNvPr id="4" name="Table 3">
            <a:extLst>
              <a:ext uri="{FF2B5EF4-FFF2-40B4-BE49-F238E27FC236}">
                <a16:creationId xmlns:a16="http://schemas.microsoft.com/office/drawing/2014/main" id="{A221CA4F-4B30-3D1B-6267-F7793CAA210B}"/>
              </a:ext>
            </a:extLst>
          </p:cNvPr>
          <p:cNvGraphicFramePr>
            <a:graphicFrameLocks noGrp="1"/>
          </p:cNvGraphicFramePr>
          <p:nvPr>
            <p:extLst>
              <p:ext uri="{D42A27DB-BD31-4B8C-83A1-F6EECF244321}">
                <p14:modId xmlns:p14="http://schemas.microsoft.com/office/powerpoint/2010/main" val="3486650676"/>
              </p:ext>
            </p:extLst>
          </p:nvPr>
        </p:nvGraphicFramePr>
        <p:xfrm>
          <a:off x="628650" y="3290728"/>
          <a:ext cx="10515600" cy="3749040"/>
        </p:xfrm>
        <a:graphic>
          <a:graphicData uri="http://schemas.openxmlformats.org/drawingml/2006/table">
            <a:tbl>
              <a:tblPr firstRow="1" bandRow="1">
                <a:tableStyleId>{5C22544A-7EE6-4342-B048-85BDC9FD1C3A}</a:tableStyleId>
              </a:tblPr>
              <a:tblGrid>
                <a:gridCol w="3778316">
                  <a:extLst>
                    <a:ext uri="{9D8B030D-6E8A-4147-A177-3AD203B41FA5}">
                      <a16:colId xmlns:a16="http://schemas.microsoft.com/office/drawing/2014/main" val="1103009639"/>
                    </a:ext>
                  </a:extLst>
                </a:gridCol>
                <a:gridCol w="3098695">
                  <a:extLst>
                    <a:ext uri="{9D8B030D-6E8A-4147-A177-3AD203B41FA5}">
                      <a16:colId xmlns:a16="http://schemas.microsoft.com/office/drawing/2014/main" val="2558617851"/>
                    </a:ext>
                  </a:extLst>
                </a:gridCol>
                <a:gridCol w="3638589">
                  <a:extLst>
                    <a:ext uri="{9D8B030D-6E8A-4147-A177-3AD203B41FA5}">
                      <a16:colId xmlns:a16="http://schemas.microsoft.com/office/drawing/2014/main" val="3514151903"/>
                    </a:ext>
                  </a:extLst>
                </a:gridCol>
              </a:tblGrid>
              <a:tr h="335651">
                <a:tc>
                  <a:txBody>
                    <a:bodyPr/>
                    <a:lstStyle/>
                    <a:p>
                      <a:pPr algn="ctr"/>
                      <a:r>
                        <a:rPr lang="en-GB" sz="1200">
                          <a:effectLst/>
                        </a:rPr>
                        <a:t>GOOD to VERY GOOD</a:t>
                      </a:r>
                      <a:endParaRPr lang="en-GB" sz="1400">
                        <a:effectLst/>
                      </a:endParaRPr>
                    </a:p>
                    <a:p>
                      <a:pPr algn="ctr"/>
                      <a:r>
                        <a:rPr lang="en-GB" sz="1200">
                          <a:effectLst/>
                        </a:rPr>
                        <a:t>(Merit) </a:t>
                      </a:r>
                      <a:endParaRPr lang="en-GB" sz="14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200">
                          <a:effectLst/>
                        </a:rPr>
                        <a:t>EXCELLENT</a:t>
                      </a:r>
                      <a:endParaRPr lang="en-GB" sz="1400">
                        <a:effectLst/>
                      </a:endParaRPr>
                    </a:p>
                    <a:p>
                      <a:pPr algn="ctr"/>
                      <a:r>
                        <a:rPr lang="en-GB" sz="1200">
                          <a:effectLst/>
                        </a:rPr>
                        <a:t>(Distinction)</a:t>
                      </a:r>
                      <a:endParaRPr lang="en-GB" sz="14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200">
                          <a:effectLst/>
                        </a:rPr>
                        <a:t>EXCEPTIONAL</a:t>
                      </a:r>
                      <a:endParaRPr lang="en-GB" sz="1400">
                        <a:effectLst/>
                      </a:endParaRPr>
                    </a:p>
                    <a:p>
                      <a:pPr algn="ctr"/>
                      <a:r>
                        <a:rPr lang="en-GB" sz="1200">
                          <a:effectLst/>
                        </a:rPr>
                        <a:t>(Distinction)</a:t>
                      </a:r>
                      <a:endParaRPr lang="en-GB" sz="14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898405136"/>
                  </a:ext>
                </a:extLst>
              </a:tr>
              <a:tr h="167826">
                <a:tc>
                  <a:txBody>
                    <a:bodyPr/>
                    <a:lstStyle/>
                    <a:p>
                      <a:pPr algn="ctr"/>
                      <a:r>
                        <a:rPr lang="en-GB" sz="1200">
                          <a:effectLst/>
                        </a:rPr>
                        <a:t>60-69%</a:t>
                      </a:r>
                      <a:endParaRPr lang="en-GB" sz="14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200">
                          <a:effectLst/>
                        </a:rPr>
                        <a:t>70-84%</a:t>
                      </a:r>
                      <a:endParaRPr lang="en-GB" sz="14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200">
                          <a:effectLst/>
                        </a:rPr>
                        <a:t>85-100%</a:t>
                      </a:r>
                      <a:endParaRPr lang="en-GB" sz="14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930117059"/>
                  </a:ext>
                </a:extLst>
              </a:tr>
              <a:tr h="2797094">
                <a:tc>
                  <a:txBody>
                    <a:bodyPr/>
                    <a:lstStyle/>
                    <a:p>
                      <a:r>
                        <a:rPr lang="en-GB" sz="1400">
                          <a:effectLst/>
                        </a:rPr>
                        <a:t>A very good application of a range of methods, materials, tools and/or techniques.</a:t>
                      </a:r>
                    </a:p>
                    <a:p>
                      <a:r>
                        <a:rPr lang="en-GB" sz="1400">
                          <a:effectLst/>
                        </a:rPr>
                        <a:t>Very good consideration of the context of the application, with perceptive insights. Can identify problems and propose appropriate solutions in complex and unpredictable contexts.</a:t>
                      </a:r>
                    </a:p>
                    <a:p>
                      <a:r>
                        <a:rPr lang="en-GB" sz="1400">
                          <a:effectLst/>
                        </a:rPr>
                        <a:t>Evidence of originality and creativity. </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400">
                          <a:effectLst/>
                        </a:rPr>
                        <a:t>An advanced application of knowledge, methods, materials, tools and/or techniques.</a:t>
                      </a:r>
                    </a:p>
                    <a:p>
                      <a:r>
                        <a:rPr lang="en-GB" sz="1400">
                          <a:effectLst/>
                        </a:rPr>
                        <a:t>The context of the application is well considered, and insightful.</a:t>
                      </a:r>
                    </a:p>
                    <a:p>
                      <a:r>
                        <a:rPr lang="en-GB" sz="1400">
                          <a:effectLst/>
                        </a:rPr>
                        <a:t>Can </a:t>
                      </a:r>
                      <a:r>
                        <a:rPr lang="en-GB" sz="1400">
                          <a:effectLst/>
                          <a:highlight>
                            <a:srgbClr val="FFFF00"/>
                          </a:highlight>
                        </a:rPr>
                        <a:t>identify complex </a:t>
                      </a:r>
                      <a:r>
                        <a:rPr lang="en-GB" sz="1400">
                          <a:effectLst/>
                        </a:rPr>
                        <a:t>problems and </a:t>
                      </a:r>
                      <a:r>
                        <a:rPr lang="en-GB" sz="1400">
                          <a:effectLst/>
                          <a:highlight>
                            <a:srgbClr val="FFFF00"/>
                          </a:highlight>
                        </a:rPr>
                        <a:t>propose excellent solutions</a:t>
                      </a:r>
                      <a:r>
                        <a:rPr lang="en-GB" sz="1400">
                          <a:effectLst/>
                        </a:rPr>
                        <a:t>. An excellent grasp of techniques applicable to own research or advanced scholarship.</a:t>
                      </a:r>
                    </a:p>
                    <a:p>
                      <a:r>
                        <a:rPr lang="en-GB" sz="1400">
                          <a:effectLst/>
                          <a:highlight>
                            <a:srgbClr val="FFFF00"/>
                          </a:highlight>
                        </a:rPr>
                        <a:t>Shows originality in application of knowledge and techniques</a:t>
                      </a:r>
                      <a:r>
                        <a:rPr lang="en-GB" sz="1400">
                          <a:effectLst/>
                        </a:rPr>
                        <a:t>, and of how established techniques of enquiry create and interpret knowledge in the discipline.</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400">
                          <a:effectLst/>
                        </a:rPr>
                        <a:t>Exceptional application skills in complex, unpredictable, contexts, drawing skilfully on the latest research within the discipline. Can identify complex problems and propose sophisticated, original solutions. </a:t>
                      </a:r>
                    </a:p>
                    <a:p>
                      <a:r>
                        <a:rPr lang="en-GB" sz="1400">
                          <a:effectLst/>
                        </a:rPr>
                        <a:t>An outstanding application of techniques applicable to own research or advanced scholarship.</a:t>
                      </a:r>
                    </a:p>
                    <a:p>
                      <a:r>
                        <a:rPr lang="en-GB" sz="1400">
                          <a:effectLst/>
                        </a:rPr>
                        <a:t>Shows originality in application of knowledge and techniques, and of how established techniques of enquiry create and interpret knowledge in the discipline with assimilation and development of cutting edge processes and techniques.</a:t>
                      </a:r>
                      <a:endParaRPr lang="en-GB" sz="14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1392097"/>
                  </a:ext>
                </a:extLst>
              </a:tr>
            </a:tbl>
          </a:graphicData>
        </a:graphic>
      </p:graphicFrame>
    </p:spTree>
    <p:extLst>
      <p:ext uri="{BB962C8B-B14F-4D97-AF65-F5344CB8AC3E}">
        <p14:creationId xmlns:p14="http://schemas.microsoft.com/office/powerpoint/2010/main" val="28648534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9729D-A58C-BF14-C013-EECA1D23DEE0}"/>
              </a:ext>
            </a:extLst>
          </p:cNvPr>
          <p:cNvSpPr>
            <a:spLocks noGrp="1"/>
          </p:cNvSpPr>
          <p:nvPr>
            <p:ph type="title"/>
          </p:nvPr>
        </p:nvSpPr>
        <p:spPr/>
        <p:txBody>
          <a:bodyPr/>
          <a:lstStyle/>
          <a:p>
            <a:r>
              <a:rPr lang="en-GB"/>
              <a:t>Marking criteria 5</a:t>
            </a:r>
          </a:p>
        </p:txBody>
      </p:sp>
      <p:sp>
        <p:nvSpPr>
          <p:cNvPr id="3" name="Content Placeholder 2">
            <a:extLst>
              <a:ext uri="{FF2B5EF4-FFF2-40B4-BE49-F238E27FC236}">
                <a16:creationId xmlns:a16="http://schemas.microsoft.com/office/drawing/2014/main" id="{B2EF16ED-88B6-FB03-6CD9-18F0096C5EE7}"/>
              </a:ext>
            </a:extLst>
          </p:cNvPr>
          <p:cNvSpPr>
            <a:spLocks noGrp="1"/>
          </p:cNvSpPr>
          <p:nvPr>
            <p:ph idx="1"/>
          </p:nvPr>
        </p:nvSpPr>
        <p:spPr/>
        <p:txBody>
          <a:bodyPr>
            <a:normAutofit/>
          </a:bodyPr>
          <a:lstStyle/>
          <a:p>
            <a:pPr marL="0" indent="0">
              <a:lnSpc>
                <a:spcPct val="99000"/>
              </a:lnSpc>
              <a:spcBef>
                <a:spcPts val="170"/>
              </a:spcBef>
              <a:buNone/>
            </a:pPr>
            <a:r>
              <a:rPr lang="en-GB" sz="1800" b="1">
                <a:effectLst/>
                <a:latin typeface="Arial" panose="020B0604020202020204" pitchFamily="34" charset="0"/>
                <a:ea typeface="Arial" panose="020B0604020202020204" pitchFamily="34" charset="0"/>
              </a:rPr>
              <a:t>Transferable skills for life and professional practice</a:t>
            </a:r>
            <a:endParaRPr lang="en-GB" sz="1800">
              <a:effectLst/>
              <a:latin typeface="Times New Roman" panose="02020603050405020304" pitchFamily="18" charset="0"/>
              <a:ea typeface="Times New Roman" panose="02020603050405020304" pitchFamily="18" charset="0"/>
            </a:endParaRPr>
          </a:p>
          <a:p>
            <a:pPr marL="0" indent="0">
              <a:buNone/>
            </a:pPr>
            <a:r>
              <a:rPr lang="en-GB" sz="1600" kern="0">
                <a:effectLst/>
                <a:latin typeface="Arial" panose="020B0604020202020204" pitchFamily="34" charset="0"/>
                <a:ea typeface="Times New Roman" panose="02020603050405020304" pitchFamily="18" charset="0"/>
              </a:rPr>
              <a:t>(Exercise of self-direction, autonomy and personal responsibility; plan and implement tasks at a professional level; independent learning; use appropriate media to communicate effectively</a:t>
            </a:r>
            <a:r>
              <a:rPr lang="en-GB" sz="1800" kern="0">
                <a:effectLst/>
                <a:latin typeface="Times New Roman" panose="02020603050405020304" pitchFamily="18" charset="0"/>
                <a:ea typeface="Times New Roman" panose="02020603050405020304" pitchFamily="18" charset="0"/>
              </a:rPr>
              <a:t> </a:t>
            </a:r>
            <a:r>
              <a:rPr lang="en-GB" sz="1600" kern="0">
                <a:effectLst/>
                <a:latin typeface="Arial" panose="020B0604020202020204" pitchFamily="34" charset="0"/>
                <a:ea typeface="Times New Roman" panose="02020603050405020304" pitchFamily="18" charset="0"/>
              </a:rPr>
              <a:t>and professionally to a variety of audiences; fluency of expression; systematic approach; clarity and effectiveness in presentation and organisation.)</a:t>
            </a:r>
            <a:endParaRPr lang="en-GB" sz="1600"/>
          </a:p>
        </p:txBody>
      </p:sp>
      <p:graphicFrame>
        <p:nvGraphicFramePr>
          <p:cNvPr id="4" name="Table 3">
            <a:extLst>
              <a:ext uri="{FF2B5EF4-FFF2-40B4-BE49-F238E27FC236}">
                <a16:creationId xmlns:a16="http://schemas.microsoft.com/office/drawing/2014/main" id="{8B3549AF-29F1-486B-C345-FE49EA7700C4}"/>
              </a:ext>
            </a:extLst>
          </p:cNvPr>
          <p:cNvGraphicFramePr>
            <a:graphicFrameLocks noGrp="1"/>
          </p:cNvGraphicFramePr>
          <p:nvPr>
            <p:extLst>
              <p:ext uri="{D42A27DB-BD31-4B8C-83A1-F6EECF244321}">
                <p14:modId xmlns:p14="http://schemas.microsoft.com/office/powerpoint/2010/main" val="257672743"/>
              </p:ext>
            </p:extLst>
          </p:nvPr>
        </p:nvGraphicFramePr>
        <p:xfrm>
          <a:off x="619125" y="3119278"/>
          <a:ext cx="11258549" cy="3682348"/>
        </p:xfrm>
        <a:graphic>
          <a:graphicData uri="http://schemas.openxmlformats.org/drawingml/2006/table">
            <a:tbl>
              <a:tblPr firstRow="1" bandRow="1">
                <a:tableStyleId>{5C22544A-7EE6-4342-B048-85BDC9FD1C3A}</a:tableStyleId>
              </a:tblPr>
              <a:tblGrid>
                <a:gridCol w="4045262">
                  <a:extLst>
                    <a:ext uri="{9D8B030D-6E8A-4147-A177-3AD203B41FA5}">
                      <a16:colId xmlns:a16="http://schemas.microsoft.com/office/drawing/2014/main" val="331625534"/>
                    </a:ext>
                  </a:extLst>
                </a:gridCol>
                <a:gridCol w="3317623">
                  <a:extLst>
                    <a:ext uri="{9D8B030D-6E8A-4147-A177-3AD203B41FA5}">
                      <a16:colId xmlns:a16="http://schemas.microsoft.com/office/drawing/2014/main" val="1981961894"/>
                    </a:ext>
                  </a:extLst>
                </a:gridCol>
                <a:gridCol w="3895664">
                  <a:extLst>
                    <a:ext uri="{9D8B030D-6E8A-4147-A177-3AD203B41FA5}">
                      <a16:colId xmlns:a16="http://schemas.microsoft.com/office/drawing/2014/main" val="2806787637"/>
                    </a:ext>
                  </a:extLst>
                </a:gridCol>
              </a:tblGrid>
              <a:tr h="352542">
                <a:tc>
                  <a:txBody>
                    <a:bodyPr/>
                    <a:lstStyle/>
                    <a:p>
                      <a:pPr algn="ctr"/>
                      <a:r>
                        <a:rPr lang="en-GB" sz="1200">
                          <a:effectLst/>
                        </a:rPr>
                        <a:t>GOOD to VERY GOOD</a:t>
                      </a:r>
                      <a:endParaRPr lang="en-GB" sz="1400">
                        <a:effectLst/>
                      </a:endParaRPr>
                    </a:p>
                    <a:p>
                      <a:pPr algn="ctr"/>
                      <a:r>
                        <a:rPr lang="en-GB" sz="1200">
                          <a:effectLst/>
                        </a:rPr>
                        <a:t>(Merit) </a:t>
                      </a:r>
                      <a:endParaRPr lang="en-GB" sz="14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200">
                          <a:effectLst/>
                        </a:rPr>
                        <a:t>EXCELLENT</a:t>
                      </a:r>
                      <a:endParaRPr lang="en-GB" sz="1400">
                        <a:effectLst/>
                      </a:endParaRPr>
                    </a:p>
                    <a:p>
                      <a:pPr algn="ctr"/>
                      <a:r>
                        <a:rPr lang="en-GB" sz="1200">
                          <a:effectLst/>
                        </a:rPr>
                        <a:t>(Distinction)</a:t>
                      </a:r>
                      <a:endParaRPr lang="en-GB" sz="14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r>
                        <a:rPr lang="en-GB" sz="1200">
                          <a:effectLst/>
                        </a:rPr>
                        <a:t>EXCEPTIONAL</a:t>
                      </a:r>
                      <a:endParaRPr lang="en-GB" sz="1400">
                        <a:effectLst/>
                      </a:endParaRPr>
                    </a:p>
                    <a:p>
                      <a:pPr algn="ctr"/>
                      <a:r>
                        <a:rPr lang="en-GB" sz="1200">
                          <a:effectLst/>
                        </a:rPr>
                        <a:t>(Distinction)</a:t>
                      </a:r>
                      <a:endParaRPr lang="en-GB" sz="14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341858690"/>
                  </a:ext>
                </a:extLst>
              </a:tr>
              <a:tr h="176271">
                <a:tc>
                  <a:txBody>
                    <a:bodyPr/>
                    <a:lstStyle/>
                    <a:p>
                      <a:pPr algn="ctr"/>
                      <a:r>
                        <a:rPr lang="en-GB" sz="1200">
                          <a:effectLst/>
                        </a:rPr>
                        <a:t>60-69%</a:t>
                      </a:r>
                      <a:endParaRPr lang="en-GB" sz="14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200">
                          <a:effectLst/>
                        </a:rPr>
                        <a:t>70-84%</a:t>
                      </a:r>
                      <a:endParaRPr lang="en-GB" sz="14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200">
                          <a:effectLst/>
                        </a:rPr>
                        <a:t>85-100%</a:t>
                      </a:r>
                      <a:endParaRPr lang="en-GB" sz="14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209066520"/>
                  </a:ext>
                </a:extLst>
              </a:tr>
              <a:tr h="3133708">
                <a:tc>
                  <a:txBody>
                    <a:bodyPr/>
                    <a:lstStyle/>
                    <a:p>
                      <a:r>
                        <a:rPr lang="en-GB" sz="1400">
                          <a:effectLst/>
                        </a:rPr>
                        <a:t>Can communicate well, confidently and consistently in a suitable format.</a:t>
                      </a:r>
                    </a:p>
                    <a:p>
                      <a:r>
                        <a:rPr lang="en-GB" sz="1400">
                          <a:effectLst/>
                        </a:rPr>
                        <a:t>Work is coherent, fluent, well-structured and organised. Can work very well autonomously and/or as part of a team, with a good contribution to group activities. </a:t>
                      </a:r>
                    </a:p>
                    <a:p>
                      <a:r>
                        <a:rPr lang="en-GB" sz="1400">
                          <a:effectLst/>
                        </a:rPr>
                        <a:t>Demonstrates comprehensive professional, postgraduate employment skills.</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400">
                          <a:effectLst/>
                        </a:rPr>
                        <a:t>Can </a:t>
                      </a:r>
                      <a:r>
                        <a:rPr lang="en-GB" sz="1400">
                          <a:effectLst/>
                          <a:highlight>
                            <a:srgbClr val="FFFF00"/>
                          </a:highlight>
                        </a:rPr>
                        <a:t>communicate professionally </a:t>
                      </a:r>
                      <a:r>
                        <a:rPr lang="en-GB" sz="1400">
                          <a:effectLst/>
                        </a:rPr>
                        <a:t>confidently and consistently in a suitable format.</a:t>
                      </a:r>
                    </a:p>
                    <a:p>
                      <a:r>
                        <a:rPr lang="en-GB" sz="1400">
                          <a:effectLst/>
                        </a:rPr>
                        <a:t>Work is coherent, very fluent and is presented professionally</a:t>
                      </a:r>
                      <a:r>
                        <a:rPr lang="en-GB" sz="1400">
                          <a:effectLst/>
                          <a:highlight>
                            <a:srgbClr val="FFFF00"/>
                          </a:highlight>
                        </a:rPr>
                        <a:t>. Can work autonomously with initiative. </a:t>
                      </a:r>
                      <a:r>
                        <a:rPr lang="en-GB" sz="1400">
                          <a:effectLst/>
                        </a:rPr>
                        <a:t>Where relevant can work professionally within a team, </a:t>
                      </a:r>
                      <a:r>
                        <a:rPr lang="en-GB" sz="1400">
                          <a:effectLst/>
                          <a:highlight>
                            <a:srgbClr val="FFFF00"/>
                          </a:highlight>
                        </a:rPr>
                        <a:t>showing leadership skills as appropriate, managing conflict and meeting obligations. </a:t>
                      </a:r>
                      <a:r>
                        <a:rPr lang="en-GB" sz="1400">
                          <a:effectLst/>
                        </a:rPr>
                        <a:t>Demonstrates excellent professional, postgraduate employment skills and a strong appetite for further development.</a:t>
                      </a:r>
                    </a:p>
                    <a:p>
                      <a:r>
                        <a:rPr lang="en-GB" sz="1400">
                          <a:effectLst/>
                        </a:rPr>
                        <a:t> </a:t>
                      </a:r>
                      <a:endParaRPr lang="en-GB" sz="140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400">
                          <a:effectLst/>
                        </a:rPr>
                        <a:t>Can communicate with an exceptionally high level of professionalism. </a:t>
                      </a:r>
                    </a:p>
                    <a:p>
                      <a:r>
                        <a:rPr lang="en-GB" sz="1400">
                          <a:effectLst/>
                        </a:rPr>
                        <a:t>Work is remarkably coherent, very fluent and is presented professionally. Can work outstandingly well and professionally within a team, showing advanced leadership skills. Demonstrates exemplary professional, postgraduate employment skills and a strong appetite for further development.</a:t>
                      </a:r>
                      <a:endParaRPr lang="en-GB" sz="14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169896415"/>
                  </a:ext>
                </a:extLst>
              </a:tr>
            </a:tbl>
          </a:graphicData>
        </a:graphic>
      </p:graphicFrame>
    </p:spTree>
    <p:extLst>
      <p:ext uri="{BB962C8B-B14F-4D97-AF65-F5344CB8AC3E}">
        <p14:creationId xmlns:p14="http://schemas.microsoft.com/office/powerpoint/2010/main" val="22005799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CA664-0091-88BF-F17E-1C3F79BF6D36}"/>
              </a:ext>
            </a:extLst>
          </p:cNvPr>
          <p:cNvSpPr>
            <a:spLocks noGrp="1"/>
          </p:cNvSpPr>
          <p:nvPr>
            <p:ph type="title"/>
          </p:nvPr>
        </p:nvSpPr>
        <p:spPr/>
        <p:txBody>
          <a:bodyPr/>
          <a:lstStyle/>
          <a:p>
            <a:r>
              <a:rPr lang="en-GB"/>
              <a:t>Use of AI</a:t>
            </a:r>
          </a:p>
        </p:txBody>
      </p:sp>
      <p:graphicFrame>
        <p:nvGraphicFramePr>
          <p:cNvPr id="4" name="Content Placeholder 3">
            <a:extLst>
              <a:ext uri="{FF2B5EF4-FFF2-40B4-BE49-F238E27FC236}">
                <a16:creationId xmlns:a16="http://schemas.microsoft.com/office/drawing/2014/main" id="{B54C9976-92EC-F193-CEB5-6644E9530F65}"/>
              </a:ext>
            </a:extLst>
          </p:cNvPr>
          <p:cNvGraphicFramePr>
            <a:graphicFrameLocks noGrp="1"/>
          </p:cNvGraphicFramePr>
          <p:nvPr>
            <p:ph idx="1"/>
          </p:nvPr>
        </p:nvGraphicFramePr>
        <p:xfrm>
          <a:off x="3219450" y="1836324"/>
          <a:ext cx="5753100" cy="4348988"/>
        </p:xfrm>
        <a:graphic>
          <a:graphicData uri="http://schemas.openxmlformats.org/drawingml/2006/table">
            <a:tbl>
              <a:tblPr firstRow="1" firstCol="1" bandRow="1">
                <a:tableStyleId>{5C22544A-7EE6-4342-B048-85BDC9FD1C3A}</a:tableStyleId>
              </a:tblPr>
              <a:tblGrid>
                <a:gridCol w="1428119">
                  <a:extLst>
                    <a:ext uri="{9D8B030D-6E8A-4147-A177-3AD203B41FA5}">
                      <a16:colId xmlns:a16="http://schemas.microsoft.com/office/drawing/2014/main" val="2593776524"/>
                    </a:ext>
                  </a:extLst>
                </a:gridCol>
                <a:gridCol w="3425583">
                  <a:extLst>
                    <a:ext uri="{9D8B030D-6E8A-4147-A177-3AD203B41FA5}">
                      <a16:colId xmlns:a16="http://schemas.microsoft.com/office/drawing/2014/main" val="3778906260"/>
                    </a:ext>
                  </a:extLst>
                </a:gridCol>
                <a:gridCol w="899398">
                  <a:extLst>
                    <a:ext uri="{9D8B030D-6E8A-4147-A177-3AD203B41FA5}">
                      <a16:colId xmlns:a16="http://schemas.microsoft.com/office/drawing/2014/main" val="1626504070"/>
                    </a:ext>
                  </a:extLst>
                </a:gridCol>
              </a:tblGrid>
              <a:tr h="190500">
                <a:tc>
                  <a:txBody>
                    <a:bodyPr/>
                    <a:lstStyle/>
                    <a:p>
                      <a:pPr>
                        <a:lnSpc>
                          <a:spcPct val="107000"/>
                        </a:lnSpc>
                      </a:pPr>
                      <a:r>
                        <a:rPr lang="en-GB" sz="1100">
                          <a:effectLst/>
                        </a:rPr>
                        <a:t>RESEARCH</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1100">
                          <a:effectLst/>
                        </a:rPr>
                        <a:t>For this assessment, you can use Generative AI to support you in research, including searching for bibliography, using tools to summarise, compare and interrogate materials.</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r>
                        <a:rPr lang="en-GB" sz="1100">
                          <a:effectLst/>
                        </a:rPr>
                        <a:t>Yes ☒</a:t>
                      </a:r>
                      <a:endParaRPr lang="en-GB" sz="1000">
                        <a:effectLst/>
                      </a:endParaRPr>
                    </a:p>
                    <a:p>
                      <a:r>
                        <a:rPr lang="en-GB" sz="1100">
                          <a:effectLst/>
                        </a:rPr>
                        <a:t> </a:t>
                      </a:r>
                      <a:endParaRPr lang="en-GB" sz="1000">
                        <a:effectLst/>
                      </a:endParaRPr>
                    </a:p>
                    <a:p>
                      <a:r>
                        <a:rPr lang="en-GB" sz="1100">
                          <a:effectLst/>
                        </a:rPr>
                        <a:t>No  ☐</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372701493"/>
                  </a:ext>
                </a:extLst>
              </a:tr>
              <a:tr h="190500">
                <a:tc>
                  <a:txBody>
                    <a:bodyPr/>
                    <a:lstStyle/>
                    <a:p>
                      <a:pPr>
                        <a:lnSpc>
                          <a:spcPct val="107000"/>
                        </a:lnSpc>
                      </a:pPr>
                      <a:r>
                        <a:rPr lang="en-GB" sz="1100">
                          <a:effectLst/>
                        </a:rPr>
                        <a:t>STRUCTURE</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1100">
                          <a:effectLst/>
                        </a:rPr>
                        <a:t>For this assessment, you can use Generative AI to support you in structuring your submission, including creating a draft argument structure, identifying parts and headings, etc.</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r>
                        <a:rPr lang="en-GB" sz="1100">
                          <a:effectLst/>
                        </a:rPr>
                        <a:t>Yes ☐</a:t>
                      </a:r>
                      <a:endParaRPr lang="en-GB" sz="1000">
                        <a:effectLst/>
                      </a:endParaRPr>
                    </a:p>
                    <a:p>
                      <a:r>
                        <a:rPr lang="en-GB" sz="1100">
                          <a:effectLst/>
                        </a:rPr>
                        <a:t> </a:t>
                      </a:r>
                      <a:endParaRPr lang="en-GB" sz="1000">
                        <a:effectLst/>
                      </a:endParaRPr>
                    </a:p>
                    <a:p>
                      <a:r>
                        <a:rPr lang="en-GB" sz="1100">
                          <a:effectLst/>
                        </a:rPr>
                        <a:t>No x☐</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275055596"/>
                  </a:ext>
                </a:extLst>
              </a:tr>
              <a:tr h="190500">
                <a:tc>
                  <a:txBody>
                    <a:bodyPr/>
                    <a:lstStyle/>
                    <a:p>
                      <a:pPr>
                        <a:lnSpc>
                          <a:spcPct val="107000"/>
                        </a:lnSpc>
                      </a:pPr>
                      <a:r>
                        <a:rPr lang="en-GB" sz="1100">
                          <a:effectLst/>
                        </a:rPr>
                        <a:t>PROOFREADING</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1100">
                          <a:effectLst/>
                        </a:rPr>
                        <a:t>For this assessment, you can use Generative AI to check your own text/creation for grammatical and syntactical mistakes, including rephrasing of your own work within specific standards.</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r>
                        <a:rPr lang="en-GB" sz="1100">
                          <a:effectLst/>
                        </a:rPr>
                        <a:t>Yes ☒</a:t>
                      </a:r>
                      <a:endParaRPr lang="en-GB" sz="1000">
                        <a:effectLst/>
                      </a:endParaRPr>
                    </a:p>
                    <a:p>
                      <a:r>
                        <a:rPr lang="en-GB" sz="1100">
                          <a:effectLst/>
                        </a:rPr>
                        <a:t> </a:t>
                      </a:r>
                      <a:endParaRPr lang="en-GB" sz="1000">
                        <a:effectLst/>
                      </a:endParaRPr>
                    </a:p>
                    <a:p>
                      <a:r>
                        <a:rPr lang="en-GB" sz="1100">
                          <a:effectLst/>
                        </a:rPr>
                        <a:t>No  ☐</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170913203"/>
                  </a:ext>
                </a:extLst>
              </a:tr>
              <a:tr h="190500">
                <a:tc>
                  <a:txBody>
                    <a:bodyPr/>
                    <a:lstStyle/>
                    <a:p>
                      <a:pPr>
                        <a:lnSpc>
                          <a:spcPct val="107000"/>
                        </a:lnSpc>
                      </a:pPr>
                      <a:r>
                        <a:rPr lang="en-GB" sz="1100">
                          <a:effectLst/>
                        </a:rPr>
                        <a:t>WRITING</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1100">
                          <a:effectLst/>
                        </a:rPr>
                        <a:t>For this assessment, you can use Generative AI to create text for submission.</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r>
                        <a:rPr lang="en-GB" sz="1100">
                          <a:effectLst/>
                        </a:rPr>
                        <a:t>Yes ☐</a:t>
                      </a:r>
                      <a:endParaRPr lang="en-GB" sz="1000">
                        <a:effectLst/>
                      </a:endParaRPr>
                    </a:p>
                    <a:p>
                      <a:r>
                        <a:rPr lang="en-GB" sz="1100">
                          <a:effectLst/>
                        </a:rPr>
                        <a:t> </a:t>
                      </a:r>
                      <a:endParaRPr lang="en-GB" sz="1000">
                        <a:effectLst/>
                      </a:endParaRPr>
                    </a:p>
                    <a:p>
                      <a:r>
                        <a:rPr lang="en-GB" sz="1100">
                          <a:effectLst/>
                        </a:rPr>
                        <a:t>No x☐</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52621793"/>
                  </a:ext>
                </a:extLst>
              </a:tr>
              <a:tr h="190500">
                <a:tc>
                  <a:txBody>
                    <a:bodyPr/>
                    <a:lstStyle/>
                    <a:p>
                      <a:pPr>
                        <a:lnSpc>
                          <a:spcPct val="107000"/>
                        </a:lnSpc>
                      </a:pPr>
                      <a:r>
                        <a:rPr lang="en-GB" sz="1100">
                          <a:effectLst/>
                        </a:rPr>
                        <a:t>CREATIVE</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1100">
                          <a:effectLst/>
                        </a:rPr>
                        <a:t>For this assessment, you can use Generative AI to create creative materials, such as images.</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r>
                        <a:rPr lang="en-GB" sz="1100">
                          <a:effectLst/>
                        </a:rPr>
                        <a:t>Yes ☐</a:t>
                      </a:r>
                      <a:endParaRPr lang="en-GB" sz="1000">
                        <a:effectLst/>
                      </a:endParaRPr>
                    </a:p>
                    <a:p>
                      <a:r>
                        <a:rPr lang="en-GB" sz="1100">
                          <a:effectLst/>
                        </a:rPr>
                        <a:t> </a:t>
                      </a:r>
                      <a:endParaRPr lang="en-GB" sz="1000">
                        <a:effectLst/>
                      </a:endParaRPr>
                    </a:p>
                    <a:p>
                      <a:r>
                        <a:rPr lang="en-GB" sz="1100">
                          <a:effectLst/>
                        </a:rPr>
                        <a:t>No x☐</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988379721"/>
                  </a:ext>
                </a:extLst>
              </a:tr>
              <a:tr h="190500">
                <a:tc>
                  <a:txBody>
                    <a:bodyPr/>
                    <a:lstStyle/>
                    <a:p>
                      <a:pPr>
                        <a:lnSpc>
                          <a:spcPct val="107000"/>
                        </a:lnSpc>
                      </a:pPr>
                      <a:r>
                        <a:rPr lang="en-GB" sz="1100">
                          <a:effectLst/>
                        </a:rPr>
                        <a:t>PROGRAMING</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1100">
                          <a:effectLst/>
                        </a:rPr>
                        <a:t>For this assessment, you can use Generative AI to create and check code.</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r>
                        <a:rPr lang="en-GB" sz="1100">
                          <a:effectLst/>
                        </a:rPr>
                        <a:t>Yes ☐</a:t>
                      </a:r>
                      <a:endParaRPr lang="en-GB" sz="1000">
                        <a:effectLst/>
                      </a:endParaRPr>
                    </a:p>
                    <a:p>
                      <a:r>
                        <a:rPr lang="en-GB" sz="1100">
                          <a:effectLst/>
                        </a:rPr>
                        <a:t> </a:t>
                      </a:r>
                      <a:endParaRPr lang="en-GB" sz="1000">
                        <a:effectLst/>
                      </a:endParaRPr>
                    </a:p>
                    <a:p>
                      <a:r>
                        <a:rPr lang="en-GB" sz="1100">
                          <a:effectLst/>
                        </a:rPr>
                        <a:t>No x☐</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97726117"/>
                  </a:ext>
                </a:extLst>
              </a:tr>
              <a:tr h="190500">
                <a:tc>
                  <a:txBody>
                    <a:bodyPr/>
                    <a:lstStyle/>
                    <a:p>
                      <a:pPr>
                        <a:lnSpc>
                          <a:spcPct val="107000"/>
                        </a:lnSpc>
                      </a:pPr>
                      <a:r>
                        <a:rPr lang="en-GB" sz="1100">
                          <a:effectLst/>
                        </a:rPr>
                        <a:t>NONE</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1100">
                          <a:effectLst/>
                        </a:rPr>
                        <a:t>For this assessment, you are not allowed to use any type of Generative AI support. This includes research support, structure support, writing/proofreading support and creative support.</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r>
                        <a:rPr lang="en-GB" sz="1100">
                          <a:effectLst/>
                        </a:rPr>
                        <a:t>Yes ☐</a:t>
                      </a:r>
                      <a:endParaRPr lang="en-GB" sz="1000">
                        <a:effectLst/>
                      </a:endParaRPr>
                    </a:p>
                    <a:p>
                      <a:r>
                        <a:rPr lang="en-GB" sz="1100">
                          <a:effectLst/>
                        </a:rPr>
                        <a:t> </a:t>
                      </a:r>
                      <a:endParaRPr lang="en-GB" sz="1000">
                        <a:effectLst/>
                      </a:endParaRPr>
                    </a:p>
                    <a:p>
                      <a:r>
                        <a:rPr lang="en-GB" sz="1100">
                          <a:effectLst/>
                        </a:rPr>
                        <a:t>No x☐</a:t>
                      </a:r>
                      <a:endParaRPr lang="en-GB" sz="10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78442092"/>
                  </a:ext>
                </a:extLst>
              </a:tr>
            </a:tbl>
          </a:graphicData>
        </a:graphic>
      </p:graphicFrame>
      <mc:AlternateContent xmlns:mc="http://schemas.openxmlformats.org/markup-compatibility/2006" xmlns:p14="http://schemas.microsoft.com/office/powerpoint/2010/main">
        <mc:Choice Requires="p14">
          <p:contentPart p14:bwMode="auto" r:id="rId2">
            <p14:nvContentPartPr>
              <p14:cNvPr id="3" name="Ink 2">
                <a:extLst>
                  <a:ext uri="{FF2B5EF4-FFF2-40B4-BE49-F238E27FC236}">
                    <a16:creationId xmlns:a16="http://schemas.microsoft.com/office/drawing/2014/main" id="{2DB5A50E-9CC2-FEA0-CA56-DC7DD05356AA}"/>
                  </a:ext>
                </a:extLst>
              </p14:cNvPr>
              <p14:cNvContentPartPr/>
              <p14:nvPr/>
            </p14:nvContentPartPr>
            <p14:xfrm>
              <a:off x="9335664" y="1943208"/>
              <a:ext cx="430560" cy="399600"/>
            </p14:xfrm>
          </p:contentPart>
        </mc:Choice>
        <mc:Fallback xmlns="">
          <p:pic>
            <p:nvPicPr>
              <p:cNvPr id="3" name="Ink 2">
                <a:extLst>
                  <a:ext uri="{FF2B5EF4-FFF2-40B4-BE49-F238E27FC236}">
                    <a16:creationId xmlns:a16="http://schemas.microsoft.com/office/drawing/2014/main" id="{2DB5A50E-9CC2-FEA0-CA56-DC7DD05356AA}"/>
                  </a:ext>
                </a:extLst>
              </p:cNvPr>
              <p:cNvPicPr/>
              <p:nvPr/>
            </p:nvPicPr>
            <p:blipFill>
              <a:blip r:embed="rId3"/>
              <a:stretch>
                <a:fillRect/>
              </a:stretch>
            </p:blipFill>
            <p:spPr>
              <a:xfrm>
                <a:off x="9326664" y="1934568"/>
                <a:ext cx="448200" cy="4172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46F5AEDB-A480-8EF4-01ED-C1E07BE9E945}"/>
                  </a:ext>
                </a:extLst>
              </p14:cNvPr>
              <p14:cNvContentPartPr/>
              <p14:nvPr/>
            </p14:nvContentPartPr>
            <p14:xfrm>
              <a:off x="9262584" y="3370968"/>
              <a:ext cx="307800" cy="357120"/>
            </p14:xfrm>
          </p:contentPart>
        </mc:Choice>
        <mc:Fallback xmlns="">
          <p:pic>
            <p:nvPicPr>
              <p:cNvPr id="5" name="Ink 4">
                <a:extLst>
                  <a:ext uri="{FF2B5EF4-FFF2-40B4-BE49-F238E27FC236}">
                    <a16:creationId xmlns:a16="http://schemas.microsoft.com/office/drawing/2014/main" id="{46F5AEDB-A480-8EF4-01ED-C1E07BE9E945}"/>
                  </a:ext>
                </a:extLst>
              </p:cNvPr>
              <p:cNvPicPr/>
              <p:nvPr/>
            </p:nvPicPr>
            <p:blipFill>
              <a:blip r:embed="rId5"/>
              <a:stretch>
                <a:fillRect/>
              </a:stretch>
            </p:blipFill>
            <p:spPr>
              <a:xfrm>
                <a:off x="9253944" y="3362328"/>
                <a:ext cx="325440" cy="374760"/>
              </a:xfrm>
              <a:prstGeom prst="rect">
                <a:avLst/>
              </a:prstGeom>
            </p:spPr>
          </p:pic>
        </mc:Fallback>
      </mc:AlternateContent>
      <p:grpSp>
        <p:nvGrpSpPr>
          <p:cNvPr id="10" name="Group 9">
            <a:extLst>
              <a:ext uri="{FF2B5EF4-FFF2-40B4-BE49-F238E27FC236}">
                <a16:creationId xmlns:a16="http://schemas.microsoft.com/office/drawing/2014/main" id="{D8E5E873-C56E-E418-90A7-587D246E593F}"/>
              </a:ext>
            </a:extLst>
          </p:cNvPr>
          <p:cNvGrpSpPr/>
          <p:nvPr/>
        </p:nvGrpSpPr>
        <p:grpSpPr>
          <a:xfrm>
            <a:off x="9482184" y="2624328"/>
            <a:ext cx="377280" cy="311760"/>
            <a:chOff x="9482184" y="2624328"/>
            <a:chExt cx="377280" cy="3117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7FFABC0C-CA79-1B9E-D9B6-824AF7F8EA6C}"/>
                    </a:ext>
                  </a:extLst>
                </p14:cNvPr>
                <p14:cNvContentPartPr/>
                <p14:nvPr/>
              </p14:nvContentPartPr>
              <p14:xfrm>
                <a:off x="9482184" y="2651328"/>
                <a:ext cx="377280" cy="284760"/>
              </p14:xfrm>
            </p:contentPart>
          </mc:Choice>
          <mc:Fallback xmlns="">
            <p:pic>
              <p:nvPicPr>
                <p:cNvPr id="6" name="Ink 5">
                  <a:extLst>
                    <a:ext uri="{FF2B5EF4-FFF2-40B4-BE49-F238E27FC236}">
                      <a16:creationId xmlns:a16="http://schemas.microsoft.com/office/drawing/2014/main" id="{7FFABC0C-CA79-1B9E-D9B6-824AF7F8EA6C}"/>
                    </a:ext>
                  </a:extLst>
                </p:cNvPr>
                <p:cNvPicPr/>
                <p:nvPr/>
              </p:nvPicPr>
              <p:blipFill>
                <a:blip r:embed="rId7"/>
                <a:stretch>
                  <a:fillRect/>
                </a:stretch>
              </p:blipFill>
              <p:spPr>
                <a:xfrm>
                  <a:off x="9473184" y="2642688"/>
                  <a:ext cx="394920" cy="302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EF6BAB38-1EB1-70CF-D532-680011BCEE1F}"/>
                    </a:ext>
                  </a:extLst>
                </p14:cNvPr>
                <p14:cNvContentPartPr/>
                <p14:nvPr/>
              </p14:nvContentPartPr>
              <p14:xfrm>
                <a:off x="9800424" y="2823768"/>
                <a:ext cx="1800" cy="1800"/>
              </p14:xfrm>
            </p:contentPart>
          </mc:Choice>
          <mc:Fallback xmlns="">
            <p:pic>
              <p:nvPicPr>
                <p:cNvPr id="7" name="Ink 6">
                  <a:extLst>
                    <a:ext uri="{FF2B5EF4-FFF2-40B4-BE49-F238E27FC236}">
                      <a16:creationId xmlns:a16="http://schemas.microsoft.com/office/drawing/2014/main" id="{EF6BAB38-1EB1-70CF-D532-680011BCEE1F}"/>
                    </a:ext>
                  </a:extLst>
                </p:cNvPr>
                <p:cNvPicPr/>
                <p:nvPr/>
              </p:nvPicPr>
              <p:blipFill>
                <a:blip r:embed="rId9"/>
                <a:stretch>
                  <a:fillRect/>
                </a:stretch>
              </p:blipFill>
              <p:spPr>
                <a:xfrm>
                  <a:off x="9791784" y="2814768"/>
                  <a:ext cx="19440" cy="1944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9" name="Ink 8">
                  <a:extLst>
                    <a:ext uri="{FF2B5EF4-FFF2-40B4-BE49-F238E27FC236}">
                      <a16:creationId xmlns:a16="http://schemas.microsoft.com/office/drawing/2014/main" id="{B6A8ED44-510A-A914-CD4F-27DEFA72D1BF}"/>
                    </a:ext>
                  </a:extLst>
                </p14:cNvPr>
                <p14:cNvContentPartPr/>
                <p14:nvPr/>
              </p14:nvContentPartPr>
              <p14:xfrm>
                <a:off x="9534384" y="2624328"/>
                <a:ext cx="231480" cy="216360"/>
              </p14:xfrm>
            </p:contentPart>
          </mc:Choice>
          <mc:Fallback xmlns="">
            <p:pic>
              <p:nvPicPr>
                <p:cNvPr id="9" name="Ink 8">
                  <a:extLst>
                    <a:ext uri="{FF2B5EF4-FFF2-40B4-BE49-F238E27FC236}">
                      <a16:creationId xmlns:a16="http://schemas.microsoft.com/office/drawing/2014/main" id="{B6A8ED44-510A-A914-CD4F-27DEFA72D1BF}"/>
                    </a:ext>
                  </a:extLst>
                </p:cNvPr>
                <p:cNvPicPr/>
                <p:nvPr/>
              </p:nvPicPr>
              <p:blipFill>
                <a:blip r:embed="rId11"/>
                <a:stretch>
                  <a:fillRect/>
                </a:stretch>
              </p:blipFill>
              <p:spPr>
                <a:xfrm>
                  <a:off x="9525384" y="2615328"/>
                  <a:ext cx="249120" cy="234000"/>
                </a:xfrm>
                <a:prstGeom prst="rect">
                  <a:avLst/>
                </a:prstGeom>
              </p:spPr>
            </p:pic>
          </mc:Fallback>
        </mc:AlternateContent>
      </p:grpSp>
      <p:grpSp>
        <p:nvGrpSpPr>
          <p:cNvPr id="17" name="Group 16">
            <a:extLst>
              <a:ext uri="{FF2B5EF4-FFF2-40B4-BE49-F238E27FC236}">
                <a16:creationId xmlns:a16="http://schemas.microsoft.com/office/drawing/2014/main" id="{2A0B80FF-C535-7710-0B63-F3ACF1C5736C}"/>
              </a:ext>
            </a:extLst>
          </p:cNvPr>
          <p:cNvGrpSpPr/>
          <p:nvPr/>
        </p:nvGrpSpPr>
        <p:grpSpPr>
          <a:xfrm>
            <a:off x="9225864" y="4132728"/>
            <a:ext cx="596520" cy="1159920"/>
            <a:chOff x="9225864" y="4132728"/>
            <a:chExt cx="596520" cy="1159920"/>
          </a:xfrm>
        </p:grpSpPr>
        <mc:AlternateContent xmlns:mc="http://schemas.openxmlformats.org/markup-compatibility/2006" xmlns:p14="http://schemas.microsoft.com/office/powerpoint/2010/main">
          <mc:Choice Requires="p14">
            <p:contentPart p14:bwMode="auto" r:id="rId12">
              <p14:nvContentPartPr>
                <p14:cNvPr id="11" name="Ink 10">
                  <a:extLst>
                    <a:ext uri="{FF2B5EF4-FFF2-40B4-BE49-F238E27FC236}">
                      <a16:creationId xmlns:a16="http://schemas.microsoft.com/office/drawing/2014/main" id="{33A171D8-408A-8D91-2326-6D0C88AF9217}"/>
                    </a:ext>
                  </a:extLst>
                </p14:cNvPr>
                <p14:cNvContentPartPr/>
                <p14:nvPr/>
              </p14:nvContentPartPr>
              <p14:xfrm>
                <a:off x="9363024" y="4132728"/>
                <a:ext cx="459360" cy="425520"/>
              </p14:xfrm>
            </p:contentPart>
          </mc:Choice>
          <mc:Fallback xmlns="">
            <p:pic>
              <p:nvPicPr>
                <p:cNvPr id="11" name="Ink 10">
                  <a:extLst>
                    <a:ext uri="{FF2B5EF4-FFF2-40B4-BE49-F238E27FC236}">
                      <a16:creationId xmlns:a16="http://schemas.microsoft.com/office/drawing/2014/main" id="{33A171D8-408A-8D91-2326-6D0C88AF9217}"/>
                    </a:ext>
                  </a:extLst>
                </p:cNvPr>
                <p:cNvPicPr/>
                <p:nvPr/>
              </p:nvPicPr>
              <p:blipFill>
                <a:blip r:embed="rId13"/>
                <a:stretch>
                  <a:fillRect/>
                </a:stretch>
              </p:blipFill>
              <p:spPr>
                <a:xfrm>
                  <a:off x="9354384" y="4123728"/>
                  <a:ext cx="477000" cy="4431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1E28D349-4EA4-7B68-3804-3578B964F466}"/>
                    </a:ext>
                  </a:extLst>
                </p14:cNvPr>
                <p14:cNvContentPartPr/>
                <p14:nvPr/>
              </p14:nvContentPartPr>
              <p14:xfrm>
                <a:off x="9298944" y="4205808"/>
                <a:ext cx="284040" cy="212760"/>
              </p14:xfrm>
            </p:contentPart>
          </mc:Choice>
          <mc:Fallback xmlns="">
            <p:pic>
              <p:nvPicPr>
                <p:cNvPr id="12" name="Ink 11">
                  <a:extLst>
                    <a:ext uri="{FF2B5EF4-FFF2-40B4-BE49-F238E27FC236}">
                      <a16:creationId xmlns:a16="http://schemas.microsoft.com/office/drawing/2014/main" id="{1E28D349-4EA4-7B68-3804-3578B964F466}"/>
                    </a:ext>
                  </a:extLst>
                </p:cNvPr>
                <p:cNvPicPr/>
                <p:nvPr/>
              </p:nvPicPr>
              <p:blipFill>
                <a:blip r:embed="rId15"/>
                <a:stretch>
                  <a:fillRect/>
                </a:stretch>
              </p:blipFill>
              <p:spPr>
                <a:xfrm>
                  <a:off x="9289944" y="4197168"/>
                  <a:ext cx="301680" cy="2304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3" name="Ink 12">
                  <a:extLst>
                    <a:ext uri="{FF2B5EF4-FFF2-40B4-BE49-F238E27FC236}">
                      <a16:creationId xmlns:a16="http://schemas.microsoft.com/office/drawing/2014/main" id="{F117FAED-5751-6E16-2A61-927FFE18E4F6}"/>
                    </a:ext>
                  </a:extLst>
                </p14:cNvPr>
                <p14:cNvContentPartPr/>
                <p14:nvPr/>
              </p14:nvContentPartPr>
              <p14:xfrm>
                <a:off x="9262584" y="4575888"/>
                <a:ext cx="390600" cy="288720"/>
              </p14:xfrm>
            </p:contentPart>
          </mc:Choice>
          <mc:Fallback xmlns="">
            <p:pic>
              <p:nvPicPr>
                <p:cNvPr id="13" name="Ink 12">
                  <a:extLst>
                    <a:ext uri="{FF2B5EF4-FFF2-40B4-BE49-F238E27FC236}">
                      <a16:creationId xmlns:a16="http://schemas.microsoft.com/office/drawing/2014/main" id="{F117FAED-5751-6E16-2A61-927FFE18E4F6}"/>
                    </a:ext>
                  </a:extLst>
                </p:cNvPr>
                <p:cNvPicPr/>
                <p:nvPr/>
              </p:nvPicPr>
              <p:blipFill>
                <a:blip r:embed="rId17"/>
                <a:stretch>
                  <a:fillRect/>
                </a:stretch>
              </p:blipFill>
              <p:spPr>
                <a:xfrm>
                  <a:off x="9253944" y="4566888"/>
                  <a:ext cx="408240" cy="30636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4" name="Ink 13">
                  <a:extLst>
                    <a:ext uri="{FF2B5EF4-FFF2-40B4-BE49-F238E27FC236}">
                      <a16:creationId xmlns:a16="http://schemas.microsoft.com/office/drawing/2014/main" id="{3D83A962-FC57-0E3D-05D2-4FD82E80CDA6}"/>
                    </a:ext>
                  </a:extLst>
                </p14:cNvPr>
                <p14:cNvContentPartPr/>
                <p14:nvPr/>
              </p14:nvContentPartPr>
              <p14:xfrm>
                <a:off x="9240264" y="4516488"/>
                <a:ext cx="278640" cy="336600"/>
              </p14:xfrm>
            </p:contentPart>
          </mc:Choice>
          <mc:Fallback xmlns="">
            <p:pic>
              <p:nvPicPr>
                <p:cNvPr id="14" name="Ink 13">
                  <a:extLst>
                    <a:ext uri="{FF2B5EF4-FFF2-40B4-BE49-F238E27FC236}">
                      <a16:creationId xmlns:a16="http://schemas.microsoft.com/office/drawing/2014/main" id="{3D83A962-FC57-0E3D-05D2-4FD82E80CDA6}"/>
                    </a:ext>
                  </a:extLst>
                </p:cNvPr>
                <p:cNvPicPr/>
                <p:nvPr/>
              </p:nvPicPr>
              <p:blipFill>
                <a:blip r:embed="rId19"/>
                <a:stretch>
                  <a:fillRect/>
                </a:stretch>
              </p:blipFill>
              <p:spPr>
                <a:xfrm>
                  <a:off x="9231624" y="4507848"/>
                  <a:ext cx="296280" cy="35424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5" name="Ink 14">
                  <a:extLst>
                    <a:ext uri="{FF2B5EF4-FFF2-40B4-BE49-F238E27FC236}">
                      <a16:creationId xmlns:a16="http://schemas.microsoft.com/office/drawing/2014/main" id="{AA07AAB1-DB55-6D5F-A53D-17A1DEFD46F2}"/>
                    </a:ext>
                  </a:extLst>
                </p14:cNvPr>
                <p14:cNvContentPartPr/>
                <p14:nvPr/>
              </p14:nvContentPartPr>
              <p14:xfrm>
                <a:off x="9225864" y="4946688"/>
                <a:ext cx="442080" cy="284400"/>
              </p14:xfrm>
            </p:contentPart>
          </mc:Choice>
          <mc:Fallback xmlns="">
            <p:pic>
              <p:nvPicPr>
                <p:cNvPr id="15" name="Ink 14">
                  <a:extLst>
                    <a:ext uri="{FF2B5EF4-FFF2-40B4-BE49-F238E27FC236}">
                      <a16:creationId xmlns:a16="http://schemas.microsoft.com/office/drawing/2014/main" id="{AA07AAB1-DB55-6D5F-A53D-17A1DEFD46F2}"/>
                    </a:ext>
                  </a:extLst>
                </p:cNvPr>
                <p:cNvPicPr/>
                <p:nvPr/>
              </p:nvPicPr>
              <p:blipFill>
                <a:blip r:embed="rId21"/>
                <a:stretch>
                  <a:fillRect/>
                </a:stretch>
              </p:blipFill>
              <p:spPr>
                <a:xfrm>
                  <a:off x="9217224" y="4937688"/>
                  <a:ext cx="459720" cy="30204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6" name="Ink 15">
                  <a:extLst>
                    <a:ext uri="{FF2B5EF4-FFF2-40B4-BE49-F238E27FC236}">
                      <a16:creationId xmlns:a16="http://schemas.microsoft.com/office/drawing/2014/main" id="{8D3CDF29-2E7A-13D9-B5B2-36BA5CF5A32C}"/>
                    </a:ext>
                  </a:extLst>
                </p14:cNvPr>
                <p14:cNvContentPartPr/>
                <p14:nvPr/>
              </p14:nvContentPartPr>
              <p14:xfrm>
                <a:off x="9304344" y="5019768"/>
                <a:ext cx="214920" cy="272880"/>
              </p14:xfrm>
            </p:contentPart>
          </mc:Choice>
          <mc:Fallback xmlns="">
            <p:pic>
              <p:nvPicPr>
                <p:cNvPr id="16" name="Ink 15">
                  <a:extLst>
                    <a:ext uri="{FF2B5EF4-FFF2-40B4-BE49-F238E27FC236}">
                      <a16:creationId xmlns:a16="http://schemas.microsoft.com/office/drawing/2014/main" id="{8D3CDF29-2E7A-13D9-B5B2-36BA5CF5A32C}"/>
                    </a:ext>
                  </a:extLst>
                </p:cNvPr>
                <p:cNvPicPr/>
                <p:nvPr/>
              </p:nvPicPr>
              <p:blipFill>
                <a:blip r:embed="rId23"/>
                <a:stretch>
                  <a:fillRect/>
                </a:stretch>
              </p:blipFill>
              <p:spPr>
                <a:xfrm>
                  <a:off x="9295344" y="5011128"/>
                  <a:ext cx="232560" cy="290520"/>
                </a:xfrm>
                <a:prstGeom prst="rect">
                  <a:avLst/>
                </a:prstGeom>
              </p:spPr>
            </p:pic>
          </mc:Fallback>
        </mc:AlternateContent>
      </p:grpSp>
      <p:grpSp>
        <p:nvGrpSpPr>
          <p:cNvPr id="20" name="Group 19">
            <a:extLst>
              <a:ext uri="{FF2B5EF4-FFF2-40B4-BE49-F238E27FC236}">
                <a16:creationId xmlns:a16="http://schemas.microsoft.com/office/drawing/2014/main" id="{2796681F-5667-504B-856B-EC4A91404CF9}"/>
              </a:ext>
            </a:extLst>
          </p:cNvPr>
          <p:cNvGrpSpPr/>
          <p:nvPr/>
        </p:nvGrpSpPr>
        <p:grpSpPr>
          <a:xfrm>
            <a:off x="9105624" y="5705568"/>
            <a:ext cx="417960" cy="346680"/>
            <a:chOff x="9105624" y="5705568"/>
            <a:chExt cx="417960" cy="346680"/>
          </a:xfrm>
        </p:grpSpPr>
        <mc:AlternateContent xmlns:mc="http://schemas.openxmlformats.org/markup-compatibility/2006" xmlns:p14="http://schemas.microsoft.com/office/powerpoint/2010/main">
          <mc:Choice Requires="p14">
            <p:contentPart p14:bwMode="auto" r:id="rId24">
              <p14:nvContentPartPr>
                <p14:cNvPr id="18" name="Ink 17">
                  <a:extLst>
                    <a:ext uri="{FF2B5EF4-FFF2-40B4-BE49-F238E27FC236}">
                      <a16:creationId xmlns:a16="http://schemas.microsoft.com/office/drawing/2014/main" id="{60BAE127-94A0-D304-4A00-B5C3ABD9330F}"/>
                    </a:ext>
                  </a:extLst>
                </p14:cNvPr>
                <p14:cNvContentPartPr/>
                <p14:nvPr/>
              </p14:nvContentPartPr>
              <p14:xfrm>
                <a:off x="9180504" y="5710608"/>
                <a:ext cx="343080" cy="190440"/>
              </p14:xfrm>
            </p:contentPart>
          </mc:Choice>
          <mc:Fallback xmlns="">
            <p:pic>
              <p:nvPicPr>
                <p:cNvPr id="18" name="Ink 17">
                  <a:extLst>
                    <a:ext uri="{FF2B5EF4-FFF2-40B4-BE49-F238E27FC236}">
                      <a16:creationId xmlns:a16="http://schemas.microsoft.com/office/drawing/2014/main" id="{60BAE127-94A0-D304-4A00-B5C3ABD9330F}"/>
                    </a:ext>
                  </a:extLst>
                </p:cNvPr>
                <p:cNvPicPr/>
                <p:nvPr/>
              </p:nvPicPr>
              <p:blipFill>
                <a:blip r:embed="rId25"/>
                <a:stretch>
                  <a:fillRect/>
                </a:stretch>
              </p:blipFill>
              <p:spPr>
                <a:xfrm>
                  <a:off x="9171504" y="5701608"/>
                  <a:ext cx="360720" cy="2080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19" name="Ink 18">
                  <a:extLst>
                    <a:ext uri="{FF2B5EF4-FFF2-40B4-BE49-F238E27FC236}">
                      <a16:creationId xmlns:a16="http://schemas.microsoft.com/office/drawing/2014/main" id="{6E6167F3-1DBB-2887-C1F1-94F9B80AC42A}"/>
                    </a:ext>
                  </a:extLst>
                </p14:cNvPr>
                <p14:cNvContentPartPr/>
                <p14:nvPr/>
              </p14:nvContentPartPr>
              <p14:xfrm>
                <a:off x="9105624" y="5705568"/>
                <a:ext cx="340200" cy="346680"/>
              </p14:xfrm>
            </p:contentPart>
          </mc:Choice>
          <mc:Fallback xmlns="">
            <p:pic>
              <p:nvPicPr>
                <p:cNvPr id="19" name="Ink 18">
                  <a:extLst>
                    <a:ext uri="{FF2B5EF4-FFF2-40B4-BE49-F238E27FC236}">
                      <a16:creationId xmlns:a16="http://schemas.microsoft.com/office/drawing/2014/main" id="{6E6167F3-1DBB-2887-C1F1-94F9B80AC42A}"/>
                    </a:ext>
                  </a:extLst>
                </p:cNvPr>
                <p:cNvPicPr/>
                <p:nvPr/>
              </p:nvPicPr>
              <p:blipFill>
                <a:blip r:embed="rId27"/>
                <a:stretch>
                  <a:fillRect/>
                </a:stretch>
              </p:blipFill>
              <p:spPr>
                <a:xfrm>
                  <a:off x="9096624" y="5696568"/>
                  <a:ext cx="357840" cy="364320"/>
                </a:xfrm>
                <a:prstGeom prst="rect">
                  <a:avLst/>
                </a:prstGeom>
              </p:spPr>
            </p:pic>
          </mc:Fallback>
        </mc:AlternateContent>
      </p:grpSp>
    </p:spTree>
    <p:extLst>
      <p:ext uri="{BB962C8B-B14F-4D97-AF65-F5344CB8AC3E}">
        <p14:creationId xmlns:p14="http://schemas.microsoft.com/office/powerpoint/2010/main" val="16251131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31A4E-CAE6-25BD-FE23-877EFFDD5BCD}"/>
              </a:ext>
            </a:extLst>
          </p:cNvPr>
          <p:cNvSpPr>
            <a:spLocks noGrp="1"/>
          </p:cNvSpPr>
          <p:nvPr>
            <p:ph type="title"/>
          </p:nvPr>
        </p:nvSpPr>
        <p:spPr/>
        <p:txBody>
          <a:bodyPr/>
          <a:lstStyle/>
          <a:p>
            <a:r>
              <a:rPr lang="en-GB"/>
              <a:t>Ethics</a:t>
            </a:r>
          </a:p>
        </p:txBody>
      </p:sp>
      <p:sp>
        <p:nvSpPr>
          <p:cNvPr id="3" name="Content Placeholder 2">
            <a:extLst>
              <a:ext uri="{FF2B5EF4-FFF2-40B4-BE49-F238E27FC236}">
                <a16:creationId xmlns:a16="http://schemas.microsoft.com/office/drawing/2014/main" id="{44A0640D-D2DF-65A7-30A4-0EAF3C324F17}"/>
              </a:ext>
            </a:extLst>
          </p:cNvPr>
          <p:cNvSpPr>
            <a:spLocks noGrp="1"/>
          </p:cNvSpPr>
          <p:nvPr>
            <p:ph idx="1"/>
          </p:nvPr>
        </p:nvSpPr>
        <p:spPr/>
        <p:txBody>
          <a:bodyPr/>
          <a:lstStyle/>
          <a:p>
            <a:r>
              <a:rPr lang="en-GB">
                <a:hlinkClick r:id="rId2"/>
              </a:rPr>
              <a:t>https://archaeologicalethics.org/</a:t>
            </a:r>
            <a:endParaRPr lang="en-GB"/>
          </a:p>
          <a:p>
            <a:endParaRPr lang="en-GB"/>
          </a:p>
          <a:p>
            <a:endParaRPr lang="en-GB"/>
          </a:p>
        </p:txBody>
      </p:sp>
      <p:sp>
        <p:nvSpPr>
          <p:cNvPr id="4" name="TextBox 3">
            <a:extLst>
              <a:ext uri="{FF2B5EF4-FFF2-40B4-BE49-F238E27FC236}">
                <a16:creationId xmlns:a16="http://schemas.microsoft.com/office/drawing/2014/main" id="{E34EC4C1-DE24-2B11-E3CC-EB033DFD63CB}"/>
              </a:ext>
            </a:extLst>
          </p:cNvPr>
          <p:cNvSpPr txBox="1"/>
          <p:nvPr/>
        </p:nvSpPr>
        <p:spPr>
          <a:xfrm>
            <a:off x="838200" y="2461848"/>
            <a:ext cx="7479792" cy="369332"/>
          </a:xfrm>
          <a:prstGeom prst="rect">
            <a:avLst/>
          </a:prstGeom>
          <a:noFill/>
        </p:spPr>
        <p:txBody>
          <a:bodyPr wrap="square" rtlCol="0">
            <a:spAutoFit/>
          </a:bodyPr>
          <a:lstStyle/>
          <a:p>
            <a:r>
              <a:rPr lang="en-GB"/>
              <a:t>Portal with collection of case studies, publications , courses</a:t>
            </a:r>
          </a:p>
        </p:txBody>
      </p:sp>
    </p:spTree>
    <p:extLst>
      <p:ext uri="{BB962C8B-B14F-4D97-AF65-F5344CB8AC3E}">
        <p14:creationId xmlns:p14="http://schemas.microsoft.com/office/powerpoint/2010/main" val="21992907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9C4DF-C949-7AAE-817C-C62A40577246}"/>
              </a:ext>
            </a:extLst>
          </p:cNvPr>
          <p:cNvSpPr>
            <a:spLocks noGrp="1"/>
          </p:cNvSpPr>
          <p:nvPr>
            <p:ph type="title"/>
          </p:nvPr>
        </p:nvSpPr>
        <p:spPr>
          <a:xfrm>
            <a:off x="838200" y="319858"/>
            <a:ext cx="10515600" cy="1325563"/>
          </a:xfrm>
        </p:spPr>
        <p:txBody>
          <a:bodyPr/>
          <a:lstStyle/>
          <a:p>
            <a:r>
              <a:rPr lang="en-GB"/>
              <a:t>Hierarchical working </a:t>
            </a:r>
          </a:p>
        </p:txBody>
      </p:sp>
      <p:sp>
        <p:nvSpPr>
          <p:cNvPr id="9" name="TextBox 8">
            <a:extLst>
              <a:ext uri="{FF2B5EF4-FFF2-40B4-BE49-F238E27FC236}">
                <a16:creationId xmlns:a16="http://schemas.microsoft.com/office/drawing/2014/main" id="{7E3C35D3-8EAD-5A1C-1840-3E7FED06E74A}"/>
              </a:ext>
            </a:extLst>
          </p:cNvPr>
          <p:cNvSpPr txBox="1"/>
          <p:nvPr/>
        </p:nvSpPr>
        <p:spPr>
          <a:xfrm>
            <a:off x="646333" y="1919742"/>
            <a:ext cx="5755835" cy="4524315"/>
          </a:xfrm>
          <a:prstGeom prst="rect">
            <a:avLst/>
          </a:prstGeom>
          <a:noFill/>
        </p:spPr>
        <p:txBody>
          <a:bodyPr wrap="square" rtlCol="0">
            <a:spAutoFit/>
          </a:bodyPr>
          <a:lstStyle/>
          <a:p>
            <a:pPr marL="285750" indent="-285750">
              <a:buFont typeface="Arial" panose="020B0604020202020204" pitchFamily="34" charset="0"/>
              <a:buChar char="•"/>
            </a:pPr>
            <a:r>
              <a:rPr lang="en-GB" sz="2400"/>
              <a:t>Line management – report up, decisions down</a:t>
            </a:r>
          </a:p>
          <a:p>
            <a:pPr marL="285750" indent="-285750">
              <a:buFont typeface="Arial" panose="020B0604020202020204" pitchFamily="34" charset="0"/>
              <a:buChar char="•"/>
            </a:pPr>
            <a:r>
              <a:rPr lang="en-GB" sz="2400"/>
              <a:t>Initiative at top</a:t>
            </a:r>
          </a:p>
          <a:p>
            <a:pPr marL="285750" indent="-285750">
              <a:buFont typeface="Arial" panose="020B0604020202020204" pitchFamily="34" charset="0"/>
              <a:buChar char="•"/>
            </a:pPr>
            <a:r>
              <a:rPr lang="en-GB" sz="2400"/>
              <a:t>MoRPHE/PRINCE2 – work packages</a:t>
            </a:r>
          </a:p>
          <a:p>
            <a:pPr marL="285750" indent="-285750">
              <a:buFont typeface="Arial" panose="020B0604020202020204" pitchFamily="34" charset="0"/>
              <a:buChar char="•"/>
            </a:pPr>
            <a:r>
              <a:rPr lang="en-GB" sz="2400"/>
              <a:t>Delegation limited/ temporary</a:t>
            </a:r>
          </a:p>
          <a:p>
            <a:pPr marL="285750" indent="-285750">
              <a:buFont typeface="Arial" panose="020B0604020202020204" pitchFamily="34" charset="0"/>
              <a:buChar char="•"/>
            </a:pPr>
            <a:r>
              <a:rPr lang="en-GB" sz="2400"/>
              <a:t>Clear expectations</a:t>
            </a:r>
          </a:p>
          <a:p>
            <a:pPr marL="285750" indent="-285750">
              <a:buFont typeface="Arial" panose="020B0604020202020204" pitchFamily="34" charset="0"/>
              <a:buChar char="•"/>
            </a:pPr>
            <a:r>
              <a:rPr lang="en-GB" sz="2400"/>
              <a:t>Reporting and monitoring</a:t>
            </a:r>
          </a:p>
          <a:p>
            <a:pPr marL="285750" indent="-285750">
              <a:buFont typeface="Arial" panose="020B0604020202020204" pitchFamily="34" charset="0"/>
              <a:buChar char="•"/>
            </a:pPr>
            <a:r>
              <a:rPr lang="en-GB" sz="2400"/>
              <a:t>Single aim</a:t>
            </a:r>
          </a:p>
          <a:p>
            <a:pPr marL="285750" indent="-285750">
              <a:buFont typeface="Arial" panose="020B0604020202020204" pitchFamily="34" charset="0"/>
              <a:buChar char="•"/>
            </a:pPr>
            <a:r>
              <a:rPr lang="en-GB" sz="2400"/>
              <a:t>Outcome defined</a:t>
            </a:r>
          </a:p>
          <a:p>
            <a:endParaRPr lang="en-GB"/>
          </a:p>
          <a:p>
            <a:endParaRPr lang="en-GB"/>
          </a:p>
          <a:p>
            <a:endParaRPr lang="en-GB"/>
          </a:p>
          <a:p>
            <a:endParaRPr lang="en-GB"/>
          </a:p>
        </p:txBody>
      </p:sp>
      <p:pic>
        <p:nvPicPr>
          <p:cNvPr id="11" name="Picture 10">
            <a:extLst>
              <a:ext uri="{FF2B5EF4-FFF2-40B4-BE49-F238E27FC236}">
                <a16:creationId xmlns:a16="http://schemas.microsoft.com/office/drawing/2014/main" id="{823F7E32-F740-7156-D4CD-C8D0B482D37B}"/>
              </a:ext>
            </a:extLst>
          </p:cNvPr>
          <p:cNvPicPr>
            <a:picLocks noChangeAspect="1"/>
          </p:cNvPicPr>
          <p:nvPr/>
        </p:nvPicPr>
        <p:blipFill>
          <a:blip r:embed="rId2"/>
          <a:srcRect r="17334"/>
          <a:stretch/>
        </p:blipFill>
        <p:spPr>
          <a:xfrm>
            <a:off x="7305675" y="509587"/>
            <a:ext cx="3543300" cy="3895725"/>
          </a:xfrm>
          <a:prstGeom prst="rect">
            <a:avLst/>
          </a:prstGeom>
        </p:spPr>
      </p:pic>
      <p:sp>
        <p:nvSpPr>
          <p:cNvPr id="14" name="TextBox 13">
            <a:extLst>
              <a:ext uri="{FF2B5EF4-FFF2-40B4-BE49-F238E27FC236}">
                <a16:creationId xmlns:a16="http://schemas.microsoft.com/office/drawing/2014/main" id="{E2258F42-61CD-40A5-C6E4-3D6A686A3C0F}"/>
              </a:ext>
            </a:extLst>
          </p:cNvPr>
          <p:cNvSpPr txBox="1"/>
          <p:nvPr/>
        </p:nvSpPr>
        <p:spPr>
          <a:xfrm>
            <a:off x="9829801" y="4415411"/>
            <a:ext cx="1524000" cy="276999"/>
          </a:xfrm>
          <a:prstGeom prst="rect">
            <a:avLst/>
          </a:prstGeom>
          <a:noFill/>
        </p:spPr>
        <p:txBody>
          <a:bodyPr wrap="square" rtlCol="0">
            <a:spAutoFit/>
          </a:bodyPr>
          <a:lstStyle/>
          <a:p>
            <a:r>
              <a:rPr lang="en-GB" sz="1200"/>
              <a:t>Locock 1995</a:t>
            </a:r>
          </a:p>
        </p:txBody>
      </p:sp>
    </p:spTree>
    <p:extLst>
      <p:ext uri="{BB962C8B-B14F-4D97-AF65-F5344CB8AC3E}">
        <p14:creationId xmlns:p14="http://schemas.microsoft.com/office/powerpoint/2010/main" val="11272388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35DE7-877E-AED5-DACF-ABCF50ED2C92}"/>
              </a:ext>
            </a:extLst>
          </p:cNvPr>
          <p:cNvSpPr>
            <a:spLocks noGrp="1"/>
          </p:cNvSpPr>
          <p:nvPr>
            <p:ph type="title"/>
          </p:nvPr>
        </p:nvSpPr>
        <p:spPr/>
        <p:txBody>
          <a:bodyPr/>
          <a:lstStyle/>
          <a:p>
            <a:r>
              <a:rPr lang="en-GB"/>
              <a:t>Hierarchical working - problems</a:t>
            </a:r>
          </a:p>
        </p:txBody>
      </p:sp>
      <p:sp>
        <p:nvSpPr>
          <p:cNvPr id="3" name="Content Placeholder 2">
            <a:extLst>
              <a:ext uri="{FF2B5EF4-FFF2-40B4-BE49-F238E27FC236}">
                <a16:creationId xmlns:a16="http://schemas.microsoft.com/office/drawing/2014/main" id="{1D81A35B-9074-54E4-6CD8-0B8E3C16DFFF}"/>
              </a:ext>
            </a:extLst>
          </p:cNvPr>
          <p:cNvSpPr>
            <a:spLocks noGrp="1"/>
          </p:cNvSpPr>
          <p:nvPr>
            <p:ph idx="1"/>
          </p:nvPr>
        </p:nvSpPr>
        <p:spPr/>
        <p:txBody>
          <a:bodyPr>
            <a:normAutofit lnSpcReduction="10000"/>
          </a:bodyPr>
          <a:lstStyle/>
          <a:p>
            <a:r>
              <a:rPr lang="en-GB"/>
              <a:t>Silo working </a:t>
            </a:r>
          </a:p>
          <a:p>
            <a:r>
              <a:rPr lang="en-GB"/>
              <a:t>Duplication of effort</a:t>
            </a:r>
          </a:p>
          <a:p>
            <a:r>
              <a:rPr lang="en-GB"/>
              <a:t>Unresponsive to change</a:t>
            </a:r>
          </a:p>
          <a:p>
            <a:r>
              <a:rPr lang="en-GB"/>
              <a:t>Disengagement from realities of work</a:t>
            </a:r>
          </a:p>
          <a:p>
            <a:r>
              <a:rPr lang="en-GB"/>
              <a:t>Delegation limited / temporary</a:t>
            </a:r>
          </a:p>
          <a:p>
            <a:r>
              <a:rPr lang="en-GB"/>
              <a:t>Demotivation </a:t>
            </a:r>
          </a:p>
          <a:p>
            <a:r>
              <a:rPr lang="en-GB"/>
              <a:t>Opportunities for improvement missed</a:t>
            </a:r>
          </a:p>
          <a:p>
            <a:endParaRPr lang="en-GB"/>
          </a:p>
          <a:p>
            <a:r>
              <a:rPr lang="en-GB"/>
              <a:t>Quality circles</a:t>
            </a:r>
          </a:p>
        </p:txBody>
      </p:sp>
    </p:spTree>
    <p:extLst>
      <p:ext uri="{BB962C8B-B14F-4D97-AF65-F5344CB8AC3E}">
        <p14:creationId xmlns:p14="http://schemas.microsoft.com/office/powerpoint/2010/main" val="36960648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a:extLst>
            <a:ext uri="{FF2B5EF4-FFF2-40B4-BE49-F238E27FC236}">
              <a16:creationId xmlns:a16="http://schemas.microsoft.com/office/drawing/2014/main" id="{8416FA63-ABAE-6E8D-B05F-8E82E886D0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072A1F-5A6A-3CF5-55C8-DDB0A00AE76F}"/>
              </a:ext>
            </a:extLst>
          </p:cNvPr>
          <p:cNvSpPr>
            <a:spLocks noGrp="1"/>
          </p:cNvSpPr>
          <p:nvPr>
            <p:ph type="title"/>
          </p:nvPr>
        </p:nvSpPr>
        <p:spPr>
          <a:xfrm>
            <a:off x="838200" y="319858"/>
            <a:ext cx="10515600" cy="1325563"/>
          </a:xfrm>
        </p:spPr>
        <p:txBody>
          <a:bodyPr/>
          <a:lstStyle/>
          <a:p>
            <a:r>
              <a:rPr lang="en-GB"/>
              <a:t>Collaboration and co-working</a:t>
            </a:r>
          </a:p>
        </p:txBody>
      </p:sp>
      <p:sp>
        <p:nvSpPr>
          <p:cNvPr id="4" name="Content Placeholder 3">
            <a:extLst>
              <a:ext uri="{FF2B5EF4-FFF2-40B4-BE49-F238E27FC236}">
                <a16:creationId xmlns:a16="http://schemas.microsoft.com/office/drawing/2014/main" id="{A642DCEE-9370-3A17-92EC-344BCE7DD71D}"/>
              </a:ext>
            </a:extLst>
          </p:cNvPr>
          <p:cNvSpPr>
            <a:spLocks noGrp="1"/>
          </p:cNvSpPr>
          <p:nvPr>
            <p:ph idx="1"/>
          </p:nvPr>
        </p:nvSpPr>
        <p:spPr>
          <a:xfrm>
            <a:off x="417576" y="1645421"/>
            <a:ext cx="10515600" cy="4351338"/>
          </a:xfrm>
        </p:spPr>
        <p:txBody>
          <a:bodyPr/>
          <a:lstStyle/>
          <a:p>
            <a:r>
              <a:rPr lang="en-GB"/>
              <a:t>Authority not pre-ordained</a:t>
            </a:r>
          </a:p>
          <a:p>
            <a:r>
              <a:rPr lang="en-GB"/>
              <a:t>Negotiated space</a:t>
            </a:r>
          </a:p>
          <a:p>
            <a:r>
              <a:rPr lang="en-GB"/>
              <a:t>Can use diverse strengths/skills/viewpoints</a:t>
            </a:r>
          </a:p>
          <a:p>
            <a:r>
              <a:rPr lang="en-GB"/>
              <a:t>Win/win?</a:t>
            </a:r>
          </a:p>
          <a:p>
            <a:r>
              <a:rPr lang="en-GB"/>
              <a:t>Joint ventures/ partnerships</a:t>
            </a:r>
          </a:p>
        </p:txBody>
      </p:sp>
    </p:spTree>
    <p:extLst>
      <p:ext uri="{BB962C8B-B14F-4D97-AF65-F5344CB8AC3E}">
        <p14:creationId xmlns:p14="http://schemas.microsoft.com/office/powerpoint/2010/main" val="31417319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50C45-E04C-20C8-921F-738FFF1117B4}"/>
              </a:ext>
            </a:extLst>
          </p:cNvPr>
          <p:cNvSpPr>
            <a:spLocks noGrp="1"/>
          </p:cNvSpPr>
          <p:nvPr>
            <p:ph type="title"/>
          </p:nvPr>
        </p:nvSpPr>
        <p:spPr/>
        <p:txBody>
          <a:bodyPr/>
          <a:lstStyle/>
          <a:p>
            <a:r>
              <a:rPr lang="en-GB"/>
              <a:t>Whiteboard: </a:t>
            </a:r>
          </a:p>
        </p:txBody>
      </p:sp>
      <p:sp>
        <p:nvSpPr>
          <p:cNvPr id="3" name="Content Placeholder 2">
            <a:extLst>
              <a:ext uri="{FF2B5EF4-FFF2-40B4-BE49-F238E27FC236}">
                <a16:creationId xmlns:a16="http://schemas.microsoft.com/office/drawing/2014/main" id="{11A9ECE0-31EC-F198-F9C3-FA952BC09B98}"/>
              </a:ext>
            </a:extLst>
          </p:cNvPr>
          <p:cNvSpPr>
            <a:spLocks noGrp="1"/>
          </p:cNvSpPr>
          <p:nvPr>
            <p:ph idx="1"/>
          </p:nvPr>
        </p:nvSpPr>
        <p:spPr/>
        <p:txBody>
          <a:bodyPr/>
          <a:lstStyle/>
          <a:p>
            <a:r>
              <a:rPr lang="en-GB"/>
              <a:t>Thinking about times when you have been involved in working collaboratively, what are the 3 keys to a successful outcome? </a:t>
            </a:r>
          </a:p>
        </p:txBody>
      </p:sp>
    </p:spTree>
    <p:extLst>
      <p:ext uri="{BB962C8B-B14F-4D97-AF65-F5344CB8AC3E}">
        <p14:creationId xmlns:p14="http://schemas.microsoft.com/office/powerpoint/2010/main" val="2612540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3F24D-30E9-C8F5-ECDD-CA37E6D53DC5}"/>
              </a:ext>
            </a:extLst>
          </p:cNvPr>
          <p:cNvSpPr>
            <a:spLocks noGrp="1"/>
          </p:cNvSpPr>
          <p:nvPr>
            <p:ph type="title"/>
          </p:nvPr>
        </p:nvSpPr>
        <p:spPr/>
        <p:txBody>
          <a:bodyPr/>
          <a:lstStyle/>
          <a:p>
            <a:r>
              <a:rPr lang="en-GB"/>
              <a:t>Models of collaborative working</a:t>
            </a:r>
          </a:p>
        </p:txBody>
      </p:sp>
      <p:sp>
        <p:nvSpPr>
          <p:cNvPr id="3" name="Content Placeholder 2">
            <a:extLst>
              <a:ext uri="{FF2B5EF4-FFF2-40B4-BE49-F238E27FC236}">
                <a16:creationId xmlns:a16="http://schemas.microsoft.com/office/drawing/2014/main" id="{DA82673A-D74F-D436-0770-95E1455E21A6}"/>
              </a:ext>
            </a:extLst>
          </p:cNvPr>
          <p:cNvSpPr>
            <a:spLocks noGrp="1"/>
          </p:cNvSpPr>
          <p:nvPr>
            <p:ph idx="1"/>
          </p:nvPr>
        </p:nvSpPr>
        <p:spPr/>
        <p:txBody>
          <a:bodyPr/>
          <a:lstStyle/>
          <a:p>
            <a:r>
              <a:rPr lang="en-GB"/>
              <a:t>Parallel working</a:t>
            </a:r>
          </a:p>
          <a:p>
            <a:r>
              <a:rPr lang="en-GB"/>
              <a:t>Joint working</a:t>
            </a:r>
          </a:p>
          <a:p>
            <a:r>
              <a:rPr lang="en-GB"/>
              <a:t>Sequential working</a:t>
            </a:r>
          </a:p>
          <a:p>
            <a:endParaRPr lang="en-GB"/>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5702DE19-F86B-FC7B-AFF0-53E6EEA94789}"/>
                  </a:ext>
                </a:extLst>
              </p14:cNvPr>
              <p14:cNvContentPartPr/>
              <p14:nvPr/>
            </p14:nvContentPartPr>
            <p14:xfrm>
              <a:off x="6400224" y="1727568"/>
              <a:ext cx="1099080" cy="46440"/>
            </p14:xfrm>
          </p:contentPart>
        </mc:Choice>
        <mc:Fallback xmlns="">
          <p:pic>
            <p:nvPicPr>
              <p:cNvPr id="4" name="Ink 3">
                <a:extLst>
                  <a:ext uri="{FF2B5EF4-FFF2-40B4-BE49-F238E27FC236}">
                    <a16:creationId xmlns:a16="http://schemas.microsoft.com/office/drawing/2014/main" id="{5702DE19-F86B-FC7B-AFF0-53E6EEA94789}"/>
                  </a:ext>
                </a:extLst>
              </p:cNvPr>
              <p:cNvPicPr/>
              <p:nvPr/>
            </p:nvPicPr>
            <p:blipFill>
              <a:blip r:embed="rId3"/>
              <a:stretch>
                <a:fillRect/>
              </a:stretch>
            </p:blipFill>
            <p:spPr>
              <a:xfrm>
                <a:off x="6391584" y="1718568"/>
                <a:ext cx="1116720" cy="6408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DF57A9D0-6657-8D1D-3F10-84D4E4064D0C}"/>
                  </a:ext>
                </a:extLst>
              </p14:cNvPr>
              <p14:cNvContentPartPr/>
              <p14:nvPr/>
            </p14:nvContentPartPr>
            <p14:xfrm>
              <a:off x="6418584" y="1885248"/>
              <a:ext cx="1111680" cy="34920"/>
            </p14:xfrm>
          </p:contentPart>
        </mc:Choice>
        <mc:Fallback xmlns="">
          <p:pic>
            <p:nvPicPr>
              <p:cNvPr id="5" name="Ink 4">
                <a:extLst>
                  <a:ext uri="{FF2B5EF4-FFF2-40B4-BE49-F238E27FC236}">
                    <a16:creationId xmlns:a16="http://schemas.microsoft.com/office/drawing/2014/main" id="{DF57A9D0-6657-8D1D-3F10-84D4E4064D0C}"/>
                  </a:ext>
                </a:extLst>
              </p:cNvPr>
              <p:cNvPicPr/>
              <p:nvPr/>
            </p:nvPicPr>
            <p:blipFill>
              <a:blip r:embed="rId5"/>
              <a:stretch>
                <a:fillRect/>
              </a:stretch>
            </p:blipFill>
            <p:spPr>
              <a:xfrm>
                <a:off x="6409944" y="1876608"/>
                <a:ext cx="1129320" cy="525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4F9BA8E0-6721-E3CA-7ADE-351DF09CDB17}"/>
                  </a:ext>
                </a:extLst>
              </p14:cNvPr>
              <p14:cNvContentPartPr/>
              <p14:nvPr/>
            </p14:nvContentPartPr>
            <p14:xfrm>
              <a:off x="6464664" y="2021328"/>
              <a:ext cx="1113480" cy="27000"/>
            </p14:xfrm>
          </p:contentPart>
        </mc:Choice>
        <mc:Fallback xmlns="">
          <p:pic>
            <p:nvPicPr>
              <p:cNvPr id="6" name="Ink 5">
                <a:extLst>
                  <a:ext uri="{FF2B5EF4-FFF2-40B4-BE49-F238E27FC236}">
                    <a16:creationId xmlns:a16="http://schemas.microsoft.com/office/drawing/2014/main" id="{4F9BA8E0-6721-E3CA-7ADE-351DF09CDB17}"/>
                  </a:ext>
                </a:extLst>
              </p:cNvPr>
              <p:cNvPicPr/>
              <p:nvPr/>
            </p:nvPicPr>
            <p:blipFill>
              <a:blip r:embed="rId7"/>
              <a:stretch>
                <a:fillRect/>
              </a:stretch>
            </p:blipFill>
            <p:spPr>
              <a:xfrm>
                <a:off x="6455664" y="2012688"/>
                <a:ext cx="1131120" cy="446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0164428A-5D48-5D3C-DC9D-4A829CD91D40}"/>
                  </a:ext>
                </a:extLst>
              </p14:cNvPr>
              <p14:cNvContentPartPr/>
              <p14:nvPr/>
            </p14:nvContentPartPr>
            <p14:xfrm>
              <a:off x="6217344" y="2316168"/>
              <a:ext cx="1247400" cy="144360"/>
            </p14:xfrm>
          </p:contentPart>
        </mc:Choice>
        <mc:Fallback xmlns="">
          <p:pic>
            <p:nvPicPr>
              <p:cNvPr id="7" name="Ink 6">
                <a:extLst>
                  <a:ext uri="{FF2B5EF4-FFF2-40B4-BE49-F238E27FC236}">
                    <a16:creationId xmlns:a16="http://schemas.microsoft.com/office/drawing/2014/main" id="{0164428A-5D48-5D3C-DC9D-4A829CD91D40}"/>
                  </a:ext>
                </a:extLst>
              </p:cNvPr>
              <p:cNvPicPr/>
              <p:nvPr/>
            </p:nvPicPr>
            <p:blipFill>
              <a:blip r:embed="rId9"/>
              <a:stretch>
                <a:fillRect/>
              </a:stretch>
            </p:blipFill>
            <p:spPr>
              <a:xfrm>
                <a:off x="6208704" y="2307528"/>
                <a:ext cx="1265040" cy="162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E550D01A-BC46-A43B-CBF8-FFE7CB369037}"/>
                  </a:ext>
                </a:extLst>
              </p14:cNvPr>
              <p14:cNvContentPartPr/>
              <p14:nvPr/>
            </p14:nvContentPartPr>
            <p14:xfrm>
              <a:off x="6245064" y="2477808"/>
              <a:ext cx="1288440" cy="166680"/>
            </p14:xfrm>
          </p:contentPart>
        </mc:Choice>
        <mc:Fallback xmlns="">
          <p:pic>
            <p:nvPicPr>
              <p:cNvPr id="8" name="Ink 7">
                <a:extLst>
                  <a:ext uri="{FF2B5EF4-FFF2-40B4-BE49-F238E27FC236}">
                    <a16:creationId xmlns:a16="http://schemas.microsoft.com/office/drawing/2014/main" id="{E550D01A-BC46-A43B-CBF8-FFE7CB369037}"/>
                  </a:ext>
                </a:extLst>
              </p:cNvPr>
              <p:cNvPicPr/>
              <p:nvPr/>
            </p:nvPicPr>
            <p:blipFill>
              <a:blip r:embed="rId11"/>
              <a:stretch>
                <a:fillRect/>
              </a:stretch>
            </p:blipFill>
            <p:spPr>
              <a:xfrm>
                <a:off x="6236424" y="2468808"/>
                <a:ext cx="1306080" cy="184320"/>
              </a:xfrm>
              <a:prstGeom prst="rect">
                <a:avLst/>
              </a:prstGeom>
            </p:spPr>
          </p:pic>
        </mc:Fallback>
      </mc:AlternateContent>
      <p:grpSp>
        <p:nvGrpSpPr>
          <p:cNvPr id="12" name="Group 11">
            <a:extLst>
              <a:ext uri="{FF2B5EF4-FFF2-40B4-BE49-F238E27FC236}">
                <a16:creationId xmlns:a16="http://schemas.microsoft.com/office/drawing/2014/main" id="{B7F9A536-0E86-3551-8012-5EE82EB866D1}"/>
              </a:ext>
            </a:extLst>
          </p:cNvPr>
          <p:cNvGrpSpPr/>
          <p:nvPr/>
        </p:nvGrpSpPr>
        <p:grpSpPr>
          <a:xfrm>
            <a:off x="5851944" y="2924928"/>
            <a:ext cx="2140560" cy="229680"/>
            <a:chOff x="5851944" y="2924928"/>
            <a:chExt cx="2140560" cy="229680"/>
          </a:xfrm>
        </p:grpSpPr>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3912E97C-7C62-E7A1-85A8-A90AE1696FC1}"/>
                    </a:ext>
                  </a:extLst>
                </p14:cNvPr>
                <p14:cNvContentPartPr/>
                <p14:nvPr/>
              </p14:nvContentPartPr>
              <p14:xfrm>
                <a:off x="5851944" y="2924928"/>
                <a:ext cx="511920" cy="37800"/>
              </p14:xfrm>
            </p:contentPart>
          </mc:Choice>
          <mc:Fallback xmlns="">
            <p:pic>
              <p:nvPicPr>
                <p:cNvPr id="9" name="Ink 8">
                  <a:extLst>
                    <a:ext uri="{FF2B5EF4-FFF2-40B4-BE49-F238E27FC236}">
                      <a16:creationId xmlns:a16="http://schemas.microsoft.com/office/drawing/2014/main" id="{3912E97C-7C62-E7A1-85A8-A90AE1696FC1}"/>
                    </a:ext>
                  </a:extLst>
                </p:cNvPr>
                <p:cNvPicPr/>
                <p:nvPr/>
              </p:nvPicPr>
              <p:blipFill>
                <a:blip r:embed="rId13"/>
                <a:stretch>
                  <a:fillRect/>
                </a:stretch>
              </p:blipFill>
              <p:spPr>
                <a:xfrm>
                  <a:off x="5842944" y="2916288"/>
                  <a:ext cx="529560" cy="554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0" name="Ink 9">
                  <a:extLst>
                    <a:ext uri="{FF2B5EF4-FFF2-40B4-BE49-F238E27FC236}">
                      <a16:creationId xmlns:a16="http://schemas.microsoft.com/office/drawing/2014/main" id="{D25D010C-8FC8-926A-9B66-EB34F9957CC0}"/>
                    </a:ext>
                  </a:extLst>
                </p14:cNvPr>
                <p14:cNvContentPartPr/>
                <p14:nvPr/>
              </p14:nvContentPartPr>
              <p14:xfrm>
                <a:off x="6464664" y="3016368"/>
                <a:ext cx="585360" cy="19440"/>
              </p14:xfrm>
            </p:contentPart>
          </mc:Choice>
          <mc:Fallback xmlns="">
            <p:pic>
              <p:nvPicPr>
                <p:cNvPr id="10" name="Ink 9">
                  <a:extLst>
                    <a:ext uri="{FF2B5EF4-FFF2-40B4-BE49-F238E27FC236}">
                      <a16:creationId xmlns:a16="http://schemas.microsoft.com/office/drawing/2014/main" id="{D25D010C-8FC8-926A-9B66-EB34F9957CC0}"/>
                    </a:ext>
                  </a:extLst>
                </p:cNvPr>
                <p:cNvPicPr/>
                <p:nvPr/>
              </p:nvPicPr>
              <p:blipFill>
                <a:blip r:embed="rId15"/>
                <a:stretch>
                  <a:fillRect/>
                </a:stretch>
              </p:blipFill>
              <p:spPr>
                <a:xfrm>
                  <a:off x="6455664" y="3007728"/>
                  <a:ext cx="603000" cy="3708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1" name="Ink 10">
                  <a:extLst>
                    <a:ext uri="{FF2B5EF4-FFF2-40B4-BE49-F238E27FC236}">
                      <a16:creationId xmlns:a16="http://schemas.microsoft.com/office/drawing/2014/main" id="{3F0BAB3C-1CC6-1758-3DA9-7AB94126818A}"/>
                    </a:ext>
                  </a:extLst>
                </p14:cNvPr>
                <p14:cNvContentPartPr/>
                <p14:nvPr/>
              </p14:nvContentPartPr>
              <p14:xfrm>
                <a:off x="7150464" y="3108168"/>
                <a:ext cx="842040" cy="46440"/>
              </p14:xfrm>
            </p:contentPart>
          </mc:Choice>
          <mc:Fallback xmlns="">
            <p:pic>
              <p:nvPicPr>
                <p:cNvPr id="11" name="Ink 10">
                  <a:extLst>
                    <a:ext uri="{FF2B5EF4-FFF2-40B4-BE49-F238E27FC236}">
                      <a16:creationId xmlns:a16="http://schemas.microsoft.com/office/drawing/2014/main" id="{3F0BAB3C-1CC6-1758-3DA9-7AB94126818A}"/>
                    </a:ext>
                  </a:extLst>
                </p:cNvPr>
                <p:cNvPicPr/>
                <p:nvPr/>
              </p:nvPicPr>
              <p:blipFill>
                <a:blip r:embed="rId17"/>
                <a:stretch>
                  <a:fillRect/>
                </a:stretch>
              </p:blipFill>
              <p:spPr>
                <a:xfrm>
                  <a:off x="7141464" y="3099168"/>
                  <a:ext cx="859680" cy="64080"/>
                </a:xfrm>
                <a:prstGeom prst="rect">
                  <a:avLst/>
                </a:prstGeom>
              </p:spPr>
            </p:pic>
          </mc:Fallback>
        </mc:AlternateContent>
      </p:grpSp>
    </p:spTree>
    <p:extLst>
      <p:ext uri="{BB962C8B-B14F-4D97-AF65-F5344CB8AC3E}">
        <p14:creationId xmlns:p14="http://schemas.microsoft.com/office/powerpoint/2010/main" val="2956781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7182F-BDA2-72A4-BA0E-979F7A9DF525}"/>
              </a:ext>
            </a:extLst>
          </p:cNvPr>
          <p:cNvSpPr>
            <a:spLocks noGrp="1"/>
          </p:cNvSpPr>
          <p:nvPr>
            <p:ph type="title"/>
          </p:nvPr>
        </p:nvSpPr>
        <p:spPr/>
        <p:txBody>
          <a:bodyPr/>
          <a:lstStyle/>
          <a:p>
            <a:r>
              <a:rPr lang="en-GB"/>
              <a:t>Ineffective collaboration</a:t>
            </a:r>
          </a:p>
        </p:txBody>
      </p:sp>
      <p:sp>
        <p:nvSpPr>
          <p:cNvPr id="3" name="Content Placeholder 2">
            <a:extLst>
              <a:ext uri="{FF2B5EF4-FFF2-40B4-BE49-F238E27FC236}">
                <a16:creationId xmlns:a16="http://schemas.microsoft.com/office/drawing/2014/main" id="{087FB44A-F8DB-8DA6-3FB1-17DC2B3CE210}"/>
              </a:ext>
            </a:extLst>
          </p:cNvPr>
          <p:cNvSpPr>
            <a:spLocks noGrp="1"/>
          </p:cNvSpPr>
          <p:nvPr>
            <p:ph idx="1"/>
          </p:nvPr>
        </p:nvSpPr>
        <p:spPr/>
        <p:txBody>
          <a:bodyPr/>
          <a:lstStyle/>
          <a:p>
            <a:r>
              <a:rPr lang="en-GB"/>
              <a:t>Interests/ priorities not aligned</a:t>
            </a:r>
          </a:p>
          <a:p>
            <a:r>
              <a:rPr lang="en-GB"/>
              <a:t>Commitment unequal</a:t>
            </a:r>
          </a:p>
          <a:p>
            <a:r>
              <a:rPr lang="en-GB"/>
              <a:t>Win/lose rather than win/win</a:t>
            </a:r>
          </a:p>
          <a:p>
            <a:r>
              <a:rPr lang="en-GB"/>
              <a:t>Undefined/ different aims</a:t>
            </a:r>
          </a:p>
          <a:p>
            <a:r>
              <a:rPr lang="en-GB"/>
              <a:t>Friction and poor communication</a:t>
            </a:r>
          </a:p>
          <a:p>
            <a:r>
              <a:rPr lang="en-GB"/>
              <a:t>Inconsistent expectations </a:t>
            </a:r>
          </a:p>
          <a:p>
            <a:r>
              <a:rPr lang="en-GB"/>
              <a:t>Ownership and coordination</a:t>
            </a:r>
          </a:p>
          <a:p>
            <a:r>
              <a:rPr lang="en-GB"/>
              <a:t>“Coalition of the Unwilling”</a:t>
            </a:r>
          </a:p>
        </p:txBody>
      </p:sp>
    </p:spTree>
    <p:extLst>
      <p:ext uri="{BB962C8B-B14F-4D97-AF65-F5344CB8AC3E}">
        <p14:creationId xmlns:p14="http://schemas.microsoft.com/office/powerpoint/2010/main" val="13924793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1E551-8BD1-D790-17D8-0AF297E24619}"/>
              </a:ext>
            </a:extLst>
          </p:cNvPr>
          <p:cNvSpPr>
            <a:spLocks noGrp="1"/>
          </p:cNvSpPr>
          <p:nvPr>
            <p:ph type="title"/>
          </p:nvPr>
        </p:nvSpPr>
        <p:spPr/>
        <p:txBody>
          <a:bodyPr/>
          <a:lstStyle/>
          <a:p>
            <a:r>
              <a:rPr lang="en-GB"/>
              <a:t>My specialist practice  12/2/25</a:t>
            </a:r>
          </a:p>
        </p:txBody>
      </p:sp>
      <p:sp>
        <p:nvSpPr>
          <p:cNvPr id="3" name="Content Placeholder 2">
            <a:extLst>
              <a:ext uri="{FF2B5EF4-FFF2-40B4-BE49-F238E27FC236}">
                <a16:creationId xmlns:a16="http://schemas.microsoft.com/office/drawing/2014/main" id="{3A8631AA-26FE-388C-0976-587A323959E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0253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C702DB-C509-4770-91F3-DF94B3E227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E7665A-154D-4128-958E-428F6090B8F5}">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D26CFB74-C140-4C61-9215-E46A0DFCAEE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585</TotalTime>
  <Words>2720</Words>
  <Application>Microsoft Office PowerPoint</Application>
  <PresentationFormat>Widescreen</PresentationFormat>
  <Paragraphs>322</Paragraphs>
  <Slides>33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Akzidenz-Grotesk BQ</vt:lpstr>
      <vt:lpstr>Aptos</vt:lpstr>
      <vt:lpstr>Aptos Display</vt:lpstr>
      <vt:lpstr>Arial</vt:lpstr>
      <vt:lpstr>Calibri</vt:lpstr>
      <vt:lpstr>Segoe UI</vt:lpstr>
      <vt:lpstr>Times New Roman</vt:lpstr>
      <vt:lpstr>Office Theme</vt:lpstr>
      <vt:lpstr>HPAR7007 Archaeological Specialist Practice  Module introduction</vt:lpstr>
      <vt:lpstr>Session outline</vt:lpstr>
      <vt:lpstr>Reminders</vt:lpstr>
      <vt:lpstr>Careers guidance 1</vt:lpstr>
      <vt:lpstr>Careers guidance 2</vt:lpstr>
      <vt:lpstr>Careers guidance 3</vt:lpstr>
      <vt:lpstr>My Career</vt:lpstr>
      <vt:lpstr>Digital Skills session</vt:lpstr>
      <vt:lpstr>Freelance and Business Startup course</vt:lpstr>
      <vt:lpstr>Feedback on assignments 1</vt:lpstr>
      <vt:lpstr>Feedback on assignments 2</vt:lpstr>
      <vt:lpstr>Feedback on assignments 3</vt:lpstr>
      <vt:lpstr>HPAR7007 KSBs</vt:lpstr>
      <vt:lpstr>Course content</vt:lpstr>
      <vt:lpstr>Specialist speakers</vt:lpstr>
      <vt:lpstr>Assessments</vt:lpstr>
      <vt:lpstr>Assessments</vt:lpstr>
      <vt:lpstr>Assessments</vt:lpstr>
      <vt:lpstr>Assessments</vt:lpstr>
      <vt:lpstr>Marking criteria 1</vt:lpstr>
      <vt:lpstr>Marking criteria 2</vt:lpstr>
      <vt:lpstr>Marking criteria 3</vt:lpstr>
      <vt:lpstr>Marking criteria 4</vt:lpstr>
      <vt:lpstr>Marking criteria 5</vt:lpstr>
      <vt:lpstr>Use of AI</vt:lpstr>
      <vt:lpstr>Ethics</vt:lpstr>
      <vt:lpstr>Hierarchical working </vt:lpstr>
      <vt:lpstr>Hierarchical working - problems</vt:lpstr>
      <vt:lpstr>Collaboration and co-working</vt:lpstr>
      <vt:lpstr>Whiteboard: </vt:lpstr>
      <vt:lpstr>Models of collaborative working</vt:lpstr>
      <vt:lpstr>Ineffective collaboration</vt:lpstr>
      <vt:lpstr>My specialist practice  12/2/25</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Martin Locock</dc:creator>
  <cp:lastModifiedBy>Martin Locock</cp:lastModifiedBy>
  <cp:revision>1</cp:revision>
  <dcterms:created xsi:type="dcterms:W3CDTF">2025-01-17T14:48:32Z</dcterms:created>
  <dcterms:modified xsi:type="dcterms:W3CDTF">2025-02-03T11:41:41Z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