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40"/>
  </p:notesMasterIdLst>
  <p:sldIdLst>
    <p:sldId id="269" r:id="rId5"/>
    <p:sldId id="320" r:id="rId6"/>
    <p:sldId id="319" r:id="rId7"/>
    <p:sldId id="287" r:id="rId8"/>
    <p:sldId id="310" r:id="rId9"/>
    <p:sldId id="318" r:id="rId10"/>
    <p:sldId id="323" r:id="rId11"/>
    <p:sldId id="377" r:id="rId12"/>
    <p:sldId id="282" r:id="rId13"/>
    <p:sldId id="324" r:id="rId14"/>
    <p:sldId id="379" r:id="rId15"/>
    <p:sldId id="312" r:id="rId16"/>
    <p:sldId id="378" r:id="rId17"/>
    <p:sldId id="381" r:id="rId18"/>
    <p:sldId id="314" r:id="rId19"/>
    <p:sldId id="382" r:id="rId20"/>
    <p:sldId id="307" r:id="rId21"/>
    <p:sldId id="380" r:id="rId22"/>
    <p:sldId id="301" r:id="rId23"/>
    <p:sldId id="268" r:id="rId24"/>
    <p:sldId id="363" r:id="rId25"/>
    <p:sldId id="311" r:id="rId26"/>
    <p:sldId id="385" r:id="rId27"/>
    <p:sldId id="384" r:id="rId28"/>
    <p:sldId id="386" r:id="rId29"/>
    <p:sldId id="290" r:id="rId30"/>
    <p:sldId id="387" r:id="rId31"/>
    <p:sldId id="388" r:id="rId32"/>
    <p:sldId id="289" r:id="rId33"/>
    <p:sldId id="543" r:id="rId34"/>
    <p:sldId id="383" r:id="rId35"/>
    <p:sldId id="288" r:id="rId36"/>
    <p:sldId id="302" r:id="rId37"/>
    <p:sldId id="267" r:id="rId38"/>
    <p:sldId id="376" r:id="rId39"/>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69"/>
            <p14:sldId id="320"/>
            <p14:sldId id="319"/>
            <p14:sldId id="287"/>
            <p14:sldId id="310"/>
            <p14:sldId id="318"/>
            <p14:sldId id="323"/>
            <p14:sldId id="377"/>
            <p14:sldId id="282"/>
            <p14:sldId id="324"/>
            <p14:sldId id="379"/>
            <p14:sldId id="312"/>
            <p14:sldId id="378"/>
            <p14:sldId id="381"/>
            <p14:sldId id="314"/>
            <p14:sldId id="382"/>
            <p14:sldId id="307"/>
            <p14:sldId id="380"/>
            <p14:sldId id="301"/>
            <p14:sldId id="268"/>
            <p14:sldId id="363"/>
            <p14:sldId id="311"/>
            <p14:sldId id="385"/>
            <p14:sldId id="384"/>
            <p14:sldId id="386"/>
            <p14:sldId id="290"/>
            <p14:sldId id="387"/>
            <p14:sldId id="388"/>
            <p14:sldId id="289"/>
            <p14:sldId id="543"/>
            <p14:sldId id="383"/>
            <p14:sldId id="288"/>
            <p14:sldId id="302"/>
            <p14:sldId id="267"/>
            <p14:sldId id="37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99B10D-D06C-4C4F-98F0-FE4C742CF400}" v="12" dt="2024-02-11T15:06:58.0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600" autoAdjust="0"/>
    <p:restoredTop sz="86667" autoAdjust="0"/>
  </p:normalViewPr>
  <p:slideViewPr>
    <p:cSldViewPr snapToGrid="0">
      <p:cViewPr varScale="1">
        <p:scale>
          <a:sx n="54" d="100"/>
          <a:sy n="54" d="100"/>
        </p:scale>
        <p:origin x="537" y="30"/>
      </p:cViewPr>
      <p:guideLst/>
    </p:cSldViewPr>
  </p:slideViewPr>
  <p:notesTextViewPr>
    <p:cViewPr>
      <p:scale>
        <a:sx n="1" d="1"/>
        <a:sy n="1" d="1"/>
      </p:scale>
      <p:origin x="0" y="0"/>
    </p:cViewPr>
  </p:notesTextViewPr>
  <p:sorterViewPr>
    <p:cViewPr>
      <p:scale>
        <a:sx n="100" d="100"/>
        <a:sy n="100" d="100"/>
      </p:scale>
      <p:origin x="0" y="-5579"/>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00B994F0-0351-4060-8F08-9D0CAC5B8814}"/>
    <pc:docChg chg="addSld modSld">
      <pc:chgData name="James Williams" userId="c957a50b-491f-4d94-b4bc-52aca3e2340d" providerId="ADAL" clId="{00B994F0-0351-4060-8F08-9D0CAC5B8814}" dt="2022-12-21T18:33:53.349" v="1" actId="20577"/>
      <pc:docMkLst>
        <pc:docMk/>
      </pc:docMkLst>
      <pc:sldChg chg="modSp add mod">
        <pc:chgData name="James Williams" userId="c957a50b-491f-4d94-b4bc-52aca3e2340d" providerId="ADAL" clId="{00B994F0-0351-4060-8F08-9D0CAC5B8814}" dt="2022-12-21T18:33:53.349" v="1" actId="20577"/>
        <pc:sldMkLst>
          <pc:docMk/>
          <pc:sldMk cId="2028065261" sldId="363"/>
        </pc:sldMkLst>
        <pc:spChg chg="mod">
          <ac:chgData name="James Williams" userId="c957a50b-491f-4d94-b4bc-52aca3e2340d" providerId="ADAL" clId="{00B994F0-0351-4060-8F08-9D0CAC5B8814}" dt="2022-12-21T18:33:53.349" v="1" actId="20577"/>
          <ac:spMkLst>
            <pc:docMk/>
            <pc:sldMk cId="2028065261" sldId="363"/>
            <ac:spMk id="2" creationId="{61365102-6F14-4FB7-8C3C-AB618E6179A2}"/>
          </ac:spMkLst>
        </pc:spChg>
      </pc:sldChg>
    </pc:docChg>
  </pc:docChgLst>
  <pc:docChgLst>
    <pc:chgData name="James Williams" userId="c957a50b-491f-4d94-b4bc-52aca3e2340d" providerId="ADAL" clId="{1799B10D-D06C-4C4F-98F0-FE4C742CF400}"/>
    <pc:docChg chg="undo custSel addSld delSld modSld sldOrd modSection">
      <pc:chgData name="James Williams" userId="c957a50b-491f-4d94-b4bc-52aca3e2340d" providerId="ADAL" clId="{1799B10D-D06C-4C4F-98F0-FE4C742CF400}" dt="2024-02-11T15:07:04.950" v="978" actId="2696"/>
      <pc:docMkLst>
        <pc:docMk/>
      </pc:docMkLst>
      <pc:sldChg chg="modSp mod">
        <pc:chgData name="James Williams" userId="c957a50b-491f-4d94-b4bc-52aca3e2340d" providerId="ADAL" clId="{1799B10D-D06C-4C4F-98F0-FE4C742CF400}" dt="2024-01-25T16:18:11.067" v="327" actId="732"/>
        <pc:sldMkLst>
          <pc:docMk/>
          <pc:sldMk cId="3136927749" sldId="282"/>
        </pc:sldMkLst>
        <pc:spChg chg="mod">
          <ac:chgData name="James Williams" userId="c957a50b-491f-4d94-b4bc-52aca3e2340d" providerId="ADAL" clId="{1799B10D-D06C-4C4F-98F0-FE4C742CF400}" dt="2024-01-25T16:16:35.190" v="313" actId="20577"/>
          <ac:spMkLst>
            <pc:docMk/>
            <pc:sldMk cId="3136927749" sldId="282"/>
            <ac:spMk id="2" creationId="{2B75CD77-B0CD-41F0-B6F4-812C9DAC10E2}"/>
          </ac:spMkLst>
        </pc:spChg>
        <pc:graphicFrameChg chg="mod">
          <ac:chgData name="James Williams" userId="c957a50b-491f-4d94-b4bc-52aca3e2340d" providerId="ADAL" clId="{1799B10D-D06C-4C4F-98F0-FE4C742CF400}" dt="2024-01-25T16:17:26.031" v="318" actId="1076"/>
          <ac:graphicFrameMkLst>
            <pc:docMk/>
            <pc:sldMk cId="3136927749" sldId="282"/>
            <ac:graphicFrameMk id="5" creationId="{0E941922-CE91-4DF6-BA44-87B3C4808366}"/>
          </ac:graphicFrameMkLst>
        </pc:graphicFrameChg>
        <pc:picChg chg="mod modCrop">
          <ac:chgData name="James Williams" userId="c957a50b-491f-4d94-b4bc-52aca3e2340d" providerId="ADAL" clId="{1799B10D-D06C-4C4F-98F0-FE4C742CF400}" dt="2024-01-25T16:18:11.067" v="327" actId="732"/>
          <ac:picMkLst>
            <pc:docMk/>
            <pc:sldMk cId="3136927749" sldId="282"/>
            <ac:picMk id="4" creationId="{E9D36FB9-3B19-58E1-05BB-E60A2DFC3304}"/>
          </ac:picMkLst>
        </pc:picChg>
      </pc:sldChg>
      <pc:sldChg chg="modSp mod">
        <pc:chgData name="James Williams" userId="c957a50b-491f-4d94-b4bc-52aca3e2340d" providerId="ADAL" clId="{1799B10D-D06C-4C4F-98F0-FE4C742CF400}" dt="2024-01-25T16:06:34.280" v="66" actId="1076"/>
        <pc:sldMkLst>
          <pc:docMk/>
          <pc:sldMk cId="4147325866" sldId="287"/>
        </pc:sldMkLst>
        <pc:spChg chg="mod">
          <ac:chgData name="James Williams" userId="c957a50b-491f-4d94-b4bc-52aca3e2340d" providerId="ADAL" clId="{1799B10D-D06C-4C4F-98F0-FE4C742CF400}" dt="2024-01-25T16:06:34.280" v="66" actId="1076"/>
          <ac:spMkLst>
            <pc:docMk/>
            <pc:sldMk cId="4147325866" sldId="287"/>
            <ac:spMk id="2" creationId="{B2389724-1B64-457E-B21D-625D52E03907}"/>
          </ac:spMkLst>
        </pc:spChg>
        <pc:spChg chg="mod">
          <ac:chgData name="James Williams" userId="c957a50b-491f-4d94-b4bc-52aca3e2340d" providerId="ADAL" clId="{1799B10D-D06C-4C4F-98F0-FE4C742CF400}" dt="2024-01-25T16:06:30.112" v="65" actId="14100"/>
          <ac:spMkLst>
            <pc:docMk/>
            <pc:sldMk cId="4147325866" sldId="287"/>
            <ac:spMk id="3" creationId="{422CFA14-634B-4B25-9B9E-54387B1760E4}"/>
          </ac:spMkLst>
        </pc:spChg>
      </pc:sldChg>
      <pc:sldChg chg="modSp mod">
        <pc:chgData name="James Williams" userId="c957a50b-491f-4d94-b4bc-52aca3e2340d" providerId="ADAL" clId="{1799B10D-D06C-4C4F-98F0-FE4C742CF400}" dt="2024-01-25T18:07:40.033" v="855" actId="14100"/>
        <pc:sldMkLst>
          <pc:docMk/>
          <pc:sldMk cId="2392139826" sldId="289"/>
        </pc:sldMkLst>
        <pc:spChg chg="mod">
          <ac:chgData name="James Williams" userId="c957a50b-491f-4d94-b4bc-52aca3e2340d" providerId="ADAL" clId="{1799B10D-D06C-4C4F-98F0-FE4C742CF400}" dt="2024-01-25T18:07:40.033" v="855" actId="14100"/>
          <ac:spMkLst>
            <pc:docMk/>
            <pc:sldMk cId="2392139826" sldId="289"/>
            <ac:spMk id="2" creationId="{D8FD6AB3-44F1-49F3-94BB-98B9BDC301BB}"/>
          </ac:spMkLst>
        </pc:spChg>
      </pc:sldChg>
      <pc:sldChg chg="add">
        <pc:chgData name="James Williams" userId="c957a50b-491f-4d94-b4bc-52aca3e2340d" providerId="ADAL" clId="{1799B10D-D06C-4C4F-98F0-FE4C742CF400}" dt="2024-01-25T18:09:01.535" v="862"/>
        <pc:sldMkLst>
          <pc:docMk/>
          <pc:sldMk cId="3105078936" sldId="290"/>
        </pc:sldMkLst>
      </pc:sldChg>
      <pc:sldChg chg="modSp del mod">
        <pc:chgData name="James Williams" userId="c957a50b-491f-4d94-b4bc-52aca3e2340d" providerId="ADAL" clId="{1799B10D-D06C-4C4F-98F0-FE4C742CF400}" dt="2024-01-25T18:08:53.941" v="861" actId="2696"/>
        <pc:sldMkLst>
          <pc:docMk/>
          <pc:sldMk cId="4112912670" sldId="290"/>
        </pc:sldMkLst>
        <pc:spChg chg="mod">
          <ac:chgData name="James Williams" userId="c957a50b-491f-4d94-b4bc-52aca3e2340d" providerId="ADAL" clId="{1799B10D-D06C-4C4F-98F0-FE4C742CF400}" dt="2024-01-25T18:04:01.020" v="772" actId="20577"/>
          <ac:spMkLst>
            <pc:docMk/>
            <pc:sldMk cId="4112912670" sldId="290"/>
            <ac:spMk id="4" creationId="{0833C173-4216-4B13-AEB2-DD282EBE7E44}"/>
          </ac:spMkLst>
        </pc:spChg>
      </pc:sldChg>
      <pc:sldChg chg="modSp del mod">
        <pc:chgData name="James Williams" userId="c957a50b-491f-4d94-b4bc-52aca3e2340d" providerId="ADAL" clId="{1799B10D-D06C-4C4F-98F0-FE4C742CF400}" dt="2024-01-25T19:07:37.486" v="886" actId="2696"/>
        <pc:sldMkLst>
          <pc:docMk/>
          <pc:sldMk cId="755997143" sldId="300"/>
        </pc:sldMkLst>
        <pc:spChg chg="mod">
          <ac:chgData name="James Williams" userId="c957a50b-491f-4d94-b4bc-52aca3e2340d" providerId="ADAL" clId="{1799B10D-D06C-4C4F-98F0-FE4C742CF400}" dt="2024-01-25T18:08:02.121" v="860" actId="20577"/>
          <ac:spMkLst>
            <pc:docMk/>
            <pc:sldMk cId="755997143" sldId="300"/>
            <ac:spMk id="3" creationId="{74C4A6F2-EF4E-4D1D-8853-9231B65E61D8}"/>
          </ac:spMkLst>
        </pc:spChg>
        <pc:spChg chg="mod">
          <ac:chgData name="James Williams" userId="c957a50b-491f-4d94-b4bc-52aca3e2340d" providerId="ADAL" clId="{1799B10D-D06C-4C4F-98F0-FE4C742CF400}" dt="2024-01-25T17:43:18.463" v="366" actId="20577"/>
          <ac:spMkLst>
            <pc:docMk/>
            <pc:sldMk cId="755997143" sldId="300"/>
            <ac:spMk id="4" creationId="{0833C173-4216-4B13-AEB2-DD282EBE7E44}"/>
          </ac:spMkLst>
        </pc:spChg>
      </pc:sldChg>
      <pc:sldChg chg="modSp mod ord">
        <pc:chgData name="James Williams" userId="c957a50b-491f-4d94-b4bc-52aca3e2340d" providerId="ADAL" clId="{1799B10D-D06C-4C4F-98F0-FE4C742CF400}" dt="2024-01-25T18:05:39.638" v="809" actId="20577"/>
        <pc:sldMkLst>
          <pc:docMk/>
          <pc:sldMk cId="2961266617" sldId="301"/>
        </pc:sldMkLst>
        <pc:spChg chg="mod">
          <ac:chgData name="James Williams" userId="c957a50b-491f-4d94-b4bc-52aca3e2340d" providerId="ADAL" clId="{1799B10D-D06C-4C4F-98F0-FE4C742CF400}" dt="2024-01-25T18:05:39.638" v="809" actId="20577"/>
          <ac:spMkLst>
            <pc:docMk/>
            <pc:sldMk cId="2961266617" sldId="301"/>
            <ac:spMk id="3" creationId="{795B3E02-BC8B-4FF6-B744-2254AEFA265E}"/>
          </ac:spMkLst>
        </pc:spChg>
      </pc:sldChg>
      <pc:sldChg chg="modSp mod">
        <pc:chgData name="James Williams" userId="c957a50b-491f-4d94-b4bc-52aca3e2340d" providerId="ADAL" clId="{1799B10D-D06C-4C4F-98F0-FE4C742CF400}" dt="2024-01-25T16:10:45.235" v="250" actId="404"/>
        <pc:sldMkLst>
          <pc:docMk/>
          <pc:sldMk cId="1659939802" sldId="310"/>
        </pc:sldMkLst>
        <pc:spChg chg="mod">
          <ac:chgData name="James Williams" userId="c957a50b-491f-4d94-b4bc-52aca3e2340d" providerId="ADAL" clId="{1799B10D-D06C-4C4F-98F0-FE4C742CF400}" dt="2024-01-25T16:10:45.235" v="250" actId="404"/>
          <ac:spMkLst>
            <pc:docMk/>
            <pc:sldMk cId="1659939802" sldId="310"/>
            <ac:spMk id="3" creationId="{422CFA14-634B-4B25-9B9E-54387B1760E4}"/>
          </ac:spMkLst>
        </pc:spChg>
      </pc:sldChg>
      <pc:sldChg chg="ord">
        <pc:chgData name="James Williams" userId="c957a50b-491f-4d94-b4bc-52aca3e2340d" providerId="ADAL" clId="{1799B10D-D06C-4C4F-98F0-FE4C742CF400}" dt="2024-01-25T18:05:22.375" v="799"/>
        <pc:sldMkLst>
          <pc:docMk/>
          <pc:sldMk cId="1383348986" sldId="311"/>
        </pc:sldMkLst>
      </pc:sldChg>
      <pc:sldChg chg="modSp mod">
        <pc:chgData name="James Williams" userId="c957a50b-491f-4d94-b4bc-52aca3e2340d" providerId="ADAL" clId="{1799B10D-D06C-4C4F-98F0-FE4C742CF400}" dt="2024-01-25T17:50:23.989" v="652" actId="20577"/>
        <pc:sldMkLst>
          <pc:docMk/>
          <pc:sldMk cId="436084866" sldId="314"/>
        </pc:sldMkLst>
        <pc:spChg chg="mod">
          <ac:chgData name="James Williams" userId="c957a50b-491f-4d94-b4bc-52aca3e2340d" providerId="ADAL" clId="{1799B10D-D06C-4C4F-98F0-FE4C742CF400}" dt="2024-01-25T17:50:23.989" v="652" actId="20577"/>
          <ac:spMkLst>
            <pc:docMk/>
            <pc:sldMk cId="436084866" sldId="314"/>
            <ac:spMk id="4" creationId="{0833C173-4216-4B13-AEB2-DD282EBE7E44}"/>
          </ac:spMkLst>
        </pc:spChg>
      </pc:sldChg>
      <pc:sldChg chg="del">
        <pc:chgData name="James Williams" userId="c957a50b-491f-4d94-b4bc-52aca3e2340d" providerId="ADAL" clId="{1799B10D-D06C-4C4F-98F0-FE4C742CF400}" dt="2024-01-25T19:13:05.976" v="970" actId="2696"/>
        <pc:sldMkLst>
          <pc:docMk/>
          <pc:sldMk cId="205544570" sldId="316"/>
        </pc:sldMkLst>
      </pc:sldChg>
      <pc:sldChg chg="modSp mod">
        <pc:chgData name="James Williams" userId="c957a50b-491f-4d94-b4bc-52aca3e2340d" providerId="ADAL" clId="{1799B10D-D06C-4C4F-98F0-FE4C742CF400}" dt="2024-01-25T16:14:38.169" v="305" actId="20577"/>
        <pc:sldMkLst>
          <pc:docMk/>
          <pc:sldMk cId="1358508651" sldId="323"/>
        </pc:sldMkLst>
        <pc:spChg chg="mod">
          <ac:chgData name="James Williams" userId="c957a50b-491f-4d94-b4bc-52aca3e2340d" providerId="ADAL" clId="{1799B10D-D06C-4C4F-98F0-FE4C742CF400}" dt="2024-01-25T16:14:38.169" v="305" actId="20577"/>
          <ac:spMkLst>
            <pc:docMk/>
            <pc:sldMk cId="1358508651" sldId="323"/>
            <ac:spMk id="3" creationId="{BC899F8F-5C07-47CB-B165-0A6F4167123C}"/>
          </ac:spMkLst>
        </pc:spChg>
      </pc:sldChg>
      <pc:sldChg chg="modSp mod">
        <pc:chgData name="James Williams" userId="c957a50b-491f-4d94-b4bc-52aca3e2340d" providerId="ADAL" clId="{1799B10D-D06C-4C4F-98F0-FE4C742CF400}" dt="2024-01-25T17:35:00.597" v="358" actId="20577"/>
        <pc:sldMkLst>
          <pc:docMk/>
          <pc:sldMk cId="3134216054" sldId="324"/>
        </pc:sldMkLst>
        <pc:spChg chg="mod">
          <ac:chgData name="James Williams" userId="c957a50b-491f-4d94-b4bc-52aca3e2340d" providerId="ADAL" clId="{1799B10D-D06C-4C4F-98F0-FE4C742CF400}" dt="2024-01-25T17:35:00.597" v="358" actId="20577"/>
          <ac:spMkLst>
            <pc:docMk/>
            <pc:sldMk cId="3134216054" sldId="324"/>
            <ac:spMk id="2" creationId="{E5D89346-237A-4A3C-AB8B-BE48134D7371}"/>
          </ac:spMkLst>
        </pc:spChg>
      </pc:sldChg>
      <pc:sldChg chg="modSp mod ord">
        <pc:chgData name="James Williams" userId="c957a50b-491f-4d94-b4bc-52aca3e2340d" providerId="ADAL" clId="{1799B10D-D06C-4C4F-98F0-FE4C742CF400}" dt="2024-01-25T19:07:49.286" v="887" actId="403"/>
        <pc:sldMkLst>
          <pc:docMk/>
          <pc:sldMk cId="2671788505" sldId="363"/>
        </pc:sldMkLst>
        <pc:spChg chg="mod">
          <ac:chgData name="James Williams" userId="c957a50b-491f-4d94-b4bc-52aca3e2340d" providerId="ADAL" clId="{1799B10D-D06C-4C4F-98F0-FE4C742CF400}" dt="2024-01-25T19:07:49.286" v="887" actId="403"/>
          <ac:spMkLst>
            <pc:docMk/>
            <pc:sldMk cId="2671788505" sldId="363"/>
            <ac:spMk id="2" creationId="{61365102-6F14-4FB7-8C3C-AB618E6179A2}"/>
          </ac:spMkLst>
        </pc:spChg>
        <pc:spChg chg="mod">
          <ac:chgData name="James Williams" userId="c957a50b-491f-4d94-b4bc-52aca3e2340d" providerId="ADAL" clId="{1799B10D-D06C-4C4F-98F0-FE4C742CF400}" dt="2024-01-25T18:04:43.396" v="779" actId="27636"/>
          <ac:spMkLst>
            <pc:docMk/>
            <pc:sldMk cId="2671788505" sldId="363"/>
            <ac:spMk id="3" creationId="{825D8F02-9F7D-3772-7848-0194802C3F3F}"/>
          </ac:spMkLst>
        </pc:spChg>
      </pc:sldChg>
      <pc:sldChg chg="modSp mod modNotesTx">
        <pc:chgData name="James Williams" userId="c957a50b-491f-4d94-b4bc-52aca3e2340d" providerId="ADAL" clId="{1799B10D-D06C-4C4F-98F0-FE4C742CF400}" dt="2024-01-25T16:16:16.975" v="311" actId="20577"/>
        <pc:sldMkLst>
          <pc:docMk/>
          <pc:sldMk cId="271108601" sldId="377"/>
        </pc:sldMkLst>
        <pc:spChg chg="mod">
          <ac:chgData name="James Williams" userId="c957a50b-491f-4d94-b4bc-52aca3e2340d" providerId="ADAL" clId="{1799B10D-D06C-4C4F-98F0-FE4C742CF400}" dt="2024-01-25T16:16:03.069" v="309" actId="20577"/>
          <ac:spMkLst>
            <pc:docMk/>
            <pc:sldMk cId="271108601" sldId="377"/>
            <ac:spMk id="3" creationId="{422CFA14-634B-4B25-9B9E-54387B1760E4}"/>
          </ac:spMkLst>
        </pc:spChg>
      </pc:sldChg>
      <pc:sldChg chg="modSp mod">
        <pc:chgData name="James Williams" userId="c957a50b-491f-4d94-b4bc-52aca3e2340d" providerId="ADAL" clId="{1799B10D-D06C-4C4F-98F0-FE4C742CF400}" dt="2024-01-25T19:07:21.449" v="885" actId="20577"/>
        <pc:sldMkLst>
          <pc:docMk/>
          <pc:sldMk cId="1145804094" sldId="380"/>
        </pc:sldMkLst>
        <pc:spChg chg="mod">
          <ac:chgData name="James Williams" userId="c957a50b-491f-4d94-b4bc-52aca3e2340d" providerId="ADAL" clId="{1799B10D-D06C-4C4F-98F0-FE4C742CF400}" dt="2024-01-25T18:09:43.978" v="872" actId="20577"/>
          <ac:spMkLst>
            <pc:docMk/>
            <pc:sldMk cId="1145804094" sldId="380"/>
            <ac:spMk id="2" creationId="{B1C9E98E-3DD0-BB25-9058-D31BF2740DBC}"/>
          </ac:spMkLst>
        </pc:spChg>
        <pc:spChg chg="mod">
          <ac:chgData name="James Williams" userId="c957a50b-491f-4d94-b4bc-52aca3e2340d" providerId="ADAL" clId="{1799B10D-D06C-4C4F-98F0-FE4C742CF400}" dt="2024-01-25T19:07:21.449" v="885" actId="20577"/>
          <ac:spMkLst>
            <pc:docMk/>
            <pc:sldMk cId="1145804094" sldId="380"/>
            <ac:spMk id="3" creationId="{1A88FC07-339F-878A-E764-8ACEF7985F2A}"/>
          </ac:spMkLst>
        </pc:spChg>
        <pc:picChg chg="mod">
          <ac:chgData name="James Williams" userId="c957a50b-491f-4d94-b4bc-52aca3e2340d" providerId="ADAL" clId="{1799B10D-D06C-4C4F-98F0-FE4C742CF400}" dt="2024-01-25T18:09:38.861" v="869" actId="1076"/>
          <ac:picMkLst>
            <pc:docMk/>
            <pc:sldMk cId="1145804094" sldId="380"/>
            <ac:picMk id="6" creationId="{CFB0FF1E-A655-200B-FFA8-4CDCDBE43E52}"/>
          </ac:picMkLst>
        </pc:picChg>
      </pc:sldChg>
      <pc:sldChg chg="modSp mod">
        <pc:chgData name="James Williams" userId="c957a50b-491f-4d94-b4bc-52aca3e2340d" providerId="ADAL" clId="{1799B10D-D06C-4C4F-98F0-FE4C742CF400}" dt="2024-01-25T17:50:04.200" v="651" actId="1076"/>
        <pc:sldMkLst>
          <pc:docMk/>
          <pc:sldMk cId="3778583812" sldId="381"/>
        </pc:sldMkLst>
        <pc:spChg chg="mod">
          <ac:chgData name="James Williams" userId="c957a50b-491f-4d94-b4bc-52aca3e2340d" providerId="ADAL" clId="{1799B10D-D06C-4C4F-98F0-FE4C742CF400}" dt="2024-01-25T17:50:01.904" v="650" actId="1076"/>
          <ac:spMkLst>
            <pc:docMk/>
            <pc:sldMk cId="3778583812" sldId="381"/>
            <ac:spMk id="2" creationId="{558ADAC9-FB51-12D6-F7AB-B78F22A08501}"/>
          </ac:spMkLst>
        </pc:spChg>
        <pc:spChg chg="mod">
          <ac:chgData name="James Williams" userId="c957a50b-491f-4d94-b4bc-52aca3e2340d" providerId="ADAL" clId="{1799B10D-D06C-4C4F-98F0-FE4C742CF400}" dt="2024-01-25T17:49:57.944" v="649" actId="27636"/>
          <ac:spMkLst>
            <pc:docMk/>
            <pc:sldMk cId="3778583812" sldId="381"/>
            <ac:spMk id="3" creationId="{8502B55A-8AB9-342B-56F5-D0C50086833F}"/>
          </ac:spMkLst>
        </pc:spChg>
        <pc:picChg chg="mod">
          <ac:chgData name="James Williams" userId="c957a50b-491f-4d94-b4bc-52aca3e2340d" providerId="ADAL" clId="{1799B10D-D06C-4C4F-98F0-FE4C742CF400}" dt="2024-01-25T17:50:04.200" v="651" actId="1076"/>
          <ac:picMkLst>
            <pc:docMk/>
            <pc:sldMk cId="3778583812" sldId="381"/>
            <ac:picMk id="5" creationId="{D728BD42-D91F-5135-F114-C9BDB77EBE24}"/>
          </ac:picMkLst>
        </pc:picChg>
      </pc:sldChg>
      <pc:sldChg chg="modSp mod">
        <pc:chgData name="James Williams" userId="c957a50b-491f-4d94-b4bc-52aca3e2340d" providerId="ADAL" clId="{1799B10D-D06C-4C4F-98F0-FE4C742CF400}" dt="2024-01-25T18:00:25.035" v="707" actId="20577"/>
        <pc:sldMkLst>
          <pc:docMk/>
          <pc:sldMk cId="2773224907" sldId="382"/>
        </pc:sldMkLst>
        <pc:spChg chg="mod">
          <ac:chgData name="James Williams" userId="c957a50b-491f-4d94-b4bc-52aca3e2340d" providerId="ADAL" clId="{1799B10D-D06C-4C4F-98F0-FE4C742CF400}" dt="2024-01-25T17:50:32.732" v="653" actId="1076"/>
          <ac:spMkLst>
            <pc:docMk/>
            <pc:sldMk cId="2773224907" sldId="382"/>
            <ac:spMk id="2" creationId="{1C4E7F2F-429D-04D1-5B67-06B2353AF37A}"/>
          </ac:spMkLst>
        </pc:spChg>
        <pc:spChg chg="mod">
          <ac:chgData name="James Williams" userId="c957a50b-491f-4d94-b4bc-52aca3e2340d" providerId="ADAL" clId="{1799B10D-D06C-4C4F-98F0-FE4C742CF400}" dt="2024-01-25T18:00:25.035" v="707" actId="20577"/>
          <ac:spMkLst>
            <pc:docMk/>
            <pc:sldMk cId="2773224907" sldId="382"/>
            <ac:spMk id="3" creationId="{2811957B-740C-3929-F030-CC80D6A13D00}"/>
          </ac:spMkLst>
        </pc:spChg>
        <pc:picChg chg="mod">
          <ac:chgData name="James Williams" userId="c957a50b-491f-4d94-b4bc-52aca3e2340d" providerId="ADAL" clId="{1799B10D-D06C-4C4F-98F0-FE4C742CF400}" dt="2024-01-25T17:50:34.966" v="654" actId="1076"/>
          <ac:picMkLst>
            <pc:docMk/>
            <pc:sldMk cId="2773224907" sldId="382"/>
            <ac:picMk id="5" creationId="{EE808ED6-7701-886C-8286-29CF520F8FD7}"/>
          </ac:picMkLst>
        </pc:picChg>
      </pc:sldChg>
      <pc:sldChg chg="modSp mod">
        <pc:chgData name="James Williams" userId="c957a50b-491f-4d94-b4bc-52aca3e2340d" providerId="ADAL" clId="{1799B10D-D06C-4C4F-98F0-FE4C742CF400}" dt="2024-01-25T19:22:48.384" v="974" actId="27636"/>
        <pc:sldMkLst>
          <pc:docMk/>
          <pc:sldMk cId="1769557620" sldId="384"/>
        </pc:sldMkLst>
        <pc:spChg chg="mod">
          <ac:chgData name="James Williams" userId="c957a50b-491f-4d94-b4bc-52aca3e2340d" providerId="ADAL" clId="{1799B10D-D06C-4C4F-98F0-FE4C742CF400}" dt="2024-01-25T19:22:48.384" v="974" actId="27636"/>
          <ac:spMkLst>
            <pc:docMk/>
            <pc:sldMk cId="1769557620" sldId="384"/>
            <ac:spMk id="3" creationId="{8DAC9BFE-165D-D466-26BB-B9316E472C20}"/>
          </ac:spMkLst>
        </pc:spChg>
      </pc:sldChg>
      <pc:sldChg chg="delSp modSp add mod">
        <pc:chgData name="James Williams" userId="c957a50b-491f-4d94-b4bc-52aca3e2340d" providerId="ADAL" clId="{1799B10D-D06C-4C4F-98F0-FE4C742CF400}" dt="2024-01-25T18:07:03.236" v="835" actId="1076"/>
        <pc:sldMkLst>
          <pc:docMk/>
          <pc:sldMk cId="837635593" sldId="385"/>
        </pc:sldMkLst>
        <pc:spChg chg="mod">
          <ac:chgData name="James Williams" userId="c957a50b-491f-4d94-b4bc-52aca3e2340d" providerId="ADAL" clId="{1799B10D-D06C-4C4F-98F0-FE4C742CF400}" dt="2024-01-25T18:07:03.236" v="835" actId="1076"/>
          <ac:spMkLst>
            <pc:docMk/>
            <pc:sldMk cId="837635593" sldId="385"/>
            <ac:spMk id="2" creationId="{D8FD6AB3-44F1-49F3-94BB-98B9BDC301BB}"/>
          </ac:spMkLst>
        </pc:spChg>
        <pc:picChg chg="del">
          <ac:chgData name="James Williams" userId="c957a50b-491f-4d94-b4bc-52aca3e2340d" providerId="ADAL" clId="{1799B10D-D06C-4C4F-98F0-FE4C742CF400}" dt="2024-01-25T18:06:12.268" v="827" actId="478"/>
          <ac:picMkLst>
            <pc:docMk/>
            <pc:sldMk cId="837635593" sldId="385"/>
            <ac:picMk id="5" creationId="{AA326B47-9EE5-455A-9349-56A5018AAC0F}"/>
          </ac:picMkLst>
        </pc:picChg>
      </pc:sldChg>
      <pc:sldChg chg="add del">
        <pc:chgData name="James Williams" userId="c957a50b-491f-4d94-b4bc-52aca3e2340d" providerId="ADAL" clId="{1799B10D-D06C-4C4F-98F0-FE4C742CF400}" dt="2024-01-25T18:07:21.999" v="837" actId="2696"/>
        <pc:sldMkLst>
          <pc:docMk/>
          <pc:sldMk cId="1353833547" sldId="386"/>
        </pc:sldMkLst>
      </pc:sldChg>
      <pc:sldChg chg="modSp add mod ord">
        <pc:chgData name="James Williams" userId="c957a50b-491f-4d94-b4bc-52aca3e2340d" providerId="ADAL" clId="{1799B10D-D06C-4C4F-98F0-FE4C742CF400}" dt="2024-01-25T19:12:38.655" v="969" actId="20577"/>
        <pc:sldMkLst>
          <pc:docMk/>
          <pc:sldMk cId="3814630456" sldId="386"/>
        </pc:sldMkLst>
        <pc:spChg chg="mod">
          <ac:chgData name="James Williams" userId="c957a50b-491f-4d94-b4bc-52aca3e2340d" providerId="ADAL" clId="{1799B10D-D06C-4C4F-98F0-FE4C742CF400}" dt="2024-01-25T18:10:18.868" v="881" actId="20577"/>
          <ac:spMkLst>
            <pc:docMk/>
            <pc:sldMk cId="3814630456" sldId="386"/>
            <ac:spMk id="2" creationId="{B1C9E98E-3DD0-BB25-9058-D31BF2740DBC}"/>
          </ac:spMkLst>
        </pc:spChg>
        <pc:spChg chg="mod">
          <ac:chgData name="James Williams" userId="c957a50b-491f-4d94-b4bc-52aca3e2340d" providerId="ADAL" clId="{1799B10D-D06C-4C4F-98F0-FE4C742CF400}" dt="2024-01-25T19:12:38.655" v="969" actId="20577"/>
          <ac:spMkLst>
            <pc:docMk/>
            <pc:sldMk cId="3814630456" sldId="386"/>
            <ac:spMk id="3" creationId="{1A88FC07-339F-878A-E764-8ACEF7985F2A}"/>
          </ac:spMkLst>
        </pc:spChg>
      </pc:sldChg>
      <pc:sldChg chg="add">
        <pc:chgData name="James Williams" userId="c957a50b-491f-4d94-b4bc-52aca3e2340d" providerId="ADAL" clId="{1799B10D-D06C-4C4F-98F0-FE4C742CF400}" dt="2024-01-25T19:23:39.256" v="975"/>
        <pc:sldMkLst>
          <pc:docMk/>
          <pc:sldMk cId="125925629" sldId="387"/>
        </pc:sldMkLst>
      </pc:sldChg>
      <pc:sldChg chg="add">
        <pc:chgData name="James Williams" userId="c957a50b-491f-4d94-b4bc-52aca3e2340d" providerId="ADAL" clId="{1799B10D-D06C-4C4F-98F0-FE4C742CF400}" dt="2024-01-25T19:23:39.256" v="975"/>
        <pc:sldMkLst>
          <pc:docMk/>
          <pc:sldMk cId="3071891212" sldId="388"/>
        </pc:sldMkLst>
      </pc:sldChg>
      <pc:sldChg chg="add del">
        <pc:chgData name="James Williams" userId="c957a50b-491f-4d94-b4bc-52aca3e2340d" providerId="ADAL" clId="{1799B10D-D06C-4C4F-98F0-FE4C742CF400}" dt="2024-02-11T15:07:04.950" v="978" actId="2696"/>
        <pc:sldMkLst>
          <pc:docMk/>
          <pc:sldMk cId="4033799117" sldId="542"/>
        </pc:sldMkLst>
      </pc:sldChg>
      <pc:sldChg chg="add">
        <pc:chgData name="James Williams" userId="c957a50b-491f-4d94-b4bc-52aca3e2340d" providerId="ADAL" clId="{1799B10D-D06C-4C4F-98F0-FE4C742CF400}" dt="2024-02-11T15:06:58.020" v="977"/>
        <pc:sldMkLst>
          <pc:docMk/>
          <pc:sldMk cId="2036284811" sldId="543"/>
        </pc:sldMkLst>
      </pc:sldChg>
    </pc:docChg>
  </pc:docChgLst>
  <pc:docChgLst>
    <pc:chgData name="James Williams" userId="c957a50b-491f-4d94-b4bc-52aca3e2340d" providerId="ADAL" clId="{C3D2690D-3BD4-4B63-9E40-FF067AA6B6FB}"/>
    <pc:docChg chg="undo redo custSel addSld delSld modSld sldOrd delMainMaster modSection">
      <pc:chgData name="James Williams" userId="c957a50b-491f-4d94-b4bc-52aca3e2340d" providerId="ADAL" clId="{C3D2690D-3BD4-4B63-9E40-FF067AA6B6FB}" dt="2023-02-27T13:11:46.703" v="6528"/>
      <pc:docMkLst>
        <pc:docMk/>
      </pc:docMkLst>
      <pc:sldChg chg="add">
        <pc:chgData name="James Williams" userId="c957a50b-491f-4d94-b4bc-52aca3e2340d" providerId="ADAL" clId="{C3D2690D-3BD4-4B63-9E40-FF067AA6B6FB}" dt="2023-01-18T16:33:54.653" v="22"/>
        <pc:sldMkLst>
          <pc:docMk/>
          <pc:sldMk cId="1111017115" sldId="267"/>
        </pc:sldMkLst>
      </pc:sldChg>
      <pc:sldChg chg="del">
        <pc:chgData name="James Williams" userId="c957a50b-491f-4d94-b4bc-52aca3e2340d" providerId="ADAL" clId="{C3D2690D-3BD4-4B63-9E40-FF067AA6B6FB}" dt="2023-01-18T16:33:13.187" v="20" actId="2696"/>
        <pc:sldMkLst>
          <pc:docMk/>
          <pc:sldMk cId="4278091902" sldId="267"/>
        </pc:sldMkLst>
      </pc:sldChg>
      <pc:sldChg chg="modSp mod">
        <pc:chgData name="James Williams" userId="c957a50b-491f-4d94-b4bc-52aca3e2340d" providerId="ADAL" clId="{C3D2690D-3BD4-4B63-9E40-FF067AA6B6FB}" dt="2023-01-25T16:46:12.271" v="2793" actId="1076"/>
        <pc:sldMkLst>
          <pc:docMk/>
          <pc:sldMk cId="2744674804" sldId="268"/>
        </pc:sldMkLst>
        <pc:spChg chg="mod">
          <ac:chgData name="James Williams" userId="c957a50b-491f-4d94-b4bc-52aca3e2340d" providerId="ADAL" clId="{C3D2690D-3BD4-4B63-9E40-FF067AA6B6FB}" dt="2023-01-25T16:45:59.070" v="2792" actId="403"/>
          <ac:spMkLst>
            <pc:docMk/>
            <pc:sldMk cId="2744674804" sldId="268"/>
            <ac:spMk id="2" creationId="{D8FD6AB3-44F1-49F3-94BB-98B9BDC301BB}"/>
          </ac:spMkLst>
        </pc:spChg>
        <pc:spChg chg="mod">
          <ac:chgData name="James Williams" userId="c957a50b-491f-4d94-b4bc-52aca3e2340d" providerId="ADAL" clId="{C3D2690D-3BD4-4B63-9E40-FF067AA6B6FB}" dt="2023-01-25T16:46:12.271" v="2793" actId="1076"/>
          <ac:spMkLst>
            <pc:docMk/>
            <pc:sldMk cId="2744674804" sldId="268"/>
            <ac:spMk id="3" creationId="{6624C785-6A0E-4F79-A004-25883BFC9942}"/>
          </ac:spMkLst>
        </pc:spChg>
      </pc:sldChg>
      <pc:sldChg chg="addSp delSp modSp mod">
        <pc:chgData name="James Williams" userId="c957a50b-491f-4d94-b4bc-52aca3e2340d" providerId="ADAL" clId="{C3D2690D-3BD4-4B63-9E40-FF067AA6B6FB}" dt="2023-01-25T15:07:47.234" v="2085" actId="1076"/>
        <pc:sldMkLst>
          <pc:docMk/>
          <pc:sldMk cId="395640300" sldId="269"/>
        </pc:sldMkLst>
        <pc:spChg chg="del">
          <ac:chgData name="James Williams" userId="c957a50b-491f-4d94-b4bc-52aca3e2340d" providerId="ADAL" clId="{C3D2690D-3BD4-4B63-9E40-FF067AA6B6FB}" dt="2023-01-25T15:07:28.768" v="2078" actId="478"/>
          <ac:spMkLst>
            <pc:docMk/>
            <pc:sldMk cId="395640300" sldId="269"/>
            <ac:spMk id="5" creationId="{D340B752-BAEA-46A1-BFCA-42DBE5032596}"/>
          </ac:spMkLst>
        </pc:spChg>
        <pc:spChg chg="mod">
          <ac:chgData name="James Williams" userId="c957a50b-491f-4d94-b4bc-52aca3e2340d" providerId="ADAL" clId="{C3D2690D-3BD4-4B63-9E40-FF067AA6B6FB}" dt="2023-01-25T15:07:47.234" v="2085" actId="1076"/>
          <ac:spMkLst>
            <pc:docMk/>
            <pc:sldMk cId="395640300" sldId="269"/>
            <ac:spMk id="6" creationId="{BFE9D26E-B7A6-48C5-8C36-002D12A90D4D}"/>
          </ac:spMkLst>
        </pc:spChg>
        <pc:spChg chg="add del mod">
          <ac:chgData name="James Williams" userId="c957a50b-491f-4d94-b4bc-52aca3e2340d" providerId="ADAL" clId="{C3D2690D-3BD4-4B63-9E40-FF067AA6B6FB}" dt="2023-01-25T15:01:11.851" v="1984" actId="21"/>
          <ac:spMkLst>
            <pc:docMk/>
            <pc:sldMk cId="395640300" sldId="269"/>
            <ac:spMk id="8" creationId="{FD0B2419-FEF8-A83B-EA56-75B9F811A569}"/>
          </ac:spMkLst>
        </pc:spChg>
        <pc:picChg chg="mod">
          <ac:chgData name="James Williams" userId="c957a50b-491f-4d94-b4bc-52aca3e2340d" providerId="ADAL" clId="{C3D2690D-3BD4-4B63-9E40-FF067AA6B6FB}" dt="2023-01-25T15:07:19.700" v="2077" actId="207"/>
          <ac:picMkLst>
            <pc:docMk/>
            <pc:sldMk cId="395640300" sldId="269"/>
            <ac:picMk id="4" creationId="{53A1EC75-207A-48A6-B549-9EFD13CD14F7}"/>
          </ac:picMkLst>
        </pc:picChg>
        <pc:picChg chg="add del mod">
          <ac:chgData name="James Williams" userId="c957a50b-491f-4d94-b4bc-52aca3e2340d" providerId="ADAL" clId="{C3D2690D-3BD4-4B63-9E40-FF067AA6B6FB}" dt="2023-01-25T15:01:11.851" v="1984" actId="21"/>
          <ac:picMkLst>
            <pc:docMk/>
            <pc:sldMk cId="395640300" sldId="269"/>
            <ac:picMk id="7" creationId="{C59DED61-D2C9-E938-3FB4-0C191668C654}"/>
          </ac:picMkLst>
        </pc:picChg>
      </pc:sldChg>
      <pc:sldChg chg="addSp modSp mod">
        <pc:chgData name="James Williams" userId="c957a50b-491f-4d94-b4bc-52aca3e2340d" providerId="ADAL" clId="{C3D2690D-3BD4-4B63-9E40-FF067AA6B6FB}" dt="2023-01-19T16:47:04.702" v="1976" actId="20577"/>
        <pc:sldMkLst>
          <pc:docMk/>
          <pc:sldMk cId="3136927749" sldId="282"/>
        </pc:sldMkLst>
        <pc:spChg chg="mod">
          <ac:chgData name="James Williams" userId="c957a50b-491f-4d94-b4bc-52aca3e2340d" providerId="ADAL" clId="{C3D2690D-3BD4-4B63-9E40-FF067AA6B6FB}" dt="2023-01-19T16:46:09.352" v="1949" actId="13926"/>
          <ac:spMkLst>
            <pc:docMk/>
            <pc:sldMk cId="3136927749" sldId="282"/>
            <ac:spMk id="2" creationId="{2B75CD77-B0CD-41F0-B6F4-812C9DAC10E2}"/>
          </ac:spMkLst>
        </pc:spChg>
        <pc:graphicFrameChg chg="mod">
          <ac:chgData name="James Williams" userId="c957a50b-491f-4d94-b4bc-52aca3e2340d" providerId="ADAL" clId="{C3D2690D-3BD4-4B63-9E40-FF067AA6B6FB}" dt="2023-01-19T16:47:04.702" v="1976" actId="20577"/>
          <ac:graphicFrameMkLst>
            <pc:docMk/>
            <pc:sldMk cId="3136927749" sldId="282"/>
            <ac:graphicFrameMk id="5" creationId="{0E941922-CE91-4DF6-BA44-87B3C4808366}"/>
          </ac:graphicFrameMkLst>
        </pc:graphicFrameChg>
        <pc:picChg chg="add mod ord">
          <ac:chgData name="James Williams" userId="c957a50b-491f-4d94-b4bc-52aca3e2340d" providerId="ADAL" clId="{C3D2690D-3BD4-4B63-9E40-FF067AA6B6FB}" dt="2023-01-19T16:46:10.082" v="1950" actId="1076"/>
          <ac:picMkLst>
            <pc:docMk/>
            <pc:sldMk cId="3136927749" sldId="282"/>
            <ac:picMk id="4" creationId="{E9D36FB9-3B19-58E1-05BB-E60A2DFC3304}"/>
          </ac:picMkLst>
        </pc:picChg>
        <pc:picChg chg="mod ord">
          <ac:chgData name="James Williams" userId="c957a50b-491f-4d94-b4bc-52aca3e2340d" providerId="ADAL" clId="{C3D2690D-3BD4-4B63-9E40-FF067AA6B6FB}" dt="2023-01-19T16:46:41.600" v="1958" actId="14100"/>
          <ac:picMkLst>
            <pc:docMk/>
            <pc:sldMk cId="3136927749" sldId="282"/>
            <ac:picMk id="6" creationId="{D6018F58-98F9-4A2C-9088-4B52A718BB77}"/>
          </ac:picMkLst>
        </pc:picChg>
      </pc:sldChg>
      <pc:sldChg chg="del">
        <pc:chgData name="James Williams" userId="c957a50b-491f-4d94-b4bc-52aca3e2340d" providerId="ADAL" clId="{C3D2690D-3BD4-4B63-9E40-FF067AA6B6FB}" dt="2023-01-18T16:34:47.007" v="40" actId="2696"/>
        <pc:sldMkLst>
          <pc:docMk/>
          <pc:sldMk cId="1294529724" sldId="287"/>
        </pc:sldMkLst>
      </pc:sldChg>
      <pc:sldChg chg="addSp delSp modSp add mod ord">
        <pc:chgData name="James Williams" userId="c957a50b-491f-4d94-b4bc-52aca3e2340d" providerId="ADAL" clId="{C3D2690D-3BD4-4B63-9E40-FF067AA6B6FB}" dt="2023-01-29T15:30:46.499" v="4778" actId="20577"/>
        <pc:sldMkLst>
          <pc:docMk/>
          <pc:sldMk cId="4147325866" sldId="287"/>
        </pc:sldMkLst>
        <pc:spChg chg="mod">
          <ac:chgData name="James Williams" userId="c957a50b-491f-4d94-b4bc-52aca3e2340d" providerId="ADAL" clId="{C3D2690D-3BD4-4B63-9E40-FF067AA6B6FB}" dt="2023-01-18T16:38:57.728" v="83" actId="1076"/>
          <ac:spMkLst>
            <pc:docMk/>
            <pc:sldMk cId="4147325866" sldId="287"/>
            <ac:spMk id="2" creationId="{B2389724-1B64-457E-B21D-625D52E03907}"/>
          </ac:spMkLst>
        </pc:spChg>
        <pc:spChg chg="mod">
          <ac:chgData name="James Williams" userId="c957a50b-491f-4d94-b4bc-52aca3e2340d" providerId="ADAL" clId="{C3D2690D-3BD4-4B63-9E40-FF067AA6B6FB}" dt="2023-01-29T15:30:46.499" v="4778" actId="20577"/>
          <ac:spMkLst>
            <pc:docMk/>
            <pc:sldMk cId="4147325866" sldId="287"/>
            <ac:spMk id="3" creationId="{422CFA14-634B-4B25-9B9E-54387B1760E4}"/>
          </ac:spMkLst>
        </pc:spChg>
        <pc:spChg chg="add del">
          <ac:chgData name="James Williams" userId="c957a50b-491f-4d94-b4bc-52aca3e2340d" providerId="ADAL" clId="{C3D2690D-3BD4-4B63-9E40-FF067AA6B6FB}" dt="2023-01-18T16:38:34.653" v="72" actId="26606"/>
          <ac:spMkLst>
            <pc:docMk/>
            <pc:sldMk cId="4147325866" sldId="287"/>
            <ac:spMk id="10" creationId="{91F32EBA-ED97-466E-8CFA-8382584155D0}"/>
          </ac:spMkLst>
        </pc:spChg>
        <pc:spChg chg="add del">
          <ac:chgData name="James Williams" userId="c957a50b-491f-4d94-b4bc-52aca3e2340d" providerId="ADAL" clId="{C3D2690D-3BD4-4B63-9E40-FF067AA6B6FB}" dt="2023-01-18T16:38:34.653" v="72" actId="26606"/>
          <ac:spMkLst>
            <pc:docMk/>
            <pc:sldMk cId="4147325866" sldId="287"/>
            <ac:spMk id="12" creationId="{62A38935-BB53-4DF7-A56E-48DD25B685D7}"/>
          </ac:spMkLst>
        </pc:spChg>
        <pc:spChg chg="add">
          <ac:chgData name="James Williams" userId="c957a50b-491f-4d94-b4bc-52aca3e2340d" providerId="ADAL" clId="{C3D2690D-3BD4-4B63-9E40-FF067AA6B6FB}" dt="2023-01-18T16:38:34.653" v="72" actId="26606"/>
          <ac:spMkLst>
            <pc:docMk/>
            <pc:sldMk cId="4147325866" sldId="287"/>
            <ac:spMk id="14" creationId="{F821940F-7A1D-4ACC-85B4-A932898ABB37}"/>
          </ac:spMkLst>
        </pc:spChg>
        <pc:spChg chg="add">
          <ac:chgData name="James Williams" userId="c957a50b-491f-4d94-b4bc-52aca3e2340d" providerId="ADAL" clId="{C3D2690D-3BD4-4B63-9E40-FF067AA6B6FB}" dt="2023-01-18T16:38:34.653" v="72" actId="26606"/>
          <ac:spMkLst>
            <pc:docMk/>
            <pc:sldMk cId="4147325866" sldId="287"/>
            <ac:spMk id="15" creationId="{16674508-81D3-48CF-96BF-7FC60EAA572A}"/>
          </ac:spMkLst>
        </pc:spChg>
        <pc:spChg chg="add del">
          <ac:chgData name="James Williams" userId="c957a50b-491f-4d94-b4bc-52aca3e2340d" providerId="ADAL" clId="{C3D2690D-3BD4-4B63-9E40-FF067AA6B6FB}" dt="2023-01-18T16:37:35.038" v="64" actId="26606"/>
          <ac:spMkLst>
            <pc:docMk/>
            <pc:sldMk cId="4147325866" sldId="287"/>
            <ac:spMk id="17" creationId="{5D13CC36-B950-4F02-9BAF-9A7EB267398C}"/>
          </ac:spMkLst>
        </pc:spChg>
        <pc:spChg chg="add del">
          <ac:chgData name="James Williams" userId="c957a50b-491f-4d94-b4bc-52aca3e2340d" providerId="ADAL" clId="{C3D2690D-3BD4-4B63-9E40-FF067AA6B6FB}" dt="2023-01-18T16:37:35.038" v="64" actId="26606"/>
          <ac:spMkLst>
            <pc:docMk/>
            <pc:sldMk cId="4147325866" sldId="287"/>
            <ac:spMk id="19" creationId="{4F2E2428-58BA-458D-AA54-05502E63F32F}"/>
          </ac:spMkLst>
        </pc:spChg>
        <pc:spChg chg="add del">
          <ac:chgData name="James Williams" userId="c957a50b-491f-4d94-b4bc-52aca3e2340d" providerId="ADAL" clId="{C3D2690D-3BD4-4B63-9E40-FF067AA6B6FB}" dt="2023-01-18T16:37:40.494" v="66" actId="26606"/>
          <ac:spMkLst>
            <pc:docMk/>
            <pc:sldMk cId="4147325866" sldId="287"/>
            <ac:spMk id="22" creationId="{C4E4288A-DFC8-40A2-90E5-70E851A933AD}"/>
          </ac:spMkLst>
        </pc:spChg>
        <pc:spChg chg="add del">
          <ac:chgData name="James Williams" userId="c957a50b-491f-4d94-b4bc-52aca3e2340d" providerId="ADAL" clId="{C3D2690D-3BD4-4B63-9E40-FF067AA6B6FB}" dt="2023-01-18T16:37:40.494" v="66" actId="26606"/>
          <ac:spMkLst>
            <pc:docMk/>
            <pc:sldMk cId="4147325866" sldId="287"/>
            <ac:spMk id="23" creationId="{956571CF-1434-4180-A385-D4AC63B6269D}"/>
          </ac:spMkLst>
        </pc:spChg>
        <pc:spChg chg="add del">
          <ac:chgData name="James Williams" userId="c957a50b-491f-4d94-b4bc-52aca3e2340d" providerId="ADAL" clId="{C3D2690D-3BD4-4B63-9E40-FF067AA6B6FB}" dt="2023-01-18T16:37:40.494" v="66" actId="26606"/>
          <ac:spMkLst>
            <pc:docMk/>
            <pc:sldMk cId="4147325866" sldId="287"/>
            <ac:spMk id="25" creationId="{9AD93FD3-7DF2-4DC8-BD55-8B2EB5F63F2A}"/>
          </ac:spMkLst>
        </pc:spChg>
        <pc:spChg chg="add del">
          <ac:chgData name="James Williams" userId="c957a50b-491f-4d94-b4bc-52aca3e2340d" providerId="ADAL" clId="{C3D2690D-3BD4-4B63-9E40-FF067AA6B6FB}" dt="2023-01-18T16:38:08.015" v="68" actId="26606"/>
          <ac:spMkLst>
            <pc:docMk/>
            <pc:sldMk cId="4147325866" sldId="287"/>
            <ac:spMk id="27" creationId="{91F32EBA-ED97-466E-8CFA-8382584155D0}"/>
          </ac:spMkLst>
        </pc:spChg>
        <pc:spChg chg="add del">
          <ac:chgData name="James Williams" userId="c957a50b-491f-4d94-b4bc-52aca3e2340d" providerId="ADAL" clId="{C3D2690D-3BD4-4B63-9E40-FF067AA6B6FB}" dt="2023-01-18T16:38:08.015" v="68" actId="26606"/>
          <ac:spMkLst>
            <pc:docMk/>
            <pc:sldMk cId="4147325866" sldId="287"/>
            <ac:spMk id="28" creationId="{4300F7B2-2FBB-4B65-B588-6331766027CB}"/>
          </ac:spMkLst>
        </pc:spChg>
        <pc:spChg chg="add del">
          <ac:chgData name="James Williams" userId="c957a50b-491f-4d94-b4bc-52aca3e2340d" providerId="ADAL" clId="{C3D2690D-3BD4-4B63-9E40-FF067AA6B6FB}" dt="2023-01-18T16:38:08.015" v="68" actId="26606"/>
          <ac:spMkLst>
            <pc:docMk/>
            <pc:sldMk cId="4147325866" sldId="287"/>
            <ac:spMk id="29" creationId="{EFA5A327-531A-495C-BCA7-27F04811AF4B}"/>
          </ac:spMkLst>
        </pc:spChg>
        <pc:spChg chg="add del">
          <ac:chgData name="James Williams" userId="c957a50b-491f-4d94-b4bc-52aca3e2340d" providerId="ADAL" clId="{C3D2690D-3BD4-4B63-9E40-FF067AA6B6FB}" dt="2023-01-18T16:38:08.015" v="68" actId="26606"/>
          <ac:spMkLst>
            <pc:docMk/>
            <pc:sldMk cId="4147325866" sldId="287"/>
            <ac:spMk id="30" creationId="{09C89D1D-8C73-4FE3-BB9A-0A66D0F9C2FF}"/>
          </ac:spMkLst>
        </pc:spChg>
        <pc:grpChg chg="add del">
          <ac:chgData name="James Williams" userId="c957a50b-491f-4d94-b4bc-52aca3e2340d" providerId="ADAL" clId="{C3D2690D-3BD4-4B63-9E40-FF067AA6B6FB}" dt="2023-01-18T16:37:40.494" v="66" actId="26606"/>
          <ac:grpSpMkLst>
            <pc:docMk/>
            <pc:sldMk cId="4147325866" sldId="287"/>
            <ac:grpSpMk id="24" creationId="{C770F868-28FE-4B38-8FC7-E9C841B837FA}"/>
          </ac:grpSpMkLst>
        </pc:grpChg>
        <pc:picChg chg="add mod">
          <ac:chgData name="James Williams" userId="c957a50b-491f-4d94-b4bc-52aca3e2340d" providerId="ADAL" clId="{C3D2690D-3BD4-4B63-9E40-FF067AA6B6FB}" dt="2023-01-25T15:34:59.248" v="2498" actId="1076"/>
          <ac:picMkLst>
            <pc:docMk/>
            <pc:sldMk cId="4147325866" sldId="287"/>
            <ac:picMk id="5" creationId="{F1896F8C-CAF2-5A17-60C4-E6DBCBF14B8D}"/>
          </ac:picMkLst>
        </pc:picChg>
      </pc:sldChg>
      <pc:sldChg chg="modSp mod">
        <pc:chgData name="James Williams" userId="c957a50b-491f-4d94-b4bc-52aca3e2340d" providerId="ADAL" clId="{C3D2690D-3BD4-4B63-9E40-FF067AA6B6FB}" dt="2023-01-18T17:09:08.116" v="1029" actId="20577"/>
        <pc:sldMkLst>
          <pc:docMk/>
          <pc:sldMk cId="3904857133" sldId="288"/>
        </pc:sldMkLst>
        <pc:spChg chg="mod">
          <ac:chgData name="James Williams" userId="c957a50b-491f-4d94-b4bc-52aca3e2340d" providerId="ADAL" clId="{C3D2690D-3BD4-4B63-9E40-FF067AA6B6FB}" dt="2023-01-18T17:08:47.908" v="936" actId="20577"/>
          <ac:spMkLst>
            <pc:docMk/>
            <pc:sldMk cId="3904857133" sldId="288"/>
            <ac:spMk id="2" creationId="{F0FAF550-48D3-40BA-987B-1D6B58271E4D}"/>
          </ac:spMkLst>
        </pc:spChg>
        <pc:spChg chg="mod">
          <ac:chgData name="James Williams" userId="c957a50b-491f-4d94-b4bc-52aca3e2340d" providerId="ADAL" clId="{C3D2690D-3BD4-4B63-9E40-FF067AA6B6FB}" dt="2023-01-18T17:09:08.116" v="1029" actId="20577"/>
          <ac:spMkLst>
            <pc:docMk/>
            <pc:sldMk cId="3904857133" sldId="288"/>
            <ac:spMk id="3" creationId="{81913310-EB65-4F3D-86D6-94F4666EBBFD}"/>
          </ac:spMkLst>
        </pc:spChg>
      </pc:sldChg>
      <pc:sldChg chg="ord">
        <pc:chgData name="James Williams" userId="c957a50b-491f-4d94-b4bc-52aca3e2340d" providerId="ADAL" clId="{C3D2690D-3BD4-4B63-9E40-FF067AA6B6FB}" dt="2023-01-29T16:17:28.615" v="6377"/>
        <pc:sldMkLst>
          <pc:docMk/>
          <pc:sldMk cId="4112912670" sldId="290"/>
        </pc:sldMkLst>
      </pc:sldChg>
      <pc:sldChg chg="delSp modSp mod">
        <pc:chgData name="James Williams" userId="c957a50b-491f-4d94-b4bc-52aca3e2340d" providerId="ADAL" clId="{C3D2690D-3BD4-4B63-9E40-FF067AA6B6FB}" dt="2023-01-29T16:06:16.306" v="6020" actId="20577"/>
        <pc:sldMkLst>
          <pc:docMk/>
          <pc:sldMk cId="755997143" sldId="300"/>
        </pc:sldMkLst>
        <pc:spChg chg="mod">
          <ac:chgData name="James Williams" userId="c957a50b-491f-4d94-b4bc-52aca3e2340d" providerId="ADAL" clId="{C3D2690D-3BD4-4B63-9E40-FF067AA6B6FB}" dt="2023-01-25T16:44:33.615" v="2769" actId="20577"/>
          <ac:spMkLst>
            <pc:docMk/>
            <pc:sldMk cId="755997143" sldId="300"/>
            <ac:spMk id="3" creationId="{74C4A6F2-EF4E-4D1D-8853-9231B65E61D8}"/>
          </ac:spMkLst>
        </pc:spChg>
        <pc:spChg chg="mod">
          <ac:chgData name="James Williams" userId="c957a50b-491f-4d94-b4bc-52aca3e2340d" providerId="ADAL" clId="{C3D2690D-3BD4-4B63-9E40-FF067AA6B6FB}" dt="2023-01-29T16:06:16.306" v="6020" actId="20577"/>
          <ac:spMkLst>
            <pc:docMk/>
            <pc:sldMk cId="755997143" sldId="300"/>
            <ac:spMk id="4" creationId="{0833C173-4216-4B13-AEB2-DD282EBE7E44}"/>
          </ac:spMkLst>
        </pc:spChg>
        <pc:spChg chg="del">
          <ac:chgData name="James Williams" userId="c957a50b-491f-4d94-b4bc-52aca3e2340d" providerId="ADAL" clId="{C3D2690D-3BD4-4B63-9E40-FF067AA6B6FB}" dt="2023-01-18T17:09:41.378" v="1030" actId="478"/>
          <ac:spMkLst>
            <pc:docMk/>
            <pc:sldMk cId="755997143" sldId="300"/>
            <ac:spMk id="5" creationId="{28E61598-59ED-42C4-97BB-C00CC800B40D}"/>
          </ac:spMkLst>
        </pc:spChg>
      </pc:sldChg>
      <pc:sldChg chg="ord">
        <pc:chgData name="James Williams" userId="c957a50b-491f-4d94-b4bc-52aca3e2340d" providerId="ADAL" clId="{C3D2690D-3BD4-4B63-9E40-FF067AA6B6FB}" dt="2023-01-25T16:45:30.237" v="2779"/>
        <pc:sldMkLst>
          <pc:docMk/>
          <pc:sldMk cId="2961266617" sldId="301"/>
        </pc:sldMkLst>
      </pc:sldChg>
      <pc:sldChg chg="modSp mod ord">
        <pc:chgData name="James Williams" userId="c957a50b-491f-4d94-b4bc-52aca3e2340d" providerId="ADAL" clId="{C3D2690D-3BD4-4B63-9E40-FF067AA6B6FB}" dt="2023-01-25T18:29:41.607" v="2863" actId="1076"/>
        <pc:sldMkLst>
          <pc:docMk/>
          <pc:sldMk cId="3329144393" sldId="307"/>
        </pc:sldMkLst>
        <pc:spChg chg="mod">
          <ac:chgData name="James Williams" userId="c957a50b-491f-4d94-b4bc-52aca3e2340d" providerId="ADAL" clId="{C3D2690D-3BD4-4B63-9E40-FF067AA6B6FB}" dt="2023-01-25T18:29:41.607" v="2863" actId="1076"/>
          <ac:spMkLst>
            <pc:docMk/>
            <pc:sldMk cId="3329144393" sldId="307"/>
            <ac:spMk id="2" creationId="{C6ED4A42-0C61-4411-8C7E-F95885E7976D}"/>
          </ac:spMkLst>
        </pc:spChg>
        <pc:spChg chg="mod">
          <ac:chgData name="James Williams" userId="c957a50b-491f-4d94-b4bc-52aca3e2340d" providerId="ADAL" clId="{C3D2690D-3BD4-4B63-9E40-FF067AA6B6FB}" dt="2023-01-25T18:29:34.658" v="2861" actId="403"/>
          <ac:spMkLst>
            <pc:docMk/>
            <pc:sldMk cId="3329144393" sldId="307"/>
            <ac:spMk id="4" creationId="{0833C173-4216-4B13-AEB2-DD282EBE7E44}"/>
          </ac:spMkLst>
        </pc:spChg>
        <pc:picChg chg="mod">
          <ac:chgData name="James Williams" userId="c957a50b-491f-4d94-b4bc-52aca3e2340d" providerId="ADAL" clId="{C3D2690D-3BD4-4B63-9E40-FF067AA6B6FB}" dt="2023-01-25T18:29:38.408" v="2862" actId="1076"/>
          <ac:picMkLst>
            <pc:docMk/>
            <pc:sldMk cId="3329144393" sldId="307"/>
            <ac:picMk id="10" creationId="{A9B5C3E7-1171-4A10-95BF-19F9A7B5D190}"/>
          </ac:picMkLst>
        </pc:picChg>
      </pc:sldChg>
      <pc:sldChg chg="modSp add mod ord">
        <pc:chgData name="James Williams" userId="c957a50b-491f-4d94-b4bc-52aca3e2340d" providerId="ADAL" clId="{C3D2690D-3BD4-4B63-9E40-FF067AA6B6FB}" dt="2023-01-29T15:32:31.477" v="4818" actId="207"/>
        <pc:sldMkLst>
          <pc:docMk/>
          <pc:sldMk cId="1659939802" sldId="310"/>
        </pc:sldMkLst>
        <pc:spChg chg="mod">
          <ac:chgData name="James Williams" userId="c957a50b-491f-4d94-b4bc-52aca3e2340d" providerId="ADAL" clId="{C3D2690D-3BD4-4B63-9E40-FF067AA6B6FB}" dt="2023-01-18T16:39:26.976" v="85" actId="1076"/>
          <ac:spMkLst>
            <pc:docMk/>
            <pc:sldMk cId="1659939802" sldId="310"/>
            <ac:spMk id="2" creationId="{B2389724-1B64-457E-B21D-625D52E03907}"/>
          </ac:spMkLst>
        </pc:spChg>
        <pc:spChg chg="mod">
          <ac:chgData name="James Williams" userId="c957a50b-491f-4d94-b4bc-52aca3e2340d" providerId="ADAL" clId="{C3D2690D-3BD4-4B63-9E40-FF067AA6B6FB}" dt="2023-01-29T15:32:31.477" v="4818" actId="207"/>
          <ac:spMkLst>
            <pc:docMk/>
            <pc:sldMk cId="1659939802" sldId="310"/>
            <ac:spMk id="3" creationId="{422CFA14-634B-4B25-9B9E-54387B1760E4}"/>
          </ac:spMkLst>
        </pc:spChg>
      </pc:sldChg>
      <pc:sldChg chg="modSp del mod">
        <pc:chgData name="James Williams" userId="c957a50b-491f-4d94-b4bc-52aca3e2340d" providerId="ADAL" clId="{C3D2690D-3BD4-4B63-9E40-FF067AA6B6FB}" dt="2023-01-18T16:34:47.007" v="40" actId="2696"/>
        <pc:sldMkLst>
          <pc:docMk/>
          <pc:sldMk cId="2681702494" sldId="310"/>
        </pc:sldMkLst>
        <pc:spChg chg="mod">
          <ac:chgData name="James Williams" userId="c957a50b-491f-4d94-b4bc-52aca3e2340d" providerId="ADAL" clId="{C3D2690D-3BD4-4B63-9E40-FF067AA6B6FB}" dt="2023-01-18T16:34:38.936" v="39" actId="20577"/>
          <ac:spMkLst>
            <pc:docMk/>
            <pc:sldMk cId="2681702494" sldId="310"/>
            <ac:spMk id="3" creationId="{422CFA14-634B-4B25-9B9E-54387B1760E4}"/>
          </ac:spMkLst>
        </pc:spChg>
      </pc:sldChg>
      <pc:sldChg chg="ord">
        <pc:chgData name="James Williams" userId="c957a50b-491f-4d94-b4bc-52aca3e2340d" providerId="ADAL" clId="{C3D2690D-3BD4-4B63-9E40-FF067AA6B6FB}" dt="2023-01-25T19:15:17" v="4235"/>
        <pc:sldMkLst>
          <pc:docMk/>
          <pc:sldMk cId="1383348986" sldId="311"/>
        </pc:sldMkLst>
      </pc:sldChg>
      <pc:sldChg chg="addSp delSp modSp mod ord">
        <pc:chgData name="James Williams" userId="c957a50b-491f-4d94-b4bc-52aca3e2340d" providerId="ADAL" clId="{C3D2690D-3BD4-4B63-9E40-FF067AA6B6FB}" dt="2023-01-29T15:52:32.809" v="5661" actId="1076"/>
        <pc:sldMkLst>
          <pc:docMk/>
          <pc:sldMk cId="3624411444" sldId="312"/>
        </pc:sldMkLst>
        <pc:spChg chg="mod">
          <ac:chgData name="James Williams" userId="c957a50b-491f-4d94-b4bc-52aca3e2340d" providerId="ADAL" clId="{C3D2690D-3BD4-4B63-9E40-FF067AA6B6FB}" dt="2023-01-19T16:39:08.596" v="1876" actId="20577"/>
          <ac:spMkLst>
            <pc:docMk/>
            <pc:sldMk cId="3624411444" sldId="312"/>
            <ac:spMk id="2" creationId="{0EEF2EC5-7B06-4D14-A3EC-D38919C6F727}"/>
          </ac:spMkLst>
        </pc:spChg>
        <pc:spChg chg="add mod">
          <ac:chgData name="James Williams" userId="c957a50b-491f-4d94-b4bc-52aca3e2340d" providerId="ADAL" clId="{C3D2690D-3BD4-4B63-9E40-FF067AA6B6FB}" dt="2023-01-29T15:52:32.809" v="5661" actId="1076"/>
          <ac:spMkLst>
            <pc:docMk/>
            <pc:sldMk cId="3624411444" sldId="312"/>
            <ac:spMk id="3" creationId="{D974FBDA-AF9B-97B0-FE1D-032B786535A2}"/>
          </ac:spMkLst>
        </pc:spChg>
        <pc:picChg chg="add del mod">
          <ac:chgData name="James Williams" userId="c957a50b-491f-4d94-b4bc-52aca3e2340d" providerId="ADAL" clId="{C3D2690D-3BD4-4B63-9E40-FF067AA6B6FB}" dt="2023-01-19T16:43:19.689" v="1907" actId="478"/>
          <ac:picMkLst>
            <pc:docMk/>
            <pc:sldMk cId="3624411444" sldId="312"/>
            <ac:picMk id="4" creationId="{A5F5B7B3-BF88-4F0F-0151-D60EA1FBA3F9}"/>
          </ac:picMkLst>
        </pc:picChg>
        <pc:picChg chg="add mod ord">
          <ac:chgData name="James Williams" userId="c957a50b-491f-4d94-b4bc-52aca3e2340d" providerId="ADAL" clId="{C3D2690D-3BD4-4B63-9E40-FF067AA6B6FB}" dt="2023-01-19T16:43:54.497" v="1915" actId="1076"/>
          <ac:picMkLst>
            <pc:docMk/>
            <pc:sldMk cId="3624411444" sldId="312"/>
            <ac:picMk id="6" creationId="{51936286-6911-F7A0-FE5B-2BF48F63F257}"/>
          </ac:picMkLst>
        </pc:picChg>
        <pc:picChg chg="del mod">
          <ac:chgData name="James Williams" userId="c957a50b-491f-4d94-b4bc-52aca3e2340d" providerId="ADAL" clId="{C3D2690D-3BD4-4B63-9E40-FF067AA6B6FB}" dt="2023-01-19T16:25:41.981" v="1797" actId="478"/>
          <ac:picMkLst>
            <pc:docMk/>
            <pc:sldMk cId="3624411444" sldId="312"/>
            <ac:picMk id="7" creationId="{EAAA9EAB-325D-4856-AE88-AD90DC952BDC}"/>
          </ac:picMkLst>
        </pc:picChg>
        <pc:picChg chg="del">
          <ac:chgData name="James Williams" userId="c957a50b-491f-4d94-b4bc-52aca3e2340d" providerId="ADAL" clId="{C3D2690D-3BD4-4B63-9E40-FF067AA6B6FB}" dt="2023-01-19T16:23:50.606" v="1770" actId="478"/>
          <ac:picMkLst>
            <pc:docMk/>
            <pc:sldMk cId="3624411444" sldId="312"/>
            <ac:picMk id="8" creationId="{F6CB3B7C-1C31-46FF-BE88-4413D2DA449A}"/>
          </ac:picMkLst>
        </pc:picChg>
        <pc:picChg chg="add mod">
          <ac:chgData name="James Williams" userId="c957a50b-491f-4d94-b4bc-52aca3e2340d" providerId="ADAL" clId="{C3D2690D-3BD4-4B63-9E40-FF067AA6B6FB}" dt="2023-01-19T16:43:49.409" v="1913" actId="14100"/>
          <ac:picMkLst>
            <pc:docMk/>
            <pc:sldMk cId="3624411444" sldId="312"/>
            <ac:picMk id="10" creationId="{3F02DB3B-9EA1-B88D-DCF7-E76391E24186}"/>
          </ac:picMkLst>
        </pc:picChg>
      </pc:sldChg>
      <pc:sldChg chg="addSp modSp add mod ord">
        <pc:chgData name="James Williams" userId="c957a50b-491f-4d94-b4bc-52aca3e2340d" providerId="ADAL" clId="{C3D2690D-3BD4-4B63-9E40-FF067AA6B6FB}" dt="2023-01-29T15:58:47.713" v="5984" actId="1076"/>
        <pc:sldMkLst>
          <pc:docMk/>
          <pc:sldMk cId="436084866" sldId="314"/>
        </pc:sldMkLst>
        <pc:grpChg chg="add mod">
          <ac:chgData name="James Williams" userId="c957a50b-491f-4d94-b4bc-52aca3e2340d" providerId="ADAL" clId="{C3D2690D-3BD4-4B63-9E40-FF067AA6B6FB}" dt="2023-01-29T15:58:47.713" v="5984" actId="1076"/>
          <ac:grpSpMkLst>
            <pc:docMk/>
            <pc:sldMk cId="436084866" sldId="314"/>
            <ac:grpSpMk id="3" creationId="{DA484B62-5B07-26C0-149F-52ED973FC38C}"/>
          </ac:grpSpMkLst>
        </pc:grpChg>
        <pc:picChg chg="mod">
          <ac:chgData name="James Williams" userId="c957a50b-491f-4d94-b4bc-52aca3e2340d" providerId="ADAL" clId="{C3D2690D-3BD4-4B63-9E40-FF067AA6B6FB}" dt="2023-01-29T15:58:32.042" v="5982"/>
          <ac:picMkLst>
            <pc:docMk/>
            <pc:sldMk cId="436084866" sldId="314"/>
            <ac:picMk id="5" creationId="{8A2E7F83-58F5-8FE9-B01D-772C60A45154}"/>
          </ac:picMkLst>
        </pc:picChg>
        <pc:picChg chg="mod">
          <ac:chgData name="James Williams" userId="c957a50b-491f-4d94-b4bc-52aca3e2340d" providerId="ADAL" clId="{C3D2690D-3BD4-4B63-9E40-FF067AA6B6FB}" dt="2023-01-29T15:58:32.042" v="5982"/>
          <ac:picMkLst>
            <pc:docMk/>
            <pc:sldMk cId="436084866" sldId="314"/>
            <ac:picMk id="7" creationId="{494A25DC-C9EA-7660-BBFF-1D437B71577C}"/>
          </ac:picMkLst>
        </pc:picChg>
        <pc:picChg chg="mod">
          <ac:chgData name="James Williams" userId="c957a50b-491f-4d94-b4bc-52aca3e2340d" providerId="ADAL" clId="{C3D2690D-3BD4-4B63-9E40-FF067AA6B6FB}" dt="2023-01-29T15:58:32.042" v="5982"/>
          <ac:picMkLst>
            <pc:docMk/>
            <pc:sldMk cId="436084866" sldId="314"/>
            <ac:picMk id="8" creationId="{0B342B8A-B8A8-4874-6D79-235E41E39A31}"/>
          </ac:picMkLst>
        </pc:picChg>
      </pc:sldChg>
      <pc:sldChg chg="del">
        <pc:chgData name="James Williams" userId="c957a50b-491f-4d94-b4bc-52aca3e2340d" providerId="ADAL" clId="{C3D2690D-3BD4-4B63-9E40-FF067AA6B6FB}" dt="2023-01-18T17:08:31.818" v="932" actId="2696"/>
        <pc:sldMkLst>
          <pc:docMk/>
          <pc:sldMk cId="2186719961" sldId="314"/>
        </pc:sldMkLst>
      </pc:sldChg>
      <pc:sldChg chg="add">
        <pc:chgData name="James Williams" userId="c957a50b-491f-4d94-b4bc-52aca3e2340d" providerId="ADAL" clId="{C3D2690D-3BD4-4B63-9E40-FF067AA6B6FB}" dt="2023-01-18T16:33:54.653" v="22"/>
        <pc:sldMkLst>
          <pc:docMk/>
          <pc:sldMk cId="205544570" sldId="316"/>
        </pc:sldMkLst>
      </pc:sldChg>
      <pc:sldChg chg="del">
        <pc:chgData name="James Williams" userId="c957a50b-491f-4d94-b4bc-52aca3e2340d" providerId="ADAL" clId="{C3D2690D-3BD4-4B63-9E40-FF067AA6B6FB}" dt="2023-01-18T16:33:13.187" v="20" actId="2696"/>
        <pc:sldMkLst>
          <pc:docMk/>
          <pc:sldMk cId="2803394805" sldId="316"/>
        </pc:sldMkLst>
      </pc:sldChg>
      <pc:sldChg chg="addSp modSp add mod ord">
        <pc:chgData name="James Williams" userId="c957a50b-491f-4d94-b4bc-52aca3e2340d" providerId="ADAL" clId="{C3D2690D-3BD4-4B63-9E40-FF067AA6B6FB}" dt="2023-01-29T15:36:10.279" v="5009" actId="20577"/>
        <pc:sldMkLst>
          <pc:docMk/>
          <pc:sldMk cId="932130999" sldId="318"/>
        </pc:sldMkLst>
        <pc:spChg chg="mod">
          <ac:chgData name="James Williams" userId="c957a50b-491f-4d94-b4bc-52aca3e2340d" providerId="ADAL" clId="{C3D2690D-3BD4-4B63-9E40-FF067AA6B6FB}" dt="2023-01-18T17:07:43.194" v="925" actId="1076"/>
          <ac:spMkLst>
            <pc:docMk/>
            <pc:sldMk cId="932130999" sldId="318"/>
            <ac:spMk id="2" creationId="{A85DA025-260A-4059-8230-E0B0B76C8723}"/>
          </ac:spMkLst>
        </pc:spChg>
        <pc:spChg chg="add mod">
          <ac:chgData name="James Williams" userId="c957a50b-491f-4d94-b4bc-52aca3e2340d" providerId="ADAL" clId="{C3D2690D-3BD4-4B63-9E40-FF067AA6B6FB}" dt="2023-01-29T15:33:38.819" v="4847" actId="20577"/>
          <ac:spMkLst>
            <pc:docMk/>
            <pc:sldMk cId="932130999" sldId="318"/>
            <ac:spMk id="3" creationId="{55A28B0F-F788-917A-5F7B-74B958791B6F}"/>
          </ac:spMkLst>
        </pc:spChg>
        <pc:graphicFrameChg chg="mod modGraphic">
          <ac:chgData name="James Williams" userId="c957a50b-491f-4d94-b4bc-52aca3e2340d" providerId="ADAL" clId="{C3D2690D-3BD4-4B63-9E40-FF067AA6B6FB}" dt="2023-01-29T15:36:10.279" v="5009" actId="20577"/>
          <ac:graphicFrameMkLst>
            <pc:docMk/>
            <pc:sldMk cId="932130999" sldId="318"/>
            <ac:graphicFrameMk id="5" creationId="{F1217218-1C75-495E-8D6C-225D0049CFE8}"/>
          </ac:graphicFrameMkLst>
        </pc:graphicFrameChg>
      </pc:sldChg>
      <pc:sldChg chg="del">
        <pc:chgData name="James Williams" userId="c957a50b-491f-4d94-b4bc-52aca3e2340d" providerId="ADAL" clId="{C3D2690D-3BD4-4B63-9E40-FF067AA6B6FB}" dt="2023-01-18T17:06:09.713" v="805" actId="2696"/>
        <pc:sldMkLst>
          <pc:docMk/>
          <pc:sldMk cId="3303396439" sldId="318"/>
        </pc:sldMkLst>
      </pc:sldChg>
      <pc:sldChg chg="modSp mod ord">
        <pc:chgData name="James Williams" userId="c957a50b-491f-4d94-b4bc-52aca3e2340d" providerId="ADAL" clId="{C3D2690D-3BD4-4B63-9E40-FF067AA6B6FB}" dt="2023-01-29T15:44:31.714" v="5213" actId="27636"/>
        <pc:sldMkLst>
          <pc:docMk/>
          <pc:sldMk cId="539074262" sldId="319"/>
        </pc:sldMkLst>
        <pc:spChg chg="mod">
          <ac:chgData name="James Williams" userId="c957a50b-491f-4d94-b4bc-52aca3e2340d" providerId="ADAL" clId="{C3D2690D-3BD4-4B63-9E40-FF067AA6B6FB}" dt="2023-01-18T17:11:35.192" v="1052" actId="6549"/>
          <ac:spMkLst>
            <pc:docMk/>
            <pc:sldMk cId="539074262" sldId="319"/>
            <ac:spMk id="2" creationId="{B2389724-1B64-457E-B21D-625D52E03907}"/>
          </ac:spMkLst>
        </pc:spChg>
        <pc:spChg chg="mod">
          <ac:chgData name="James Williams" userId="c957a50b-491f-4d94-b4bc-52aca3e2340d" providerId="ADAL" clId="{C3D2690D-3BD4-4B63-9E40-FF067AA6B6FB}" dt="2023-01-29T15:44:31.714" v="5213" actId="27636"/>
          <ac:spMkLst>
            <pc:docMk/>
            <pc:sldMk cId="539074262" sldId="319"/>
            <ac:spMk id="3" creationId="{422CFA14-634B-4B25-9B9E-54387B1760E4}"/>
          </ac:spMkLst>
        </pc:spChg>
      </pc:sldChg>
      <pc:sldChg chg="addSp delSp modSp mod">
        <pc:chgData name="James Williams" userId="c957a50b-491f-4d94-b4bc-52aca3e2340d" providerId="ADAL" clId="{C3D2690D-3BD4-4B63-9E40-FF067AA6B6FB}" dt="2023-01-29T15:44:57.385" v="5229" actId="20577"/>
        <pc:sldMkLst>
          <pc:docMk/>
          <pc:sldMk cId="4072870252" sldId="320"/>
        </pc:sldMkLst>
        <pc:spChg chg="mod">
          <ac:chgData name="James Williams" userId="c957a50b-491f-4d94-b4bc-52aca3e2340d" providerId="ADAL" clId="{C3D2690D-3BD4-4B63-9E40-FF067AA6B6FB}" dt="2023-01-25T15:03:50.681" v="2023" actId="1076"/>
          <ac:spMkLst>
            <pc:docMk/>
            <pc:sldMk cId="4072870252" sldId="320"/>
            <ac:spMk id="2" creationId="{B2389724-1B64-457E-B21D-625D52E03907}"/>
          </ac:spMkLst>
        </pc:spChg>
        <pc:spChg chg="mod">
          <ac:chgData name="James Williams" userId="c957a50b-491f-4d94-b4bc-52aca3e2340d" providerId="ADAL" clId="{C3D2690D-3BD4-4B63-9E40-FF067AA6B6FB}" dt="2023-01-29T15:44:57.385" v="5229" actId="20577"/>
          <ac:spMkLst>
            <pc:docMk/>
            <pc:sldMk cId="4072870252" sldId="320"/>
            <ac:spMk id="3" creationId="{422CFA14-634B-4B25-9B9E-54387B1760E4}"/>
          </ac:spMkLst>
        </pc:spChg>
        <pc:spChg chg="add mod">
          <ac:chgData name="James Williams" userId="c957a50b-491f-4d94-b4bc-52aca3e2340d" providerId="ADAL" clId="{C3D2690D-3BD4-4B63-9E40-FF067AA6B6FB}" dt="2023-01-25T15:02:30.477" v="1987" actId="26606"/>
          <ac:spMkLst>
            <pc:docMk/>
            <pc:sldMk cId="4072870252" sldId="320"/>
            <ac:spMk id="5" creationId="{C37B4D8A-8DE1-FF21-59A5-E0009861561F}"/>
          </ac:spMkLst>
        </pc:spChg>
        <pc:spChg chg="del">
          <ac:chgData name="James Williams" userId="c957a50b-491f-4d94-b4bc-52aca3e2340d" providerId="ADAL" clId="{C3D2690D-3BD4-4B63-9E40-FF067AA6B6FB}" dt="2023-01-25T15:02:30.477" v="1987" actId="26606"/>
          <ac:spMkLst>
            <pc:docMk/>
            <pc:sldMk cId="4072870252" sldId="320"/>
            <ac:spMk id="62" creationId="{DAF1966E-FD40-4A4A-B61B-C4DF7FA05F06}"/>
          </ac:spMkLst>
        </pc:spChg>
        <pc:spChg chg="del">
          <ac:chgData name="James Williams" userId="c957a50b-491f-4d94-b4bc-52aca3e2340d" providerId="ADAL" clId="{C3D2690D-3BD4-4B63-9E40-FF067AA6B6FB}" dt="2023-01-25T15:02:30.477" v="1987" actId="26606"/>
          <ac:spMkLst>
            <pc:docMk/>
            <pc:sldMk cId="4072870252" sldId="320"/>
            <ac:spMk id="63" creationId="{047BFA19-D45E-416B-A404-7AF2F3F27017}"/>
          </ac:spMkLst>
        </pc:spChg>
        <pc:spChg chg="del">
          <ac:chgData name="James Williams" userId="c957a50b-491f-4d94-b4bc-52aca3e2340d" providerId="ADAL" clId="{C3D2690D-3BD4-4B63-9E40-FF067AA6B6FB}" dt="2023-01-25T15:02:30.477" v="1987" actId="26606"/>
          <ac:spMkLst>
            <pc:docMk/>
            <pc:sldMk cId="4072870252" sldId="320"/>
            <ac:spMk id="64" creationId="{8E0105E7-23DB-4CF2-8258-FF47C7620F6E}"/>
          </ac:spMkLst>
        </pc:spChg>
        <pc:spChg chg="del">
          <ac:chgData name="James Williams" userId="c957a50b-491f-4d94-b4bc-52aca3e2340d" providerId="ADAL" clId="{C3D2690D-3BD4-4B63-9E40-FF067AA6B6FB}" dt="2023-01-25T15:02:30.477" v="1987" actId="26606"/>
          <ac:spMkLst>
            <pc:docMk/>
            <pc:sldMk cId="4072870252" sldId="320"/>
            <ac:spMk id="65" creationId="{074B4F7D-14B2-478B-8BF5-01E4E0C5D263}"/>
          </ac:spMkLst>
        </pc:spChg>
        <pc:spChg chg="add">
          <ac:chgData name="James Williams" userId="c957a50b-491f-4d94-b4bc-52aca3e2340d" providerId="ADAL" clId="{C3D2690D-3BD4-4B63-9E40-FF067AA6B6FB}" dt="2023-01-25T15:02:30.477" v="1987" actId="26606"/>
          <ac:spMkLst>
            <pc:docMk/>
            <pc:sldMk cId="4072870252" sldId="320"/>
            <ac:spMk id="70" creationId="{28FF88A3-8EBC-4142-8CC2-EBE257ED6C90}"/>
          </ac:spMkLst>
        </pc:spChg>
        <pc:grpChg chg="add">
          <ac:chgData name="James Williams" userId="c957a50b-491f-4d94-b4bc-52aca3e2340d" providerId="ADAL" clId="{C3D2690D-3BD4-4B63-9E40-FF067AA6B6FB}" dt="2023-01-25T15:02:30.477" v="1987" actId="26606"/>
          <ac:grpSpMkLst>
            <pc:docMk/>
            <pc:sldMk cId="4072870252" sldId="320"/>
            <ac:grpSpMk id="72" creationId="{27D8A815-1B1F-4DB5-A03C-F4987CF0CB0F}"/>
          </ac:grpSpMkLst>
        </pc:grpChg>
        <pc:picChg chg="add mod ord">
          <ac:chgData name="James Williams" userId="c957a50b-491f-4d94-b4bc-52aca3e2340d" providerId="ADAL" clId="{C3D2690D-3BD4-4B63-9E40-FF067AA6B6FB}" dt="2023-01-25T15:04:45.749" v="2027" actId="207"/>
          <ac:picMkLst>
            <pc:docMk/>
            <pc:sldMk cId="4072870252" sldId="320"/>
            <ac:picMk id="4" creationId="{552D5039-9A72-AC6E-3B38-147E6B6BCA8A}"/>
          </ac:picMkLst>
        </pc:picChg>
      </pc:sldChg>
      <pc:sldChg chg="modSp del mod">
        <pc:chgData name="James Williams" userId="c957a50b-491f-4d94-b4bc-52aca3e2340d" providerId="ADAL" clId="{C3D2690D-3BD4-4B63-9E40-FF067AA6B6FB}" dt="2023-01-25T19:09:48.357" v="3982" actId="2696"/>
        <pc:sldMkLst>
          <pc:docMk/>
          <pc:sldMk cId="1613567825" sldId="322"/>
        </pc:sldMkLst>
        <pc:spChg chg="mod">
          <ac:chgData name="James Williams" userId="c957a50b-491f-4d94-b4bc-52aca3e2340d" providerId="ADAL" clId="{C3D2690D-3BD4-4B63-9E40-FF067AA6B6FB}" dt="2023-01-25T18:28:34.797" v="2860" actId="20577"/>
          <ac:spMkLst>
            <pc:docMk/>
            <pc:sldMk cId="1613567825" sldId="322"/>
            <ac:spMk id="4" creationId="{0833C173-4216-4B13-AEB2-DD282EBE7E44}"/>
          </ac:spMkLst>
        </pc:spChg>
      </pc:sldChg>
      <pc:sldChg chg="modSp mod ord">
        <pc:chgData name="James Williams" userId="c957a50b-491f-4d94-b4bc-52aca3e2340d" providerId="ADAL" clId="{C3D2690D-3BD4-4B63-9E40-FF067AA6B6FB}" dt="2023-01-29T15:39:22.150" v="5109" actId="27636"/>
        <pc:sldMkLst>
          <pc:docMk/>
          <pc:sldMk cId="1358508651" sldId="323"/>
        </pc:sldMkLst>
        <pc:spChg chg="mod">
          <ac:chgData name="James Williams" userId="c957a50b-491f-4d94-b4bc-52aca3e2340d" providerId="ADAL" clId="{C3D2690D-3BD4-4B63-9E40-FF067AA6B6FB}" dt="2023-01-18T17:23:16.546" v="1766" actId="1076"/>
          <ac:spMkLst>
            <pc:docMk/>
            <pc:sldMk cId="1358508651" sldId="323"/>
            <ac:spMk id="2" creationId="{4E81E5CA-84E1-4897-8FEB-88C06EEE7748}"/>
          </ac:spMkLst>
        </pc:spChg>
        <pc:spChg chg="mod">
          <ac:chgData name="James Williams" userId="c957a50b-491f-4d94-b4bc-52aca3e2340d" providerId="ADAL" clId="{C3D2690D-3BD4-4B63-9E40-FF067AA6B6FB}" dt="2023-01-29T15:39:22.150" v="5109" actId="27636"/>
          <ac:spMkLst>
            <pc:docMk/>
            <pc:sldMk cId="1358508651" sldId="323"/>
            <ac:spMk id="3" creationId="{BC899F8F-5C07-47CB-B165-0A6F4167123C}"/>
          </ac:spMkLst>
        </pc:spChg>
      </pc:sldChg>
      <pc:sldChg chg="ord">
        <pc:chgData name="James Williams" userId="c957a50b-491f-4d94-b4bc-52aca3e2340d" providerId="ADAL" clId="{C3D2690D-3BD4-4B63-9E40-FF067AA6B6FB}" dt="2023-01-29T15:27:42.961" v="4628"/>
        <pc:sldMkLst>
          <pc:docMk/>
          <pc:sldMk cId="3134216054" sldId="324"/>
        </pc:sldMkLst>
      </pc:sldChg>
      <pc:sldChg chg="del">
        <pc:chgData name="James Williams" userId="c957a50b-491f-4d94-b4bc-52aca3e2340d" providerId="ADAL" clId="{C3D2690D-3BD4-4B63-9E40-FF067AA6B6FB}" dt="2023-01-18T17:05:41.707" v="803" actId="2696"/>
        <pc:sldMkLst>
          <pc:docMk/>
          <pc:sldMk cId="2028065261" sldId="363"/>
        </pc:sldMkLst>
      </pc:sldChg>
      <pc:sldChg chg="modSp add mod">
        <pc:chgData name="James Williams" userId="c957a50b-491f-4d94-b4bc-52aca3e2340d" providerId="ADAL" clId="{C3D2690D-3BD4-4B63-9E40-FF067AA6B6FB}" dt="2023-01-25T15:45:36.952" v="2637" actId="14100"/>
        <pc:sldMkLst>
          <pc:docMk/>
          <pc:sldMk cId="2671788505" sldId="363"/>
        </pc:sldMkLst>
        <pc:spChg chg="mod">
          <ac:chgData name="James Williams" userId="c957a50b-491f-4d94-b4bc-52aca3e2340d" providerId="ADAL" clId="{C3D2690D-3BD4-4B63-9E40-FF067AA6B6FB}" dt="2023-01-25T15:45:00.035" v="2630" actId="1076"/>
          <ac:spMkLst>
            <pc:docMk/>
            <pc:sldMk cId="2671788505" sldId="363"/>
            <ac:spMk id="2" creationId="{61365102-6F14-4FB7-8C3C-AB618E6179A2}"/>
          </ac:spMkLst>
        </pc:spChg>
        <pc:spChg chg="mod">
          <ac:chgData name="James Williams" userId="c957a50b-491f-4d94-b4bc-52aca3e2340d" providerId="ADAL" clId="{C3D2690D-3BD4-4B63-9E40-FF067AA6B6FB}" dt="2023-01-25T15:45:36.952" v="2637" actId="14100"/>
          <ac:spMkLst>
            <pc:docMk/>
            <pc:sldMk cId="2671788505" sldId="363"/>
            <ac:spMk id="3" creationId="{825D8F02-9F7D-3772-7848-0194802C3F3F}"/>
          </ac:spMkLst>
        </pc:spChg>
        <pc:picChg chg="mod">
          <ac:chgData name="James Williams" userId="c957a50b-491f-4d94-b4bc-52aca3e2340d" providerId="ADAL" clId="{C3D2690D-3BD4-4B63-9E40-FF067AA6B6FB}" dt="2023-01-25T15:45:02.835" v="2631" actId="1076"/>
          <ac:picMkLst>
            <pc:docMk/>
            <pc:sldMk cId="2671788505" sldId="363"/>
            <ac:picMk id="6" creationId="{DB0015B1-3A23-5784-B61F-648C4EDB7CE4}"/>
          </ac:picMkLst>
        </pc:picChg>
      </pc:sldChg>
      <pc:sldChg chg="del">
        <pc:chgData name="James Williams" userId="c957a50b-491f-4d94-b4bc-52aca3e2340d" providerId="ADAL" clId="{C3D2690D-3BD4-4B63-9E40-FF067AA6B6FB}" dt="2023-01-18T16:33:13.187" v="20" actId="2696"/>
        <pc:sldMkLst>
          <pc:docMk/>
          <pc:sldMk cId="3555067734" sldId="376"/>
        </pc:sldMkLst>
      </pc:sldChg>
      <pc:sldChg chg="add">
        <pc:chgData name="James Williams" userId="c957a50b-491f-4d94-b4bc-52aca3e2340d" providerId="ADAL" clId="{C3D2690D-3BD4-4B63-9E40-FF067AA6B6FB}" dt="2023-01-18T16:33:54.653" v="22"/>
        <pc:sldMkLst>
          <pc:docMk/>
          <pc:sldMk cId="4264106260" sldId="376"/>
        </pc:sldMkLst>
      </pc:sldChg>
      <pc:sldChg chg="addSp delSp modSp add mod ord modNotesTx">
        <pc:chgData name="James Williams" userId="c957a50b-491f-4d94-b4bc-52aca3e2340d" providerId="ADAL" clId="{C3D2690D-3BD4-4B63-9E40-FF067AA6B6FB}" dt="2023-01-29T15:43:41.296" v="5177" actId="20577"/>
        <pc:sldMkLst>
          <pc:docMk/>
          <pc:sldMk cId="271108601" sldId="377"/>
        </pc:sldMkLst>
        <pc:spChg chg="mod">
          <ac:chgData name="James Williams" userId="c957a50b-491f-4d94-b4bc-52aca3e2340d" providerId="ADAL" clId="{C3D2690D-3BD4-4B63-9E40-FF067AA6B6FB}" dt="2023-01-29T15:43:33.445" v="5175" actId="1076"/>
          <ac:spMkLst>
            <pc:docMk/>
            <pc:sldMk cId="271108601" sldId="377"/>
            <ac:spMk id="2" creationId="{B2389724-1B64-457E-B21D-625D52E03907}"/>
          </ac:spMkLst>
        </pc:spChg>
        <pc:spChg chg="mod">
          <ac:chgData name="James Williams" userId="c957a50b-491f-4d94-b4bc-52aca3e2340d" providerId="ADAL" clId="{C3D2690D-3BD4-4B63-9E40-FF067AA6B6FB}" dt="2023-01-29T15:43:23.549" v="5174" actId="1076"/>
          <ac:spMkLst>
            <pc:docMk/>
            <pc:sldMk cId="271108601" sldId="377"/>
            <ac:spMk id="3" creationId="{422CFA14-634B-4B25-9B9E-54387B1760E4}"/>
          </ac:spMkLst>
        </pc:spChg>
        <pc:picChg chg="del">
          <ac:chgData name="James Williams" userId="c957a50b-491f-4d94-b4bc-52aca3e2340d" providerId="ADAL" clId="{C3D2690D-3BD4-4B63-9E40-FF067AA6B6FB}" dt="2023-01-18T16:44:40.244" v="202" actId="478"/>
          <ac:picMkLst>
            <pc:docMk/>
            <pc:sldMk cId="271108601" sldId="377"/>
            <ac:picMk id="5" creationId="{F1896F8C-CAF2-5A17-60C4-E6DBCBF14B8D}"/>
          </ac:picMkLst>
        </pc:picChg>
        <pc:picChg chg="add mod">
          <ac:chgData name="James Williams" userId="c957a50b-491f-4d94-b4bc-52aca3e2340d" providerId="ADAL" clId="{C3D2690D-3BD4-4B63-9E40-FF067AA6B6FB}" dt="2023-01-18T17:21:15.651" v="1619" actId="1076"/>
          <ac:picMkLst>
            <pc:docMk/>
            <pc:sldMk cId="271108601" sldId="377"/>
            <ac:picMk id="6" creationId="{F9FCF784-F710-DAF7-DC5B-64B7108ECC2B}"/>
          </ac:picMkLst>
        </pc:picChg>
      </pc:sldChg>
      <pc:sldChg chg="modSp add mod">
        <pc:chgData name="James Williams" userId="c957a50b-491f-4d94-b4bc-52aca3e2340d" providerId="ADAL" clId="{C3D2690D-3BD4-4B63-9E40-FF067AA6B6FB}" dt="2023-01-19T16:39:33.557" v="1904" actId="20577"/>
        <pc:sldMkLst>
          <pc:docMk/>
          <pc:sldMk cId="2617000831" sldId="378"/>
        </pc:sldMkLst>
        <pc:spChg chg="mod">
          <ac:chgData name="James Williams" userId="c957a50b-491f-4d94-b4bc-52aca3e2340d" providerId="ADAL" clId="{C3D2690D-3BD4-4B63-9E40-FF067AA6B6FB}" dt="2023-01-19T16:39:33.557" v="1904" actId="20577"/>
          <ac:spMkLst>
            <pc:docMk/>
            <pc:sldMk cId="2617000831" sldId="378"/>
            <ac:spMk id="2" creationId="{0EEF2EC5-7B06-4D14-A3EC-D38919C6F727}"/>
          </ac:spMkLst>
        </pc:spChg>
      </pc:sldChg>
      <pc:sldChg chg="addSp delSp modSp new mod ord setBg">
        <pc:chgData name="James Williams" userId="c957a50b-491f-4d94-b4bc-52aca3e2340d" providerId="ADAL" clId="{C3D2690D-3BD4-4B63-9E40-FF067AA6B6FB}" dt="2023-01-29T15:27:33.770" v="4624"/>
        <pc:sldMkLst>
          <pc:docMk/>
          <pc:sldMk cId="65229191" sldId="379"/>
        </pc:sldMkLst>
        <pc:spChg chg="mod">
          <ac:chgData name="James Williams" userId="c957a50b-491f-4d94-b4bc-52aca3e2340d" providerId="ADAL" clId="{C3D2690D-3BD4-4B63-9E40-FF067AA6B6FB}" dt="2023-01-25T15:30:39.658" v="2449" actId="26606"/>
          <ac:spMkLst>
            <pc:docMk/>
            <pc:sldMk cId="65229191" sldId="379"/>
            <ac:spMk id="2" creationId="{01E285DA-999A-B540-0D39-D0398196EFC4}"/>
          </ac:spMkLst>
        </pc:spChg>
        <pc:spChg chg="mod">
          <ac:chgData name="James Williams" userId="c957a50b-491f-4d94-b4bc-52aca3e2340d" providerId="ADAL" clId="{C3D2690D-3BD4-4B63-9E40-FF067AA6B6FB}" dt="2023-01-25T15:31:49.265" v="2492" actId="27636"/>
          <ac:spMkLst>
            <pc:docMk/>
            <pc:sldMk cId="65229191" sldId="379"/>
            <ac:spMk id="3" creationId="{BBDF7999-5F8D-128E-5AB0-E40B6A4DB80B}"/>
          </ac:spMkLst>
        </pc:spChg>
        <pc:spChg chg="add">
          <ac:chgData name="James Williams" userId="c957a50b-491f-4d94-b4bc-52aca3e2340d" providerId="ADAL" clId="{C3D2690D-3BD4-4B63-9E40-FF067AA6B6FB}" dt="2023-01-25T15:30:39.658" v="2449" actId="26606"/>
          <ac:spMkLst>
            <pc:docMk/>
            <pc:sldMk cId="65229191" sldId="379"/>
            <ac:spMk id="11" creationId="{5E39A796-BE83-48B1-B33F-35C4A32AAB57}"/>
          </ac:spMkLst>
        </pc:spChg>
        <pc:spChg chg="add">
          <ac:chgData name="James Williams" userId="c957a50b-491f-4d94-b4bc-52aca3e2340d" providerId="ADAL" clId="{C3D2690D-3BD4-4B63-9E40-FF067AA6B6FB}" dt="2023-01-25T15:30:39.658" v="2449" actId="26606"/>
          <ac:spMkLst>
            <pc:docMk/>
            <pc:sldMk cId="65229191" sldId="379"/>
            <ac:spMk id="12" creationId="{72F84B47-E267-4194-8194-831DB7B5547F}"/>
          </ac:spMkLst>
        </pc:spChg>
        <pc:spChg chg="add del">
          <ac:chgData name="James Williams" userId="c957a50b-491f-4d94-b4bc-52aca3e2340d" providerId="ADAL" clId="{C3D2690D-3BD4-4B63-9E40-FF067AA6B6FB}" dt="2023-01-25T15:30:28.085" v="2446" actId="26606"/>
          <ac:spMkLst>
            <pc:docMk/>
            <pc:sldMk cId="65229191" sldId="379"/>
            <ac:spMk id="14" creationId="{5E39A796-BE83-48B1-B33F-35C4A32AAB57}"/>
          </ac:spMkLst>
        </pc:spChg>
        <pc:spChg chg="add del">
          <ac:chgData name="James Williams" userId="c957a50b-491f-4d94-b4bc-52aca3e2340d" providerId="ADAL" clId="{C3D2690D-3BD4-4B63-9E40-FF067AA6B6FB}" dt="2023-01-25T15:30:28.085" v="2446" actId="26606"/>
          <ac:spMkLst>
            <pc:docMk/>
            <pc:sldMk cId="65229191" sldId="379"/>
            <ac:spMk id="16" creationId="{72F84B47-E267-4194-8194-831DB7B5547F}"/>
          </ac:spMkLst>
        </pc:spChg>
        <pc:spChg chg="add del">
          <ac:chgData name="James Williams" userId="c957a50b-491f-4d94-b4bc-52aca3e2340d" providerId="ADAL" clId="{C3D2690D-3BD4-4B63-9E40-FF067AA6B6FB}" dt="2023-01-25T15:30:32.847" v="2448" actId="26606"/>
          <ac:spMkLst>
            <pc:docMk/>
            <pc:sldMk cId="65229191" sldId="379"/>
            <ac:spMk id="18" creationId="{C0BDBCD2-E081-43AB-9119-C55465E59757}"/>
          </ac:spMkLst>
        </pc:spChg>
        <pc:spChg chg="add del">
          <ac:chgData name="James Williams" userId="c957a50b-491f-4d94-b4bc-52aca3e2340d" providerId="ADAL" clId="{C3D2690D-3BD4-4B63-9E40-FF067AA6B6FB}" dt="2023-01-25T15:30:32.847" v="2448" actId="26606"/>
          <ac:spMkLst>
            <pc:docMk/>
            <pc:sldMk cId="65229191" sldId="379"/>
            <ac:spMk id="19" creationId="{0288C6B4-AFC3-407F-A595-EFFD38D4CCAF}"/>
          </ac:spMkLst>
        </pc:spChg>
        <pc:spChg chg="add del">
          <ac:chgData name="James Williams" userId="c957a50b-491f-4d94-b4bc-52aca3e2340d" providerId="ADAL" clId="{C3D2690D-3BD4-4B63-9E40-FF067AA6B6FB}" dt="2023-01-25T15:30:32.847" v="2448" actId="26606"/>
          <ac:spMkLst>
            <pc:docMk/>
            <pc:sldMk cId="65229191" sldId="379"/>
            <ac:spMk id="20" creationId="{98E79BE4-34FE-485A-98A5-92CE8F7C4743}"/>
          </ac:spMkLst>
        </pc:spChg>
        <pc:spChg chg="add del">
          <ac:chgData name="James Williams" userId="c957a50b-491f-4d94-b4bc-52aca3e2340d" providerId="ADAL" clId="{C3D2690D-3BD4-4B63-9E40-FF067AA6B6FB}" dt="2023-01-25T15:30:32.847" v="2448" actId="26606"/>
          <ac:spMkLst>
            <pc:docMk/>
            <pc:sldMk cId="65229191" sldId="379"/>
            <ac:spMk id="21" creationId="{CF236821-17FE-429B-8D2C-08E13A64EA40}"/>
          </ac:spMkLst>
        </pc:spChg>
        <pc:spChg chg="add del">
          <ac:chgData name="James Williams" userId="c957a50b-491f-4d94-b4bc-52aca3e2340d" providerId="ADAL" clId="{C3D2690D-3BD4-4B63-9E40-FF067AA6B6FB}" dt="2023-01-25T15:30:32.847" v="2448" actId="26606"/>
          <ac:spMkLst>
            <pc:docMk/>
            <pc:sldMk cId="65229191" sldId="379"/>
            <ac:spMk id="22" creationId="{7A5F0580-5EE9-419F-96EE-B6529EF6E7D0}"/>
          </ac:spMkLst>
        </pc:spChg>
        <pc:picChg chg="add del mod">
          <ac:chgData name="James Williams" userId="c957a50b-491f-4d94-b4bc-52aca3e2340d" providerId="ADAL" clId="{C3D2690D-3BD4-4B63-9E40-FF067AA6B6FB}" dt="2023-01-25T15:27:40.257" v="2437" actId="931"/>
          <ac:picMkLst>
            <pc:docMk/>
            <pc:sldMk cId="65229191" sldId="379"/>
            <ac:picMk id="5" creationId="{217B2357-81B3-E24F-9195-018F71008470}"/>
          </ac:picMkLst>
        </pc:picChg>
        <pc:picChg chg="add del mod">
          <ac:chgData name="James Williams" userId="c957a50b-491f-4d94-b4bc-52aca3e2340d" providerId="ADAL" clId="{C3D2690D-3BD4-4B63-9E40-FF067AA6B6FB}" dt="2023-01-25T15:29:41.201" v="2441" actId="478"/>
          <ac:picMkLst>
            <pc:docMk/>
            <pc:sldMk cId="65229191" sldId="379"/>
            <ac:picMk id="7" creationId="{375CA750-F5C6-0154-F0E9-2EC62B9A98F9}"/>
          </ac:picMkLst>
        </pc:picChg>
        <pc:picChg chg="add mod">
          <ac:chgData name="James Williams" userId="c957a50b-491f-4d94-b4bc-52aca3e2340d" providerId="ADAL" clId="{C3D2690D-3BD4-4B63-9E40-FF067AA6B6FB}" dt="2023-01-25T15:30:48.043" v="2451" actId="14100"/>
          <ac:picMkLst>
            <pc:docMk/>
            <pc:sldMk cId="65229191" sldId="379"/>
            <ac:picMk id="9" creationId="{FBD82E11-C364-F196-C4E0-D9FC2C93CA86}"/>
          </ac:picMkLst>
        </pc:picChg>
      </pc:sldChg>
      <pc:sldChg chg="addSp delSp modSp new mod ord">
        <pc:chgData name="James Williams" userId="c957a50b-491f-4d94-b4bc-52aca3e2340d" providerId="ADAL" clId="{C3D2690D-3BD4-4B63-9E40-FF067AA6B6FB}" dt="2023-01-29T16:17:07.261" v="6375" actId="20577"/>
        <pc:sldMkLst>
          <pc:docMk/>
          <pc:sldMk cId="1145804094" sldId="380"/>
        </pc:sldMkLst>
        <pc:spChg chg="mod">
          <ac:chgData name="James Williams" userId="c957a50b-491f-4d94-b4bc-52aca3e2340d" providerId="ADAL" clId="{C3D2690D-3BD4-4B63-9E40-FF067AA6B6FB}" dt="2023-01-29T16:16:07.579" v="6341" actId="27636"/>
          <ac:spMkLst>
            <pc:docMk/>
            <pc:sldMk cId="1145804094" sldId="380"/>
            <ac:spMk id="2" creationId="{B1C9E98E-3DD0-BB25-9058-D31BF2740DBC}"/>
          </ac:spMkLst>
        </pc:spChg>
        <pc:spChg chg="mod">
          <ac:chgData name="James Williams" userId="c957a50b-491f-4d94-b4bc-52aca3e2340d" providerId="ADAL" clId="{C3D2690D-3BD4-4B63-9E40-FF067AA6B6FB}" dt="2023-01-29T16:17:07.261" v="6375" actId="20577"/>
          <ac:spMkLst>
            <pc:docMk/>
            <pc:sldMk cId="1145804094" sldId="380"/>
            <ac:spMk id="3" creationId="{1A88FC07-339F-878A-E764-8ACEF7985F2A}"/>
          </ac:spMkLst>
        </pc:spChg>
        <pc:picChg chg="add del mod">
          <ac:chgData name="James Williams" userId="c957a50b-491f-4d94-b4bc-52aca3e2340d" providerId="ADAL" clId="{C3D2690D-3BD4-4B63-9E40-FF067AA6B6FB}" dt="2023-01-25T19:13:28.378" v="4205" actId="478"/>
          <ac:picMkLst>
            <pc:docMk/>
            <pc:sldMk cId="1145804094" sldId="380"/>
            <ac:picMk id="4" creationId="{0F204E20-288B-49D1-C3FE-C68BDEB4C5DF}"/>
          </ac:picMkLst>
        </pc:picChg>
        <pc:picChg chg="add mod ord">
          <ac:chgData name="James Williams" userId="c957a50b-491f-4d94-b4bc-52aca3e2340d" providerId="ADAL" clId="{C3D2690D-3BD4-4B63-9E40-FF067AA6B6FB}" dt="2023-01-29T16:16:11.988" v="6342" actId="1076"/>
          <ac:picMkLst>
            <pc:docMk/>
            <pc:sldMk cId="1145804094" sldId="380"/>
            <ac:picMk id="6" creationId="{CFB0FF1E-A655-200B-FFA8-4CDCDBE43E52}"/>
          </ac:picMkLst>
        </pc:picChg>
      </pc:sldChg>
      <pc:sldChg chg="addSp delSp modSp new mod ord">
        <pc:chgData name="James Williams" userId="c957a50b-491f-4d94-b4bc-52aca3e2340d" providerId="ADAL" clId="{C3D2690D-3BD4-4B63-9E40-FF067AA6B6FB}" dt="2023-01-29T16:15:20.751" v="6339" actId="115"/>
        <pc:sldMkLst>
          <pc:docMk/>
          <pc:sldMk cId="3778583812" sldId="381"/>
        </pc:sldMkLst>
        <pc:spChg chg="mod">
          <ac:chgData name="James Williams" userId="c957a50b-491f-4d94-b4bc-52aca3e2340d" providerId="ADAL" clId="{C3D2690D-3BD4-4B63-9E40-FF067AA6B6FB}" dt="2023-01-29T16:05:53.579" v="5999" actId="20577"/>
          <ac:spMkLst>
            <pc:docMk/>
            <pc:sldMk cId="3778583812" sldId="381"/>
            <ac:spMk id="2" creationId="{558ADAC9-FB51-12D6-F7AB-B78F22A08501}"/>
          </ac:spMkLst>
        </pc:spChg>
        <pc:spChg chg="mod">
          <ac:chgData name="James Williams" userId="c957a50b-491f-4d94-b4bc-52aca3e2340d" providerId="ADAL" clId="{C3D2690D-3BD4-4B63-9E40-FF067AA6B6FB}" dt="2023-01-29T16:15:20.751" v="6339" actId="115"/>
          <ac:spMkLst>
            <pc:docMk/>
            <pc:sldMk cId="3778583812" sldId="381"/>
            <ac:spMk id="3" creationId="{8502B55A-8AB9-342B-56F5-D0C50086833F}"/>
          </ac:spMkLst>
        </pc:spChg>
        <pc:grpChg chg="add del mod">
          <ac:chgData name="James Williams" userId="c957a50b-491f-4d94-b4bc-52aca3e2340d" providerId="ADAL" clId="{C3D2690D-3BD4-4B63-9E40-FF067AA6B6FB}" dt="2023-01-29T15:58:29.069" v="5981" actId="21"/>
          <ac:grpSpMkLst>
            <pc:docMk/>
            <pc:sldMk cId="3778583812" sldId="381"/>
            <ac:grpSpMk id="4" creationId="{51995CD9-8D1F-AC79-5509-9B1D936274A5}"/>
          </ac:grpSpMkLst>
        </pc:grpChg>
        <pc:picChg chg="add mod">
          <ac:chgData name="James Williams" userId="c957a50b-491f-4d94-b4bc-52aca3e2340d" providerId="ADAL" clId="{C3D2690D-3BD4-4B63-9E40-FF067AA6B6FB}" dt="2023-01-29T15:57:04.598" v="5906" actId="1076"/>
          <ac:picMkLst>
            <pc:docMk/>
            <pc:sldMk cId="3778583812" sldId="381"/>
            <ac:picMk id="5" creationId="{D728BD42-D91F-5135-F114-C9BDB77EBE24}"/>
          </ac:picMkLst>
        </pc:picChg>
        <pc:picChg chg="add mod">
          <ac:chgData name="James Williams" userId="c957a50b-491f-4d94-b4bc-52aca3e2340d" providerId="ADAL" clId="{C3D2690D-3BD4-4B63-9E40-FF067AA6B6FB}" dt="2023-01-29T15:58:17.558" v="5975" actId="1076"/>
          <ac:picMkLst>
            <pc:docMk/>
            <pc:sldMk cId="3778583812" sldId="381"/>
            <ac:picMk id="7" creationId="{EF3A48CD-2B2D-D94F-6289-311A0A1E1C29}"/>
          </ac:picMkLst>
        </pc:picChg>
        <pc:picChg chg="add mod">
          <ac:chgData name="James Williams" userId="c957a50b-491f-4d94-b4bc-52aca3e2340d" providerId="ADAL" clId="{C3D2690D-3BD4-4B63-9E40-FF067AA6B6FB}" dt="2023-01-29T15:58:19.616" v="5977" actId="1076"/>
          <ac:picMkLst>
            <pc:docMk/>
            <pc:sldMk cId="3778583812" sldId="381"/>
            <ac:picMk id="9" creationId="{435C7035-71C8-A427-626D-2E8B679870DA}"/>
          </ac:picMkLst>
        </pc:picChg>
        <pc:picChg chg="add mod">
          <ac:chgData name="James Williams" userId="c957a50b-491f-4d94-b4bc-52aca3e2340d" providerId="ADAL" clId="{C3D2690D-3BD4-4B63-9E40-FF067AA6B6FB}" dt="2023-01-29T15:56:57.258" v="5904" actId="164"/>
          <ac:picMkLst>
            <pc:docMk/>
            <pc:sldMk cId="3778583812" sldId="381"/>
            <ac:picMk id="11" creationId="{D10EF149-B841-4E61-84D9-E85A13B71F35}"/>
          </ac:picMkLst>
        </pc:picChg>
      </pc:sldChg>
      <pc:sldChg chg="addSp modSp new mod ord">
        <pc:chgData name="James Williams" userId="c957a50b-491f-4d94-b4bc-52aca3e2340d" providerId="ADAL" clId="{C3D2690D-3BD4-4B63-9E40-FF067AA6B6FB}" dt="2023-01-25T19:06:06.795" v="3904"/>
        <pc:sldMkLst>
          <pc:docMk/>
          <pc:sldMk cId="2773224907" sldId="382"/>
        </pc:sldMkLst>
        <pc:spChg chg="mod">
          <ac:chgData name="James Williams" userId="c957a50b-491f-4d94-b4bc-52aca3e2340d" providerId="ADAL" clId="{C3D2690D-3BD4-4B63-9E40-FF067AA6B6FB}" dt="2023-01-25T18:56:20.175" v="3433" actId="403"/>
          <ac:spMkLst>
            <pc:docMk/>
            <pc:sldMk cId="2773224907" sldId="382"/>
            <ac:spMk id="2" creationId="{1C4E7F2F-429D-04D1-5B67-06B2353AF37A}"/>
          </ac:spMkLst>
        </pc:spChg>
        <pc:spChg chg="mod">
          <ac:chgData name="James Williams" userId="c957a50b-491f-4d94-b4bc-52aca3e2340d" providerId="ADAL" clId="{C3D2690D-3BD4-4B63-9E40-FF067AA6B6FB}" dt="2023-01-25T18:58:59.021" v="3505" actId="404"/>
          <ac:spMkLst>
            <pc:docMk/>
            <pc:sldMk cId="2773224907" sldId="382"/>
            <ac:spMk id="3" creationId="{2811957B-740C-3929-F030-CC80D6A13D00}"/>
          </ac:spMkLst>
        </pc:spChg>
        <pc:picChg chg="add mod">
          <ac:chgData name="James Williams" userId="c957a50b-491f-4d94-b4bc-52aca3e2340d" providerId="ADAL" clId="{C3D2690D-3BD4-4B63-9E40-FF067AA6B6FB}" dt="2023-01-25T18:58:37.154" v="3438" actId="1076"/>
          <ac:picMkLst>
            <pc:docMk/>
            <pc:sldMk cId="2773224907" sldId="382"/>
            <ac:picMk id="5" creationId="{EE808ED6-7701-886C-8286-29CF520F8FD7}"/>
          </ac:picMkLst>
        </pc:picChg>
      </pc:sldChg>
      <pc:sldChg chg="delSp new mod">
        <pc:chgData name="James Williams" userId="c957a50b-491f-4d94-b4bc-52aca3e2340d" providerId="ADAL" clId="{C3D2690D-3BD4-4B63-9E40-FF067AA6B6FB}" dt="2023-01-25T19:15:10.923" v="4231" actId="478"/>
        <pc:sldMkLst>
          <pc:docMk/>
          <pc:sldMk cId="231129892" sldId="383"/>
        </pc:sldMkLst>
        <pc:spChg chg="del">
          <ac:chgData name="James Williams" userId="c957a50b-491f-4d94-b4bc-52aca3e2340d" providerId="ADAL" clId="{C3D2690D-3BD4-4B63-9E40-FF067AA6B6FB}" dt="2023-01-25T19:15:08.493" v="4230" actId="478"/>
          <ac:spMkLst>
            <pc:docMk/>
            <pc:sldMk cId="231129892" sldId="383"/>
            <ac:spMk id="2" creationId="{3CD4695D-320A-7D8F-00F8-555972954567}"/>
          </ac:spMkLst>
        </pc:spChg>
        <pc:spChg chg="del">
          <ac:chgData name="James Williams" userId="c957a50b-491f-4d94-b4bc-52aca3e2340d" providerId="ADAL" clId="{C3D2690D-3BD4-4B63-9E40-FF067AA6B6FB}" dt="2023-01-25T19:15:10.923" v="4231" actId="478"/>
          <ac:spMkLst>
            <pc:docMk/>
            <pc:sldMk cId="231129892" sldId="383"/>
            <ac:spMk id="3" creationId="{9937DCEC-C10E-49B5-C596-8D62A5062A87}"/>
          </ac:spMkLst>
        </pc:spChg>
      </pc:sldChg>
      <pc:sldChg chg="new del">
        <pc:chgData name="James Williams" userId="c957a50b-491f-4d94-b4bc-52aca3e2340d" providerId="ADAL" clId="{C3D2690D-3BD4-4B63-9E40-FF067AA6B6FB}" dt="2023-02-27T13:03:33.548" v="6379" actId="680"/>
        <pc:sldMkLst>
          <pc:docMk/>
          <pc:sldMk cId="877574003" sldId="384"/>
        </pc:sldMkLst>
      </pc:sldChg>
      <pc:sldChg chg="addSp modSp new mod ord setBg">
        <pc:chgData name="James Williams" userId="c957a50b-491f-4d94-b4bc-52aca3e2340d" providerId="ADAL" clId="{C3D2690D-3BD4-4B63-9E40-FF067AA6B6FB}" dt="2023-02-27T13:11:46.703" v="6528"/>
        <pc:sldMkLst>
          <pc:docMk/>
          <pc:sldMk cId="1769557620" sldId="384"/>
        </pc:sldMkLst>
        <pc:spChg chg="mod">
          <ac:chgData name="James Williams" userId="c957a50b-491f-4d94-b4bc-52aca3e2340d" providerId="ADAL" clId="{C3D2690D-3BD4-4B63-9E40-FF067AA6B6FB}" dt="2023-02-27T13:09:33.282" v="6515" actId="27636"/>
          <ac:spMkLst>
            <pc:docMk/>
            <pc:sldMk cId="1769557620" sldId="384"/>
            <ac:spMk id="2" creationId="{1B384DE3-BBA7-CC74-92B2-B311156D2048}"/>
          </ac:spMkLst>
        </pc:spChg>
        <pc:spChg chg="mod">
          <ac:chgData name="James Williams" userId="c957a50b-491f-4d94-b4bc-52aca3e2340d" providerId="ADAL" clId="{C3D2690D-3BD4-4B63-9E40-FF067AA6B6FB}" dt="2023-02-27T13:11:36.988" v="6526" actId="20577"/>
          <ac:spMkLst>
            <pc:docMk/>
            <pc:sldMk cId="1769557620" sldId="384"/>
            <ac:spMk id="3" creationId="{8DAC9BFE-165D-D466-26BB-B9316E472C20}"/>
          </ac:spMkLst>
        </pc:spChg>
        <pc:spChg chg="add">
          <ac:chgData name="James Williams" userId="c957a50b-491f-4d94-b4bc-52aca3e2340d" providerId="ADAL" clId="{C3D2690D-3BD4-4B63-9E40-FF067AA6B6FB}" dt="2023-02-27T13:06:23.606" v="6437" actId="26606"/>
          <ac:spMkLst>
            <pc:docMk/>
            <pc:sldMk cId="1769557620" sldId="384"/>
            <ac:spMk id="12" creationId="{C4E4288A-DFC8-40A2-90E5-70E851A933AD}"/>
          </ac:spMkLst>
        </pc:spChg>
        <pc:spChg chg="add">
          <ac:chgData name="James Williams" userId="c957a50b-491f-4d94-b4bc-52aca3e2340d" providerId="ADAL" clId="{C3D2690D-3BD4-4B63-9E40-FF067AA6B6FB}" dt="2023-02-27T13:06:23.606" v="6437" actId="26606"/>
          <ac:spMkLst>
            <pc:docMk/>
            <pc:sldMk cId="1769557620" sldId="384"/>
            <ac:spMk id="18" creationId="{BD2BFF02-DF78-4F07-B176-52514E13127D}"/>
          </ac:spMkLst>
        </pc:spChg>
        <pc:spChg chg="add">
          <ac:chgData name="James Williams" userId="c957a50b-491f-4d94-b4bc-52aca3e2340d" providerId="ADAL" clId="{C3D2690D-3BD4-4B63-9E40-FF067AA6B6FB}" dt="2023-02-27T13:06:23.606" v="6437" actId="26606"/>
          <ac:spMkLst>
            <pc:docMk/>
            <pc:sldMk cId="1769557620" sldId="384"/>
            <ac:spMk id="20" creationId="{0DB06EAB-7D8C-403A-86C5-B5FD79A13650}"/>
          </ac:spMkLst>
        </pc:spChg>
        <pc:grpChg chg="add">
          <ac:chgData name="James Williams" userId="c957a50b-491f-4d94-b4bc-52aca3e2340d" providerId="ADAL" clId="{C3D2690D-3BD4-4B63-9E40-FF067AA6B6FB}" dt="2023-02-27T13:06:23.606" v="6437" actId="26606"/>
          <ac:grpSpMkLst>
            <pc:docMk/>
            <pc:sldMk cId="1769557620" sldId="384"/>
            <ac:grpSpMk id="14" creationId="{B63C2D82-D4FA-4A37-BB01-1E7B21E4FF20}"/>
          </ac:grpSpMkLst>
        </pc:grpChg>
        <pc:picChg chg="add mod">
          <ac:chgData name="James Williams" userId="c957a50b-491f-4d94-b4bc-52aca3e2340d" providerId="ADAL" clId="{C3D2690D-3BD4-4B63-9E40-FF067AA6B6FB}" dt="2023-02-27T13:06:23.606" v="6437" actId="26606"/>
          <ac:picMkLst>
            <pc:docMk/>
            <pc:sldMk cId="1769557620" sldId="384"/>
            <ac:picMk id="5" creationId="{F43811E7-EADC-5BE5-A224-E6C0844C78F6}"/>
          </ac:picMkLst>
        </pc:picChg>
        <pc:picChg chg="add mod ord">
          <ac:chgData name="James Williams" userId="c957a50b-491f-4d94-b4bc-52aca3e2340d" providerId="ADAL" clId="{C3D2690D-3BD4-4B63-9E40-FF067AA6B6FB}" dt="2023-02-27T13:08:04.413" v="6474" actId="1076"/>
          <ac:picMkLst>
            <pc:docMk/>
            <pc:sldMk cId="1769557620" sldId="384"/>
            <ac:picMk id="7" creationId="{1FCC0A52-15F9-6A66-BFF4-CD1F2B75F0E3}"/>
          </ac:picMkLst>
        </pc:picChg>
      </pc:sldChg>
      <pc:sldChg chg="modSp add del mod">
        <pc:chgData name="James Williams" userId="c957a50b-491f-4d94-b4bc-52aca3e2340d" providerId="ADAL" clId="{C3D2690D-3BD4-4B63-9E40-FF067AA6B6FB}" dt="2023-01-25T15:45:50.256" v="2638" actId="2696"/>
        <pc:sldMkLst>
          <pc:docMk/>
          <pc:sldMk cId="4231680777" sldId="529"/>
        </pc:sldMkLst>
        <pc:spChg chg="mod">
          <ac:chgData name="James Williams" userId="c957a50b-491f-4d94-b4bc-52aca3e2340d" providerId="ADAL" clId="{C3D2690D-3BD4-4B63-9E40-FF067AA6B6FB}" dt="2023-01-25T15:43:50.708" v="2615" actId="20577"/>
          <ac:spMkLst>
            <pc:docMk/>
            <pc:sldMk cId="4231680777" sldId="529"/>
            <ac:spMk id="3" creationId="{825D8F02-9F7D-3772-7848-0194802C3F3F}"/>
          </ac:spMkLst>
        </pc:spChg>
      </pc:sldChg>
      <pc:sldMasterChg chg="del delSldLayout">
        <pc:chgData name="James Williams" userId="c957a50b-491f-4d94-b4bc-52aca3e2340d" providerId="ADAL" clId="{C3D2690D-3BD4-4B63-9E40-FF067AA6B6FB}" dt="2023-01-25T15:45:50.256" v="2638" actId="2696"/>
        <pc:sldMasterMkLst>
          <pc:docMk/>
          <pc:sldMasterMk cId="4063300660" sldId="2147483684"/>
        </pc:sldMasterMkLst>
        <pc:sldLayoutChg chg="del">
          <pc:chgData name="James Williams" userId="c957a50b-491f-4d94-b4bc-52aca3e2340d" providerId="ADAL" clId="{C3D2690D-3BD4-4B63-9E40-FF067AA6B6FB}" dt="2023-01-25T15:45:50.256" v="2638" actId="2696"/>
          <pc:sldLayoutMkLst>
            <pc:docMk/>
            <pc:sldMasterMk cId="4063300660" sldId="2147483684"/>
            <pc:sldLayoutMk cId="3788306157" sldId="2147483685"/>
          </pc:sldLayoutMkLst>
        </pc:sldLayoutChg>
        <pc:sldLayoutChg chg="del">
          <pc:chgData name="James Williams" userId="c957a50b-491f-4d94-b4bc-52aca3e2340d" providerId="ADAL" clId="{C3D2690D-3BD4-4B63-9E40-FF067AA6B6FB}" dt="2023-01-25T15:45:50.256" v="2638" actId="2696"/>
          <pc:sldLayoutMkLst>
            <pc:docMk/>
            <pc:sldMasterMk cId="4063300660" sldId="2147483684"/>
            <pc:sldLayoutMk cId="2892196362" sldId="2147483686"/>
          </pc:sldLayoutMkLst>
        </pc:sldLayoutChg>
        <pc:sldLayoutChg chg="del">
          <pc:chgData name="James Williams" userId="c957a50b-491f-4d94-b4bc-52aca3e2340d" providerId="ADAL" clId="{C3D2690D-3BD4-4B63-9E40-FF067AA6B6FB}" dt="2023-01-25T15:45:50.256" v="2638" actId="2696"/>
          <pc:sldLayoutMkLst>
            <pc:docMk/>
            <pc:sldMasterMk cId="4063300660" sldId="2147483684"/>
            <pc:sldLayoutMk cId="1211005368" sldId="2147483687"/>
          </pc:sldLayoutMkLst>
        </pc:sldLayoutChg>
        <pc:sldLayoutChg chg="del">
          <pc:chgData name="James Williams" userId="c957a50b-491f-4d94-b4bc-52aca3e2340d" providerId="ADAL" clId="{C3D2690D-3BD4-4B63-9E40-FF067AA6B6FB}" dt="2023-01-25T15:45:50.256" v="2638" actId="2696"/>
          <pc:sldLayoutMkLst>
            <pc:docMk/>
            <pc:sldMasterMk cId="4063300660" sldId="2147483684"/>
            <pc:sldLayoutMk cId="3620553408" sldId="2147483688"/>
          </pc:sldLayoutMkLst>
        </pc:sldLayoutChg>
        <pc:sldLayoutChg chg="del">
          <pc:chgData name="James Williams" userId="c957a50b-491f-4d94-b4bc-52aca3e2340d" providerId="ADAL" clId="{C3D2690D-3BD4-4B63-9E40-FF067AA6B6FB}" dt="2023-01-25T15:45:50.256" v="2638" actId="2696"/>
          <pc:sldLayoutMkLst>
            <pc:docMk/>
            <pc:sldMasterMk cId="4063300660" sldId="2147483684"/>
            <pc:sldLayoutMk cId="426386403" sldId="2147483689"/>
          </pc:sldLayoutMkLst>
        </pc:sldLayoutChg>
        <pc:sldLayoutChg chg="del">
          <pc:chgData name="James Williams" userId="c957a50b-491f-4d94-b4bc-52aca3e2340d" providerId="ADAL" clId="{C3D2690D-3BD4-4B63-9E40-FF067AA6B6FB}" dt="2023-01-25T15:45:50.256" v="2638" actId="2696"/>
          <pc:sldLayoutMkLst>
            <pc:docMk/>
            <pc:sldMasterMk cId="4063300660" sldId="2147483684"/>
            <pc:sldLayoutMk cId="1703068494" sldId="2147483690"/>
          </pc:sldLayoutMkLst>
        </pc:sldLayoutChg>
        <pc:sldLayoutChg chg="del">
          <pc:chgData name="James Williams" userId="c957a50b-491f-4d94-b4bc-52aca3e2340d" providerId="ADAL" clId="{C3D2690D-3BD4-4B63-9E40-FF067AA6B6FB}" dt="2023-01-25T15:45:50.256" v="2638" actId="2696"/>
          <pc:sldLayoutMkLst>
            <pc:docMk/>
            <pc:sldMasterMk cId="4063300660" sldId="2147483684"/>
            <pc:sldLayoutMk cId="2441809692" sldId="2147483691"/>
          </pc:sldLayoutMkLst>
        </pc:sldLayoutChg>
        <pc:sldLayoutChg chg="del">
          <pc:chgData name="James Williams" userId="c957a50b-491f-4d94-b4bc-52aca3e2340d" providerId="ADAL" clId="{C3D2690D-3BD4-4B63-9E40-FF067AA6B6FB}" dt="2023-01-25T15:45:50.256" v="2638" actId="2696"/>
          <pc:sldLayoutMkLst>
            <pc:docMk/>
            <pc:sldMasterMk cId="4063300660" sldId="2147483684"/>
            <pc:sldLayoutMk cId="2331794270" sldId="2147483692"/>
          </pc:sldLayoutMkLst>
        </pc:sldLayoutChg>
        <pc:sldLayoutChg chg="del">
          <pc:chgData name="James Williams" userId="c957a50b-491f-4d94-b4bc-52aca3e2340d" providerId="ADAL" clId="{C3D2690D-3BD4-4B63-9E40-FF067AA6B6FB}" dt="2023-01-25T15:45:50.256" v="2638" actId="2696"/>
          <pc:sldLayoutMkLst>
            <pc:docMk/>
            <pc:sldMasterMk cId="4063300660" sldId="2147483684"/>
            <pc:sldLayoutMk cId="2834235168" sldId="2147483693"/>
          </pc:sldLayoutMkLst>
        </pc:sldLayoutChg>
        <pc:sldLayoutChg chg="del">
          <pc:chgData name="James Williams" userId="c957a50b-491f-4d94-b4bc-52aca3e2340d" providerId="ADAL" clId="{C3D2690D-3BD4-4B63-9E40-FF067AA6B6FB}" dt="2023-01-25T15:45:50.256" v="2638" actId="2696"/>
          <pc:sldLayoutMkLst>
            <pc:docMk/>
            <pc:sldMasterMk cId="4063300660" sldId="2147483684"/>
            <pc:sldLayoutMk cId="3764075502" sldId="2147483694"/>
          </pc:sldLayoutMkLst>
        </pc:sldLayoutChg>
        <pc:sldLayoutChg chg="del">
          <pc:chgData name="James Williams" userId="c957a50b-491f-4d94-b4bc-52aca3e2340d" providerId="ADAL" clId="{C3D2690D-3BD4-4B63-9E40-FF067AA6B6FB}" dt="2023-01-25T15:45:50.256" v="2638" actId="2696"/>
          <pc:sldLayoutMkLst>
            <pc:docMk/>
            <pc:sldMasterMk cId="4063300660" sldId="2147483684"/>
            <pc:sldLayoutMk cId="790447487" sldId="2147483695"/>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25.svg"/></Relationships>
</file>

<file path=ppt/diagrams/_rels/data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svg"/><Relationship Id="rId1" Type="http://schemas.openxmlformats.org/officeDocument/2006/relationships/image" Target="../media/image56.png"/><Relationship Id="rId6" Type="http://schemas.openxmlformats.org/officeDocument/2006/relationships/image" Target="../media/image61.svg"/><Relationship Id="rId5" Type="http://schemas.openxmlformats.org/officeDocument/2006/relationships/image" Target="../media/image60.png"/><Relationship Id="rId4" Type="http://schemas.openxmlformats.org/officeDocument/2006/relationships/image" Target="../media/image5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2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svg"/><Relationship Id="rId1" Type="http://schemas.openxmlformats.org/officeDocument/2006/relationships/image" Target="../media/image56.png"/><Relationship Id="rId6" Type="http://schemas.openxmlformats.org/officeDocument/2006/relationships/image" Target="../media/image61.svg"/><Relationship Id="rId5" Type="http://schemas.openxmlformats.org/officeDocument/2006/relationships/image" Target="../media/image60.png"/><Relationship Id="rId4" Type="http://schemas.openxmlformats.org/officeDocument/2006/relationships/image" Target="../media/image59.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317091-69FB-47EF-BC68-1210BCFA3F6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70D0C01-5BD9-404B-91AF-9694980FF165}">
      <dgm:prSet custT="1"/>
      <dgm:spPr/>
      <dgm:t>
        <a:bodyPr/>
        <a:lstStyle/>
        <a:p>
          <a:r>
            <a:rPr lang="en-GB" sz="2400" dirty="0"/>
            <a:t>Y</a:t>
          </a:r>
          <a:r>
            <a:rPr lang="en-GB" sz="2400" b="0" i="0" dirty="0"/>
            <a:t>our project should help you to develop new up-to-date skills.</a:t>
          </a:r>
          <a:endParaRPr lang="en-US" sz="2400" dirty="0"/>
        </a:p>
      </dgm:t>
    </dgm:pt>
    <dgm:pt modelId="{AC9B2D14-2181-4D8D-9733-4D7AF06960C9}" type="parTrans" cxnId="{C8512C03-FB01-4B06-A6C3-B6B1FC17AA4F}">
      <dgm:prSet/>
      <dgm:spPr/>
      <dgm:t>
        <a:bodyPr/>
        <a:lstStyle/>
        <a:p>
          <a:endParaRPr lang="en-US" sz="2000"/>
        </a:p>
      </dgm:t>
    </dgm:pt>
    <dgm:pt modelId="{EEBDF1D6-CF30-4C98-9701-9ED73B327715}" type="sibTrans" cxnId="{C8512C03-FB01-4B06-A6C3-B6B1FC17AA4F}">
      <dgm:prSet/>
      <dgm:spPr/>
      <dgm:t>
        <a:bodyPr/>
        <a:lstStyle/>
        <a:p>
          <a:endParaRPr lang="en-US" sz="2000"/>
        </a:p>
      </dgm:t>
    </dgm:pt>
    <dgm:pt modelId="{ACC30149-A0D7-4084-A28A-55DDE8F7A206}">
      <dgm:prSet custT="1"/>
      <dgm:spPr/>
      <dgm:t>
        <a:bodyPr/>
        <a:lstStyle/>
        <a:p>
          <a:r>
            <a:rPr lang="en-GB" sz="2400" dirty="0"/>
            <a:t>Your project should be of interest to you and Computing related.</a:t>
          </a:r>
          <a:endParaRPr lang="en-US" sz="2400" dirty="0"/>
        </a:p>
      </dgm:t>
    </dgm:pt>
    <dgm:pt modelId="{2E31A5D9-3B0F-4EC2-B71C-6AE5A88F227E}" type="parTrans" cxnId="{DCF2021B-4624-4A1A-A008-32890186271B}">
      <dgm:prSet/>
      <dgm:spPr/>
      <dgm:t>
        <a:bodyPr/>
        <a:lstStyle/>
        <a:p>
          <a:endParaRPr lang="en-US" sz="2000"/>
        </a:p>
      </dgm:t>
    </dgm:pt>
    <dgm:pt modelId="{B4956820-6CBC-4F47-8342-8973D7BFE626}" type="sibTrans" cxnId="{DCF2021B-4624-4A1A-A008-32890186271B}">
      <dgm:prSet/>
      <dgm:spPr/>
      <dgm:t>
        <a:bodyPr/>
        <a:lstStyle/>
        <a:p>
          <a:endParaRPr lang="en-US" sz="2000"/>
        </a:p>
      </dgm:t>
    </dgm:pt>
    <dgm:pt modelId="{2F20DD2C-26C9-4B05-8489-7619FF83DB10}">
      <dgm:prSet custT="1"/>
      <dgm:spPr/>
      <dgm:t>
        <a:bodyPr/>
        <a:lstStyle/>
        <a:p>
          <a:r>
            <a:rPr lang="en-GB" sz="2400" dirty="0"/>
            <a:t>In addition to learning new skills, your project will need to have a purpose, to add value and benefit society in some way.</a:t>
          </a:r>
          <a:endParaRPr lang="en-US" sz="2400" dirty="0"/>
        </a:p>
      </dgm:t>
    </dgm:pt>
    <dgm:pt modelId="{482A0B00-F1D6-4F91-B2A9-CAE908DF7B47}" type="parTrans" cxnId="{C4C28DA5-2A86-476A-8B8D-EA13D07ECB9A}">
      <dgm:prSet/>
      <dgm:spPr/>
      <dgm:t>
        <a:bodyPr/>
        <a:lstStyle/>
        <a:p>
          <a:endParaRPr lang="en-US" sz="2000"/>
        </a:p>
      </dgm:t>
    </dgm:pt>
    <dgm:pt modelId="{99BB0756-B5AF-49E2-9D31-81F8F09FEDA9}" type="sibTrans" cxnId="{C4C28DA5-2A86-476A-8B8D-EA13D07ECB9A}">
      <dgm:prSet/>
      <dgm:spPr/>
      <dgm:t>
        <a:bodyPr/>
        <a:lstStyle/>
        <a:p>
          <a:endParaRPr lang="en-US" sz="2000"/>
        </a:p>
      </dgm:t>
    </dgm:pt>
    <dgm:pt modelId="{AFB1AC5B-913F-4A29-8F5D-61C2623B7A75}">
      <dgm:prSet custT="1"/>
      <dgm:spPr/>
      <dgm:t>
        <a:bodyPr/>
        <a:lstStyle/>
        <a:p>
          <a:r>
            <a:rPr lang="en-GB" sz="2400" dirty="0"/>
            <a:t>Be careful to appropriately scope your project. Appropriate for Level 6 / Year 3, appropriate consideration for time, budget and resources.</a:t>
          </a:r>
          <a:endParaRPr lang="en-US" sz="2400" dirty="0"/>
        </a:p>
      </dgm:t>
    </dgm:pt>
    <dgm:pt modelId="{37C5C664-97C5-4557-BBB9-58CBC17AADEF}" type="parTrans" cxnId="{4D2E29CC-B81D-4241-8B2A-42EDB3B0028D}">
      <dgm:prSet/>
      <dgm:spPr/>
      <dgm:t>
        <a:bodyPr/>
        <a:lstStyle/>
        <a:p>
          <a:endParaRPr lang="en-US" sz="2000"/>
        </a:p>
      </dgm:t>
    </dgm:pt>
    <dgm:pt modelId="{306C3A29-657B-4109-9A33-697B32B0774F}" type="sibTrans" cxnId="{4D2E29CC-B81D-4241-8B2A-42EDB3B0028D}">
      <dgm:prSet/>
      <dgm:spPr/>
      <dgm:t>
        <a:bodyPr/>
        <a:lstStyle/>
        <a:p>
          <a:endParaRPr lang="en-US" sz="2000"/>
        </a:p>
      </dgm:t>
    </dgm:pt>
    <dgm:pt modelId="{4C40C8C8-F352-465D-BC3C-26DA19E54B06}" type="pres">
      <dgm:prSet presAssocID="{03317091-69FB-47EF-BC68-1210BCFA3F67}" presName="root" presStyleCnt="0">
        <dgm:presLayoutVars>
          <dgm:dir/>
          <dgm:resizeHandles val="exact"/>
        </dgm:presLayoutVars>
      </dgm:prSet>
      <dgm:spPr/>
    </dgm:pt>
    <dgm:pt modelId="{05B4030A-3DB3-45CE-9938-950D133027A9}" type="pres">
      <dgm:prSet presAssocID="{170D0C01-5BD9-404B-91AF-9694980FF165}" presName="compNode" presStyleCnt="0"/>
      <dgm:spPr/>
    </dgm:pt>
    <dgm:pt modelId="{309532B1-86CD-46BE-9545-6EC458EF7927}" type="pres">
      <dgm:prSet presAssocID="{170D0C01-5BD9-404B-91AF-9694980FF165}" presName="bgRect" presStyleLbl="bgShp" presStyleIdx="0" presStyleCnt="4"/>
      <dgm:spPr/>
    </dgm:pt>
    <dgm:pt modelId="{629E6293-03AC-4C5A-BCF8-661CD3EE586A}" type="pres">
      <dgm:prSet presAssocID="{170D0C01-5BD9-404B-91AF-9694980FF16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Internet"/>
        </a:ext>
      </dgm:extLst>
    </dgm:pt>
    <dgm:pt modelId="{D28E4DE4-A12F-4C6D-923C-7C81FD7617EB}" type="pres">
      <dgm:prSet presAssocID="{170D0C01-5BD9-404B-91AF-9694980FF165}" presName="spaceRect" presStyleCnt="0"/>
      <dgm:spPr/>
    </dgm:pt>
    <dgm:pt modelId="{58C61B08-9578-4EF4-BC93-96DE761DCD32}" type="pres">
      <dgm:prSet presAssocID="{170D0C01-5BD9-404B-91AF-9694980FF165}" presName="parTx" presStyleLbl="revTx" presStyleIdx="0" presStyleCnt="4">
        <dgm:presLayoutVars>
          <dgm:chMax val="0"/>
          <dgm:chPref val="0"/>
        </dgm:presLayoutVars>
      </dgm:prSet>
      <dgm:spPr/>
    </dgm:pt>
    <dgm:pt modelId="{7931A02E-3206-4DCC-8C27-7D70B44F17B7}" type="pres">
      <dgm:prSet presAssocID="{EEBDF1D6-CF30-4C98-9701-9ED73B327715}" presName="sibTrans" presStyleCnt="0"/>
      <dgm:spPr/>
    </dgm:pt>
    <dgm:pt modelId="{91A23104-7CB9-4C64-85CD-94A62E3778A2}" type="pres">
      <dgm:prSet presAssocID="{ACC30149-A0D7-4084-A28A-55DDE8F7A206}" presName="compNode" presStyleCnt="0"/>
      <dgm:spPr/>
    </dgm:pt>
    <dgm:pt modelId="{55A7A872-3C53-4105-9F43-398CD9F6E700}" type="pres">
      <dgm:prSet presAssocID="{ACC30149-A0D7-4084-A28A-55DDE8F7A206}" presName="bgRect" presStyleLbl="bgShp" presStyleIdx="1" presStyleCnt="4"/>
      <dgm:spPr/>
    </dgm:pt>
    <dgm:pt modelId="{FA5DC958-8F99-4944-9A52-B73475C8AB4E}" type="pres">
      <dgm:prSet presAssocID="{ACC30149-A0D7-4084-A28A-55DDE8F7A20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Future"/>
        </a:ext>
      </dgm:extLst>
    </dgm:pt>
    <dgm:pt modelId="{8076DA47-2288-4A69-BF20-318A67E5E857}" type="pres">
      <dgm:prSet presAssocID="{ACC30149-A0D7-4084-A28A-55DDE8F7A206}" presName="spaceRect" presStyleCnt="0"/>
      <dgm:spPr/>
    </dgm:pt>
    <dgm:pt modelId="{8456724A-F6DE-45CD-ABC6-CCB4B7B4874D}" type="pres">
      <dgm:prSet presAssocID="{ACC30149-A0D7-4084-A28A-55DDE8F7A206}" presName="parTx" presStyleLbl="revTx" presStyleIdx="1" presStyleCnt="4">
        <dgm:presLayoutVars>
          <dgm:chMax val="0"/>
          <dgm:chPref val="0"/>
        </dgm:presLayoutVars>
      </dgm:prSet>
      <dgm:spPr/>
    </dgm:pt>
    <dgm:pt modelId="{EA933FD9-2E83-4A4A-9885-F4D01C2315BB}" type="pres">
      <dgm:prSet presAssocID="{B4956820-6CBC-4F47-8342-8973D7BFE626}" presName="sibTrans" presStyleCnt="0"/>
      <dgm:spPr/>
    </dgm:pt>
    <dgm:pt modelId="{7EF59A80-F571-4C8C-B576-A1A0D890F6A7}" type="pres">
      <dgm:prSet presAssocID="{2F20DD2C-26C9-4B05-8489-7619FF83DB10}" presName="compNode" presStyleCnt="0"/>
      <dgm:spPr/>
    </dgm:pt>
    <dgm:pt modelId="{EEAD024D-9F26-4143-9007-7C68A75C3BFF}" type="pres">
      <dgm:prSet presAssocID="{2F20DD2C-26C9-4B05-8489-7619FF83DB10}" presName="bgRect" presStyleLbl="bgShp" presStyleIdx="2" presStyleCnt="4"/>
      <dgm:spPr/>
    </dgm:pt>
    <dgm:pt modelId="{79778344-C0D0-4CF3-ABAD-8905003F5A3A}" type="pres">
      <dgm:prSet presAssocID="{2F20DD2C-26C9-4B05-8489-7619FF83DB10}" presName="iconRect" presStyleLbl="node1" presStyleIdx="2" presStyleCnt="4"/>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Hero Male"/>
        </a:ext>
      </dgm:extLst>
    </dgm:pt>
    <dgm:pt modelId="{BF2FA516-7A74-4631-A22E-188F1E19B090}" type="pres">
      <dgm:prSet presAssocID="{2F20DD2C-26C9-4B05-8489-7619FF83DB10}" presName="spaceRect" presStyleCnt="0"/>
      <dgm:spPr/>
    </dgm:pt>
    <dgm:pt modelId="{631B67DB-803A-4303-8AF0-4328279DC98F}" type="pres">
      <dgm:prSet presAssocID="{2F20DD2C-26C9-4B05-8489-7619FF83DB10}" presName="parTx" presStyleLbl="revTx" presStyleIdx="2" presStyleCnt="4">
        <dgm:presLayoutVars>
          <dgm:chMax val="0"/>
          <dgm:chPref val="0"/>
        </dgm:presLayoutVars>
      </dgm:prSet>
      <dgm:spPr/>
    </dgm:pt>
    <dgm:pt modelId="{A0F4CC81-7A4B-44B6-8FD8-8CEF19680389}" type="pres">
      <dgm:prSet presAssocID="{99BB0756-B5AF-49E2-9D31-81F8F09FEDA9}" presName="sibTrans" presStyleCnt="0"/>
      <dgm:spPr/>
    </dgm:pt>
    <dgm:pt modelId="{51249900-5F49-4A15-B26A-093643FADB22}" type="pres">
      <dgm:prSet presAssocID="{AFB1AC5B-913F-4A29-8F5D-61C2623B7A75}" presName="compNode" presStyleCnt="0"/>
      <dgm:spPr/>
    </dgm:pt>
    <dgm:pt modelId="{6DC8B641-383C-4467-95A7-CA4A365429AD}" type="pres">
      <dgm:prSet presAssocID="{AFB1AC5B-913F-4A29-8F5D-61C2623B7A75}" presName="bgRect" presStyleLbl="bgShp" presStyleIdx="3" presStyleCnt="4"/>
      <dgm:spPr/>
    </dgm:pt>
    <dgm:pt modelId="{BFC61C77-D2FC-41B1-9E7A-E5AB97B89EAE}" type="pres">
      <dgm:prSet presAssocID="{AFB1AC5B-913F-4A29-8F5D-61C2623B7A75}"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List"/>
        </a:ext>
      </dgm:extLst>
    </dgm:pt>
    <dgm:pt modelId="{1BC7A388-3B1C-4971-96E3-219EA1FDBFEE}" type="pres">
      <dgm:prSet presAssocID="{AFB1AC5B-913F-4A29-8F5D-61C2623B7A75}" presName="spaceRect" presStyleCnt="0"/>
      <dgm:spPr/>
    </dgm:pt>
    <dgm:pt modelId="{D54EE6A3-A127-4A29-9118-5524974076A3}" type="pres">
      <dgm:prSet presAssocID="{AFB1AC5B-913F-4A29-8F5D-61C2623B7A75}" presName="parTx" presStyleLbl="revTx" presStyleIdx="3" presStyleCnt="4">
        <dgm:presLayoutVars>
          <dgm:chMax val="0"/>
          <dgm:chPref val="0"/>
        </dgm:presLayoutVars>
      </dgm:prSet>
      <dgm:spPr/>
    </dgm:pt>
  </dgm:ptLst>
  <dgm:cxnLst>
    <dgm:cxn modelId="{C8512C03-FB01-4B06-A6C3-B6B1FC17AA4F}" srcId="{03317091-69FB-47EF-BC68-1210BCFA3F67}" destId="{170D0C01-5BD9-404B-91AF-9694980FF165}" srcOrd="0" destOrd="0" parTransId="{AC9B2D14-2181-4D8D-9733-4D7AF06960C9}" sibTransId="{EEBDF1D6-CF30-4C98-9701-9ED73B327715}"/>
    <dgm:cxn modelId="{DCF2021B-4624-4A1A-A008-32890186271B}" srcId="{03317091-69FB-47EF-BC68-1210BCFA3F67}" destId="{ACC30149-A0D7-4084-A28A-55DDE8F7A206}" srcOrd="1" destOrd="0" parTransId="{2E31A5D9-3B0F-4EC2-B71C-6AE5A88F227E}" sibTransId="{B4956820-6CBC-4F47-8342-8973D7BFE626}"/>
    <dgm:cxn modelId="{C5D29B1F-EDF7-4A98-A037-3DAFE392053E}" type="presOf" srcId="{03317091-69FB-47EF-BC68-1210BCFA3F67}" destId="{4C40C8C8-F352-465D-BC3C-26DA19E54B06}" srcOrd="0" destOrd="0" presId="urn:microsoft.com/office/officeart/2018/2/layout/IconVerticalSolidList"/>
    <dgm:cxn modelId="{839F2385-5AB5-4C4C-9B88-9E6E3344B1C7}" type="presOf" srcId="{ACC30149-A0D7-4084-A28A-55DDE8F7A206}" destId="{8456724A-F6DE-45CD-ABC6-CCB4B7B4874D}" srcOrd="0" destOrd="0" presId="urn:microsoft.com/office/officeart/2018/2/layout/IconVerticalSolidList"/>
    <dgm:cxn modelId="{C4C28DA5-2A86-476A-8B8D-EA13D07ECB9A}" srcId="{03317091-69FB-47EF-BC68-1210BCFA3F67}" destId="{2F20DD2C-26C9-4B05-8489-7619FF83DB10}" srcOrd="2" destOrd="0" parTransId="{482A0B00-F1D6-4F91-B2A9-CAE908DF7B47}" sibTransId="{99BB0756-B5AF-49E2-9D31-81F8F09FEDA9}"/>
    <dgm:cxn modelId="{4D2E29CC-B81D-4241-8B2A-42EDB3B0028D}" srcId="{03317091-69FB-47EF-BC68-1210BCFA3F67}" destId="{AFB1AC5B-913F-4A29-8F5D-61C2623B7A75}" srcOrd="3" destOrd="0" parTransId="{37C5C664-97C5-4557-BBB9-58CBC17AADEF}" sibTransId="{306C3A29-657B-4109-9A33-697B32B0774F}"/>
    <dgm:cxn modelId="{2195FCD0-484D-45EE-958A-7409E85B4E26}" type="presOf" srcId="{170D0C01-5BD9-404B-91AF-9694980FF165}" destId="{58C61B08-9578-4EF4-BC93-96DE761DCD32}" srcOrd="0" destOrd="0" presId="urn:microsoft.com/office/officeart/2018/2/layout/IconVerticalSolidList"/>
    <dgm:cxn modelId="{92230DF3-71F9-4D56-B872-9F7A084DAC50}" type="presOf" srcId="{AFB1AC5B-913F-4A29-8F5D-61C2623B7A75}" destId="{D54EE6A3-A127-4A29-9118-5524974076A3}" srcOrd="0" destOrd="0" presId="urn:microsoft.com/office/officeart/2018/2/layout/IconVerticalSolidList"/>
    <dgm:cxn modelId="{399B51FE-D4FF-428E-9EC0-CE6336101B70}" type="presOf" srcId="{2F20DD2C-26C9-4B05-8489-7619FF83DB10}" destId="{631B67DB-803A-4303-8AF0-4328279DC98F}" srcOrd="0" destOrd="0" presId="urn:microsoft.com/office/officeart/2018/2/layout/IconVerticalSolidList"/>
    <dgm:cxn modelId="{CF1738A0-C30B-4872-863D-FD2C59A1D152}" type="presParOf" srcId="{4C40C8C8-F352-465D-BC3C-26DA19E54B06}" destId="{05B4030A-3DB3-45CE-9938-950D133027A9}" srcOrd="0" destOrd="0" presId="urn:microsoft.com/office/officeart/2018/2/layout/IconVerticalSolidList"/>
    <dgm:cxn modelId="{08DFFF5E-B11D-4F55-8EC8-6185E3F3C8F1}" type="presParOf" srcId="{05B4030A-3DB3-45CE-9938-950D133027A9}" destId="{309532B1-86CD-46BE-9545-6EC458EF7927}" srcOrd="0" destOrd="0" presId="urn:microsoft.com/office/officeart/2018/2/layout/IconVerticalSolidList"/>
    <dgm:cxn modelId="{BDBCE21B-DF03-49E0-9BB8-1BF48602BEE6}" type="presParOf" srcId="{05B4030A-3DB3-45CE-9938-950D133027A9}" destId="{629E6293-03AC-4C5A-BCF8-661CD3EE586A}" srcOrd="1" destOrd="0" presId="urn:microsoft.com/office/officeart/2018/2/layout/IconVerticalSolidList"/>
    <dgm:cxn modelId="{EDF343FF-7447-4879-8135-6EA8CD4652F1}" type="presParOf" srcId="{05B4030A-3DB3-45CE-9938-950D133027A9}" destId="{D28E4DE4-A12F-4C6D-923C-7C81FD7617EB}" srcOrd="2" destOrd="0" presId="urn:microsoft.com/office/officeart/2018/2/layout/IconVerticalSolidList"/>
    <dgm:cxn modelId="{5FDEE399-6D66-4A90-BAE0-758EC59E19D5}" type="presParOf" srcId="{05B4030A-3DB3-45CE-9938-950D133027A9}" destId="{58C61B08-9578-4EF4-BC93-96DE761DCD32}" srcOrd="3" destOrd="0" presId="urn:microsoft.com/office/officeart/2018/2/layout/IconVerticalSolidList"/>
    <dgm:cxn modelId="{7675BBC9-6F04-47AF-82DA-3A743D9630C9}" type="presParOf" srcId="{4C40C8C8-F352-465D-BC3C-26DA19E54B06}" destId="{7931A02E-3206-4DCC-8C27-7D70B44F17B7}" srcOrd="1" destOrd="0" presId="urn:microsoft.com/office/officeart/2018/2/layout/IconVerticalSolidList"/>
    <dgm:cxn modelId="{B5D980BD-3856-4F7C-910D-28A622A7C879}" type="presParOf" srcId="{4C40C8C8-F352-465D-BC3C-26DA19E54B06}" destId="{91A23104-7CB9-4C64-85CD-94A62E3778A2}" srcOrd="2" destOrd="0" presId="urn:microsoft.com/office/officeart/2018/2/layout/IconVerticalSolidList"/>
    <dgm:cxn modelId="{1DFB8675-7D23-4CAA-8E75-0679C3232208}" type="presParOf" srcId="{91A23104-7CB9-4C64-85CD-94A62E3778A2}" destId="{55A7A872-3C53-4105-9F43-398CD9F6E700}" srcOrd="0" destOrd="0" presId="urn:microsoft.com/office/officeart/2018/2/layout/IconVerticalSolidList"/>
    <dgm:cxn modelId="{2AE5D362-9A75-4FDC-8FB2-E2B14DB13A2D}" type="presParOf" srcId="{91A23104-7CB9-4C64-85CD-94A62E3778A2}" destId="{FA5DC958-8F99-4944-9A52-B73475C8AB4E}" srcOrd="1" destOrd="0" presId="urn:microsoft.com/office/officeart/2018/2/layout/IconVerticalSolidList"/>
    <dgm:cxn modelId="{AA24C53F-B38B-492E-AFF0-4E8390E5B7A9}" type="presParOf" srcId="{91A23104-7CB9-4C64-85CD-94A62E3778A2}" destId="{8076DA47-2288-4A69-BF20-318A67E5E857}" srcOrd="2" destOrd="0" presId="urn:microsoft.com/office/officeart/2018/2/layout/IconVerticalSolidList"/>
    <dgm:cxn modelId="{F2B92875-1568-4CFE-AB9C-16B800E12AD4}" type="presParOf" srcId="{91A23104-7CB9-4C64-85CD-94A62E3778A2}" destId="{8456724A-F6DE-45CD-ABC6-CCB4B7B4874D}" srcOrd="3" destOrd="0" presId="urn:microsoft.com/office/officeart/2018/2/layout/IconVerticalSolidList"/>
    <dgm:cxn modelId="{3D755FEB-0380-4592-9229-F0C375A5DA11}" type="presParOf" srcId="{4C40C8C8-F352-465D-BC3C-26DA19E54B06}" destId="{EA933FD9-2E83-4A4A-9885-F4D01C2315BB}" srcOrd="3" destOrd="0" presId="urn:microsoft.com/office/officeart/2018/2/layout/IconVerticalSolidList"/>
    <dgm:cxn modelId="{0B0685B3-F5F7-4963-8D08-6184396DC64E}" type="presParOf" srcId="{4C40C8C8-F352-465D-BC3C-26DA19E54B06}" destId="{7EF59A80-F571-4C8C-B576-A1A0D890F6A7}" srcOrd="4" destOrd="0" presId="urn:microsoft.com/office/officeart/2018/2/layout/IconVerticalSolidList"/>
    <dgm:cxn modelId="{9FB113AC-C58D-4F63-89F7-71CD371DB1CE}" type="presParOf" srcId="{7EF59A80-F571-4C8C-B576-A1A0D890F6A7}" destId="{EEAD024D-9F26-4143-9007-7C68A75C3BFF}" srcOrd="0" destOrd="0" presId="urn:microsoft.com/office/officeart/2018/2/layout/IconVerticalSolidList"/>
    <dgm:cxn modelId="{C6039512-0FC6-407E-9ED9-9B2E572D433C}" type="presParOf" srcId="{7EF59A80-F571-4C8C-B576-A1A0D890F6A7}" destId="{79778344-C0D0-4CF3-ABAD-8905003F5A3A}" srcOrd="1" destOrd="0" presId="urn:microsoft.com/office/officeart/2018/2/layout/IconVerticalSolidList"/>
    <dgm:cxn modelId="{2405E34E-8395-46BA-A76D-1CC89E630233}" type="presParOf" srcId="{7EF59A80-F571-4C8C-B576-A1A0D890F6A7}" destId="{BF2FA516-7A74-4631-A22E-188F1E19B090}" srcOrd="2" destOrd="0" presId="urn:microsoft.com/office/officeart/2018/2/layout/IconVerticalSolidList"/>
    <dgm:cxn modelId="{43C0B699-F549-4DC0-ABF6-F168A9CACB38}" type="presParOf" srcId="{7EF59A80-F571-4C8C-B576-A1A0D890F6A7}" destId="{631B67DB-803A-4303-8AF0-4328279DC98F}" srcOrd="3" destOrd="0" presId="urn:microsoft.com/office/officeart/2018/2/layout/IconVerticalSolidList"/>
    <dgm:cxn modelId="{DB30E9D4-9442-4F90-8AC2-0A1496F80991}" type="presParOf" srcId="{4C40C8C8-F352-465D-BC3C-26DA19E54B06}" destId="{A0F4CC81-7A4B-44B6-8FD8-8CEF19680389}" srcOrd="5" destOrd="0" presId="urn:microsoft.com/office/officeart/2018/2/layout/IconVerticalSolidList"/>
    <dgm:cxn modelId="{ECFFF680-351B-4D79-BE0B-16674501DC78}" type="presParOf" srcId="{4C40C8C8-F352-465D-BC3C-26DA19E54B06}" destId="{51249900-5F49-4A15-B26A-093643FADB22}" srcOrd="6" destOrd="0" presId="urn:microsoft.com/office/officeart/2018/2/layout/IconVerticalSolidList"/>
    <dgm:cxn modelId="{2EBC15D5-38DE-49F0-A65C-8B07335143A4}" type="presParOf" srcId="{51249900-5F49-4A15-B26A-093643FADB22}" destId="{6DC8B641-383C-4467-95A7-CA4A365429AD}" srcOrd="0" destOrd="0" presId="urn:microsoft.com/office/officeart/2018/2/layout/IconVerticalSolidList"/>
    <dgm:cxn modelId="{1BED514D-566E-461D-A023-D1AE9E80450C}" type="presParOf" srcId="{51249900-5F49-4A15-B26A-093643FADB22}" destId="{BFC61C77-D2FC-41B1-9E7A-E5AB97B89EAE}" srcOrd="1" destOrd="0" presId="urn:microsoft.com/office/officeart/2018/2/layout/IconVerticalSolidList"/>
    <dgm:cxn modelId="{02583AF4-4731-45A4-A42D-D3C7AD5A9074}" type="presParOf" srcId="{51249900-5F49-4A15-B26A-093643FADB22}" destId="{1BC7A388-3B1C-4971-96E3-219EA1FDBFEE}" srcOrd="2" destOrd="0" presId="urn:microsoft.com/office/officeart/2018/2/layout/IconVerticalSolidList"/>
    <dgm:cxn modelId="{18728598-0E19-4317-8BD4-3272D8606BAB}" type="presParOf" srcId="{51249900-5F49-4A15-B26A-093643FADB22}" destId="{D54EE6A3-A127-4A29-9118-5524974076A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D35838-1D43-4388-9B25-ED4CD7CA1FE6}" type="doc">
      <dgm:prSet loTypeId="urn:microsoft.com/office/officeart/2018/2/layout/IconVerticalSolidList" loCatId="icon" qsTypeId="urn:microsoft.com/office/officeart/2005/8/quickstyle/simple1" qsCatId="simple" csTypeId="urn:microsoft.com/office/officeart/2018/5/colors/Iconchunking_neutralicontext_colorful2" csCatId="colorful" phldr="1"/>
      <dgm:spPr/>
      <dgm:t>
        <a:bodyPr/>
        <a:lstStyle/>
        <a:p>
          <a:endParaRPr lang="en-US"/>
        </a:p>
      </dgm:t>
    </dgm:pt>
    <dgm:pt modelId="{549B6CC3-9085-4252-9C11-C09AA4677C47}">
      <dgm:prSet custT="1"/>
      <dgm:spPr/>
      <dgm:t>
        <a:bodyPr/>
        <a:lstStyle/>
        <a:p>
          <a:pPr>
            <a:lnSpc>
              <a:spcPct val="100000"/>
            </a:lnSpc>
          </a:pPr>
          <a:r>
            <a:rPr lang="en-GB" sz="2000" dirty="0"/>
            <a:t>Tutor: Open.</a:t>
          </a:r>
          <a:endParaRPr lang="en-US" sz="2000" dirty="0"/>
        </a:p>
      </dgm:t>
    </dgm:pt>
    <dgm:pt modelId="{EB6F4414-5054-4940-90D4-3C4726F37305}" type="parTrans" cxnId="{295B8446-B0A4-49A3-AE49-F4C76DA68DFF}">
      <dgm:prSet/>
      <dgm:spPr/>
      <dgm:t>
        <a:bodyPr/>
        <a:lstStyle/>
        <a:p>
          <a:endParaRPr lang="en-US"/>
        </a:p>
      </dgm:t>
    </dgm:pt>
    <dgm:pt modelId="{F23143D5-29E4-4F05-9838-D024E28C6198}" type="sibTrans" cxnId="{295B8446-B0A4-49A3-AE49-F4C76DA68DFF}">
      <dgm:prSet/>
      <dgm:spPr/>
      <dgm:t>
        <a:bodyPr/>
        <a:lstStyle/>
        <a:p>
          <a:endParaRPr lang="en-US"/>
        </a:p>
      </dgm:t>
    </dgm:pt>
    <dgm:pt modelId="{6FE3DBE4-A099-40BA-98C4-0A22BEB08E79}">
      <dgm:prSet/>
      <dgm:spPr/>
      <dgm:t>
        <a:bodyPr/>
        <a:lstStyle/>
        <a:p>
          <a:pPr>
            <a:lnSpc>
              <a:spcPct val="100000"/>
            </a:lnSpc>
          </a:pPr>
          <a:r>
            <a:rPr lang="en-GB" dirty="0"/>
            <a:t>Note</a:t>
          </a:r>
          <a:r>
            <a:rPr lang="en-GB"/>
            <a:t>: Assignment is available </a:t>
          </a:r>
          <a:r>
            <a:rPr lang="en-GB" dirty="0"/>
            <a:t>to download from Moodle.</a:t>
          </a:r>
          <a:endParaRPr lang="en-US" dirty="0"/>
        </a:p>
      </dgm:t>
    </dgm:pt>
    <dgm:pt modelId="{2DFC1172-77A0-49E4-846A-987C3F8C21DE}" type="parTrans" cxnId="{82EA8F2F-25F9-446C-A4D2-BCA8E895E840}">
      <dgm:prSet/>
      <dgm:spPr/>
      <dgm:t>
        <a:bodyPr/>
        <a:lstStyle/>
        <a:p>
          <a:endParaRPr lang="en-US"/>
        </a:p>
      </dgm:t>
    </dgm:pt>
    <dgm:pt modelId="{32C078C2-D499-4234-A21D-3FD8EC847F82}" type="sibTrans" cxnId="{82EA8F2F-25F9-446C-A4D2-BCA8E895E840}">
      <dgm:prSet/>
      <dgm:spPr/>
      <dgm:t>
        <a:bodyPr/>
        <a:lstStyle/>
        <a:p>
          <a:endParaRPr lang="en-US"/>
        </a:p>
      </dgm:t>
    </dgm:pt>
    <dgm:pt modelId="{064C9EFC-4645-4ACB-9049-1B099A9FB21C}">
      <dgm:prSet/>
      <dgm:spPr/>
      <dgm:t>
        <a:bodyPr/>
        <a:lstStyle/>
        <a:p>
          <a:pPr>
            <a:lnSpc>
              <a:spcPct val="100000"/>
            </a:lnSpc>
          </a:pPr>
          <a:endParaRPr lang="en-US" dirty="0"/>
        </a:p>
      </dgm:t>
    </dgm:pt>
    <dgm:pt modelId="{5B51A883-EAC1-4D9D-859E-E460C4F685C9}" type="parTrans" cxnId="{A94119AF-C584-47B5-8F32-2F5EAFFC8C20}">
      <dgm:prSet/>
      <dgm:spPr/>
      <dgm:t>
        <a:bodyPr/>
        <a:lstStyle/>
        <a:p>
          <a:endParaRPr lang="en-US"/>
        </a:p>
      </dgm:t>
    </dgm:pt>
    <dgm:pt modelId="{AA7E1D6E-C4D1-4D58-98FC-16385D3DC7E1}" type="sibTrans" cxnId="{A94119AF-C584-47B5-8F32-2F5EAFFC8C20}">
      <dgm:prSet/>
      <dgm:spPr/>
      <dgm:t>
        <a:bodyPr/>
        <a:lstStyle/>
        <a:p>
          <a:endParaRPr lang="en-US"/>
        </a:p>
      </dgm:t>
    </dgm:pt>
    <dgm:pt modelId="{168677C7-6A82-44A5-93BF-8218C11D1488}" type="pres">
      <dgm:prSet presAssocID="{73D35838-1D43-4388-9B25-ED4CD7CA1FE6}" presName="root" presStyleCnt="0">
        <dgm:presLayoutVars>
          <dgm:dir/>
          <dgm:resizeHandles val="exact"/>
        </dgm:presLayoutVars>
      </dgm:prSet>
      <dgm:spPr/>
    </dgm:pt>
    <dgm:pt modelId="{63AA8BB2-0277-4BB0-832F-7C07FBD07C43}" type="pres">
      <dgm:prSet presAssocID="{549B6CC3-9085-4252-9C11-C09AA4677C47}" presName="compNode" presStyleCnt="0"/>
      <dgm:spPr/>
    </dgm:pt>
    <dgm:pt modelId="{D5533840-5419-4D0B-8DFE-7262C770ABD1}" type="pres">
      <dgm:prSet presAssocID="{549B6CC3-9085-4252-9C11-C09AA4677C47}" presName="bgRect" presStyleLbl="bgShp" presStyleIdx="0" presStyleCnt="2"/>
      <dgm:spPr/>
    </dgm:pt>
    <dgm:pt modelId="{5C7161E6-D357-47E1-BDDC-064EFDB821F7}" type="pres">
      <dgm:prSet presAssocID="{549B6CC3-9085-4252-9C11-C09AA4677C4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jector screen"/>
        </a:ext>
      </dgm:extLst>
    </dgm:pt>
    <dgm:pt modelId="{9D90EF92-2F15-4306-842B-B1D3CECE9A36}" type="pres">
      <dgm:prSet presAssocID="{549B6CC3-9085-4252-9C11-C09AA4677C47}" presName="spaceRect" presStyleCnt="0"/>
      <dgm:spPr/>
    </dgm:pt>
    <dgm:pt modelId="{D3E0625A-BEC9-45D3-9666-4E1F76D9D949}" type="pres">
      <dgm:prSet presAssocID="{549B6CC3-9085-4252-9C11-C09AA4677C47}" presName="parTx" presStyleLbl="revTx" presStyleIdx="0" presStyleCnt="3">
        <dgm:presLayoutVars>
          <dgm:chMax val="0"/>
          <dgm:chPref val="0"/>
        </dgm:presLayoutVars>
      </dgm:prSet>
      <dgm:spPr/>
    </dgm:pt>
    <dgm:pt modelId="{6684C30F-5688-487D-89EE-94AD60E451D8}" type="pres">
      <dgm:prSet presAssocID="{F23143D5-29E4-4F05-9838-D024E28C6198}" presName="sibTrans" presStyleCnt="0"/>
      <dgm:spPr/>
    </dgm:pt>
    <dgm:pt modelId="{5C484AA4-395A-485B-BAEB-54E3DF4CEA8C}" type="pres">
      <dgm:prSet presAssocID="{6FE3DBE4-A099-40BA-98C4-0A22BEB08E79}" presName="compNode" presStyleCnt="0"/>
      <dgm:spPr/>
    </dgm:pt>
    <dgm:pt modelId="{BB5CC809-EFD1-4038-B92B-336CE21B3BD2}" type="pres">
      <dgm:prSet presAssocID="{6FE3DBE4-A099-40BA-98C4-0A22BEB08E79}" presName="bgRect" presStyleLbl="bgShp" presStyleIdx="1" presStyleCnt="2"/>
      <dgm:spPr>
        <a:solidFill>
          <a:schemeClr val="accent1">
            <a:lumMod val="40000"/>
            <a:lumOff val="60000"/>
          </a:schemeClr>
        </a:solidFill>
      </dgm:spPr>
    </dgm:pt>
    <dgm:pt modelId="{250B75B8-3524-439A-B57E-B27739EBB1AB}" type="pres">
      <dgm:prSet presAssocID="{6FE3DBE4-A099-40BA-98C4-0A22BEB08E7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wnload"/>
        </a:ext>
      </dgm:extLst>
    </dgm:pt>
    <dgm:pt modelId="{1A3ADD86-9D4E-42DC-98A5-12D6C385227F}" type="pres">
      <dgm:prSet presAssocID="{6FE3DBE4-A099-40BA-98C4-0A22BEB08E79}" presName="spaceRect" presStyleCnt="0"/>
      <dgm:spPr/>
    </dgm:pt>
    <dgm:pt modelId="{1D700137-5306-4CA9-A2E7-0EA2F043329E}" type="pres">
      <dgm:prSet presAssocID="{6FE3DBE4-A099-40BA-98C4-0A22BEB08E79}" presName="parTx" presStyleLbl="revTx" presStyleIdx="1" presStyleCnt="3">
        <dgm:presLayoutVars>
          <dgm:chMax val="0"/>
          <dgm:chPref val="0"/>
        </dgm:presLayoutVars>
      </dgm:prSet>
      <dgm:spPr/>
    </dgm:pt>
    <dgm:pt modelId="{99201AF6-7199-4CA3-B0F8-757F1AB06443}" type="pres">
      <dgm:prSet presAssocID="{6FE3DBE4-A099-40BA-98C4-0A22BEB08E79}" presName="desTx" presStyleLbl="revTx" presStyleIdx="2" presStyleCnt="3" custScaleX="102903">
        <dgm:presLayoutVars/>
      </dgm:prSet>
      <dgm:spPr/>
    </dgm:pt>
  </dgm:ptLst>
  <dgm:cxnLst>
    <dgm:cxn modelId="{EE7E4802-C47E-4573-AB35-28D8ABED32BD}" type="presOf" srcId="{549B6CC3-9085-4252-9C11-C09AA4677C47}" destId="{D3E0625A-BEC9-45D3-9666-4E1F76D9D949}" srcOrd="0" destOrd="0" presId="urn:microsoft.com/office/officeart/2018/2/layout/IconVerticalSolidList"/>
    <dgm:cxn modelId="{D313310A-D9BE-4252-A3B4-6B4D96A69A2C}" type="presOf" srcId="{6FE3DBE4-A099-40BA-98C4-0A22BEB08E79}" destId="{1D700137-5306-4CA9-A2E7-0EA2F043329E}" srcOrd="0" destOrd="0" presId="urn:microsoft.com/office/officeart/2018/2/layout/IconVerticalSolidList"/>
    <dgm:cxn modelId="{0B5CB728-F6DF-4F14-AE21-3DBBD41ACB3E}" type="presOf" srcId="{73D35838-1D43-4388-9B25-ED4CD7CA1FE6}" destId="{168677C7-6A82-44A5-93BF-8218C11D1488}" srcOrd="0" destOrd="0" presId="urn:microsoft.com/office/officeart/2018/2/layout/IconVerticalSolidList"/>
    <dgm:cxn modelId="{82EA8F2F-25F9-446C-A4D2-BCA8E895E840}" srcId="{73D35838-1D43-4388-9B25-ED4CD7CA1FE6}" destId="{6FE3DBE4-A099-40BA-98C4-0A22BEB08E79}" srcOrd="1" destOrd="0" parTransId="{2DFC1172-77A0-49E4-846A-987C3F8C21DE}" sibTransId="{32C078C2-D499-4234-A21D-3FD8EC847F82}"/>
    <dgm:cxn modelId="{295B8446-B0A4-49A3-AE49-F4C76DA68DFF}" srcId="{73D35838-1D43-4388-9B25-ED4CD7CA1FE6}" destId="{549B6CC3-9085-4252-9C11-C09AA4677C47}" srcOrd="0" destOrd="0" parTransId="{EB6F4414-5054-4940-90D4-3C4726F37305}" sibTransId="{F23143D5-29E4-4F05-9838-D024E28C6198}"/>
    <dgm:cxn modelId="{FD899471-872E-42FA-AFE2-817AE27E67D8}" type="presOf" srcId="{064C9EFC-4645-4ACB-9049-1B099A9FB21C}" destId="{99201AF6-7199-4CA3-B0F8-757F1AB06443}" srcOrd="0" destOrd="0" presId="urn:microsoft.com/office/officeart/2018/2/layout/IconVerticalSolidList"/>
    <dgm:cxn modelId="{A94119AF-C584-47B5-8F32-2F5EAFFC8C20}" srcId="{6FE3DBE4-A099-40BA-98C4-0A22BEB08E79}" destId="{064C9EFC-4645-4ACB-9049-1B099A9FB21C}" srcOrd="0" destOrd="0" parTransId="{5B51A883-EAC1-4D9D-859E-E460C4F685C9}" sibTransId="{AA7E1D6E-C4D1-4D58-98FC-16385D3DC7E1}"/>
    <dgm:cxn modelId="{87F963B9-685A-4B4E-AB0F-CA3933102DE0}" type="presParOf" srcId="{168677C7-6A82-44A5-93BF-8218C11D1488}" destId="{63AA8BB2-0277-4BB0-832F-7C07FBD07C43}" srcOrd="0" destOrd="0" presId="urn:microsoft.com/office/officeart/2018/2/layout/IconVerticalSolidList"/>
    <dgm:cxn modelId="{A519BAC7-2D58-44B4-933D-7354FA1C77B9}" type="presParOf" srcId="{63AA8BB2-0277-4BB0-832F-7C07FBD07C43}" destId="{D5533840-5419-4D0B-8DFE-7262C770ABD1}" srcOrd="0" destOrd="0" presId="urn:microsoft.com/office/officeart/2018/2/layout/IconVerticalSolidList"/>
    <dgm:cxn modelId="{4E82EDCE-0E5D-41B4-AC38-CCD17611BC1E}" type="presParOf" srcId="{63AA8BB2-0277-4BB0-832F-7C07FBD07C43}" destId="{5C7161E6-D357-47E1-BDDC-064EFDB821F7}" srcOrd="1" destOrd="0" presId="urn:microsoft.com/office/officeart/2018/2/layout/IconVerticalSolidList"/>
    <dgm:cxn modelId="{00907498-9EF6-4ACE-9609-E1D1DC008A52}" type="presParOf" srcId="{63AA8BB2-0277-4BB0-832F-7C07FBD07C43}" destId="{9D90EF92-2F15-4306-842B-B1D3CECE9A36}" srcOrd="2" destOrd="0" presId="urn:microsoft.com/office/officeart/2018/2/layout/IconVerticalSolidList"/>
    <dgm:cxn modelId="{9264A2B3-3FB3-4233-A08E-474055A0CE5A}" type="presParOf" srcId="{63AA8BB2-0277-4BB0-832F-7C07FBD07C43}" destId="{D3E0625A-BEC9-45D3-9666-4E1F76D9D949}" srcOrd="3" destOrd="0" presId="urn:microsoft.com/office/officeart/2018/2/layout/IconVerticalSolidList"/>
    <dgm:cxn modelId="{C49148B2-6BD9-4C7E-857B-A8D5E0E30C56}" type="presParOf" srcId="{168677C7-6A82-44A5-93BF-8218C11D1488}" destId="{6684C30F-5688-487D-89EE-94AD60E451D8}" srcOrd="1" destOrd="0" presId="urn:microsoft.com/office/officeart/2018/2/layout/IconVerticalSolidList"/>
    <dgm:cxn modelId="{DFF6ADFC-709D-4491-95C3-B821DD9BDE8B}" type="presParOf" srcId="{168677C7-6A82-44A5-93BF-8218C11D1488}" destId="{5C484AA4-395A-485B-BAEB-54E3DF4CEA8C}" srcOrd="2" destOrd="0" presId="urn:microsoft.com/office/officeart/2018/2/layout/IconVerticalSolidList"/>
    <dgm:cxn modelId="{84D4A93D-9CAC-45BF-B570-4747BCCC8E80}" type="presParOf" srcId="{5C484AA4-395A-485B-BAEB-54E3DF4CEA8C}" destId="{BB5CC809-EFD1-4038-B92B-336CE21B3BD2}" srcOrd="0" destOrd="0" presId="urn:microsoft.com/office/officeart/2018/2/layout/IconVerticalSolidList"/>
    <dgm:cxn modelId="{6DE0D1A5-9C3D-4952-B107-64B796A6577D}" type="presParOf" srcId="{5C484AA4-395A-485B-BAEB-54E3DF4CEA8C}" destId="{250B75B8-3524-439A-B57E-B27739EBB1AB}" srcOrd="1" destOrd="0" presId="urn:microsoft.com/office/officeart/2018/2/layout/IconVerticalSolidList"/>
    <dgm:cxn modelId="{A4EB9EC6-88DD-4AD7-A592-A1DD90E5672F}" type="presParOf" srcId="{5C484AA4-395A-485B-BAEB-54E3DF4CEA8C}" destId="{1A3ADD86-9D4E-42DC-98A5-12D6C385227F}" srcOrd="2" destOrd="0" presId="urn:microsoft.com/office/officeart/2018/2/layout/IconVerticalSolidList"/>
    <dgm:cxn modelId="{F6E4CD9F-94AB-4BF5-A857-0DCAF70FB3E3}" type="presParOf" srcId="{5C484AA4-395A-485B-BAEB-54E3DF4CEA8C}" destId="{1D700137-5306-4CA9-A2E7-0EA2F043329E}" srcOrd="3" destOrd="0" presId="urn:microsoft.com/office/officeart/2018/2/layout/IconVerticalSolidList"/>
    <dgm:cxn modelId="{213C1763-A6AB-40F8-909B-1F352031F7B4}" type="presParOf" srcId="{5C484AA4-395A-485B-BAEB-54E3DF4CEA8C}" destId="{99201AF6-7199-4CA3-B0F8-757F1AB06443}" srcOrd="4"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F18119D-DBD6-4A25-B245-8F823B1E8B9D}"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0F5A62D9-3FCE-4DF6-8DCC-D0CF634EA8C2}">
      <dgm:prSet custT="1"/>
      <dgm:spPr/>
      <dgm:t>
        <a:bodyPr/>
        <a:lstStyle/>
        <a:p>
          <a:pPr>
            <a:lnSpc>
              <a:spcPct val="100000"/>
            </a:lnSpc>
            <a:defRPr cap="all"/>
          </a:pPr>
          <a:r>
            <a:rPr lang="en-GB" sz="1800" dirty="0"/>
            <a:t>Please </a:t>
          </a:r>
          <a:r>
            <a:rPr lang="en-GB" sz="1800" b="1" u="sng" dirty="0"/>
            <a:t>mute your mic</a:t>
          </a:r>
          <a:r>
            <a:rPr lang="en-GB" sz="1800" b="1" dirty="0"/>
            <a:t> </a:t>
          </a:r>
          <a:r>
            <a:rPr lang="en-GB" sz="1800" dirty="0"/>
            <a:t>during the Lecture tutorial to avoid background noise disrupting the session.</a:t>
          </a:r>
          <a:endParaRPr lang="en-US" sz="1800" dirty="0"/>
        </a:p>
      </dgm:t>
    </dgm:pt>
    <dgm:pt modelId="{1B9D28E6-C982-45EE-95F0-DA30741B16DA}" type="parTrans" cxnId="{0E5FA234-DFCD-4789-8AA6-28C0A62AF3FC}">
      <dgm:prSet/>
      <dgm:spPr/>
      <dgm:t>
        <a:bodyPr/>
        <a:lstStyle/>
        <a:p>
          <a:endParaRPr lang="en-US"/>
        </a:p>
      </dgm:t>
    </dgm:pt>
    <dgm:pt modelId="{83DA3412-7C77-4A7E-8F74-75406E8F564C}" type="sibTrans" cxnId="{0E5FA234-DFCD-4789-8AA6-28C0A62AF3FC}">
      <dgm:prSet/>
      <dgm:spPr/>
      <dgm:t>
        <a:bodyPr/>
        <a:lstStyle/>
        <a:p>
          <a:endParaRPr lang="en-US"/>
        </a:p>
      </dgm:t>
    </dgm:pt>
    <dgm:pt modelId="{CA3E6182-827C-4A8C-8A4D-9E520C58951F}">
      <dgm:prSet/>
      <dgm:spPr/>
      <dgm:t>
        <a:bodyPr/>
        <a:lstStyle/>
        <a:p>
          <a:pPr>
            <a:lnSpc>
              <a:spcPct val="100000"/>
            </a:lnSpc>
            <a:defRPr cap="all"/>
          </a:pPr>
          <a:r>
            <a:rPr lang="en-GB" b="1" dirty="0"/>
            <a:t>You will be </a:t>
          </a:r>
          <a:r>
            <a:rPr lang="en-GB" b="1" u="sng" dirty="0"/>
            <a:t>prompted to unmute your mic</a:t>
          </a:r>
          <a:r>
            <a:rPr lang="en-GB" dirty="0"/>
            <a:t> during the Q&amp;A session.</a:t>
          </a:r>
          <a:endParaRPr lang="en-US" dirty="0"/>
        </a:p>
      </dgm:t>
    </dgm:pt>
    <dgm:pt modelId="{6E7FCF0C-04B6-4972-8AFF-664DDA8C2631}" type="parTrans" cxnId="{AC7C0E94-84C3-47FA-8DBA-DDA97D8AC6FB}">
      <dgm:prSet/>
      <dgm:spPr/>
      <dgm:t>
        <a:bodyPr/>
        <a:lstStyle/>
        <a:p>
          <a:endParaRPr lang="en-US"/>
        </a:p>
      </dgm:t>
    </dgm:pt>
    <dgm:pt modelId="{8B32C935-3C01-4D13-A151-E95009F9E33C}" type="sibTrans" cxnId="{AC7C0E94-84C3-47FA-8DBA-DDA97D8AC6FB}">
      <dgm:prSet/>
      <dgm:spPr/>
      <dgm:t>
        <a:bodyPr/>
        <a:lstStyle/>
        <a:p>
          <a:endParaRPr lang="en-US"/>
        </a:p>
      </dgm:t>
    </dgm:pt>
    <dgm:pt modelId="{68B95874-759A-4E0D-83DF-8AC8A00AC4CA}">
      <dgm:prSet/>
      <dgm:spPr/>
      <dgm:t>
        <a:bodyPr/>
        <a:lstStyle/>
        <a:p>
          <a:pPr>
            <a:lnSpc>
              <a:spcPct val="100000"/>
            </a:lnSpc>
            <a:defRPr cap="all"/>
          </a:pPr>
          <a:r>
            <a:rPr lang="en-GB"/>
            <a:t>Please remember to </a:t>
          </a:r>
          <a:r>
            <a:rPr lang="en-GB" b="1" u="sng"/>
            <a:t>mute your mic when you have finished speaking</a:t>
          </a:r>
          <a:r>
            <a:rPr lang="en-GB"/>
            <a:t> to avoid background noise disrupting the session.</a:t>
          </a:r>
          <a:endParaRPr lang="en-US"/>
        </a:p>
      </dgm:t>
    </dgm:pt>
    <dgm:pt modelId="{F3F5C24B-24E5-4FC2-9F2C-17A11F74C69E}" type="parTrans" cxnId="{CF6F5C99-497C-47C5-8CD8-70843C66485B}">
      <dgm:prSet/>
      <dgm:spPr/>
      <dgm:t>
        <a:bodyPr/>
        <a:lstStyle/>
        <a:p>
          <a:endParaRPr lang="en-US"/>
        </a:p>
      </dgm:t>
    </dgm:pt>
    <dgm:pt modelId="{A03F4D50-757D-4819-B23D-DC8B92896EB6}" type="sibTrans" cxnId="{CF6F5C99-497C-47C5-8CD8-70843C66485B}">
      <dgm:prSet/>
      <dgm:spPr/>
      <dgm:t>
        <a:bodyPr/>
        <a:lstStyle/>
        <a:p>
          <a:endParaRPr lang="en-US"/>
        </a:p>
      </dgm:t>
    </dgm:pt>
    <dgm:pt modelId="{106C72DB-974A-44F0-9474-1BA13F7326C8}" type="pres">
      <dgm:prSet presAssocID="{2F18119D-DBD6-4A25-B245-8F823B1E8B9D}" presName="root" presStyleCnt="0">
        <dgm:presLayoutVars>
          <dgm:dir/>
          <dgm:resizeHandles val="exact"/>
        </dgm:presLayoutVars>
      </dgm:prSet>
      <dgm:spPr/>
    </dgm:pt>
    <dgm:pt modelId="{17E5EE53-B171-4B4B-A318-2DA502F4BC34}" type="pres">
      <dgm:prSet presAssocID="{0F5A62D9-3FCE-4DF6-8DCC-D0CF634EA8C2}" presName="compNode" presStyleCnt="0"/>
      <dgm:spPr/>
    </dgm:pt>
    <dgm:pt modelId="{4DD6AE90-865E-44AA-8358-F922C16B36AA}" type="pres">
      <dgm:prSet presAssocID="{0F5A62D9-3FCE-4DF6-8DCC-D0CF634EA8C2}" presName="iconBgRect" presStyleLbl="bgShp" presStyleIdx="0" presStyleCnt="3"/>
      <dgm:spPr/>
    </dgm:pt>
    <dgm:pt modelId="{339C3D6E-A055-4EFD-828F-6398368CCCF3}" type="pres">
      <dgm:prSet presAssocID="{0F5A62D9-3FCE-4DF6-8DCC-D0CF634EA8C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eaf"/>
        </a:ext>
      </dgm:extLst>
    </dgm:pt>
    <dgm:pt modelId="{60522F87-8C4C-41F6-80B2-428443D09F87}" type="pres">
      <dgm:prSet presAssocID="{0F5A62D9-3FCE-4DF6-8DCC-D0CF634EA8C2}" presName="spaceRect" presStyleCnt="0"/>
      <dgm:spPr/>
    </dgm:pt>
    <dgm:pt modelId="{486A60AB-D89D-4466-85F6-5E9A1B2AB27D}" type="pres">
      <dgm:prSet presAssocID="{0F5A62D9-3FCE-4DF6-8DCC-D0CF634EA8C2}" presName="textRect" presStyleLbl="revTx" presStyleIdx="0" presStyleCnt="3">
        <dgm:presLayoutVars>
          <dgm:chMax val="1"/>
          <dgm:chPref val="1"/>
        </dgm:presLayoutVars>
      </dgm:prSet>
      <dgm:spPr/>
    </dgm:pt>
    <dgm:pt modelId="{AB80A545-5167-4CAE-8BC9-1238C1BE7BCD}" type="pres">
      <dgm:prSet presAssocID="{83DA3412-7C77-4A7E-8F74-75406E8F564C}" presName="sibTrans" presStyleCnt="0"/>
      <dgm:spPr/>
    </dgm:pt>
    <dgm:pt modelId="{61506B01-D421-40DF-A739-D01A23B456F8}" type="pres">
      <dgm:prSet presAssocID="{CA3E6182-827C-4A8C-8A4D-9E520C58951F}" presName="compNode" presStyleCnt="0"/>
      <dgm:spPr/>
    </dgm:pt>
    <dgm:pt modelId="{A41680F5-8657-40C4-AEDE-B8698A709902}" type="pres">
      <dgm:prSet presAssocID="{CA3E6182-827C-4A8C-8A4D-9E520C58951F}" presName="iconBgRect" presStyleLbl="bgShp" presStyleIdx="1" presStyleCnt="3"/>
      <dgm:spPr/>
    </dgm:pt>
    <dgm:pt modelId="{831F188B-CBCF-4DC4-B7E7-BBE9677DCCA2}" type="pres">
      <dgm:prSet presAssocID="{CA3E6182-827C-4A8C-8A4D-9E520C58951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adio microphone"/>
        </a:ext>
      </dgm:extLst>
    </dgm:pt>
    <dgm:pt modelId="{EA44D2F7-F4DA-43CE-815B-BE2B636A6DF4}" type="pres">
      <dgm:prSet presAssocID="{CA3E6182-827C-4A8C-8A4D-9E520C58951F}" presName="spaceRect" presStyleCnt="0"/>
      <dgm:spPr/>
    </dgm:pt>
    <dgm:pt modelId="{14A57C38-A5D8-4BC2-AF6F-165E2A323E55}" type="pres">
      <dgm:prSet presAssocID="{CA3E6182-827C-4A8C-8A4D-9E520C58951F}" presName="textRect" presStyleLbl="revTx" presStyleIdx="1" presStyleCnt="3">
        <dgm:presLayoutVars>
          <dgm:chMax val="1"/>
          <dgm:chPref val="1"/>
        </dgm:presLayoutVars>
      </dgm:prSet>
      <dgm:spPr/>
    </dgm:pt>
    <dgm:pt modelId="{CF423869-B86D-43FB-9A94-F63BA3DF0312}" type="pres">
      <dgm:prSet presAssocID="{8B32C935-3C01-4D13-A151-E95009F9E33C}" presName="sibTrans" presStyleCnt="0"/>
      <dgm:spPr/>
    </dgm:pt>
    <dgm:pt modelId="{45712C0F-226A-4E6B-A868-124A8890B16B}" type="pres">
      <dgm:prSet presAssocID="{68B95874-759A-4E0D-83DF-8AC8A00AC4CA}" presName="compNode" presStyleCnt="0"/>
      <dgm:spPr/>
    </dgm:pt>
    <dgm:pt modelId="{3C31D484-7F5E-4ED3-BAC6-7D783469C9B5}" type="pres">
      <dgm:prSet presAssocID="{68B95874-759A-4E0D-83DF-8AC8A00AC4CA}" presName="iconBgRect" presStyleLbl="bgShp" presStyleIdx="2" presStyleCnt="3"/>
      <dgm:spPr/>
    </dgm:pt>
    <dgm:pt modelId="{443565D6-BDE0-4185-92E2-82134E078E2B}" type="pres">
      <dgm:prSet presAssocID="{68B95874-759A-4E0D-83DF-8AC8A00AC4C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ute Speaker"/>
        </a:ext>
      </dgm:extLst>
    </dgm:pt>
    <dgm:pt modelId="{CDA01D12-FBFC-4606-B1BC-78B3F71097A2}" type="pres">
      <dgm:prSet presAssocID="{68B95874-759A-4E0D-83DF-8AC8A00AC4CA}" presName="spaceRect" presStyleCnt="0"/>
      <dgm:spPr/>
    </dgm:pt>
    <dgm:pt modelId="{050704CC-A5BD-48F4-BF30-3631E2AF5160}" type="pres">
      <dgm:prSet presAssocID="{68B95874-759A-4E0D-83DF-8AC8A00AC4CA}" presName="textRect" presStyleLbl="revTx" presStyleIdx="2" presStyleCnt="3">
        <dgm:presLayoutVars>
          <dgm:chMax val="1"/>
          <dgm:chPref val="1"/>
        </dgm:presLayoutVars>
      </dgm:prSet>
      <dgm:spPr/>
    </dgm:pt>
  </dgm:ptLst>
  <dgm:cxnLst>
    <dgm:cxn modelId="{0E5FA234-DFCD-4789-8AA6-28C0A62AF3FC}" srcId="{2F18119D-DBD6-4A25-B245-8F823B1E8B9D}" destId="{0F5A62D9-3FCE-4DF6-8DCC-D0CF634EA8C2}" srcOrd="0" destOrd="0" parTransId="{1B9D28E6-C982-45EE-95F0-DA30741B16DA}" sibTransId="{83DA3412-7C77-4A7E-8F74-75406E8F564C}"/>
    <dgm:cxn modelId="{421F6F7C-0BA5-4014-87E3-2FC327BB868A}" type="presOf" srcId="{2F18119D-DBD6-4A25-B245-8F823B1E8B9D}" destId="{106C72DB-974A-44F0-9474-1BA13F7326C8}" srcOrd="0" destOrd="0" presId="urn:microsoft.com/office/officeart/2018/5/layout/IconCircleLabelList"/>
    <dgm:cxn modelId="{AC7C0E94-84C3-47FA-8DBA-DDA97D8AC6FB}" srcId="{2F18119D-DBD6-4A25-B245-8F823B1E8B9D}" destId="{CA3E6182-827C-4A8C-8A4D-9E520C58951F}" srcOrd="1" destOrd="0" parTransId="{6E7FCF0C-04B6-4972-8AFF-664DDA8C2631}" sibTransId="{8B32C935-3C01-4D13-A151-E95009F9E33C}"/>
    <dgm:cxn modelId="{CF6F5C99-497C-47C5-8CD8-70843C66485B}" srcId="{2F18119D-DBD6-4A25-B245-8F823B1E8B9D}" destId="{68B95874-759A-4E0D-83DF-8AC8A00AC4CA}" srcOrd="2" destOrd="0" parTransId="{F3F5C24B-24E5-4FC2-9F2C-17A11F74C69E}" sibTransId="{A03F4D50-757D-4819-B23D-DC8B92896EB6}"/>
    <dgm:cxn modelId="{112AD5DB-3768-4FF9-9336-69B247548770}" type="presOf" srcId="{CA3E6182-827C-4A8C-8A4D-9E520C58951F}" destId="{14A57C38-A5D8-4BC2-AF6F-165E2A323E55}" srcOrd="0" destOrd="0" presId="urn:microsoft.com/office/officeart/2018/5/layout/IconCircleLabelList"/>
    <dgm:cxn modelId="{EF6E9DE7-6014-4DC2-871B-3920CC8FA9AC}" type="presOf" srcId="{68B95874-759A-4E0D-83DF-8AC8A00AC4CA}" destId="{050704CC-A5BD-48F4-BF30-3631E2AF5160}" srcOrd="0" destOrd="0" presId="urn:microsoft.com/office/officeart/2018/5/layout/IconCircleLabelList"/>
    <dgm:cxn modelId="{981062E8-E404-408A-AEFA-7583F3812E79}" type="presOf" srcId="{0F5A62D9-3FCE-4DF6-8DCC-D0CF634EA8C2}" destId="{486A60AB-D89D-4466-85F6-5E9A1B2AB27D}" srcOrd="0" destOrd="0" presId="urn:microsoft.com/office/officeart/2018/5/layout/IconCircleLabelList"/>
    <dgm:cxn modelId="{DC3EA5AC-A783-4A0E-80F2-E8748814DDFB}" type="presParOf" srcId="{106C72DB-974A-44F0-9474-1BA13F7326C8}" destId="{17E5EE53-B171-4B4B-A318-2DA502F4BC34}" srcOrd="0" destOrd="0" presId="urn:microsoft.com/office/officeart/2018/5/layout/IconCircleLabelList"/>
    <dgm:cxn modelId="{037AEEDC-0990-490C-B332-D9F064FBF159}" type="presParOf" srcId="{17E5EE53-B171-4B4B-A318-2DA502F4BC34}" destId="{4DD6AE90-865E-44AA-8358-F922C16B36AA}" srcOrd="0" destOrd="0" presId="urn:microsoft.com/office/officeart/2018/5/layout/IconCircleLabelList"/>
    <dgm:cxn modelId="{A08D276A-2035-455D-A784-DF7C51267352}" type="presParOf" srcId="{17E5EE53-B171-4B4B-A318-2DA502F4BC34}" destId="{339C3D6E-A055-4EFD-828F-6398368CCCF3}" srcOrd="1" destOrd="0" presId="urn:microsoft.com/office/officeart/2018/5/layout/IconCircleLabelList"/>
    <dgm:cxn modelId="{B7537917-A85B-4D54-B3C1-3E94866631D8}" type="presParOf" srcId="{17E5EE53-B171-4B4B-A318-2DA502F4BC34}" destId="{60522F87-8C4C-41F6-80B2-428443D09F87}" srcOrd="2" destOrd="0" presId="urn:microsoft.com/office/officeart/2018/5/layout/IconCircleLabelList"/>
    <dgm:cxn modelId="{1385C29C-20AB-4D6D-826D-E6F27A20F400}" type="presParOf" srcId="{17E5EE53-B171-4B4B-A318-2DA502F4BC34}" destId="{486A60AB-D89D-4466-85F6-5E9A1B2AB27D}" srcOrd="3" destOrd="0" presId="urn:microsoft.com/office/officeart/2018/5/layout/IconCircleLabelList"/>
    <dgm:cxn modelId="{9BE9719A-5BD2-46CA-8E47-0270E556AAE2}" type="presParOf" srcId="{106C72DB-974A-44F0-9474-1BA13F7326C8}" destId="{AB80A545-5167-4CAE-8BC9-1238C1BE7BCD}" srcOrd="1" destOrd="0" presId="urn:microsoft.com/office/officeart/2018/5/layout/IconCircleLabelList"/>
    <dgm:cxn modelId="{2925F229-93AC-4579-B2D6-8F656321AA62}" type="presParOf" srcId="{106C72DB-974A-44F0-9474-1BA13F7326C8}" destId="{61506B01-D421-40DF-A739-D01A23B456F8}" srcOrd="2" destOrd="0" presId="urn:microsoft.com/office/officeart/2018/5/layout/IconCircleLabelList"/>
    <dgm:cxn modelId="{57F895E3-156A-4D1B-94C9-E8F31306F66D}" type="presParOf" srcId="{61506B01-D421-40DF-A739-D01A23B456F8}" destId="{A41680F5-8657-40C4-AEDE-B8698A709902}" srcOrd="0" destOrd="0" presId="urn:microsoft.com/office/officeart/2018/5/layout/IconCircleLabelList"/>
    <dgm:cxn modelId="{04068EF4-3DAC-4664-B7F2-D39087716EF2}" type="presParOf" srcId="{61506B01-D421-40DF-A739-D01A23B456F8}" destId="{831F188B-CBCF-4DC4-B7E7-BBE9677DCCA2}" srcOrd="1" destOrd="0" presId="urn:microsoft.com/office/officeart/2018/5/layout/IconCircleLabelList"/>
    <dgm:cxn modelId="{FC0C0A60-D9E6-4538-9A6E-0FF87FB0DA37}" type="presParOf" srcId="{61506B01-D421-40DF-A739-D01A23B456F8}" destId="{EA44D2F7-F4DA-43CE-815B-BE2B636A6DF4}" srcOrd="2" destOrd="0" presId="urn:microsoft.com/office/officeart/2018/5/layout/IconCircleLabelList"/>
    <dgm:cxn modelId="{B0520C06-811F-43BA-A807-46F9269753C0}" type="presParOf" srcId="{61506B01-D421-40DF-A739-D01A23B456F8}" destId="{14A57C38-A5D8-4BC2-AF6F-165E2A323E55}" srcOrd="3" destOrd="0" presId="urn:microsoft.com/office/officeart/2018/5/layout/IconCircleLabelList"/>
    <dgm:cxn modelId="{3557B2B3-6111-46A2-9AF8-FB92123A6A2C}" type="presParOf" srcId="{106C72DB-974A-44F0-9474-1BA13F7326C8}" destId="{CF423869-B86D-43FB-9A94-F63BA3DF0312}" srcOrd="3" destOrd="0" presId="urn:microsoft.com/office/officeart/2018/5/layout/IconCircleLabelList"/>
    <dgm:cxn modelId="{4D62AEFF-8509-42A3-8CB7-4CCB4C35E308}" type="presParOf" srcId="{106C72DB-974A-44F0-9474-1BA13F7326C8}" destId="{45712C0F-226A-4E6B-A868-124A8890B16B}" srcOrd="4" destOrd="0" presId="urn:microsoft.com/office/officeart/2018/5/layout/IconCircleLabelList"/>
    <dgm:cxn modelId="{65191E85-8CF6-403E-A437-F0104F5243FD}" type="presParOf" srcId="{45712C0F-226A-4E6B-A868-124A8890B16B}" destId="{3C31D484-7F5E-4ED3-BAC6-7D783469C9B5}" srcOrd="0" destOrd="0" presId="urn:microsoft.com/office/officeart/2018/5/layout/IconCircleLabelList"/>
    <dgm:cxn modelId="{F39BFA28-31FB-4A6B-BF7B-27D55F816269}" type="presParOf" srcId="{45712C0F-226A-4E6B-A868-124A8890B16B}" destId="{443565D6-BDE0-4185-92E2-82134E078E2B}" srcOrd="1" destOrd="0" presId="urn:microsoft.com/office/officeart/2018/5/layout/IconCircleLabelList"/>
    <dgm:cxn modelId="{757C4659-F173-439A-BADC-6263BDAA0605}" type="presParOf" srcId="{45712C0F-226A-4E6B-A868-124A8890B16B}" destId="{CDA01D12-FBFC-4606-B1BC-78B3F71097A2}" srcOrd="2" destOrd="0" presId="urn:microsoft.com/office/officeart/2018/5/layout/IconCircleLabelList"/>
    <dgm:cxn modelId="{5CFF5970-285E-4F71-9FD7-44E8AAAB94F7}" type="presParOf" srcId="{45712C0F-226A-4E6B-A868-124A8890B16B}" destId="{050704CC-A5BD-48F4-BF30-3631E2AF5160}"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9532B1-86CD-46BE-9545-6EC458EF7927}">
      <dsp:nvSpPr>
        <dsp:cNvPr id="0" name=""/>
        <dsp:cNvSpPr/>
      </dsp:nvSpPr>
      <dsp:spPr>
        <a:xfrm>
          <a:off x="0" y="1902"/>
          <a:ext cx="10506456" cy="96445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9E6293-03AC-4C5A-BCF8-661CD3EE586A}">
      <dsp:nvSpPr>
        <dsp:cNvPr id="0" name=""/>
        <dsp:cNvSpPr/>
      </dsp:nvSpPr>
      <dsp:spPr>
        <a:xfrm>
          <a:off x="291746" y="218904"/>
          <a:ext cx="530447" cy="5304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C61B08-9578-4EF4-BC93-96DE761DCD32}">
      <dsp:nvSpPr>
        <dsp:cNvPr id="0" name=""/>
        <dsp:cNvSpPr/>
      </dsp:nvSpPr>
      <dsp:spPr>
        <a:xfrm>
          <a:off x="1113940" y="1902"/>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1066800">
            <a:lnSpc>
              <a:spcPct val="90000"/>
            </a:lnSpc>
            <a:spcBef>
              <a:spcPct val="0"/>
            </a:spcBef>
            <a:spcAft>
              <a:spcPct val="35000"/>
            </a:spcAft>
            <a:buNone/>
          </a:pPr>
          <a:r>
            <a:rPr lang="en-GB" sz="2400" kern="1200" dirty="0"/>
            <a:t>Y</a:t>
          </a:r>
          <a:r>
            <a:rPr lang="en-GB" sz="2400" b="0" i="0" kern="1200" dirty="0"/>
            <a:t>our project should help you to develop new up-to-date skills.</a:t>
          </a:r>
          <a:endParaRPr lang="en-US" sz="2400" kern="1200" dirty="0"/>
        </a:p>
      </dsp:txBody>
      <dsp:txXfrm>
        <a:off x="1113940" y="1902"/>
        <a:ext cx="9392515" cy="964450"/>
      </dsp:txXfrm>
    </dsp:sp>
    <dsp:sp modelId="{55A7A872-3C53-4105-9F43-398CD9F6E700}">
      <dsp:nvSpPr>
        <dsp:cNvPr id="0" name=""/>
        <dsp:cNvSpPr/>
      </dsp:nvSpPr>
      <dsp:spPr>
        <a:xfrm>
          <a:off x="0" y="1207466"/>
          <a:ext cx="10506456" cy="96445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5DC958-8F99-4944-9A52-B73475C8AB4E}">
      <dsp:nvSpPr>
        <dsp:cNvPr id="0" name=""/>
        <dsp:cNvSpPr/>
      </dsp:nvSpPr>
      <dsp:spPr>
        <a:xfrm>
          <a:off x="291746" y="1424467"/>
          <a:ext cx="530447" cy="5304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56724A-F6DE-45CD-ABC6-CCB4B7B4874D}">
      <dsp:nvSpPr>
        <dsp:cNvPr id="0" name=""/>
        <dsp:cNvSpPr/>
      </dsp:nvSpPr>
      <dsp:spPr>
        <a:xfrm>
          <a:off x="1113940" y="1207466"/>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1066800">
            <a:lnSpc>
              <a:spcPct val="90000"/>
            </a:lnSpc>
            <a:spcBef>
              <a:spcPct val="0"/>
            </a:spcBef>
            <a:spcAft>
              <a:spcPct val="35000"/>
            </a:spcAft>
            <a:buNone/>
          </a:pPr>
          <a:r>
            <a:rPr lang="en-GB" sz="2400" kern="1200" dirty="0"/>
            <a:t>Your project should be of interest to you and Computing related.</a:t>
          </a:r>
          <a:endParaRPr lang="en-US" sz="2400" kern="1200" dirty="0"/>
        </a:p>
      </dsp:txBody>
      <dsp:txXfrm>
        <a:off x="1113940" y="1207466"/>
        <a:ext cx="9392515" cy="964450"/>
      </dsp:txXfrm>
    </dsp:sp>
    <dsp:sp modelId="{EEAD024D-9F26-4143-9007-7C68A75C3BFF}">
      <dsp:nvSpPr>
        <dsp:cNvPr id="0" name=""/>
        <dsp:cNvSpPr/>
      </dsp:nvSpPr>
      <dsp:spPr>
        <a:xfrm>
          <a:off x="0" y="2413029"/>
          <a:ext cx="10506456" cy="96445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778344-C0D0-4CF3-ABAD-8905003F5A3A}">
      <dsp:nvSpPr>
        <dsp:cNvPr id="0" name=""/>
        <dsp:cNvSpPr/>
      </dsp:nvSpPr>
      <dsp:spPr>
        <a:xfrm>
          <a:off x="291746" y="2630030"/>
          <a:ext cx="530447" cy="530447"/>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1B67DB-803A-4303-8AF0-4328279DC98F}">
      <dsp:nvSpPr>
        <dsp:cNvPr id="0" name=""/>
        <dsp:cNvSpPr/>
      </dsp:nvSpPr>
      <dsp:spPr>
        <a:xfrm>
          <a:off x="1113940" y="2413029"/>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1066800">
            <a:lnSpc>
              <a:spcPct val="90000"/>
            </a:lnSpc>
            <a:spcBef>
              <a:spcPct val="0"/>
            </a:spcBef>
            <a:spcAft>
              <a:spcPct val="35000"/>
            </a:spcAft>
            <a:buNone/>
          </a:pPr>
          <a:r>
            <a:rPr lang="en-GB" sz="2400" kern="1200" dirty="0"/>
            <a:t>In addition to learning new skills, your project will need to have a purpose, to add value and benefit society in some way.</a:t>
          </a:r>
          <a:endParaRPr lang="en-US" sz="2400" kern="1200" dirty="0"/>
        </a:p>
      </dsp:txBody>
      <dsp:txXfrm>
        <a:off x="1113940" y="2413029"/>
        <a:ext cx="9392515" cy="964450"/>
      </dsp:txXfrm>
    </dsp:sp>
    <dsp:sp modelId="{6DC8B641-383C-4467-95A7-CA4A365429AD}">
      <dsp:nvSpPr>
        <dsp:cNvPr id="0" name=""/>
        <dsp:cNvSpPr/>
      </dsp:nvSpPr>
      <dsp:spPr>
        <a:xfrm>
          <a:off x="0" y="3618592"/>
          <a:ext cx="10506456" cy="96445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C61C77-D2FC-41B1-9E7A-E5AB97B89EAE}">
      <dsp:nvSpPr>
        <dsp:cNvPr id="0" name=""/>
        <dsp:cNvSpPr/>
      </dsp:nvSpPr>
      <dsp:spPr>
        <a:xfrm>
          <a:off x="291746" y="3835593"/>
          <a:ext cx="530447" cy="530447"/>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4EE6A3-A127-4A29-9118-5524974076A3}">
      <dsp:nvSpPr>
        <dsp:cNvPr id="0" name=""/>
        <dsp:cNvSpPr/>
      </dsp:nvSpPr>
      <dsp:spPr>
        <a:xfrm>
          <a:off x="1113940" y="3618592"/>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1066800">
            <a:lnSpc>
              <a:spcPct val="90000"/>
            </a:lnSpc>
            <a:spcBef>
              <a:spcPct val="0"/>
            </a:spcBef>
            <a:spcAft>
              <a:spcPct val="35000"/>
            </a:spcAft>
            <a:buNone/>
          </a:pPr>
          <a:r>
            <a:rPr lang="en-GB" sz="2400" kern="1200" dirty="0"/>
            <a:t>Be careful to appropriately scope your project. Appropriate for Level 6 / Year 3, appropriate consideration for time, budget and resources.</a:t>
          </a:r>
          <a:endParaRPr lang="en-US" sz="2400" kern="1200" dirty="0"/>
        </a:p>
      </dsp:txBody>
      <dsp:txXfrm>
        <a:off x="1113940" y="3618592"/>
        <a:ext cx="9392515" cy="9644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533840-5419-4D0B-8DFE-7262C770ABD1}">
      <dsp:nvSpPr>
        <dsp:cNvPr id="0" name=""/>
        <dsp:cNvSpPr/>
      </dsp:nvSpPr>
      <dsp:spPr>
        <a:xfrm>
          <a:off x="-5695" y="689535"/>
          <a:ext cx="4429494" cy="125783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7161E6-D357-47E1-BDDC-064EFDB821F7}">
      <dsp:nvSpPr>
        <dsp:cNvPr id="0" name=""/>
        <dsp:cNvSpPr/>
      </dsp:nvSpPr>
      <dsp:spPr>
        <a:xfrm>
          <a:off x="374798" y="972547"/>
          <a:ext cx="691808" cy="6918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E0625A-BEC9-45D3-9666-4E1F76D9D949}">
      <dsp:nvSpPr>
        <dsp:cNvPr id="0" name=""/>
        <dsp:cNvSpPr/>
      </dsp:nvSpPr>
      <dsp:spPr>
        <a:xfrm>
          <a:off x="1447101" y="689535"/>
          <a:ext cx="2973855" cy="1257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121" tIns="133121" rIns="133121" bIns="133121" numCol="1" spcCol="1270" anchor="ctr" anchorCtr="0">
          <a:noAutofit/>
        </a:bodyPr>
        <a:lstStyle/>
        <a:p>
          <a:pPr marL="0" lvl="0" indent="0" algn="l" defTabSz="889000">
            <a:lnSpc>
              <a:spcPct val="100000"/>
            </a:lnSpc>
            <a:spcBef>
              <a:spcPct val="0"/>
            </a:spcBef>
            <a:spcAft>
              <a:spcPct val="35000"/>
            </a:spcAft>
            <a:buNone/>
          </a:pPr>
          <a:r>
            <a:rPr lang="en-GB" sz="2000" kern="1200" dirty="0"/>
            <a:t>Tutor: Open.</a:t>
          </a:r>
          <a:endParaRPr lang="en-US" sz="2000" kern="1200" dirty="0"/>
        </a:p>
      </dsp:txBody>
      <dsp:txXfrm>
        <a:off x="1447101" y="689535"/>
        <a:ext cx="2973855" cy="1257832"/>
      </dsp:txXfrm>
    </dsp:sp>
    <dsp:sp modelId="{BB5CC809-EFD1-4038-B92B-336CE21B3BD2}">
      <dsp:nvSpPr>
        <dsp:cNvPr id="0" name=""/>
        <dsp:cNvSpPr/>
      </dsp:nvSpPr>
      <dsp:spPr>
        <a:xfrm>
          <a:off x="-5695" y="2261826"/>
          <a:ext cx="4429494" cy="1257832"/>
        </a:xfrm>
        <a:prstGeom prst="roundRect">
          <a:avLst>
            <a:gd name="adj" fmla="val 10000"/>
          </a:avLst>
        </a:prstGeom>
        <a:solidFill>
          <a:schemeClr val="accent1">
            <a:lumMod val="40000"/>
            <a:lumOff val="60000"/>
          </a:schemeClr>
        </a:solidFill>
        <a:ln>
          <a:noFill/>
        </a:ln>
        <a:effectLst/>
      </dsp:spPr>
      <dsp:style>
        <a:lnRef idx="0">
          <a:scrgbClr r="0" g="0" b="0"/>
        </a:lnRef>
        <a:fillRef idx="1">
          <a:scrgbClr r="0" g="0" b="0"/>
        </a:fillRef>
        <a:effectRef idx="0">
          <a:scrgbClr r="0" g="0" b="0"/>
        </a:effectRef>
        <a:fontRef idx="minor"/>
      </dsp:style>
    </dsp:sp>
    <dsp:sp modelId="{250B75B8-3524-439A-B57E-B27739EBB1AB}">
      <dsp:nvSpPr>
        <dsp:cNvPr id="0" name=""/>
        <dsp:cNvSpPr/>
      </dsp:nvSpPr>
      <dsp:spPr>
        <a:xfrm>
          <a:off x="374798" y="2544838"/>
          <a:ext cx="691808" cy="6918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700137-5306-4CA9-A2E7-0EA2F043329E}">
      <dsp:nvSpPr>
        <dsp:cNvPr id="0" name=""/>
        <dsp:cNvSpPr/>
      </dsp:nvSpPr>
      <dsp:spPr>
        <a:xfrm>
          <a:off x="1447101" y="2261826"/>
          <a:ext cx="1993272" cy="1257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121" tIns="133121" rIns="133121" bIns="133121" numCol="1" spcCol="1270" anchor="ctr" anchorCtr="0">
          <a:noAutofit/>
        </a:bodyPr>
        <a:lstStyle/>
        <a:p>
          <a:pPr marL="0" lvl="0" indent="0" algn="l" defTabSz="666750">
            <a:lnSpc>
              <a:spcPct val="100000"/>
            </a:lnSpc>
            <a:spcBef>
              <a:spcPct val="0"/>
            </a:spcBef>
            <a:spcAft>
              <a:spcPct val="35000"/>
            </a:spcAft>
            <a:buNone/>
          </a:pPr>
          <a:r>
            <a:rPr lang="en-GB" sz="1500" kern="1200" dirty="0"/>
            <a:t>Note</a:t>
          </a:r>
          <a:r>
            <a:rPr lang="en-GB" sz="1500" kern="1200"/>
            <a:t>: Assignment is available </a:t>
          </a:r>
          <a:r>
            <a:rPr lang="en-GB" sz="1500" kern="1200" dirty="0"/>
            <a:t>to download from Moodle.</a:t>
          </a:r>
          <a:endParaRPr lang="en-US" sz="1500" kern="1200" dirty="0"/>
        </a:p>
      </dsp:txBody>
      <dsp:txXfrm>
        <a:off x="1447101" y="2261826"/>
        <a:ext cx="1993272" cy="1257832"/>
      </dsp:txXfrm>
    </dsp:sp>
    <dsp:sp modelId="{99201AF6-7199-4CA3-B0F8-757F1AB06443}">
      <dsp:nvSpPr>
        <dsp:cNvPr id="0" name=""/>
        <dsp:cNvSpPr/>
      </dsp:nvSpPr>
      <dsp:spPr>
        <a:xfrm>
          <a:off x="3426140" y="2261826"/>
          <a:ext cx="1009049" cy="1257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121" tIns="133121" rIns="133121" bIns="133121" numCol="1" spcCol="1270" anchor="ctr" anchorCtr="0">
          <a:noAutofit/>
        </a:bodyPr>
        <a:lstStyle/>
        <a:p>
          <a:pPr marL="0" lvl="0" indent="0" algn="l" defTabSz="488950">
            <a:lnSpc>
              <a:spcPct val="100000"/>
            </a:lnSpc>
            <a:spcBef>
              <a:spcPct val="0"/>
            </a:spcBef>
            <a:spcAft>
              <a:spcPct val="35000"/>
            </a:spcAft>
            <a:buNone/>
          </a:pPr>
          <a:endParaRPr lang="en-US" sz="1100" kern="1200" dirty="0"/>
        </a:p>
      </dsp:txBody>
      <dsp:txXfrm>
        <a:off x="3426140" y="2261826"/>
        <a:ext cx="1009049" cy="12578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D6AE90-865E-44AA-8358-F922C16B36AA}">
      <dsp:nvSpPr>
        <dsp:cNvPr id="0" name=""/>
        <dsp:cNvSpPr/>
      </dsp:nvSpPr>
      <dsp:spPr>
        <a:xfrm>
          <a:off x="694215" y="419269"/>
          <a:ext cx="1990125" cy="19901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9C3D6E-A055-4EFD-828F-6398368CCCF3}">
      <dsp:nvSpPr>
        <dsp:cNvPr id="0" name=""/>
        <dsp:cNvSpPr/>
      </dsp:nvSpPr>
      <dsp:spPr>
        <a:xfrm>
          <a:off x="1118340" y="843394"/>
          <a:ext cx="1141875" cy="11418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6A60AB-D89D-4466-85F6-5E9A1B2AB27D}">
      <dsp:nvSpPr>
        <dsp:cNvPr id="0" name=""/>
        <dsp:cNvSpPr/>
      </dsp:nvSpPr>
      <dsp:spPr>
        <a:xfrm>
          <a:off x="58028" y="3029269"/>
          <a:ext cx="3262500" cy="11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GB" sz="1800" kern="1200" dirty="0"/>
            <a:t>Please </a:t>
          </a:r>
          <a:r>
            <a:rPr lang="en-GB" sz="1800" b="1" u="sng" kern="1200" dirty="0"/>
            <a:t>mute your mic</a:t>
          </a:r>
          <a:r>
            <a:rPr lang="en-GB" sz="1800" b="1" kern="1200" dirty="0"/>
            <a:t> </a:t>
          </a:r>
          <a:r>
            <a:rPr lang="en-GB" sz="1800" kern="1200" dirty="0"/>
            <a:t>during the Lecture tutorial to avoid background noise disrupting the session.</a:t>
          </a:r>
          <a:endParaRPr lang="en-US" sz="1800" kern="1200" dirty="0"/>
        </a:p>
      </dsp:txBody>
      <dsp:txXfrm>
        <a:off x="58028" y="3029269"/>
        <a:ext cx="3262500" cy="1125000"/>
      </dsp:txXfrm>
    </dsp:sp>
    <dsp:sp modelId="{A41680F5-8657-40C4-AEDE-B8698A709902}">
      <dsp:nvSpPr>
        <dsp:cNvPr id="0" name=""/>
        <dsp:cNvSpPr/>
      </dsp:nvSpPr>
      <dsp:spPr>
        <a:xfrm>
          <a:off x="4527653" y="419269"/>
          <a:ext cx="1990125" cy="19901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1F188B-CBCF-4DC4-B7E7-BBE9677DCCA2}">
      <dsp:nvSpPr>
        <dsp:cNvPr id="0" name=""/>
        <dsp:cNvSpPr/>
      </dsp:nvSpPr>
      <dsp:spPr>
        <a:xfrm>
          <a:off x="4951778" y="843394"/>
          <a:ext cx="1141875" cy="11418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A57C38-A5D8-4BC2-AF6F-165E2A323E55}">
      <dsp:nvSpPr>
        <dsp:cNvPr id="0" name=""/>
        <dsp:cNvSpPr/>
      </dsp:nvSpPr>
      <dsp:spPr>
        <a:xfrm>
          <a:off x="3891465" y="3029269"/>
          <a:ext cx="3262500" cy="11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GB" sz="1700" b="1" kern="1200" dirty="0"/>
            <a:t>You will be </a:t>
          </a:r>
          <a:r>
            <a:rPr lang="en-GB" sz="1700" b="1" u="sng" kern="1200" dirty="0"/>
            <a:t>prompted to unmute your mic</a:t>
          </a:r>
          <a:r>
            <a:rPr lang="en-GB" sz="1700" kern="1200" dirty="0"/>
            <a:t> during the Q&amp;A session.</a:t>
          </a:r>
          <a:endParaRPr lang="en-US" sz="1700" kern="1200" dirty="0"/>
        </a:p>
      </dsp:txBody>
      <dsp:txXfrm>
        <a:off x="3891465" y="3029269"/>
        <a:ext cx="3262500" cy="1125000"/>
      </dsp:txXfrm>
    </dsp:sp>
    <dsp:sp modelId="{3C31D484-7F5E-4ED3-BAC6-7D783469C9B5}">
      <dsp:nvSpPr>
        <dsp:cNvPr id="0" name=""/>
        <dsp:cNvSpPr/>
      </dsp:nvSpPr>
      <dsp:spPr>
        <a:xfrm>
          <a:off x="8361090" y="419269"/>
          <a:ext cx="1990125" cy="19901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3565D6-BDE0-4185-92E2-82134E078E2B}">
      <dsp:nvSpPr>
        <dsp:cNvPr id="0" name=""/>
        <dsp:cNvSpPr/>
      </dsp:nvSpPr>
      <dsp:spPr>
        <a:xfrm>
          <a:off x="8785215" y="843394"/>
          <a:ext cx="1141875" cy="11418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0704CC-A5BD-48F4-BF30-3631E2AF5160}">
      <dsp:nvSpPr>
        <dsp:cNvPr id="0" name=""/>
        <dsp:cNvSpPr/>
      </dsp:nvSpPr>
      <dsp:spPr>
        <a:xfrm>
          <a:off x="7724903" y="3029269"/>
          <a:ext cx="3262500" cy="11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GB" sz="1700" kern="1200"/>
            <a:t>Please remember to </a:t>
          </a:r>
          <a:r>
            <a:rPr lang="en-GB" sz="1700" b="1" u="sng" kern="1200"/>
            <a:t>mute your mic when you have finished speaking</a:t>
          </a:r>
          <a:r>
            <a:rPr lang="en-GB" sz="1700" kern="1200"/>
            <a:t> to avoid background noise disrupting the session.</a:t>
          </a:r>
          <a:endParaRPr lang="en-US" sz="1700" kern="1200"/>
        </a:p>
      </dsp:txBody>
      <dsp:txXfrm>
        <a:off x="7724903" y="3029269"/>
        <a:ext cx="3262500" cy="1125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11/02/2024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Note: Whereas each session is timetabled for x2hrs, it is unlikely that they will take the full allocated time.</a:t>
            </a:r>
          </a:p>
        </p:txBody>
      </p:sp>
      <p:sp>
        <p:nvSpPr>
          <p:cNvPr id="4" name="Slide Number Placeholder 3"/>
          <p:cNvSpPr>
            <a:spLocks noGrp="1"/>
          </p:cNvSpPr>
          <p:nvPr>
            <p:ph type="sldNum" sz="quarter" idx="5"/>
          </p:nvPr>
        </p:nvSpPr>
        <p:spPr/>
        <p:txBody>
          <a:bodyPr/>
          <a:lstStyle/>
          <a:p>
            <a:fld id="{93445808-0A42-4057-92F6-5314E76B2A59}" type="slidenum">
              <a:rPr lang="en-GB" smtClean="0"/>
              <a:t>8</a:t>
            </a:fld>
            <a:endParaRPr lang="en-GB"/>
          </a:p>
        </p:txBody>
      </p:sp>
    </p:spTree>
    <p:extLst>
      <p:ext uri="{BB962C8B-B14F-4D97-AF65-F5344CB8AC3E}">
        <p14:creationId xmlns:p14="http://schemas.microsoft.com/office/powerpoint/2010/main" val="22129476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753304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25</a:t>
            </a:fld>
            <a:endParaRPr lang="en-GB"/>
          </a:p>
        </p:txBody>
      </p:sp>
    </p:spTree>
    <p:extLst>
      <p:ext uri="{BB962C8B-B14F-4D97-AF65-F5344CB8AC3E}">
        <p14:creationId xmlns:p14="http://schemas.microsoft.com/office/powerpoint/2010/main" val="41647188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Chat is disabled to avoid distractions for all during the Lecture-tutorial. Time for Q&amp;A after the Lecture-tutorial. Sessions run smoother as a result.</a:t>
            </a:r>
          </a:p>
          <a:p>
            <a:pPr marL="0" indent="0">
              <a:buNone/>
            </a:pPr>
            <a:r>
              <a:rPr lang="en-GB" sz="1200" b="1" u="sng" dirty="0"/>
              <a:t>Avoid typing in the chat</a:t>
            </a:r>
            <a:r>
              <a:rPr lang="en-GB" sz="1200" b="1" dirty="0"/>
              <a:t> </a:t>
            </a:r>
            <a:r>
              <a:rPr lang="en-GB" sz="1200" dirty="0"/>
              <a:t>unnecessarily during the Lecture tutorial sessions to avoid distracting all participants.</a:t>
            </a:r>
          </a:p>
          <a:p>
            <a:pPr marL="0" indent="0">
              <a:buNone/>
            </a:pPr>
            <a:r>
              <a:rPr lang="en-GB" sz="1200" dirty="0"/>
              <a:t>Note: When sharing a PowerPoint deck I do not see chat comments. I check the chat during Activities and during the Q&amp;A at the end.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026FF73-A44C-4DFB-863E-463D2BFA142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321883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Video for Engagement, Re-cap &amp; Catch-up.</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708690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2/11/2024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2/11/2024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2/11/2024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teachonline.ca/tools-trends/breakthrough-innovations-worlds-open-universities"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policyoptions.irpp.org/magazines/innovation-nation/the-innovation-riddle/"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8" Type="http://schemas.openxmlformats.org/officeDocument/2006/relationships/hyperlink" Target="https://creativecommons.org/licenses/by-nd/3.0/" TargetMode="External"/><Relationship Id="rId3" Type="http://schemas.openxmlformats.org/officeDocument/2006/relationships/hyperlink" Target="https://policyoptions.irpp.org/magazines/clearing-the-air/gold-et-al/" TargetMode="External"/><Relationship Id="rId7" Type="http://schemas.openxmlformats.org/officeDocument/2006/relationships/hyperlink" Target="https://www.peoplematters.in/article/entrepreneurship-start-ups/innovation-and-entrepreneurship-16586" TargetMode="Externa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image" Target="../media/image16.jpg"/><Relationship Id="rId5" Type="http://schemas.openxmlformats.org/officeDocument/2006/relationships/hyperlink" Target="https://policyoptions.irpp.org/magazines/innovation-nation/the-innovation-riddle/" TargetMode="External"/><Relationship Id="rId4" Type="http://schemas.openxmlformats.org/officeDocument/2006/relationships/image" Target="../media/image15.jpeg"/><Relationship Id="rId9" Type="http://schemas.openxmlformats.org/officeDocument/2006/relationships/hyperlink" Target="https://creativecommons.org/licenses/by-nc-sa/3.0/"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0.svg"/><Relationship Id="rId7" Type="http://schemas.openxmlformats.org/officeDocument/2006/relationships/diagramQuickStyle" Target="../diagrams/quickStyle2.xml"/><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21.png"/><Relationship Id="rId9" Type="http://schemas.microsoft.com/office/2007/relationships/diagramDrawing" Target="../diagrams/drawing2.xml"/></Relationships>
</file>

<file path=ppt/slides/_rels/slide10.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moodle.uwtsd.ac.uk/course/view.php?id=11380"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 Id="rId4" Type="http://schemas.openxmlformats.org/officeDocument/2006/relationships/image" Target="../media/image31.svg"/></Relationships>
</file>

<file path=ppt/slides/_rels/slide1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moodle.uwtsd.ac.uk/" TargetMode="External"/><Relationship Id="rId1" Type="http://schemas.openxmlformats.org/officeDocument/2006/relationships/slideLayout" Target="../slideLayouts/slideLayout2.xml"/><Relationship Id="rId5" Type="http://schemas.openxmlformats.org/officeDocument/2006/relationships/image" Target="../media/image31.svg"/><Relationship Id="rId4" Type="http://schemas.openxmlformats.org/officeDocument/2006/relationships/image" Target="../media/image30.png"/></Relationships>
</file>

<file path=ppt/slides/_rels/slide14.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36.svg"/><Relationship Id="rId7" Type="http://schemas.openxmlformats.org/officeDocument/2006/relationships/image" Target="../media/image40.svg"/><Relationship Id="rId2" Type="http://schemas.openxmlformats.org/officeDocument/2006/relationships/image" Target="../media/image35.png"/><Relationship Id="rId1" Type="http://schemas.openxmlformats.org/officeDocument/2006/relationships/slideLayout" Target="../slideLayouts/slideLayout9.xml"/><Relationship Id="rId6" Type="http://schemas.openxmlformats.org/officeDocument/2006/relationships/image" Target="../media/image39.png"/><Relationship Id="rId5" Type="http://schemas.openxmlformats.org/officeDocument/2006/relationships/image" Target="../media/image38.svg"/><Relationship Id="rId4" Type="http://schemas.openxmlformats.org/officeDocument/2006/relationships/image" Target="../media/image37.png"/><Relationship Id="rId9" Type="http://schemas.openxmlformats.org/officeDocument/2006/relationships/image" Target="../media/image42.svg"/></Relationships>
</file>

<file path=ppt/slides/_rels/slide1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hyperlink" Target="https://www.uwtsd.ac.uk/its/online-guides--training/microsoft-office-online-guides/" TargetMode="External"/><Relationship Id="rId1" Type="http://schemas.openxmlformats.org/officeDocument/2006/relationships/slideLayout" Target="../slideLayouts/slideLayout2.xml"/><Relationship Id="rId4" Type="http://schemas.openxmlformats.org/officeDocument/2006/relationships/image" Target="../media/image44.svg"/></Relationships>
</file>

<file path=ppt/slides/_rels/slide17.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pn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48.svg"/><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0.svg"/><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1.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ordpress.blog.tw/wordpress-common-q-a/"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53.svg"/><Relationship Id="rId2" Type="http://schemas.openxmlformats.org/officeDocument/2006/relationships/image" Target="../media/image52.pn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Layout" Target="../slideLayouts/slideLayout2.xml"/><Relationship Id="rId5" Type="http://schemas.openxmlformats.org/officeDocument/2006/relationships/image" Target="../media/image38.svg"/><Relationship Id="rId4" Type="http://schemas.openxmlformats.org/officeDocument/2006/relationships/image" Target="../media/image37.png"/></Relationships>
</file>

<file path=ppt/slides/_rels/slide2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8.svg"/></Relationships>
</file>

<file path=ppt/slides/_rels/slide26.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image" Target="../media/image54.pn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50.svg"/><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50.svg"/><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image" Target="../media/image62.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63.sv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openxmlformats.org/officeDocument/2006/relationships/image" Target="../media/image67.jpg"/><Relationship Id="rId13" Type="http://schemas.openxmlformats.org/officeDocument/2006/relationships/hyperlink" Target="http://kitchenconundrum.com/2013/02/classic-snacks-made-from-scratch-by-casey-barber-cookbook-review/" TargetMode="External"/><Relationship Id="rId3" Type="http://schemas.openxmlformats.org/officeDocument/2006/relationships/hyperlink" Target="https://chewymoon.com/blog/gluten-free-snacks/" TargetMode="External"/><Relationship Id="rId7" Type="http://schemas.openxmlformats.org/officeDocument/2006/relationships/hyperlink" Target="https://en.wikipedia.org/wiki/Yin_and_yang" TargetMode="External"/><Relationship Id="rId12" Type="http://schemas.openxmlformats.org/officeDocument/2006/relationships/image" Target="../media/image69.jpg"/><Relationship Id="rId2" Type="http://schemas.openxmlformats.org/officeDocument/2006/relationships/image" Target="../media/image64.jpeg"/><Relationship Id="rId1" Type="http://schemas.openxmlformats.org/officeDocument/2006/relationships/slideLayout" Target="../slideLayouts/slideLayout2.xml"/><Relationship Id="rId6" Type="http://schemas.openxmlformats.org/officeDocument/2006/relationships/image" Target="../media/image66.png"/><Relationship Id="rId11" Type="http://schemas.openxmlformats.org/officeDocument/2006/relationships/hyperlink" Target="https://www.publicdomainpictures.net/en/view-image.php?image=268493&amp;picture=herbal-tea" TargetMode="External"/><Relationship Id="rId5" Type="http://schemas.openxmlformats.org/officeDocument/2006/relationships/hyperlink" Target="https://www.maxpixels.net/Food-Fruit-Snacks-Fruit-1397736" TargetMode="External"/><Relationship Id="rId15" Type="http://schemas.openxmlformats.org/officeDocument/2006/relationships/hyperlink" Target="https://creativecommons.org/licenses/by-nc-nd/3.0/" TargetMode="External"/><Relationship Id="rId10" Type="http://schemas.openxmlformats.org/officeDocument/2006/relationships/image" Target="../media/image68.jpg"/><Relationship Id="rId4" Type="http://schemas.openxmlformats.org/officeDocument/2006/relationships/image" Target="../media/image65.jpg"/><Relationship Id="rId9" Type="http://schemas.openxmlformats.org/officeDocument/2006/relationships/hyperlink" Target="https://en.wikipedia.org/wiki/Fruit_snack" TargetMode="External"/><Relationship Id="rId14" Type="http://schemas.openxmlformats.org/officeDocument/2006/relationships/hyperlink" Target="https://creativecommons.org/licenses/by-sa/3.0/"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71.svg"/><Relationship Id="rId2" Type="http://schemas.openxmlformats.org/officeDocument/2006/relationships/image" Target="../media/image70.png"/><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
            <a:extLst>
              <a:ext uri="{FF2B5EF4-FFF2-40B4-BE49-F238E27FC236}">
                <a16:creationId xmlns:a16="http://schemas.microsoft.com/office/drawing/2014/main" id="{712AF31E-53D6-43AD-BAD1-1D9DAAF3779D}"/>
              </a:ext>
            </a:extLst>
          </p:cNvPr>
          <p:cNvSpPr txBox="1">
            <a:spLocks/>
          </p:cNvSpPr>
          <p:nvPr/>
        </p:nvSpPr>
        <p:spPr>
          <a:xfrm>
            <a:off x="890337" y="1972553"/>
            <a:ext cx="4039471" cy="2233686"/>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5000" b="1" dirty="0"/>
              <a:t>Changemakers: Creativity &amp; Value Creation.</a:t>
            </a:r>
            <a:endParaRPr lang="en-US" sz="5000" dirty="0"/>
          </a:p>
        </p:txBody>
      </p:sp>
      <p:sp>
        <p:nvSpPr>
          <p:cNvPr id="3" name="Content Placeholder 2">
            <a:extLst>
              <a:ext uri="{FF2B5EF4-FFF2-40B4-BE49-F238E27FC236}">
                <a16:creationId xmlns:a16="http://schemas.microsoft.com/office/drawing/2014/main" id="{4B758968-7626-41FE-A7FF-09DF80DF54AC}"/>
              </a:ext>
            </a:extLst>
          </p:cNvPr>
          <p:cNvSpPr>
            <a:spLocks noGrp="1"/>
          </p:cNvSpPr>
          <p:nvPr>
            <p:ph type="subTitle" idx="1"/>
          </p:nvPr>
        </p:nvSpPr>
        <p:spPr>
          <a:xfrm>
            <a:off x="890339" y="4636008"/>
            <a:ext cx="3734014" cy="1572768"/>
          </a:xfrm>
        </p:spPr>
        <p:txBody>
          <a:bodyPr vert="horz" lIns="91440" tIns="45720" rIns="91440" bIns="45720" rtlCol="0">
            <a:normAutofit/>
          </a:bodyPr>
          <a:lstStyle/>
          <a:p>
            <a:pPr algn="l"/>
            <a:r>
              <a:rPr lang="en-US" dirty="0"/>
              <a:t>Creativity &amp; Innovation in the 21</a:t>
            </a:r>
            <a:r>
              <a:rPr lang="en-US" baseline="30000" dirty="0"/>
              <a:t>st</a:t>
            </a:r>
            <a:r>
              <a:rPr lang="en-US" dirty="0"/>
              <a:t> Century.</a:t>
            </a:r>
          </a:p>
        </p:txBody>
      </p:sp>
      <p:sp>
        <p:nvSpPr>
          <p:cNvPr id="4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a:extLst>
              <a:ext uri="{FF2B5EF4-FFF2-40B4-BE49-F238E27FC236}">
                <a16:creationId xmlns:a16="http://schemas.microsoft.com/office/drawing/2014/main" id="{53A1EC75-207A-48A6-B549-9EFD13CD14F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2403" r="3240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solidFill>
            <a:srgbClr val="FFFF00"/>
          </a:solidFill>
        </p:spPr>
      </p:pic>
      <p:sp>
        <p:nvSpPr>
          <p:cNvPr id="6" name="TextBox 5">
            <a:extLst>
              <a:ext uri="{FF2B5EF4-FFF2-40B4-BE49-F238E27FC236}">
                <a16:creationId xmlns:a16="http://schemas.microsoft.com/office/drawing/2014/main" id="{BFE9D26E-B7A6-48C5-8C36-002D12A90D4D}"/>
              </a:ext>
            </a:extLst>
          </p:cNvPr>
          <p:cNvSpPr txBox="1"/>
          <p:nvPr/>
        </p:nvSpPr>
        <p:spPr>
          <a:xfrm>
            <a:off x="10787448" y="6704102"/>
            <a:ext cx="1404552" cy="153888"/>
          </a:xfrm>
          <a:prstGeom prst="rect">
            <a:avLst/>
          </a:prstGeom>
          <a:solidFill>
            <a:srgbClr val="000000"/>
          </a:solidFill>
        </p:spPr>
        <p:txBody>
          <a:bodyPr wrap="none">
            <a:spAutoFit/>
          </a:bodyPr>
          <a:lstStyle/>
          <a:p>
            <a:r>
              <a:rPr lang="en-GB" sz="400" dirty="0">
                <a:hlinkClick r:id="rId3" tooltip="https://teachonline.ca/tools-trends/breakthrough-innovations-worlds-open-universities"/>
              </a:rPr>
              <a:t>This Photo</a:t>
            </a:r>
            <a:r>
              <a:rPr lang="en-GB" sz="400" dirty="0"/>
              <a:t> by Unknown Author is licensed under </a:t>
            </a:r>
            <a:r>
              <a:rPr lang="en-GB" sz="400" dirty="0">
                <a:hlinkClick r:id="rId4" tooltip="https://creativecommons.org/licenses/by-sa/3.0/"/>
              </a:rPr>
              <a:t>CC BY-SA</a:t>
            </a:r>
            <a:endParaRPr lang="en-GB" sz="400" dirty="0"/>
          </a:p>
        </p:txBody>
      </p:sp>
    </p:spTree>
    <p:extLst>
      <p:ext uri="{BB962C8B-B14F-4D97-AF65-F5344CB8AC3E}">
        <p14:creationId xmlns:p14="http://schemas.microsoft.com/office/powerpoint/2010/main" val="395640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28FF88A3-8EBC-4142-8CC2-EBE257ED6C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text&#10;&#10;Description automatically generated">
            <a:extLst>
              <a:ext uri="{FF2B5EF4-FFF2-40B4-BE49-F238E27FC236}">
                <a16:creationId xmlns:a16="http://schemas.microsoft.com/office/drawing/2014/main" id="{552D5039-9A72-AC6E-3B38-147E6B6BCA8A}"/>
              </a:ext>
            </a:extLst>
          </p:cNvPr>
          <p:cNvPicPr>
            <a:picLocks noChangeAspect="1"/>
          </p:cNvPicPr>
          <p:nvPr/>
        </p:nvPicPr>
        <p:blipFill rotWithShape="1">
          <a:blip r:embed="rId2">
            <a:alphaModFix amt="4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387" r="18391" b="1"/>
          <a:stretch/>
        </p:blipFill>
        <p:spPr>
          <a:xfrm>
            <a:off x="3" y="10"/>
            <a:ext cx="12191997" cy="6857990"/>
          </a:xfrm>
          <a:prstGeom prst="rect">
            <a:avLst/>
          </a:prstGeom>
        </p:spPr>
      </p:pic>
      <p:sp>
        <p:nvSpPr>
          <p:cNvPr id="2" name="Title 1">
            <a:extLst>
              <a:ext uri="{FF2B5EF4-FFF2-40B4-BE49-F238E27FC236}">
                <a16:creationId xmlns:a16="http://schemas.microsoft.com/office/drawing/2014/main" id="{B2389724-1B64-457E-B21D-625D52E03907}"/>
              </a:ext>
            </a:extLst>
          </p:cNvPr>
          <p:cNvSpPr>
            <a:spLocks noGrp="1"/>
          </p:cNvSpPr>
          <p:nvPr>
            <p:ph type="title"/>
          </p:nvPr>
        </p:nvSpPr>
        <p:spPr>
          <a:xfrm>
            <a:off x="2005301" y="932324"/>
            <a:ext cx="9484225" cy="991998"/>
          </a:xfrm>
        </p:spPr>
        <p:txBody>
          <a:bodyPr>
            <a:normAutofit/>
          </a:bodyPr>
          <a:lstStyle/>
          <a:p>
            <a:r>
              <a:rPr lang="en-GB" sz="4000" u="sng" dirty="0">
                <a:latin typeface="Arial" panose="020B0604020202020204" pitchFamily="34" charset="0"/>
                <a:cs typeface="Times New Roman" panose="02020603050405020304" pitchFamily="18" charset="0"/>
              </a:rPr>
              <a:t>Introduction</a:t>
            </a:r>
            <a:endParaRPr lang="en-GB" sz="4000" u="sng" dirty="0"/>
          </a:p>
        </p:txBody>
      </p:sp>
      <p:grpSp>
        <p:nvGrpSpPr>
          <p:cNvPr id="72" name="Group 71">
            <a:extLst>
              <a:ext uri="{FF2B5EF4-FFF2-40B4-BE49-F238E27FC236}">
                <a16:creationId xmlns:a16="http://schemas.microsoft.com/office/drawing/2014/main" id="{27D8A815-1B1F-4DB5-A03C-F4987CF0CB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27777" y="343106"/>
            <a:ext cx="1692092" cy="1852591"/>
            <a:chOff x="790870" y="911082"/>
            <a:chExt cx="2191635" cy="2442764"/>
          </a:xfrm>
        </p:grpSpPr>
        <p:sp>
          <p:nvSpPr>
            <p:cNvPr id="73" name="Freeform 5">
              <a:extLst>
                <a:ext uri="{FF2B5EF4-FFF2-40B4-BE49-F238E27FC236}">
                  <a16:creationId xmlns:a16="http://schemas.microsoft.com/office/drawing/2014/main" id="{261388EF-B4CE-4326-979A-2F53CED606F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790870" y="2245586"/>
              <a:ext cx="1262906" cy="1108260"/>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tx1">
                <a:alpha val="40000"/>
              </a:schemeClr>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74" name="Freeform 5">
              <a:extLst>
                <a:ext uri="{FF2B5EF4-FFF2-40B4-BE49-F238E27FC236}">
                  <a16:creationId xmlns:a16="http://schemas.microsoft.com/office/drawing/2014/main" id="{33A25547-9075-4BDB-8F46-BA09E76AA32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933975" y="911082"/>
              <a:ext cx="2048530" cy="1797684"/>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tx1">
                  <a:alpha val="60000"/>
                </a:schemeClr>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75" name="Freeform 5">
              <a:extLst>
                <a:ext uri="{FF2B5EF4-FFF2-40B4-BE49-F238E27FC236}">
                  <a16:creationId xmlns:a16="http://schemas.microsoft.com/office/drawing/2014/main" id="{1D917FAD-3240-4D3F-91A0-9571F75DC6D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362936" y="1825453"/>
              <a:ext cx="799094" cy="701243"/>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tx1">
                <a:alpha val="60000"/>
              </a:schemeClr>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3" name="Content Placeholder 2">
            <a:extLst>
              <a:ext uri="{FF2B5EF4-FFF2-40B4-BE49-F238E27FC236}">
                <a16:creationId xmlns:a16="http://schemas.microsoft.com/office/drawing/2014/main" id="{422CFA14-634B-4B25-9B9E-54387B1760E4}"/>
              </a:ext>
            </a:extLst>
          </p:cNvPr>
          <p:cNvSpPr>
            <a:spLocks noGrp="1"/>
          </p:cNvSpPr>
          <p:nvPr>
            <p:ph idx="1"/>
          </p:nvPr>
        </p:nvSpPr>
        <p:spPr>
          <a:xfrm>
            <a:off x="2005301" y="1924322"/>
            <a:ext cx="6078302" cy="4228155"/>
          </a:xfrm>
          <a:solidFill>
            <a:schemeClr val="bg1">
              <a:alpha val="50000"/>
            </a:schemeClr>
          </a:solidFill>
        </p:spPr>
        <p:txBody>
          <a:bodyPr>
            <a:normAutofit/>
          </a:bodyPr>
          <a:lstStyle/>
          <a:p>
            <a:pPr marL="0" indent="0">
              <a:lnSpc>
                <a:spcPct val="110000"/>
              </a:lnSpc>
              <a:spcBef>
                <a:spcPts val="0"/>
              </a:spcBef>
              <a:buNone/>
            </a:pPr>
            <a:r>
              <a:rPr lang="en-GB" sz="2400" dirty="0"/>
              <a:t>Welcome to the module: </a:t>
            </a:r>
            <a:br>
              <a:rPr lang="en-GB" sz="2400" dirty="0"/>
            </a:br>
            <a:r>
              <a:rPr lang="en-GB" sz="2400" b="1" dirty="0"/>
              <a:t>Changemakers: Creativity and Value Creation. </a:t>
            </a:r>
          </a:p>
          <a:p>
            <a:pPr marL="0" indent="0">
              <a:lnSpc>
                <a:spcPct val="110000"/>
              </a:lnSpc>
              <a:spcBef>
                <a:spcPts val="0"/>
              </a:spcBef>
              <a:buNone/>
            </a:pPr>
            <a:r>
              <a:rPr lang="en-GB" sz="2400" dirty="0"/>
              <a:t>In today’s slide deck we will look at the:</a:t>
            </a:r>
          </a:p>
          <a:p>
            <a:pPr lvl="2">
              <a:lnSpc>
                <a:spcPct val="110000"/>
              </a:lnSpc>
              <a:spcBef>
                <a:spcPts val="0"/>
              </a:spcBef>
            </a:pPr>
            <a:r>
              <a:rPr lang="en-GB" sz="2400" dirty="0"/>
              <a:t>Module Overview</a:t>
            </a:r>
          </a:p>
          <a:p>
            <a:pPr lvl="2">
              <a:lnSpc>
                <a:spcPct val="110000"/>
              </a:lnSpc>
              <a:spcBef>
                <a:spcPts val="0"/>
              </a:spcBef>
            </a:pPr>
            <a:r>
              <a:rPr lang="en-GB" sz="2400" dirty="0"/>
              <a:t>Module Assessment</a:t>
            </a:r>
          </a:p>
          <a:p>
            <a:pPr lvl="2">
              <a:lnSpc>
                <a:spcPct val="110000"/>
              </a:lnSpc>
              <a:spcBef>
                <a:spcPts val="0"/>
              </a:spcBef>
            </a:pPr>
            <a:r>
              <a:rPr lang="en-GB" sz="2400" dirty="0"/>
              <a:t>Structure of the module</a:t>
            </a:r>
          </a:p>
          <a:p>
            <a:pPr lvl="2">
              <a:lnSpc>
                <a:spcPct val="110000"/>
              </a:lnSpc>
              <a:spcBef>
                <a:spcPts val="0"/>
              </a:spcBef>
            </a:pPr>
            <a:r>
              <a:rPr lang="en-GB" sz="2400" dirty="0"/>
              <a:t>Correct Module on Moodle</a:t>
            </a:r>
          </a:p>
          <a:p>
            <a:pPr lvl="2">
              <a:lnSpc>
                <a:spcPct val="110000"/>
              </a:lnSpc>
              <a:spcBef>
                <a:spcPts val="0"/>
              </a:spcBef>
            </a:pPr>
            <a:r>
              <a:rPr lang="en-GB" sz="2400" dirty="0"/>
              <a:t>Online learning content</a:t>
            </a:r>
          </a:p>
          <a:p>
            <a:pPr lvl="2">
              <a:lnSpc>
                <a:spcPct val="110000"/>
              </a:lnSpc>
              <a:spcBef>
                <a:spcPts val="0"/>
              </a:spcBef>
            </a:pPr>
            <a:r>
              <a:rPr lang="en-GB" sz="2400" dirty="0"/>
              <a:t>This week’s Activity</a:t>
            </a:r>
          </a:p>
          <a:p>
            <a:pPr lvl="2">
              <a:lnSpc>
                <a:spcPct val="110000"/>
              </a:lnSpc>
              <a:spcBef>
                <a:spcPts val="0"/>
              </a:spcBef>
            </a:pPr>
            <a:r>
              <a:rPr lang="en-GB" sz="2400" dirty="0"/>
              <a:t>Q&amp;A.</a:t>
            </a:r>
          </a:p>
          <a:p>
            <a:pPr>
              <a:lnSpc>
                <a:spcPct val="110000"/>
              </a:lnSpc>
              <a:spcBef>
                <a:spcPts val="0"/>
              </a:spcBef>
            </a:pPr>
            <a:endParaRPr lang="en-GB" sz="2400" dirty="0"/>
          </a:p>
          <a:p>
            <a:pPr>
              <a:lnSpc>
                <a:spcPct val="110000"/>
              </a:lnSpc>
              <a:spcBef>
                <a:spcPts val="0"/>
              </a:spcBef>
            </a:pPr>
            <a:endParaRPr lang="en-GB" sz="2400" dirty="0"/>
          </a:p>
        </p:txBody>
      </p:sp>
      <p:sp>
        <p:nvSpPr>
          <p:cNvPr id="5" name="TextBox 4">
            <a:extLst>
              <a:ext uri="{FF2B5EF4-FFF2-40B4-BE49-F238E27FC236}">
                <a16:creationId xmlns:a16="http://schemas.microsoft.com/office/drawing/2014/main" id="{C37B4D8A-8DE1-FF21-59A5-E0009861561F}"/>
              </a:ext>
            </a:extLst>
          </p:cNvPr>
          <p:cNvSpPr txBox="1"/>
          <p:nvPr/>
        </p:nvSpPr>
        <p:spPr>
          <a:xfrm>
            <a:off x="9865722" y="6657945"/>
            <a:ext cx="23262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policyoptions.irpp.org/magazines/innovation-nation/the-innovation-riddl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4072870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 name="Picture 39" descr="Light bulb on yellow background with sketched light beams and cord">
            <a:extLst>
              <a:ext uri="{FF2B5EF4-FFF2-40B4-BE49-F238E27FC236}">
                <a16:creationId xmlns:a16="http://schemas.microsoft.com/office/drawing/2014/main" id="{2392D7C4-1437-4222-B128-A40DFBC69BB3}"/>
              </a:ext>
            </a:extLst>
          </p:cNvPr>
          <p:cNvPicPr>
            <a:picLocks noChangeAspect="1"/>
          </p:cNvPicPr>
          <p:nvPr/>
        </p:nvPicPr>
        <p:blipFill rotWithShape="1">
          <a:blip r:embed="rId2"/>
          <a:srcRect t="16851" r="9091"/>
          <a:stretch/>
        </p:blipFill>
        <p:spPr>
          <a:xfrm>
            <a:off x="0" y="10"/>
            <a:ext cx="12191980" cy="6857990"/>
          </a:xfrm>
          <a:prstGeom prst="rect">
            <a:avLst/>
          </a:prstGeom>
        </p:spPr>
      </p:pic>
      <p:sp>
        <p:nvSpPr>
          <p:cNvPr id="68" name="Rectangle 67">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389724-1B64-457E-B21D-625D52E03907}"/>
              </a:ext>
            </a:extLst>
          </p:cNvPr>
          <p:cNvSpPr>
            <a:spLocks noGrp="1"/>
          </p:cNvSpPr>
          <p:nvPr>
            <p:ph type="title"/>
          </p:nvPr>
        </p:nvSpPr>
        <p:spPr>
          <a:xfrm>
            <a:off x="625864" y="499015"/>
            <a:ext cx="6619811" cy="1344975"/>
          </a:xfrm>
        </p:spPr>
        <p:txBody>
          <a:bodyPr>
            <a:normAutofit/>
          </a:bodyPr>
          <a:lstStyle/>
          <a:p>
            <a:r>
              <a:rPr lang="en-GB" sz="4000" b="1" u="sng" dirty="0">
                <a:effectLst/>
                <a:ea typeface="Arial" panose="020B0604020202020204" pitchFamily="34" charset="0"/>
                <a:cs typeface="Times New Roman" panose="02020603050405020304" pitchFamily="18" charset="0"/>
              </a:rPr>
              <a:t>Module topics:</a:t>
            </a:r>
            <a:endParaRPr lang="en-GB" sz="4000" b="1" u="sng" dirty="0"/>
          </a:p>
        </p:txBody>
      </p:sp>
      <p:sp>
        <p:nvSpPr>
          <p:cNvPr id="3" name="Content Placeholder 2">
            <a:extLst>
              <a:ext uri="{FF2B5EF4-FFF2-40B4-BE49-F238E27FC236}">
                <a16:creationId xmlns:a16="http://schemas.microsoft.com/office/drawing/2014/main" id="{422CFA14-634B-4B25-9B9E-54387B1760E4}"/>
              </a:ext>
            </a:extLst>
          </p:cNvPr>
          <p:cNvSpPr>
            <a:spLocks noGrp="1"/>
          </p:cNvSpPr>
          <p:nvPr>
            <p:ph idx="1"/>
          </p:nvPr>
        </p:nvSpPr>
        <p:spPr>
          <a:xfrm>
            <a:off x="692076" y="1668281"/>
            <a:ext cx="6944399" cy="3773010"/>
          </a:xfrm>
        </p:spPr>
        <p:txBody>
          <a:bodyPr>
            <a:normAutofit/>
          </a:bodyPr>
          <a:lstStyle/>
          <a:p>
            <a:pPr marL="0" indent="0">
              <a:spcBef>
                <a:spcPts val="600"/>
              </a:spcBef>
              <a:spcAft>
                <a:spcPts val="600"/>
              </a:spcAft>
              <a:buNone/>
            </a:pPr>
            <a:r>
              <a:rPr lang="en-GB" b="1" dirty="0"/>
              <a:t>The module is about:</a:t>
            </a:r>
          </a:p>
          <a:p>
            <a:pPr>
              <a:spcBef>
                <a:spcPts val="600"/>
              </a:spcBef>
              <a:spcAft>
                <a:spcPts val="600"/>
              </a:spcAft>
            </a:pPr>
            <a:r>
              <a:rPr lang="en-GB" dirty="0"/>
              <a:t>Innovation</a:t>
            </a:r>
          </a:p>
          <a:p>
            <a:pPr>
              <a:spcBef>
                <a:spcPts val="600"/>
              </a:spcBef>
              <a:spcAft>
                <a:spcPts val="600"/>
              </a:spcAft>
            </a:pPr>
            <a:r>
              <a:rPr lang="en-GB" dirty="0"/>
              <a:t>New &amp; Emerging Technology</a:t>
            </a:r>
          </a:p>
          <a:p>
            <a:pPr>
              <a:spcBef>
                <a:spcPts val="600"/>
              </a:spcBef>
              <a:spcAft>
                <a:spcPts val="600"/>
              </a:spcAft>
            </a:pPr>
            <a:r>
              <a:rPr lang="en-GB" dirty="0"/>
              <a:t>Project ideas / Personal interest</a:t>
            </a:r>
          </a:p>
          <a:p>
            <a:pPr>
              <a:spcBef>
                <a:spcPts val="600"/>
              </a:spcBef>
              <a:spcAft>
                <a:spcPts val="600"/>
              </a:spcAft>
            </a:pPr>
            <a:r>
              <a:rPr lang="en-GB" dirty="0"/>
              <a:t>Research Methods (L6 Project Proposal prep)</a:t>
            </a:r>
          </a:p>
          <a:p>
            <a:pPr>
              <a:spcBef>
                <a:spcPts val="600"/>
              </a:spcBef>
              <a:spcAft>
                <a:spcPts val="600"/>
              </a:spcAft>
            </a:pPr>
            <a:r>
              <a:rPr lang="en-GB" dirty="0"/>
              <a:t>Project Management</a:t>
            </a:r>
          </a:p>
          <a:p>
            <a:pPr>
              <a:spcBef>
                <a:spcPts val="600"/>
              </a:spcBef>
              <a:spcAft>
                <a:spcPts val="600"/>
              </a:spcAft>
            </a:pPr>
            <a:r>
              <a:rPr lang="en-GB" dirty="0"/>
              <a:t>Enterprise &amp; Technology</a:t>
            </a:r>
          </a:p>
        </p:txBody>
      </p:sp>
    </p:spTree>
    <p:extLst>
      <p:ext uri="{BB962C8B-B14F-4D97-AF65-F5344CB8AC3E}">
        <p14:creationId xmlns:p14="http://schemas.microsoft.com/office/powerpoint/2010/main" val="5390742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6">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8">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2389724-1B64-457E-B21D-625D52E03907}"/>
              </a:ext>
            </a:extLst>
          </p:cNvPr>
          <p:cNvSpPr>
            <a:spLocks noGrp="1"/>
          </p:cNvSpPr>
          <p:nvPr>
            <p:ph type="title"/>
          </p:nvPr>
        </p:nvSpPr>
        <p:spPr>
          <a:xfrm>
            <a:off x="631549" y="469557"/>
            <a:ext cx="4784796" cy="1330840"/>
          </a:xfrm>
        </p:spPr>
        <p:txBody>
          <a:bodyPr>
            <a:normAutofit/>
          </a:bodyPr>
          <a:lstStyle/>
          <a:p>
            <a:r>
              <a:rPr lang="en-GB" u="sng" dirty="0">
                <a:effectLst/>
                <a:latin typeface="Arial" panose="020B0604020202020204" pitchFamily="34" charset="0"/>
                <a:ea typeface="Arial" panose="020B0604020202020204" pitchFamily="34" charset="0"/>
                <a:cs typeface="Times New Roman" panose="02020603050405020304" pitchFamily="18" charset="0"/>
              </a:rPr>
              <a:t>Module </a:t>
            </a:r>
            <a:r>
              <a:rPr lang="en-GB" u="sng" dirty="0">
                <a:latin typeface="Arial" panose="020B0604020202020204" pitchFamily="34" charset="0"/>
                <a:ea typeface="Arial" panose="020B0604020202020204" pitchFamily="34" charset="0"/>
                <a:cs typeface="Times New Roman" panose="02020603050405020304" pitchFamily="18" charset="0"/>
              </a:rPr>
              <a:t>Aim</a:t>
            </a:r>
            <a:r>
              <a:rPr lang="en-GB" u="sng" dirty="0">
                <a:effectLst/>
                <a:latin typeface="Arial" panose="020B0604020202020204" pitchFamily="34" charset="0"/>
                <a:ea typeface="Arial" panose="020B0604020202020204" pitchFamily="34" charset="0"/>
                <a:cs typeface="Times New Roman" panose="02020603050405020304" pitchFamily="18" charset="0"/>
              </a:rPr>
              <a:t>:</a:t>
            </a:r>
            <a:endParaRPr lang="en-GB" u="sng" dirty="0"/>
          </a:p>
        </p:txBody>
      </p:sp>
      <p:sp>
        <p:nvSpPr>
          <p:cNvPr id="3" name="Content Placeholder 2">
            <a:extLst>
              <a:ext uri="{FF2B5EF4-FFF2-40B4-BE49-F238E27FC236}">
                <a16:creationId xmlns:a16="http://schemas.microsoft.com/office/drawing/2014/main" id="{422CFA14-634B-4B25-9B9E-54387B1760E4}"/>
              </a:ext>
            </a:extLst>
          </p:cNvPr>
          <p:cNvSpPr>
            <a:spLocks noGrp="1"/>
          </p:cNvSpPr>
          <p:nvPr>
            <p:ph idx="1"/>
          </p:nvPr>
        </p:nvSpPr>
        <p:spPr>
          <a:xfrm>
            <a:off x="891171" y="1722607"/>
            <a:ext cx="7709131" cy="4283538"/>
          </a:xfrm>
        </p:spPr>
        <p:txBody>
          <a:bodyPr>
            <a:normAutofit fontScale="92500" lnSpcReduction="10000"/>
          </a:bodyPr>
          <a:lstStyle/>
          <a:p>
            <a:pPr>
              <a:spcBef>
                <a:spcPts val="600"/>
              </a:spcBef>
              <a:spcAft>
                <a:spcPts val="600"/>
              </a:spcAft>
            </a:pPr>
            <a:r>
              <a:rPr lang="en-GB" dirty="0"/>
              <a:t>The aim of the module is: </a:t>
            </a:r>
            <a:r>
              <a:rPr lang="en-GB" b="1" dirty="0"/>
              <a:t>To design and develop innovative solutions that add value to society</a:t>
            </a:r>
            <a:r>
              <a:rPr lang="en-GB" dirty="0"/>
              <a:t>. In our case: ‘</a:t>
            </a:r>
            <a:r>
              <a:rPr lang="en-GB" dirty="0">
                <a:solidFill>
                  <a:schemeClr val="bg1"/>
                </a:solidFill>
                <a:highlight>
                  <a:srgbClr val="FFFF00"/>
                </a:highlight>
              </a:rPr>
              <a:t>Computing solutions</a:t>
            </a:r>
            <a:r>
              <a:rPr lang="en-GB" dirty="0"/>
              <a:t>’.</a:t>
            </a:r>
          </a:p>
          <a:p>
            <a:pPr>
              <a:spcBef>
                <a:spcPts val="600"/>
              </a:spcBef>
              <a:spcAft>
                <a:spcPts val="600"/>
              </a:spcAft>
            </a:pPr>
            <a:r>
              <a:rPr lang="en-GB" dirty="0"/>
              <a:t>Upon the successful completion of this module, you will be able to:</a:t>
            </a:r>
          </a:p>
          <a:p>
            <a:pPr lvl="1">
              <a:spcBef>
                <a:spcPts val="600"/>
              </a:spcBef>
              <a:spcAft>
                <a:spcPts val="600"/>
              </a:spcAft>
              <a:buFont typeface="Courier New" panose="02070309020205020404" pitchFamily="49" charset="0"/>
              <a:buChar char="o"/>
            </a:pPr>
            <a:r>
              <a:rPr lang="en-GB" sz="2800" dirty="0"/>
              <a:t>Demonstrate knowledge and a critical understanding of creativity &amp; innovation and recognise the value &amp; contribution creativity makes to society.</a:t>
            </a:r>
          </a:p>
          <a:p>
            <a:pPr lvl="1">
              <a:spcBef>
                <a:spcPts val="600"/>
              </a:spcBef>
              <a:spcAft>
                <a:spcPts val="600"/>
              </a:spcAft>
              <a:buFont typeface="Courier New" panose="02070309020205020404" pitchFamily="49" charset="0"/>
              <a:buChar char="o"/>
            </a:pPr>
            <a:r>
              <a:rPr lang="en-GB" sz="2800" dirty="0"/>
              <a:t>Apply creative thinking to develop Computing solutions.</a:t>
            </a:r>
          </a:p>
        </p:txBody>
      </p:sp>
      <p:pic>
        <p:nvPicPr>
          <p:cNvPr id="5" name="Graphic 4" descr="Lightbulb and gear outline">
            <a:extLst>
              <a:ext uri="{FF2B5EF4-FFF2-40B4-BE49-F238E27FC236}">
                <a16:creationId xmlns:a16="http://schemas.microsoft.com/office/drawing/2014/main" id="{F1896F8C-CAF2-5A17-60C4-E6DBCBF14B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29412" y="1428702"/>
            <a:ext cx="3642762" cy="3642762"/>
          </a:xfrm>
          <a:prstGeom prst="rect">
            <a:avLst/>
          </a:prstGeom>
        </p:spPr>
      </p:pic>
    </p:spTree>
    <p:extLst>
      <p:ext uri="{BB962C8B-B14F-4D97-AF65-F5344CB8AC3E}">
        <p14:creationId xmlns:p14="http://schemas.microsoft.com/office/powerpoint/2010/main" val="41473258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 name="Picture 39" descr="Light bulb on yellow background with sketched light beams and cord">
            <a:extLst>
              <a:ext uri="{FF2B5EF4-FFF2-40B4-BE49-F238E27FC236}">
                <a16:creationId xmlns:a16="http://schemas.microsoft.com/office/drawing/2014/main" id="{2392D7C4-1437-4222-B128-A40DFBC69BB3}"/>
              </a:ext>
            </a:extLst>
          </p:cNvPr>
          <p:cNvPicPr>
            <a:picLocks noChangeAspect="1"/>
          </p:cNvPicPr>
          <p:nvPr/>
        </p:nvPicPr>
        <p:blipFill rotWithShape="1">
          <a:blip r:embed="rId2"/>
          <a:srcRect l="53487" r="8636"/>
          <a:stretch/>
        </p:blipFill>
        <p:spPr>
          <a:xfrm>
            <a:off x="9446148" y="10"/>
            <a:ext cx="2745852"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B2389724-1B64-457E-B21D-625D52E03907}"/>
              </a:ext>
            </a:extLst>
          </p:cNvPr>
          <p:cNvSpPr>
            <a:spLocks noGrp="1"/>
          </p:cNvSpPr>
          <p:nvPr>
            <p:ph type="title"/>
          </p:nvPr>
        </p:nvSpPr>
        <p:spPr>
          <a:xfrm>
            <a:off x="421418" y="338387"/>
            <a:ext cx="6831188" cy="1322887"/>
          </a:xfrm>
        </p:spPr>
        <p:txBody>
          <a:bodyPr>
            <a:normAutofit/>
          </a:bodyPr>
          <a:lstStyle/>
          <a:p>
            <a:r>
              <a:rPr lang="en-GB" u="sng" dirty="0">
                <a:effectLst/>
                <a:latin typeface="Arial" panose="020B0604020202020204" pitchFamily="34" charset="0"/>
                <a:ea typeface="Arial" panose="020B0604020202020204" pitchFamily="34" charset="0"/>
                <a:cs typeface="Times New Roman" panose="02020603050405020304" pitchFamily="18" charset="0"/>
              </a:rPr>
              <a:t>Module Overview:</a:t>
            </a:r>
            <a:endParaRPr lang="en-GB" u="sng" dirty="0"/>
          </a:p>
        </p:txBody>
      </p:sp>
      <p:sp>
        <p:nvSpPr>
          <p:cNvPr id="3" name="Content Placeholder 2">
            <a:extLst>
              <a:ext uri="{FF2B5EF4-FFF2-40B4-BE49-F238E27FC236}">
                <a16:creationId xmlns:a16="http://schemas.microsoft.com/office/drawing/2014/main" id="{422CFA14-634B-4B25-9B9E-54387B1760E4}"/>
              </a:ext>
            </a:extLst>
          </p:cNvPr>
          <p:cNvSpPr>
            <a:spLocks noGrp="1"/>
          </p:cNvSpPr>
          <p:nvPr>
            <p:ph idx="1"/>
          </p:nvPr>
        </p:nvSpPr>
        <p:spPr>
          <a:xfrm>
            <a:off x="421418" y="1475745"/>
            <a:ext cx="9234116" cy="4771240"/>
          </a:xfrm>
        </p:spPr>
        <p:txBody>
          <a:bodyPr>
            <a:noAutofit/>
          </a:bodyPr>
          <a:lstStyle/>
          <a:p>
            <a:pPr>
              <a:spcBef>
                <a:spcPts val="600"/>
              </a:spcBef>
              <a:spcAft>
                <a:spcPts val="600"/>
              </a:spcAft>
            </a:pPr>
            <a:r>
              <a:rPr lang="en-GB" sz="2400" dirty="0"/>
              <a:t>New Technologies add value and enhance many areas of our lives.</a:t>
            </a:r>
          </a:p>
          <a:p>
            <a:pPr>
              <a:spcBef>
                <a:spcPts val="600"/>
              </a:spcBef>
              <a:spcAft>
                <a:spcPts val="600"/>
              </a:spcAft>
            </a:pPr>
            <a:r>
              <a:rPr lang="en-GB" sz="2400" dirty="0"/>
              <a:t>The module is designed to help you to develop new ideas, articulate how they add value to society and to develop your innovation and project management skills, and pursue the new ideas/opportunities.</a:t>
            </a:r>
          </a:p>
          <a:p>
            <a:pPr>
              <a:spcBef>
                <a:spcPts val="600"/>
              </a:spcBef>
              <a:spcAft>
                <a:spcPts val="600"/>
              </a:spcAft>
            </a:pPr>
            <a:r>
              <a:rPr lang="en-GB" sz="2400" dirty="0"/>
              <a:t>These skills include creative problem-solving to develop practical innovative solutions.</a:t>
            </a:r>
          </a:p>
          <a:p>
            <a:pPr>
              <a:spcBef>
                <a:spcPts val="600"/>
              </a:spcBef>
              <a:spcAft>
                <a:spcPts val="600"/>
              </a:spcAft>
              <a:buClr>
                <a:schemeClr val="tx1"/>
              </a:buClr>
            </a:pPr>
            <a:r>
              <a:rPr lang="en-GB" sz="2400" dirty="0">
                <a:solidFill>
                  <a:schemeClr val="bg1"/>
                </a:solidFill>
                <a:highlight>
                  <a:srgbClr val="FFFF00"/>
                </a:highlight>
              </a:rPr>
              <a:t>During the course of the module, you will be tasked with creating an idea and designing a solution that could add value to society.</a:t>
            </a:r>
          </a:p>
          <a:p>
            <a:pPr>
              <a:spcBef>
                <a:spcPts val="600"/>
              </a:spcBef>
              <a:spcAft>
                <a:spcPts val="600"/>
              </a:spcAft>
              <a:buClr>
                <a:schemeClr val="tx1"/>
              </a:buClr>
            </a:pPr>
            <a:r>
              <a:rPr lang="en-GB" sz="2400" dirty="0"/>
              <a:t>Practical implementation = Level 6 Emerging Tends or Independent Project module.</a:t>
            </a:r>
          </a:p>
        </p:txBody>
      </p:sp>
    </p:spTree>
    <p:extLst>
      <p:ext uri="{BB962C8B-B14F-4D97-AF65-F5344CB8AC3E}">
        <p14:creationId xmlns:p14="http://schemas.microsoft.com/office/powerpoint/2010/main" val="16599398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DA025-260A-4059-8230-E0B0B76C8723}"/>
              </a:ext>
            </a:extLst>
          </p:cNvPr>
          <p:cNvSpPr>
            <a:spLocks noGrp="1"/>
          </p:cNvSpPr>
          <p:nvPr>
            <p:ph type="title"/>
          </p:nvPr>
        </p:nvSpPr>
        <p:spPr>
          <a:xfrm>
            <a:off x="553249" y="251312"/>
            <a:ext cx="10506456" cy="1010264"/>
          </a:xfrm>
        </p:spPr>
        <p:txBody>
          <a:bodyPr anchor="ctr">
            <a:normAutofit/>
          </a:bodyPr>
          <a:lstStyle/>
          <a:p>
            <a:r>
              <a:rPr lang="en-GB" b="1" u="sng" dirty="0"/>
              <a:t>Computing Innovation Project</a:t>
            </a:r>
          </a:p>
        </p:txBody>
      </p:sp>
      <p:graphicFrame>
        <p:nvGraphicFramePr>
          <p:cNvPr id="5" name="Content Placeholder 2">
            <a:extLst>
              <a:ext uri="{FF2B5EF4-FFF2-40B4-BE49-F238E27FC236}">
                <a16:creationId xmlns:a16="http://schemas.microsoft.com/office/drawing/2014/main" id="{F1217218-1C75-495E-8D6C-225D0049CFE8}"/>
              </a:ext>
            </a:extLst>
          </p:cNvPr>
          <p:cNvGraphicFramePr>
            <a:graphicFrameLocks noGrp="1"/>
          </p:cNvGraphicFramePr>
          <p:nvPr>
            <p:ph idx="1"/>
            <p:extLst>
              <p:ext uri="{D42A27DB-BD31-4B8C-83A1-F6EECF244321}">
                <p14:modId xmlns:p14="http://schemas.microsoft.com/office/powerpoint/2010/main" val="2606529187"/>
              </p:ext>
            </p:extLst>
          </p:nvPr>
        </p:nvGraphicFramePr>
        <p:xfrm>
          <a:off x="841248" y="202174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55A28B0F-F788-917A-5F7B-74B958791B6F}"/>
              </a:ext>
            </a:extLst>
          </p:cNvPr>
          <p:cNvSpPr txBox="1"/>
          <p:nvPr/>
        </p:nvSpPr>
        <p:spPr>
          <a:xfrm>
            <a:off x="553249" y="1100211"/>
            <a:ext cx="11085502" cy="830997"/>
          </a:xfrm>
          <a:prstGeom prst="rect">
            <a:avLst/>
          </a:prstGeom>
          <a:noFill/>
        </p:spPr>
        <p:txBody>
          <a:bodyPr wrap="square" rtlCol="0">
            <a:spAutoFit/>
          </a:bodyPr>
          <a:lstStyle/>
          <a:p>
            <a:r>
              <a:rPr lang="en-GB" sz="2400" dirty="0"/>
              <a:t>This module provides an opportunity for you to create &amp; design a Computing project idea of your choice.</a:t>
            </a:r>
          </a:p>
        </p:txBody>
      </p:sp>
    </p:spTree>
    <p:extLst>
      <p:ext uri="{BB962C8B-B14F-4D97-AF65-F5344CB8AC3E}">
        <p14:creationId xmlns:p14="http://schemas.microsoft.com/office/powerpoint/2010/main" val="932130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EC12C61A-9558-4DE5-AFDB-898358AFB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717424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81E5CA-84E1-4897-8FEB-88C06EEE7748}"/>
              </a:ext>
            </a:extLst>
          </p:cNvPr>
          <p:cNvSpPr>
            <a:spLocks noGrp="1"/>
          </p:cNvSpPr>
          <p:nvPr>
            <p:ph type="title"/>
          </p:nvPr>
        </p:nvSpPr>
        <p:spPr>
          <a:xfrm>
            <a:off x="483419" y="306910"/>
            <a:ext cx="6204984" cy="1344975"/>
          </a:xfrm>
        </p:spPr>
        <p:txBody>
          <a:bodyPr>
            <a:normAutofit/>
          </a:bodyPr>
          <a:lstStyle/>
          <a:p>
            <a:r>
              <a:rPr lang="en-GB" sz="4000" b="1" u="sng" dirty="0"/>
              <a:t>Changemakers CVC v2</a:t>
            </a:r>
            <a:endParaRPr lang="en-GB" sz="4000" b="1" u="sng" dirty="0">
              <a:solidFill>
                <a:srgbClr val="FFFF00"/>
              </a:solidFill>
            </a:endParaRPr>
          </a:p>
        </p:txBody>
      </p:sp>
      <p:sp>
        <p:nvSpPr>
          <p:cNvPr id="3" name="Content Placeholder 2">
            <a:extLst>
              <a:ext uri="{FF2B5EF4-FFF2-40B4-BE49-F238E27FC236}">
                <a16:creationId xmlns:a16="http://schemas.microsoft.com/office/drawing/2014/main" id="{BC899F8F-5C07-47CB-B165-0A6F4167123C}"/>
              </a:ext>
            </a:extLst>
          </p:cNvPr>
          <p:cNvSpPr>
            <a:spLocks noGrp="1"/>
          </p:cNvSpPr>
          <p:nvPr>
            <p:ph idx="1"/>
          </p:nvPr>
        </p:nvSpPr>
        <p:spPr>
          <a:xfrm>
            <a:off x="483419" y="1415861"/>
            <a:ext cx="7027711" cy="4700967"/>
          </a:xfrm>
        </p:spPr>
        <p:txBody>
          <a:bodyPr>
            <a:normAutofit/>
          </a:bodyPr>
          <a:lstStyle/>
          <a:p>
            <a:r>
              <a:rPr lang="en-GB" sz="2400" dirty="0"/>
              <a:t>The CM:CVC module includes the required knowledge that underpins the </a:t>
            </a:r>
            <a:r>
              <a:rPr lang="en-GB" sz="2400" b="1" dirty="0"/>
              <a:t>Emerging Trends &amp; Independent Project modules </a:t>
            </a:r>
            <a:r>
              <a:rPr lang="en-GB" sz="2400" dirty="0"/>
              <a:t>in your final year of study. </a:t>
            </a:r>
          </a:p>
          <a:p>
            <a:r>
              <a:rPr lang="en-GB" sz="2400" dirty="0"/>
              <a:t>The subject-specific content of the module includes </a:t>
            </a:r>
            <a:r>
              <a:rPr lang="en-GB" sz="2400" b="1" dirty="0"/>
              <a:t>Project Ideation</a:t>
            </a:r>
            <a:r>
              <a:rPr lang="en-GB" sz="2400" dirty="0"/>
              <a:t>, </a:t>
            </a:r>
            <a:r>
              <a:rPr lang="en-GB" sz="2400" b="1" dirty="0"/>
              <a:t>Research Methods</a:t>
            </a:r>
            <a:r>
              <a:rPr lang="en-GB" sz="2400" dirty="0"/>
              <a:t>, </a:t>
            </a:r>
            <a:r>
              <a:rPr lang="en-GB" sz="2400" b="1" dirty="0"/>
              <a:t>Project Planning </a:t>
            </a:r>
            <a:r>
              <a:rPr lang="en-GB" sz="2400" dirty="0"/>
              <a:t>&amp; </a:t>
            </a:r>
            <a:r>
              <a:rPr lang="en-GB" sz="2400" b="1" dirty="0"/>
              <a:t>Design and Enterprise (Innovation in a new or existing organisation)</a:t>
            </a:r>
            <a:r>
              <a:rPr lang="en-GB" sz="2400" dirty="0"/>
              <a:t>.</a:t>
            </a:r>
          </a:p>
          <a:p>
            <a:r>
              <a:rPr lang="en-GB" sz="2400" dirty="0"/>
              <a:t>There is time in the tutorials for students to work on the Activities and Assignment tasks.</a:t>
            </a:r>
          </a:p>
        </p:txBody>
      </p:sp>
      <p:pic>
        <p:nvPicPr>
          <p:cNvPr id="5" name="Picture 4">
            <a:extLst>
              <a:ext uri="{FF2B5EF4-FFF2-40B4-BE49-F238E27FC236}">
                <a16:creationId xmlns:a16="http://schemas.microsoft.com/office/drawing/2014/main" id="{85E1FAC5-C0A1-4DE4-8E62-69592D268DF5}"/>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50" r="22410" b="2"/>
          <a:stretch/>
        </p:blipFill>
        <p:spPr>
          <a:xfrm>
            <a:off x="7829551" y="306910"/>
            <a:ext cx="4042409" cy="1863092"/>
          </a:xfrm>
          <a:prstGeom prst="rect">
            <a:avLst/>
          </a:prstGeom>
        </p:spPr>
      </p:pic>
      <p:pic>
        <p:nvPicPr>
          <p:cNvPr id="8" name="Picture 7" descr="A picture containing text&#10;&#10;Description automatically generated">
            <a:extLst>
              <a:ext uri="{FF2B5EF4-FFF2-40B4-BE49-F238E27FC236}">
                <a16:creationId xmlns:a16="http://schemas.microsoft.com/office/drawing/2014/main" id="{FF6382EA-782D-4A4E-AFCD-A1D806ED6A49}"/>
              </a:ext>
            </a:extLst>
          </p:cNvPr>
          <p:cNvPicPr>
            <a:picLocks noChangeAspect="1"/>
          </p:cNvPicPr>
          <p:nvPr/>
        </p:nvPicPr>
        <p:blipFill rotWithShape="1">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2739" r="11322" b="1"/>
          <a:stretch/>
        </p:blipFill>
        <p:spPr>
          <a:xfrm>
            <a:off x="7829551" y="2330867"/>
            <a:ext cx="4042410" cy="1863093"/>
          </a:xfrm>
          <a:prstGeom prst="rect">
            <a:avLst/>
          </a:prstGeom>
        </p:spPr>
      </p:pic>
      <p:pic>
        <p:nvPicPr>
          <p:cNvPr id="11" name="Picture 10" descr="A group of light bulbs&#10;&#10;Description automatically generated with medium confidence">
            <a:extLst>
              <a:ext uri="{FF2B5EF4-FFF2-40B4-BE49-F238E27FC236}">
                <a16:creationId xmlns:a16="http://schemas.microsoft.com/office/drawing/2014/main" id="{EBA0E3E0-47AC-40FF-A6BD-32A2EE32287F}"/>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9075" b="7579"/>
          <a:stretch/>
        </p:blipFill>
        <p:spPr>
          <a:xfrm>
            <a:off x="7829551" y="4354824"/>
            <a:ext cx="4042409" cy="1895153"/>
          </a:xfrm>
          <a:prstGeom prst="rect">
            <a:avLst/>
          </a:prstGeom>
        </p:spPr>
      </p:pic>
      <p:sp>
        <p:nvSpPr>
          <p:cNvPr id="6" name="TextBox 5">
            <a:extLst>
              <a:ext uri="{FF2B5EF4-FFF2-40B4-BE49-F238E27FC236}">
                <a16:creationId xmlns:a16="http://schemas.microsoft.com/office/drawing/2014/main" id="{312B05E5-63CA-464E-9D12-D4BDDDB49F30}"/>
              </a:ext>
            </a:extLst>
          </p:cNvPr>
          <p:cNvSpPr txBox="1"/>
          <p:nvPr/>
        </p:nvSpPr>
        <p:spPr>
          <a:xfrm>
            <a:off x="10765568" y="2036853"/>
            <a:ext cx="1106392" cy="138499"/>
          </a:xfrm>
          <a:prstGeom prst="rect">
            <a:avLst/>
          </a:prstGeom>
          <a:solidFill>
            <a:srgbClr val="000000"/>
          </a:solidFill>
        </p:spPr>
        <p:txBody>
          <a:bodyPr wrap="none" rtlCol="0">
            <a:spAutoFit/>
          </a:bodyPr>
          <a:lstStyle/>
          <a:p>
            <a:pPr algn="r">
              <a:spcAft>
                <a:spcPts val="600"/>
              </a:spcAft>
            </a:pPr>
            <a:r>
              <a:rPr lang="en-GB" sz="300" dirty="0">
                <a:solidFill>
                  <a:srgbClr val="FFFFFF"/>
                </a:solidFill>
                <a:hlinkClick r:id="rId3" tooltip="https://policyoptions.irpp.org/magazines/clearing-the-air/gold-et-al/">
                  <a:extLst>
                    <a:ext uri="{A12FA001-AC4F-418D-AE19-62706E023703}">
                      <ahyp:hlinkClr xmlns:ahyp="http://schemas.microsoft.com/office/drawing/2018/hyperlinkcolor" val="tx"/>
                    </a:ext>
                  </a:extLst>
                </a:hlinkClick>
              </a:rPr>
              <a:t>This Photo</a:t>
            </a:r>
            <a:r>
              <a:rPr lang="en-GB" sz="300" dirty="0">
                <a:solidFill>
                  <a:srgbClr val="FFFFFF"/>
                </a:solidFill>
              </a:rPr>
              <a:t> by Unknown Author is licensed under </a:t>
            </a:r>
            <a:r>
              <a:rPr lang="en-GB" sz="300" dirty="0">
                <a:solidFill>
                  <a:srgbClr val="FFFFFF"/>
                </a:solidFill>
                <a:hlinkClick r:id="rId8" tooltip="https://creativecommons.org/licenses/by-nd/3.0/">
                  <a:extLst>
                    <a:ext uri="{A12FA001-AC4F-418D-AE19-62706E023703}">
                      <ahyp:hlinkClr xmlns:ahyp="http://schemas.microsoft.com/office/drawing/2018/hyperlinkcolor" val="tx"/>
                    </a:ext>
                  </a:extLst>
                </a:hlinkClick>
              </a:rPr>
              <a:t>CC BY-ND</a:t>
            </a:r>
            <a:endParaRPr lang="en-GB" sz="300" dirty="0">
              <a:solidFill>
                <a:srgbClr val="FFFFFF"/>
              </a:solidFill>
            </a:endParaRPr>
          </a:p>
        </p:txBody>
      </p:sp>
      <p:sp>
        <p:nvSpPr>
          <p:cNvPr id="9" name="TextBox 8">
            <a:extLst>
              <a:ext uri="{FF2B5EF4-FFF2-40B4-BE49-F238E27FC236}">
                <a16:creationId xmlns:a16="http://schemas.microsoft.com/office/drawing/2014/main" id="{2FF80AB3-5E64-4696-A6BA-8A9A52ABCA8F}"/>
              </a:ext>
            </a:extLst>
          </p:cNvPr>
          <p:cNvSpPr txBox="1"/>
          <p:nvPr/>
        </p:nvSpPr>
        <p:spPr>
          <a:xfrm>
            <a:off x="10765569" y="4053377"/>
            <a:ext cx="1106392" cy="138499"/>
          </a:xfrm>
          <a:prstGeom prst="rect">
            <a:avLst/>
          </a:prstGeom>
          <a:solidFill>
            <a:srgbClr val="000000"/>
          </a:solidFill>
        </p:spPr>
        <p:txBody>
          <a:bodyPr wrap="none" rtlCol="0">
            <a:spAutoFit/>
          </a:bodyPr>
          <a:lstStyle/>
          <a:p>
            <a:pPr algn="r">
              <a:spcAft>
                <a:spcPts val="600"/>
              </a:spcAft>
            </a:pPr>
            <a:r>
              <a:rPr lang="en-GB" sz="300" dirty="0">
                <a:solidFill>
                  <a:srgbClr val="FFFFFF"/>
                </a:solidFill>
                <a:hlinkClick r:id="rId5" tooltip="https://policyoptions.irpp.org/magazines/innovation-nation/the-innovation-riddle/">
                  <a:extLst>
                    <a:ext uri="{A12FA001-AC4F-418D-AE19-62706E023703}">
                      <ahyp:hlinkClr xmlns:ahyp="http://schemas.microsoft.com/office/drawing/2018/hyperlinkcolor" val="tx"/>
                    </a:ext>
                  </a:extLst>
                </a:hlinkClick>
              </a:rPr>
              <a:t>This Photo</a:t>
            </a:r>
            <a:r>
              <a:rPr lang="en-GB" sz="300" dirty="0">
                <a:solidFill>
                  <a:srgbClr val="FFFFFF"/>
                </a:solidFill>
              </a:rPr>
              <a:t> by Unknown Author is licensed under </a:t>
            </a:r>
            <a:r>
              <a:rPr lang="en-GB" sz="300" dirty="0">
                <a:solidFill>
                  <a:srgbClr val="FFFFFF"/>
                </a:solidFill>
                <a:hlinkClick r:id="rId8" tooltip="https://creativecommons.org/licenses/by-nd/3.0/">
                  <a:extLst>
                    <a:ext uri="{A12FA001-AC4F-418D-AE19-62706E023703}">
                      <ahyp:hlinkClr xmlns:ahyp="http://schemas.microsoft.com/office/drawing/2018/hyperlinkcolor" val="tx"/>
                    </a:ext>
                  </a:extLst>
                </a:hlinkClick>
              </a:rPr>
              <a:t>CC BY-ND</a:t>
            </a:r>
            <a:endParaRPr lang="en-GB" sz="300" dirty="0">
              <a:solidFill>
                <a:srgbClr val="FFFFFF"/>
              </a:solidFill>
            </a:endParaRPr>
          </a:p>
        </p:txBody>
      </p:sp>
      <p:sp>
        <p:nvSpPr>
          <p:cNvPr id="12" name="TextBox 11">
            <a:extLst>
              <a:ext uri="{FF2B5EF4-FFF2-40B4-BE49-F238E27FC236}">
                <a16:creationId xmlns:a16="http://schemas.microsoft.com/office/drawing/2014/main" id="{865F34E3-FBE1-4691-894C-0B6D42E3A614}"/>
              </a:ext>
            </a:extLst>
          </p:cNvPr>
          <p:cNvSpPr txBox="1"/>
          <p:nvPr/>
        </p:nvSpPr>
        <p:spPr>
          <a:xfrm>
            <a:off x="10717478" y="6116828"/>
            <a:ext cx="1154482" cy="138499"/>
          </a:xfrm>
          <a:prstGeom prst="rect">
            <a:avLst/>
          </a:prstGeom>
          <a:solidFill>
            <a:srgbClr val="000000"/>
          </a:solidFill>
        </p:spPr>
        <p:txBody>
          <a:bodyPr wrap="none" rtlCol="0">
            <a:spAutoFit/>
          </a:bodyPr>
          <a:lstStyle/>
          <a:p>
            <a:pPr algn="r">
              <a:spcAft>
                <a:spcPts val="600"/>
              </a:spcAft>
            </a:pPr>
            <a:r>
              <a:rPr lang="en-GB" sz="300" dirty="0">
                <a:solidFill>
                  <a:srgbClr val="FFFFFF"/>
                </a:solidFill>
                <a:hlinkClick r:id="rId7" tooltip="https://www.peoplematters.in/article/entrepreneurship-start-ups/innovation-and-entrepreneurship-16586">
                  <a:extLst>
                    <a:ext uri="{A12FA001-AC4F-418D-AE19-62706E023703}">
                      <ahyp:hlinkClr xmlns:ahyp="http://schemas.microsoft.com/office/drawing/2018/hyperlinkcolor" val="tx"/>
                    </a:ext>
                  </a:extLst>
                </a:hlinkClick>
              </a:rPr>
              <a:t>This Photo</a:t>
            </a:r>
            <a:r>
              <a:rPr lang="en-GB" sz="300" dirty="0">
                <a:solidFill>
                  <a:srgbClr val="FFFFFF"/>
                </a:solidFill>
              </a:rPr>
              <a:t> by Unknown Author is licensed under </a:t>
            </a:r>
            <a:r>
              <a:rPr lang="en-GB" sz="300" dirty="0">
                <a:solidFill>
                  <a:srgbClr val="FFFFFF"/>
                </a:solidFill>
                <a:hlinkClick r:id="rId9" tooltip="https://creativecommons.org/licenses/by-nc-sa/3.0/">
                  <a:extLst>
                    <a:ext uri="{A12FA001-AC4F-418D-AE19-62706E023703}">
                      <ahyp:hlinkClr xmlns:ahyp="http://schemas.microsoft.com/office/drawing/2018/hyperlinkcolor" val="tx"/>
                    </a:ext>
                  </a:extLst>
                </a:hlinkClick>
              </a:rPr>
              <a:t>CC BY-SA-NC</a:t>
            </a:r>
            <a:endParaRPr lang="en-GB" sz="300" dirty="0">
              <a:solidFill>
                <a:srgbClr val="FFFFFF"/>
              </a:solidFill>
            </a:endParaRPr>
          </a:p>
        </p:txBody>
      </p:sp>
    </p:spTree>
    <p:extLst>
      <p:ext uri="{BB962C8B-B14F-4D97-AF65-F5344CB8AC3E}">
        <p14:creationId xmlns:p14="http://schemas.microsoft.com/office/powerpoint/2010/main" val="13585086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6">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8">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2389724-1B64-457E-B21D-625D52E03907}"/>
              </a:ext>
            </a:extLst>
          </p:cNvPr>
          <p:cNvSpPr>
            <a:spLocks noGrp="1"/>
          </p:cNvSpPr>
          <p:nvPr>
            <p:ph type="title"/>
          </p:nvPr>
        </p:nvSpPr>
        <p:spPr>
          <a:xfrm>
            <a:off x="372032" y="229925"/>
            <a:ext cx="7219793" cy="1330840"/>
          </a:xfrm>
        </p:spPr>
        <p:txBody>
          <a:bodyPr>
            <a:normAutofit/>
          </a:bodyPr>
          <a:lstStyle/>
          <a:p>
            <a:r>
              <a:rPr lang="en-GB" b="1" u="sng" dirty="0"/>
              <a:t>On-line to On-campus learning</a:t>
            </a:r>
          </a:p>
        </p:txBody>
      </p:sp>
      <p:sp>
        <p:nvSpPr>
          <p:cNvPr id="3" name="Content Placeholder 2">
            <a:extLst>
              <a:ext uri="{FF2B5EF4-FFF2-40B4-BE49-F238E27FC236}">
                <a16:creationId xmlns:a16="http://schemas.microsoft.com/office/drawing/2014/main" id="{422CFA14-634B-4B25-9B9E-54387B1760E4}"/>
              </a:ext>
            </a:extLst>
          </p:cNvPr>
          <p:cNvSpPr>
            <a:spLocks noGrp="1"/>
          </p:cNvSpPr>
          <p:nvPr>
            <p:ph idx="1"/>
          </p:nvPr>
        </p:nvSpPr>
        <p:spPr>
          <a:xfrm>
            <a:off x="631704" y="1387123"/>
            <a:ext cx="10041419" cy="4575532"/>
          </a:xfrm>
        </p:spPr>
        <p:txBody>
          <a:bodyPr>
            <a:noAutofit/>
          </a:bodyPr>
          <a:lstStyle/>
          <a:p>
            <a:pPr marL="0" indent="0">
              <a:lnSpc>
                <a:spcPct val="100000"/>
              </a:lnSpc>
              <a:spcBef>
                <a:spcPts val="0"/>
              </a:spcBef>
              <a:buNone/>
            </a:pPr>
            <a:r>
              <a:rPr lang="en-GB" sz="2400" dirty="0"/>
              <a:t>There are x2 2hr Lecture/tutorial sessions per week. Each tutorial has two parts: 1. Tutor driven. 2. Student-centered.</a:t>
            </a:r>
          </a:p>
          <a:p>
            <a:pPr marL="457200" indent="-457200">
              <a:lnSpc>
                <a:spcPct val="100000"/>
              </a:lnSpc>
              <a:spcBef>
                <a:spcPts val="0"/>
              </a:spcBef>
              <a:buFont typeface="+mj-lt"/>
              <a:buAutoNum type="arabicPeriod"/>
            </a:pPr>
            <a:r>
              <a:rPr lang="en-GB" b="1" dirty="0"/>
              <a:t>Lecture/tutorial 1: </a:t>
            </a:r>
          </a:p>
          <a:p>
            <a:pPr marL="914400" lvl="1" indent="-457200">
              <a:lnSpc>
                <a:spcPct val="100000"/>
              </a:lnSpc>
              <a:spcBef>
                <a:spcPts val="0"/>
              </a:spcBef>
              <a:buFont typeface="+mj-lt"/>
              <a:buAutoNum type="arabicPeriod"/>
            </a:pPr>
            <a:r>
              <a:rPr lang="en-GB" b="1" dirty="0"/>
              <a:t>Tutor: Covers important information </a:t>
            </a:r>
            <a:r>
              <a:rPr lang="en-GB" dirty="0"/>
              <a:t>students need to know to complete the weekly Activity and corresponding Assignment task.</a:t>
            </a:r>
          </a:p>
          <a:p>
            <a:pPr marL="914400" lvl="1" indent="-457200">
              <a:lnSpc>
                <a:spcPct val="100000"/>
              </a:lnSpc>
              <a:spcBef>
                <a:spcPts val="0"/>
              </a:spcBef>
              <a:buFont typeface="+mj-lt"/>
              <a:buAutoNum type="arabicPeriod"/>
            </a:pPr>
            <a:r>
              <a:rPr lang="en-GB" b="1" dirty="0"/>
              <a:t>Student-centered: Time for students </a:t>
            </a:r>
            <a:r>
              <a:rPr lang="en-GB" dirty="0"/>
              <a:t>to work on a weekly Activity.</a:t>
            </a:r>
          </a:p>
          <a:p>
            <a:pPr marL="457200" indent="-457200">
              <a:lnSpc>
                <a:spcPct val="100000"/>
              </a:lnSpc>
              <a:spcBef>
                <a:spcPts val="0"/>
              </a:spcBef>
              <a:buFont typeface="+mj-lt"/>
              <a:buAutoNum type="arabicPeriod"/>
            </a:pPr>
            <a:r>
              <a:rPr lang="en-GB" b="1" dirty="0"/>
              <a:t>Tutorial 2: </a:t>
            </a:r>
          </a:p>
          <a:p>
            <a:pPr marL="914400" lvl="1" indent="-457200">
              <a:lnSpc>
                <a:spcPct val="100000"/>
              </a:lnSpc>
              <a:spcBef>
                <a:spcPts val="0"/>
              </a:spcBef>
              <a:buFont typeface="+mj-lt"/>
              <a:buAutoNum type="arabicPeriod"/>
            </a:pPr>
            <a:r>
              <a:rPr lang="en-GB" b="1" dirty="0"/>
              <a:t>Tutor: Register and Q&amp;A</a:t>
            </a:r>
            <a:r>
              <a:rPr lang="en-GB" dirty="0"/>
              <a:t> related to the Activity and Assignment task.</a:t>
            </a:r>
          </a:p>
          <a:p>
            <a:pPr marL="914400" lvl="1" indent="-457200">
              <a:lnSpc>
                <a:spcPct val="100000"/>
              </a:lnSpc>
              <a:spcBef>
                <a:spcPts val="0"/>
              </a:spcBef>
              <a:buFont typeface="+mj-lt"/>
              <a:buAutoNum type="arabicPeriod"/>
            </a:pPr>
            <a:r>
              <a:rPr lang="en-GB" b="1" dirty="0"/>
              <a:t>Student-centered: Time for students </a:t>
            </a:r>
            <a:r>
              <a:rPr lang="en-GB" dirty="0"/>
              <a:t>to complete the weekly Activity, engage in research, review supporting online module material, and complete an Assignment task.</a:t>
            </a:r>
          </a:p>
        </p:txBody>
      </p:sp>
      <p:pic>
        <p:nvPicPr>
          <p:cNvPr id="6" name="Graphic 5" descr="Remote learning language outline">
            <a:extLst>
              <a:ext uri="{FF2B5EF4-FFF2-40B4-BE49-F238E27FC236}">
                <a16:creationId xmlns:a16="http://schemas.microsoft.com/office/drawing/2014/main" id="{F9FCF784-F710-DAF7-DC5B-64B7108ECC2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003024" y="0"/>
            <a:ext cx="2059323" cy="2059323"/>
          </a:xfrm>
          <a:prstGeom prst="rect">
            <a:avLst/>
          </a:prstGeom>
        </p:spPr>
      </p:pic>
    </p:spTree>
    <p:extLst>
      <p:ext uri="{BB962C8B-B14F-4D97-AF65-F5344CB8AC3E}">
        <p14:creationId xmlns:p14="http://schemas.microsoft.com/office/powerpoint/2010/main" val="2711086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6" descr="Document outline">
            <a:extLst>
              <a:ext uri="{FF2B5EF4-FFF2-40B4-BE49-F238E27FC236}">
                <a16:creationId xmlns:a16="http://schemas.microsoft.com/office/drawing/2014/main" id="{D6018F58-98F9-4A2C-9088-4B52A718BB7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6370726" y="121077"/>
            <a:ext cx="6615846" cy="6615846"/>
          </a:xfrm>
          <a:prstGeom prst="rect">
            <a:avLst/>
          </a:prstGeom>
        </p:spPr>
      </p:pic>
      <p:sp>
        <p:nvSpPr>
          <p:cNvPr id="2" name="Title 1">
            <a:extLst>
              <a:ext uri="{FF2B5EF4-FFF2-40B4-BE49-F238E27FC236}">
                <a16:creationId xmlns:a16="http://schemas.microsoft.com/office/drawing/2014/main" id="{2B75CD77-B0CD-41F0-B6F4-812C9DAC10E2}"/>
              </a:ext>
            </a:extLst>
          </p:cNvPr>
          <p:cNvSpPr>
            <a:spLocks noGrp="1"/>
          </p:cNvSpPr>
          <p:nvPr>
            <p:ph type="title"/>
          </p:nvPr>
        </p:nvSpPr>
        <p:spPr>
          <a:xfrm>
            <a:off x="483483" y="725713"/>
            <a:ext cx="6891189" cy="2703287"/>
          </a:xfrm>
          <a:custGeom>
            <a:avLst/>
            <a:gdLst>
              <a:gd name="connsiteX0" fmla="*/ 0 w 6891189"/>
              <a:gd name="connsiteY0" fmla="*/ 0 h 2703287"/>
              <a:gd name="connsiteX1" fmla="*/ 6891189 w 6891189"/>
              <a:gd name="connsiteY1" fmla="*/ 0 h 2703287"/>
              <a:gd name="connsiteX2" fmla="*/ 6891189 w 6891189"/>
              <a:gd name="connsiteY2" fmla="*/ 2703287 h 2703287"/>
              <a:gd name="connsiteX3" fmla="*/ 0 w 6891189"/>
              <a:gd name="connsiteY3" fmla="*/ 2703287 h 2703287"/>
              <a:gd name="connsiteX4" fmla="*/ 0 w 6891189"/>
              <a:gd name="connsiteY4" fmla="*/ 0 h 2703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91189" h="2703287" fill="none" extrusionOk="0">
                <a:moveTo>
                  <a:pt x="0" y="0"/>
                </a:moveTo>
                <a:cubicBezTo>
                  <a:pt x="1932099" y="-49533"/>
                  <a:pt x="3757286" y="-14809"/>
                  <a:pt x="6891189" y="0"/>
                </a:cubicBezTo>
                <a:cubicBezTo>
                  <a:pt x="6978828" y="351427"/>
                  <a:pt x="6818510" y="1427090"/>
                  <a:pt x="6891189" y="2703287"/>
                </a:cubicBezTo>
                <a:cubicBezTo>
                  <a:pt x="5484446" y="2655056"/>
                  <a:pt x="884535" y="2787742"/>
                  <a:pt x="0" y="2703287"/>
                </a:cubicBezTo>
                <a:cubicBezTo>
                  <a:pt x="-38581" y="1996069"/>
                  <a:pt x="63341" y="1173368"/>
                  <a:pt x="0" y="0"/>
                </a:cubicBezTo>
                <a:close/>
              </a:path>
              <a:path w="6891189" h="2703287" stroke="0" extrusionOk="0">
                <a:moveTo>
                  <a:pt x="0" y="0"/>
                </a:moveTo>
                <a:cubicBezTo>
                  <a:pt x="1907178" y="118645"/>
                  <a:pt x="4843324" y="116012"/>
                  <a:pt x="6891189" y="0"/>
                </a:cubicBezTo>
                <a:cubicBezTo>
                  <a:pt x="6758307" y="619073"/>
                  <a:pt x="6976140" y="1520418"/>
                  <a:pt x="6891189" y="2703287"/>
                </a:cubicBezTo>
                <a:cubicBezTo>
                  <a:pt x="3786873" y="2837887"/>
                  <a:pt x="1707868" y="2546091"/>
                  <a:pt x="0" y="2703287"/>
                </a:cubicBezTo>
                <a:cubicBezTo>
                  <a:pt x="-20187" y="1656024"/>
                  <a:pt x="-152480" y="1067961"/>
                  <a:pt x="0" y="0"/>
                </a:cubicBezTo>
                <a:close/>
              </a:path>
            </a:pathLst>
          </a:custGeom>
          <a:solidFill>
            <a:schemeClr val="accent1">
              <a:lumMod val="60000"/>
              <a:lumOff val="40000"/>
            </a:schemeClr>
          </a:solidFill>
          <a:ln w="76200">
            <a:solidFill>
              <a:srgbClr val="FFFF00"/>
            </a:solidFill>
            <a:extLst>
              <a:ext uri="{C807C97D-BFC1-408E-A445-0C87EB9F89A2}">
                <ask:lineSketchStyleProps xmlns:ask="http://schemas.microsoft.com/office/drawing/2018/sketchyshapes" sd="1219033472">
                  <ask:type>
                    <ask:lineSketchCurved/>
                  </ask:type>
                </ask:lineSketchStyleProps>
              </a:ext>
            </a:extLst>
          </a:ln>
        </p:spPr>
        <p:txBody>
          <a:bodyPr anchor="t">
            <a:normAutofit fontScale="90000"/>
          </a:bodyPr>
          <a:lstStyle/>
          <a:p>
            <a:r>
              <a:rPr lang="en-GB" sz="4800" b="1" u="sng" dirty="0">
                <a:solidFill>
                  <a:schemeClr val="bg1"/>
                </a:solidFill>
                <a:highlight>
                  <a:srgbClr val="FFFF00"/>
                </a:highlight>
              </a:rPr>
              <a:t>Module Assessment: </a:t>
            </a:r>
            <a:r>
              <a:rPr lang="en-GB" sz="4800" b="1" u="sng" dirty="0">
                <a:solidFill>
                  <a:schemeClr val="bg1"/>
                </a:solidFill>
              </a:rPr>
              <a:t>Assignment Location &amp; review:</a:t>
            </a:r>
            <a:br>
              <a:rPr lang="en-GB" sz="4800" b="1" u="sng" dirty="0">
                <a:solidFill>
                  <a:schemeClr val="bg1"/>
                </a:solidFill>
              </a:rPr>
            </a:br>
            <a:r>
              <a:rPr lang="en-GB" sz="4000" b="1" dirty="0">
                <a:solidFill>
                  <a:schemeClr val="bg1"/>
                </a:solidFill>
                <a:latin typeface="+mn-lt"/>
              </a:rPr>
              <a:t>1. </a:t>
            </a:r>
            <a:r>
              <a:rPr lang="en-GB" sz="4000" dirty="0">
                <a:solidFill>
                  <a:schemeClr val="bg1"/>
                </a:solidFill>
                <a:latin typeface="+mn-lt"/>
              </a:rPr>
              <a:t>Show location on Moodle.</a:t>
            </a:r>
            <a:br>
              <a:rPr lang="en-GB" sz="4000" dirty="0">
                <a:solidFill>
                  <a:schemeClr val="bg1"/>
                </a:solidFill>
                <a:latin typeface="+mn-lt"/>
              </a:rPr>
            </a:br>
            <a:r>
              <a:rPr lang="en-GB" sz="4000" b="1" dirty="0">
                <a:solidFill>
                  <a:schemeClr val="bg1"/>
                </a:solidFill>
                <a:latin typeface="+mn-lt"/>
              </a:rPr>
              <a:t>2. </a:t>
            </a:r>
            <a:r>
              <a:rPr lang="en-GB" sz="4000" dirty="0">
                <a:solidFill>
                  <a:schemeClr val="bg1"/>
                </a:solidFill>
                <a:latin typeface="+mn-lt"/>
              </a:rPr>
              <a:t>Show Turnitin links. </a:t>
            </a:r>
            <a:br>
              <a:rPr lang="en-GB" sz="4000" dirty="0">
                <a:solidFill>
                  <a:schemeClr val="bg1"/>
                </a:solidFill>
                <a:latin typeface="+mn-lt"/>
              </a:rPr>
            </a:br>
            <a:r>
              <a:rPr lang="en-GB" sz="4000" b="1" dirty="0">
                <a:solidFill>
                  <a:schemeClr val="bg1"/>
                </a:solidFill>
                <a:latin typeface="+mn-lt"/>
              </a:rPr>
              <a:t>3. </a:t>
            </a:r>
            <a:r>
              <a:rPr lang="en-GB" sz="4000" dirty="0">
                <a:solidFill>
                  <a:schemeClr val="bg1"/>
                </a:solidFill>
                <a:latin typeface="+mn-lt"/>
              </a:rPr>
              <a:t>Briefly review Assignment 1.</a:t>
            </a:r>
            <a:endParaRPr lang="en-GB" sz="3600" dirty="0">
              <a:solidFill>
                <a:schemeClr val="bg1"/>
              </a:solidFill>
              <a:latin typeface="+mn-lt"/>
            </a:endParaRPr>
          </a:p>
        </p:txBody>
      </p:sp>
      <p:pic>
        <p:nvPicPr>
          <p:cNvPr id="4" name="Picture 3" descr="A picture containing graphical user interface&#10;&#10;Description automatically generated">
            <a:extLst>
              <a:ext uri="{FF2B5EF4-FFF2-40B4-BE49-F238E27FC236}">
                <a16:creationId xmlns:a16="http://schemas.microsoft.com/office/drawing/2014/main" id="{E9D36FB9-3B19-58E1-05BB-E60A2DFC3304}"/>
              </a:ext>
            </a:extLst>
          </p:cNvPr>
          <p:cNvPicPr>
            <a:picLocks noChangeAspect="1"/>
          </p:cNvPicPr>
          <p:nvPr/>
        </p:nvPicPr>
        <p:blipFill rotWithShape="1">
          <a:blip r:embed="rId4">
            <a:extLst>
              <a:ext uri="{28A0092B-C50C-407E-A947-70E740481C1C}">
                <a14:useLocalDpi xmlns:a14="http://schemas.microsoft.com/office/drawing/2010/main" val="0"/>
              </a:ext>
            </a:extLst>
          </a:blip>
          <a:srcRect l="6932" t="12499" r="3477" b="15169"/>
          <a:stretch/>
        </p:blipFill>
        <p:spPr>
          <a:xfrm>
            <a:off x="2166151" y="4033636"/>
            <a:ext cx="5790716" cy="1217325"/>
          </a:xfrm>
          <a:prstGeom prst="rect">
            <a:avLst/>
          </a:prstGeom>
        </p:spPr>
      </p:pic>
      <p:graphicFrame>
        <p:nvGraphicFramePr>
          <p:cNvPr id="5" name="Content Placeholder 2">
            <a:extLst>
              <a:ext uri="{FF2B5EF4-FFF2-40B4-BE49-F238E27FC236}">
                <a16:creationId xmlns:a16="http://schemas.microsoft.com/office/drawing/2014/main" id="{0E941922-CE91-4DF6-BA44-87B3C4808366}"/>
              </a:ext>
            </a:extLst>
          </p:cNvPr>
          <p:cNvGraphicFramePr>
            <a:graphicFrameLocks noGrp="1"/>
          </p:cNvGraphicFramePr>
          <p:nvPr>
            <p:ph idx="1"/>
            <p:extLst>
              <p:ext uri="{D42A27DB-BD31-4B8C-83A1-F6EECF244321}">
                <p14:modId xmlns:p14="http://schemas.microsoft.com/office/powerpoint/2010/main" val="3483803997"/>
              </p:ext>
            </p:extLst>
          </p:nvPr>
        </p:nvGraphicFramePr>
        <p:xfrm>
          <a:off x="6891841" y="1445480"/>
          <a:ext cx="4429494" cy="420919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1369277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89346-237A-4A3C-AB8B-BE48134D7371}"/>
              </a:ext>
            </a:extLst>
          </p:cNvPr>
          <p:cNvSpPr>
            <a:spLocks noGrp="1"/>
          </p:cNvSpPr>
          <p:nvPr>
            <p:ph type="title"/>
          </p:nvPr>
        </p:nvSpPr>
        <p:spPr>
          <a:xfrm>
            <a:off x="270723" y="95233"/>
            <a:ext cx="9199848" cy="1558469"/>
          </a:xfrm>
        </p:spPr>
        <p:txBody>
          <a:bodyPr>
            <a:normAutofit/>
          </a:bodyPr>
          <a:lstStyle/>
          <a:p>
            <a:r>
              <a:rPr lang="en-GB" b="1" u="sng" dirty="0"/>
              <a:t>Pin: Indicative Learning plan:</a:t>
            </a:r>
            <a:br>
              <a:rPr lang="en-GB" sz="4400" b="0" i="0" dirty="0">
                <a:solidFill>
                  <a:srgbClr val="808080"/>
                </a:solidFill>
                <a:effectLst/>
                <a:latin typeface="-apple-system"/>
              </a:rPr>
            </a:br>
            <a:endParaRPr lang="en-GB" b="1" dirty="0">
              <a:solidFill>
                <a:srgbClr val="FFFFFF"/>
              </a:solidFill>
            </a:endParaRPr>
          </a:p>
        </p:txBody>
      </p:sp>
      <p:pic>
        <p:nvPicPr>
          <p:cNvPr id="8" name="Graphic 7" descr="Light Bulb and Gear">
            <a:extLst>
              <a:ext uri="{FF2B5EF4-FFF2-40B4-BE49-F238E27FC236}">
                <a16:creationId xmlns:a16="http://schemas.microsoft.com/office/drawing/2014/main" id="{1731ACEB-0DB2-481E-89EF-FB629F4BFC5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8656" y="1412689"/>
            <a:ext cx="4032621" cy="4032621"/>
          </a:xfrm>
          <a:prstGeom prst="rect">
            <a:avLst/>
          </a:prstGeom>
        </p:spPr>
      </p:pic>
      <p:graphicFrame>
        <p:nvGraphicFramePr>
          <p:cNvPr id="5" name="Table 8">
            <a:extLst>
              <a:ext uri="{FF2B5EF4-FFF2-40B4-BE49-F238E27FC236}">
                <a16:creationId xmlns:a16="http://schemas.microsoft.com/office/drawing/2014/main" id="{194B4622-398B-4FA9-945E-FC14DB3887B1}"/>
              </a:ext>
            </a:extLst>
          </p:cNvPr>
          <p:cNvGraphicFramePr>
            <a:graphicFrameLocks noGrp="1"/>
          </p:cNvGraphicFramePr>
          <p:nvPr>
            <p:extLst>
              <p:ext uri="{D42A27DB-BD31-4B8C-83A1-F6EECF244321}">
                <p14:modId xmlns:p14="http://schemas.microsoft.com/office/powerpoint/2010/main" val="1765834050"/>
              </p:ext>
            </p:extLst>
          </p:nvPr>
        </p:nvGraphicFramePr>
        <p:xfrm>
          <a:off x="477227" y="1113676"/>
          <a:ext cx="7512149" cy="5223495"/>
        </p:xfrm>
        <a:graphic>
          <a:graphicData uri="http://schemas.openxmlformats.org/drawingml/2006/table">
            <a:tbl>
              <a:tblPr firstRow="1" bandRow="1">
                <a:tableStyleId>{5C22544A-7EE6-4342-B048-85BDC9FD1C3A}</a:tableStyleId>
              </a:tblPr>
              <a:tblGrid>
                <a:gridCol w="7512149">
                  <a:extLst>
                    <a:ext uri="{9D8B030D-6E8A-4147-A177-3AD203B41FA5}">
                      <a16:colId xmlns:a16="http://schemas.microsoft.com/office/drawing/2014/main" val="442575152"/>
                    </a:ext>
                  </a:extLst>
                </a:gridCol>
              </a:tblGrid>
              <a:tr h="370840">
                <a:tc>
                  <a:txBody>
                    <a:bodyPr/>
                    <a:lstStyle/>
                    <a:p>
                      <a:r>
                        <a:rPr lang="en-GB" sz="2000" b="1" u="sng" dirty="0">
                          <a:latin typeface="+mn-lt"/>
                        </a:rPr>
                        <a:t>Indicative Module structure:</a:t>
                      </a:r>
                      <a:endParaRPr lang="en-GB" sz="2000" dirty="0">
                        <a:latin typeface="+mn-lt"/>
                      </a:endParaRPr>
                    </a:p>
                  </a:txBody>
                  <a:tcPr/>
                </a:tc>
                <a:extLst>
                  <a:ext uri="{0D108BD9-81ED-4DB2-BD59-A6C34878D82A}">
                    <a16:rowId xmlns:a16="http://schemas.microsoft.com/office/drawing/2014/main" val="273041161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0" i="0" dirty="0">
                          <a:latin typeface="+mn-lt"/>
                        </a:rPr>
                        <a:t>1: Assign.1 Task 1 </a:t>
                      </a:r>
                      <a:r>
                        <a:rPr lang="en-GB" sz="2000" b="0" dirty="0">
                          <a:latin typeface="+mn-lt"/>
                        </a:rPr>
                        <a:t>Question </a:t>
                      </a:r>
                      <a:r>
                        <a:rPr lang="en-GB" sz="2000" b="0" i="0" dirty="0">
                          <a:latin typeface="+mn-lt"/>
                        </a:rPr>
                        <a:t>1 = Moodle Unit 1 Section 1 &amp; Mind Map.</a:t>
                      </a:r>
                      <a:endParaRPr lang="en-US" sz="2000" dirty="0">
                        <a:latin typeface="+mn-lt"/>
                      </a:endParaRPr>
                    </a:p>
                  </a:txBody>
                  <a:tcPr/>
                </a:tc>
                <a:extLst>
                  <a:ext uri="{0D108BD9-81ED-4DB2-BD59-A6C34878D82A}">
                    <a16:rowId xmlns:a16="http://schemas.microsoft.com/office/drawing/2014/main" val="1712206889"/>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0" i="0" dirty="0">
                          <a:latin typeface="+mn-lt"/>
                        </a:rPr>
                        <a:t>2: Assign.1 Task 1 </a:t>
                      </a:r>
                      <a:r>
                        <a:rPr lang="en-GB" sz="2000" b="0" dirty="0">
                          <a:latin typeface="+mn-lt"/>
                        </a:rPr>
                        <a:t>Question </a:t>
                      </a:r>
                      <a:r>
                        <a:rPr lang="en-GB" sz="2000" b="0" i="0" dirty="0">
                          <a:latin typeface="+mn-lt"/>
                        </a:rPr>
                        <a:t>2 = Project Ideation &amp; update Map.</a:t>
                      </a:r>
                      <a:endParaRPr lang="en-GB" sz="2000" dirty="0">
                        <a:latin typeface="+mn-lt"/>
                      </a:endParaRPr>
                    </a:p>
                  </a:txBody>
                  <a:tcPr/>
                </a:tc>
                <a:extLst>
                  <a:ext uri="{0D108BD9-81ED-4DB2-BD59-A6C34878D82A}">
                    <a16:rowId xmlns:a16="http://schemas.microsoft.com/office/drawing/2014/main" val="1939377092"/>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0" i="0" dirty="0">
                          <a:latin typeface="+mn-lt"/>
                        </a:rPr>
                        <a:t>3: Assign.1 Task 2 </a:t>
                      </a:r>
                      <a:r>
                        <a:rPr lang="en-GB" sz="2000" b="0" dirty="0">
                          <a:latin typeface="+mn-lt"/>
                        </a:rPr>
                        <a:t>Questions 1-3 = </a:t>
                      </a:r>
                      <a:r>
                        <a:rPr lang="en-GB" sz="2000" b="0" kern="1200" dirty="0">
                          <a:solidFill>
                            <a:schemeClr val="dk1"/>
                          </a:solidFill>
                          <a:effectLst/>
                          <a:latin typeface="+mn-lt"/>
                          <a:ea typeface="+mn-ea"/>
                          <a:cs typeface="+mn-cs"/>
                        </a:rPr>
                        <a:t>Aim Objectives &amp; Research area.</a:t>
                      </a:r>
                      <a:endParaRPr lang="en-GB" sz="2000" b="0" dirty="0">
                        <a:latin typeface="+mn-lt"/>
                      </a:endParaRPr>
                    </a:p>
                  </a:txBody>
                  <a:tcPr/>
                </a:tc>
                <a:extLst>
                  <a:ext uri="{0D108BD9-81ED-4DB2-BD59-A6C34878D82A}">
                    <a16:rowId xmlns:a16="http://schemas.microsoft.com/office/drawing/2014/main" val="4007812442"/>
                  </a:ext>
                </a:extLst>
              </a:tr>
              <a:tr h="46861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0" i="0" dirty="0">
                          <a:latin typeface="+mn-lt"/>
                        </a:rPr>
                        <a:t>4: Assign.1 Task 3 </a:t>
                      </a:r>
                      <a:r>
                        <a:rPr lang="en-GB" sz="2000" b="0" dirty="0">
                          <a:latin typeface="+mn-lt"/>
                        </a:rPr>
                        <a:t>Question 1 = </a:t>
                      </a:r>
                      <a:r>
                        <a:rPr lang="en-GB" sz="2000" b="0" dirty="0">
                          <a:effectLst/>
                          <a:latin typeface="+mn-lt"/>
                          <a:ea typeface="Times New Roman" panose="02020603050405020304" pitchFamily="18" charset="0"/>
                          <a:cs typeface="Calibri" panose="020F0502020204030204" pitchFamily="34" charset="0"/>
                        </a:rPr>
                        <a:t>Research Strategies &amp; feedback.</a:t>
                      </a:r>
                      <a:endParaRPr lang="en-GB" sz="2000" dirty="0">
                        <a:latin typeface="+mn-lt"/>
                      </a:endParaRPr>
                    </a:p>
                  </a:txBody>
                  <a:tcPr/>
                </a:tc>
                <a:extLst>
                  <a:ext uri="{0D108BD9-81ED-4DB2-BD59-A6C34878D82A}">
                    <a16:rowId xmlns:a16="http://schemas.microsoft.com/office/drawing/2014/main" val="78831736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effectLst/>
                          <a:latin typeface="+mn-lt"/>
                          <a:ea typeface="Times New Roman" panose="02020603050405020304" pitchFamily="18" charset="0"/>
                          <a:cs typeface="Calibri" panose="020F0502020204030204" pitchFamily="34" charset="0"/>
                        </a:rPr>
                        <a:t>5: </a:t>
                      </a:r>
                      <a:r>
                        <a:rPr lang="en-GB" sz="2000" b="0" i="0" dirty="0">
                          <a:latin typeface="+mn-lt"/>
                        </a:rPr>
                        <a:t>Assign.1</a:t>
                      </a:r>
                      <a:r>
                        <a:rPr lang="en-GB" sz="2000" dirty="0">
                          <a:effectLst/>
                          <a:latin typeface="+mn-lt"/>
                          <a:ea typeface="Times New Roman" panose="02020603050405020304" pitchFamily="18" charset="0"/>
                          <a:cs typeface="Calibri" panose="020F0502020204030204" pitchFamily="34" charset="0"/>
                        </a:rPr>
                        <a:t> Task 3 </a:t>
                      </a:r>
                      <a:r>
                        <a:rPr lang="en-GB" sz="2000" b="0" dirty="0">
                          <a:latin typeface="+mn-lt"/>
                        </a:rPr>
                        <a:t>Questions</a:t>
                      </a:r>
                      <a:r>
                        <a:rPr lang="en-GB" sz="2000" dirty="0">
                          <a:effectLst/>
                          <a:latin typeface="+mn-lt"/>
                          <a:ea typeface="Times New Roman" panose="02020603050405020304" pitchFamily="18" charset="0"/>
                          <a:cs typeface="Calibri" panose="020F0502020204030204" pitchFamily="34" charset="0"/>
                        </a:rPr>
                        <a:t> 2&amp;3</a:t>
                      </a:r>
                      <a:r>
                        <a:rPr lang="en-GB" sz="2000" b="1" dirty="0">
                          <a:effectLst/>
                          <a:latin typeface="+mn-lt"/>
                          <a:ea typeface="Times New Roman" panose="02020603050405020304" pitchFamily="18" charset="0"/>
                          <a:cs typeface="Calibri" panose="020F0502020204030204" pitchFamily="34" charset="0"/>
                        </a:rPr>
                        <a:t> </a:t>
                      </a:r>
                      <a:r>
                        <a:rPr lang="en-GB" sz="2000" b="0" dirty="0">
                          <a:effectLst/>
                          <a:latin typeface="+mn-lt"/>
                          <a:ea typeface="Times New Roman" panose="02020603050405020304" pitchFamily="18" charset="0"/>
                          <a:cs typeface="Calibri" panose="020F0502020204030204" pitchFamily="34" charset="0"/>
                        </a:rPr>
                        <a:t>= Design a collection method.</a:t>
                      </a:r>
                      <a:endParaRPr lang="en-GB" sz="2000" b="0" dirty="0">
                        <a:latin typeface="+mn-lt"/>
                        <a:cs typeface="Calibri" panose="020F0502020204030204" pitchFamily="34" charset="0"/>
                      </a:endParaRPr>
                    </a:p>
                  </a:txBody>
                  <a:tcPr/>
                </a:tc>
                <a:extLst>
                  <a:ext uri="{0D108BD9-81ED-4DB2-BD59-A6C34878D82A}">
                    <a16:rowId xmlns:a16="http://schemas.microsoft.com/office/drawing/2014/main" val="3270126278"/>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i="0" dirty="0">
                          <a:latin typeface="+mn-lt"/>
                        </a:rPr>
                        <a:t>6: Assignment 1 Support and submission.</a:t>
                      </a:r>
                      <a:endParaRPr lang="en-US" sz="2000" b="1" dirty="0">
                        <a:latin typeface="+mn-lt"/>
                      </a:endParaRPr>
                    </a:p>
                  </a:txBody>
                  <a:tcPr/>
                </a:tc>
                <a:extLst>
                  <a:ext uri="{0D108BD9-81ED-4DB2-BD59-A6C34878D82A}">
                    <a16:rowId xmlns:a16="http://schemas.microsoft.com/office/drawing/2014/main" val="3887024977"/>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0" i="0" dirty="0">
                          <a:latin typeface="+mn-lt"/>
                        </a:rPr>
                        <a:t>7: Assign.2 Task 1</a:t>
                      </a:r>
                      <a:r>
                        <a:rPr lang="en-GB" sz="2000" b="0" dirty="0">
                          <a:latin typeface="+mn-lt"/>
                        </a:rPr>
                        <a:t> Questions 1 &amp; 2 = </a:t>
                      </a:r>
                      <a:r>
                        <a:rPr lang="en-GB" sz="2000" b="0" kern="1200" dirty="0">
                          <a:solidFill>
                            <a:schemeClr val="dk1"/>
                          </a:solidFill>
                          <a:effectLst/>
                          <a:latin typeface="+mn-lt"/>
                          <a:ea typeface="+mn-ea"/>
                          <a:cs typeface="+mn-cs"/>
                        </a:rPr>
                        <a:t>Qualitative &amp; quantitative analysis.</a:t>
                      </a:r>
                      <a:endParaRPr lang="en-US" sz="2000" b="0" dirty="0">
                        <a:latin typeface="+mn-lt"/>
                      </a:endParaRPr>
                    </a:p>
                  </a:txBody>
                  <a:tcPr/>
                </a:tc>
                <a:extLst>
                  <a:ext uri="{0D108BD9-81ED-4DB2-BD59-A6C34878D82A}">
                    <a16:rowId xmlns:a16="http://schemas.microsoft.com/office/drawing/2014/main" val="769849243"/>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0" i="0" dirty="0">
                          <a:latin typeface="+mn-lt"/>
                        </a:rPr>
                        <a:t>8: Assign.2 Task 2a = </a:t>
                      </a:r>
                      <a:r>
                        <a:rPr lang="en-GB" sz="2000" b="0" dirty="0">
                          <a:latin typeface="+mn-lt"/>
                        </a:rPr>
                        <a:t>Project Planning</a:t>
                      </a:r>
                      <a:r>
                        <a:rPr lang="en-GB" sz="2000" b="0" i="0" dirty="0">
                          <a:latin typeface="+mn-lt"/>
                        </a:rPr>
                        <a:t>.</a:t>
                      </a:r>
                      <a:endParaRPr lang="en-US" sz="2000" dirty="0">
                        <a:latin typeface="+mn-lt"/>
                      </a:endParaRPr>
                    </a:p>
                  </a:txBody>
                  <a:tcPr/>
                </a:tc>
                <a:extLst>
                  <a:ext uri="{0D108BD9-81ED-4DB2-BD59-A6C34878D82A}">
                    <a16:rowId xmlns:a16="http://schemas.microsoft.com/office/drawing/2014/main" val="2150805547"/>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0" i="0" dirty="0">
                          <a:latin typeface="+mn-lt"/>
                        </a:rPr>
                        <a:t>9: Assign.2 Task 2b = </a:t>
                      </a:r>
                      <a:r>
                        <a:rPr lang="en-GB" sz="2000" b="0" dirty="0">
                          <a:latin typeface="+mn-lt"/>
                        </a:rPr>
                        <a:t>Project Management.</a:t>
                      </a:r>
                      <a:endParaRPr lang="en-GB" sz="2000" dirty="0">
                        <a:latin typeface="+mn-lt"/>
                      </a:endParaRPr>
                    </a:p>
                  </a:txBody>
                  <a:tcPr/>
                </a:tc>
                <a:extLst>
                  <a:ext uri="{0D108BD9-81ED-4DB2-BD59-A6C34878D82A}">
                    <a16:rowId xmlns:a16="http://schemas.microsoft.com/office/drawing/2014/main" val="3813439838"/>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0" i="0" dirty="0">
                          <a:latin typeface="+mn-lt"/>
                        </a:rPr>
                        <a:t>10: Assign.2 Task 2c = Project Design.</a:t>
                      </a:r>
                      <a:endParaRPr lang="en-US" sz="2000" dirty="0">
                        <a:latin typeface="+mn-lt"/>
                      </a:endParaRPr>
                    </a:p>
                  </a:txBody>
                  <a:tcPr/>
                </a:tc>
                <a:extLst>
                  <a:ext uri="{0D108BD9-81ED-4DB2-BD59-A6C34878D82A}">
                    <a16:rowId xmlns:a16="http://schemas.microsoft.com/office/drawing/2014/main" val="3035713338"/>
                  </a:ext>
                </a:extLst>
              </a:tr>
              <a:tr h="370840">
                <a:tc>
                  <a:txBody>
                    <a:bodyPr/>
                    <a:lstStyle/>
                    <a:p>
                      <a:r>
                        <a:rPr lang="en-GB" sz="2000" dirty="0">
                          <a:effectLst/>
                          <a:latin typeface="+mn-lt"/>
                          <a:ea typeface="Times New Roman" panose="02020603050405020304" pitchFamily="18" charset="0"/>
                          <a:cs typeface="Calibri" panose="020F0502020204030204" pitchFamily="34" charset="0"/>
                        </a:rPr>
                        <a:t>11: </a:t>
                      </a:r>
                      <a:r>
                        <a:rPr lang="en-GB" sz="2000" b="0" i="0" dirty="0">
                          <a:latin typeface="+mn-lt"/>
                        </a:rPr>
                        <a:t>Assign.2 </a:t>
                      </a:r>
                      <a:r>
                        <a:rPr lang="en-GB" sz="2000" dirty="0">
                          <a:effectLst/>
                          <a:latin typeface="+mn-lt"/>
                          <a:ea typeface="Times New Roman" panose="02020603050405020304" pitchFamily="18" charset="0"/>
                          <a:cs typeface="Calibri" panose="020F0502020204030204" pitchFamily="34" charset="0"/>
                        </a:rPr>
                        <a:t>Task 3 = Project Reflection.</a:t>
                      </a:r>
                      <a:endParaRPr lang="en-GB" sz="2000" dirty="0">
                        <a:latin typeface="+mn-lt"/>
                      </a:endParaRPr>
                    </a:p>
                  </a:txBody>
                  <a:tcPr/>
                </a:tc>
                <a:extLst>
                  <a:ext uri="{0D108BD9-81ED-4DB2-BD59-A6C34878D82A}">
                    <a16:rowId xmlns:a16="http://schemas.microsoft.com/office/drawing/2014/main" val="546311127"/>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i="0" dirty="0">
                          <a:latin typeface="+mn-lt"/>
                        </a:rPr>
                        <a:t>12: Assignment 2 Support and submission.</a:t>
                      </a:r>
                      <a:endParaRPr lang="en-GB" sz="2000" b="1" dirty="0">
                        <a:latin typeface="+mn-lt"/>
                      </a:endParaRPr>
                    </a:p>
                  </a:txBody>
                  <a:tcPr/>
                </a:tc>
                <a:extLst>
                  <a:ext uri="{0D108BD9-81ED-4DB2-BD59-A6C34878D82A}">
                    <a16:rowId xmlns:a16="http://schemas.microsoft.com/office/drawing/2014/main" val="3452074302"/>
                  </a:ext>
                </a:extLst>
              </a:tr>
            </a:tbl>
          </a:graphicData>
        </a:graphic>
      </p:graphicFrame>
    </p:spTree>
    <p:extLst>
      <p:ext uri="{BB962C8B-B14F-4D97-AF65-F5344CB8AC3E}">
        <p14:creationId xmlns:p14="http://schemas.microsoft.com/office/powerpoint/2010/main" val="31342160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285DA-999A-B540-0D39-D0398196EFC4}"/>
              </a:ext>
            </a:extLst>
          </p:cNvPr>
          <p:cNvSpPr>
            <a:spLocks noGrp="1"/>
          </p:cNvSpPr>
          <p:nvPr>
            <p:ph type="title"/>
          </p:nvPr>
        </p:nvSpPr>
        <p:spPr>
          <a:xfrm>
            <a:off x="648929" y="629266"/>
            <a:ext cx="3505495" cy="1622321"/>
          </a:xfrm>
        </p:spPr>
        <p:txBody>
          <a:bodyPr>
            <a:normAutofit/>
          </a:bodyPr>
          <a:lstStyle/>
          <a:p>
            <a:r>
              <a:rPr lang="en-GB" sz="3700" b="1" u="sng"/>
              <a:t>Selecting the right Module on Moodle</a:t>
            </a:r>
          </a:p>
        </p:txBody>
      </p:sp>
      <p:sp>
        <p:nvSpPr>
          <p:cNvPr id="3" name="Content Placeholder 2">
            <a:extLst>
              <a:ext uri="{FF2B5EF4-FFF2-40B4-BE49-F238E27FC236}">
                <a16:creationId xmlns:a16="http://schemas.microsoft.com/office/drawing/2014/main" id="{BBDF7999-5F8D-128E-5AB0-E40B6A4DB80B}"/>
              </a:ext>
            </a:extLst>
          </p:cNvPr>
          <p:cNvSpPr>
            <a:spLocks noGrp="1"/>
          </p:cNvSpPr>
          <p:nvPr>
            <p:ph idx="1"/>
          </p:nvPr>
        </p:nvSpPr>
        <p:spPr>
          <a:xfrm>
            <a:off x="648930" y="2438400"/>
            <a:ext cx="3838545" cy="3785419"/>
          </a:xfrm>
        </p:spPr>
        <p:txBody>
          <a:bodyPr>
            <a:normAutofit fontScale="92500"/>
          </a:bodyPr>
          <a:lstStyle/>
          <a:p>
            <a:r>
              <a:rPr lang="en-GB" sz="2400" dirty="0"/>
              <a:t>Always make sure you are choosing the right CM-CVC module on Moodle when looking to access resources, the Assignment, or to submit to the Turnitin link.</a:t>
            </a:r>
          </a:p>
          <a:p>
            <a:r>
              <a:rPr lang="en-GB" sz="2400" dirty="0"/>
              <a:t>Always use the module titled: </a:t>
            </a:r>
            <a:br>
              <a:rPr lang="en-GB" sz="2400" dirty="0"/>
            </a:br>
            <a:r>
              <a:rPr lang="en-US" sz="2400" b="0" i="0" u="sng" dirty="0">
                <a:solidFill>
                  <a:srgbClr val="000A0F"/>
                </a:solidFill>
                <a:effectLst/>
                <a:hlinkClick r:id="rId2"/>
              </a:rPr>
              <a:t>L5 - Changemakers: Creativity and Value Creation (ACCA5033 BSc Sem 2)</a:t>
            </a:r>
          </a:p>
          <a:p>
            <a:endParaRPr lang="en-GB" sz="2000" dirty="0"/>
          </a:p>
        </p:txBody>
      </p:sp>
      <p:sp>
        <p:nvSpPr>
          <p:cNvPr id="11" name="Rectangle 13">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Table&#10;&#10;Description automatically generated">
            <a:extLst>
              <a:ext uri="{FF2B5EF4-FFF2-40B4-BE49-F238E27FC236}">
                <a16:creationId xmlns:a16="http://schemas.microsoft.com/office/drawing/2014/main" id="{FBD82E11-C364-F196-C4E0-D9FC2C93CA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86724" y="1505750"/>
            <a:ext cx="6425892" cy="3614564"/>
          </a:xfrm>
          <a:prstGeom prst="rect">
            <a:avLst/>
          </a:prstGeom>
          <a:effectLst/>
        </p:spPr>
      </p:pic>
    </p:spTree>
    <p:extLst>
      <p:ext uri="{BB962C8B-B14F-4D97-AF65-F5344CB8AC3E}">
        <p14:creationId xmlns:p14="http://schemas.microsoft.com/office/powerpoint/2010/main" val="652291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EEF2EC5-7B06-4D14-A3EC-D38919C6F727}"/>
              </a:ext>
            </a:extLst>
          </p:cNvPr>
          <p:cNvSpPr txBox="1"/>
          <p:nvPr/>
        </p:nvSpPr>
        <p:spPr>
          <a:xfrm>
            <a:off x="240633" y="441158"/>
            <a:ext cx="11119647" cy="769441"/>
          </a:xfrm>
          <a:prstGeom prst="rect">
            <a:avLst/>
          </a:prstGeom>
          <a:noFill/>
        </p:spPr>
        <p:txBody>
          <a:bodyPr wrap="none" rtlCol="0">
            <a:spAutoFit/>
          </a:bodyPr>
          <a:lstStyle/>
          <a:p>
            <a:r>
              <a:rPr lang="en-GB" sz="4400" u="sng" dirty="0">
                <a:solidFill>
                  <a:schemeClr val="bg1"/>
                </a:solidFill>
                <a:highlight>
                  <a:srgbClr val="FFFF00"/>
                </a:highlight>
              </a:rPr>
              <a:t>Show:</a:t>
            </a:r>
            <a:r>
              <a:rPr lang="en-GB" sz="4400" u="sng" dirty="0"/>
              <a:t> Moodle – Learning &amp; Teaching resources:</a:t>
            </a:r>
          </a:p>
        </p:txBody>
      </p:sp>
      <p:pic>
        <p:nvPicPr>
          <p:cNvPr id="10" name="Picture 9" descr="Graphical user interface, application&#10;&#10;Description automatically generated">
            <a:extLst>
              <a:ext uri="{FF2B5EF4-FFF2-40B4-BE49-F238E27FC236}">
                <a16:creationId xmlns:a16="http://schemas.microsoft.com/office/drawing/2014/main" id="{3F02DB3B-9EA1-B88D-DCF7-E76391E241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070" y="2014339"/>
            <a:ext cx="11632123" cy="2726709"/>
          </a:xfrm>
          <a:prstGeom prst="rect">
            <a:avLst/>
          </a:prstGeom>
        </p:spPr>
      </p:pic>
      <p:pic>
        <p:nvPicPr>
          <p:cNvPr id="6" name="Graphic 5" descr="Cursor with solid fill">
            <a:extLst>
              <a:ext uri="{FF2B5EF4-FFF2-40B4-BE49-F238E27FC236}">
                <a16:creationId xmlns:a16="http://schemas.microsoft.com/office/drawing/2014/main" id="{51936286-6911-F7A0-FE5B-2BF48F63F25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13166" y="3529533"/>
            <a:ext cx="3451412" cy="3451412"/>
          </a:xfrm>
          <a:prstGeom prst="rect">
            <a:avLst/>
          </a:prstGeom>
        </p:spPr>
      </p:pic>
      <p:sp>
        <p:nvSpPr>
          <p:cNvPr id="3" name="TextBox 2">
            <a:extLst>
              <a:ext uri="{FF2B5EF4-FFF2-40B4-BE49-F238E27FC236}">
                <a16:creationId xmlns:a16="http://schemas.microsoft.com/office/drawing/2014/main" id="{D974FBDA-AF9B-97B0-FE1D-032B786535A2}"/>
              </a:ext>
            </a:extLst>
          </p:cNvPr>
          <p:cNvSpPr txBox="1"/>
          <p:nvPr/>
        </p:nvSpPr>
        <p:spPr>
          <a:xfrm>
            <a:off x="691978" y="4964227"/>
            <a:ext cx="8246076" cy="1477328"/>
          </a:xfrm>
          <a:prstGeom prst="rect">
            <a:avLst/>
          </a:prstGeom>
          <a:noFill/>
        </p:spPr>
        <p:txBody>
          <a:bodyPr wrap="square" rtlCol="0">
            <a:spAutoFit/>
          </a:bodyPr>
          <a:lstStyle/>
          <a:p>
            <a:r>
              <a:rPr lang="en-GB" dirty="0"/>
              <a:t>Note: All the learning and teaching resources are located in this tile on Moodle. Apart from Task 1 of Assignment 1, all the information you need to complete the tasks will be located in the resources in this tile. Additional supportive information is contained in the online lessons that support the completion of each assignment task and you can look at these for further information if/when needed.</a:t>
            </a:r>
          </a:p>
        </p:txBody>
      </p:sp>
    </p:spTree>
    <p:extLst>
      <p:ext uri="{BB962C8B-B14F-4D97-AF65-F5344CB8AC3E}">
        <p14:creationId xmlns:p14="http://schemas.microsoft.com/office/powerpoint/2010/main" val="36244114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EEF2EC5-7B06-4D14-A3EC-D38919C6F727}"/>
              </a:ext>
            </a:extLst>
          </p:cNvPr>
          <p:cNvSpPr txBox="1"/>
          <p:nvPr/>
        </p:nvSpPr>
        <p:spPr>
          <a:xfrm>
            <a:off x="240633" y="441158"/>
            <a:ext cx="7513019" cy="769441"/>
          </a:xfrm>
          <a:prstGeom prst="rect">
            <a:avLst/>
          </a:prstGeom>
          <a:noFill/>
        </p:spPr>
        <p:txBody>
          <a:bodyPr wrap="none" rtlCol="0">
            <a:spAutoFit/>
          </a:bodyPr>
          <a:lstStyle/>
          <a:p>
            <a:r>
              <a:rPr lang="en-GB" sz="4400" u="sng" dirty="0">
                <a:solidFill>
                  <a:schemeClr val="bg1"/>
                </a:solidFill>
                <a:highlight>
                  <a:srgbClr val="FFFF00"/>
                </a:highlight>
              </a:rPr>
              <a:t>Show:</a:t>
            </a:r>
            <a:r>
              <a:rPr lang="en-GB" sz="4400" u="sng" dirty="0"/>
              <a:t> Moodle – Online lessons:</a:t>
            </a:r>
          </a:p>
        </p:txBody>
      </p:sp>
      <p:pic>
        <p:nvPicPr>
          <p:cNvPr id="4" name="Picture 3" descr="Text&#10;&#10;Description automatically generated with medium confidence">
            <a:hlinkClick r:id="rId2"/>
            <a:extLst>
              <a:ext uri="{FF2B5EF4-FFF2-40B4-BE49-F238E27FC236}">
                <a16:creationId xmlns:a16="http://schemas.microsoft.com/office/drawing/2014/main" id="{A5F5B7B3-BF88-4F0F-0151-D60EA1FBA3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68088" y="1383125"/>
            <a:ext cx="7144961" cy="5189340"/>
          </a:xfrm>
          <a:prstGeom prst="rect">
            <a:avLst/>
          </a:prstGeom>
        </p:spPr>
      </p:pic>
      <p:pic>
        <p:nvPicPr>
          <p:cNvPr id="6" name="Graphic 5" descr="Cursor with solid fill">
            <a:extLst>
              <a:ext uri="{FF2B5EF4-FFF2-40B4-BE49-F238E27FC236}">
                <a16:creationId xmlns:a16="http://schemas.microsoft.com/office/drawing/2014/main" id="{51936286-6911-F7A0-FE5B-2BF48F63F25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182215" y="3406588"/>
            <a:ext cx="3451412" cy="3451412"/>
          </a:xfrm>
          <a:prstGeom prst="rect">
            <a:avLst/>
          </a:prstGeom>
        </p:spPr>
      </p:pic>
    </p:spTree>
    <p:extLst>
      <p:ext uri="{BB962C8B-B14F-4D97-AF65-F5344CB8AC3E}">
        <p14:creationId xmlns:p14="http://schemas.microsoft.com/office/powerpoint/2010/main" val="26170008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ADAC9-FB51-12D6-F7AB-B78F22A08501}"/>
              </a:ext>
            </a:extLst>
          </p:cNvPr>
          <p:cNvSpPr>
            <a:spLocks noGrp="1"/>
          </p:cNvSpPr>
          <p:nvPr>
            <p:ph type="title"/>
          </p:nvPr>
        </p:nvSpPr>
        <p:spPr>
          <a:xfrm>
            <a:off x="483092" y="365125"/>
            <a:ext cx="10515600" cy="1325563"/>
          </a:xfrm>
        </p:spPr>
        <p:txBody>
          <a:bodyPr>
            <a:normAutofit/>
          </a:bodyPr>
          <a:lstStyle/>
          <a:p>
            <a:r>
              <a:rPr lang="en-GB" sz="4800" b="1" u="sng" dirty="0"/>
              <a:t>Unit 1 Topic 1 Questions</a:t>
            </a:r>
          </a:p>
        </p:txBody>
      </p:sp>
      <p:sp>
        <p:nvSpPr>
          <p:cNvPr id="3" name="Content Placeholder 2">
            <a:extLst>
              <a:ext uri="{FF2B5EF4-FFF2-40B4-BE49-F238E27FC236}">
                <a16:creationId xmlns:a16="http://schemas.microsoft.com/office/drawing/2014/main" id="{8502B55A-8AB9-342B-56F5-D0C50086833F}"/>
              </a:ext>
            </a:extLst>
          </p:cNvPr>
          <p:cNvSpPr>
            <a:spLocks noGrp="1"/>
          </p:cNvSpPr>
          <p:nvPr>
            <p:ph idx="1"/>
          </p:nvPr>
        </p:nvSpPr>
        <p:spPr>
          <a:xfrm>
            <a:off x="483092" y="1506029"/>
            <a:ext cx="10870707" cy="4986846"/>
          </a:xfrm>
        </p:spPr>
        <p:txBody>
          <a:bodyPr>
            <a:normAutofit lnSpcReduction="10000"/>
          </a:bodyPr>
          <a:lstStyle/>
          <a:p>
            <a:pPr>
              <a:lnSpc>
                <a:spcPct val="110000"/>
              </a:lnSpc>
              <a:spcBef>
                <a:spcPts val="600"/>
              </a:spcBef>
            </a:pPr>
            <a:r>
              <a:rPr lang="en-GB" sz="2400" dirty="0"/>
              <a:t>The ‘Unit 1 Topic 1’ content will ask you to answer some questions that will help you understand innovation &amp; come-up with ideas for your project.</a:t>
            </a:r>
          </a:p>
          <a:p>
            <a:pPr>
              <a:lnSpc>
                <a:spcPct val="110000"/>
              </a:lnSpc>
              <a:spcBef>
                <a:spcPts val="600"/>
              </a:spcBef>
            </a:pPr>
            <a:r>
              <a:rPr lang="en-GB" sz="2400" dirty="0"/>
              <a:t>The online topic module/word doc, in 1/2 places asks you to post your answer to the forum on Moodle. This is optional, you don’t have to do this. </a:t>
            </a:r>
            <a:r>
              <a:rPr lang="en-GB" sz="2400" b="1" u="sng" dirty="0"/>
              <a:t>Using the forum is optional</a:t>
            </a:r>
            <a:r>
              <a:rPr lang="en-GB" sz="2400" dirty="0"/>
              <a:t>. You will not lose marks if you don’t. </a:t>
            </a:r>
          </a:p>
          <a:p>
            <a:pPr>
              <a:lnSpc>
                <a:spcPct val="110000"/>
              </a:lnSpc>
              <a:spcBef>
                <a:spcPts val="600"/>
              </a:spcBef>
            </a:pPr>
            <a:r>
              <a:rPr lang="en-GB" sz="2400" dirty="0"/>
              <a:t>Instead, </a:t>
            </a:r>
            <a:r>
              <a:rPr lang="en-GB" sz="2400" b="1" dirty="0">
                <a:solidFill>
                  <a:schemeClr val="bg1"/>
                </a:solidFill>
                <a:highlight>
                  <a:srgbClr val="FFFF00"/>
                </a:highlight>
              </a:rPr>
              <a:t>Save all your answers in an Appendix section/page in your OneNote Notebook</a:t>
            </a:r>
            <a:r>
              <a:rPr lang="en-GB" sz="2400" dirty="0"/>
              <a:t>. </a:t>
            </a:r>
          </a:p>
          <a:p>
            <a:pPr>
              <a:lnSpc>
                <a:spcPct val="110000"/>
              </a:lnSpc>
              <a:spcBef>
                <a:spcPts val="600"/>
              </a:spcBef>
            </a:pPr>
            <a:r>
              <a:rPr lang="en-GB" sz="2400" dirty="0"/>
              <a:t>There are several marks available in the assignment for answering Unit 1 topic 1 questions, as part of GAC / Generic Assessment category 5.</a:t>
            </a:r>
          </a:p>
          <a:p>
            <a:pPr>
              <a:lnSpc>
                <a:spcPct val="110000"/>
              </a:lnSpc>
              <a:spcBef>
                <a:spcPts val="600"/>
              </a:spcBef>
            </a:pPr>
            <a:r>
              <a:rPr lang="en-GB" sz="2400" dirty="0"/>
              <a:t>To achieve these marks, </a:t>
            </a:r>
            <a:r>
              <a:rPr lang="en-GB" sz="2400" b="1" dirty="0">
                <a:solidFill>
                  <a:schemeClr val="bg1"/>
                </a:solidFill>
                <a:highlight>
                  <a:srgbClr val="FFFF00"/>
                </a:highlight>
              </a:rPr>
              <a:t>include your answers to the questions in an Appendix section/page in your OneNote Notebook </a:t>
            </a:r>
            <a:r>
              <a:rPr lang="en-GB" sz="2400" dirty="0"/>
              <a:t>(more on this in the next couple of slides).</a:t>
            </a:r>
          </a:p>
          <a:p>
            <a:pPr>
              <a:lnSpc>
                <a:spcPct val="110000"/>
              </a:lnSpc>
              <a:spcBef>
                <a:spcPts val="600"/>
              </a:spcBef>
            </a:pPr>
            <a:r>
              <a:rPr lang="en-GB" sz="2400" dirty="0"/>
              <a:t>You gain the marks by including the answers in your OneNote Notebook.</a:t>
            </a:r>
          </a:p>
          <a:p>
            <a:pPr>
              <a:lnSpc>
                <a:spcPct val="110000"/>
              </a:lnSpc>
              <a:spcBef>
                <a:spcPts val="600"/>
              </a:spcBef>
            </a:pPr>
            <a:endParaRPr lang="en-GB" sz="2400" dirty="0"/>
          </a:p>
        </p:txBody>
      </p:sp>
      <p:pic>
        <p:nvPicPr>
          <p:cNvPr id="5" name="Graphic 4" descr="Badge Question Mark with solid fill">
            <a:extLst>
              <a:ext uri="{FF2B5EF4-FFF2-40B4-BE49-F238E27FC236}">
                <a16:creationId xmlns:a16="http://schemas.microsoft.com/office/drawing/2014/main" id="{D728BD42-D91F-5135-F114-C9BDB77EBE2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889841" y="168994"/>
            <a:ext cx="1422827" cy="1422827"/>
          </a:xfrm>
          <a:prstGeom prst="rect">
            <a:avLst/>
          </a:prstGeom>
        </p:spPr>
      </p:pic>
    </p:spTree>
    <p:extLst>
      <p:ext uri="{BB962C8B-B14F-4D97-AF65-F5344CB8AC3E}">
        <p14:creationId xmlns:p14="http://schemas.microsoft.com/office/powerpoint/2010/main" val="37785838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352443" y="652177"/>
            <a:ext cx="6723524" cy="857661"/>
          </a:xfrm>
        </p:spPr>
        <p:txBody>
          <a:bodyPr vert="horz" lIns="91440" tIns="45720" rIns="91440" bIns="45720" rtlCol="0" anchor="b">
            <a:normAutofit/>
          </a:bodyPr>
          <a:lstStyle/>
          <a:p>
            <a:r>
              <a:rPr lang="en-US" sz="4800" b="1" u="sng" dirty="0"/>
              <a:t>Forum emails:</a:t>
            </a: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457200" y="1649167"/>
            <a:ext cx="7629181" cy="4316122"/>
          </a:xfrm>
        </p:spPr>
        <p:txBody>
          <a:bodyPr vert="horz" lIns="91440" tIns="45720" rIns="91440" bIns="45720" rtlCol="0" anchor="t">
            <a:noAutofit/>
          </a:bodyPr>
          <a:lstStyle/>
          <a:p>
            <a:pPr marL="342900" lvl="0" indent="-342900">
              <a:lnSpc>
                <a:spcPct val="100000"/>
              </a:lnSpc>
              <a:spcBef>
                <a:spcPts val="600"/>
              </a:spcBef>
              <a:spcAft>
                <a:spcPts val="0"/>
              </a:spcAft>
              <a:buSzPts val="1200"/>
              <a:buFont typeface="Arial" panose="020B0604020202020204" pitchFamily="34" charset="0"/>
              <a:buChar char="•"/>
            </a:pPr>
            <a:r>
              <a:rPr lang="en-US" sz="2400" dirty="0"/>
              <a:t>You can </a:t>
            </a:r>
            <a:r>
              <a:rPr lang="en-US" sz="2400" b="1" u="sng" dirty="0"/>
              <a:t>unsubscribe</a:t>
            </a:r>
            <a:r>
              <a:rPr lang="en-US" sz="2400" dirty="0"/>
              <a:t> from forum posts when you start to receive email notifications in your inbox that others are posting in the forum.</a:t>
            </a:r>
          </a:p>
          <a:p>
            <a:pPr lvl="0" algn="ctr">
              <a:lnSpc>
                <a:spcPct val="100000"/>
              </a:lnSpc>
              <a:spcBef>
                <a:spcPts val="600"/>
              </a:spcBef>
              <a:spcAft>
                <a:spcPts val="0"/>
              </a:spcAft>
              <a:buSzPts val="1200"/>
            </a:pPr>
            <a:r>
              <a:rPr lang="en-US" sz="5400" b="1" u="sng" dirty="0"/>
              <a:t>* UNSUBSCRIBE *</a:t>
            </a:r>
          </a:p>
        </p:txBody>
      </p:sp>
      <p:sp>
        <p:nvSpPr>
          <p:cNvPr id="13" name="Rectangle 1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6" name="Graphic 6" descr="Open envelope outline">
            <a:extLst>
              <a:ext uri="{FF2B5EF4-FFF2-40B4-BE49-F238E27FC236}">
                <a16:creationId xmlns:a16="http://schemas.microsoft.com/office/drawing/2014/main" id="{0A35B71F-34FC-4044-B56D-B2E876206808}"/>
              </a:ext>
            </a:extLst>
          </p:cNvPr>
          <p:cNvPicPr>
            <a:picLocks noGrp="1" noChangeAspect="1"/>
          </p:cNvPicPr>
          <p:nvPr>
            <p:ph type="pic"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8123333" y="1343723"/>
            <a:ext cx="4170530" cy="4170530"/>
          </a:xfrm>
          <a:prstGeom prst="rect">
            <a:avLst/>
          </a:prstGeom>
        </p:spPr>
      </p:pic>
      <p:grpSp>
        <p:nvGrpSpPr>
          <p:cNvPr id="3" name="Group 2">
            <a:extLst>
              <a:ext uri="{FF2B5EF4-FFF2-40B4-BE49-F238E27FC236}">
                <a16:creationId xmlns:a16="http://schemas.microsoft.com/office/drawing/2014/main" id="{DA484B62-5B07-26C0-149F-52ED973FC38C}"/>
              </a:ext>
            </a:extLst>
          </p:cNvPr>
          <p:cNvGrpSpPr/>
          <p:nvPr/>
        </p:nvGrpSpPr>
        <p:grpSpPr>
          <a:xfrm>
            <a:off x="2565321" y="4286086"/>
            <a:ext cx="3412938" cy="1517220"/>
            <a:chOff x="4646007" y="4975654"/>
            <a:chExt cx="3412938" cy="1517220"/>
          </a:xfrm>
        </p:grpSpPr>
        <p:pic>
          <p:nvPicPr>
            <p:cNvPr id="5" name="Graphic 4" descr="Programmer male with solid fill">
              <a:extLst>
                <a:ext uri="{FF2B5EF4-FFF2-40B4-BE49-F238E27FC236}">
                  <a16:creationId xmlns:a16="http://schemas.microsoft.com/office/drawing/2014/main" id="{8A2E7F83-58F5-8FE9-B01D-772C60A4515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646007" y="5173361"/>
              <a:ext cx="1319513" cy="1319513"/>
            </a:xfrm>
            <a:prstGeom prst="rect">
              <a:avLst/>
            </a:prstGeom>
          </p:spPr>
        </p:pic>
        <p:pic>
          <p:nvPicPr>
            <p:cNvPr id="7" name="Graphic 6" descr="Programmer female with solid fill">
              <a:extLst>
                <a:ext uri="{FF2B5EF4-FFF2-40B4-BE49-F238E27FC236}">
                  <a16:creationId xmlns:a16="http://schemas.microsoft.com/office/drawing/2014/main" id="{494A25DC-C9EA-7660-BBFF-1D437B71577C}"/>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739432" y="5173361"/>
              <a:ext cx="1319513" cy="1319513"/>
            </a:xfrm>
            <a:prstGeom prst="rect">
              <a:avLst/>
            </a:prstGeom>
          </p:spPr>
        </p:pic>
        <p:pic>
          <p:nvPicPr>
            <p:cNvPr id="8" name="Graphic 7" descr="Upload with solid fill">
              <a:extLst>
                <a:ext uri="{FF2B5EF4-FFF2-40B4-BE49-F238E27FC236}">
                  <a16:creationId xmlns:a16="http://schemas.microsoft.com/office/drawing/2014/main" id="{0B342B8A-B8A8-4874-6D79-235E41E39A3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766589" y="4975654"/>
              <a:ext cx="1171774" cy="1171774"/>
            </a:xfrm>
            <a:prstGeom prst="rect">
              <a:avLst/>
            </a:prstGeom>
          </p:spPr>
        </p:pic>
      </p:grpSp>
    </p:spTree>
    <p:extLst>
      <p:ext uri="{BB962C8B-B14F-4D97-AF65-F5344CB8AC3E}">
        <p14:creationId xmlns:p14="http://schemas.microsoft.com/office/powerpoint/2010/main" val="4360848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E7F2F-429D-04D1-5B67-06B2353AF37A}"/>
              </a:ext>
            </a:extLst>
          </p:cNvPr>
          <p:cNvSpPr>
            <a:spLocks noGrp="1"/>
          </p:cNvSpPr>
          <p:nvPr>
            <p:ph type="title"/>
          </p:nvPr>
        </p:nvSpPr>
        <p:spPr>
          <a:xfrm>
            <a:off x="381000" y="365125"/>
            <a:ext cx="10515600" cy="1325563"/>
          </a:xfrm>
        </p:spPr>
        <p:txBody>
          <a:bodyPr>
            <a:normAutofit/>
          </a:bodyPr>
          <a:lstStyle/>
          <a:p>
            <a:r>
              <a:rPr lang="en-GB" sz="4800" b="1" u="sng" dirty="0"/>
              <a:t>Activity: Create a OneNote Notebook</a:t>
            </a:r>
          </a:p>
        </p:txBody>
      </p:sp>
      <p:sp>
        <p:nvSpPr>
          <p:cNvPr id="3" name="Content Placeholder 2">
            <a:extLst>
              <a:ext uri="{FF2B5EF4-FFF2-40B4-BE49-F238E27FC236}">
                <a16:creationId xmlns:a16="http://schemas.microsoft.com/office/drawing/2014/main" id="{2811957B-740C-3929-F030-CC80D6A13D00}"/>
              </a:ext>
            </a:extLst>
          </p:cNvPr>
          <p:cNvSpPr>
            <a:spLocks noGrp="1"/>
          </p:cNvSpPr>
          <p:nvPr>
            <p:ph idx="1"/>
          </p:nvPr>
        </p:nvSpPr>
        <p:spPr>
          <a:xfrm>
            <a:off x="738307" y="1690688"/>
            <a:ext cx="10515600" cy="4351338"/>
          </a:xfrm>
        </p:spPr>
        <p:txBody>
          <a:bodyPr>
            <a:normAutofit/>
          </a:bodyPr>
          <a:lstStyle/>
          <a:p>
            <a:pPr marL="0" indent="0">
              <a:buNone/>
            </a:pPr>
            <a:r>
              <a:rPr lang="en-GB" dirty="0">
                <a:effectLst/>
                <a:latin typeface="Arial" panose="020B0604020202020204" pitchFamily="34" charset="0"/>
                <a:ea typeface="Times New Roman" panose="02020603050405020304" pitchFamily="18" charset="0"/>
                <a:cs typeface="Arial" panose="020B0604020202020204" pitchFamily="34" charset="0"/>
              </a:rPr>
              <a:t>The Assignment asks you to create an </a:t>
            </a:r>
            <a:r>
              <a:rPr lang="en-GB" dirty="0">
                <a:effectLst/>
                <a:latin typeface="Arial" panose="020B0604020202020204" pitchFamily="34" charset="0"/>
                <a:ea typeface="Times New Roman" panose="02020603050405020304" pitchFamily="18" charset="0"/>
                <a:cs typeface="Times New Roman" panose="02020603050405020304" pitchFamily="18" charset="0"/>
              </a:rPr>
              <a:t>online ‘</a:t>
            </a:r>
            <a:r>
              <a:rPr lang="en-GB" b="1" dirty="0">
                <a:effectLst/>
                <a:latin typeface="Arial" panose="020B0604020202020204" pitchFamily="34" charset="0"/>
                <a:ea typeface="Times New Roman" panose="02020603050405020304" pitchFamily="18" charset="0"/>
                <a:cs typeface="Times New Roman" panose="02020603050405020304" pitchFamily="18" charset="0"/>
              </a:rPr>
              <a:t>Project Proposal’ in OneNote</a:t>
            </a:r>
            <a:r>
              <a:rPr lang="en-GB" dirty="0">
                <a:effectLst/>
                <a:latin typeface="Arial" panose="020B0604020202020204" pitchFamily="34" charset="0"/>
                <a:ea typeface="Times New Roman" panose="02020603050405020304" pitchFamily="18" charset="0"/>
                <a:cs typeface="Arial" panose="020B0604020202020204" pitchFamily="34" charset="0"/>
              </a:rPr>
              <a:t> to include your answers for each of the Assignment tasks.</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marL="514350" indent="-514350">
              <a:buFont typeface="+mj-lt"/>
              <a:buAutoNum type="arabicPeriod"/>
            </a:pPr>
            <a:r>
              <a:rPr lang="en-GB" sz="3200" dirty="0"/>
              <a:t>Open the Microsoft ‘</a:t>
            </a:r>
            <a:r>
              <a:rPr lang="en-GB" sz="3200" b="1" dirty="0"/>
              <a:t>OneNote</a:t>
            </a:r>
            <a:r>
              <a:rPr lang="en-GB" sz="3200" dirty="0"/>
              <a:t>’ App</a:t>
            </a:r>
          </a:p>
          <a:p>
            <a:pPr marL="514350" indent="-514350">
              <a:buFont typeface="+mj-lt"/>
              <a:buAutoNum type="arabicPeriod"/>
            </a:pPr>
            <a:r>
              <a:rPr lang="en-GB" sz="3200" dirty="0"/>
              <a:t>Give your ‘</a:t>
            </a:r>
            <a:r>
              <a:rPr lang="en-GB" sz="3200" b="1" dirty="0"/>
              <a:t>Notebook</a:t>
            </a:r>
            <a:r>
              <a:rPr lang="en-GB" sz="3200" dirty="0"/>
              <a:t>’ a title e.g. </a:t>
            </a:r>
            <a:r>
              <a:rPr lang="en-GB" sz="3200" b="1" dirty="0"/>
              <a:t>CM-CVC Assignment 1.</a:t>
            </a:r>
          </a:p>
          <a:p>
            <a:pPr marL="514350" indent="-514350">
              <a:buFont typeface="+mj-lt"/>
              <a:buAutoNum type="arabicPeriod"/>
            </a:pPr>
            <a:r>
              <a:rPr lang="en-GB" sz="3200" dirty="0"/>
              <a:t>Create </a:t>
            </a:r>
            <a:r>
              <a:rPr lang="en-GB" sz="3200" b="1" dirty="0"/>
              <a:t>4</a:t>
            </a:r>
            <a:r>
              <a:rPr lang="en-GB" sz="3200" dirty="0"/>
              <a:t> </a:t>
            </a:r>
            <a:r>
              <a:rPr lang="en-GB" sz="3200" b="1" dirty="0"/>
              <a:t>sections</a:t>
            </a:r>
            <a:r>
              <a:rPr lang="en-GB" sz="3200" dirty="0"/>
              <a:t> (tabs along the top) or </a:t>
            </a:r>
            <a:r>
              <a:rPr lang="en-GB" sz="3200" b="1" dirty="0"/>
              <a:t>pages</a:t>
            </a:r>
            <a:r>
              <a:rPr lang="en-GB" sz="3200" dirty="0"/>
              <a:t> (down the side) titled e.g. Welcome/Title page, Task 1, Task 2 and Task 3 to hold content for each task answer.</a:t>
            </a:r>
          </a:p>
          <a:p>
            <a:pPr marL="0" indent="0">
              <a:buNone/>
            </a:pPr>
            <a:r>
              <a:rPr lang="en-GB" sz="1800" dirty="0"/>
              <a:t>For more information on using OneNote please click here: </a:t>
            </a:r>
            <a:r>
              <a:rPr lang="en-GB" sz="1800" dirty="0">
                <a:hlinkClick r:id="rId2"/>
              </a:rPr>
              <a:t>Microsoft Office Online Guides | UWTSD</a:t>
            </a:r>
            <a:r>
              <a:rPr lang="en-GB" sz="1800" dirty="0"/>
              <a:t>.</a:t>
            </a:r>
          </a:p>
        </p:txBody>
      </p:sp>
      <p:pic>
        <p:nvPicPr>
          <p:cNvPr id="5" name="Graphic 4" descr="Internet with solid fill">
            <a:extLst>
              <a:ext uri="{FF2B5EF4-FFF2-40B4-BE49-F238E27FC236}">
                <a16:creationId xmlns:a16="http://schemas.microsoft.com/office/drawing/2014/main" id="{EE808ED6-7701-886C-8286-29CF520F8FD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072486" y="158649"/>
            <a:ext cx="1738514" cy="1738514"/>
          </a:xfrm>
          <a:prstGeom prst="rect">
            <a:avLst/>
          </a:prstGeom>
        </p:spPr>
      </p:pic>
    </p:spTree>
    <p:extLst>
      <p:ext uri="{BB962C8B-B14F-4D97-AF65-F5344CB8AC3E}">
        <p14:creationId xmlns:p14="http://schemas.microsoft.com/office/powerpoint/2010/main" val="27732249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652963" y="263680"/>
            <a:ext cx="8083783" cy="1461778"/>
          </a:xfrm>
        </p:spPr>
        <p:txBody>
          <a:bodyPr vert="horz" lIns="91440" tIns="45720" rIns="91440" bIns="45720" rtlCol="0" anchor="ctr">
            <a:normAutofit/>
          </a:bodyPr>
          <a:lstStyle/>
          <a:p>
            <a:r>
              <a:rPr lang="en-US" sz="4800" b="1" u="sng" kern="1200" dirty="0">
                <a:solidFill>
                  <a:schemeClr val="tx1"/>
                </a:solidFill>
                <a:latin typeface="+mj-lt"/>
                <a:ea typeface="+mj-ea"/>
                <a:cs typeface="+mj-cs"/>
              </a:rPr>
              <a:t>Online content: Unit 1 </a:t>
            </a:r>
            <a:r>
              <a:rPr lang="en-US" sz="4800" b="1" u="sng" dirty="0"/>
              <a:t>Section</a:t>
            </a:r>
            <a:r>
              <a:rPr lang="en-US" sz="4800" b="1" u="sng" kern="1200" dirty="0">
                <a:solidFill>
                  <a:schemeClr val="tx1"/>
                </a:solidFill>
                <a:latin typeface="+mj-lt"/>
                <a:ea typeface="+mj-ea"/>
                <a:cs typeface="+mj-cs"/>
              </a:rPr>
              <a:t> 1</a:t>
            </a: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325837" y="1540980"/>
            <a:ext cx="8929675" cy="4770609"/>
          </a:xfrm>
        </p:spPr>
        <p:txBody>
          <a:bodyPr vert="horz" lIns="91440" tIns="45720" rIns="91440" bIns="45720" rtlCol="0">
            <a:normAutofit/>
          </a:bodyPr>
          <a:lstStyle/>
          <a:p>
            <a:pPr marL="514350" indent="-228600">
              <a:lnSpc>
                <a:spcPct val="100000"/>
              </a:lnSpc>
              <a:spcBef>
                <a:spcPts val="600"/>
              </a:spcBef>
              <a:buFont typeface="Arial" panose="020B0604020202020204" pitchFamily="34" charset="0"/>
              <a:buChar char="•"/>
            </a:pPr>
            <a:r>
              <a:rPr lang="en-US" sz="2800" dirty="0"/>
              <a:t>To complete task 1, you will need to go through the Online learning content for section 1 of Unit 1, located in the ‘Unit 1’ tile on Moodle, and complete the following lesson:</a:t>
            </a:r>
          </a:p>
          <a:p>
            <a:pPr marL="971550" lvl="1" indent="-228600">
              <a:lnSpc>
                <a:spcPct val="100000"/>
              </a:lnSpc>
              <a:spcBef>
                <a:spcPts val="600"/>
              </a:spcBef>
              <a:buFont typeface="Arial" panose="020B0604020202020204" pitchFamily="34" charset="0"/>
              <a:buChar char="•"/>
            </a:pPr>
            <a:r>
              <a:rPr lang="en-US" sz="3200" b="1" dirty="0">
                <a:solidFill>
                  <a:srgbClr val="FFFF00"/>
                </a:solidFill>
              </a:rPr>
              <a:t>Section 1 - How Innovation Shapes the World. </a:t>
            </a:r>
            <a:endParaRPr lang="en-US" sz="3200" dirty="0">
              <a:solidFill>
                <a:srgbClr val="FFFF00"/>
              </a:solidFill>
            </a:endParaRPr>
          </a:p>
          <a:p>
            <a:pPr marL="514350" indent="-228600">
              <a:lnSpc>
                <a:spcPct val="100000"/>
              </a:lnSpc>
              <a:spcBef>
                <a:spcPts val="600"/>
              </a:spcBef>
              <a:buFont typeface="Arial" panose="020B0604020202020204" pitchFamily="34" charset="0"/>
              <a:buChar char="•"/>
            </a:pPr>
            <a:r>
              <a:rPr lang="en-US" sz="2800" b="1" dirty="0"/>
              <a:t>Section 1 consists of 3 sub-sections</a:t>
            </a:r>
            <a:r>
              <a:rPr lang="en-US" sz="2800" dirty="0"/>
              <a:t>:</a:t>
            </a:r>
          </a:p>
          <a:p>
            <a:pPr marL="971550" lvl="1" indent="-228600">
              <a:lnSpc>
                <a:spcPct val="100000"/>
              </a:lnSpc>
              <a:spcBef>
                <a:spcPts val="600"/>
              </a:spcBef>
              <a:buFont typeface="Arial" panose="020B0604020202020204" pitchFamily="34" charset="0"/>
              <a:buChar char="•"/>
            </a:pPr>
            <a:r>
              <a:rPr lang="en-US" sz="2800" dirty="0"/>
              <a:t>1: </a:t>
            </a:r>
            <a:r>
              <a:rPr lang="en-US" sz="2800" b="1" dirty="0"/>
              <a:t>Innovation is Everywhere</a:t>
            </a:r>
            <a:r>
              <a:rPr lang="en-US" sz="2800" dirty="0"/>
              <a:t>.</a:t>
            </a:r>
          </a:p>
          <a:p>
            <a:pPr marL="971550" lvl="1" indent="-228600">
              <a:lnSpc>
                <a:spcPct val="100000"/>
              </a:lnSpc>
              <a:spcBef>
                <a:spcPts val="600"/>
              </a:spcBef>
              <a:buFont typeface="Arial" panose="020B0604020202020204" pitchFamily="34" charset="0"/>
              <a:buChar char="•"/>
            </a:pPr>
            <a:r>
              <a:rPr lang="en-US" sz="2800" dirty="0"/>
              <a:t>2: </a:t>
            </a:r>
            <a:r>
              <a:rPr lang="en-US" sz="2800" b="1" dirty="0"/>
              <a:t>The onward march of Technology.</a:t>
            </a:r>
          </a:p>
          <a:p>
            <a:pPr marL="971550" lvl="1" indent="-228600">
              <a:lnSpc>
                <a:spcPct val="100000"/>
              </a:lnSpc>
              <a:spcBef>
                <a:spcPts val="600"/>
              </a:spcBef>
              <a:buFont typeface="Arial" panose="020B0604020202020204" pitchFamily="34" charset="0"/>
              <a:buChar char="•"/>
            </a:pPr>
            <a:r>
              <a:rPr lang="en-US" sz="2800" dirty="0"/>
              <a:t>3: </a:t>
            </a:r>
            <a:r>
              <a:rPr lang="en-US" sz="2800" b="1" dirty="0"/>
              <a:t>Creativity &amp; You</a:t>
            </a:r>
            <a:r>
              <a:rPr lang="en-US" sz="2800" dirty="0"/>
              <a:t>.</a:t>
            </a:r>
          </a:p>
        </p:txBody>
      </p:sp>
      <p:sp>
        <p:nvSpPr>
          <p:cNvPr id="26" name="Freeform: Shape 25">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Graphic 9" descr="Lightbulb outline">
            <a:extLst>
              <a:ext uri="{FF2B5EF4-FFF2-40B4-BE49-F238E27FC236}">
                <a16:creationId xmlns:a16="http://schemas.microsoft.com/office/drawing/2014/main" id="{A9B5C3E7-1171-4A10-95BF-19F9A7B5D19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052676">
            <a:off x="8785336" y="2705328"/>
            <a:ext cx="2521967" cy="2521967"/>
          </a:xfrm>
          <a:prstGeom prst="rect">
            <a:avLst/>
          </a:prstGeom>
        </p:spPr>
      </p:pic>
    </p:spTree>
    <p:extLst>
      <p:ext uri="{BB962C8B-B14F-4D97-AF65-F5344CB8AC3E}">
        <p14:creationId xmlns:p14="http://schemas.microsoft.com/office/powerpoint/2010/main" val="33291443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5" descr="Network outline">
            <a:extLst>
              <a:ext uri="{FF2B5EF4-FFF2-40B4-BE49-F238E27FC236}">
                <a16:creationId xmlns:a16="http://schemas.microsoft.com/office/drawing/2014/main" id="{CFB0FF1E-A655-200B-FFA8-4CDCDBE43E5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189009">
            <a:off x="9779303" y="-64286"/>
            <a:ext cx="2472359" cy="2472359"/>
          </a:xfrm>
          <a:prstGeom prst="rect">
            <a:avLst/>
          </a:prstGeom>
        </p:spPr>
      </p:pic>
      <p:sp>
        <p:nvSpPr>
          <p:cNvPr id="2" name="Title 1">
            <a:extLst>
              <a:ext uri="{FF2B5EF4-FFF2-40B4-BE49-F238E27FC236}">
                <a16:creationId xmlns:a16="http://schemas.microsoft.com/office/drawing/2014/main" id="{B1C9E98E-3DD0-BB25-9058-D31BF2740DBC}"/>
              </a:ext>
            </a:extLst>
          </p:cNvPr>
          <p:cNvSpPr>
            <a:spLocks noGrp="1"/>
          </p:cNvSpPr>
          <p:nvPr>
            <p:ph type="title"/>
          </p:nvPr>
        </p:nvSpPr>
        <p:spPr>
          <a:xfrm>
            <a:off x="220764" y="663567"/>
            <a:ext cx="10515600" cy="1325563"/>
          </a:xfrm>
        </p:spPr>
        <p:txBody>
          <a:bodyPr>
            <a:normAutofit/>
          </a:bodyPr>
          <a:lstStyle/>
          <a:p>
            <a:r>
              <a:rPr lang="en-GB" sz="4800" b="1" u="sng" dirty="0"/>
              <a:t>Activity 1: Assignment 1 Task 1 Q1</a:t>
            </a:r>
          </a:p>
        </p:txBody>
      </p:sp>
      <p:sp>
        <p:nvSpPr>
          <p:cNvPr id="3" name="Content Placeholder 2">
            <a:extLst>
              <a:ext uri="{FF2B5EF4-FFF2-40B4-BE49-F238E27FC236}">
                <a16:creationId xmlns:a16="http://schemas.microsoft.com/office/drawing/2014/main" id="{1A88FC07-339F-878A-E764-8ACEF7985F2A}"/>
              </a:ext>
            </a:extLst>
          </p:cNvPr>
          <p:cNvSpPr>
            <a:spLocks noGrp="1"/>
          </p:cNvSpPr>
          <p:nvPr>
            <p:ph idx="1"/>
          </p:nvPr>
        </p:nvSpPr>
        <p:spPr>
          <a:xfrm>
            <a:off x="528221" y="2149224"/>
            <a:ext cx="10672137" cy="3852377"/>
          </a:xfrm>
        </p:spPr>
        <p:txBody>
          <a:bodyPr>
            <a:normAutofit/>
          </a:bodyPr>
          <a:lstStyle/>
          <a:p>
            <a:pPr marL="457200" indent="-457200">
              <a:lnSpc>
                <a:spcPct val="100000"/>
              </a:lnSpc>
              <a:spcBef>
                <a:spcPts val="0"/>
              </a:spcBef>
              <a:spcAft>
                <a:spcPts val="600"/>
              </a:spcAft>
              <a:buFont typeface="+mj-lt"/>
              <a:buAutoNum type="arabicPeriod"/>
            </a:pPr>
            <a:r>
              <a:rPr lang="en-GB" sz="3200" b="1" dirty="0"/>
              <a:t>Session 1: </a:t>
            </a:r>
            <a:r>
              <a:rPr lang="en-GB" sz="3200" dirty="0"/>
              <a:t>Review ‘</a:t>
            </a:r>
            <a:r>
              <a:rPr lang="en-GB" sz="3200" b="1" dirty="0"/>
              <a:t>Unit 1 Topic 1 - How Innovation Shapes The World</a:t>
            </a:r>
            <a:r>
              <a:rPr lang="en-GB" sz="3200" dirty="0"/>
              <a:t>’ and summarise some of the key topics in approx. 500 words (excluding images/direct quotes). </a:t>
            </a:r>
          </a:p>
          <a:p>
            <a:pPr marL="457200" indent="-457200">
              <a:lnSpc>
                <a:spcPct val="100000"/>
              </a:lnSpc>
              <a:spcBef>
                <a:spcPts val="0"/>
              </a:spcBef>
              <a:spcAft>
                <a:spcPts val="600"/>
              </a:spcAft>
              <a:buFont typeface="+mj-lt"/>
              <a:buAutoNum type="arabicPeriod"/>
            </a:pPr>
            <a:r>
              <a:rPr lang="en-GB" sz="3200" dirty="0"/>
              <a:t>You decide which key topics you would like to summarise based on the ones that interest you (choose several), perhaps one area from each sub-section.</a:t>
            </a:r>
          </a:p>
        </p:txBody>
      </p:sp>
    </p:spTree>
    <p:extLst>
      <p:ext uri="{BB962C8B-B14F-4D97-AF65-F5344CB8AC3E}">
        <p14:creationId xmlns:p14="http://schemas.microsoft.com/office/powerpoint/2010/main" val="11458040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Register.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4447308" y="591344"/>
            <a:ext cx="6906491" cy="5585619"/>
          </a:xfrm>
        </p:spPr>
        <p:txBody>
          <a:bodyPr anchor="ctr">
            <a:normAutofit/>
          </a:bodyPr>
          <a:lstStyle/>
          <a:p>
            <a:r>
              <a:rPr lang="en-GB" dirty="0"/>
              <a:t>Tutor: Download participant list from teams.</a:t>
            </a:r>
          </a:p>
        </p:txBody>
      </p:sp>
    </p:spTree>
    <p:extLst>
      <p:ext uri="{BB962C8B-B14F-4D97-AF65-F5344CB8AC3E}">
        <p14:creationId xmlns:p14="http://schemas.microsoft.com/office/powerpoint/2010/main" val="29612666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sz="4800" kern="1200" dirty="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624C785-6A0E-4F79-A004-25883BFC9942}"/>
              </a:ext>
            </a:extLst>
          </p:cNvPr>
          <p:cNvSpPr txBox="1"/>
          <p:nvPr/>
        </p:nvSpPr>
        <p:spPr>
          <a:xfrm>
            <a:off x="1199349" y="2002965"/>
            <a:ext cx="2973081" cy="2852070"/>
          </a:xfrm>
          <a:prstGeom prst="rect">
            <a:avLst/>
          </a:prstGeom>
        </p:spPr>
        <p:txBody>
          <a:bodyPr vert="horz" lIns="91440" tIns="45720" rIns="91440" bIns="45720" rtlCol="0" anchor="ctr">
            <a:normAutofit/>
          </a:bodyPr>
          <a:lstStyle/>
          <a:p>
            <a:pPr>
              <a:lnSpc>
                <a:spcPct val="90000"/>
              </a:lnSpc>
              <a:spcAft>
                <a:spcPts val="600"/>
              </a:spcAft>
            </a:pPr>
            <a:r>
              <a:rPr lang="en-US" sz="4400" dirty="0">
                <a:solidFill>
                  <a:srgbClr val="FFFFFF"/>
                </a:solidFill>
              </a:rPr>
              <a:t>Q&amp;A.</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7446748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50" y="627348"/>
            <a:ext cx="8614193" cy="1033669"/>
          </a:xfrm>
          <a:ln w="28575">
            <a:solidFill>
              <a:schemeClr val="tx1"/>
            </a:solidFill>
          </a:ln>
        </p:spPr>
        <p:txBody>
          <a:bodyPr>
            <a:normAutofit/>
          </a:bodyPr>
          <a:lstStyle/>
          <a:p>
            <a:r>
              <a:rPr lang="en-GB" sz="6000" b="1" dirty="0"/>
              <a:t>Bg. </a:t>
            </a:r>
            <a:r>
              <a:rPr lang="en-GB" sz="4800" b="1" u="sng" dirty="0"/>
              <a:t>Q&amp;A Etiquette</a:t>
            </a:r>
            <a:endParaRPr lang="en-GB" sz="5400" b="1" u="sng" dirty="0">
              <a:solidFill>
                <a:srgbClr val="FFFFFF"/>
              </a:solidFill>
            </a:endParaRPr>
          </a:p>
        </p:txBody>
      </p:sp>
      <p:sp>
        <p:nvSpPr>
          <p:cNvPr id="3" name="Content Placeholder 2">
            <a:extLst>
              <a:ext uri="{FF2B5EF4-FFF2-40B4-BE49-F238E27FC236}">
                <a16:creationId xmlns:a16="http://schemas.microsoft.com/office/drawing/2014/main" id="{825D8F02-9F7D-3772-7848-0194802C3F3F}"/>
              </a:ext>
            </a:extLst>
          </p:cNvPr>
          <p:cNvSpPr>
            <a:spLocks noGrp="1"/>
          </p:cNvSpPr>
          <p:nvPr>
            <p:ph idx="1"/>
          </p:nvPr>
        </p:nvSpPr>
        <p:spPr>
          <a:xfrm>
            <a:off x="745350" y="1942899"/>
            <a:ext cx="10283787" cy="4351338"/>
          </a:xfrm>
        </p:spPr>
        <p:txBody>
          <a:bodyPr>
            <a:normAutofit fontScale="85000" lnSpcReduction="10000"/>
          </a:bodyPr>
          <a:lstStyle/>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To ensure fairness for all and to ensure everyone equally benefits from </a:t>
            </a:r>
            <a:r>
              <a:rPr lang="en-GB" sz="2800" dirty="0">
                <a:ea typeface="DengXian" panose="02010600030101010101" pitchFamily="2" charset="-122"/>
                <a:cs typeface="Times New Roman" panose="02020603050405020304" pitchFamily="18" charset="0"/>
              </a:rPr>
              <a:t>answers, </a:t>
            </a:r>
            <a:r>
              <a:rPr lang="en-GB" sz="2800" b="1" dirty="0">
                <a:ea typeface="DengXian" panose="02010600030101010101" pitchFamily="2" charset="-122"/>
                <a:cs typeface="Times New Roman" panose="02020603050405020304" pitchFamily="18" charset="0"/>
              </a:rPr>
              <a:t>i</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f you have a general/module/assessment question, ask during the weekly tutorial session</a:t>
            </a:r>
            <a:r>
              <a:rPr lang="en-GB" sz="2800" dirty="0">
                <a:effectLst/>
                <a:latin typeface="Calibri" panose="020F0502020204030204" pitchFamily="34" charset="0"/>
                <a:ea typeface="DengXian" panose="02010600030101010101" pitchFamily="2" charset="-122"/>
                <a:cs typeface="Times New Roman" panose="02020603050405020304" pitchFamily="18" charset="0"/>
              </a:rPr>
              <a:t>. </a:t>
            </a:r>
          </a:p>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If you have a </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personal question </a:t>
            </a:r>
            <a:r>
              <a:rPr lang="en-GB" sz="2800" dirty="0">
                <a:effectLst/>
                <a:latin typeface="Calibri" panose="020F0502020204030204" pitchFamily="34" charset="0"/>
                <a:ea typeface="DengXian" panose="02010600030101010101" pitchFamily="2" charset="-122"/>
                <a:cs typeface="Times New Roman" panose="02020603050405020304" pitchFamily="18" charset="0"/>
              </a:rPr>
              <a:t>that needs to be addressed in private, ask the module tutor privately during </a:t>
            </a:r>
            <a:r>
              <a:rPr lang="en-GB" sz="2800" dirty="0">
                <a:ea typeface="DengXian" panose="02010600030101010101" pitchFamily="2" charset="-122"/>
                <a:cs typeface="Times New Roman" panose="02020603050405020304" pitchFamily="18" charset="0"/>
              </a:rPr>
              <a:t>or after </a:t>
            </a:r>
            <a:r>
              <a:rPr lang="en-GB" sz="2800" dirty="0">
                <a:effectLst/>
                <a:latin typeface="Calibri" panose="020F0502020204030204" pitchFamily="34" charset="0"/>
                <a:ea typeface="DengXian" panose="02010600030101010101" pitchFamily="2" charset="-122"/>
                <a:cs typeface="Times New Roman" panose="02020603050405020304" pitchFamily="18" charset="0"/>
              </a:rPr>
              <a:t>the class. </a:t>
            </a:r>
            <a:r>
              <a:rPr lang="en-GB" sz="2800" dirty="0">
                <a:ea typeface="DengXian" panose="02010600030101010101" pitchFamily="2" charset="-122"/>
                <a:cs typeface="Times New Roman" panose="02020603050405020304" pitchFamily="18" charset="0"/>
              </a:rPr>
              <a:t>Or via </a:t>
            </a:r>
            <a:r>
              <a:rPr lang="en-GB" sz="2800" dirty="0">
                <a:effectLst/>
                <a:latin typeface="Calibri" panose="020F0502020204030204" pitchFamily="34" charset="0"/>
                <a:ea typeface="DengXian" panose="02010600030101010101" pitchFamily="2" charset="-122"/>
                <a:cs typeface="Times New Roman" panose="02020603050405020304" pitchFamily="18" charset="0"/>
              </a:rPr>
              <a:t>email</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 </a:t>
            </a:r>
            <a:r>
              <a:rPr lang="en-GB" sz="2800" dirty="0">
                <a:effectLst/>
                <a:latin typeface="Calibri" panose="020F0502020204030204" pitchFamily="34" charset="0"/>
                <a:ea typeface="DengXian" panose="02010600030101010101" pitchFamily="2" charset="-122"/>
                <a:cs typeface="Times New Roman" panose="02020603050405020304" pitchFamily="18" charset="0"/>
              </a:rPr>
              <a:t>and the tutor will get back to you asap. However due to the current number of modules and students being taught at the moment, it may take a little while. Sometimes, it is not possible to answer emails in-between lecture/tutorials sessions. If this is the case, please ask during or after the next Lecture-tutorial.</a:t>
            </a:r>
          </a:p>
          <a:p>
            <a:pPr>
              <a:lnSpc>
                <a:spcPct val="110000"/>
              </a:lnSpc>
              <a:spcBef>
                <a:spcPts val="600"/>
              </a:spcBef>
              <a:spcAft>
                <a:spcPts val="600"/>
              </a:spcAft>
            </a:pPr>
            <a:r>
              <a:rPr lang="en-GB" sz="2800" b="1" dirty="0">
                <a:ea typeface="DengXian" panose="02010600030101010101" pitchFamily="2" charset="-122"/>
                <a:cs typeface="Times New Roman" panose="02020603050405020304" pitchFamily="18" charset="0"/>
              </a:rPr>
              <a:t>For general questions, ask during the Lecture-tutorial Q&amp;A time</a:t>
            </a:r>
            <a:r>
              <a:rPr lang="en-GB" sz="2800" dirty="0">
                <a:ea typeface="DengXian" panose="02010600030101010101" pitchFamily="2" charset="-122"/>
                <a:cs typeface="Times New Roman" panose="02020603050405020304" pitchFamily="18" charset="0"/>
              </a:rPr>
              <a:t>.</a:t>
            </a:r>
            <a:endParaRPr lang="en-GB" sz="7200" dirty="0"/>
          </a:p>
          <a:p>
            <a:pPr marL="342900" lvl="0" indent="-342900">
              <a:lnSpc>
                <a:spcPct val="107000"/>
              </a:lnSpc>
              <a:spcAft>
                <a:spcPts val="800"/>
              </a:spcAft>
              <a:buFont typeface="+mj-lt"/>
              <a:buAutoNum type="arabicPeriod"/>
            </a:pPr>
            <a:endParaRPr lang="en-GB" sz="6000" dirty="0"/>
          </a:p>
        </p:txBody>
      </p:sp>
      <p:pic>
        <p:nvPicPr>
          <p:cNvPr id="6" name="Picture 5" descr="A picture containing icon&#10;&#10;Description automatically generated">
            <a:extLst>
              <a:ext uri="{FF2B5EF4-FFF2-40B4-BE49-F238E27FC236}">
                <a16:creationId xmlns:a16="http://schemas.microsoft.com/office/drawing/2014/main" id="{DB0015B1-3A23-5784-B61F-648C4EDB7CE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232969" y="323466"/>
            <a:ext cx="2396132" cy="1597921"/>
          </a:xfrm>
          <a:prstGeom prst="rect">
            <a:avLst/>
          </a:prstGeom>
        </p:spPr>
      </p:pic>
      <p:sp>
        <p:nvSpPr>
          <p:cNvPr id="7" name="TextBox 6">
            <a:extLst>
              <a:ext uri="{FF2B5EF4-FFF2-40B4-BE49-F238E27FC236}">
                <a16:creationId xmlns:a16="http://schemas.microsoft.com/office/drawing/2014/main" id="{79301E84-751D-7640-A84B-DE3479B5031F}"/>
              </a:ext>
            </a:extLst>
          </p:cNvPr>
          <p:cNvSpPr txBox="1"/>
          <p:nvPr/>
        </p:nvSpPr>
        <p:spPr>
          <a:xfrm>
            <a:off x="954107" y="6858000"/>
            <a:ext cx="10283786"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4" tooltip="https://wordpress.blog.tw/wordpress-common-q-a/"/>
              </a:rPr>
              <a:t>This Photo</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5" tooltip="https://creativecommons.org/licenses/by-nc-nd/3.0/"/>
              </a:rPr>
              <a:t>CC BY-NC-ND</a:t>
            </a:r>
            <a:endParaRPr kumimoji="0" lang="en-GB" sz="9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717885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ight Triangle 2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1101992" y="987213"/>
            <a:ext cx="9984615" cy="1597228"/>
          </a:xfrm>
        </p:spPr>
        <p:txBody>
          <a:bodyPr vert="horz" lIns="91440" tIns="45720" rIns="91440" bIns="45720" rtlCol="0" anchor="ctr">
            <a:normAutofit/>
          </a:bodyPr>
          <a:lstStyle/>
          <a:p>
            <a:r>
              <a:rPr lang="en-US" sz="6000" b="1" u="sng" kern="1200" dirty="0">
                <a:solidFill>
                  <a:schemeClr val="tx1"/>
                </a:solidFill>
                <a:latin typeface="+mj-lt"/>
                <a:ea typeface="+mj-ea"/>
                <a:cs typeface="+mj-cs"/>
              </a:rPr>
              <a:t>The Key to Success</a:t>
            </a:r>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9655372">
            <a:off x="6441665" y="1206058"/>
            <a:ext cx="4844965" cy="4844965"/>
          </a:xfrm>
          <a:prstGeom prst="rect">
            <a:avLst/>
          </a:prstGeom>
        </p:spPr>
      </p:pic>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248587" y="2412670"/>
            <a:ext cx="6248042" cy="2674004"/>
          </a:xfrm>
        </p:spPr>
        <p:txBody>
          <a:bodyPr vert="horz" lIns="91440" tIns="45720" rIns="91440" bIns="45720" rtlCol="0" anchor="t">
            <a:normAutofit/>
          </a:bodyPr>
          <a:lstStyle/>
          <a:p>
            <a:pPr marL="457200" indent="-457200">
              <a:buFont typeface="Arial" panose="020B0604020202020204" pitchFamily="34" charset="0"/>
              <a:buChar char="•"/>
            </a:pPr>
            <a:r>
              <a:rPr lang="en-US" sz="2800" dirty="0"/>
              <a:t>The key to success in this module is to make W</a:t>
            </a:r>
            <a:r>
              <a:rPr lang="en-US" sz="2800" b="1" dirty="0"/>
              <a:t>eekly progress. </a:t>
            </a:r>
          </a:p>
          <a:p>
            <a:pPr marL="457200" indent="-457200">
              <a:buFont typeface="Arial" panose="020B0604020202020204" pitchFamily="34" charset="0"/>
              <a:buChar char="•"/>
            </a:pPr>
            <a:r>
              <a:rPr lang="en-US" sz="2800" dirty="0"/>
              <a:t>You will not be able to leave it until the last minute.</a:t>
            </a:r>
          </a:p>
        </p:txBody>
      </p:sp>
    </p:spTree>
    <p:extLst>
      <p:ext uri="{BB962C8B-B14F-4D97-AF65-F5344CB8AC3E}">
        <p14:creationId xmlns:p14="http://schemas.microsoft.com/office/powerpoint/2010/main" val="13833489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03499" y="2920760"/>
            <a:ext cx="5222122" cy="1016480"/>
          </a:xfrm>
        </p:spPr>
        <p:txBody>
          <a:bodyPr vert="horz" lIns="91440" tIns="45720" rIns="91440" bIns="45720" rtlCol="0" anchor="t">
            <a:normAutofit/>
          </a:bodyPr>
          <a:lstStyle/>
          <a:p>
            <a:r>
              <a:rPr lang="en-US" dirty="0"/>
              <a:t>The End of Session 1.</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76355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4E4288A-DFC8-40A2-90E5-70E851A9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B63C2D82-D4FA-4A37-BB01-1E7B21E4FF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5199" y="634058"/>
            <a:ext cx="1128382" cy="847206"/>
            <a:chOff x="5307830" y="325570"/>
            <a:chExt cx="1128382" cy="847206"/>
          </a:xfrm>
        </p:grpSpPr>
        <p:sp>
          <p:nvSpPr>
            <p:cNvPr id="15" name="Freeform 5">
              <a:extLst>
                <a:ext uri="{FF2B5EF4-FFF2-40B4-BE49-F238E27FC236}">
                  <a16:creationId xmlns:a16="http://schemas.microsoft.com/office/drawing/2014/main" id="{C94E7FEF-0CE9-4AC2-94BB-02230C6DC0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EB546CC0-C1BC-48D2-8DA9-4B6028316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1B384DE3-BBA7-CC74-92B2-B311156D2048}"/>
              </a:ext>
            </a:extLst>
          </p:cNvPr>
          <p:cNvSpPr>
            <a:spLocks noGrp="1"/>
          </p:cNvSpPr>
          <p:nvPr>
            <p:ph type="title"/>
          </p:nvPr>
        </p:nvSpPr>
        <p:spPr>
          <a:xfrm>
            <a:off x="965199" y="1573116"/>
            <a:ext cx="3609261" cy="902453"/>
          </a:xfrm>
        </p:spPr>
        <p:txBody>
          <a:bodyPr anchor="t">
            <a:normAutofit/>
          </a:bodyPr>
          <a:lstStyle/>
          <a:p>
            <a:r>
              <a:rPr lang="en-US" sz="5400" b="1" u="sng" dirty="0"/>
              <a:t>Session 2</a:t>
            </a:r>
            <a:endParaRPr lang="en-GB" sz="5400" b="1" u="sng" dirty="0"/>
          </a:p>
        </p:txBody>
      </p:sp>
      <p:sp>
        <p:nvSpPr>
          <p:cNvPr id="18" name="Freeform 5">
            <a:extLst>
              <a:ext uri="{FF2B5EF4-FFF2-40B4-BE49-F238E27FC236}">
                <a16:creationId xmlns:a16="http://schemas.microsoft.com/office/drawing/2014/main" id="{BD2BFF02-DF78-4F07-B176-52514E131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062174" y="1653645"/>
            <a:ext cx="4689240" cy="411502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0" name="Freeform: Shape 19">
            <a:extLst>
              <a:ext uri="{FF2B5EF4-FFF2-40B4-BE49-F238E27FC236}">
                <a16:creationId xmlns:a16="http://schemas.microsoft.com/office/drawing/2014/main" id="{0DB06EAB-7D8C-403A-86C5-B5FD79A13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2865" y="634058"/>
            <a:ext cx="3154669" cy="2796247"/>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pic>
        <p:nvPicPr>
          <p:cNvPr id="7" name="Graphic 6" descr="Programmer female with solid fill">
            <a:extLst>
              <a:ext uri="{FF2B5EF4-FFF2-40B4-BE49-F238E27FC236}">
                <a16:creationId xmlns:a16="http://schemas.microsoft.com/office/drawing/2014/main" id="{1FCC0A52-15F9-6A66-BFF4-CD1F2B75F0E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212762" y="840321"/>
            <a:ext cx="1846470" cy="1846470"/>
          </a:xfrm>
          <a:prstGeom prst="rect">
            <a:avLst/>
          </a:prstGeom>
        </p:spPr>
      </p:pic>
      <p:sp>
        <p:nvSpPr>
          <p:cNvPr id="3" name="Content Placeholder 2">
            <a:extLst>
              <a:ext uri="{FF2B5EF4-FFF2-40B4-BE49-F238E27FC236}">
                <a16:creationId xmlns:a16="http://schemas.microsoft.com/office/drawing/2014/main" id="{8DAC9BFE-165D-D466-26BB-B9316E472C20}"/>
              </a:ext>
            </a:extLst>
          </p:cNvPr>
          <p:cNvSpPr>
            <a:spLocks noGrp="1"/>
          </p:cNvSpPr>
          <p:nvPr>
            <p:ph idx="1"/>
          </p:nvPr>
        </p:nvSpPr>
        <p:spPr>
          <a:xfrm>
            <a:off x="1016559" y="2475569"/>
            <a:ext cx="6857227" cy="3939935"/>
          </a:xfrm>
        </p:spPr>
        <p:txBody>
          <a:bodyPr>
            <a:normAutofit fontScale="92500" lnSpcReduction="10000"/>
          </a:bodyPr>
          <a:lstStyle/>
          <a:p>
            <a:pPr marL="0" indent="0" fontAlgn="base">
              <a:buNone/>
            </a:pPr>
            <a:r>
              <a:rPr lang="en-US" sz="3200" b="1" u="sng" dirty="0"/>
              <a:t>Support &amp; Study time</a:t>
            </a:r>
            <a:endParaRPr lang="en-US" sz="3200" dirty="0"/>
          </a:p>
          <a:p>
            <a:pPr marL="0" indent="0" fontAlgn="base">
              <a:buNone/>
            </a:pPr>
            <a:r>
              <a:rPr lang="en-US" sz="3200" dirty="0"/>
              <a:t>Deck: </a:t>
            </a:r>
          </a:p>
          <a:p>
            <a:pPr marL="514350" indent="-514350" fontAlgn="base">
              <a:buFont typeface="+mj-lt"/>
              <a:buAutoNum type="arabicPeriod" startAt="2"/>
            </a:pPr>
            <a:r>
              <a:rPr lang="en-US" sz="3200" dirty="0"/>
              <a:t>Overview slide</a:t>
            </a:r>
          </a:p>
          <a:p>
            <a:pPr marL="514350" indent="-514350" fontAlgn="base">
              <a:buFont typeface="+mj-lt"/>
              <a:buAutoNum type="arabicPeriod" startAt="2"/>
            </a:pPr>
            <a:r>
              <a:rPr lang="en-US" sz="3200" dirty="0"/>
              <a:t>Activity slide</a:t>
            </a:r>
          </a:p>
          <a:p>
            <a:pPr marL="514350" indent="-514350" fontAlgn="base">
              <a:buFont typeface="+mj-lt"/>
              <a:buAutoNum type="arabicPeriod" startAt="2"/>
            </a:pPr>
            <a:r>
              <a:rPr lang="en-US" sz="3200" dirty="0"/>
              <a:t>Register</a:t>
            </a:r>
          </a:p>
          <a:p>
            <a:pPr marL="514350" indent="-514350" fontAlgn="base">
              <a:buFont typeface="+mj-lt"/>
              <a:buAutoNum type="arabicPeriod" startAt="2"/>
            </a:pPr>
            <a:r>
              <a:rPr lang="en-US" sz="3200" dirty="0"/>
              <a:t>Q&amp;A</a:t>
            </a:r>
          </a:p>
          <a:p>
            <a:pPr marL="514350" indent="-514350" fontAlgn="base">
              <a:buFont typeface="+mj-lt"/>
              <a:buAutoNum type="arabicPeriod" startAt="2"/>
            </a:pPr>
            <a:r>
              <a:rPr lang="en-US" sz="3200" dirty="0"/>
              <a:t>Time for students to complete Activity / Assignment task.</a:t>
            </a:r>
          </a:p>
          <a:p>
            <a:pPr marL="514350" indent="-514350">
              <a:buFont typeface="+mj-lt"/>
              <a:buAutoNum type="arabicPeriod" startAt="2"/>
            </a:pPr>
            <a:endParaRPr lang="en-GB" sz="3200" dirty="0"/>
          </a:p>
        </p:txBody>
      </p:sp>
      <p:pic>
        <p:nvPicPr>
          <p:cNvPr id="5" name="Graphic 4" descr="Programmer male with solid fill">
            <a:extLst>
              <a:ext uri="{FF2B5EF4-FFF2-40B4-BE49-F238E27FC236}">
                <a16:creationId xmlns:a16="http://schemas.microsoft.com/office/drawing/2014/main" id="{F43811E7-EADC-5BE5-A224-E6C0844C78F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050038" y="2354401"/>
            <a:ext cx="2713512" cy="2713512"/>
          </a:xfrm>
          <a:prstGeom prst="rect">
            <a:avLst/>
          </a:prstGeom>
        </p:spPr>
      </p:pic>
    </p:spTree>
    <p:extLst>
      <p:ext uri="{BB962C8B-B14F-4D97-AF65-F5344CB8AC3E}">
        <p14:creationId xmlns:p14="http://schemas.microsoft.com/office/powerpoint/2010/main" val="17695576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5" descr="Network outline">
            <a:extLst>
              <a:ext uri="{FF2B5EF4-FFF2-40B4-BE49-F238E27FC236}">
                <a16:creationId xmlns:a16="http://schemas.microsoft.com/office/drawing/2014/main" id="{CFB0FF1E-A655-200B-FFA8-4CDCDBE43E5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189009">
            <a:off x="9983678" y="-153423"/>
            <a:ext cx="2025566" cy="2025566"/>
          </a:xfrm>
          <a:prstGeom prst="rect">
            <a:avLst/>
          </a:prstGeom>
        </p:spPr>
      </p:pic>
      <p:sp>
        <p:nvSpPr>
          <p:cNvPr id="2" name="Title 1">
            <a:extLst>
              <a:ext uri="{FF2B5EF4-FFF2-40B4-BE49-F238E27FC236}">
                <a16:creationId xmlns:a16="http://schemas.microsoft.com/office/drawing/2014/main" id="{B1C9E98E-3DD0-BB25-9058-D31BF2740DBC}"/>
              </a:ext>
            </a:extLst>
          </p:cNvPr>
          <p:cNvSpPr>
            <a:spLocks noGrp="1"/>
          </p:cNvSpPr>
          <p:nvPr>
            <p:ph type="title"/>
          </p:nvPr>
        </p:nvSpPr>
        <p:spPr>
          <a:xfrm>
            <a:off x="371684" y="290705"/>
            <a:ext cx="10515600" cy="1325563"/>
          </a:xfrm>
        </p:spPr>
        <p:txBody>
          <a:bodyPr>
            <a:normAutofit/>
          </a:bodyPr>
          <a:lstStyle/>
          <a:p>
            <a:r>
              <a:rPr lang="en-GB" sz="4800" b="1" u="sng" dirty="0"/>
              <a:t>Activity 2: Assignment 1 Task 1 Q1</a:t>
            </a:r>
          </a:p>
        </p:txBody>
      </p:sp>
      <p:sp>
        <p:nvSpPr>
          <p:cNvPr id="3" name="Content Placeholder 2">
            <a:extLst>
              <a:ext uri="{FF2B5EF4-FFF2-40B4-BE49-F238E27FC236}">
                <a16:creationId xmlns:a16="http://schemas.microsoft.com/office/drawing/2014/main" id="{1A88FC07-339F-878A-E764-8ACEF7985F2A}"/>
              </a:ext>
            </a:extLst>
          </p:cNvPr>
          <p:cNvSpPr>
            <a:spLocks noGrp="1"/>
          </p:cNvSpPr>
          <p:nvPr>
            <p:ph idx="1"/>
          </p:nvPr>
        </p:nvSpPr>
        <p:spPr>
          <a:xfrm>
            <a:off x="371684" y="1483103"/>
            <a:ext cx="10733955" cy="4828748"/>
          </a:xfrm>
        </p:spPr>
        <p:txBody>
          <a:bodyPr>
            <a:normAutofit/>
          </a:bodyPr>
          <a:lstStyle/>
          <a:p>
            <a:pPr marL="0" lvl="0" indent="0">
              <a:lnSpc>
                <a:spcPct val="100000"/>
              </a:lnSpc>
              <a:spcBef>
                <a:spcPts val="0"/>
              </a:spcBef>
              <a:spcAft>
                <a:spcPts val="600"/>
              </a:spcAft>
              <a:buNone/>
            </a:pPr>
            <a:r>
              <a:rPr lang="en-GB" b="1" dirty="0"/>
              <a:t>Session 2: </a:t>
            </a:r>
          </a:p>
          <a:p>
            <a:pPr marL="514350" lvl="0" indent="-514350">
              <a:lnSpc>
                <a:spcPct val="100000"/>
              </a:lnSpc>
              <a:spcBef>
                <a:spcPts val="0"/>
              </a:spcBef>
              <a:spcAft>
                <a:spcPts val="600"/>
              </a:spcAft>
              <a:buFont typeface="+mj-lt"/>
              <a:buAutoNum type="arabicPeriod"/>
            </a:pPr>
            <a:r>
              <a:rPr lang="en-GB" dirty="0"/>
              <a:t>Create a </a:t>
            </a:r>
            <a:r>
              <a:rPr lang="en-GB" b="1" dirty="0"/>
              <a:t>mind map </a:t>
            </a:r>
            <a:r>
              <a:rPr lang="en-GB" dirty="0"/>
              <a:t>and include a summary of some of the section topics from ‘Topic 1 of Unit 1’ from session 1. Approx. 500 words.</a:t>
            </a:r>
          </a:p>
          <a:p>
            <a:pPr marL="514350" lvl="0" indent="-514350">
              <a:lnSpc>
                <a:spcPct val="100000"/>
              </a:lnSpc>
              <a:spcBef>
                <a:spcPts val="0"/>
              </a:spcBef>
              <a:spcAft>
                <a:spcPts val="600"/>
              </a:spcAft>
              <a:buFont typeface="+mj-lt"/>
              <a:buAutoNum type="arabicPeriod"/>
            </a:pPr>
            <a:r>
              <a:rPr lang="en-GB" b="1" dirty="0"/>
              <a:t>Include some project ideas </a:t>
            </a:r>
            <a:r>
              <a:rPr lang="en-GB" dirty="0"/>
              <a:t>from areas of personal interest related to your programme of study (approx. 100 words).</a:t>
            </a:r>
          </a:p>
          <a:p>
            <a:pPr marL="800100" lvl="1" indent="-342900">
              <a:lnSpc>
                <a:spcPct val="100000"/>
              </a:lnSpc>
              <a:spcBef>
                <a:spcPts val="0"/>
              </a:spcBef>
              <a:spcAft>
                <a:spcPts val="600"/>
              </a:spcAft>
              <a:buFont typeface="Symbol" panose="05050102010706020507" pitchFamily="18" charset="2"/>
              <a:buChar char=""/>
            </a:pPr>
            <a:r>
              <a:rPr lang="en-GB" dirty="0"/>
              <a:t>Include citations and a reference list node (Approx. 4/5 sources). The mind map should be produced using freely available Mapping technology of your choice (e.g., Mindmeister.com).</a:t>
            </a:r>
          </a:p>
        </p:txBody>
      </p:sp>
    </p:spTree>
    <p:extLst>
      <p:ext uri="{BB962C8B-B14F-4D97-AF65-F5344CB8AC3E}">
        <p14:creationId xmlns:p14="http://schemas.microsoft.com/office/powerpoint/2010/main" val="38146304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3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457200" y="353594"/>
            <a:ext cx="5323715" cy="857661"/>
          </a:xfrm>
        </p:spPr>
        <p:txBody>
          <a:bodyPr vert="horz" lIns="91440" tIns="45720" rIns="91440" bIns="45720" rtlCol="0" anchor="t">
            <a:normAutofit/>
          </a:bodyPr>
          <a:lstStyle/>
          <a:p>
            <a:r>
              <a:rPr lang="en-US" sz="4400" b="1" u="sng" kern="1200" dirty="0">
                <a:solidFill>
                  <a:schemeClr val="tx1"/>
                </a:solidFill>
                <a:latin typeface="+mj-lt"/>
                <a:ea typeface="+mj-ea"/>
                <a:cs typeface="+mj-cs"/>
              </a:rPr>
              <a:t>Task 1 tip: Mind Map.</a:t>
            </a:r>
          </a:p>
        </p:txBody>
      </p:sp>
      <p:sp>
        <p:nvSpPr>
          <p:cNvPr id="44" name="Rectangle 3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Rectangle 40">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3" name="Rectangle 4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5" name="Rectangle 4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8" name="Graphic 17" descr="Head with gears outline">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p:blipFill>
        <p:spPr>
          <a:xfrm>
            <a:off x="7953196" y="1114907"/>
            <a:ext cx="4170530" cy="4170530"/>
          </a:xfrm>
          <a:prstGeom prst="rect">
            <a:avLst/>
          </a:prstGeom>
        </p:spPr>
      </p:pic>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202665" y="1211255"/>
            <a:ext cx="8896730" cy="4595124"/>
          </a:xfrm>
        </p:spPr>
        <p:txBody>
          <a:bodyPr vert="horz" lIns="91440" tIns="45720" rIns="91440" bIns="45720" rtlCol="0" anchor="t">
            <a:noAutofit/>
          </a:bodyPr>
          <a:lstStyle/>
          <a:p>
            <a:r>
              <a:rPr lang="en-US" sz="2800" b="1" i="0" dirty="0">
                <a:effectLst/>
              </a:rPr>
              <a:t>Creating a Mind map:</a:t>
            </a:r>
            <a:r>
              <a:rPr lang="en-US" sz="2800" b="0" i="0" dirty="0">
                <a:effectLst/>
              </a:rPr>
              <a:t> There are many free Mind mapping tools available to use online or download, such as:</a:t>
            </a:r>
          </a:p>
          <a:p>
            <a:pPr marL="628650" lvl="1" indent="-342900">
              <a:buFont typeface="Courier New" panose="02070309020205020404" pitchFamily="49" charset="0"/>
              <a:buChar char="o"/>
            </a:pPr>
            <a:r>
              <a:rPr lang="en-US" sz="3200" b="1" i="0" dirty="0">
                <a:effectLst/>
              </a:rPr>
              <a:t>Mindmeister.com</a:t>
            </a:r>
          </a:p>
          <a:p>
            <a:pPr marL="742950" lvl="2"/>
            <a:r>
              <a:rPr lang="en-US" sz="2800" b="1" dirty="0"/>
              <a:t>Others:</a:t>
            </a:r>
            <a:endParaRPr lang="en-US" sz="2800" b="1" i="0" dirty="0">
              <a:effectLst/>
            </a:endParaRPr>
          </a:p>
          <a:p>
            <a:pPr marL="1085850" lvl="2" indent="-342900">
              <a:buFont typeface="Courier New" panose="02070309020205020404" pitchFamily="49" charset="0"/>
              <a:buChar char="o"/>
            </a:pPr>
            <a:r>
              <a:rPr lang="en-US" sz="2800" i="0" dirty="0">
                <a:effectLst/>
              </a:rPr>
              <a:t>Coggle.it</a:t>
            </a:r>
            <a:endParaRPr lang="en-US" sz="2800" dirty="0"/>
          </a:p>
          <a:p>
            <a:pPr marL="1085850" lvl="2" indent="-342900">
              <a:buFont typeface="Courier New" panose="02070309020205020404" pitchFamily="49" charset="0"/>
              <a:buChar char="o"/>
            </a:pPr>
            <a:r>
              <a:rPr lang="en-US" sz="2800" i="0" dirty="0">
                <a:effectLst/>
              </a:rPr>
              <a:t>GitMind.com</a:t>
            </a:r>
          </a:p>
          <a:p>
            <a:pPr marL="1085850" lvl="2" indent="-342900">
              <a:buFont typeface="Courier New" panose="02070309020205020404" pitchFamily="49" charset="0"/>
              <a:buChar char="o"/>
            </a:pPr>
            <a:r>
              <a:rPr lang="en-US" sz="2800" i="0" dirty="0">
                <a:effectLst/>
              </a:rPr>
              <a:t>Ayoa.com</a:t>
            </a:r>
            <a:endParaRPr lang="en-US" sz="2800" dirty="0"/>
          </a:p>
          <a:p>
            <a:pPr marL="1085850" lvl="2" indent="-342900">
              <a:buFont typeface="Courier New" panose="02070309020205020404" pitchFamily="49" charset="0"/>
              <a:buChar char="o"/>
            </a:pPr>
            <a:r>
              <a:rPr lang="en-US" sz="2800" i="0" dirty="0">
                <a:effectLst/>
              </a:rPr>
              <a:t>Canva.com (see </a:t>
            </a:r>
            <a:r>
              <a:rPr lang="en-US" sz="2800" i="0" dirty="0" err="1">
                <a:effectLst/>
              </a:rPr>
              <a:t>MindMap</a:t>
            </a:r>
            <a:r>
              <a:rPr lang="en-US" sz="2800" i="0" dirty="0">
                <a:effectLst/>
              </a:rPr>
              <a:t> templates)</a:t>
            </a:r>
          </a:p>
          <a:p>
            <a:pPr marL="1085850" lvl="2" indent="-342900">
              <a:buFont typeface="Courier New" panose="02070309020205020404" pitchFamily="49" charset="0"/>
              <a:buChar char="o"/>
            </a:pPr>
            <a:r>
              <a:rPr lang="en-US" sz="2800" i="0" dirty="0">
                <a:effectLst/>
              </a:rPr>
              <a:t>Google free Mind Map Apps to integrate in Google docs.</a:t>
            </a:r>
          </a:p>
          <a:p>
            <a:pPr marL="1085850" lvl="2" indent="-342900">
              <a:buFont typeface="Courier New" panose="02070309020205020404" pitchFamily="49" charset="0"/>
              <a:buChar char="o"/>
            </a:pPr>
            <a:r>
              <a:rPr lang="en-US" sz="2800" i="0" dirty="0">
                <a:effectLst/>
              </a:rPr>
              <a:t>Office365 Apps such as PowerPoint and even Word can be used, although NOT recommended.</a:t>
            </a:r>
          </a:p>
        </p:txBody>
      </p:sp>
    </p:spTree>
    <p:extLst>
      <p:ext uri="{BB962C8B-B14F-4D97-AF65-F5344CB8AC3E}">
        <p14:creationId xmlns:p14="http://schemas.microsoft.com/office/powerpoint/2010/main" val="31050789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Register.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4447308" y="591344"/>
            <a:ext cx="6906491" cy="5585619"/>
          </a:xfrm>
        </p:spPr>
        <p:txBody>
          <a:bodyPr anchor="ctr">
            <a:normAutofit/>
          </a:bodyPr>
          <a:lstStyle/>
          <a:p>
            <a:r>
              <a:rPr lang="en-GB" dirty="0"/>
              <a:t>Tutor: Download participant list from teams.</a:t>
            </a:r>
          </a:p>
        </p:txBody>
      </p:sp>
    </p:spTree>
    <p:extLst>
      <p:ext uri="{BB962C8B-B14F-4D97-AF65-F5344CB8AC3E}">
        <p14:creationId xmlns:p14="http://schemas.microsoft.com/office/powerpoint/2010/main" val="1259256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sz="4800" kern="1200" dirty="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6624C785-6A0E-4F79-A004-25883BFC9942}"/>
              </a:ext>
            </a:extLst>
          </p:cNvPr>
          <p:cNvSpPr txBox="1"/>
          <p:nvPr/>
        </p:nvSpPr>
        <p:spPr>
          <a:xfrm>
            <a:off x="1199349" y="2002965"/>
            <a:ext cx="2973081" cy="2852070"/>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4400" b="0" i="0" u="none" strike="noStrike" kern="1200" cap="none" spc="0" normalizeH="0" baseline="0" noProof="0" dirty="0">
                <a:ln>
                  <a:noFill/>
                </a:ln>
                <a:solidFill>
                  <a:srgbClr val="FFFFFF"/>
                </a:solidFill>
                <a:effectLst/>
                <a:uLnTx/>
                <a:uFillTx/>
                <a:latin typeface="Calibri" panose="020F0502020204030204"/>
                <a:ea typeface="+mn-ea"/>
                <a:cs typeface="+mn-cs"/>
              </a:rPr>
              <a:t>Q&amp;A.</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30718912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768612" y="2965787"/>
            <a:ext cx="5259326" cy="1073553"/>
          </a:xfrm>
        </p:spPr>
        <p:txBody>
          <a:bodyPr vert="horz" lIns="91440" tIns="45720" rIns="91440" bIns="45720" rtlCol="0" anchor="t">
            <a:normAutofit/>
          </a:bodyPr>
          <a:lstStyle/>
          <a:p>
            <a:r>
              <a:rPr lang="en-US" kern="1200" dirty="0">
                <a:solidFill>
                  <a:schemeClr val="tx1"/>
                </a:solidFill>
                <a:latin typeface="+mj-lt"/>
                <a:ea typeface="+mj-ea"/>
                <a:cs typeface="+mj-cs"/>
              </a:rPr>
              <a:t>The End of Session 2.</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a:xfrm>
            <a:off x="472936" y="291860"/>
            <a:ext cx="8874142" cy="1508760"/>
          </a:xfrm>
        </p:spPr>
        <p:txBody>
          <a:bodyPr>
            <a:normAutofit/>
          </a:bodyPr>
          <a:lstStyle/>
          <a:p>
            <a:r>
              <a:rPr lang="en-GB" sz="4800" b="1" u="sng"/>
              <a:t>Online Etiquette:</a:t>
            </a:r>
            <a:endParaRPr lang="en-GB" sz="4800" b="1" u="sng" dirty="0"/>
          </a:p>
        </p:txBody>
      </p:sp>
      <p:graphicFrame>
        <p:nvGraphicFramePr>
          <p:cNvPr id="7" name="Content Placeholder 2">
            <a:extLst>
              <a:ext uri="{FF2B5EF4-FFF2-40B4-BE49-F238E27FC236}">
                <a16:creationId xmlns:a16="http://schemas.microsoft.com/office/drawing/2014/main" id="{EA043C17-FED2-5462-D8DF-C3E678373E54}"/>
              </a:ext>
            </a:extLst>
          </p:cNvPr>
          <p:cNvGraphicFramePr>
            <a:graphicFrameLocks noGrp="1"/>
          </p:cNvGraphicFramePr>
          <p:nvPr>
            <p:ph idx="1"/>
          </p:nvPr>
        </p:nvGraphicFramePr>
        <p:xfrm>
          <a:off x="472936" y="1711999"/>
          <a:ext cx="11045431" cy="45735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Graphic 4" descr="Internet outline">
            <a:extLst>
              <a:ext uri="{FF2B5EF4-FFF2-40B4-BE49-F238E27FC236}">
                <a16:creationId xmlns:a16="http://schemas.microsoft.com/office/drawing/2014/main" id="{3A9F0E23-62E9-5E88-4685-60A217FC80F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996722" y="-242049"/>
            <a:ext cx="2314175" cy="2314175"/>
          </a:xfrm>
          <a:prstGeom prst="rect">
            <a:avLst/>
          </a:prstGeom>
        </p:spPr>
      </p:pic>
    </p:spTree>
    <p:extLst>
      <p:ext uri="{BB962C8B-B14F-4D97-AF65-F5344CB8AC3E}">
        <p14:creationId xmlns:p14="http://schemas.microsoft.com/office/powerpoint/2010/main" val="20362848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311298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AF550-48D3-40BA-987B-1D6B58271E4D}"/>
              </a:ext>
            </a:extLst>
          </p:cNvPr>
          <p:cNvSpPr>
            <a:spLocks noGrp="1"/>
          </p:cNvSpPr>
          <p:nvPr>
            <p:ph type="title"/>
          </p:nvPr>
        </p:nvSpPr>
        <p:spPr/>
        <p:txBody>
          <a:bodyPr/>
          <a:lstStyle/>
          <a:p>
            <a:r>
              <a:rPr lang="en-GB" dirty="0"/>
              <a:t>Old/Archive slides</a:t>
            </a:r>
          </a:p>
        </p:txBody>
      </p:sp>
      <p:sp>
        <p:nvSpPr>
          <p:cNvPr id="3" name="Content Placeholder 2">
            <a:extLst>
              <a:ext uri="{FF2B5EF4-FFF2-40B4-BE49-F238E27FC236}">
                <a16:creationId xmlns:a16="http://schemas.microsoft.com/office/drawing/2014/main" id="{81913310-EB65-4F3D-86D6-94F4666EBBFD}"/>
              </a:ext>
            </a:extLst>
          </p:cNvPr>
          <p:cNvSpPr>
            <a:spLocks noGrp="1"/>
          </p:cNvSpPr>
          <p:nvPr>
            <p:ph idx="1"/>
          </p:nvPr>
        </p:nvSpPr>
        <p:spPr/>
        <p:txBody>
          <a:bodyPr/>
          <a:lstStyle/>
          <a:p>
            <a:pPr marL="0" indent="0">
              <a:buNone/>
            </a:pPr>
            <a:r>
              <a:rPr lang="en-GB" dirty="0"/>
              <a:t>The following slides are no longer relevant and have been removed form the main deck.</a:t>
            </a:r>
          </a:p>
        </p:txBody>
      </p:sp>
    </p:spTree>
    <p:extLst>
      <p:ext uri="{BB962C8B-B14F-4D97-AF65-F5344CB8AC3E}">
        <p14:creationId xmlns:p14="http://schemas.microsoft.com/office/powerpoint/2010/main" val="39048571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6455C5AB-7D94-4270-8983-BF4C6468620C}"/>
              </a:ext>
            </a:extLst>
          </p:cNvPr>
          <p:cNvPicPr>
            <a:picLocks noChangeAspect="1"/>
          </p:cNvPicPr>
          <p:nvPr/>
        </p:nvPicPr>
        <p:blipFill rotWithShape="1">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1550" b="22217"/>
          <a:stretch/>
        </p:blipFill>
        <p:spPr>
          <a:xfrm>
            <a:off x="-8" y="-4"/>
            <a:ext cx="12192000" cy="6855958"/>
          </a:xfrm>
          <a:prstGeom prst="rect">
            <a:avLst/>
          </a:prstGeom>
        </p:spPr>
      </p:pic>
      <p:sp>
        <p:nvSpPr>
          <p:cNvPr id="2" name="Title 1">
            <a:extLst>
              <a:ext uri="{FF2B5EF4-FFF2-40B4-BE49-F238E27FC236}">
                <a16:creationId xmlns:a16="http://schemas.microsoft.com/office/drawing/2014/main" id="{5C1DCB74-CD2E-4C5D-B09C-2C753632D6FC}"/>
              </a:ext>
            </a:extLst>
          </p:cNvPr>
          <p:cNvSpPr>
            <a:spLocks noGrp="1"/>
          </p:cNvSpPr>
          <p:nvPr>
            <p:ph type="title"/>
          </p:nvPr>
        </p:nvSpPr>
        <p:spPr>
          <a:xfrm>
            <a:off x="4128368" y="4522156"/>
            <a:ext cx="4937937" cy="1363215"/>
          </a:xfrm>
        </p:spPr>
        <p:txBody>
          <a:bodyPr vert="horz" lIns="91440" tIns="45720" rIns="91440" bIns="45720" rtlCol="0" anchor="t">
            <a:normAutofit/>
          </a:bodyPr>
          <a:lstStyle/>
          <a:p>
            <a:r>
              <a:rPr lang="en-US" sz="4100" b="1" u="sng" kern="1200" dirty="0">
                <a:solidFill>
                  <a:schemeClr val="tx1"/>
                </a:solidFill>
                <a:latin typeface="+mj-lt"/>
                <a:ea typeface="+mj-ea"/>
                <a:cs typeface="+mj-cs"/>
              </a:rPr>
              <a:t>Tip:</a:t>
            </a:r>
            <a:r>
              <a:rPr lang="en-US" sz="4100" b="1" kern="1200" dirty="0">
                <a:solidFill>
                  <a:schemeClr val="tx1"/>
                </a:solidFill>
                <a:latin typeface="+mj-lt"/>
                <a:ea typeface="+mj-ea"/>
                <a:cs typeface="+mj-cs"/>
              </a:rPr>
              <a:t> </a:t>
            </a:r>
            <a:r>
              <a:rPr lang="en-US" sz="4100" kern="1200" dirty="0" err="1">
                <a:solidFill>
                  <a:schemeClr val="tx1"/>
                </a:solidFill>
                <a:latin typeface="+mj-lt"/>
                <a:ea typeface="+mj-ea"/>
                <a:cs typeface="+mj-cs"/>
              </a:rPr>
              <a:t>Favourite</a:t>
            </a:r>
            <a:r>
              <a:rPr lang="en-US" sz="4100" kern="1200" dirty="0">
                <a:solidFill>
                  <a:schemeClr val="tx1"/>
                </a:solidFill>
                <a:latin typeface="+mj-lt"/>
                <a:ea typeface="+mj-ea"/>
                <a:cs typeface="+mj-cs"/>
              </a:rPr>
              <a:t> Snacks &amp; Beverage.</a:t>
            </a:r>
          </a:p>
        </p:txBody>
      </p:sp>
      <p:sp>
        <p:nvSpPr>
          <p:cNvPr id="28" name="Freeform: Shape 27">
            <a:extLst>
              <a:ext uri="{FF2B5EF4-FFF2-40B4-BE49-F238E27FC236}">
                <a16:creationId xmlns:a16="http://schemas.microsoft.com/office/drawing/2014/main" id="{F6E384F5-137A-40B1-97F0-694CC6ECD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22218"/>
            <a:ext cx="3730752" cy="4735782"/>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9DBC4630-03DA-474F-BBCB-BA3AE6B31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982" y="-4332"/>
            <a:ext cx="4242816" cy="2454158"/>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3" name="Picture 22">
            <a:extLst>
              <a:ext uri="{FF2B5EF4-FFF2-40B4-BE49-F238E27FC236}">
                <a16:creationId xmlns:a16="http://schemas.microsoft.com/office/drawing/2014/main" id="{23C5A6FD-F7BF-45F9-8620-C5CF3CD6DB09}"/>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2193" r="-1" b="-1"/>
          <a:stretch/>
        </p:blipFill>
        <p:spPr>
          <a:xfrm>
            <a:off x="1246573" y="10"/>
            <a:ext cx="3913632" cy="2285224"/>
          </a:xfrm>
          <a:custGeom>
            <a:avLst/>
            <a:gdLst/>
            <a:ahLst/>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p:spPr>
      </p:pic>
      <p:pic>
        <p:nvPicPr>
          <p:cNvPr id="11" name="Picture 10" descr="Icon&#10;&#10;Description automatically generated">
            <a:extLst>
              <a:ext uri="{FF2B5EF4-FFF2-40B4-BE49-F238E27FC236}">
                <a16:creationId xmlns:a16="http://schemas.microsoft.com/office/drawing/2014/main" id="{70E1BC7A-49F0-4CA9-8F61-848BEBC547ED}"/>
              </a:ext>
            </a:extLst>
          </p:cNvPr>
          <p:cNvPicPr>
            <a:picLocks noChangeAspect="1"/>
          </p:cNvPicPr>
          <p:nvPr/>
        </p:nvPicPr>
        <p:blipFill rotWithShape="1">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r="21993" b="-1"/>
          <a:stretch/>
        </p:blipFill>
        <p:spPr>
          <a:xfrm>
            <a:off x="20" y="2288331"/>
            <a:ext cx="3564618" cy="4569668"/>
          </a:xfrm>
          <a:custGeom>
            <a:avLst/>
            <a:gdLst/>
            <a:ahLst/>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a:scene3d>
            <a:camera prst="orthographicFront"/>
            <a:lightRig rig="contrasting" dir="t">
              <a:rot lat="0" lon="0" rev="3000000"/>
            </a:lightRig>
          </a:scene3d>
          <a:sp3d contourW="7620">
            <a:bevelT w="95250" h="31750"/>
            <a:contourClr>
              <a:srgbClr val="333333"/>
            </a:contourClr>
          </a:sp3d>
        </p:spPr>
      </p:pic>
      <p:sp>
        <p:nvSpPr>
          <p:cNvPr id="32" name="Oval 31">
            <a:extLst>
              <a:ext uri="{FF2B5EF4-FFF2-40B4-BE49-F238E27FC236}">
                <a16:creationId xmlns:a16="http://schemas.microsoft.com/office/drawing/2014/main" id="{78418A25-6EAC-4140-BFE6-284E1925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0967" y="561316"/>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F4A947DD-905F-401D-860E-986FEEAC79CF}"/>
              </a:ext>
            </a:extLst>
          </p:cNvPr>
          <p:cNvPicPr>
            <a:picLocks noChangeAspect="1"/>
          </p:cNvPicPr>
          <p:nvPr/>
        </p:nvPicPr>
        <p:blipFill rotWithShape="1">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12929" r="12073" b="3"/>
          <a:stretch/>
        </p:blipFill>
        <p:spPr>
          <a:xfrm>
            <a:off x="5525559" y="725908"/>
            <a:ext cx="2852928" cy="2852928"/>
          </a:xfrm>
          <a:custGeom>
            <a:avLst/>
            <a:gdLst/>
            <a:ahLst/>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p:spPr>
      </p:pic>
      <p:sp>
        <p:nvSpPr>
          <p:cNvPr id="34" name="Freeform: Shape 33">
            <a:extLst>
              <a:ext uri="{FF2B5EF4-FFF2-40B4-BE49-F238E27FC236}">
                <a16:creationId xmlns:a16="http://schemas.microsoft.com/office/drawing/2014/main" id="{6B9D64DB-4D5C-4A91-B45F-F301E3174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2568" y="-4332"/>
            <a:ext cx="3439432" cy="3550083"/>
          </a:xfrm>
          <a:custGeom>
            <a:avLst/>
            <a:gdLst>
              <a:gd name="connsiteX0" fmla="*/ 115336 w 3439432"/>
              <a:gd name="connsiteY0" fmla="*/ 0 h 3550083"/>
              <a:gd name="connsiteX1" fmla="*/ 3439432 w 3439432"/>
              <a:gd name="connsiteY1" fmla="*/ 0 h 3550083"/>
              <a:gd name="connsiteX2" fmla="*/ 3439432 w 3439432"/>
              <a:gd name="connsiteY2" fmla="*/ 3462762 h 3550083"/>
              <a:gd name="connsiteX3" fmla="*/ 3318024 w 3439432"/>
              <a:gd name="connsiteY3" fmla="*/ 3493980 h 3550083"/>
              <a:gd name="connsiteX4" fmla="*/ 2761488 w 3439432"/>
              <a:gd name="connsiteY4" fmla="*/ 3550083 h 3550083"/>
              <a:gd name="connsiteX5" fmla="*/ 0 w 3439432"/>
              <a:gd name="connsiteY5" fmla="*/ 788595 h 3550083"/>
              <a:gd name="connsiteX6" fmla="*/ 70713 w 3439432"/>
              <a:gd name="connsiteY6" fmla="*/ 164949 h 355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550083">
                <a:moveTo>
                  <a:pt x="115336" y="0"/>
                </a:moveTo>
                <a:lnTo>
                  <a:pt x="3439432" y="0"/>
                </a:lnTo>
                <a:lnTo>
                  <a:pt x="3439432" y="3462762"/>
                </a:lnTo>
                <a:lnTo>
                  <a:pt x="3318024" y="3493980"/>
                </a:lnTo>
                <a:cubicBezTo>
                  <a:pt x="3138258" y="3530765"/>
                  <a:pt x="2952129" y="3550083"/>
                  <a:pt x="2761488" y="3550083"/>
                </a:cubicBezTo>
                <a:cubicBezTo>
                  <a:pt x="1236360" y="3550083"/>
                  <a:pt x="0" y="2313723"/>
                  <a:pt x="0" y="788595"/>
                </a:cubicBezTo>
                <a:cubicBezTo>
                  <a:pt x="0" y="574124"/>
                  <a:pt x="24450" y="365364"/>
                  <a:pt x="70713" y="164949"/>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5152826B-5794-4D70-842A-5A115E95FB18}"/>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l="16734" r="16734"/>
          <a:stretch/>
        </p:blipFill>
        <p:spPr>
          <a:xfrm>
            <a:off x="8918761" y="-4331"/>
            <a:ext cx="3273238" cy="3383891"/>
          </a:xfrm>
          <a:custGeom>
            <a:avLst/>
            <a:gdLst/>
            <a:ahLst/>
            <a:cxnLst/>
            <a:rect l="l" t="t" r="r" b="b"/>
            <a:pathLst>
              <a:path w="3273238" h="3383891">
                <a:moveTo>
                  <a:pt x="122841" y="0"/>
                </a:moveTo>
                <a:lnTo>
                  <a:pt x="3273238" y="0"/>
                </a:lnTo>
                <a:lnTo>
                  <a:pt x="3273238" y="3291335"/>
                </a:lnTo>
                <a:lnTo>
                  <a:pt x="3118338" y="3331164"/>
                </a:lnTo>
                <a:cubicBezTo>
                  <a:pt x="2949390" y="3365736"/>
                  <a:pt x="2774463" y="3383891"/>
                  <a:pt x="2595295" y="3383891"/>
                </a:cubicBezTo>
                <a:cubicBezTo>
                  <a:pt x="1161953" y="3383891"/>
                  <a:pt x="0" y="2221938"/>
                  <a:pt x="0" y="788596"/>
                </a:cubicBezTo>
                <a:cubicBezTo>
                  <a:pt x="0" y="519845"/>
                  <a:pt x="40850" y="260634"/>
                  <a:pt x="116679" y="16835"/>
                </a:cubicBezTo>
                <a:close/>
              </a:path>
            </a:pathLst>
          </a:custGeom>
        </p:spPr>
      </p:pic>
      <p:sp>
        <p:nvSpPr>
          <p:cNvPr id="36" name="Freeform: Shape 35">
            <a:extLst>
              <a:ext uri="{FF2B5EF4-FFF2-40B4-BE49-F238E27FC236}">
                <a16:creationId xmlns:a16="http://schemas.microsoft.com/office/drawing/2014/main" id="{CB14CE1B-4BC5-4EF2-BE3D-05E4F580B3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99331" y="3907418"/>
            <a:ext cx="2992669" cy="2950582"/>
          </a:xfrm>
          <a:custGeom>
            <a:avLst/>
            <a:gdLst>
              <a:gd name="connsiteX0" fmla="*/ 2052140 w 2992669"/>
              <a:gd name="connsiteY0" fmla="*/ 0 h 2950582"/>
              <a:gd name="connsiteX1" fmla="*/ 2850926 w 2992669"/>
              <a:gd name="connsiteY1" fmla="*/ 161267 h 2950582"/>
              <a:gd name="connsiteX2" fmla="*/ 2992669 w 2992669"/>
              <a:gd name="connsiteY2" fmla="*/ 229549 h 2950582"/>
              <a:gd name="connsiteX3" fmla="*/ 2992669 w 2992669"/>
              <a:gd name="connsiteY3" fmla="*/ 2950582 h 2950582"/>
              <a:gd name="connsiteX4" fmla="*/ 209274 w 2992669"/>
              <a:gd name="connsiteY4" fmla="*/ 2950582 h 2950582"/>
              <a:gd name="connsiteX5" fmla="*/ 161267 w 2992669"/>
              <a:gd name="connsiteY5" fmla="*/ 2850926 h 2950582"/>
              <a:gd name="connsiteX6" fmla="*/ 0 w 2992669"/>
              <a:gd name="connsiteY6" fmla="*/ 2052140 h 2950582"/>
              <a:gd name="connsiteX7" fmla="*/ 2052140 w 2992669"/>
              <a:gd name="connsiteY7" fmla="*/ 0 h 29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92669" h="2950582">
                <a:moveTo>
                  <a:pt x="2052140" y="0"/>
                </a:moveTo>
                <a:cubicBezTo>
                  <a:pt x="2335482" y="0"/>
                  <a:pt x="2605411" y="57424"/>
                  <a:pt x="2850926" y="161267"/>
                </a:cubicBezTo>
                <a:lnTo>
                  <a:pt x="2992669" y="229549"/>
                </a:lnTo>
                <a:lnTo>
                  <a:pt x="2992669" y="2950582"/>
                </a:lnTo>
                <a:lnTo>
                  <a:pt x="209274" y="2950582"/>
                </a:lnTo>
                <a:lnTo>
                  <a:pt x="161267" y="2850926"/>
                </a:lnTo>
                <a:cubicBezTo>
                  <a:pt x="57423" y="2605411"/>
                  <a:pt x="0" y="2335482"/>
                  <a:pt x="0" y="2052140"/>
                </a:cubicBezTo>
                <a:cubicBezTo>
                  <a:pt x="0" y="918774"/>
                  <a:pt x="918774" y="0"/>
                  <a:pt x="205214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 name="Picture 19">
            <a:extLst>
              <a:ext uri="{FF2B5EF4-FFF2-40B4-BE49-F238E27FC236}">
                <a16:creationId xmlns:a16="http://schemas.microsoft.com/office/drawing/2014/main" id="{A3D82432-0F75-4B68-8721-BBFC64DAF930}"/>
              </a:ext>
            </a:extLst>
          </p:cNvPr>
          <p:cNvPicPr>
            <a:picLocks noChangeAspect="1"/>
          </p:cNvPicPr>
          <p:nvPr/>
        </p:nvPicPr>
        <p:blipFill rotWithShape="1">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rcRect l="9001" r="12326" b="-3"/>
          <a:stretch/>
        </p:blipFill>
        <p:spPr>
          <a:xfrm>
            <a:off x="9363238" y="4071322"/>
            <a:ext cx="2828765" cy="2786678"/>
          </a:xfrm>
          <a:custGeom>
            <a:avLst/>
            <a:gdLst/>
            <a:ahLst/>
            <a:cxnLst/>
            <a:rect l="l" t="t" r="r" b="b"/>
            <a:pathLst>
              <a:path w="2828765" h="2786678">
                <a:moveTo>
                  <a:pt x="1888236" y="0"/>
                </a:moveTo>
                <a:cubicBezTo>
                  <a:pt x="2214125" y="0"/>
                  <a:pt x="2520731" y="82558"/>
                  <a:pt x="2788281" y="227900"/>
                </a:cubicBezTo>
                <a:lnTo>
                  <a:pt x="2828765" y="252495"/>
                </a:lnTo>
                <a:lnTo>
                  <a:pt x="2828765" y="2786678"/>
                </a:lnTo>
                <a:lnTo>
                  <a:pt x="227128" y="2786678"/>
                </a:lnTo>
                <a:lnTo>
                  <a:pt x="148387" y="2623223"/>
                </a:lnTo>
                <a:cubicBezTo>
                  <a:pt x="52837" y="2397318"/>
                  <a:pt x="0" y="2148947"/>
                  <a:pt x="0" y="1888236"/>
                </a:cubicBezTo>
                <a:cubicBezTo>
                  <a:pt x="0" y="845392"/>
                  <a:pt x="845392" y="0"/>
                  <a:pt x="1888236" y="0"/>
                </a:cubicBezTo>
                <a:close/>
              </a:path>
            </a:pathLst>
          </a:custGeom>
        </p:spPr>
      </p:pic>
      <p:sp>
        <p:nvSpPr>
          <p:cNvPr id="12" name="TextBox 11">
            <a:extLst>
              <a:ext uri="{FF2B5EF4-FFF2-40B4-BE49-F238E27FC236}">
                <a16:creationId xmlns:a16="http://schemas.microsoft.com/office/drawing/2014/main" id="{6F1EAE16-CA78-4AB1-A8AD-4D38A99F4BB9}"/>
              </a:ext>
            </a:extLst>
          </p:cNvPr>
          <p:cNvSpPr txBox="1"/>
          <p:nvPr/>
        </p:nvSpPr>
        <p:spPr>
          <a:xfrm>
            <a:off x="9884958"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en.wikipedia.org/wiki/Yin_and_ya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7" name="TextBox 6">
            <a:extLst>
              <a:ext uri="{FF2B5EF4-FFF2-40B4-BE49-F238E27FC236}">
                <a16:creationId xmlns:a16="http://schemas.microsoft.com/office/drawing/2014/main" id="{93BDF978-29B6-4978-80F3-D8C054BB5D13}"/>
              </a:ext>
            </a:extLst>
          </p:cNvPr>
          <p:cNvSpPr txBox="1"/>
          <p:nvPr/>
        </p:nvSpPr>
        <p:spPr>
          <a:xfrm>
            <a:off x="5245474"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9" tooltip="https://en.wikipedia.org/wiki/Fruit_snack">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8" name="TextBox 17">
            <a:extLst>
              <a:ext uri="{FF2B5EF4-FFF2-40B4-BE49-F238E27FC236}">
                <a16:creationId xmlns:a16="http://schemas.microsoft.com/office/drawing/2014/main" id="{DE8F911D-F33A-4310-A5E3-8C031DB49FD3}"/>
              </a:ext>
            </a:extLst>
          </p:cNvPr>
          <p:cNvSpPr txBox="1"/>
          <p:nvPr/>
        </p:nvSpPr>
        <p:spPr>
          <a:xfrm>
            <a:off x="9884950" y="6655899"/>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chewymoon.com/blog/gluten-free-snack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21" name="TextBox 20">
            <a:extLst>
              <a:ext uri="{FF2B5EF4-FFF2-40B4-BE49-F238E27FC236}">
                <a16:creationId xmlns:a16="http://schemas.microsoft.com/office/drawing/2014/main" id="{F7FBFD01-DA99-46BA-9FF3-2F13E0F778B2}"/>
              </a:ext>
            </a:extLst>
          </p:cNvPr>
          <p:cNvSpPr txBox="1"/>
          <p:nvPr/>
        </p:nvSpPr>
        <p:spPr>
          <a:xfrm>
            <a:off x="2773447" y="6870700"/>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3" tooltip="http://kitchenconundrum.com/2013/02/classic-snacks-made-from-scratch-by-casey-barber-cookbook-review/">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3439317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92C9E61-A514-46A1-9847-3E3ED4C7F97A}"/>
              </a:ext>
            </a:extLst>
          </p:cNvPr>
          <p:cNvSpPr>
            <a:spLocks noGrp="1"/>
          </p:cNvSpPr>
          <p:nvPr>
            <p:ph type="title"/>
          </p:nvPr>
        </p:nvSpPr>
        <p:spPr>
          <a:xfrm>
            <a:off x="457200" y="525137"/>
            <a:ext cx="5323715" cy="986851"/>
          </a:xfrm>
        </p:spPr>
        <p:txBody>
          <a:bodyPr vert="horz" lIns="91440" tIns="45720" rIns="91440" bIns="45720" rtlCol="0" anchor="b">
            <a:normAutofit/>
          </a:bodyPr>
          <a:lstStyle/>
          <a:p>
            <a:r>
              <a:rPr lang="en-US" sz="4400" b="1" u="sng" kern="1200" dirty="0">
                <a:solidFill>
                  <a:schemeClr val="tx1"/>
                </a:solidFill>
                <a:latin typeface="+mj-lt"/>
                <a:ea typeface="+mj-ea"/>
                <a:cs typeface="+mj-cs"/>
              </a:rPr>
              <a:t>L&amp;T Strategy:</a:t>
            </a:r>
          </a:p>
        </p:txBody>
      </p:sp>
      <p:sp>
        <p:nvSpPr>
          <p:cNvPr id="4" name="Text Placeholder 3">
            <a:extLst>
              <a:ext uri="{FF2B5EF4-FFF2-40B4-BE49-F238E27FC236}">
                <a16:creationId xmlns:a16="http://schemas.microsoft.com/office/drawing/2014/main" id="{DB3FAC58-5CE3-48ED-81CF-244553C1FF5F}"/>
              </a:ext>
            </a:extLst>
          </p:cNvPr>
          <p:cNvSpPr>
            <a:spLocks noGrp="1"/>
          </p:cNvSpPr>
          <p:nvPr>
            <p:ph type="body" sz="half" idx="2"/>
          </p:nvPr>
        </p:nvSpPr>
        <p:spPr>
          <a:xfrm>
            <a:off x="687572" y="1730979"/>
            <a:ext cx="7057279" cy="3535083"/>
          </a:xfrm>
        </p:spPr>
        <p:txBody>
          <a:bodyPr vert="horz" lIns="91440" tIns="45720" rIns="91440" bIns="45720" rtlCol="0" anchor="t">
            <a:normAutofit lnSpcReduction="10000"/>
          </a:bodyPr>
          <a:lstStyle/>
          <a:p>
            <a:pPr marL="285750" indent="-228600">
              <a:buFont typeface="Arial" panose="020B0604020202020204" pitchFamily="34" charset="0"/>
              <a:buChar char="•"/>
            </a:pPr>
            <a:r>
              <a:rPr lang="en-US" sz="2800" dirty="0"/>
              <a:t>The Module is </a:t>
            </a:r>
            <a:r>
              <a:rPr lang="en-US" sz="2800" b="1" dirty="0"/>
              <a:t>entirely online</a:t>
            </a:r>
            <a:r>
              <a:rPr lang="en-US" sz="2800" dirty="0"/>
              <a:t>.</a:t>
            </a:r>
          </a:p>
          <a:p>
            <a:pPr marL="285750" indent="-228600">
              <a:buFont typeface="Arial" panose="020B0604020202020204" pitchFamily="34" charset="0"/>
              <a:buChar char="•"/>
            </a:pPr>
            <a:r>
              <a:rPr lang="en-US" sz="2800" b="1" dirty="0"/>
              <a:t>Supported by </a:t>
            </a:r>
            <a:r>
              <a:rPr lang="en-US" sz="2800" dirty="0"/>
              <a:t>Weekly Support Tutorials via MS Teams. Links to join are on Moodle.</a:t>
            </a:r>
          </a:p>
          <a:p>
            <a:pPr marL="285750" indent="-228600">
              <a:buFont typeface="Arial" panose="020B0604020202020204" pitchFamily="34" charset="0"/>
              <a:buChar char="•"/>
            </a:pPr>
            <a:r>
              <a:rPr lang="en-US" sz="2800" b="1" dirty="0"/>
              <a:t>Learners to progress</a:t>
            </a:r>
            <a:r>
              <a:rPr lang="en-US" sz="2800" dirty="0"/>
              <a:t> through each Assignment task sequentially. </a:t>
            </a:r>
          </a:p>
          <a:p>
            <a:pPr marL="285750" indent="-228600">
              <a:buFont typeface="Arial" panose="020B0604020202020204" pitchFamily="34" charset="0"/>
              <a:buChar char="•"/>
            </a:pPr>
            <a:r>
              <a:rPr lang="en-US" sz="2800" b="1" dirty="0"/>
              <a:t>Support resources </a:t>
            </a:r>
            <a:r>
              <a:rPr lang="en-US" sz="2800" dirty="0"/>
              <a:t>will be located on Moodle.</a:t>
            </a:r>
          </a:p>
          <a:p>
            <a:pPr marL="285750" indent="-228600">
              <a:buFont typeface="Arial" panose="020B0604020202020204" pitchFamily="34" charset="0"/>
              <a:buChar char="•"/>
            </a:pPr>
            <a:r>
              <a:rPr lang="en-US" sz="2800" b="1" dirty="0"/>
              <a:t>Assessment</a:t>
            </a:r>
            <a:r>
              <a:rPr lang="en-US" sz="2800" dirty="0"/>
              <a:t> = 2 Assignments.</a:t>
            </a:r>
          </a:p>
        </p:txBody>
      </p:sp>
      <p:sp>
        <p:nvSpPr>
          <p:cNvPr id="47" name="Rectangle 46">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 name="Rectangle 48">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1" name="Rectangle 50">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3" name="Rectangle 52">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Graphic 5" descr="Classroom">
            <a:extLst>
              <a:ext uri="{FF2B5EF4-FFF2-40B4-BE49-F238E27FC236}">
                <a16:creationId xmlns:a16="http://schemas.microsoft.com/office/drawing/2014/main" id="{33CD272E-A627-41DE-AC70-D6756CD2022E}"/>
              </a:ext>
            </a:extLst>
          </p:cNvPr>
          <p:cNvPicPr>
            <a:picLocks noGrp="1" noChangeAspect="1"/>
          </p:cNvPicPr>
          <p:nvPr>
            <p:ph type="pic" idx="1"/>
          </p:nvPr>
        </p:nvPicPr>
        <p:blipFill rotWithShape="1">
          <a:blip r:embed="rId2">
            <a:extLst>
              <a:ext uri="{96DAC541-7B7A-43D3-8B79-37D633B846F1}">
                <asvg:svgBlip xmlns:asvg="http://schemas.microsoft.com/office/drawing/2016/SVG/main" r:embed="rId3"/>
              </a:ext>
            </a:extLst>
          </a:blip>
          <a:srcRect t="10520" b="10520"/>
          <a:stretch/>
        </p:blipFill>
        <p:spPr>
          <a:xfrm>
            <a:off x="7642988" y="1747620"/>
            <a:ext cx="4170530" cy="3293053"/>
          </a:xfrm>
          <a:prstGeom prst="rect">
            <a:avLst/>
          </a:prstGeom>
        </p:spPr>
      </p:pic>
      <p:sp>
        <p:nvSpPr>
          <p:cNvPr id="6" name="Flowchart: Summing Junction 5">
            <a:extLst>
              <a:ext uri="{FF2B5EF4-FFF2-40B4-BE49-F238E27FC236}">
                <a16:creationId xmlns:a16="http://schemas.microsoft.com/office/drawing/2014/main" id="{398D6BF7-4E1F-4D19-A5BA-CE6D320A8405}"/>
              </a:ext>
            </a:extLst>
          </p:cNvPr>
          <p:cNvSpPr/>
          <p:nvPr/>
        </p:nvSpPr>
        <p:spPr>
          <a:xfrm>
            <a:off x="7423760" y="1073696"/>
            <a:ext cx="4311040" cy="4436300"/>
          </a:xfrm>
          <a:prstGeom prst="flowChartSummingJunction">
            <a:avLst/>
          </a:prstGeom>
          <a:noFill/>
          <a:ln w="57150">
            <a:solidFill>
              <a:srgbClr val="FF0000"/>
            </a:solidFill>
            <a:extLst>
              <a:ext uri="{C807C97D-BFC1-408E-A445-0C87EB9F89A2}">
                <ask:lineSketchStyleProps xmlns:ask="http://schemas.microsoft.com/office/drawing/2018/sketchyshapes">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10171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698" y="278535"/>
            <a:ext cx="9895951" cy="1033669"/>
          </a:xfrm>
        </p:spPr>
        <p:txBody>
          <a:bodyPr>
            <a:normAutofit/>
          </a:bodyPr>
          <a:lstStyle/>
          <a:p>
            <a:r>
              <a:rPr lang="en-GB" b="1" u="sng" dirty="0"/>
              <a:t>Study time</a:t>
            </a:r>
          </a:p>
        </p:txBody>
      </p:sp>
      <p:sp>
        <p:nvSpPr>
          <p:cNvPr id="3" name="TextBox 2">
            <a:extLst>
              <a:ext uri="{FF2B5EF4-FFF2-40B4-BE49-F238E27FC236}">
                <a16:creationId xmlns:a16="http://schemas.microsoft.com/office/drawing/2014/main" id="{2FD8FA0A-BEC7-4BE6-AADB-138B1CDBBC60}"/>
              </a:ext>
            </a:extLst>
          </p:cNvPr>
          <p:cNvSpPr txBox="1"/>
          <p:nvPr/>
        </p:nvSpPr>
        <p:spPr>
          <a:xfrm>
            <a:off x="397352" y="1257186"/>
            <a:ext cx="10846664" cy="138499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The Study time is typical for a 20c University module, where three quarters of the learning is done independently outside of the scheduled lecture/tutorial time. Some weekly progress is ideal if possible.</a:t>
            </a:r>
          </a:p>
        </p:txBody>
      </p:sp>
      <p:graphicFrame>
        <p:nvGraphicFramePr>
          <p:cNvPr id="11" name="Table 10">
            <a:extLst>
              <a:ext uri="{FF2B5EF4-FFF2-40B4-BE49-F238E27FC236}">
                <a16:creationId xmlns:a16="http://schemas.microsoft.com/office/drawing/2014/main" id="{D47B7B7E-3B9F-431E-9750-68D6EF596A05}"/>
              </a:ext>
            </a:extLst>
          </p:cNvPr>
          <p:cNvGraphicFramePr>
            <a:graphicFrameLocks noGrp="1"/>
          </p:cNvGraphicFramePr>
          <p:nvPr/>
        </p:nvGraphicFramePr>
        <p:xfrm>
          <a:off x="2038029" y="2766884"/>
          <a:ext cx="7377192" cy="3533612"/>
        </p:xfrm>
        <a:graphic>
          <a:graphicData uri="http://schemas.openxmlformats.org/drawingml/2006/table">
            <a:tbl>
              <a:tblPr firstRow="1" firstCol="1" bandRow="1">
                <a:tableStyleId>{073A0DAA-6AF3-43AB-8588-CEC1D06C72B9}</a:tableStyleId>
              </a:tblPr>
              <a:tblGrid>
                <a:gridCol w="2987173">
                  <a:extLst>
                    <a:ext uri="{9D8B030D-6E8A-4147-A177-3AD203B41FA5}">
                      <a16:colId xmlns:a16="http://schemas.microsoft.com/office/drawing/2014/main" val="3640470972"/>
                    </a:ext>
                  </a:extLst>
                </a:gridCol>
                <a:gridCol w="1273777">
                  <a:extLst>
                    <a:ext uri="{9D8B030D-6E8A-4147-A177-3AD203B41FA5}">
                      <a16:colId xmlns:a16="http://schemas.microsoft.com/office/drawing/2014/main" val="763581487"/>
                    </a:ext>
                  </a:extLst>
                </a:gridCol>
                <a:gridCol w="3116242">
                  <a:extLst>
                    <a:ext uri="{9D8B030D-6E8A-4147-A177-3AD203B41FA5}">
                      <a16:colId xmlns:a16="http://schemas.microsoft.com/office/drawing/2014/main" val="769931126"/>
                    </a:ext>
                  </a:extLst>
                </a:gridCol>
              </a:tblGrid>
              <a:tr h="785247">
                <a:tc>
                  <a:txBody>
                    <a:bodyPr/>
                    <a:lstStyle/>
                    <a:p>
                      <a:pPr algn="just" fontAlgn="base" hangingPunct="0"/>
                      <a:r>
                        <a:rPr lang="en-GB" sz="2400" dirty="0">
                          <a:effectLst/>
                        </a:rPr>
                        <a:t>Activity type</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a:effectLst/>
                        </a:rPr>
                        <a:t>Hours</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dirty="0">
                          <a:effectLst/>
                        </a:rPr>
                        <a:t>Percentage</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358386305"/>
                  </a:ext>
                </a:extLst>
              </a:tr>
              <a:tr h="785247">
                <a:tc>
                  <a:txBody>
                    <a:bodyPr/>
                    <a:lstStyle/>
                    <a:p>
                      <a:pPr algn="just" fontAlgn="base" hangingPunct="0"/>
                      <a:r>
                        <a:rPr lang="en-GB" sz="2400">
                          <a:effectLst/>
                        </a:rPr>
                        <a:t>Scheduled learning</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a:effectLst/>
                        </a:rPr>
                        <a:t>48</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a:effectLst/>
                        </a:rPr>
                        <a:t>24%</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508493420"/>
                  </a:ext>
                </a:extLst>
              </a:tr>
              <a:tr h="785247">
                <a:tc>
                  <a:txBody>
                    <a:bodyPr/>
                    <a:lstStyle/>
                    <a:p>
                      <a:pPr algn="just" fontAlgn="base" hangingPunct="0"/>
                      <a:r>
                        <a:rPr lang="en-GB" sz="2400">
                          <a:effectLst/>
                        </a:rPr>
                        <a:t>Independent learning</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a:effectLst/>
                        </a:rPr>
                        <a:t>152</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dirty="0">
                          <a:effectLst/>
                        </a:rPr>
                        <a:t>76%</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707779189"/>
                  </a:ext>
                </a:extLst>
              </a:tr>
              <a:tr h="785247">
                <a:tc>
                  <a:txBody>
                    <a:bodyPr/>
                    <a:lstStyle/>
                    <a:p>
                      <a:pPr algn="just" fontAlgn="base" hangingPunct="0"/>
                      <a:r>
                        <a:rPr lang="en-GB" sz="2400">
                          <a:effectLst/>
                        </a:rPr>
                        <a:t>Placement learning</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a:effectLst/>
                        </a:rPr>
                        <a:t>0</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a:effectLst/>
                        </a:rPr>
                        <a:t>0%</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165106948"/>
                  </a:ext>
                </a:extLst>
              </a:tr>
              <a:tr h="392624">
                <a:tc>
                  <a:txBody>
                    <a:bodyPr/>
                    <a:lstStyle/>
                    <a:p>
                      <a:pPr algn="just" fontAlgn="base" hangingPunct="0"/>
                      <a:r>
                        <a:rPr lang="en-GB" sz="2400">
                          <a:effectLst/>
                        </a:rPr>
                        <a:t>TOTAL</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a:effectLst/>
                        </a:rPr>
                        <a:t>200</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dirty="0">
                          <a:effectLst/>
                        </a:rPr>
                        <a:t>100%</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50360736"/>
                  </a:ext>
                </a:extLst>
              </a:tr>
            </a:tbl>
          </a:graphicData>
        </a:graphic>
      </p:graphicFrame>
    </p:spTree>
    <p:extLst>
      <p:ext uri="{BB962C8B-B14F-4D97-AF65-F5344CB8AC3E}">
        <p14:creationId xmlns:p14="http://schemas.microsoft.com/office/powerpoint/2010/main" val="426410626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3" ma:contentTypeDescription="Create a new document." ma:contentTypeScope="" ma:versionID="d9ac2c2031c1613598a6149949df2ec9">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ae43444f1b732a5d1bda4b2413ac5fc7"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2.xml><?xml version="1.0" encoding="utf-8"?>
<ds:datastoreItem xmlns:ds="http://schemas.openxmlformats.org/officeDocument/2006/customXml" ds:itemID="{3E721619-F6A1-4CF0-8739-BB9E251601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5E9D9C9-5535-4F7F-9CD1-9F0280682495}">
  <ds:schemaRefs>
    <ds:schemaRef ds:uri="http://schemas.microsoft.com/office/2006/metadata/properties"/>
    <ds:schemaRef ds:uri="http://purl.org/dc/elements/1.1/"/>
    <ds:schemaRef ds:uri="http://purl.org/dc/dcmitype/"/>
    <ds:schemaRef ds:uri="http://purl.org/dc/terms/"/>
    <ds:schemaRef ds:uri="a3276f14-397d-4ed7-b8c7-ece791485ff1"/>
    <ds:schemaRef ds:uri="http://schemas.microsoft.com/office/2006/documentManagement/types"/>
    <ds:schemaRef ds:uri="http://www.w3.org/XML/1998/namespace"/>
    <ds:schemaRef ds:uri="bf13d2f1-3fb4-4d24-806f-713eb38c1b0e"/>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1549</TotalTime>
  <Words>2194</Words>
  <Application>Microsoft Office PowerPoint</Application>
  <PresentationFormat>Widescreen</PresentationFormat>
  <Paragraphs>188</Paragraphs>
  <Slides>35</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-apple-system</vt:lpstr>
      <vt:lpstr>Arial</vt:lpstr>
      <vt:lpstr>Calibri</vt:lpstr>
      <vt:lpstr>Calibri Light</vt:lpstr>
      <vt:lpstr>Courier New</vt:lpstr>
      <vt:lpstr>Symbol</vt:lpstr>
      <vt:lpstr>Office Theme</vt:lpstr>
      <vt:lpstr>PowerPoint Presentation</vt:lpstr>
      <vt:lpstr>Introduction</vt:lpstr>
      <vt:lpstr>Module topics:</vt:lpstr>
      <vt:lpstr>Module Aim:</vt:lpstr>
      <vt:lpstr>Module Overview:</vt:lpstr>
      <vt:lpstr>Computing Innovation Project</vt:lpstr>
      <vt:lpstr>Changemakers CVC v2</vt:lpstr>
      <vt:lpstr>On-line to On-campus learning</vt:lpstr>
      <vt:lpstr>Module Assessment: Assignment Location &amp; review: 1. Show location on Moodle. 2. Show Turnitin links.  3. Briefly review Assignment 1.</vt:lpstr>
      <vt:lpstr>Pin: Indicative Learning plan: </vt:lpstr>
      <vt:lpstr>Selecting the right Module on Moodle</vt:lpstr>
      <vt:lpstr>PowerPoint Presentation</vt:lpstr>
      <vt:lpstr>PowerPoint Presentation</vt:lpstr>
      <vt:lpstr>Unit 1 Topic 1 Questions</vt:lpstr>
      <vt:lpstr>Forum emails:</vt:lpstr>
      <vt:lpstr>Activity: Create a OneNote Notebook</vt:lpstr>
      <vt:lpstr>Online content: Unit 1 Section 1</vt:lpstr>
      <vt:lpstr>Activity 1: Assignment 1 Task 1 Q1</vt:lpstr>
      <vt:lpstr>Register.</vt:lpstr>
      <vt:lpstr> Questions.</vt:lpstr>
      <vt:lpstr>Bg. Q&amp;A Etiquette</vt:lpstr>
      <vt:lpstr>The Key to Success</vt:lpstr>
      <vt:lpstr>The End of Session 1.</vt:lpstr>
      <vt:lpstr>Session 2</vt:lpstr>
      <vt:lpstr>Activity 2: Assignment 1 Task 1 Q1</vt:lpstr>
      <vt:lpstr>Task 1 tip: Mind Map.</vt:lpstr>
      <vt:lpstr>Register.</vt:lpstr>
      <vt:lpstr> Questions.</vt:lpstr>
      <vt:lpstr>The End of Session 2.</vt:lpstr>
      <vt:lpstr>Online Etiquette:</vt:lpstr>
      <vt:lpstr>PowerPoint Presentation</vt:lpstr>
      <vt:lpstr>Old/Archive slides</vt:lpstr>
      <vt:lpstr>Tip: Favourite Snacks &amp; Beverage.</vt:lpstr>
      <vt:lpstr>L&amp;T Strategy:</vt:lpstr>
      <vt:lpstr>Study time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James Williams</cp:lastModifiedBy>
  <cp:revision>81</cp:revision>
  <dcterms:created xsi:type="dcterms:W3CDTF">2021-05-12T15:30:21Z</dcterms:created>
  <dcterms:modified xsi:type="dcterms:W3CDTF">2024-02-11T15:07:06Z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