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14"/>
  </p:notesMasterIdLst>
  <p:sldIdLst>
    <p:sldId id="256" r:id="rId2"/>
    <p:sldId id="258" r:id="rId3"/>
    <p:sldId id="260" r:id="rId4"/>
    <p:sldId id="261" r:id="rId5"/>
    <p:sldId id="262" r:id="rId6"/>
    <p:sldId id="263"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334EE6-D264-41C7-95FB-E0003C150AF1}" v="72" dt="2026-03-18T23:15:08.8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Діана Гітель" userId="79fa21ac3371f610" providerId="LiveId" clId="{3885AAC9-E983-4797-9166-C9B1F586F9FD}"/>
    <pc:docChg chg="undo custSel addSld delSld modSld sldOrd addMainMaster delMainMaster">
      <pc:chgData name="Діана Гітель" userId="79fa21ac3371f610" providerId="LiveId" clId="{3885AAC9-E983-4797-9166-C9B1F586F9FD}" dt="2026-03-18T23:15:08.898" v="3194" actId="13782"/>
      <pc:docMkLst>
        <pc:docMk/>
      </pc:docMkLst>
      <pc:sldChg chg="addSp delSp modSp new mod setBg modClrScheme setClrOvrMap delDesignElem chgLayout">
        <pc:chgData name="Діана Гітель" userId="79fa21ac3371f610" providerId="LiveId" clId="{3885AAC9-E983-4797-9166-C9B1F586F9FD}" dt="2026-03-13T11:27:15.636" v="1764"/>
        <pc:sldMkLst>
          <pc:docMk/>
          <pc:sldMk cId="3494467873" sldId="256"/>
        </pc:sldMkLst>
        <pc:spChg chg="mod">
          <ac:chgData name="Діана Гітель" userId="79fa21ac3371f610" providerId="LiveId" clId="{3885AAC9-E983-4797-9166-C9B1F586F9FD}" dt="2026-03-06T16:33:59.045" v="272" actId="26606"/>
          <ac:spMkLst>
            <pc:docMk/>
            <pc:sldMk cId="3494467873" sldId="256"/>
            <ac:spMk id="2" creationId="{58E05FB4-4E80-39CE-A817-6A8D1BE8B57E}"/>
          </ac:spMkLst>
        </pc:spChg>
        <pc:spChg chg="mod">
          <ac:chgData name="Діана Гітель" userId="79fa21ac3371f610" providerId="LiveId" clId="{3885AAC9-E983-4797-9166-C9B1F586F9FD}" dt="2026-03-12T15:23:55.039" v="513" actId="14100"/>
          <ac:spMkLst>
            <pc:docMk/>
            <pc:sldMk cId="3494467873" sldId="256"/>
            <ac:spMk id="3" creationId="{688443DF-CF04-A516-BF10-E6A751973CF5}"/>
          </ac:spMkLst>
        </pc:spChg>
        <pc:spChg chg="mod">
          <ac:chgData name="Діана Гітель" userId="79fa21ac3371f610" providerId="LiveId" clId="{3885AAC9-E983-4797-9166-C9B1F586F9FD}" dt="2026-03-13T11:27:15.636" v="1764"/>
          <ac:spMkLst>
            <pc:docMk/>
            <pc:sldMk cId="3494467873" sldId="256"/>
            <ac:spMk id="7" creationId="{C22F36B2-8FB9-67F1-987F-B59208BE15A9}"/>
          </ac:spMkLst>
        </pc:spChg>
        <pc:picChg chg="add mod ord">
          <ac:chgData name="Діана Гітель" userId="79fa21ac3371f610" providerId="LiveId" clId="{3885AAC9-E983-4797-9166-C9B1F586F9FD}" dt="2026-03-06T16:33:59.045" v="272" actId="26606"/>
          <ac:picMkLst>
            <pc:docMk/>
            <pc:sldMk cId="3494467873" sldId="256"/>
            <ac:picMk id="4" creationId="{06E755B2-8132-A583-2792-F6275385B5A3}"/>
          </ac:picMkLst>
        </pc:picChg>
        <pc:picChg chg="add mod ord">
          <ac:chgData name="Діана Гітель" userId="79fa21ac3371f610" providerId="LiveId" clId="{3885AAC9-E983-4797-9166-C9B1F586F9FD}" dt="2026-03-06T16:33:59.045" v="272" actId="26606"/>
          <ac:picMkLst>
            <pc:docMk/>
            <pc:sldMk cId="3494467873" sldId="256"/>
            <ac:picMk id="1034" creationId="{F391D916-6669-C7A5-8D0F-6D4AC0375C43}"/>
          </ac:picMkLst>
        </pc:picChg>
      </pc:sldChg>
      <pc:sldChg chg="addSp delSp modSp new mod setBg setClrOvrMap delDesignElem">
        <pc:chgData name="Діана Гітель" userId="79fa21ac3371f610" providerId="LiveId" clId="{3885AAC9-E983-4797-9166-C9B1F586F9FD}" dt="2026-03-18T23:15:08.898" v="3194" actId="13782"/>
        <pc:sldMkLst>
          <pc:docMk/>
          <pc:sldMk cId="3497139072" sldId="258"/>
        </pc:sldMkLst>
        <pc:spChg chg="mod">
          <ac:chgData name="Діана Гітель" userId="79fa21ac3371f610" providerId="LiveId" clId="{3885AAC9-E983-4797-9166-C9B1F586F9FD}" dt="2026-03-12T11:45:20.820" v="399" actId="20577"/>
          <ac:spMkLst>
            <pc:docMk/>
            <pc:sldMk cId="3497139072" sldId="258"/>
            <ac:spMk id="2" creationId="{87D7BDAA-3D0E-B555-B1C4-1508FFA9B50B}"/>
          </ac:spMkLst>
        </pc:spChg>
        <pc:spChg chg="mod">
          <ac:chgData name="Діана Гітель" userId="79fa21ac3371f610" providerId="LiveId" clId="{3885AAC9-E983-4797-9166-C9B1F586F9FD}" dt="2026-03-13T11:27:15.636" v="1764"/>
          <ac:spMkLst>
            <pc:docMk/>
            <pc:sldMk cId="3497139072" sldId="258"/>
            <ac:spMk id="12" creationId="{07B50820-5E2A-81D6-98D3-F11E5903E073}"/>
          </ac:spMkLst>
        </pc:spChg>
        <pc:graphicFrameChg chg="add mod ord modGraphic">
          <ac:chgData name="Діана Гітель" userId="79fa21ac3371f610" providerId="LiveId" clId="{3885AAC9-E983-4797-9166-C9B1F586F9FD}" dt="2026-03-18T23:15:08.898" v="3194" actId="13782"/>
          <ac:graphicFrameMkLst>
            <pc:docMk/>
            <pc:sldMk cId="3497139072" sldId="258"/>
            <ac:graphicFrameMk id="11" creationId="{50EF365C-02EF-0101-1C3F-4AF5E68F2A0C}"/>
          </ac:graphicFrameMkLst>
        </pc:graphicFrameChg>
      </pc:sldChg>
      <pc:sldChg chg="addSp modSp new mod setBg">
        <pc:chgData name="Діана Гітель" userId="79fa21ac3371f610" providerId="LiveId" clId="{3885AAC9-E983-4797-9166-C9B1F586F9FD}" dt="2026-03-16T21:06:47.168" v="2808" actId="20577"/>
        <pc:sldMkLst>
          <pc:docMk/>
          <pc:sldMk cId="116313763" sldId="260"/>
        </pc:sldMkLst>
        <pc:spChg chg="mod">
          <ac:chgData name="Діана Гітель" userId="79fa21ac3371f610" providerId="LiveId" clId="{3885AAC9-E983-4797-9166-C9B1F586F9FD}" dt="2026-03-12T15:40:24.347" v="550" actId="27636"/>
          <ac:spMkLst>
            <pc:docMk/>
            <pc:sldMk cId="116313763" sldId="260"/>
            <ac:spMk id="2" creationId="{0764FD83-BF19-95D1-1D92-D630648A9E41}"/>
          </ac:spMkLst>
        </pc:spChg>
        <pc:spChg chg="mod">
          <ac:chgData name="Діана Гітель" userId="79fa21ac3371f610" providerId="LiveId" clId="{3885AAC9-E983-4797-9166-C9B1F586F9FD}" dt="2026-03-16T21:06:47.168" v="2808" actId="20577"/>
          <ac:spMkLst>
            <pc:docMk/>
            <pc:sldMk cId="116313763" sldId="260"/>
            <ac:spMk id="3" creationId="{713DC6AD-E153-D4AD-2C09-C29E01BDADD7}"/>
          </ac:spMkLst>
        </pc:spChg>
        <pc:spChg chg="mod ord">
          <ac:chgData name="Діана Гітель" userId="79fa21ac3371f610" providerId="LiveId" clId="{3885AAC9-E983-4797-9166-C9B1F586F9FD}" dt="2026-03-12T15:40:10.660" v="547" actId="26606"/>
          <ac:spMkLst>
            <pc:docMk/>
            <pc:sldMk cId="116313763" sldId="260"/>
            <ac:spMk id="4" creationId="{EE814070-E078-F0FA-DBC3-251592D1724A}"/>
          </ac:spMkLst>
        </pc:spChg>
        <pc:picChg chg="add mod">
          <ac:chgData name="Діана Гітель" userId="79fa21ac3371f610" providerId="LiveId" clId="{3885AAC9-E983-4797-9166-C9B1F586F9FD}" dt="2026-03-12T16:04:54.681" v="679" actId="1076"/>
          <ac:picMkLst>
            <pc:docMk/>
            <pc:sldMk cId="116313763" sldId="260"/>
            <ac:picMk id="6" creationId="{22B2D01C-7F61-7AD2-8201-2BFBDF3932C5}"/>
          </ac:picMkLst>
        </pc:picChg>
        <pc:picChg chg="add mod">
          <ac:chgData name="Діана Гітель" userId="79fa21ac3371f610" providerId="LiveId" clId="{3885AAC9-E983-4797-9166-C9B1F586F9FD}" dt="2026-03-12T16:04:49.874" v="678" actId="1076"/>
          <ac:picMkLst>
            <pc:docMk/>
            <pc:sldMk cId="116313763" sldId="260"/>
            <ac:picMk id="2050" creationId="{04499899-1BBE-C8BD-F369-1ECAB19D1F84}"/>
          </ac:picMkLst>
        </pc:picChg>
      </pc:sldChg>
      <pc:sldChg chg="addSp modSp new mod setBg">
        <pc:chgData name="Діана Гітель" userId="79fa21ac3371f610" providerId="LiveId" clId="{3885AAC9-E983-4797-9166-C9B1F586F9FD}" dt="2026-03-13T00:14:11.264" v="1318" actId="255"/>
        <pc:sldMkLst>
          <pc:docMk/>
          <pc:sldMk cId="3481446970" sldId="261"/>
        </pc:sldMkLst>
        <pc:spChg chg="mod">
          <ac:chgData name="Діана Гітель" userId="79fa21ac3371f610" providerId="LiveId" clId="{3885AAC9-E983-4797-9166-C9B1F586F9FD}" dt="2026-03-13T00:14:11.264" v="1318" actId="255"/>
          <ac:spMkLst>
            <pc:docMk/>
            <pc:sldMk cId="3481446970" sldId="261"/>
            <ac:spMk id="2" creationId="{438E411B-9DEE-2E39-B842-0A517D57A4E5}"/>
          </ac:spMkLst>
        </pc:spChg>
        <pc:spChg chg="mod">
          <ac:chgData name="Діана Гітель" userId="79fa21ac3371f610" providerId="LiveId" clId="{3885AAC9-E983-4797-9166-C9B1F586F9FD}" dt="2026-03-12T23:49:39.600" v="1264" actId="113"/>
          <ac:spMkLst>
            <pc:docMk/>
            <pc:sldMk cId="3481446970" sldId="261"/>
            <ac:spMk id="3" creationId="{0F7B98C4-0785-9AE0-FCD5-C8703D4CD3E8}"/>
          </ac:spMkLst>
        </pc:spChg>
        <pc:spChg chg="mod ord">
          <ac:chgData name="Діана Гітель" userId="79fa21ac3371f610" providerId="LiveId" clId="{3885AAC9-E983-4797-9166-C9B1F586F9FD}" dt="2026-03-12T23:03:05.281" v="882" actId="26606"/>
          <ac:spMkLst>
            <pc:docMk/>
            <pc:sldMk cId="3481446970" sldId="261"/>
            <ac:spMk id="4" creationId="{9E6A067E-1D6C-7F8F-0A0E-2E121925A3B9}"/>
          </ac:spMkLst>
        </pc:spChg>
        <pc:picChg chg="add mod">
          <ac:chgData name="Діана Гітель" userId="79fa21ac3371f610" providerId="LiveId" clId="{3885AAC9-E983-4797-9166-C9B1F586F9FD}" dt="2026-03-12T23:03:46.722" v="890" actId="1076"/>
          <ac:picMkLst>
            <pc:docMk/>
            <pc:sldMk cId="3481446970" sldId="261"/>
            <ac:picMk id="5" creationId="{3104768D-52F3-2537-BD19-E9DDE83995FC}"/>
          </ac:picMkLst>
        </pc:picChg>
      </pc:sldChg>
      <pc:sldChg chg="addSp modSp new mod setBg">
        <pc:chgData name="Діана Гітель" userId="79fa21ac3371f610" providerId="LiveId" clId="{3885AAC9-E983-4797-9166-C9B1F586F9FD}" dt="2026-03-14T00:11:07.499" v="2778" actId="113"/>
        <pc:sldMkLst>
          <pc:docMk/>
          <pc:sldMk cId="2618324416" sldId="262"/>
        </pc:sldMkLst>
        <pc:spChg chg="mod">
          <ac:chgData name="Діана Гітель" userId="79fa21ac3371f610" providerId="LiveId" clId="{3885AAC9-E983-4797-9166-C9B1F586F9FD}" dt="2026-03-13T00:14:44.232" v="1320" actId="255"/>
          <ac:spMkLst>
            <pc:docMk/>
            <pc:sldMk cId="2618324416" sldId="262"/>
            <ac:spMk id="2" creationId="{75860431-A563-A999-B7B7-4994EF908416}"/>
          </ac:spMkLst>
        </pc:spChg>
        <pc:spChg chg="mod">
          <ac:chgData name="Діана Гітель" userId="79fa21ac3371f610" providerId="LiveId" clId="{3885AAC9-E983-4797-9166-C9B1F586F9FD}" dt="2026-03-14T00:11:07.499" v="2778" actId="113"/>
          <ac:spMkLst>
            <pc:docMk/>
            <pc:sldMk cId="2618324416" sldId="262"/>
            <ac:spMk id="3" creationId="{86A53B80-213C-1E5A-9C4E-81E6450629EF}"/>
          </ac:spMkLst>
        </pc:spChg>
        <pc:spChg chg="mod">
          <ac:chgData name="Діана Гітель" userId="79fa21ac3371f610" providerId="LiveId" clId="{3885AAC9-E983-4797-9166-C9B1F586F9FD}" dt="2026-03-13T00:12:22.855" v="1304" actId="26606"/>
          <ac:spMkLst>
            <pc:docMk/>
            <pc:sldMk cId="2618324416" sldId="262"/>
            <ac:spMk id="4" creationId="{BB89AE63-972C-2802-65A3-1B150F3E5776}"/>
          </ac:spMkLst>
        </pc:spChg>
        <pc:picChg chg="add mod ord">
          <ac:chgData name="Діана Гітель" userId="79fa21ac3371f610" providerId="LiveId" clId="{3885AAC9-E983-4797-9166-C9B1F586F9FD}" dt="2026-03-13T00:12:28.813" v="1305" actId="14100"/>
          <ac:picMkLst>
            <pc:docMk/>
            <pc:sldMk cId="2618324416" sldId="262"/>
            <ac:picMk id="3074" creationId="{6C02EE80-DCF3-C110-EEC5-26F43CC6FB90}"/>
          </ac:picMkLst>
        </pc:picChg>
      </pc:sldChg>
      <pc:sldChg chg="addSp delSp modSp new mod ord setBg">
        <pc:chgData name="Діана Гітель" userId="79fa21ac3371f610" providerId="LiveId" clId="{3885AAC9-E983-4797-9166-C9B1F586F9FD}" dt="2026-03-14T00:10:54.012" v="2777" actId="113"/>
        <pc:sldMkLst>
          <pc:docMk/>
          <pc:sldMk cId="3391216571" sldId="263"/>
        </pc:sldMkLst>
        <pc:spChg chg="mod">
          <ac:chgData name="Діана Гітель" userId="79fa21ac3371f610" providerId="LiveId" clId="{3885AAC9-E983-4797-9166-C9B1F586F9FD}" dt="2026-03-13T22:58:32.380" v="1813" actId="1076"/>
          <ac:spMkLst>
            <pc:docMk/>
            <pc:sldMk cId="3391216571" sldId="263"/>
            <ac:spMk id="2" creationId="{204F38D9-DC75-23C3-5986-1E0B4A0D9790}"/>
          </ac:spMkLst>
        </pc:spChg>
        <pc:spChg chg="mod">
          <ac:chgData name="Діана Гітель" userId="79fa21ac3371f610" providerId="LiveId" clId="{3885AAC9-E983-4797-9166-C9B1F586F9FD}" dt="2026-03-14T00:10:54.012" v="2777" actId="113"/>
          <ac:spMkLst>
            <pc:docMk/>
            <pc:sldMk cId="3391216571" sldId="263"/>
            <ac:spMk id="3" creationId="{1B0090A5-019B-E7B8-CB1D-A5801ACC0127}"/>
          </ac:spMkLst>
        </pc:spChg>
        <pc:spChg chg="mod ord">
          <ac:chgData name="Діана Гітель" userId="79fa21ac3371f610" providerId="LiveId" clId="{3885AAC9-E983-4797-9166-C9B1F586F9FD}" dt="2026-03-13T22:57:12.032" v="1808" actId="26606"/>
          <ac:spMkLst>
            <pc:docMk/>
            <pc:sldMk cId="3391216571" sldId="263"/>
            <ac:spMk id="4" creationId="{C5CD6393-AA24-3F94-E8CA-E78ABB988754}"/>
          </ac:spMkLst>
        </pc:spChg>
        <pc:picChg chg="add mod ord">
          <ac:chgData name="Діана Гітель" userId="79fa21ac3371f610" providerId="LiveId" clId="{3885AAC9-E983-4797-9166-C9B1F586F9FD}" dt="2026-03-13T22:59:22.749" v="1824" actId="14100"/>
          <ac:picMkLst>
            <pc:docMk/>
            <pc:sldMk cId="3391216571" sldId="263"/>
            <ac:picMk id="8" creationId="{4AB0B45A-114D-6DC3-6329-F3BF9E2D65A0}"/>
          </ac:picMkLst>
        </pc:picChg>
      </pc:sldChg>
      <pc:sldChg chg="addSp delSp modSp new mod">
        <pc:chgData name="Діана Гітель" userId="79fa21ac3371f610" providerId="LiveId" clId="{3885AAC9-E983-4797-9166-C9B1F586F9FD}" dt="2026-03-16T23:28:37.846" v="3049" actId="255"/>
        <pc:sldMkLst>
          <pc:docMk/>
          <pc:sldMk cId="2067874968" sldId="264"/>
        </pc:sldMkLst>
        <pc:spChg chg="mod">
          <ac:chgData name="Діана Гітель" userId="79fa21ac3371f610" providerId="LiveId" clId="{3885AAC9-E983-4797-9166-C9B1F586F9FD}" dt="2026-03-16T23:28:37.846" v="3049" actId="255"/>
          <ac:spMkLst>
            <pc:docMk/>
            <pc:sldMk cId="2067874968" sldId="264"/>
            <ac:spMk id="2" creationId="{D73E0033-AD89-A1D9-D17B-64A4E2CF6006}"/>
          </ac:spMkLst>
        </pc:spChg>
        <pc:graphicFrameChg chg="add mod modGraphic">
          <ac:chgData name="Діана Гітель" userId="79fa21ac3371f610" providerId="LiveId" clId="{3885AAC9-E983-4797-9166-C9B1F586F9FD}" dt="2026-03-13T23:24:22.902" v="2648" actId="1076"/>
          <ac:graphicFrameMkLst>
            <pc:docMk/>
            <pc:sldMk cId="2067874968" sldId="264"/>
            <ac:graphicFrameMk id="6" creationId="{1027F01E-7FC2-0101-92F3-4BD8178310A1}"/>
          </ac:graphicFrameMkLst>
        </pc:graphicFrameChg>
      </pc:sldChg>
      <pc:sldChg chg="addSp modSp new mod setBg">
        <pc:chgData name="Діана Гітель" userId="79fa21ac3371f610" providerId="LiveId" clId="{3885AAC9-E983-4797-9166-C9B1F586F9FD}" dt="2026-03-14T00:13:37.443" v="2807" actId="27636"/>
        <pc:sldMkLst>
          <pc:docMk/>
          <pc:sldMk cId="3749965736" sldId="265"/>
        </pc:sldMkLst>
        <pc:spChg chg="mod">
          <ac:chgData name="Діана Гітель" userId="79fa21ac3371f610" providerId="LiveId" clId="{3885AAC9-E983-4797-9166-C9B1F586F9FD}" dt="2026-03-14T00:07:22.520" v="2756" actId="1076"/>
          <ac:spMkLst>
            <pc:docMk/>
            <pc:sldMk cId="3749965736" sldId="265"/>
            <ac:spMk id="2" creationId="{3630EFC0-9F51-2743-91EA-7FD2BD5E963A}"/>
          </ac:spMkLst>
        </pc:spChg>
        <pc:spChg chg="mod">
          <ac:chgData name="Діана Гітель" userId="79fa21ac3371f610" providerId="LiveId" clId="{3885AAC9-E983-4797-9166-C9B1F586F9FD}" dt="2026-03-14T00:13:37.443" v="2807" actId="27636"/>
          <ac:spMkLst>
            <pc:docMk/>
            <pc:sldMk cId="3749965736" sldId="265"/>
            <ac:spMk id="3" creationId="{5F3B1BEF-B1CC-98C2-915F-E2217A5BF00F}"/>
          </ac:spMkLst>
        </pc:spChg>
        <pc:spChg chg="mod">
          <ac:chgData name="Діана Гітель" userId="79fa21ac3371f610" providerId="LiveId" clId="{3885AAC9-E983-4797-9166-C9B1F586F9FD}" dt="2026-03-14T00:06:33.654" v="2749" actId="26606"/>
          <ac:spMkLst>
            <pc:docMk/>
            <pc:sldMk cId="3749965736" sldId="265"/>
            <ac:spMk id="4" creationId="{57391041-1C1D-56BD-5712-FBAF0FD08271}"/>
          </ac:spMkLst>
        </pc:spChg>
        <pc:picChg chg="add mod ord">
          <ac:chgData name="Діана Гітель" userId="79fa21ac3371f610" providerId="LiveId" clId="{3885AAC9-E983-4797-9166-C9B1F586F9FD}" dt="2026-03-14T00:06:33.654" v="2749" actId="26606"/>
          <ac:picMkLst>
            <pc:docMk/>
            <pc:sldMk cId="3749965736" sldId="265"/>
            <ac:picMk id="6" creationId="{38E63E2D-A6EC-0F63-7F43-404535CA61A1}"/>
          </ac:picMkLst>
        </pc:picChg>
      </pc:sldChg>
      <pc:sldChg chg="addSp modSp new mod setBg">
        <pc:chgData name="Діана Гітель" userId="79fa21ac3371f610" providerId="LiveId" clId="{3885AAC9-E983-4797-9166-C9B1F586F9FD}" dt="2026-03-16T23:06:59.808" v="2893" actId="20577"/>
        <pc:sldMkLst>
          <pc:docMk/>
          <pc:sldMk cId="3033978644" sldId="266"/>
        </pc:sldMkLst>
        <pc:spChg chg="mod">
          <ac:chgData name="Діана Гітель" userId="79fa21ac3371f610" providerId="LiveId" clId="{3885AAC9-E983-4797-9166-C9B1F586F9FD}" dt="2026-03-16T23:05:34.191" v="2864" actId="1076"/>
          <ac:spMkLst>
            <pc:docMk/>
            <pc:sldMk cId="3033978644" sldId="266"/>
            <ac:spMk id="2" creationId="{7CE4F754-C621-1771-1D8F-4E6D5B32ED5D}"/>
          </ac:spMkLst>
        </pc:spChg>
        <pc:spChg chg="mod">
          <ac:chgData name="Діана Гітель" userId="79fa21ac3371f610" providerId="LiveId" clId="{3885AAC9-E983-4797-9166-C9B1F586F9FD}" dt="2026-03-16T23:06:59.808" v="2893" actId="20577"/>
          <ac:spMkLst>
            <pc:docMk/>
            <pc:sldMk cId="3033978644" sldId="266"/>
            <ac:spMk id="3" creationId="{AD94887F-0C1C-FC12-39A8-A39BEF53062C}"/>
          </ac:spMkLst>
        </pc:spChg>
        <pc:spChg chg="mod ord">
          <ac:chgData name="Діана Гітель" userId="79fa21ac3371f610" providerId="LiveId" clId="{3885AAC9-E983-4797-9166-C9B1F586F9FD}" dt="2026-03-16T23:01:51.330" v="2834" actId="26606"/>
          <ac:spMkLst>
            <pc:docMk/>
            <pc:sldMk cId="3033978644" sldId="266"/>
            <ac:spMk id="4" creationId="{03F57450-B3ED-A207-B4B0-CFAFDFA614BB}"/>
          </ac:spMkLst>
        </pc:spChg>
        <pc:picChg chg="add mod">
          <ac:chgData name="Діана Гітель" userId="79fa21ac3371f610" providerId="LiveId" clId="{3885AAC9-E983-4797-9166-C9B1F586F9FD}" dt="2026-03-16T23:05:46.478" v="2866" actId="1076"/>
          <ac:picMkLst>
            <pc:docMk/>
            <pc:sldMk cId="3033978644" sldId="266"/>
            <ac:picMk id="5122" creationId="{894F527C-6D66-8D06-8199-E1E97D06BA56}"/>
          </ac:picMkLst>
        </pc:picChg>
      </pc:sldChg>
      <pc:sldChg chg="addSp modSp new mod">
        <pc:chgData name="Діана Гітель" userId="79fa21ac3371f610" providerId="LiveId" clId="{3885AAC9-E983-4797-9166-C9B1F586F9FD}" dt="2026-03-18T23:12:02.620" v="3176" actId="5793"/>
        <pc:sldMkLst>
          <pc:docMk/>
          <pc:sldMk cId="3333651615" sldId="267"/>
        </pc:sldMkLst>
        <pc:spChg chg="mod">
          <ac:chgData name="Діана Гітель" userId="79fa21ac3371f610" providerId="LiveId" clId="{3885AAC9-E983-4797-9166-C9B1F586F9FD}" dt="2026-03-16T23:22:41.961" v="3012" actId="122"/>
          <ac:spMkLst>
            <pc:docMk/>
            <pc:sldMk cId="3333651615" sldId="267"/>
            <ac:spMk id="2" creationId="{9A41F6E9-C060-5DF4-3484-C0FF9199B1CB}"/>
          </ac:spMkLst>
        </pc:spChg>
        <pc:spChg chg="mod">
          <ac:chgData name="Діана Гітель" userId="79fa21ac3371f610" providerId="LiveId" clId="{3885AAC9-E983-4797-9166-C9B1F586F9FD}" dt="2026-03-18T23:11:58.042" v="3175" actId="1076"/>
          <ac:spMkLst>
            <pc:docMk/>
            <pc:sldMk cId="3333651615" sldId="267"/>
            <ac:spMk id="3" creationId="{E037892E-ABA6-4A28-8CB7-D92DCB7219EC}"/>
          </ac:spMkLst>
        </pc:spChg>
        <pc:spChg chg="mod">
          <ac:chgData name="Діана Гітель" userId="79fa21ac3371f610" providerId="LiveId" clId="{3885AAC9-E983-4797-9166-C9B1F586F9FD}" dt="2026-03-18T23:08:29.684" v="3171" actId="5793"/>
          <ac:spMkLst>
            <pc:docMk/>
            <pc:sldMk cId="3333651615" sldId="267"/>
            <ac:spMk id="4" creationId="{98713AD1-77E5-E1DD-CDE3-82A91FC3A6E1}"/>
          </ac:spMkLst>
        </pc:spChg>
        <pc:spChg chg="add mod">
          <ac:chgData name="Діана Гітель" userId="79fa21ac3371f610" providerId="LiveId" clId="{3885AAC9-E983-4797-9166-C9B1F586F9FD}" dt="2026-03-16T23:17:42.353" v="2969" actId="571"/>
          <ac:spMkLst>
            <pc:docMk/>
            <pc:sldMk cId="3333651615" sldId="267"/>
            <ac:spMk id="6" creationId="{3B33AF60-254B-6777-9D53-C5348DBDF98F}"/>
          </ac:spMkLst>
        </pc:spChg>
        <pc:spChg chg="add mod">
          <ac:chgData name="Діана Гітель" userId="79fa21ac3371f610" providerId="LiveId" clId="{3885AAC9-E983-4797-9166-C9B1F586F9FD}" dt="2026-03-18T23:12:02.620" v="3176" actId="5793"/>
          <ac:spMkLst>
            <pc:docMk/>
            <pc:sldMk cId="3333651615" sldId="267"/>
            <ac:spMk id="7" creationId="{A4D65F74-6E6F-F264-8170-74015708A9B2}"/>
          </ac:spMkLst>
        </pc:spChg>
        <pc:picChg chg="add mod">
          <ac:chgData name="Діана Гітель" userId="79fa21ac3371f610" providerId="LiveId" clId="{3885AAC9-E983-4797-9166-C9B1F586F9FD}" dt="2026-03-16T23:25:32.895" v="3034" actId="1076"/>
          <ac:picMkLst>
            <pc:docMk/>
            <pc:sldMk cId="3333651615" sldId="267"/>
            <ac:picMk id="9" creationId="{E9A75920-8F8A-1D01-4066-16B8E3C29FE6}"/>
          </ac:picMkLst>
        </pc:picChg>
      </pc:sldChg>
      <pc:sldChg chg="addSp modSp new mod setBg addAnim delAnim">
        <pc:chgData name="Діана Гітель" userId="79fa21ac3371f610" providerId="LiveId" clId="{3885AAC9-E983-4797-9166-C9B1F586F9FD}" dt="2026-03-16T23:45:39.883" v="3089" actId="1076"/>
        <pc:sldMkLst>
          <pc:docMk/>
          <pc:sldMk cId="232439423" sldId="268"/>
        </pc:sldMkLst>
        <pc:spChg chg="mod">
          <ac:chgData name="Діана Гітель" userId="79fa21ac3371f610" providerId="LiveId" clId="{3885AAC9-E983-4797-9166-C9B1F586F9FD}" dt="2026-03-16T23:45:30.904" v="3087" actId="1076"/>
          <ac:spMkLst>
            <pc:docMk/>
            <pc:sldMk cId="232439423" sldId="268"/>
            <ac:spMk id="2" creationId="{966D3290-5351-BAF7-9409-5502EDBDF07D}"/>
          </ac:spMkLst>
        </pc:spChg>
        <pc:spChg chg="mod">
          <ac:chgData name="Діана Гітель" userId="79fa21ac3371f610" providerId="LiveId" clId="{3885AAC9-E983-4797-9166-C9B1F586F9FD}" dt="2026-03-16T23:45:39.883" v="3089" actId="1076"/>
          <ac:spMkLst>
            <pc:docMk/>
            <pc:sldMk cId="232439423" sldId="268"/>
            <ac:spMk id="3" creationId="{DCF18B2C-EB9F-A034-8123-71A780A4E445}"/>
          </ac:spMkLst>
        </pc:spChg>
        <pc:spChg chg="mod ord">
          <ac:chgData name="Діана Гітель" userId="79fa21ac3371f610" providerId="LiveId" clId="{3885AAC9-E983-4797-9166-C9B1F586F9FD}" dt="2026-03-16T23:43:35.559" v="3066" actId="26606"/>
          <ac:spMkLst>
            <pc:docMk/>
            <pc:sldMk cId="232439423" sldId="268"/>
            <ac:spMk id="4" creationId="{038A3B49-7E45-42D0-3507-AD405CBE09C8}"/>
          </ac:spMkLst>
        </pc:spChg>
        <pc:picChg chg="add mod ord">
          <ac:chgData name="Діана Гітель" userId="79fa21ac3371f610" providerId="LiveId" clId="{3885AAC9-E983-4797-9166-C9B1F586F9FD}" dt="2026-03-16T23:44:26.943" v="3076" actId="26606"/>
          <ac:picMkLst>
            <pc:docMk/>
            <pc:sldMk cId="232439423" sldId="268"/>
            <ac:picMk id="6146" creationId="{8D87AB9A-57FA-4B19-C2D4-8FBD6E9F3A9A}"/>
          </ac:picMkLst>
        </pc:picChg>
      </pc:sldChg>
      <pc:sldChg chg="modSp new mod">
        <pc:chgData name="Діана Гітель" userId="79fa21ac3371f610" providerId="LiveId" clId="{3885AAC9-E983-4797-9166-C9B1F586F9FD}" dt="2026-03-18T23:07:28.597" v="3170" actId="120"/>
        <pc:sldMkLst>
          <pc:docMk/>
          <pc:sldMk cId="1449826965" sldId="269"/>
        </pc:sldMkLst>
        <pc:spChg chg="mod">
          <ac:chgData name="Діана Гітель" userId="79fa21ac3371f610" providerId="LiveId" clId="{3885AAC9-E983-4797-9166-C9B1F586F9FD}" dt="2026-03-16T23:53:22.878" v="3097" actId="255"/>
          <ac:spMkLst>
            <pc:docMk/>
            <pc:sldMk cId="1449826965" sldId="269"/>
            <ac:spMk id="2" creationId="{9939367A-780B-6891-6DE9-B71B3539E734}"/>
          </ac:spMkLst>
        </pc:spChg>
        <pc:spChg chg="mod">
          <ac:chgData name="Діана Гітель" userId="79fa21ac3371f610" providerId="LiveId" clId="{3885AAC9-E983-4797-9166-C9B1F586F9FD}" dt="2026-03-18T23:07:28.597" v="3170" actId="120"/>
          <ac:spMkLst>
            <pc:docMk/>
            <pc:sldMk cId="1449826965" sldId="269"/>
            <ac:spMk id="3" creationId="{A11AE26D-5AB4-4333-0188-76DF0C393B5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A0F963-A125-4325-BCEC-38CCF1EC74A3}" type="doc">
      <dgm:prSet loTypeId="urn:microsoft.com/office/officeart/2005/8/layout/vList2" loCatId="list" qsTypeId="urn:microsoft.com/office/officeart/2005/8/quickstyle/3d4" qsCatId="3D" csTypeId="urn:microsoft.com/office/officeart/2005/8/colors/accent3_4" csCatId="accent3" phldr="1"/>
      <dgm:spPr/>
      <dgm:t>
        <a:bodyPr/>
        <a:lstStyle/>
        <a:p>
          <a:endParaRPr lang="en-US"/>
        </a:p>
      </dgm:t>
    </dgm:pt>
    <dgm:pt modelId="{2EF30132-0C30-4111-B745-DC20A0BC8207}">
      <dgm:prSet custT="1"/>
      <dgm:spPr>
        <a:xfrm>
          <a:off x="0" y="996127"/>
          <a:ext cx="5334000" cy="1031354"/>
        </a:xfrm>
      </dgm:spPr>
      <dgm:t>
        <a:bodyPr/>
        <a:lstStyle/>
        <a:p>
          <a:pPr>
            <a:buNone/>
          </a:pPr>
          <a:r>
            <a:rPr lang="en-GB" sz="2400" b="0" i="0" dirty="0">
              <a:latin typeface="Arial" panose="020B0604020202020204" pitchFamily="34" charset="0"/>
              <a:ea typeface="+mn-ea"/>
              <a:cs typeface="Arial" panose="020B0604020202020204" pitchFamily="34" charset="0"/>
            </a:rPr>
            <a:t>1. ﻿Introduction </a:t>
          </a:r>
          <a:endParaRPr lang="en-US" sz="2400" b="0" i="0" dirty="0">
            <a:latin typeface="Arial" panose="020B0604020202020204" pitchFamily="34" charset="0"/>
            <a:ea typeface="+mn-ea"/>
            <a:cs typeface="Arial" panose="020B0604020202020204" pitchFamily="34" charset="0"/>
          </a:endParaRPr>
        </a:p>
      </dgm:t>
    </dgm:pt>
    <dgm:pt modelId="{7AE1C79C-57B0-4ECD-9BE9-41112DFE025B}" type="parTrans" cxnId="{7C34EADD-4520-44A8-A70E-43F171397A08}">
      <dgm:prSet/>
      <dgm:spPr/>
      <dgm:t>
        <a:bodyPr/>
        <a:lstStyle/>
        <a:p>
          <a:endParaRPr lang="en-US"/>
        </a:p>
      </dgm:t>
    </dgm:pt>
    <dgm:pt modelId="{7F2D52E2-1EC9-408C-A4E2-099DE86238E4}" type="sibTrans" cxnId="{7C34EADD-4520-44A8-A70E-43F171397A08}">
      <dgm:prSet/>
      <dgm:spPr/>
      <dgm:t>
        <a:bodyPr/>
        <a:lstStyle/>
        <a:p>
          <a:endParaRPr lang="en-US"/>
        </a:p>
      </dgm:t>
    </dgm:pt>
    <dgm:pt modelId="{C308BF83-33DA-4F87-B1DB-C925C341469E}">
      <dgm:prSet custT="1"/>
      <dgm:spPr/>
      <dgm:t>
        <a:bodyPr/>
        <a:lstStyle/>
        <a:p>
          <a:pPr>
            <a:buNone/>
          </a:pPr>
          <a:r>
            <a:rPr lang="en-GB" sz="2400" b="0" i="0" dirty="0">
              <a:latin typeface="Arial" panose="020B0604020202020204" pitchFamily="34" charset="0"/>
              <a:ea typeface="+mn-ea"/>
              <a:cs typeface="Arial" panose="020B0604020202020204" pitchFamily="34" charset="0"/>
            </a:rPr>
            <a:t>2. ﻿</a:t>
          </a:r>
          <a:r>
            <a:rPr lang="en-GB" sz="2400" b="0" i="0" dirty="0">
              <a:latin typeface="Arial" panose="020B0604020202020204" pitchFamily="34" charset="0"/>
              <a:cs typeface="Arial" panose="020B0604020202020204" pitchFamily="34" charset="0"/>
            </a:rPr>
            <a:t>Recruitment process</a:t>
          </a:r>
          <a:r>
            <a:rPr lang="uk-UA" sz="2400" b="0" i="0" dirty="0">
              <a:latin typeface="Arial" panose="020B0604020202020204" pitchFamily="34" charset="0"/>
              <a:cs typeface="Arial" panose="020B0604020202020204" pitchFamily="34" charset="0"/>
            </a:rPr>
            <a:t> </a:t>
          </a:r>
          <a:endParaRPr lang="en-GB" sz="2400" b="0" i="0" dirty="0">
            <a:latin typeface="Arial" panose="020B0604020202020204" pitchFamily="34" charset="0"/>
            <a:ea typeface="+mn-ea"/>
            <a:cs typeface="Arial" panose="020B0604020202020204" pitchFamily="34" charset="0"/>
          </a:endParaRPr>
        </a:p>
      </dgm:t>
    </dgm:pt>
    <dgm:pt modelId="{6D5EC844-E0D9-4B54-9022-86754E567038}" type="parTrans" cxnId="{382AA41F-5FF8-45B7-951E-C6DD7BB41875}">
      <dgm:prSet/>
      <dgm:spPr/>
      <dgm:t>
        <a:bodyPr/>
        <a:lstStyle/>
        <a:p>
          <a:endParaRPr lang="en-GB"/>
        </a:p>
      </dgm:t>
    </dgm:pt>
    <dgm:pt modelId="{939CCAB2-EB91-4887-B48A-D5FB6C350A18}" type="sibTrans" cxnId="{382AA41F-5FF8-45B7-951E-C6DD7BB41875}">
      <dgm:prSet/>
      <dgm:spPr/>
      <dgm:t>
        <a:bodyPr/>
        <a:lstStyle/>
        <a:p>
          <a:endParaRPr lang="en-GB"/>
        </a:p>
      </dgm:t>
    </dgm:pt>
    <dgm:pt modelId="{4377F9F4-6D6E-45F2-A68D-1EDE990DFFA2}">
      <dgm:prSet custT="1"/>
      <dgm:spPr/>
      <dgm:t>
        <a:bodyPr/>
        <a:lstStyle/>
        <a:p>
          <a:pPr>
            <a:buNone/>
          </a:pPr>
          <a:r>
            <a:rPr lang="en-GB" sz="2400" b="0" i="0" dirty="0">
              <a:latin typeface="Arial" panose="020B0604020202020204" pitchFamily="34" charset="0"/>
              <a:ea typeface="+mn-ea"/>
              <a:cs typeface="Arial" panose="020B0604020202020204" pitchFamily="34" charset="0"/>
            </a:rPr>
            <a:t>9. Conclusion</a:t>
          </a:r>
        </a:p>
      </dgm:t>
    </dgm:pt>
    <dgm:pt modelId="{EA6569CE-7288-47D4-80B7-B12F2E90F61B}" type="parTrans" cxnId="{60590878-7051-423A-A5E4-881E4665C53E}">
      <dgm:prSet/>
      <dgm:spPr/>
      <dgm:t>
        <a:bodyPr/>
        <a:lstStyle/>
        <a:p>
          <a:endParaRPr lang="en-GB"/>
        </a:p>
      </dgm:t>
    </dgm:pt>
    <dgm:pt modelId="{D58F2464-585A-41A7-807A-45A6AB010144}" type="sibTrans" cxnId="{60590878-7051-423A-A5E4-881E4665C53E}">
      <dgm:prSet/>
      <dgm:spPr/>
      <dgm:t>
        <a:bodyPr/>
        <a:lstStyle/>
        <a:p>
          <a:endParaRPr lang="en-GB"/>
        </a:p>
      </dgm:t>
    </dgm:pt>
    <dgm:pt modelId="{598E3F8F-032B-42CB-8226-A4ED88685F91}">
      <dgm:prSet custT="1"/>
      <dgm:spPr/>
      <dgm:t>
        <a:bodyPr/>
        <a:lstStyle/>
        <a:p>
          <a:pPr>
            <a:buNone/>
          </a:pPr>
          <a:r>
            <a:rPr lang="en-GB" sz="2400" b="0" i="0" dirty="0">
              <a:latin typeface="Arial" panose="020B0604020202020204" pitchFamily="34" charset="0"/>
              <a:ea typeface="+mn-ea"/>
              <a:cs typeface="Arial" panose="020B0604020202020204" pitchFamily="34" charset="0"/>
            </a:rPr>
            <a:t>10. References</a:t>
          </a:r>
        </a:p>
      </dgm:t>
    </dgm:pt>
    <dgm:pt modelId="{D40F7887-963A-4DEE-A95D-27D2C8477487}" type="parTrans" cxnId="{6B1F87AD-47E7-440A-ADFF-303574A1C6AC}">
      <dgm:prSet/>
      <dgm:spPr/>
      <dgm:t>
        <a:bodyPr/>
        <a:lstStyle/>
        <a:p>
          <a:endParaRPr lang="en-GB"/>
        </a:p>
      </dgm:t>
    </dgm:pt>
    <dgm:pt modelId="{AB8C63B0-0019-49EC-B612-36344C0F0346}" type="sibTrans" cxnId="{6B1F87AD-47E7-440A-ADFF-303574A1C6AC}">
      <dgm:prSet/>
      <dgm:spPr/>
      <dgm:t>
        <a:bodyPr/>
        <a:lstStyle/>
        <a:p>
          <a:endParaRPr lang="en-GB"/>
        </a:p>
      </dgm:t>
    </dgm:pt>
    <dgm:pt modelId="{A01B8DE6-6DE7-4962-968E-F40C3B379AD4}">
      <dgm:prSet custT="1"/>
      <dgm:spPr/>
      <dgm:t>
        <a:bodyPr/>
        <a:lstStyle/>
        <a:p>
          <a:pPr>
            <a:buNone/>
          </a:pPr>
          <a:r>
            <a:rPr lang="en-GB" sz="2400" b="0" i="0" dirty="0">
              <a:latin typeface="Arial" panose="020B0604020202020204" pitchFamily="34" charset="0"/>
              <a:ea typeface="+mn-ea"/>
              <a:cs typeface="Arial" panose="020B0604020202020204" pitchFamily="34" charset="0"/>
            </a:rPr>
            <a:t>7.</a:t>
          </a:r>
          <a:r>
            <a:rPr lang="ru-UA" sz="2400" b="0" i="0" dirty="0">
              <a:latin typeface="Arial" panose="020B0604020202020204" pitchFamily="34" charset="0"/>
              <a:ea typeface="+mn-ea"/>
              <a:cs typeface="Arial" panose="020B0604020202020204" pitchFamily="34" charset="0"/>
            </a:rPr>
            <a:t> </a:t>
          </a:r>
          <a:r>
            <a:rPr lang="en-GB" sz="2400" b="0" i="0" dirty="0">
              <a:latin typeface="Arial" panose="020B0604020202020204" pitchFamily="34" charset="0"/>
              <a:ea typeface="+mn-ea"/>
              <a:cs typeface="Arial" panose="020B0604020202020204" pitchFamily="34" charset="0"/>
            </a:rPr>
            <a:t>Learning and development needs</a:t>
          </a:r>
        </a:p>
      </dgm:t>
    </dgm:pt>
    <dgm:pt modelId="{081AB8AE-8CBC-4F0B-95D0-840398341790}" type="parTrans" cxnId="{F59F9C3F-07A4-4107-B0A6-F17C5DFB3D22}">
      <dgm:prSet/>
      <dgm:spPr/>
      <dgm:t>
        <a:bodyPr/>
        <a:lstStyle/>
        <a:p>
          <a:endParaRPr lang="en-GB"/>
        </a:p>
      </dgm:t>
    </dgm:pt>
    <dgm:pt modelId="{E056732F-0DD3-4C68-838D-B99E4EECE38A}" type="sibTrans" cxnId="{F59F9C3F-07A4-4107-B0A6-F17C5DFB3D22}">
      <dgm:prSet/>
      <dgm:spPr/>
      <dgm:t>
        <a:bodyPr/>
        <a:lstStyle/>
        <a:p>
          <a:endParaRPr lang="en-GB"/>
        </a:p>
      </dgm:t>
    </dgm:pt>
    <dgm:pt modelId="{6D4DC0FB-A877-4A2F-83D5-47A5936DDE9A}">
      <dgm:prSet custT="1"/>
      <dgm:spPr/>
      <dgm:t>
        <a:bodyPr/>
        <a:lstStyle/>
        <a:p>
          <a:pPr>
            <a:buNone/>
          </a:pPr>
          <a:r>
            <a:rPr lang="en-GB" sz="2400" b="0" i="0" dirty="0">
              <a:latin typeface="Arial" panose="020B0604020202020204" pitchFamily="34" charset="0"/>
              <a:ea typeface="+mn-ea"/>
              <a:cs typeface="Arial" panose="020B0604020202020204" pitchFamily="34" charset="0"/>
            </a:rPr>
            <a:t>3. Job analysis</a:t>
          </a:r>
        </a:p>
      </dgm:t>
    </dgm:pt>
    <dgm:pt modelId="{1E354469-BE54-4566-AC57-614FDCB626B0}" type="parTrans" cxnId="{09C9C6A0-8A03-4690-BFF8-D4A6190BB905}">
      <dgm:prSet/>
      <dgm:spPr/>
      <dgm:t>
        <a:bodyPr/>
        <a:lstStyle/>
        <a:p>
          <a:endParaRPr lang="en-GB"/>
        </a:p>
      </dgm:t>
    </dgm:pt>
    <dgm:pt modelId="{6831BB8E-C31F-42D8-A382-95FBA9519D49}" type="sibTrans" cxnId="{09C9C6A0-8A03-4690-BFF8-D4A6190BB905}">
      <dgm:prSet/>
      <dgm:spPr/>
      <dgm:t>
        <a:bodyPr/>
        <a:lstStyle/>
        <a:p>
          <a:endParaRPr lang="en-GB"/>
        </a:p>
      </dgm:t>
    </dgm:pt>
    <dgm:pt modelId="{8B9BDF17-8260-438C-88FC-FEDA44B5BCA4}">
      <dgm:prSet custT="1"/>
      <dgm:spPr/>
      <dgm:t>
        <a:bodyPr/>
        <a:lstStyle/>
        <a:p>
          <a:pPr>
            <a:buNone/>
          </a:pPr>
          <a:r>
            <a:rPr lang="en-GB" sz="2400" b="0" i="0" dirty="0">
              <a:latin typeface="Arial" panose="020B0604020202020204" pitchFamily="34" charset="0"/>
              <a:ea typeface="+mn-ea"/>
              <a:cs typeface="Arial" panose="020B0604020202020204" pitchFamily="34" charset="0"/>
            </a:rPr>
            <a:t>6. Training process</a:t>
          </a:r>
        </a:p>
      </dgm:t>
    </dgm:pt>
    <dgm:pt modelId="{9425CEFF-7540-4495-9F31-7D93A19AC879}" type="parTrans" cxnId="{19FA6CF5-D356-47E0-B6E1-3EE6334FE33B}">
      <dgm:prSet/>
      <dgm:spPr/>
      <dgm:t>
        <a:bodyPr/>
        <a:lstStyle/>
        <a:p>
          <a:endParaRPr lang="en-GB"/>
        </a:p>
      </dgm:t>
    </dgm:pt>
    <dgm:pt modelId="{D3646CA1-8B1D-4F46-9D11-B3C60585E850}" type="sibTrans" cxnId="{19FA6CF5-D356-47E0-B6E1-3EE6334FE33B}">
      <dgm:prSet/>
      <dgm:spPr/>
      <dgm:t>
        <a:bodyPr/>
        <a:lstStyle/>
        <a:p>
          <a:endParaRPr lang="en-GB"/>
        </a:p>
      </dgm:t>
    </dgm:pt>
    <dgm:pt modelId="{A6BB740C-BDA4-4152-9496-840FF02255BD}">
      <dgm:prSet custT="1"/>
      <dgm:spPr/>
      <dgm:t>
        <a:bodyPr/>
        <a:lstStyle/>
        <a:p>
          <a:pPr>
            <a:buFont typeface="Arial" panose="020B0604020202020204" pitchFamily="34" charset="0"/>
            <a:buChar char="•"/>
          </a:pPr>
          <a:r>
            <a:rPr lang="en-GB" sz="2400" b="0" i="0" dirty="0">
              <a:latin typeface="Arial" panose="020B0604020202020204" pitchFamily="34" charset="0"/>
              <a:cs typeface="Arial" panose="020B0604020202020204" pitchFamily="34" charset="0"/>
            </a:rPr>
            <a:t>8. Learning Theories (Behaviourist Approach, Cognitivist Perspective, Experiential Learning)</a:t>
          </a:r>
          <a:endParaRPr lang="en-GB" sz="2400" b="0" i="0" dirty="0">
            <a:latin typeface="Arial" panose="020B0604020202020204" pitchFamily="34" charset="0"/>
            <a:ea typeface="+mn-ea"/>
            <a:cs typeface="Arial" panose="020B0604020202020204" pitchFamily="34" charset="0"/>
          </a:endParaRPr>
        </a:p>
      </dgm:t>
    </dgm:pt>
    <dgm:pt modelId="{61B1B542-2DE5-4BE5-8FFC-73E00601D010}" type="parTrans" cxnId="{37B4807F-F3C4-4EF9-8595-232F4F846262}">
      <dgm:prSet/>
      <dgm:spPr/>
      <dgm:t>
        <a:bodyPr/>
        <a:lstStyle/>
        <a:p>
          <a:endParaRPr lang="en-GB"/>
        </a:p>
      </dgm:t>
    </dgm:pt>
    <dgm:pt modelId="{74AA571C-66B5-4208-AB91-FF570AE638FE}" type="sibTrans" cxnId="{37B4807F-F3C4-4EF9-8595-232F4F846262}">
      <dgm:prSet/>
      <dgm:spPr/>
      <dgm:t>
        <a:bodyPr/>
        <a:lstStyle/>
        <a:p>
          <a:endParaRPr lang="en-GB"/>
        </a:p>
      </dgm:t>
    </dgm:pt>
    <dgm:pt modelId="{0716F88D-F2F4-4ACA-BC7F-9A2C57C14BC6}">
      <dgm:prSet custT="1"/>
      <dgm:spPr/>
      <dgm:t>
        <a:bodyPr/>
        <a:lstStyle/>
        <a:p>
          <a:pPr>
            <a:buNone/>
          </a:pPr>
          <a:r>
            <a:rPr lang="en-GB" sz="2400" b="0" i="0" dirty="0">
              <a:latin typeface="Arial" panose="020B0604020202020204" pitchFamily="34" charset="0"/>
              <a:cs typeface="Arial" panose="020B0604020202020204" pitchFamily="34" charset="0"/>
            </a:rPr>
            <a:t>4. </a:t>
          </a:r>
          <a:r>
            <a:rPr lang="en-GB" sz="2400" b="0" i="0" dirty="0">
              <a:latin typeface="Arial" panose="020B0604020202020204" pitchFamily="34" charset="0"/>
              <a:ea typeface="+mn-ea"/>
              <a:cs typeface="Arial" panose="020B0604020202020204" pitchFamily="34" charset="0"/>
            </a:rPr>
            <a:t>Job </a:t>
          </a:r>
          <a:r>
            <a:rPr lang="en-GB" sz="2400" b="0" i="0" dirty="0">
              <a:latin typeface="Arial" panose="020B0604020202020204" pitchFamily="34" charset="0"/>
              <a:cs typeface="Arial" panose="020B0604020202020204" pitchFamily="34" charset="0"/>
            </a:rPr>
            <a:t>description</a:t>
          </a:r>
          <a:endParaRPr lang="en-GB" sz="2400" b="0" i="0" dirty="0">
            <a:latin typeface="Arial" panose="020B0604020202020204" pitchFamily="34" charset="0"/>
            <a:ea typeface="+mn-ea"/>
            <a:cs typeface="Arial" panose="020B0604020202020204" pitchFamily="34" charset="0"/>
          </a:endParaRPr>
        </a:p>
      </dgm:t>
    </dgm:pt>
    <dgm:pt modelId="{5873DC3C-B6E2-40A3-B55A-503AF4414A86}" type="parTrans" cxnId="{124B10B1-F998-4AAB-9C8F-D02245D86323}">
      <dgm:prSet/>
      <dgm:spPr/>
      <dgm:t>
        <a:bodyPr/>
        <a:lstStyle/>
        <a:p>
          <a:endParaRPr lang="en-GB"/>
        </a:p>
      </dgm:t>
    </dgm:pt>
    <dgm:pt modelId="{751EF28E-880E-4FF2-9AA0-494CABB6C74F}" type="sibTrans" cxnId="{124B10B1-F998-4AAB-9C8F-D02245D86323}">
      <dgm:prSet/>
      <dgm:spPr/>
      <dgm:t>
        <a:bodyPr/>
        <a:lstStyle/>
        <a:p>
          <a:endParaRPr lang="en-GB"/>
        </a:p>
      </dgm:t>
    </dgm:pt>
    <dgm:pt modelId="{9D33098F-4F46-41C4-902B-D8E645F2280E}">
      <dgm:prSet custT="1"/>
      <dgm:spPr/>
      <dgm:t>
        <a:bodyPr/>
        <a:lstStyle/>
        <a:p>
          <a:pPr>
            <a:buNone/>
          </a:pPr>
          <a:r>
            <a:rPr lang="en-GB" sz="2400" b="0" i="0" dirty="0">
              <a:latin typeface="Arial" panose="020B0604020202020204" pitchFamily="34" charset="0"/>
              <a:ea typeface="+mn-ea"/>
              <a:cs typeface="Arial" panose="020B0604020202020204" pitchFamily="34" charset="0"/>
            </a:rPr>
            <a:t>5. </a:t>
          </a:r>
          <a:r>
            <a:rPr lang="en-GB" sz="2400" b="0" i="0" dirty="0">
              <a:latin typeface="Arial" panose="020B0604020202020204" pitchFamily="34" charset="0"/>
              <a:cs typeface="Arial" panose="020B0604020202020204" pitchFamily="34" charset="0"/>
            </a:rPr>
            <a:t>Person specification</a:t>
          </a:r>
          <a:endParaRPr lang="en-GB" sz="2400" b="0" i="0" dirty="0">
            <a:latin typeface="Arial" panose="020B0604020202020204" pitchFamily="34" charset="0"/>
            <a:ea typeface="+mn-ea"/>
            <a:cs typeface="Arial" panose="020B0604020202020204" pitchFamily="34" charset="0"/>
          </a:endParaRPr>
        </a:p>
      </dgm:t>
    </dgm:pt>
    <dgm:pt modelId="{CB98DBDE-FC87-433F-8A11-3D3BB216C88F}" type="parTrans" cxnId="{AA1275C2-1418-4C2C-BCA4-30BD17C9EB62}">
      <dgm:prSet/>
      <dgm:spPr/>
      <dgm:t>
        <a:bodyPr/>
        <a:lstStyle/>
        <a:p>
          <a:endParaRPr lang="en-GB"/>
        </a:p>
      </dgm:t>
    </dgm:pt>
    <dgm:pt modelId="{7E7E57FA-2F72-486D-A5DB-50AF7FA7A060}" type="sibTrans" cxnId="{AA1275C2-1418-4C2C-BCA4-30BD17C9EB62}">
      <dgm:prSet/>
      <dgm:spPr/>
      <dgm:t>
        <a:bodyPr/>
        <a:lstStyle/>
        <a:p>
          <a:endParaRPr lang="en-GB"/>
        </a:p>
      </dgm:t>
    </dgm:pt>
    <dgm:pt modelId="{3E0CDA45-6FDE-4E0B-8A61-94D1E32E6981}" type="pres">
      <dgm:prSet presAssocID="{12A0F963-A125-4325-BCEC-38CCF1EC74A3}" presName="linear" presStyleCnt="0">
        <dgm:presLayoutVars>
          <dgm:animLvl val="lvl"/>
          <dgm:resizeHandles val="exact"/>
        </dgm:presLayoutVars>
      </dgm:prSet>
      <dgm:spPr/>
    </dgm:pt>
    <dgm:pt modelId="{C68CF466-1B71-4D68-8C13-991917C3BBFB}" type="pres">
      <dgm:prSet presAssocID="{2EF30132-0C30-4111-B745-DC20A0BC8207}" presName="parentText" presStyleLbl="node1" presStyleIdx="0" presStyleCnt="10">
        <dgm:presLayoutVars>
          <dgm:chMax val="0"/>
          <dgm:bulletEnabled val="1"/>
        </dgm:presLayoutVars>
      </dgm:prSet>
      <dgm:spPr/>
    </dgm:pt>
    <dgm:pt modelId="{0EB357EB-9338-4BBE-BF6D-A7103EEE1B08}" type="pres">
      <dgm:prSet presAssocID="{7F2D52E2-1EC9-408C-A4E2-099DE86238E4}" presName="spacer" presStyleCnt="0"/>
      <dgm:spPr/>
    </dgm:pt>
    <dgm:pt modelId="{CFD8F923-AF52-4010-AAB5-0764DAB8EAC1}" type="pres">
      <dgm:prSet presAssocID="{C308BF83-33DA-4F87-B1DB-C925C341469E}" presName="parentText" presStyleLbl="node1" presStyleIdx="1" presStyleCnt="10">
        <dgm:presLayoutVars>
          <dgm:chMax val="0"/>
          <dgm:bulletEnabled val="1"/>
        </dgm:presLayoutVars>
      </dgm:prSet>
      <dgm:spPr/>
    </dgm:pt>
    <dgm:pt modelId="{90D76643-4F50-4DB8-A3DA-E27B8AE8A31E}" type="pres">
      <dgm:prSet presAssocID="{939CCAB2-EB91-4887-B48A-D5FB6C350A18}" presName="spacer" presStyleCnt="0"/>
      <dgm:spPr/>
    </dgm:pt>
    <dgm:pt modelId="{34C9EF71-3E35-46F0-9D66-0C5E5305BEF6}" type="pres">
      <dgm:prSet presAssocID="{6D4DC0FB-A877-4A2F-83D5-47A5936DDE9A}" presName="parentText" presStyleLbl="node1" presStyleIdx="2" presStyleCnt="10">
        <dgm:presLayoutVars>
          <dgm:chMax val="0"/>
          <dgm:bulletEnabled val="1"/>
        </dgm:presLayoutVars>
      </dgm:prSet>
      <dgm:spPr/>
    </dgm:pt>
    <dgm:pt modelId="{D0026691-6583-4057-8CF4-AE5265FD8674}" type="pres">
      <dgm:prSet presAssocID="{6831BB8E-C31F-42D8-A382-95FBA9519D49}" presName="spacer" presStyleCnt="0"/>
      <dgm:spPr/>
    </dgm:pt>
    <dgm:pt modelId="{216DFAB0-78E9-4307-8F50-16EA4285FBEC}" type="pres">
      <dgm:prSet presAssocID="{0716F88D-F2F4-4ACA-BC7F-9A2C57C14BC6}" presName="parentText" presStyleLbl="node1" presStyleIdx="3" presStyleCnt="10">
        <dgm:presLayoutVars>
          <dgm:chMax val="0"/>
          <dgm:bulletEnabled val="1"/>
        </dgm:presLayoutVars>
      </dgm:prSet>
      <dgm:spPr/>
    </dgm:pt>
    <dgm:pt modelId="{B5CDB8AD-DDBA-4B4E-960D-BF118F9166DC}" type="pres">
      <dgm:prSet presAssocID="{751EF28E-880E-4FF2-9AA0-494CABB6C74F}" presName="spacer" presStyleCnt="0"/>
      <dgm:spPr/>
    </dgm:pt>
    <dgm:pt modelId="{9E4E7561-C3F1-4F0F-8589-343295B111CF}" type="pres">
      <dgm:prSet presAssocID="{9D33098F-4F46-41C4-902B-D8E645F2280E}" presName="parentText" presStyleLbl="node1" presStyleIdx="4" presStyleCnt="10">
        <dgm:presLayoutVars>
          <dgm:chMax val="0"/>
          <dgm:bulletEnabled val="1"/>
        </dgm:presLayoutVars>
      </dgm:prSet>
      <dgm:spPr/>
    </dgm:pt>
    <dgm:pt modelId="{E7AAA0B5-B05C-471F-8325-5A2E6F56FD05}" type="pres">
      <dgm:prSet presAssocID="{7E7E57FA-2F72-486D-A5DB-50AF7FA7A060}" presName="spacer" presStyleCnt="0"/>
      <dgm:spPr/>
    </dgm:pt>
    <dgm:pt modelId="{09BBC9D8-DBAD-47EB-889D-A80143FAB659}" type="pres">
      <dgm:prSet presAssocID="{8B9BDF17-8260-438C-88FC-FEDA44B5BCA4}" presName="parentText" presStyleLbl="node1" presStyleIdx="5" presStyleCnt="10">
        <dgm:presLayoutVars>
          <dgm:chMax val="0"/>
          <dgm:bulletEnabled val="1"/>
        </dgm:presLayoutVars>
      </dgm:prSet>
      <dgm:spPr/>
    </dgm:pt>
    <dgm:pt modelId="{9038256C-E35E-4537-9F2A-6D7616A563F9}" type="pres">
      <dgm:prSet presAssocID="{D3646CA1-8B1D-4F46-9D11-B3C60585E850}" presName="spacer" presStyleCnt="0"/>
      <dgm:spPr/>
    </dgm:pt>
    <dgm:pt modelId="{38182853-55FD-4609-A062-F1FD01FF4545}" type="pres">
      <dgm:prSet presAssocID="{A01B8DE6-6DE7-4962-968E-F40C3B379AD4}" presName="parentText" presStyleLbl="node1" presStyleIdx="6" presStyleCnt="10">
        <dgm:presLayoutVars>
          <dgm:chMax val="0"/>
          <dgm:bulletEnabled val="1"/>
        </dgm:presLayoutVars>
      </dgm:prSet>
      <dgm:spPr/>
    </dgm:pt>
    <dgm:pt modelId="{B4734F5C-95B7-489A-99AC-61F79C0E358C}" type="pres">
      <dgm:prSet presAssocID="{E056732F-0DD3-4C68-838D-B99E4EECE38A}" presName="spacer" presStyleCnt="0"/>
      <dgm:spPr/>
    </dgm:pt>
    <dgm:pt modelId="{21BDD615-C12F-4CCB-AD5F-D19F4038C7CC}" type="pres">
      <dgm:prSet presAssocID="{A6BB740C-BDA4-4152-9496-840FF02255BD}" presName="parentText" presStyleLbl="node1" presStyleIdx="7" presStyleCnt="10">
        <dgm:presLayoutVars>
          <dgm:chMax val="0"/>
          <dgm:bulletEnabled val="1"/>
        </dgm:presLayoutVars>
      </dgm:prSet>
      <dgm:spPr/>
    </dgm:pt>
    <dgm:pt modelId="{55570C15-2ACB-4F7C-97A0-190489533EF4}" type="pres">
      <dgm:prSet presAssocID="{74AA571C-66B5-4208-AB91-FF570AE638FE}" presName="spacer" presStyleCnt="0"/>
      <dgm:spPr/>
    </dgm:pt>
    <dgm:pt modelId="{5D16143A-ECC9-41C4-9A61-6E807D089411}" type="pres">
      <dgm:prSet presAssocID="{4377F9F4-6D6E-45F2-A68D-1EDE990DFFA2}" presName="parentText" presStyleLbl="node1" presStyleIdx="8" presStyleCnt="10">
        <dgm:presLayoutVars>
          <dgm:chMax val="0"/>
          <dgm:bulletEnabled val="1"/>
        </dgm:presLayoutVars>
      </dgm:prSet>
      <dgm:spPr/>
    </dgm:pt>
    <dgm:pt modelId="{AFBFA364-AEFB-4015-B158-81F3600B5619}" type="pres">
      <dgm:prSet presAssocID="{D58F2464-585A-41A7-807A-45A6AB010144}" presName="spacer" presStyleCnt="0"/>
      <dgm:spPr/>
    </dgm:pt>
    <dgm:pt modelId="{EA0F84FB-4436-4029-9DFA-3E7330265FB7}" type="pres">
      <dgm:prSet presAssocID="{598E3F8F-032B-42CB-8226-A4ED88685F91}" presName="parentText" presStyleLbl="node1" presStyleIdx="9" presStyleCnt="10">
        <dgm:presLayoutVars>
          <dgm:chMax val="0"/>
          <dgm:bulletEnabled val="1"/>
        </dgm:presLayoutVars>
      </dgm:prSet>
      <dgm:spPr/>
    </dgm:pt>
  </dgm:ptLst>
  <dgm:cxnLst>
    <dgm:cxn modelId="{C3D6010F-E88E-455D-A1B2-5E62416027C9}" type="presOf" srcId="{9D33098F-4F46-41C4-902B-D8E645F2280E}" destId="{9E4E7561-C3F1-4F0F-8589-343295B111CF}" srcOrd="0" destOrd="0" presId="urn:microsoft.com/office/officeart/2005/8/layout/vList2"/>
    <dgm:cxn modelId="{382AA41F-5FF8-45B7-951E-C6DD7BB41875}" srcId="{12A0F963-A125-4325-BCEC-38CCF1EC74A3}" destId="{C308BF83-33DA-4F87-B1DB-C925C341469E}" srcOrd="1" destOrd="0" parTransId="{6D5EC844-E0D9-4B54-9022-86754E567038}" sibTransId="{939CCAB2-EB91-4887-B48A-D5FB6C350A18}"/>
    <dgm:cxn modelId="{F59F9C3F-07A4-4107-B0A6-F17C5DFB3D22}" srcId="{12A0F963-A125-4325-BCEC-38CCF1EC74A3}" destId="{A01B8DE6-6DE7-4962-968E-F40C3B379AD4}" srcOrd="6" destOrd="0" parTransId="{081AB8AE-8CBC-4F0B-95D0-840398341790}" sibTransId="{E056732F-0DD3-4C68-838D-B99E4EECE38A}"/>
    <dgm:cxn modelId="{599D9644-2D37-4F9A-BA88-A605C664D516}" type="presOf" srcId="{6D4DC0FB-A877-4A2F-83D5-47A5936DDE9A}" destId="{34C9EF71-3E35-46F0-9D66-0C5E5305BEF6}" srcOrd="0" destOrd="0" presId="urn:microsoft.com/office/officeart/2005/8/layout/vList2"/>
    <dgm:cxn modelId="{1C49954C-BE0F-4B66-876D-61D14F1E8FA7}" type="presOf" srcId="{0716F88D-F2F4-4ACA-BC7F-9A2C57C14BC6}" destId="{216DFAB0-78E9-4307-8F50-16EA4285FBEC}" srcOrd="0" destOrd="0" presId="urn:microsoft.com/office/officeart/2005/8/layout/vList2"/>
    <dgm:cxn modelId="{4CFF6E52-5E7E-489B-B4EC-2DBF27079501}" type="presOf" srcId="{8B9BDF17-8260-438C-88FC-FEDA44B5BCA4}" destId="{09BBC9D8-DBAD-47EB-889D-A80143FAB659}" srcOrd="0" destOrd="0" presId="urn:microsoft.com/office/officeart/2005/8/layout/vList2"/>
    <dgm:cxn modelId="{D23F0274-5767-49B1-82FD-C703DA88A34C}" type="presOf" srcId="{2EF30132-0C30-4111-B745-DC20A0BC8207}" destId="{C68CF466-1B71-4D68-8C13-991917C3BBFB}" srcOrd="0" destOrd="0" presId="urn:microsoft.com/office/officeart/2005/8/layout/vList2"/>
    <dgm:cxn modelId="{60590878-7051-423A-A5E4-881E4665C53E}" srcId="{12A0F963-A125-4325-BCEC-38CCF1EC74A3}" destId="{4377F9F4-6D6E-45F2-A68D-1EDE990DFFA2}" srcOrd="8" destOrd="0" parTransId="{EA6569CE-7288-47D4-80B7-B12F2E90F61B}" sibTransId="{D58F2464-585A-41A7-807A-45A6AB010144}"/>
    <dgm:cxn modelId="{37B4807F-F3C4-4EF9-8595-232F4F846262}" srcId="{12A0F963-A125-4325-BCEC-38CCF1EC74A3}" destId="{A6BB740C-BDA4-4152-9496-840FF02255BD}" srcOrd="7" destOrd="0" parTransId="{61B1B542-2DE5-4BE5-8FFC-73E00601D010}" sibTransId="{74AA571C-66B5-4208-AB91-FF570AE638FE}"/>
    <dgm:cxn modelId="{AC158E86-206B-4F82-A13D-234EE711D9BB}" type="presOf" srcId="{4377F9F4-6D6E-45F2-A68D-1EDE990DFFA2}" destId="{5D16143A-ECC9-41C4-9A61-6E807D089411}" srcOrd="0" destOrd="0" presId="urn:microsoft.com/office/officeart/2005/8/layout/vList2"/>
    <dgm:cxn modelId="{A24C7F9A-E35B-493D-8A41-9AAF9BEA72A3}" type="presOf" srcId="{598E3F8F-032B-42CB-8226-A4ED88685F91}" destId="{EA0F84FB-4436-4029-9DFA-3E7330265FB7}" srcOrd="0" destOrd="0" presId="urn:microsoft.com/office/officeart/2005/8/layout/vList2"/>
    <dgm:cxn modelId="{42098E9D-8947-498E-85F3-9592BD0AB85D}" type="presOf" srcId="{A6BB740C-BDA4-4152-9496-840FF02255BD}" destId="{21BDD615-C12F-4CCB-AD5F-D19F4038C7CC}" srcOrd="0" destOrd="0" presId="urn:microsoft.com/office/officeart/2005/8/layout/vList2"/>
    <dgm:cxn modelId="{09C9C6A0-8A03-4690-BFF8-D4A6190BB905}" srcId="{12A0F963-A125-4325-BCEC-38CCF1EC74A3}" destId="{6D4DC0FB-A877-4A2F-83D5-47A5936DDE9A}" srcOrd="2" destOrd="0" parTransId="{1E354469-BE54-4566-AC57-614FDCB626B0}" sibTransId="{6831BB8E-C31F-42D8-A382-95FBA9519D49}"/>
    <dgm:cxn modelId="{6B1F87AD-47E7-440A-ADFF-303574A1C6AC}" srcId="{12A0F963-A125-4325-BCEC-38CCF1EC74A3}" destId="{598E3F8F-032B-42CB-8226-A4ED88685F91}" srcOrd="9" destOrd="0" parTransId="{D40F7887-963A-4DEE-A95D-27D2C8477487}" sibTransId="{AB8C63B0-0019-49EC-B612-36344C0F0346}"/>
    <dgm:cxn modelId="{124B10B1-F998-4AAB-9C8F-D02245D86323}" srcId="{12A0F963-A125-4325-BCEC-38CCF1EC74A3}" destId="{0716F88D-F2F4-4ACA-BC7F-9A2C57C14BC6}" srcOrd="3" destOrd="0" parTransId="{5873DC3C-B6E2-40A3-B55A-503AF4414A86}" sibTransId="{751EF28E-880E-4FF2-9AA0-494CABB6C74F}"/>
    <dgm:cxn modelId="{04346BB6-67A5-4E9A-93E8-01F8175E633A}" type="presOf" srcId="{12A0F963-A125-4325-BCEC-38CCF1EC74A3}" destId="{3E0CDA45-6FDE-4E0B-8A61-94D1E32E6981}" srcOrd="0" destOrd="0" presId="urn:microsoft.com/office/officeart/2005/8/layout/vList2"/>
    <dgm:cxn modelId="{AA1275C2-1418-4C2C-BCA4-30BD17C9EB62}" srcId="{12A0F963-A125-4325-BCEC-38CCF1EC74A3}" destId="{9D33098F-4F46-41C4-902B-D8E645F2280E}" srcOrd="4" destOrd="0" parTransId="{CB98DBDE-FC87-433F-8A11-3D3BB216C88F}" sibTransId="{7E7E57FA-2F72-486D-A5DB-50AF7FA7A060}"/>
    <dgm:cxn modelId="{750693C8-E3A8-4756-B33C-D2584863DBFA}" type="presOf" srcId="{A01B8DE6-6DE7-4962-968E-F40C3B379AD4}" destId="{38182853-55FD-4609-A062-F1FD01FF4545}" srcOrd="0" destOrd="0" presId="urn:microsoft.com/office/officeart/2005/8/layout/vList2"/>
    <dgm:cxn modelId="{7C34EADD-4520-44A8-A70E-43F171397A08}" srcId="{12A0F963-A125-4325-BCEC-38CCF1EC74A3}" destId="{2EF30132-0C30-4111-B745-DC20A0BC8207}" srcOrd="0" destOrd="0" parTransId="{7AE1C79C-57B0-4ECD-9BE9-41112DFE025B}" sibTransId="{7F2D52E2-1EC9-408C-A4E2-099DE86238E4}"/>
    <dgm:cxn modelId="{E2CD5FF0-8F55-4DD4-9A8A-AE447062A6CC}" type="presOf" srcId="{C308BF83-33DA-4F87-B1DB-C925C341469E}" destId="{CFD8F923-AF52-4010-AAB5-0764DAB8EAC1}" srcOrd="0" destOrd="0" presId="urn:microsoft.com/office/officeart/2005/8/layout/vList2"/>
    <dgm:cxn modelId="{19FA6CF5-D356-47E0-B6E1-3EE6334FE33B}" srcId="{12A0F963-A125-4325-BCEC-38CCF1EC74A3}" destId="{8B9BDF17-8260-438C-88FC-FEDA44B5BCA4}" srcOrd="5" destOrd="0" parTransId="{9425CEFF-7540-4495-9F31-7D93A19AC879}" sibTransId="{D3646CA1-8B1D-4F46-9D11-B3C60585E850}"/>
    <dgm:cxn modelId="{F5FB4C57-13ED-46C0-B26C-196F0DF76AD4}" type="presParOf" srcId="{3E0CDA45-6FDE-4E0B-8A61-94D1E32E6981}" destId="{C68CF466-1B71-4D68-8C13-991917C3BBFB}" srcOrd="0" destOrd="0" presId="urn:microsoft.com/office/officeart/2005/8/layout/vList2"/>
    <dgm:cxn modelId="{EDB4A147-D582-46AA-89DC-C5F48870345D}" type="presParOf" srcId="{3E0CDA45-6FDE-4E0B-8A61-94D1E32E6981}" destId="{0EB357EB-9338-4BBE-BF6D-A7103EEE1B08}" srcOrd="1" destOrd="0" presId="urn:microsoft.com/office/officeart/2005/8/layout/vList2"/>
    <dgm:cxn modelId="{18DBFFF8-2AF2-4A01-BB05-9A32D1244785}" type="presParOf" srcId="{3E0CDA45-6FDE-4E0B-8A61-94D1E32E6981}" destId="{CFD8F923-AF52-4010-AAB5-0764DAB8EAC1}" srcOrd="2" destOrd="0" presId="urn:microsoft.com/office/officeart/2005/8/layout/vList2"/>
    <dgm:cxn modelId="{22E5D693-7522-4522-A325-152C557804A7}" type="presParOf" srcId="{3E0CDA45-6FDE-4E0B-8A61-94D1E32E6981}" destId="{90D76643-4F50-4DB8-A3DA-E27B8AE8A31E}" srcOrd="3" destOrd="0" presId="urn:microsoft.com/office/officeart/2005/8/layout/vList2"/>
    <dgm:cxn modelId="{5FE95DCC-F5D9-467B-A15B-54AFF7CFB246}" type="presParOf" srcId="{3E0CDA45-6FDE-4E0B-8A61-94D1E32E6981}" destId="{34C9EF71-3E35-46F0-9D66-0C5E5305BEF6}" srcOrd="4" destOrd="0" presId="urn:microsoft.com/office/officeart/2005/8/layout/vList2"/>
    <dgm:cxn modelId="{0DDDE690-79A6-4A13-90C9-4094AE34A4FC}" type="presParOf" srcId="{3E0CDA45-6FDE-4E0B-8A61-94D1E32E6981}" destId="{D0026691-6583-4057-8CF4-AE5265FD8674}" srcOrd="5" destOrd="0" presId="urn:microsoft.com/office/officeart/2005/8/layout/vList2"/>
    <dgm:cxn modelId="{7F231F48-F7E7-4BBF-825D-66F59DF93DE4}" type="presParOf" srcId="{3E0CDA45-6FDE-4E0B-8A61-94D1E32E6981}" destId="{216DFAB0-78E9-4307-8F50-16EA4285FBEC}" srcOrd="6" destOrd="0" presId="urn:microsoft.com/office/officeart/2005/8/layout/vList2"/>
    <dgm:cxn modelId="{45EA4CB7-6E29-492F-ABF3-A48FB05F3A72}" type="presParOf" srcId="{3E0CDA45-6FDE-4E0B-8A61-94D1E32E6981}" destId="{B5CDB8AD-DDBA-4B4E-960D-BF118F9166DC}" srcOrd="7" destOrd="0" presId="urn:microsoft.com/office/officeart/2005/8/layout/vList2"/>
    <dgm:cxn modelId="{BEE6698C-642F-42A4-8401-5BF348CEBD6E}" type="presParOf" srcId="{3E0CDA45-6FDE-4E0B-8A61-94D1E32E6981}" destId="{9E4E7561-C3F1-4F0F-8589-343295B111CF}" srcOrd="8" destOrd="0" presId="urn:microsoft.com/office/officeart/2005/8/layout/vList2"/>
    <dgm:cxn modelId="{E427BA21-5772-4BA3-826A-E22C301D6CF3}" type="presParOf" srcId="{3E0CDA45-6FDE-4E0B-8A61-94D1E32E6981}" destId="{E7AAA0B5-B05C-471F-8325-5A2E6F56FD05}" srcOrd="9" destOrd="0" presId="urn:microsoft.com/office/officeart/2005/8/layout/vList2"/>
    <dgm:cxn modelId="{FC3ACB5D-4629-4FCE-944A-A080D1C2B72A}" type="presParOf" srcId="{3E0CDA45-6FDE-4E0B-8A61-94D1E32E6981}" destId="{09BBC9D8-DBAD-47EB-889D-A80143FAB659}" srcOrd="10" destOrd="0" presId="urn:microsoft.com/office/officeart/2005/8/layout/vList2"/>
    <dgm:cxn modelId="{AE6DF009-25F7-405D-8FA8-2F6BE4D39F2D}" type="presParOf" srcId="{3E0CDA45-6FDE-4E0B-8A61-94D1E32E6981}" destId="{9038256C-E35E-4537-9F2A-6D7616A563F9}" srcOrd="11" destOrd="0" presId="urn:microsoft.com/office/officeart/2005/8/layout/vList2"/>
    <dgm:cxn modelId="{CBC65441-D061-4E29-A66C-9E343E6DA102}" type="presParOf" srcId="{3E0CDA45-6FDE-4E0B-8A61-94D1E32E6981}" destId="{38182853-55FD-4609-A062-F1FD01FF4545}" srcOrd="12" destOrd="0" presId="urn:microsoft.com/office/officeart/2005/8/layout/vList2"/>
    <dgm:cxn modelId="{D870A352-3810-4DC8-A84C-0F3E0C953E66}" type="presParOf" srcId="{3E0CDA45-6FDE-4E0B-8A61-94D1E32E6981}" destId="{B4734F5C-95B7-489A-99AC-61F79C0E358C}" srcOrd="13" destOrd="0" presId="urn:microsoft.com/office/officeart/2005/8/layout/vList2"/>
    <dgm:cxn modelId="{46353BC3-5450-439F-A5D8-E37EF9599810}" type="presParOf" srcId="{3E0CDA45-6FDE-4E0B-8A61-94D1E32E6981}" destId="{21BDD615-C12F-4CCB-AD5F-D19F4038C7CC}" srcOrd="14" destOrd="0" presId="urn:microsoft.com/office/officeart/2005/8/layout/vList2"/>
    <dgm:cxn modelId="{7FEEC7C7-80E4-4BA1-9791-BBF7091EBB48}" type="presParOf" srcId="{3E0CDA45-6FDE-4E0B-8A61-94D1E32E6981}" destId="{55570C15-2ACB-4F7C-97A0-190489533EF4}" srcOrd="15" destOrd="0" presId="urn:microsoft.com/office/officeart/2005/8/layout/vList2"/>
    <dgm:cxn modelId="{3D957FE1-0058-4E02-A150-223E0DC7849D}" type="presParOf" srcId="{3E0CDA45-6FDE-4E0B-8A61-94D1E32E6981}" destId="{5D16143A-ECC9-41C4-9A61-6E807D089411}" srcOrd="16" destOrd="0" presId="urn:microsoft.com/office/officeart/2005/8/layout/vList2"/>
    <dgm:cxn modelId="{F0126C44-6F6D-4CCD-BE31-0E7895362BF2}" type="presParOf" srcId="{3E0CDA45-6FDE-4E0B-8A61-94D1E32E6981}" destId="{AFBFA364-AEFB-4015-B158-81F3600B5619}" srcOrd="17" destOrd="0" presId="urn:microsoft.com/office/officeart/2005/8/layout/vList2"/>
    <dgm:cxn modelId="{69E6DEB4-6FE9-48F0-9A48-914A7841B1BA}" type="presParOf" srcId="{3E0CDA45-6FDE-4E0B-8A61-94D1E32E6981}" destId="{EA0F84FB-4436-4029-9DFA-3E7330265FB7}" srcOrd="18" destOrd="0" presId="urn:microsoft.com/office/officeart/2005/8/layout/vList2"/>
  </dgm:cxnLst>
  <dgm:bg>
    <a:noFill/>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8CF466-1B71-4D68-8C13-991917C3BBFB}">
      <dsp:nvSpPr>
        <dsp:cNvPr id="0" name=""/>
        <dsp:cNvSpPr/>
      </dsp:nvSpPr>
      <dsp:spPr>
        <a:xfrm>
          <a:off x="0" y="453"/>
          <a:ext cx="7118555" cy="602587"/>
        </a:xfrm>
        <a:prstGeom prst="roundRect">
          <a:avLst/>
        </a:prstGeom>
        <a:solidFill>
          <a:schemeClr val="accent3">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ea typeface="+mn-ea"/>
              <a:cs typeface="Arial" panose="020B0604020202020204" pitchFamily="34" charset="0"/>
            </a:rPr>
            <a:t>1. ﻿Introduction </a:t>
          </a:r>
          <a:endParaRPr lang="en-US" sz="2400" b="0" i="0" kern="1200" dirty="0">
            <a:latin typeface="Arial" panose="020B0604020202020204" pitchFamily="34" charset="0"/>
            <a:ea typeface="+mn-ea"/>
            <a:cs typeface="Arial" panose="020B0604020202020204" pitchFamily="34" charset="0"/>
          </a:endParaRPr>
        </a:p>
      </dsp:txBody>
      <dsp:txXfrm>
        <a:off x="29416" y="29869"/>
        <a:ext cx="7059723" cy="543755"/>
      </dsp:txXfrm>
    </dsp:sp>
    <dsp:sp modelId="{CFD8F923-AF52-4010-AAB5-0764DAB8EAC1}">
      <dsp:nvSpPr>
        <dsp:cNvPr id="0" name=""/>
        <dsp:cNvSpPr/>
      </dsp:nvSpPr>
      <dsp:spPr>
        <a:xfrm>
          <a:off x="0" y="617287"/>
          <a:ext cx="7118555" cy="602587"/>
        </a:xfrm>
        <a:prstGeom prst="roundRect">
          <a:avLst/>
        </a:prstGeom>
        <a:solidFill>
          <a:schemeClr val="accent3">
            <a:shade val="50000"/>
            <a:hueOff val="0"/>
            <a:satOff val="0"/>
            <a:lumOff val="762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ea typeface="+mn-ea"/>
              <a:cs typeface="Arial" panose="020B0604020202020204" pitchFamily="34" charset="0"/>
            </a:rPr>
            <a:t>2. ﻿</a:t>
          </a:r>
          <a:r>
            <a:rPr lang="en-GB" sz="2400" b="0" i="0" kern="1200" dirty="0">
              <a:latin typeface="Arial" panose="020B0604020202020204" pitchFamily="34" charset="0"/>
              <a:cs typeface="Arial" panose="020B0604020202020204" pitchFamily="34" charset="0"/>
            </a:rPr>
            <a:t>Recruitment process</a:t>
          </a:r>
          <a:r>
            <a:rPr lang="uk-UA" sz="2400" b="0" i="0" kern="1200" dirty="0">
              <a:latin typeface="Arial" panose="020B0604020202020204" pitchFamily="34" charset="0"/>
              <a:cs typeface="Arial" panose="020B0604020202020204" pitchFamily="34" charset="0"/>
            </a:rPr>
            <a:t> </a:t>
          </a:r>
          <a:endParaRPr lang="en-GB" sz="2400" b="0" i="0" kern="1200" dirty="0">
            <a:latin typeface="Arial" panose="020B0604020202020204" pitchFamily="34" charset="0"/>
            <a:ea typeface="+mn-ea"/>
            <a:cs typeface="Arial" panose="020B0604020202020204" pitchFamily="34" charset="0"/>
          </a:endParaRPr>
        </a:p>
      </dsp:txBody>
      <dsp:txXfrm>
        <a:off x="29416" y="646703"/>
        <a:ext cx="7059723" cy="543755"/>
      </dsp:txXfrm>
    </dsp:sp>
    <dsp:sp modelId="{34C9EF71-3E35-46F0-9D66-0C5E5305BEF6}">
      <dsp:nvSpPr>
        <dsp:cNvPr id="0" name=""/>
        <dsp:cNvSpPr/>
      </dsp:nvSpPr>
      <dsp:spPr>
        <a:xfrm>
          <a:off x="0" y="1234120"/>
          <a:ext cx="7118555" cy="602587"/>
        </a:xfrm>
        <a:prstGeom prst="roundRect">
          <a:avLst/>
        </a:prstGeom>
        <a:solidFill>
          <a:schemeClr val="accent3">
            <a:shade val="50000"/>
            <a:hueOff val="0"/>
            <a:satOff val="0"/>
            <a:lumOff val="15251"/>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ea typeface="+mn-ea"/>
              <a:cs typeface="Arial" panose="020B0604020202020204" pitchFamily="34" charset="0"/>
            </a:rPr>
            <a:t>3. Job analysis</a:t>
          </a:r>
        </a:p>
      </dsp:txBody>
      <dsp:txXfrm>
        <a:off x="29416" y="1263536"/>
        <a:ext cx="7059723" cy="543755"/>
      </dsp:txXfrm>
    </dsp:sp>
    <dsp:sp modelId="{216DFAB0-78E9-4307-8F50-16EA4285FBEC}">
      <dsp:nvSpPr>
        <dsp:cNvPr id="0" name=""/>
        <dsp:cNvSpPr/>
      </dsp:nvSpPr>
      <dsp:spPr>
        <a:xfrm>
          <a:off x="0" y="1850953"/>
          <a:ext cx="7118555" cy="602587"/>
        </a:xfrm>
        <a:prstGeom prst="roundRect">
          <a:avLst/>
        </a:prstGeom>
        <a:solidFill>
          <a:schemeClr val="accent3">
            <a:shade val="50000"/>
            <a:hueOff val="0"/>
            <a:satOff val="0"/>
            <a:lumOff val="22876"/>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4. </a:t>
          </a:r>
          <a:r>
            <a:rPr lang="en-GB" sz="2400" b="0" i="0" kern="1200" dirty="0">
              <a:latin typeface="Arial" panose="020B0604020202020204" pitchFamily="34" charset="0"/>
              <a:ea typeface="+mn-ea"/>
              <a:cs typeface="Arial" panose="020B0604020202020204" pitchFamily="34" charset="0"/>
            </a:rPr>
            <a:t>Job </a:t>
          </a:r>
          <a:r>
            <a:rPr lang="en-GB" sz="2400" b="0" i="0" kern="1200" dirty="0">
              <a:latin typeface="Arial" panose="020B0604020202020204" pitchFamily="34" charset="0"/>
              <a:cs typeface="Arial" panose="020B0604020202020204" pitchFamily="34" charset="0"/>
            </a:rPr>
            <a:t>description</a:t>
          </a:r>
          <a:endParaRPr lang="en-GB" sz="2400" b="0" i="0" kern="1200" dirty="0">
            <a:latin typeface="Arial" panose="020B0604020202020204" pitchFamily="34" charset="0"/>
            <a:ea typeface="+mn-ea"/>
            <a:cs typeface="Arial" panose="020B0604020202020204" pitchFamily="34" charset="0"/>
          </a:endParaRPr>
        </a:p>
      </dsp:txBody>
      <dsp:txXfrm>
        <a:off x="29416" y="1880369"/>
        <a:ext cx="7059723" cy="543755"/>
      </dsp:txXfrm>
    </dsp:sp>
    <dsp:sp modelId="{9E4E7561-C3F1-4F0F-8589-343295B111CF}">
      <dsp:nvSpPr>
        <dsp:cNvPr id="0" name=""/>
        <dsp:cNvSpPr/>
      </dsp:nvSpPr>
      <dsp:spPr>
        <a:xfrm>
          <a:off x="0" y="2467786"/>
          <a:ext cx="7118555" cy="602587"/>
        </a:xfrm>
        <a:prstGeom prst="roundRect">
          <a:avLst/>
        </a:prstGeom>
        <a:solidFill>
          <a:schemeClr val="accent3">
            <a:shade val="50000"/>
            <a:hueOff val="0"/>
            <a:satOff val="0"/>
            <a:lumOff val="3050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ea typeface="+mn-ea"/>
              <a:cs typeface="Arial" panose="020B0604020202020204" pitchFamily="34" charset="0"/>
            </a:rPr>
            <a:t>5. </a:t>
          </a:r>
          <a:r>
            <a:rPr lang="en-GB" sz="2400" b="0" i="0" kern="1200" dirty="0">
              <a:latin typeface="Arial" panose="020B0604020202020204" pitchFamily="34" charset="0"/>
              <a:cs typeface="Arial" panose="020B0604020202020204" pitchFamily="34" charset="0"/>
            </a:rPr>
            <a:t>Person specification</a:t>
          </a:r>
          <a:endParaRPr lang="en-GB" sz="2400" b="0" i="0" kern="1200" dirty="0">
            <a:latin typeface="Arial" panose="020B0604020202020204" pitchFamily="34" charset="0"/>
            <a:ea typeface="+mn-ea"/>
            <a:cs typeface="Arial" panose="020B0604020202020204" pitchFamily="34" charset="0"/>
          </a:endParaRPr>
        </a:p>
      </dsp:txBody>
      <dsp:txXfrm>
        <a:off x="29416" y="2497202"/>
        <a:ext cx="7059723" cy="543755"/>
      </dsp:txXfrm>
    </dsp:sp>
    <dsp:sp modelId="{09BBC9D8-DBAD-47EB-889D-A80143FAB659}">
      <dsp:nvSpPr>
        <dsp:cNvPr id="0" name=""/>
        <dsp:cNvSpPr/>
      </dsp:nvSpPr>
      <dsp:spPr>
        <a:xfrm>
          <a:off x="0" y="3084619"/>
          <a:ext cx="7118555" cy="602587"/>
        </a:xfrm>
        <a:prstGeom prst="roundRect">
          <a:avLst/>
        </a:prstGeom>
        <a:solidFill>
          <a:schemeClr val="accent3">
            <a:shade val="50000"/>
            <a:hueOff val="0"/>
            <a:satOff val="0"/>
            <a:lumOff val="3812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ea typeface="+mn-ea"/>
              <a:cs typeface="Arial" panose="020B0604020202020204" pitchFamily="34" charset="0"/>
            </a:rPr>
            <a:t>6. Training process</a:t>
          </a:r>
        </a:p>
      </dsp:txBody>
      <dsp:txXfrm>
        <a:off x="29416" y="3114035"/>
        <a:ext cx="7059723" cy="543755"/>
      </dsp:txXfrm>
    </dsp:sp>
    <dsp:sp modelId="{38182853-55FD-4609-A062-F1FD01FF4545}">
      <dsp:nvSpPr>
        <dsp:cNvPr id="0" name=""/>
        <dsp:cNvSpPr/>
      </dsp:nvSpPr>
      <dsp:spPr>
        <a:xfrm>
          <a:off x="0" y="3701452"/>
          <a:ext cx="7118555" cy="602587"/>
        </a:xfrm>
        <a:prstGeom prst="roundRect">
          <a:avLst/>
        </a:prstGeom>
        <a:solidFill>
          <a:schemeClr val="accent3">
            <a:shade val="50000"/>
            <a:hueOff val="0"/>
            <a:satOff val="0"/>
            <a:lumOff val="3050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ea typeface="+mn-ea"/>
              <a:cs typeface="Arial" panose="020B0604020202020204" pitchFamily="34" charset="0"/>
            </a:rPr>
            <a:t>7.</a:t>
          </a:r>
          <a:r>
            <a:rPr lang="ru-UA" sz="2400" b="0" i="0" kern="1200" dirty="0">
              <a:latin typeface="Arial" panose="020B0604020202020204" pitchFamily="34" charset="0"/>
              <a:ea typeface="+mn-ea"/>
              <a:cs typeface="Arial" panose="020B0604020202020204" pitchFamily="34" charset="0"/>
            </a:rPr>
            <a:t> </a:t>
          </a:r>
          <a:r>
            <a:rPr lang="en-GB" sz="2400" b="0" i="0" kern="1200" dirty="0">
              <a:latin typeface="Arial" panose="020B0604020202020204" pitchFamily="34" charset="0"/>
              <a:ea typeface="+mn-ea"/>
              <a:cs typeface="Arial" panose="020B0604020202020204" pitchFamily="34" charset="0"/>
            </a:rPr>
            <a:t>Learning and development needs</a:t>
          </a:r>
        </a:p>
      </dsp:txBody>
      <dsp:txXfrm>
        <a:off x="29416" y="3730868"/>
        <a:ext cx="7059723" cy="543755"/>
      </dsp:txXfrm>
    </dsp:sp>
    <dsp:sp modelId="{21BDD615-C12F-4CCB-AD5F-D19F4038C7CC}">
      <dsp:nvSpPr>
        <dsp:cNvPr id="0" name=""/>
        <dsp:cNvSpPr/>
      </dsp:nvSpPr>
      <dsp:spPr>
        <a:xfrm>
          <a:off x="0" y="4318285"/>
          <a:ext cx="7118555" cy="602587"/>
        </a:xfrm>
        <a:prstGeom prst="roundRect">
          <a:avLst/>
        </a:prstGeom>
        <a:solidFill>
          <a:schemeClr val="accent3">
            <a:shade val="50000"/>
            <a:hueOff val="0"/>
            <a:satOff val="0"/>
            <a:lumOff val="22876"/>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GB" sz="2400" b="0" i="0" kern="1200" dirty="0">
              <a:latin typeface="Arial" panose="020B0604020202020204" pitchFamily="34" charset="0"/>
              <a:cs typeface="Arial" panose="020B0604020202020204" pitchFamily="34" charset="0"/>
            </a:rPr>
            <a:t>8. Learning Theories (Behaviourist Approach, Cognitivist Perspective, Experiential Learning)</a:t>
          </a:r>
          <a:endParaRPr lang="en-GB" sz="2400" b="0" i="0" kern="1200" dirty="0">
            <a:latin typeface="Arial" panose="020B0604020202020204" pitchFamily="34" charset="0"/>
            <a:ea typeface="+mn-ea"/>
            <a:cs typeface="Arial" panose="020B0604020202020204" pitchFamily="34" charset="0"/>
          </a:endParaRPr>
        </a:p>
      </dsp:txBody>
      <dsp:txXfrm>
        <a:off x="29416" y="4347701"/>
        <a:ext cx="7059723" cy="543755"/>
      </dsp:txXfrm>
    </dsp:sp>
    <dsp:sp modelId="{5D16143A-ECC9-41C4-9A61-6E807D089411}">
      <dsp:nvSpPr>
        <dsp:cNvPr id="0" name=""/>
        <dsp:cNvSpPr/>
      </dsp:nvSpPr>
      <dsp:spPr>
        <a:xfrm>
          <a:off x="0" y="4935119"/>
          <a:ext cx="7118555" cy="602587"/>
        </a:xfrm>
        <a:prstGeom prst="roundRect">
          <a:avLst/>
        </a:prstGeom>
        <a:solidFill>
          <a:schemeClr val="accent3">
            <a:shade val="50000"/>
            <a:hueOff val="0"/>
            <a:satOff val="0"/>
            <a:lumOff val="15251"/>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ea typeface="+mn-ea"/>
              <a:cs typeface="Arial" panose="020B0604020202020204" pitchFamily="34" charset="0"/>
            </a:rPr>
            <a:t>9. Conclusion</a:t>
          </a:r>
        </a:p>
      </dsp:txBody>
      <dsp:txXfrm>
        <a:off x="29416" y="4964535"/>
        <a:ext cx="7059723" cy="543755"/>
      </dsp:txXfrm>
    </dsp:sp>
    <dsp:sp modelId="{EA0F84FB-4436-4029-9DFA-3E7330265FB7}">
      <dsp:nvSpPr>
        <dsp:cNvPr id="0" name=""/>
        <dsp:cNvSpPr/>
      </dsp:nvSpPr>
      <dsp:spPr>
        <a:xfrm>
          <a:off x="0" y="5551952"/>
          <a:ext cx="7118555" cy="602587"/>
        </a:xfrm>
        <a:prstGeom prst="roundRect">
          <a:avLst/>
        </a:prstGeom>
        <a:solidFill>
          <a:schemeClr val="accent3">
            <a:shade val="50000"/>
            <a:hueOff val="0"/>
            <a:satOff val="0"/>
            <a:lumOff val="762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ea typeface="+mn-ea"/>
              <a:cs typeface="Arial" panose="020B0604020202020204" pitchFamily="34" charset="0"/>
            </a:rPr>
            <a:t>10. References</a:t>
          </a:r>
        </a:p>
      </dsp:txBody>
      <dsp:txXfrm>
        <a:off x="29416" y="5581368"/>
        <a:ext cx="7059723" cy="5437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D0E784-3DAF-4B56-9EAE-7F0CD0F2655F}"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F0E325-3DE5-4C3D-9507-3CEDF71F56DB}" type="slidenum">
              <a:rPr lang="en-GB" smtClean="0"/>
              <a:t>‹#›</a:t>
            </a:fld>
            <a:endParaRPr lang="en-GB"/>
          </a:p>
        </p:txBody>
      </p:sp>
    </p:spTree>
    <p:extLst>
      <p:ext uri="{BB962C8B-B14F-4D97-AF65-F5344CB8AC3E}">
        <p14:creationId xmlns:p14="http://schemas.microsoft.com/office/powerpoint/2010/main" val="1735328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1A2559F-E95A-4D03-A465-DD18AFD58F05}" type="datetime1">
              <a:rPr lang="en-US" smtClean="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89288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A2E44A-C4E3-4731-972D-C26D2720D18D}" type="datetime1">
              <a:rPr lang="en-US" smtClean="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7740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293D64-CC93-4513-A4CC-31E23869156B}" type="datetime1">
              <a:rPr lang="en-US" smtClean="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56305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E872A52-EB76-4421-B62E-5A4D248B54AD}" type="datetime1">
              <a:rPr lang="en-US" smtClean="0"/>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3224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8EE0C9-17C6-464A-BF4D-272FB0B59583}" type="datetime1">
              <a:rPr lang="en-US" smtClean="0"/>
              <a:t>3/18/2026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5650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90750F-816F-4ABE-A6F7-AF4AA735B3FD}" type="datetime1">
              <a:rPr lang="en-US" smtClean="0"/>
              <a:t>3/18/2026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6574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891CA3-8043-4D4A-A665-ED0E74BBFD1F}" type="datetime1">
              <a:rPr lang="en-US" smtClean="0"/>
              <a:t>3/18/2026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0196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A360E6B-5698-477C-AE6F-8B7B0C189B63}" type="datetime1">
              <a:rPr lang="en-US" smtClean="0"/>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85523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D2D9D3C9-E621-4624-87B8-CE92B4A1804D}" type="datetime1">
              <a:rPr lang="en-US" smtClean="0"/>
              <a:t>3/18/2026</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pPr algn="l"/>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3877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E90BFC7-C5BB-431D-81F6-59D6FDA7971C}" type="datetime1">
              <a:rPr lang="en-US" smtClean="0"/>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11722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612F5AA-D41C-45D0-8BA9-A76B0C074BC6}" type="datetime1">
              <a:rPr lang="en-US" smtClean="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94020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6C3F36DE-F8AC-4BF6-9067-5BC09DE1F975}" type="datetime1">
              <a:rPr lang="en-US" smtClean="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9048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ED5940FF-6302-4AA4-A51E-5431F92B913E}" type="datetime1">
              <a:rPr lang="en-US" smtClean="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91909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2D3962-92A5-436A-8D7F-FCAAEF3C8144}" type="datetime1">
              <a:rPr lang="en-US" smtClean="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03081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37D615A-79DE-4298-A06F-FA9DFC32C590}" type="datetime1">
              <a:rPr lang="en-US" smtClean="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68366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E0FCD4C-5647-4939-9C29-0E7F170528E2}" type="datetime1">
              <a:rPr lang="en-US" smtClean="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02261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5863A4-638A-48E4-89B8-1E649F455B8B}" type="datetime1">
              <a:rPr lang="en-US" smtClean="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4761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E387BF69-421B-4742-AAC5-49CC7F94273E}" type="datetime1">
              <a:rPr lang="en-US" smtClean="0"/>
              <a:t>3/18/2026</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913264886"/>
      </p:ext>
    </p:extLst>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 id="2147483820" r:id="rId17"/>
  </p:sldLayoutIdLst>
  <p:hf hdr="0" ftr="0" dt="0"/>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ugc.futurelearn.com/uploads/images/68/0f/680f1c3e-59bb-4457-863c-6ba56611dda9.jpg" TargetMode="External"/><Relationship Id="rId3" Type="http://schemas.openxmlformats.org/officeDocument/2006/relationships/hyperlink" Target="https://r3-vlebooks-com.uwtsd.idm.oclc.org/" TargetMode="External"/><Relationship Id="rId7" Type="http://schemas.openxmlformats.org/officeDocument/2006/relationships/hyperlink" Target="https://thumbs.dreamstime.com/b/shop-assistant-serving-customer-store-picture-162395473.jpg" TargetMode="External"/><Relationship Id="rId2" Type="http://schemas.openxmlformats.org/officeDocument/2006/relationships/hyperlink" Target="https://s.alicdn.com/@sc04/kf/H5b98a04fe0b6484e84bd425abac3fd52B/Curve-Shape-Black-Women-s-Clothing-Display-Rack-Clothes-Store-Shelf-Trade-Show-Clothing-Display-Stand.jpg" TargetMode="External"/><Relationship Id="rId1" Type="http://schemas.openxmlformats.org/officeDocument/2006/relationships/slideLayout" Target="../slideLayouts/slideLayout2.xml"/><Relationship Id="rId6" Type="http://schemas.openxmlformats.org/officeDocument/2006/relationships/hyperlink" Target="https://www.cipd.co.uk/" TargetMode="External"/><Relationship Id="rId5" Type="http://schemas.openxmlformats.org/officeDocument/2006/relationships/hyperlink" Target="https://www.calzedonia.com/on/demandware.static/-/Library-Sites-CalzedoniaContentLibrary/default/dw1f12db21/storeImages/CLZ_CBV0_001.jpg" TargetMode="External"/><Relationship Id="rId10" Type="http://schemas.openxmlformats.org/officeDocument/2006/relationships/hyperlink" Target="https://www.simplypsychology.org/maslow.html" TargetMode="External"/><Relationship Id="rId4" Type="http://schemas.openxmlformats.org/officeDocument/2006/relationships/hyperlink" Target="https://www.calzedonia.com/on/demandware.static/-/Library-Sites-CalzedoniaContentLibrary/default/dwf7db0b49/storeImages/CLZ_CL25_003.jpg" TargetMode="External"/><Relationship Id="rId9" Type="http://schemas.openxmlformats.org/officeDocument/2006/relationships/hyperlink" Target="https://www.granzin-rechtsanwaelte.de/fileadmin/_processed_/8/f/csm_handshake2_277da13dcd.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05FB4-4E80-39CE-A817-6A8D1BE8B57E}"/>
              </a:ext>
            </a:extLst>
          </p:cNvPr>
          <p:cNvSpPr>
            <a:spLocks noGrp="1"/>
          </p:cNvSpPr>
          <p:nvPr>
            <p:ph type="ctrTitle"/>
          </p:nvPr>
        </p:nvSpPr>
        <p:spPr>
          <a:xfrm>
            <a:off x="1818639" y="643467"/>
            <a:ext cx="5401587" cy="4182533"/>
          </a:xfrm>
        </p:spPr>
        <p:txBody>
          <a:bodyPr anchor="ctr">
            <a:normAutofit/>
          </a:bodyPr>
          <a:lstStyle/>
          <a:p>
            <a:pPr algn="r"/>
            <a:r>
              <a:rPr lang="en-GB" dirty="0"/>
              <a:t>HR Planning process </a:t>
            </a:r>
            <a:br>
              <a:rPr lang="en-GB" dirty="0"/>
            </a:br>
            <a:endParaRPr lang="en-GB" dirty="0"/>
          </a:p>
        </p:txBody>
      </p:sp>
      <p:sp>
        <p:nvSpPr>
          <p:cNvPr id="3" name="Subtitle 2">
            <a:extLst>
              <a:ext uri="{FF2B5EF4-FFF2-40B4-BE49-F238E27FC236}">
                <a16:creationId xmlns:a16="http://schemas.microsoft.com/office/drawing/2014/main" id="{688443DF-CF04-A516-BF10-E6A751973CF5}"/>
              </a:ext>
            </a:extLst>
          </p:cNvPr>
          <p:cNvSpPr>
            <a:spLocks noGrp="1"/>
          </p:cNvSpPr>
          <p:nvPr>
            <p:ph type="subTitle" idx="1"/>
          </p:nvPr>
        </p:nvSpPr>
        <p:spPr>
          <a:xfrm>
            <a:off x="7870994" y="643467"/>
            <a:ext cx="3652411" cy="5054008"/>
          </a:xfrm>
        </p:spPr>
        <p:txBody>
          <a:bodyPr anchor="ctr">
            <a:normAutofit/>
          </a:bodyPr>
          <a:lstStyle/>
          <a:p>
            <a:pPr algn="l">
              <a:lnSpc>
                <a:spcPct val="100000"/>
              </a:lnSpc>
            </a:pPr>
            <a:r>
              <a:rPr lang="en-US" sz="2000" spc="-1" dirty="0"/>
              <a:t>MODULE NAME: </a:t>
            </a:r>
            <a:r>
              <a:rPr lang="en-GB" sz="2000" dirty="0"/>
              <a:t>Developing and Managing Individuals and Teams </a:t>
            </a:r>
            <a:br>
              <a:rPr lang="en-US" sz="2000" dirty="0"/>
            </a:br>
            <a:r>
              <a:rPr lang="en-US" sz="2000" spc="-1" dirty="0"/>
              <a:t>MODULE CODE: </a:t>
            </a:r>
            <a:r>
              <a:rPr lang="en-GB" sz="2000" dirty="0"/>
              <a:t>LCLM5002 </a:t>
            </a:r>
            <a:br>
              <a:rPr lang="en-US" sz="2000" dirty="0"/>
            </a:br>
            <a:r>
              <a:rPr lang="en-US" sz="2000" spc="-1" dirty="0"/>
              <a:t>STUDENT NAME: Diana Hitel</a:t>
            </a:r>
            <a:br>
              <a:rPr lang="en-US" sz="2000" dirty="0"/>
            </a:br>
            <a:r>
              <a:rPr lang="en-US" sz="2000" spc="-1" dirty="0"/>
              <a:t>STUDENT ID: 2417453</a:t>
            </a:r>
            <a:br>
              <a:rPr lang="en-US" sz="2000" dirty="0"/>
            </a:br>
            <a:r>
              <a:rPr lang="en-US" sz="2000" spc="-1" dirty="0"/>
              <a:t>LECTURER: </a:t>
            </a:r>
            <a:r>
              <a:rPr lang="en-US" sz="2000" dirty="0"/>
              <a:t>Sukhpreet Grewal</a:t>
            </a:r>
            <a:br>
              <a:rPr lang="en-US" sz="2000" dirty="0"/>
            </a:br>
            <a:br>
              <a:rPr lang="en-US" sz="2000" dirty="0"/>
            </a:br>
            <a:r>
              <a:rPr lang="en-US" sz="2000" spc="-1" dirty="0"/>
              <a:t>Assignment 1: Presentation</a:t>
            </a:r>
          </a:p>
          <a:p>
            <a:pPr>
              <a:lnSpc>
                <a:spcPct val="100000"/>
              </a:lnSpc>
            </a:pPr>
            <a:endParaRPr lang="en-GB" sz="2000" dirty="0"/>
          </a:p>
        </p:txBody>
      </p:sp>
      <p:sp>
        <p:nvSpPr>
          <p:cNvPr id="7" name="Slide Number Placeholder 6">
            <a:extLst>
              <a:ext uri="{FF2B5EF4-FFF2-40B4-BE49-F238E27FC236}">
                <a16:creationId xmlns:a16="http://schemas.microsoft.com/office/drawing/2014/main" id="{C22F36B2-8FB9-67F1-987F-B59208BE15A9}"/>
              </a:ext>
            </a:extLst>
          </p:cNvPr>
          <p:cNvSpPr>
            <a:spLocks noGrp="1"/>
          </p:cNvSpPr>
          <p:nvPr>
            <p:ph type="sldNum" sz="quarter" idx="12"/>
          </p:nvPr>
        </p:nvSpPr>
        <p:spPr/>
        <p:txBody>
          <a:bodyPr/>
          <a:lstStyle/>
          <a:p>
            <a:fld id="{3A98EE3D-8CD1-4C3F-BD1C-C98C9596463C}" type="slidenum">
              <a:rPr lang="en-US" smtClean="0"/>
              <a:t>1</a:t>
            </a:fld>
            <a:endParaRPr lang="en-US" dirty="0"/>
          </a:p>
        </p:txBody>
      </p:sp>
      <p:pic>
        <p:nvPicPr>
          <p:cNvPr id="4" name="Picture 3" descr="A black background with white text&#10;&#10;AI-generated content may be incorrect.">
            <a:extLst>
              <a:ext uri="{FF2B5EF4-FFF2-40B4-BE49-F238E27FC236}">
                <a16:creationId xmlns:a16="http://schemas.microsoft.com/office/drawing/2014/main" id="{06E755B2-8132-A583-2792-F6275385B5A3}"/>
              </a:ext>
            </a:extLst>
          </p:cNvPr>
          <p:cNvPicPr>
            <a:picLocks noChangeAspect="1"/>
          </p:cNvPicPr>
          <p:nvPr/>
        </p:nvPicPr>
        <p:blipFill>
          <a:blip r:embed="rId2"/>
          <a:stretch>
            <a:fillRect/>
          </a:stretch>
        </p:blipFill>
        <p:spPr>
          <a:xfrm>
            <a:off x="10262003" y="0"/>
            <a:ext cx="1837373" cy="814234"/>
          </a:xfrm>
          <a:prstGeom prst="rect">
            <a:avLst/>
          </a:prstGeom>
        </p:spPr>
      </p:pic>
      <p:pic>
        <p:nvPicPr>
          <p:cNvPr id="1034" name="Picture 10" descr="CalzedoniaOfficial - YouTube">
            <a:extLst>
              <a:ext uri="{FF2B5EF4-FFF2-40B4-BE49-F238E27FC236}">
                <a16:creationId xmlns:a16="http://schemas.microsoft.com/office/drawing/2014/main" id="{F391D916-6669-C7A5-8D0F-6D4AC0375C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74" t="44148" r="8223" b="43556"/>
          <a:stretch>
            <a:fillRect/>
          </a:stretch>
        </p:blipFill>
        <p:spPr bwMode="auto">
          <a:xfrm>
            <a:off x="1479827" y="4106295"/>
            <a:ext cx="5740399" cy="843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446787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BDAA-3D0E-B555-B1C4-1508FFA9B50B}"/>
              </a:ext>
            </a:extLst>
          </p:cNvPr>
          <p:cNvSpPr>
            <a:spLocks noGrp="1"/>
          </p:cNvSpPr>
          <p:nvPr>
            <p:ph type="title"/>
          </p:nvPr>
        </p:nvSpPr>
        <p:spPr>
          <a:xfrm>
            <a:off x="949047" y="643466"/>
            <a:ext cx="4120793" cy="5470463"/>
          </a:xfrm>
        </p:spPr>
        <p:txBody>
          <a:bodyPr anchor="ctr">
            <a:normAutofit/>
          </a:bodyPr>
          <a:lstStyle/>
          <a:p>
            <a:r>
              <a:rPr lang="en-GB" sz="4400" dirty="0"/>
              <a:t>Table of content </a:t>
            </a:r>
          </a:p>
        </p:txBody>
      </p:sp>
      <p:graphicFrame>
        <p:nvGraphicFramePr>
          <p:cNvPr id="11" name="Content Placeholder 2">
            <a:extLst>
              <a:ext uri="{FF2B5EF4-FFF2-40B4-BE49-F238E27FC236}">
                <a16:creationId xmlns:a16="http://schemas.microsoft.com/office/drawing/2014/main" id="{50EF365C-02EF-0101-1C3F-4AF5E68F2A0C}"/>
              </a:ext>
            </a:extLst>
          </p:cNvPr>
          <p:cNvGraphicFramePr>
            <a:graphicFrameLocks noGrp="1"/>
          </p:cNvGraphicFramePr>
          <p:nvPr>
            <p:ph idx="1"/>
            <p:extLst>
              <p:ext uri="{D42A27DB-BD31-4B8C-83A1-F6EECF244321}">
                <p14:modId xmlns:p14="http://schemas.microsoft.com/office/powerpoint/2010/main" val="1777695903"/>
              </p:ext>
            </p:extLst>
          </p:nvPr>
        </p:nvGraphicFramePr>
        <p:xfrm>
          <a:off x="4124398" y="301200"/>
          <a:ext cx="7118555" cy="61549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Slide Number Placeholder 11">
            <a:extLst>
              <a:ext uri="{FF2B5EF4-FFF2-40B4-BE49-F238E27FC236}">
                <a16:creationId xmlns:a16="http://schemas.microsoft.com/office/drawing/2014/main" id="{07B50820-5E2A-81D6-98D3-F11E5903E073}"/>
              </a:ext>
            </a:extLst>
          </p:cNvPr>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349713907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4FD83-BF19-95D1-1D92-D630648A9E41}"/>
              </a:ext>
            </a:extLst>
          </p:cNvPr>
          <p:cNvSpPr>
            <a:spLocks noGrp="1"/>
          </p:cNvSpPr>
          <p:nvPr>
            <p:ph type="ctrTitle"/>
          </p:nvPr>
        </p:nvSpPr>
        <p:spPr>
          <a:xfrm>
            <a:off x="5309418" y="609601"/>
            <a:ext cx="6223821" cy="436880"/>
          </a:xfrm>
        </p:spPr>
        <p:txBody>
          <a:bodyPr>
            <a:normAutofit fontScale="90000"/>
          </a:bodyPr>
          <a:lstStyle/>
          <a:p>
            <a:r>
              <a:rPr lang="en-GB" dirty="0"/>
              <a:t>Introduction </a:t>
            </a:r>
          </a:p>
        </p:txBody>
      </p:sp>
      <p:sp>
        <p:nvSpPr>
          <p:cNvPr id="3" name="Subtitle 2">
            <a:extLst>
              <a:ext uri="{FF2B5EF4-FFF2-40B4-BE49-F238E27FC236}">
                <a16:creationId xmlns:a16="http://schemas.microsoft.com/office/drawing/2014/main" id="{713DC6AD-E153-D4AD-2C09-C29E01BDADD7}"/>
              </a:ext>
            </a:extLst>
          </p:cNvPr>
          <p:cNvSpPr>
            <a:spLocks noGrp="1"/>
          </p:cNvSpPr>
          <p:nvPr>
            <p:ph type="subTitle" idx="1"/>
          </p:nvPr>
        </p:nvSpPr>
        <p:spPr>
          <a:xfrm>
            <a:off x="5309417" y="1305894"/>
            <a:ext cx="6223821" cy="5112095"/>
          </a:xfrm>
        </p:spPr>
        <p:txBody>
          <a:bodyPr>
            <a:noAutofit/>
          </a:bodyPr>
          <a:lstStyle/>
          <a:p>
            <a:pPr algn="l"/>
            <a:r>
              <a:rPr lang="en-GB" sz="1800" dirty="0" err="1">
                <a:effectLst>
                  <a:glow rad="38100">
                    <a:schemeClr val="bg1">
                      <a:lumMod val="50000"/>
                      <a:lumOff val="50000"/>
                      <a:alpha val="20000"/>
                    </a:schemeClr>
                  </a:glow>
                </a:effectLst>
                <a:latin typeface="Arial" panose="020B0604020202020204" pitchFamily="34" charset="0"/>
                <a:cs typeface="Arial" panose="020B0604020202020204" pitchFamily="34" charset="0"/>
              </a:rPr>
              <a:t>Calzedonia</a:t>
            </a:r>
            <a:r>
              <a:rPr lang="en-GB" sz="1800" dirty="0">
                <a:effectLst>
                  <a:glow rad="38100">
                    <a:schemeClr val="bg1">
                      <a:lumMod val="50000"/>
                      <a:lumOff val="50000"/>
                      <a:alpha val="20000"/>
                    </a:schemeClr>
                  </a:glow>
                </a:effectLst>
                <a:latin typeface="Arial" panose="020B0604020202020204" pitchFamily="34" charset="0"/>
                <a:cs typeface="Arial" panose="020B0604020202020204" pitchFamily="34" charset="0"/>
              </a:rPr>
              <a:t> is an Italian fashion brand, founded in 1986 in Verona.</a:t>
            </a:r>
          </a:p>
          <a:p>
            <a:pPr algn="l"/>
            <a:r>
              <a:rPr lang="en-GB" sz="1800" dirty="0">
                <a:effectLst>
                  <a:glow rad="38100">
                    <a:schemeClr val="bg1">
                      <a:lumMod val="50000"/>
                      <a:lumOff val="50000"/>
                      <a:alpha val="20000"/>
                    </a:schemeClr>
                  </a:glow>
                </a:effectLst>
                <a:latin typeface="Arial" panose="020B0604020202020204" pitchFamily="34" charset="0"/>
                <a:cs typeface="Arial" panose="020B0604020202020204" pitchFamily="34" charset="0"/>
              </a:rPr>
              <a:t>The </a:t>
            </a:r>
            <a:r>
              <a:rPr lang="en-GB" sz="1800" dirty="0" err="1">
                <a:effectLst>
                  <a:glow rad="38100">
                    <a:schemeClr val="bg1">
                      <a:lumMod val="50000"/>
                      <a:lumOff val="50000"/>
                      <a:alpha val="20000"/>
                    </a:schemeClr>
                  </a:glow>
                </a:effectLst>
                <a:latin typeface="Arial" panose="020B0604020202020204" pitchFamily="34" charset="0"/>
                <a:cs typeface="Arial" panose="020B0604020202020204" pitchFamily="34" charset="0"/>
              </a:rPr>
              <a:t>Oniverse</a:t>
            </a:r>
            <a:r>
              <a:rPr lang="en-GB" sz="1800" dirty="0">
                <a:effectLst>
                  <a:glow rad="38100">
                    <a:schemeClr val="bg1">
                      <a:lumMod val="50000"/>
                      <a:lumOff val="50000"/>
                      <a:alpha val="20000"/>
                    </a:schemeClr>
                  </a:glow>
                </a:effectLst>
                <a:latin typeface="Arial" panose="020B0604020202020204" pitchFamily="34" charset="0"/>
                <a:cs typeface="Arial" panose="020B0604020202020204" pitchFamily="34" charset="0"/>
              </a:rPr>
              <a:t> group is part of a global network (formerly </a:t>
            </a:r>
            <a:r>
              <a:rPr lang="en-GB" sz="1800" dirty="0" err="1">
                <a:effectLst>
                  <a:glow rad="38100">
                    <a:schemeClr val="bg1">
                      <a:lumMod val="50000"/>
                      <a:lumOff val="50000"/>
                      <a:alpha val="20000"/>
                    </a:schemeClr>
                  </a:glow>
                </a:effectLst>
                <a:latin typeface="Arial" panose="020B0604020202020204" pitchFamily="34" charset="0"/>
                <a:cs typeface="Arial" panose="020B0604020202020204" pitchFamily="34" charset="0"/>
              </a:rPr>
              <a:t>Calzedonia</a:t>
            </a:r>
            <a:r>
              <a:rPr lang="en-GB" sz="1800" dirty="0">
                <a:effectLst>
                  <a:glow rad="38100">
                    <a:schemeClr val="bg1">
                      <a:lumMod val="50000"/>
                      <a:lumOff val="50000"/>
                      <a:alpha val="20000"/>
                    </a:schemeClr>
                  </a:glow>
                </a:effectLst>
                <a:latin typeface="Arial" panose="020B0604020202020204" pitchFamily="34" charset="0"/>
                <a:cs typeface="Arial" panose="020B0604020202020204" pitchFamily="34" charset="0"/>
              </a:rPr>
              <a:t> Group) that includes brands like </a:t>
            </a:r>
            <a:r>
              <a:rPr lang="en-GB" sz="1800" dirty="0" err="1">
                <a:effectLst>
                  <a:glow rad="38100">
                    <a:schemeClr val="bg1">
                      <a:lumMod val="50000"/>
                      <a:lumOff val="50000"/>
                      <a:alpha val="20000"/>
                    </a:schemeClr>
                  </a:glow>
                </a:effectLst>
                <a:latin typeface="Arial" panose="020B0604020202020204" pitchFamily="34" charset="0"/>
                <a:cs typeface="Arial" panose="020B0604020202020204" pitchFamily="34" charset="0"/>
              </a:rPr>
              <a:t>Intimissimi</a:t>
            </a:r>
            <a:r>
              <a:rPr lang="en-GB" sz="1800" dirty="0">
                <a:effectLst>
                  <a:glow rad="38100">
                    <a:schemeClr val="bg1">
                      <a:lumMod val="50000"/>
                      <a:lumOff val="50000"/>
                      <a:alpha val="20000"/>
                    </a:schemeClr>
                  </a:glow>
                </a:effectLst>
                <a:latin typeface="Arial" panose="020B0604020202020204" pitchFamily="34" charset="0"/>
                <a:cs typeface="Arial" panose="020B0604020202020204" pitchFamily="34" charset="0"/>
              </a:rPr>
              <a:t>, </a:t>
            </a:r>
            <a:r>
              <a:rPr lang="en-GB" sz="1800" dirty="0" err="1">
                <a:effectLst>
                  <a:glow rad="38100">
                    <a:schemeClr val="bg1">
                      <a:lumMod val="50000"/>
                      <a:lumOff val="50000"/>
                      <a:alpha val="20000"/>
                    </a:schemeClr>
                  </a:glow>
                </a:effectLst>
                <a:latin typeface="Arial" panose="020B0604020202020204" pitchFamily="34" charset="0"/>
                <a:cs typeface="Arial" panose="020B0604020202020204" pitchFamily="34" charset="0"/>
              </a:rPr>
              <a:t>Tezenis</a:t>
            </a:r>
            <a:r>
              <a:rPr lang="en-GB" sz="1800" dirty="0">
                <a:effectLst>
                  <a:glow rad="38100">
                    <a:schemeClr val="bg1">
                      <a:lumMod val="50000"/>
                      <a:lumOff val="50000"/>
                      <a:alpha val="20000"/>
                    </a:schemeClr>
                  </a:glow>
                </a:effectLst>
                <a:latin typeface="Arial" panose="020B0604020202020204" pitchFamily="34" charset="0"/>
                <a:cs typeface="Arial" panose="020B0604020202020204" pitchFamily="34" charset="0"/>
              </a:rPr>
              <a:t>, and Falconeri.</a:t>
            </a:r>
            <a:r>
              <a:rPr lang="uk-UA" sz="1800" dirty="0">
                <a:effectLst>
                  <a:glow rad="38100">
                    <a:schemeClr val="bg1">
                      <a:lumMod val="50000"/>
                      <a:lumOff val="50000"/>
                      <a:alpha val="20000"/>
                    </a:schemeClr>
                  </a:glow>
                </a:effectLst>
                <a:latin typeface="Arial" panose="020B0604020202020204" pitchFamily="34" charset="0"/>
                <a:cs typeface="Arial" panose="020B0604020202020204" pitchFamily="34" charset="0"/>
              </a:rPr>
              <a:t> </a:t>
            </a:r>
            <a:r>
              <a:rPr lang="en-GB" sz="1800" dirty="0">
                <a:effectLst>
                  <a:glow rad="38100">
                    <a:schemeClr val="bg1">
                      <a:lumMod val="50000"/>
                      <a:lumOff val="50000"/>
                      <a:alpha val="20000"/>
                    </a:schemeClr>
                  </a:glow>
                </a:effectLst>
                <a:latin typeface="Arial" panose="020B0604020202020204" pitchFamily="34" charset="0"/>
                <a:cs typeface="Arial" panose="020B0604020202020204" pitchFamily="34" charset="0"/>
              </a:rPr>
              <a:t>Annual turnover in 2024 is €3.5 billion.</a:t>
            </a:r>
            <a:endParaRPr lang="uk-UA" sz="1800" dirty="0">
              <a:effectLst>
                <a:glow rad="38100">
                  <a:schemeClr val="bg1">
                    <a:lumMod val="50000"/>
                    <a:lumOff val="50000"/>
                    <a:alpha val="20000"/>
                  </a:schemeClr>
                </a:glow>
              </a:effectLst>
              <a:latin typeface="Arial" panose="020B0604020202020204" pitchFamily="34" charset="0"/>
              <a:cs typeface="Arial" panose="020B0604020202020204" pitchFamily="34" charset="0"/>
            </a:endParaRPr>
          </a:p>
          <a:p>
            <a:pPr algn="l"/>
            <a:r>
              <a:rPr lang="en-GB" sz="1800" dirty="0">
                <a:effectLst>
                  <a:glow rad="38100">
                    <a:schemeClr val="bg1">
                      <a:lumMod val="50000"/>
                      <a:lumOff val="50000"/>
                      <a:alpha val="20000"/>
                    </a:schemeClr>
                  </a:glow>
                </a:effectLst>
                <a:latin typeface="Arial" panose="020B0604020202020204" pitchFamily="34" charset="0"/>
                <a:cs typeface="Arial" panose="020B0604020202020204" pitchFamily="34" charset="0"/>
              </a:rPr>
              <a:t>The company's distribution network extends to Milan, Rome, Paris, London, Barcelona, Dubai, Hong Kong, New York, Sao Paulo, Shanghai, Tokyo, and many other cities.</a:t>
            </a:r>
            <a:endParaRPr lang="uk-UA" sz="1800" dirty="0">
              <a:effectLst>
                <a:glow rad="38100">
                  <a:schemeClr val="bg1">
                    <a:lumMod val="50000"/>
                    <a:lumOff val="50000"/>
                    <a:alpha val="20000"/>
                  </a:schemeClr>
                </a:glow>
              </a:effectLst>
              <a:latin typeface="Arial" panose="020B0604020202020204" pitchFamily="34" charset="0"/>
              <a:cs typeface="Arial" panose="020B0604020202020204" pitchFamily="34" charset="0"/>
            </a:endParaRPr>
          </a:p>
          <a:p>
            <a:pPr algn="l"/>
            <a:r>
              <a:rPr lang="en-GB" sz="1800" dirty="0">
                <a:effectLst>
                  <a:glow rad="38100">
                    <a:schemeClr val="bg1">
                      <a:lumMod val="50000"/>
                      <a:lumOff val="50000"/>
                      <a:alpha val="20000"/>
                    </a:schemeClr>
                  </a:glow>
                </a:effectLst>
                <a:latin typeface="Arial" panose="020B0604020202020204" pitchFamily="34" charset="0"/>
                <a:cs typeface="Arial" panose="020B0604020202020204" pitchFamily="34" charset="0"/>
              </a:rPr>
              <a:t>Established in the UK since 2011, with over 80 stores across the country, including iconic locations like Oxford Street and Covent Garden.</a:t>
            </a:r>
          </a:p>
          <a:p>
            <a:pPr algn="l"/>
            <a:r>
              <a:rPr lang="en-GB" sz="1800" dirty="0">
                <a:effectLst>
                  <a:glow rad="38100">
                    <a:schemeClr val="bg1">
                      <a:lumMod val="50000"/>
                      <a:lumOff val="50000"/>
                      <a:alpha val="20000"/>
                    </a:schemeClr>
                  </a:glow>
                </a:effectLst>
                <a:latin typeface="Arial" panose="020B0604020202020204" pitchFamily="34" charset="0"/>
                <a:cs typeface="Arial" panose="020B0604020202020204" pitchFamily="34" charset="0"/>
              </a:rPr>
              <a:t>a market leader in hosiery, leggings, and swimwear, known for combining high-quality Italian craftsmanship with accessible luxury.</a:t>
            </a:r>
          </a:p>
          <a:p>
            <a:pPr algn="l"/>
            <a:endParaRPr lang="en-GB" sz="1800" dirty="0">
              <a:effectLst>
                <a:glow rad="38100">
                  <a:schemeClr val="bg1">
                    <a:lumMod val="50000"/>
                    <a:lumOff val="50000"/>
                    <a:alpha val="20000"/>
                  </a:schemeClr>
                </a:glow>
              </a:effectLs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814070-E078-F0FA-DBC3-251592D1724A}"/>
              </a:ext>
            </a:extLst>
          </p:cNvPr>
          <p:cNvSpPr>
            <a:spLocks noGrp="1"/>
          </p:cNvSpPr>
          <p:nvPr>
            <p:ph type="sldNum" sz="quarter" idx="12"/>
          </p:nvPr>
        </p:nvSpPr>
        <p:spPr>
          <a:xfrm>
            <a:off x="10514012" y="6217920"/>
            <a:ext cx="551167" cy="365125"/>
          </a:xfrm>
        </p:spPr>
        <p:txBody>
          <a:bodyPr>
            <a:normAutofit/>
          </a:bodyPr>
          <a:lstStyle/>
          <a:p>
            <a:pPr>
              <a:spcAft>
                <a:spcPts val="600"/>
              </a:spcAft>
            </a:pPr>
            <a:fld id="{3A98EE3D-8CD1-4C3F-BD1C-C98C9596463C}" type="slidenum">
              <a:rPr lang="en-US"/>
              <a:pPr>
                <a:spcAft>
                  <a:spcPts val="600"/>
                </a:spcAft>
              </a:pPr>
              <a:t>3</a:t>
            </a:fld>
            <a:endParaRPr lang="en-US"/>
          </a:p>
        </p:txBody>
      </p:sp>
      <p:pic>
        <p:nvPicPr>
          <p:cNvPr id="2050" name="Picture 2" descr="calzedonia-newyork">
            <a:extLst>
              <a:ext uri="{FF2B5EF4-FFF2-40B4-BE49-F238E27FC236}">
                <a16:creationId xmlns:a16="http://schemas.microsoft.com/office/drawing/2014/main" id="{04499899-1BBE-C8BD-F369-1ECAB19D1F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517"/>
          <a:stretch>
            <a:fillRect/>
          </a:stretch>
        </p:blipFill>
        <p:spPr bwMode="auto">
          <a:xfrm>
            <a:off x="355600" y="1450495"/>
            <a:ext cx="4114747" cy="4949987"/>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6" name="Picture 5" descr="A black and white logo&#10;&#10;AI-generated content may be incorrect.">
            <a:extLst>
              <a:ext uri="{FF2B5EF4-FFF2-40B4-BE49-F238E27FC236}">
                <a16:creationId xmlns:a16="http://schemas.microsoft.com/office/drawing/2014/main" id="{22B2D01C-7F61-7AD2-8201-2BFBDF3932C5}"/>
              </a:ext>
            </a:extLst>
          </p:cNvPr>
          <p:cNvPicPr>
            <a:picLocks noChangeAspect="1"/>
          </p:cNvPicPr>
          <p:nvPr/>
        </p:nvPicPr>
        <p:blipFill>
          <a:blip r:embed="rId4"/>
          <a:stretch>
            <a:fillRect/>
          </a:stretch>
        </p:blipFill>
        <p:spPr>
          <a:xfrm>
            <a:off x="263779" y="367058"/>
            <a:ext cx="4206568" cy="781159"/>
          </a:xfrm>
          <a:prstGeom prst="rect">
            <a:avLst/>
          </a:prstGeom>
        </p:spPr>
      </p:pic>
    </p:spTree>
    <p:extLst>
      <p:ext uri="{BB962C8B-B14F-4D97-AF65-F5344CB8AC3E}">
        <p14:creationId xmlns:p14="http://schemas.microsoft.com/office/powerpoint/2010/main" val="116313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E411B-9DEE-2E39-B842-0A517D57A4E5}"/>
              </a:ext>
            </a:extLst>
          </p:cNvPr>
          <p:cNvSpPr>
            <a:spLocks noGrp="1"/>
          </p:cNvSpPr>
          <p:nvPr>
            <p:ph type="ctrTitle"/>
          </p:nvPr>
        </p:nvSpPr>
        <p:spPr>
          <a:xfrm>
            <a:off x="4174672" y="809361"/>
            <a:ext cx="7698288" cy="629920"/>
          </a:xfrm>
        </p:spPr>
        <p:txBody>
          <a:bodyPr>
            <a:noAutofit/>
          </a:bodyPr>
          <a:lstStyle/>
          <a:p>
            <a:r>
              <a:rPr lang="en-GB" sz="3600" dirty="0">
                <a:latin typeface="Arial" panose="020B0604020202020204" pitchFamily="34" charset="0"/>
                <a:cs typeface="Arial" panose="020B0604020202020204" pitchFamily="34" charset="0"/>
              </a:rPr>
              <a:t>Recruitment process</a:t>
            </a:r>
            <a:r>
              <a:rPr lang="uk-UA" sz="3600" dirty="0">
                <a:latin typeface="Arial" panose="020B0604020202020204" pitchFamily="34" charset="0"/>
                <a:cs typeface="Arial" panose="020B0604020202020204" pitchFamily="34" charset="0"/>
              </a:rPr>
              <a:t> </a:t>
            </a:r>
            <a:br>
              <a:rPr lang="en-GB" sz="3600" dirty="0">
                <a:latin typeface="Arial" panose="020B0604020202020204" pitchFamily="34" charset="0"/>
                <a:cs typeface="Arial" panose="020B0604020202020204" pitchFamily="34" charset="0"/>
              </a:rPr>
            </a:br>
            <a:endParaRPr lang="en-GB" sz="3600" dirty="0"/>
          </a:p>
        </p:txBody>
      </p:sp>
      <p:sp>
        <p:nvSpPr>
          <p:cNvPr id="3" name="Subtitle 2">
            <a:extLst>
              <a:ext uri="{FF2B5EF4-FFF2-40B4-BE49-F238E27FC236}">
                <a16:creationId xmlns:a16="http://schemas.microsoft.com/office/drawing/2014/main" id="{0F7B98C4-0785-9AE0-FCD5-C8703D4CD3E8}"/>
              </a:ext>
            </a:extLst>
          </p:cNvPr>
          <p:cNvSpPr>
            <a:spLocks noGrp="1"/>
          </p:cNvSpPr>
          <p:nvPr>
            <p:ph type="subTitle" idx="1"/>
          </p:nvPr>
        </p:nvSpPr>
        <p:spPr>
          <a:xfrm>
            <a:off x="4053840" y="1229361"/>
            <a:ext cx="7479398" cy="5191104"/>
          </a:xfrm>
        </p:spPr>
        <p:txBody>
          <a:bodyPr>
            <a:normAutofit fontScale="85000" lnSpcReduction="20000"/>
          </a:bodyPr>
          <a:lstStyle/>
          <a:p>
            <a:pPr algn="just"/>
            <a:r>
              <a:rPr lang="en-GB" dirty="0"/>
              <a:t>‘</a:t>
            </a:r>
            <a:r>
              <a:rPr lang="en-GB" b="1" dirty="0"/>
              <a:t>Recruitment</a:t>
            </a:r>
            <a:r>
              <a:rPr lang="en-GB" dirty="0"/>
              <a:t> is the process of attracting, identifying and selecting suitable candidates for jobs within an organisation’(CIPD,2023).</a:t>
            </a:r>
          </a:p>
          <a:p>
            <a:pPr algn="just"/>
            <a:r>
              <a:rPr lang="en-GB" b="1" dirty="0"/>
              <a:t>My position</a:t>
            </a:r>
            <a:r>
              <a:rPr lang="en-GB" dirty="0"/>
              <a:t>: HR practitioner</a:t>
            </a:r>
          </a:p>
          <a:p>
            <a:pPr algn="just"/>
            <a:r>
              <a:rPr lang="en-GB" b="1" dirty="0"/>
              <a:t>Responsibility</a:t>
            </a:r>
            <a:r>
              <a:rPr lang="en-GB" dirty="0"/>
              <a:t>: recruiting a sales assistant for a </a:t>
            </a:r>
            <a:r>
              <a:rPr lang="en-GB" dirty="0" err="1"/>
              <a:t>Calzedonia</a:t>
            </a:r>
            <a:r>
              <a:rPr lang="en-GB" dirty="0"/>
              <a:t> store.</a:t>
            </a:r>
          </a:p>
          <a:p>
            <a:pPr algn="just"/>
            <a:r>
              <a:rPr lang="en-GB" dirty="0"/>
              <a:t>Steps to recruit the right employee:</a:t>
            </a:r>
          </a:p>
          <a:p>
            <a:pPr marL="457200" indent="-457200" algn="just">
              <a:buFont typeface="+mj-lt"/>
              <a:buAutoNum type="arabicPeriod"/>
            </a:pPr>
            <a:r>
              <a:rPr lang="en-GB" b="1" dirty="0">
                <a:effectLst>
                  <a:glow rad="38100">
                    <a:schemeClr val="bg1">
                      <a:lumMod val="50000"/>
                      <a:lumOff val="50000"/>
                      <a:alpha val="20000"/>
                    </a:schemeClr>
                  </a:glow>
                  <a:outerShdw blurRad="38100" dist="38100" dir="2700000" algn="tl">
                    <a:srgbClr val="000000">
                      <a:alpha val="43137"/>
                    </a:srgbClr>
                  </a:outerShdw>
                </a:effectLst>
              </a:rPr>
              <a:t>Identify the vacancy. </a:t>
            </a:r>
            <a:r>
              <a:rPr lang="en-GB" dirty="0">
                <a:effectLst>
                  <a:glow rad="38100">
                    <a:schemeClr val="bg1">
                      <a:lumMod val="50000"/>
                      <a:lumOff val="50000"/>
                      <a:alpha val="20000"/>
                    </a:schemeClr>
                  </a:glow>
                  <a:outerShdw blurRad="38100" dist="38100" dir="2700000" algn="tl">
                    <a:srgbClr val="000000">
                      <a:alpha val="43137"/>
                    </a:srgbClr>
                  </a:outerShdw>
                </a:effectLst>
              </a:rPr>
              <a:t>The store manager recognizes the need for a new sales assistant.</a:t>
            </a:r>
          </a:p>
          <a:p>
            <a:pPr marL="457200" indent="-457200" algn="just">
              <a:buFont typeface="+mj-lt"/>
              <a:buAutoNum type="arabicPeriod"/>
            </a:pPr>
            <a:r>
              <a:rPr lang="en-GB" b="1" dirty="0">
                <a:effectLst>
                  <a:glow rad="38100">
                    <a:schemeClr val="bg1">
                      <a:lumMod val="50000"/>
                      <a:lumOff val="50000"/>
                      <a:alpha val="20000"/>
                    </a:schemeClr>
                  </a:glow>
                  <a:outerShdw blurRad="38100" dist="38100" dir="2700000" algn="tl">
                    <a:srgbClr val="000000">
                      <a:alpha val="43137"/>
                    </a:srgbClr>
                  </a:outerShdw>
                </a:effectLst>
              </a:rPr>
              <a:t>Job analysis. </a:t>
            </a:r>
            <a:r>
              <a:rPr lang="en-GB" dirty="0">
                <a:effectLst>
                  <a:glow rad="38100">
                    <a:schemeClr val="bg1">
                      <a:lumMod val="50000"/>
                      <a:lumOff val="50000"/>
                      <a:alpha val="20000"/>
                    </a:schemeClr>
                  </a:glow>
                  <a:outerShdw blurRad="38100" dist="38100" dir="2700000" algn="tl">
                    <a:srgbClr val="000000">
                      <a:alpha val="43137"/>
                    </a:srgbClr>
                  </a:outerShdw>
                </a:effectLst>
              </a:rPr>
              <a:t>Understanding tasks and responsibilities of the role.</a:t>
            </a:r>
          </a:p>
          <a:p>
            <a:pPr marL="457200" indent="-457200" algn="just">
              <a:buFont typeface="+mj-lt"/>
              <a:buAutoNum type="arabicPeriod"/>
            </a:pPr>
            <a:r>
              <a:rPr lang="en-GB" b="1" dirty="0">
                <a:effectLst>
                  <a:glow rad="38100">
                    <a:schemeClr val="bg1">
                      <a:lumMod val="50000"/>
                      <a:lumOff val="50000"/>
                      <a:alpha val="20000"/>
                    </a:schemeClr>
                  </a:glow>
                  <a:outerShdw blurRad="38100" dist="38100" dir="2700000" algn="tl">
                    <a:srgbClr val="000000">
                      <a:alpha val="43137"/>
                    </a:srgbClr>
                  </a:outerShdw>
                </a:effectLst>
              </a:rPr>
              <a:t>Job advertisement. </a:t>
            </a:r>
            <a:r>
              <a:rPr lang="en-GB" dirty="0">
                <a:effectLst>
                  <a:glow rad="38100">
                    <a:schemeClr val="bg1">
                      <a:lumMod val="50000"/>
                      <a:lumOff val="50000"/>
                      <a:alpha val="20000"/>
                    </a:schemeClr>
                  </a:glow>
                  <a:outerShdw blurRad="38100" dist="38100" dir="2700000" algn="tl">
                    <a:srgbClr val="000000">
                      <a:alpha val="43137"/>
                    </a:srgbClr>
                  </a:outerShdw>
                </a:effectLst>
              </a:rPr>
              <a:t>Posting the vacancy on the company website, job boards, and social media.</a:t>
            </a:r>
          </a:p>
          <a:p>
            <a:pPr marL="457200" indent="-457200" algn="just">
              <a:buFont typeface="+mj-lt"/>
              <a:buAutoNum type="arabicPeriod"/>
            </a:pPr>
            <a:r>
              <a:rPr lang="en-GB" b="1" dirty="0">
                <a:effectLst>
                  <a:glow rad="38100">
                    <a:schemeClr val="bg1">
                      <a:lumMod val="50000"/>
                      <a:lumOff val="50000"/>
                      <a:alpha val="20000"/>
                    </a:schemeClr>
                  </a:glow>
                  <a:outerShdw blurRad="38100" dist="38100" dir="2700000" algn="tl">
                    <a:srgbClr val="000000">
                      <a:alpha val="43137"/>
                    </a:srgbClr>
                  </a:outerShdw>
                </a:effectLst>
              </a:rPr>
              <a:t>Application screening. </a:t>
            </a:r>
            <a:r>
              <a:rPr lang="en-GB" dirty="0">
                <a:effectLst>
                  <a:glow rad="38100">
                    <a:schemeClr val="bg1">
                      <a:lumMod val="50000"/>
                      <a:lumOff val="50000"/>
                      <a:alpha val="20000"/>
                    </a:schemeClr>
                  </a:glow>
                  <a:outerShdw blurRad="38100" dist="38100" dir="2700000" algn="tl">
                    <a:srgbClr val="000000">
                      <a:alpha val="43137"/>
                    </a:srgbClr>
                  </a:outerShdw>
                </a:effectLst>
              </a:rPr>
              <a:t>HR reviews CVs and selects suitable candidates</a:t>
            </a:r>
            <a:r>
              <a:rPr lang="en-GB" b="1" dirty="0">
                <a:effectLst>
                  <a:glow rad="38100">
                    <a:schemeClr val="bg1">
                      <a:lumMod val="50000"/>
                      <a:lumOff val="50000"/>
                      <a:alpha val="20000"/>
                    </a:schemeClr>
                  </a:glow>
                  <a:outerShdw blurRad="38100" dist="38100" dir="2700000" algn="tl">
                    <a:srgbClr val="000000">
                      <a:alpha val="43137"/>
                    </a:srgbClr>
                  </a:outerShdw>
                </a:effectLst>
              </a:rPr>
              <a:t>.</a:t>
            </a:r>
          </a:p>
          <a:p>
            <a:pPr marL="457200" indent="-457200" algn="just">
              <a:buFont typeface="+mj-lt"/>
              <a:buAutoNum type="arabicPeriod"/>
            </a:pPr>
            <a:r>
              <a:rPr lang="en-GB" b="1" dirty="0">
                <a:effectLst>
                  <a:glow rad="38100">
                    <a:schemeClr val="bg1">
                      <a:lumMod val="50000"/>
                      <a:lumOff val="50000"/>
                      <a:alpha val="20000"/>
                    </a:schemeClr>
                  </a:glow>
                  <a:outerShdw blurRad="38100" dist="38100" dir="2700000" algn="tl">
                    <a:srgbClr val="000000">
                      <a:alpha val="43137"/>
                    </a:srgbClr>
                  </a:outerShdw>
                </a:effectLst>
              </a:rPr>
              <a:t>Interview process.</a:t>
            </a:r>
            <a:r>
              <a:rPr lang="en-GB" dirty="0">
                <a:effectLst>
                  <a:glow rad="38100">
                    <a:schemeClr val="bg1">
                      <a:lumMod val="50000"/>
                      <a:lumOff val="50000"/>
                      <a:alpha val="20000"/>
                    </a:schemeClr>
                  </a:glow>
                  <a:outerShdw blurRad="38100" dist="38100" dir="2700000" algn="tl">
                    <a:srgbClr val="000000">
                      <a:alpha val="43137"/>
                    </a:srgbClr>
                  </a:outerShdw>
                </a:effectLst>
              </a:rPr>
              <a:t> Candidates are invited for interviews.</a:t>
            </a:r>
          </a:p>
          <a:p>
            <a:pPr marL="457200" indent="-457200" algn="just">
              <a:buFont typeface="+mj-lt"/>
              <a:buAutoNum type="arabicPeriod"/>
            </a:pPr>
            <a:r>
              <a:rPr lang="en-GB" b="1" dirty="0">
                <a:effectLst>
                  <a:glow rad="38100">
                    <a:schemeClr val="bg1">
                      <a:lumMod val="50000"/>
                      <a:lumOff val="50000"/>
                      <a:alpha val="20000"/>
                    </a:schemeClr>
                  </a:glow>
                  <a:outerShdw blurRad="38100" dist="38100" dir="2700000" algn="tl">
                    <a:srgbClr val="000000">
                      <a:alpha val="43137"/>
                    </a:srgbClr>
                  </a:outerShdw>
                </a:effectLst>
              </a:rPr>
              <a:t>Selection decision</a:t>
            </a:r>
            <a:r>
              <a:rPr lang="en-GB" dirty="0">
                <a:effectLst>
                  <a:glow rad="38100">
                    <a:schemeClr val="bg1">
                      <a:lumMod val="50000"/>
                      <a:lumOff val="50000"/>
                      <a:alpha val="20000"/>
                    </a:schemeClr>
                  </a:glow>
                  <a:outerShdw blurRad="38100" dist="38100" dir="2700000" algn="tl">
                    <a:srgbClr val="000000">
                      <a:alpha val="43137"/>
                    </a:srgbClr>
                  </a:outerShdw>
                </a:effectLst>
              </a:rPr>
              <a:t>. The best candidate is selected based on skills and experience.</a:t>
            </a:r>
          </a:p>
          <a:p>
            <a:pPr marL="457200" indent="-457200" algn="just">
              <a:buFont typeface="+mj-lt"/>
              <a:buAutoNum type="arabicPeriod"/>
            </a:pPr>
            <a:r>
              <a:rPr lang="en-GB" b="1" dirty="0">
                <a:effectLst>
                  <a:glow rad="38100">
                    <a:schemeClr val="bg1">
                      <a:lumMod val="50000"/>
                      <a:lumOff val="50000"/>
                      <a:alpha val="20000"/>
                    </a:schemeClr>
                  </a:glow>
                  <a:outerShdw blurRad="38100" dist="38100" dir="2700000" algn="tl">
                    <a:srgbClr val="000000">
                      <a:alpha val="43137"/>
                    </a:srgbClr>
                  </a:outerShdw>
                </a:effectLst>
              </a:rPr>
              <a:t>Job offer and onboarding. </a:t>
            </a:r>
            <a:r>
              <a:rPr lang="en-GB" dirty="0">
                <a:effectLst>
                  <a:glow rad="38100">
                    <a:schemeClr val="bg1">
                      <a:lumMod val="50000"/>
                      <a:lumOff val="50000"/>
                      <a:alpha val="20000"/>
                    </a:schemeClr>
                  </a:glow>
                  <a:outerShdw blurRad="38100" dist="38100" dir="2700000" algn="tl">
                    <a:srgbClr val="000000">
                      <a:alpha val="43137"/>
                    </a:srgbClr>
                  </a:outerShdw>
                </a:effectLst>
              </a:rPr>
              <a:t>The candidate receives an offer and training begins.</a:t>
            </a:r>
          </a:p>
        </p:txBody>
      </p:sp>
      <p:sp>
        <p:nvSpPr>
          <p:cNvPr id="4" name="Slide Number Placeholder 3">
            <a:extLst>
              <a:ext uri="{FF2B5EF4-FFF2-40B4-BE49-F238E27FC236}">
                <a16:creationId xmlns:a16="http://schemas.microsoft.com/office/drawing/2014/main" id="{9E6A067E-1D6C-7F8F-0A0E-2E121925A3B9}"/>
              </a:ext>
            </a:extLst>
          </p:cNvPr>
          <p:cNvSpPr>
            <a:spLocks noGrp="1"/>
          </p:cNvSpPr>
          <p:nvPr>
            <p:ph type="sldNum" sz="quarter" idx="12"/>
          </p:nvPr>
        </p:nvSpPr>
        <p:spPr>
          <a:xfrm>
            <a:off x="10514012" y="6217920"/>
            <a:ext cx="551167" cy="365125"/>
          </a:xfrm>
        </p:spPr>
        <p:txBody>
          <a:bodyPr>
            <a:normAutofit/>
          </a:bodyPr>
          <a:lstStyle/>
          <a:p>
            <a:pPr>
              <a:spcAft>
                <a:spcPts val="600"/>
              </a:spcAft>
            </a:pPr>
            <a:fld id="{3A98EE3D-8CD1-4C3F-BD1C-C98C9596463C}" type="slidenum">
              <a:rPr lang="en-US" smtClean="0"/>
              <a:pPr>
                <a:spcAft>
                  <a:spcPts val="600"/>
                </a:spcAft>
              </a:pPr>
              <a:t>4</a:t>
            </a:fld>
            <a:endParaRPr lang="en-US"/>
          </a:p>
        </p:txBody>
      </p:sp>
      <p:pic>
        <p:nvPicPr>
          <p:cNvPr id="5" name="Picture 2" descr="What is Human Resources (HR)? Understanding the Definition and Key  Responsibilities - KnowxBox - Library of Off-The-Shelf Courses">
            <a:extLst>
              <a:ext uri="{FF2B5EF4-FFF2-40B4-BE49-F238E27FC236}">
                <a16:creationId xmlns:a16="http://schemas.microsoft.com/office/drawing/2014/main" id="{3104768D-52F3-2537-BD19-E9DDE83995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757" r="23145" b="2"/>
          <a:stretch>
            <a:fillRect/>
          </a:stretch>
        </p:blipFill>
        <p:spPr bwMode="auto">
          <a:xfrm>
            <a:off x="319040" y="1439281"/>
            <a:ext cx="3407506" cy="3488320"/>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446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60431-A563-A999-B7B7-4994EF908416}"/>
              </a:ext>
            </a:extLst>
          </p:cNvPr>
          <p:cNvSpPr>
            <a:spLocks noGrp="1"/>
          </p:cNvSpPr>
          <p:nvPr>
            <p:ph type="ctrTitle"/>
          </p:nvPr>
        </p:nvSpPr>
        <p:spPr>
          <a:xfrm>
            <a:off x="5039136" y="274955"/>
            <a:ext cx="6604223" cy="1736725"/>
          </a:xfrm>
        </p:spPr>
        <p:txBody>
          <a:bodyPr vert="horz" lIns="91440" tIns="45720" rIns="91440" bIns="45720" rtlCol="0" anchor="ctr">
            <a:normAutofit/>
          </a:bodyPr>
          <a:lstStyle/>
          <a:p>
            <a:r>
              <a:rPr lang="en-US" sz="3600" dirty="0">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cs typeface="Arial" panose="020B0604020202020204" pitchFamily="34" charset="0"/>
              </a:rPr>
              <a:t>Job analysis – Sales assistant </a:t>
            </a:r>
            <a:br>
              <a:rPr lang="en-US" sz="3200" dirty="0">
                <a:effectLst>
                  <a:glow rad="38100">
                    <a:schemeClr val="bg1">
                      <a:lumMod val="65000"/>
                      <a:lumOff val="35000"/>
                      <a:alpha val="40000"/>
                    </a:schemeClr>
                  </a:glow>
                  <a:outerShdw blurRad="28575" dist="38100" dir="14040000" algn="tl" rotWithShape="0">
                    <a:srgbClr val="000000">
                      <a:alpha val="25000"/>
                    </a:srgbClr>
                  </a:outerShdw>
                </a:effectLst>
              </a:rPr>
            </a:br>
            <a:endParaRPr lang="en-US" sz="3200" dirty="0">
              <a:effectLst>
                <a:glow rad="38100">
                  <a:schemeClr val="bg1">
                    <a:lumMod val="65000"/>
                    <a:lumOff val="35000"/>
                    <a:alpha val="40000"/>
                  </a:schemeClr>
                </a:glow>
                <a:outerShdw blurRad="28575" dist="38100" dir="14040000" algn="tl" rotWithShape="0">
                  <a:srgbClr val="000000">
                    <a:alpha val="25000"/>
                  </a:srgbClr>
                </a:outerShdw>
              </a:effectLst>
            </a:endParaRPr>
          </a:p>
        </p:txBody>
      </p:sp>
      <p:sp>
        <p:nvSpPr>
          <p:cNvPr id="3" name="Subtitle 2">
            <a:extLst>
              <a:ext uri="{FF2B5EF4-FFF2-40B4-BE49-F238E27FC236}">
                <a16:creationId xmlns:a16="http://schemas.microsoft.com/office/drawing/2014/main" id="{86A53B80-213C-1E5A-9C4E-81E6450629EF}"/>
              </a:ext>
            </a:extLst>
          </p:cNvPr>
          <p:cNvSpPr>
            <a:spLocks noGrp="1"/>
          </p:cNvSpPr>
          <p:nvPr>
            <p:ph type="subTitle" idx="1"/>
          </p:nvPr>
        </p:nvSpPr>
        <p:spPr>
          <a:xfrm>
            <a:off x="5110258" y="1605915"/>
            <a:ext cx="6271591" cy="4642485"/>
          </a:xfrm>
        </p:spPr>
        <p:txBody>
          <a:bodyPr vert="horz" lIns="91440" tIns="45720" rIns="91440" bIns="45720" rtlCol="0" anchor="ctr">
            <a:normAutofit/>
          </a:bodyPr>
          <a:lstStyle/>
          <a:p>
            <a:pPr algn="l">
              <a:lnSpc>
                <a:spcPct val="90000"/>
              </a:lnSpc>
            </a:pPr>
            <a:r>
              <a:rPr lang="en-US" sz="1600" b="1"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Key responsibilities include:</a:t>
            </a:r>
          </a:p>
          <a:p>
            <a:pPr marL="457200" indent="-4572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Greeting every customer and providing friendly assistance</a:t>
            </a:r>
          </a:p>
          <a:p>
            <a:pPr marL="457200" indent="-4572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Helping customers choose suitable products and sizes</a:t>
            </a:r>
          </a:p>
          <a:p>
            <a:pPr marL="457200" indent="-4572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Demonstrating knowledge about products and fashion trends</a:t>
            </a:r>
          </a:p>
          <a:p>
            <a:pPr marL="457200" indent="-4572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Explaining the benefits and quality of the items sold</a:t>
            </a:r>
          </a:p>
          <a:p>
            <a:pPr marL="457200" indent="-4572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Maintaining cleanliness and </a:t>
            </a:r>
            <a:r>
              <a:rPr lang="en-US" sz="1600" dirty="0" err="1">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organisation</a:t>
            </a: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 in the store and drawers</a:t>
            </a:r>
          </a:p>
          <a:p>
            <a:pPr marL="457200" indent="-4572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Working in the stockroom and managing inventory</a:t>
            </a:r>
          </a:p>
          <a:p>
            <a:pPr marL="457200" indent="-4572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Replenishing products on the shop floor</a:t>
            </a:r>
          </a:p>
          <a:p>
            <a:pPr marL="457200" indent="-4572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Operating the cash register and processing payments</a:t>
            </a:r>
          </a:p>
          <a:p>
            <a:pPr marL="457200" indent="-4572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Providing excellent customer service</a:t>
            </a:r>
          </a:p>
        </p:txBody>
      </p:sp>
      <p:sp>
        <p:nvSpPr>
          <p:cNvPr id="4" name="Slide Number Placeholder 3">
            <a:extLst>
              <a:ext uri="{FF2B5EF4-FFF2-40B4-BE49-F238E27FC236}">
                <a16:creationId xmlns:a16="http://schemas.microsoft.com/office/drawing/2014/main" id="{BB89AE63-972C-2802-65A3-1B150F3E5776}"/>
              </a:ext>
            </a:extLst>
          </p:cNvPr>
          <p:cNvSpPr>
            <a:spLocks noGrp="1"/>
          </p:cNvSpPr>
          <p:nvPr>
            <p:ph type="sldNum" sz="quarter" idx="12"/>
          </p:nvPr>
        </p:nvSpPr>
        <p:spPr>
          <a:xfrm>
            <a:off x="10514012" y="6217920"/>
            <a:ext cx="551167" cy="365125"/>
          </a:xfrm>
        </p:spPr>
        <p:txBody>
          <a:bodyPr vert="horz" lIns="91440" tIns="45720" rIns="91440" bIns="45720" rtlCol="0" anchor="ctr">
            <a:normAutofit/>
          </a:bodyPr>
          <a:lstStyle/>
          <a:p>
            <a:pPr defTabSz="914400">
              <a:spcAft>
                <a:spcPts val="600"/>
              </a:spcAft>
            </a:pPr>
            <a:fld id="{3A98EE3D-8CD1-4C3F-BD1C-C98C9596463C}" type="slidenum">
              <a:rPr lang="en-US">
                <a:solidFill>
                  <a:prstClr val="white">
                    <a:lumMod val="75000"/>
                  </a:prstClr>
                </a:solidFill>
              </a:rPr>
              <a:pPr defTabSz="914400">
                <a:spcAft>
                  <a:spcPts val="600"/>
                </a:spcAft>
              </a:pPr>
              <a:t>5</a:t>
            </a:fld>
            <a:endParaRPr lang="en-US">
              <a:solidFill>
                <a:prstClr val="white">
                  <a:lumMod val="75000"/>
                </a:prstClr>
              </a:solidFill>
            </a:endParaRPr>
          </a:p>
        </p:txBody>
      </p:sp>
      <p:pic>
        <p:nvPicPr>
          <p:cNvPr id="3074" name="Picture 2" descr="Tights and swimwear shop in London 149 Kensington High Street, London |  Calzedonia">
            <a:extLst>
              <a:ext uri="{FF2B5EF4-FFF2-40B4-BE49-F238E27FC236}">
                <a16:creationId xmlns:a16="http://schemas.microsoft.com/office/drawing/2014/main" id="{6C02EE80-DCF3-C110-EEC5-26F43CC6FB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338" r="18285" b="2"/>
          <a:stretch>
            <a:fillRect/>
          </a:stretch>
        </p:blipFill>
        <p:spPr bwMode="auto">
          <a:xfrm>
            <a:off x="1180740" y="634474"/>
            <a:ext cx="3416888" cy="5304652"/>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8324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F38D9-DC75-23C3-5986-1E0B4A0D9790}"/>
              </a:ext>
            </a:extLst>
          </p:cNvPr>
          <p:cNvSpPr>
            <a:spLocks noGrp="1"/>
          </p:cNvSpPr>
          <p:nvPr>
            <p:ph type="ctrTitle"/>
          </p:nvPr>
        </p:nvSpPr>
        <p:spPr>
          <a:xfrm>
            <a:off x="724471" y="284480"/>
            <a:ext cx="6573685" cy="1905000"/>
          </a:xfrm>
        </p:spPr>
        <p:txBody>
          <a:bodyPr vert="horz" lIns="91440" tIns="45720" rIns="91440" bIns="45720" rtlCol="0" anchor="ctr">
            <a:normAutofit/>
          </a:bodyPr>
          <a:lstStyle/>
          <a:p>
            <a:pPr algn="l"/>
            <a:r>
              <a:rPr lang="en-US" sz="3600" dirty="0">
                <a:effectLst>
                  <a:glow rad="38100">
                    <a:schemeClr val="bg1">
                      <a:lumMod val="65000"/>
                      <a:lumOff val="35000"/>
                      <a:alpha val="40000"/>
                    </a:schemeClr>
                  </a:glow>
                  <a:outerShdw blurRad="28575" dist="38100" dir="14040000" algn="tl" rotWithShape="0">
                    <a:srgbClr val="000000">
                      <a:alpha val="25000"/>
                    </a:srgbClr>
                  </a:outerShdw>
                </a:effectLst>
              </a:rPr>
              <a:t>Job description – sales assistant </a:t>
            </a:r>
            <a:br>
              <a:rPr lang="en-US" sz="3200" dirty="0">
                <a:effectLst>
                  <a:glow rad="38100">
                    <a:schemeClr val="bg1">
                      <a:lumMod val="65000"/>
                      <a:lumOff val="35000"/>
                      <a:alpha val="40000"/>
                    </a:schemeClr>
                  </a:glow>
                  <a:outerShdw blurRad="28575" dist="38100" dir="14040000" algn="tl" rotWithShape="0">
                    <a:srgbClr val="000000">
                      <a:alpha val="25000"/>
                    </a:srgbClr>
                  </a:outerShdw>
                </a:effectLst>
              </a:rPr>
            </a:br>
            <a:endParaRPr lang="en-US" sz="3200" dirty="0">
              <a:effectLst>
                <a:glow rad="38100">
                  <a:schemeClr val="bg1">
                    <a:lumMod val="65000"/>
                    <a:lumOff val="35000"/>
                    <a:alpha val="40000"/>
                  </a:schemeClr>
                </a:glow>
                <a:outerShdw blurRad="28575" dist="38100" dir="14040000" algn="tl" rotWithShape="0">
                  <a:srgbClr val="000000">
                    <a:alpha val="25000"/>
                  </a:srgbClr>
                </a:outerShdw>
              </a:effectLst>
            </a:endParaRPr>
          </a:p>
        </p:txBody>
      </p:sp>
      <p:sp>
        <p:nvSpPr>
          <p:cNvPr id="3" name="Subtitle 2">
            <a:extLst>
              <a:ext uri="{FF2B5EF4-FFF2-40B4-BE49-F238E27FC236}">
                <a16:creationId xmlns:a16="http://schemas.microsoft.com/office/drawing/2014/main" id="{1B0090A5-019B-E7B8-CB1D-A5801ACC0127}"/>
              </a:ext>
            </a:extLst>
          </p:cNvPr>
          <p:cNvSpPr>
            <a:spLocks noGrp="1"/>
          </p:cNvSpPr>
          <p:nvPr>
            <p:ph type="subTitle" idx="1"/>
          </p:nvPr>
        </p:nvSpPr>
        <p:spPr>
          <a:xfrm>
            <a:off x="643192" y="1778000"/>
            <a:ext cx="6654964" cy="4795520"/>
          </a:xfrm>
        </p:spPr>
        <p:txBody>
          <a:bodyPr vert="horz" lIns="91440" tIns="45720" rIns="91440" bIns="45720" rtlCol="0" anchor="t">
            <a:normAutofit/>
          </a:bodyPr>
          <a:lstStyle/>
          <a:p>
            <a:pPr algn="l">
              <a:lnSpc>
                <a:spcPct val="90000"/>
              </a:lnSpc>
            </a:pPr>
            <a:r>
              <a:rPr lang="en-US" sz="1600" b="1"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Role overview </a:t>
            </a:r>
          </a:p>
          <a:p>
            <a:pPr algn="l">
              <a:lnSpc>
                <a:spcPct val="90000"/>
              </a:lnSpc>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The sales assistant is responsible for delivering excellent customer service, achieving sales targets, and supporting a positive team environment within the store.</a:t>
            </a:r>
          </a:p>
          <a:p>
            <a:pPr algn="l">
              <a:lnSpc>
                <a:spcPct val="90000"/>
              </a:lnSpc>
            </a:pPr>
            <a:r>
              <a:rPr lang="en-US" sz="1600" b="1"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Key Responsibilities</a:t>
            </a:r>
          </a:p>
          <a:p>
            <a:pPr marL="342900" indent="-3429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Provide excellent customer service and assist customers with product selection</a:t>
            </a:r>
          </a:p>
          <a:p>
            <a:pPr marL="342900" indent="-3429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Build positive relationships with customers</a:t>
            </a:r>
          </a:p>
          <a:p>
            <a:pPr marL="342900" indent="-3429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Promote products, offers, and store promotions</a:t>
            </a:r>
          </a:p>
          <a:p>
            <a:pPr marL="342900" indent="-3429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Assist customers in fitting rooms and provide size guidance when required</a:t>
            </a:r>
          </a:p>
          <a:p>
            <a:pPr marL="342900" indent="-3429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Operate the cash register and process payments accurately</a:t>
            </a:r>
          </a:p>
          <a:p>
            <a:pPr marL="342900" indent="-3429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Keep store cleanliness and organization according to company standards</a:t>
            </a:r>
          </a:p>
          <a:p>
            <a:pPr marL="342900" indent="-342900"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Support stockroom duties and replenish </a:t>
            </a:r>
          </a:p>
          <a:p>
            <a:pPr algn="l">
              <a:lnSpc>
                <a:spcPct val="90000"/>
              </a:lnSpc>
              <a:buFont typeface="Arial"/>
              <a:buChar char="•"/>
            </a:pPr>
            <a:endParaRPr lang="en-US" sz="1300" dirty="0">
              <a:gradFill flip="none" rotWithShape="1">
                <a:gsLst>
                  <a:gs pos="0">
                    <a:schemeClr val="tx1"/>
                  </a:gs>
                  <a:gs pos="100000">
                    <a:schemeClr val="tx1">
                      <a:lumMod val="75000"/>
                    </a:schemeClr>
                  </a:gs>
                </a:gsLst>
                <a:lin ang="5580000" scaled="0"/>
                <a:tileRect/>
              </a:gradFill>
            </a:endParaRPr>
          </a:p>
        </p:txBody>
      </p:sp>
      <p:sp>
        <p:nvSpPr>
          <p:cNvPr id="4" name="Slide Number Placeholder 3">
            <a:extLst>
              <a:ext uri="{FF2B5EF4-FFF2-40B4-BE49-F238E27FC236}">
                <a16:creationId xmlns:a16="http://schemas.microsoft.com/office/drawing/2014/main" id="{C5CD6393-AA24-3F94-E8CA-E78ABB988754}"/>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defTabSz="914400">
              <a:spcAft>
                <a:spcPts val="600"/>
              </a:spcAft>
            </a:pPr>
            <a:fld id="{3A98EE3D-8CD1-4C3F-BD1C-C98C9596463C}" type="slidenum">
              <a:rPr lang="en-US" smtClean="0"/>
              <a:pPr defTabSz="914400">
                <a:spcAft>
                  <a:spcPts val="600"/>
                </a:spcAft>
              </a:pPr>
              <a:t>6</a:t>
            </a:fld>
            <a:endParaRPr lang="en-US"/>
          </a:p>
        </p:txBody>
      </p:sp>
      <p:pic>
        <p:nvPicPr>
          <p:cNvPr id="8" name="Picture 7" descr="A person giving a bag to another person&#10;&#10;AI-generated content may be incorrect.">
            <a:extLst>
              <a:ext uri="{FF2B5EF4-FFF2-40B4-BE49-F238E27FC236}">
                <a16:creationId xmlns:a16="http://schemas.microsoft.com/office/drawing/2014/main" id="{4AB0B45A-114D-6DC3-6329-F3BF9E2D65A0}"/>
              </a:ext>
            </a:extLst>
          </p:cNvPr>
          <p:cNvPicPr>
            <a:picLocks noChangeAspect="1"/>
          </p:cNvPicPr>
          <p:nvPr/>
        </p:nvPicPr>
        <p:blipFill>
          <a:blip r:embed="rId3"/>
          <a:stretch>
            <a:fillRect/>
          </a:stretch>
        </p:blipFill>
        <p:spPr>
          <a:xfrm>
            <a:off x="7379434" y="1941727"/>
            <a:ext cx="4517925" cy="346766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391216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E0033-AD89-A1D9-D17B-64A4E2CF6006}"/>
              </a:ext>
            </a:extLst>
          </p:cNvPr>
          <p:cNvSpPr>
            <a:spLocks noGrp="1"/>
          </p:cNvSpPr>
          <p:nvPr>
            <p:ph type="ctrTitle"/>
          </p:nvPr>
        </p:nvSpPr>
        <p:spPr>
          <a:xfrm>
            <a:off x="1751012" y="609601"/>
            <a:ext cx="8676222" cy="285134"/>
          </a:xfrm>
        </p:spPr>
        <p:txBody>
          <a:bodyPr>
            <a:noAutofit/>
          </a:bodyPr>
          <a:lstStyle/>
          <a:p>
            <a:r>
              <a:rPr lang="en-GB" sz="3600" dirty="0">
                <a:latin typeface="Arial" panose="020B0604020202020204" pitchFamily="34" charset="0"/>
                <a:cs typeface="Arial" panose="020B0604020202020204" pitchFamily="34" charset="0"/>
              </a:rPr>
              <a:t>Person specification</a:t>
            </a:r>
            <a:endParaRPr lang="en-GB" sz="3600" dirty="0"/>
          </a:p>
        </p:txBody>
      </p:sp>
      <p:sp>
        <p:nvSpPr>
          <p:cNvPr id="4" name="Slide Number Placeholder 3">
            <a:extLst>
              <a:ext uri="{FF2B5EF4-FFF2-40B4-BE49-F238E27FC236}">
                <a16:creationId xmlns:a16="http://schemas.microsoft.com/office/drawing/2014/main" id="{419ECC8E-A738-27F7-AE98-8FE60007B271}"/>
              </a:ext>
            </a:extLst>
          </p:cNvPr>
          <p:cNvSpPr>
            <a:spLocks noGrp="1"/>
          </p:cNvSpPr>
          <p:nvPr>
            <p:ph type="sldNum" sz="quarter" idx="12"/>
          </p:nvPr>
        </p:nvSpPr>
        <p:spPr/>
        <p:txBody>
          <a:bodyPr/>
          <a:lstStyle/>
          <a:p>
            <a:fld id="{3A98EE3D-8CD1-4C3F-BD1C-C98C9596463C}" type="slidenum">
              <a:rPr lang="en-US" smtClean="0"/>
              <a:t>7</a:t>
            </a:fld>
            <a:endParaRPr lang="en-US" dirty="0"/>
          </a:p>
        </p:txBody>
      </p:sp>
      <p:graphicFrame>
        <p:nvGraphicFramePr>
          <p:cNvPr id="6" name="Table 5">
            <a:extLst>
              <a:ext uri="{FF2B5EF4-FFF2-40B4-BE49-F238E27FC236}">
                <a16:creationId xmlns:a16="http://schemas.microsoft.com/office/drawing/2014/main" id="{1027F01E-7FC2-0101-92F3-4BD8178310A1}"/>
              </a:ext>
            </a:extLst>
          </p:cNvPr>
          <p:cNvGraphicFramePr>
            <a:graphicFrameLocks noGrp="1"/>
          </p:cNvGraphicFramePr>
          <p:nvPr>
            <p:extLst>
              <p:ext uri="{D42A27DB-BD31-4B8C-83A1-F6EECF244321}">
                <p14:modId xmlns:p14="http://schemas.microsoft.com/office/powerpoint/2010/main" val="3303442786"/>
              </p:ext>
            </p:extLst>
          </p:nvPr>
        </p:nvGraphicFramePr>
        <p:xfrm>
          <a:off x="1996819" y="1079287"/>
          <a:ext cx="7973091" cy="5398154"/>
        </p:xfrm>
        <a:graphic>
          <a:graphicData uri="http://schemas.openxmlformats.org/drawingml/2006/table">
            <a:tbl>
              <a:tblPr firstRow="1" bandRow="1">
                <a:tableStyleId>{93296810-A885-4BE3-A3E7-6D5BEEA58F35}</a:tableStyleId>
              </a:tblPr>
              <a:tblGrid>
                <a:gridCol w="2657697">
                  <a:extLst>
                    <a:ext uri="{9D8B030D-6E8A-4147-A177-3AD203B41FA5}">
                      <a16:colId xmlns:a16="http://schemas.microsoft.com/office/drawing/2014/main" val="630561664"/>
                    </a:ext>
                  </a:extLst>
                </a:gridCol>
                <a:gridCol w="2657697">
                  <a:extLst>
                    <a:ext uri="{9D8B030D-6E8A-4147-A177-3AD203B41FA5}">
                      <a16:colId xmlns:a16="http://schemas.microsoft.com/office/drawing/2014/main" val="1038899650"/>
                    </a:ext>
                  </a:extLst>
                </a:gridCol>
                <a:gridCol w="2657697">
                  <a:extLst>
                    <a:ext uri="{9D8B030D-6E8A-4147-A177-3AD203B41FA5}">
                      <a16:colId xmlns:a16="http://schemas.microsoft.com/office/drawing/2014/main" val="2495805539"/>
                    </a:ext>
                  </a:extLst>
                </a:gridCol>
              </a:tblGrid>
              <a:tr h="251946">
                <a:tc>
                  <a:txBody>
                    <a:bodyPr/>
                    <a:lstStyle/>
                    <a:p>
                      <a:r>
                        <a:rPr lang="en-GB" dirty="0">
                          <a:latin typeface="Arial" panose="020B0604020202020204" pitchFamily="34" charset="0"/>
                          <a:cs typeface="Arial" panose="020B0604020202020204" pitchFamily="34" charset="0"/>
                        </a:rPr>
                        <a:t>Criteria  </a:t>
                      </a:r>
                    </a:p>
                  </a:txBody>
                  <a:tcPr/>
                </a:tc>
                <a:tc>
                  <a:txBody>
                    <a:bodyPr/>
                    <a:lstStyle/>
                    <a:p>
                      <a:r>
                        <a:rPr lang="en-GB" dirty="0">
                          <a:latin typeface="Arial" panose="020B0604020202020204" pitchFamily="34" charset="0"/>
                          <a:cs typeface="Arial" panose="020B0604020202020204" pitchFamily="34" charset="0"/>
                        </a:rPr>
                        <a:t>Essential </a:t>
                      </a:r>
                    </a:p>
                  </a:txBody>
                  <a:tcPr/>
                </a:tc>
                <a:tc>
                  <a:txBody>
                    <a:bodyPr/>
                    <a:lstStyle/>
                    <a:p>
                      <a:r>
                        <a:rPr lang="en-GB" dirty="0">
                          <a:latin typeface="Arial" panose="020B0604020202020204" pitchFamily="34" charset="0"/>
                          <a:cs typeface="Arial" panose="020B0604020202020204" pitchFamily="34" charset="0"/>
                        </a:rPr>
                        <a:t>Desirable </a:t>
                      </a:r>
                    </a:p>
                  </a:txBody>
                  <a:tcPr/>
                </a:tc>
                <a:extLst>
                  <a:ext uri="{0D108BD9-81ED-4DB2-BD59-A6C34878D82A}">
                    <a16:rowId xmlns:a16="http://schemas.microsoft.com/office/drawing/2014/main" val="1166532579"/>
                  </a:ext>
                </a:extLst>
              </a:tr>
              <a:tr h="584303">
                <a:tc>
                  <a:txBody>
                    <a:bodyPr/>
                    <a:lstStyle/>
                    <a:p>
                      <a:r>
                        <a:rPr lang="en-GB" dirty="0">
                          <a:latin typeface="Arial" panose="020B0604020202020204" pitchFamily="34" charset="0"/>
                          <a:cs typeface="Arial" panose="020B0604020202020204" pitchFamily="34" charset="0"/>
                        </a:rPr>
                        <a:t>Education </a:t>
                      </a:r>
                    </a:p>
                  </a:txBody>
                  <a:tcPr/>
                </a:tc>
                <a:tc>
                  <a:txBody>
                    <a:bodyPr/>
                    <a:lstStyle/>
                    <a:p>
                      <a:r>
                        <a:rPr lang="en-GB" dirty="0">
                          <a:latin typeface="Arial" panose="020B0604020202020204" pitchFamily="34" charset="0"/>
                          <a:cs typeface="Arial" panose="020B0604020202020204" pitchFamily="34" charset="0"/>
                        </a:rPr>
                        <a:t>Basic education </a:t>
                      </a:r>
                    </a:p>
                  </a:txBody>
                  <a:tcPr/>
                </a:tc>
                <a:tc>
                  <a:txBody>
                    <a:bodyPr/>
                    <a:lstStyle/>
                    <a:p>
                      <a:r>
                        <a:rPr lang="en-GB" dirty="0">
                          <a:latin typeface="Arial" panose="020B0604020202020204" pitchFamily="34" charset="0"/>
                          <a:cs typeface="Arial" panose="020B0604020202020204" pitchFamily="34" charset="0"/>
                        </a:rPr>
                        <a:t>Retail or business-related training </a:t>
                      </a:r>
                    </a:p>
                  </a:txBody>
                  <a:tcPr/>
                </a:tc>
                <a:extLst>
                  <a:ext uri="{0D108BD9-81ED-4DB2-BD59-A6C34878D82A}">
                    <a16:rowId xmlns:a16="http://schemas.microsoft.com/office/drawing/2014/main" val="3230015611"/>
                  </a:ext>
                </a:extLst>
              </a:tr>
              <a:tr h="584303">
                <a:tc>
                  <a:txBody>
                    <a:bodyPr/>
                    <a:lstStyle/>
                    <a:p>
                      <a:r>
                        <a:rPr lang="en-GB" dirty="0">
                          <a:latin typeface="Arial" panose="020B0604020202020204" pitchFamily="34" charset="0"/>
                          <a:cs typeface="Arial" panose="020B0604020202020204" pitchFamily="34" charset="0"/>
                        </a:rPr>
                        <a:t>Experience </a:t>
                      </a:r>
                    </a:p>
                  </a:txBody>
                  <a:tcPr/>
                </a:tc>
                <a:tc>
                  <a:txBody>
                    <a:bodyPr/>
                    <a:lstStyle/>
                    <a:p>
                      <a:r>
                        <a:rPr lang="en-GB" dirty="0">
                          <a:latin typeface="Arial" panose="020B0604020202020204" pitchFamily="34" charset="0"/>
                          <a:cs typeface="Arial" panose="020B0604020202020204" pitchFamily="34" charset="0"/>
                        </a:rPr>
                        <a:t>Customer service experience </a:t>
                      </a:r>
                    </a:p>
                  </a:txBody>
                  <a:tcPr/>
                </a:tc>
                <a:tc>
                  <a:txBody>
                    <a:bodyPr/>
                    <a:lstStyle/>
                    <a:p>
                      <a:r>
                        <a:rPr lang="en-GB" dirty="0">
                          <a:latin typeface="Arial" panose="020B0604020202020204" pitchFamily="34" charset="0"/>
                          <a:cs typeface="Arial" panose="020B0604020202020204" pitchFamily="34" charset="0"/>
                        </a:rPr>
                        <a:t>Previous retail or fashion experience </a:t>
                      </a:r>
                    </a:p>
                  </a:txBody>
                  <a:tcPr/>
                </a:tc>
                <a:extLst>
                  <a:ext uri="{0D108BD9-81ED-4DB2-BD59-A6C34878D82A}">
                    <a16:rowId xmlns:a16="http://schemas.microsoft.com/office/drawing/2014/main" val="3732391256"/>
                  </a:ext>
                </a:extLst>
              </a:tr>
              <a:tr h="1085134">
                <a:tc>
                  <a:txBody>
                    <a:bodyPr/>
                    <a:lstStyle/>
                    <a:p>
                      <a:r>
                        <a:rPr lang="en-GB" dirty="0">
                          <a:latin typeface="Arial" panose="020B0604020202020204" pitchFamily="34" charset="0"/>
                          <a:cs typeface="Arial" panose="020B0604020202020204" pitchFamily="34" charset="0"/>
                        </a:rPr>
                        <a:t>Skills </a:t>
                      </a:r>
                    </a:p>
                  </a:txBody>
                  <a:tcPr/>
                </a:tc>
                <a:tc>
                  <a:txBody>
                    <a:bodyPr/>
                    <a:lstStyle/>
                    <a:p>
                      <a:r>
                        <a:rPr lang="en-GB" dirty="0">
                          <a:latin typeface="Arial" panose="020B0604020202020204" pitchFamily="34" charset="0"/>
                          <a:cs typeface="Arial" panose="020B0604020202020204" pitchFamily="34" charset="0"/>
                        </a:rPr>
                        <a:t>Strong communication skills, teamwork, and ability to assist customers </a:t>
                      </a:r>
                    </a:p>
                  </a:txBody>
                  <a:tcPr/>
                </a:tc>
                <a:tc>
                  <a:txBody>
                    <a:bodyPr/>
                    <a:lstStyle/>
                    <a:p>
                      <a:r>
                        <a:rPr lang="en-GB" dirty="0">
                          <a:latin typeface="Arial" panose="020B0604020202020204" pitchFamily="34" charset="0"/>
                          <a:cs typeface="Arial" panose="020B0604020202020204" pitchFamily="34" charset="0"/>
                        </a:rPr>
                        <a:t>Sales techniques and product knowledge </a:t>
                      </a:r>
                    </a:p>
                  </a:txBody>
                  <a:tcPr/>
                </a:tc>
                <a:extLst>
                  <a:ext uri="{0D108BD9-81ED-4DB2-BD59-A6C34878D82A}">
                    <a16:rowId xmlns:a16="http://schemas.microsoft.com/office/drawing/2014/main" val="381204571"/>
                  </a:ext>
                </a:extLst>
              </a:tr>
              <a:tr h="722726">
                <a:tc>
                  <a:txBody>
                    <a:bodyPr/>
                    <a:lstStyle/>
                    <a:p>
                      <a:r>
                        <a:rPr lang="en-GB" dirty="0">
                          <a:latin typeface="Arial" panose="020B0604020202020204" pitchFamily="34" charset="0"/>
                          <a:cs typeface="Arial" panose="020B0604020202020204" pitchFamily="34" charset="0"/>
                        </a:rPr>
                        <a:t>Personal qualities</a:t>
                      </a:r>
                    </a:p>
                  </a:txBody>
                  <a:tcPr/>
                </a:tc>
                <a:tc>
                  <a:txBody>
                    <a:bodyPr/>
                    <a:lstStyle/>
                    <a:p>
                      <a:r>
                        <a:rPr lang="en-GB" dirty="0">
                          <a:latin typeface="Arial" panose="020B0604020202020204" pitchFamily="34" charset="0"/>
                          <a:cs typeface="Arial" panose="020B0604020202020204" pitchFamily="34" charset="0"/>
                        </a:rPr>
                        <a:t>Friendly approachable, positive attitude  </a:t>
                      </a:r>
                    </a:p>
                  </a:txBody>
                  <a:tcPr/>
                </a:tc>
                <a:tc>
                  <a:txBody>
                    <a:bodyPr/>
                    <a:lstStyle/>
                    <a:p>
                      <a:r>
                        <a:rPr lang="en-GB" dirty="0">
                          <a:latin typeface="Arial" panose="020B0604020202020204" pitchFamily="34" charset="0"/>
                          <a:cs typeface="Arial" panose="020B0604020202020204" pitchFamily="34" charset="0"/>
                        </a:rPr>
                        <a:t>Passion for fashion and interest in trends </a:t>
                      </a:r>
                    </a:p>
                  </a:txBody>
                  <a:tcPr/>
                </a:tc>
                <a:extLst>
                  <a:ext uri="{0D108BD9-81ED-4DB2-BD59-A6C34878D82A}">
                    <a16:rowId xmlns:a16="http://schemas.microsoft.com/office/drawing/2014/main" val="3763662513"/>
                  </a:ext>
                </a:extLst>
              </a:tr>
              <a:tr h="926388">
                <a:tc>
                  <a:txBody>
                    <a:bodyPr/>
                    <a:lstStyle/>
                    <a:p>
                      <a:r>
                        <a:rPr lang="en-GB" dirty="0">
                          <a:latin typeface="Arial" panose="020B0604020202020204" pitchFamily="34" charset="0"/>
                          <a:cs typeface="Arial" panose="020B0604020202020204" pitchFamily="34" charset="0"/>
                        </a:rPr>
                        <a:t>Professional behaviour </a:t>
                      </a:r>
                    </a:p>
                  </a:txBody>
                  <a:tcPr/>
                </a:tc>
                <a:tc>
                  <a:txBody>
                    <a:bodyPr/>
                    <a:lstStyle/>
                    <a:p>
                      <a:r>
                        <a:rPr lang="en-GB" dirty="0">
                          <a:latin typeface="Arial" panose="020B0604020202020204" pitchFamily="34" charset="0"/>
                          <a:cs typeface="Arial" panose="020B0604020202020204" pitchFamily="34" charset="0"/>
                        </a:rPr>
                        <a:t>Professional appearance and good interpersonal skills </a:t>
                      </a:r>
                    </a:p>
                  </a:txBody>
                  <a:tcPr/>
                </a:tc>
                <a:tc>
                  <a:txBody>
                    <a:bodyPr/>
                    <a:lstStyle/>
                    <a:p>
                      <a:r>
                        <a:rPr lang="en-GB" dirty="0">
                          <a:latin typeface="Arial" panose="020B0604020202020204" pitchFamily="34" charset="0"/>
                          <a:cs typeface="Arial" panose="020B0604020202020204" pitchFamily="34" charset="0"/>
                        </a:rPr>
                        <a:t>Confidence in selling products</a:t>
                      </a:r>
                    </a:p>
                  </a:txBody>
                  <a:tcPr/>
                </a:tc>
                <a:extLst>
                  <a:ext uri="{0D108BD9-81ED-4DB2-BD59-A6C34878D82A}">
                    <a16:rowId xmlns:a16="http://schemas.microsoft.com/office/drawing/2014/main" val="1066070410"/>
                  </a:ext>
                </a:extLst>
              </a:tr>
              <a:tr h="834719">
                <a:tc>
                  <a:txBody>
                    <a:bodyPr/>
                    <a:lstStyle/>
                    <a:p>
                      <a:r>
                        <a:rPr lang="en-GB" dirty="0">
                          <a:latin typeface="Arial" panose="020B0604020202020204" pitchFamily="34" charset="0"/>
                          <a:cs typeface="Arial" panose="020B0604020202020204" pitchFamily="34" charset="0"/>
                        </a:rPr>
                        <a:t>Availability </a:t>
                      </a:r>
                    </a:p>
                  </a:txBody>
                  <a:tcPr/>
                </a:tc>
                <a:tc>
                  <a:txBody>
                    <a:bodyPr/>
                    <a:lstStyle/>
                    <a:p>
                      <a:r>
                        <a:rPr lang="en-GB" dirty="0">
                          <a:latin typeface="Arial" panose="020B0604020202020204" pitchFamily="34" charset="0"/>
                          <a:cs typeface="Arial" panose="020B0604020202020204" pitchFamily="34" charset="0"/>
                        </a:rPr>
                        <a:t>Flexibility to work evening and weekends</a:t>
                      </a:r>
                    </a:p>
                  </a:txBody>
                  <a:tcPr/>
                </a:tc>
                <a:tc>
                  <a:txBody>
                    <a:bodyPr/>
                    <a:lstStyle/>
                    <a:p>
                      <a:r>
                        <a:rPr lang="en-GB" dirty="0">
                          <a:latin typeface="Arial" panose="020B0604020202020204" pitchFamily="34" charset="0"/>
                          <a:cs typeface="Arial" panose="020B0604020202020204" pitchFamily="34" charset="0"/>
                        </a:rPr>
                        <a:t>Experience working in busy retail environments </a:t>
                      </a:r>
                    </a:p>
                  </a:txBody>
                  <a:tcPr/>
                </a:tc>
                <a:extLst>
                  <a:ext uri="{0D108BD9-81ED-4DB2-BD59-A6C34878D82A}">
                    <a16:rowId xmlns:a16="http://schemas.microsoft.com/office/drawing/2014/main" val="3541102174"/>
                  </a:ext>
                </a:extLst>
              </a:tr>
            </a:tbl>
          </a:graphicData>
        </a:graphic>
      </p:graphicFrame>
    </p:spTree>
    <p:extLst>
      <p:ext uri="{BB962C8B-B14F-4D97-AF65-F5344CB8AC3E}">
        <p14:creationId xmlns:p14="http://schemas.microsoft.com/office/powerpoint/2010/main" val="2067874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0EFC0-9F51-2743-91EA-7FD2BD5E963A}"/>
              </a:ext>
            </a:extLst>
          </p:cNvPr>
          <p:cNvSpPr>
            <a:spLocks noGrp="1"/>
          </p:cNvSpPr>
          <p:nvPr>
            <p:ph type="ctrTitle"/>
          </p:nvPr>
        </p:nvSpPr>
        <p:spPr>
          <a:xfrm>
            <a:off x="643190" y="345440"/>
            <a:ext cx="6573685" cy="1905000"/>
          </a:xfrm>
        </p:spPr>
        <p:txBody>
          <a:bodyPr vert="horz" lIns="91440" tIns="45720" rIns="91440" bIns="45720" rtlCol="0" anchor="ctr">
            <a:normAutofit fontScale="90000"/>
          </a:bodyPr>
          <a:lstStyle/>
          <a:p>
            <a:pPr algn="l"/>
            <a:r>
              <a:rPr lang="en-US" sz="3600" dirty="0">
                <a:effectLst>
                  <a:glow rad="38100">
                    <a:schemeClr val="bg1">
                      <a:lumMod val="65000"/>
                      <a:lumOff val="35000"/>
                      <a:alpha val="40000"/>
                    </a:schemeClr>
                  </a:glow>
                  <a:outerShdw blurRad="28575" dist="38100" dir="14040000" algn="tl" rotWithShape="0">
                    <a:srgbClr val="000000">
                      <a:alpha val="25000"/>
                    </a:srgbClr>
                  </a:outerShdw>
                </a:effectLst>
              </a:rPr>
              <a:t>Training process – Maslow’s hierarchy of needs </a:t>
            </a:r>
            <a:br>
              <a:rPr lang="en-US" sz="3200" dirty="0">
                <a:effectLst>
                  <a:glow rad="38100">
                    <a:schemeClr val="bg1">
                      <a:lumMod val="65000"/>
                      <a:lumOff val="35000"/>
                      <a:alpha val="40000"/>
                    </a:schemeClr>
                  </a:glow>
                  <a:outerShdw blurRad="28575" dist="38100" dir="14040000" algn="tl" rotWithShape="0">
                    <a:srgbClr val="000000">
                      <a:alpha val="25000"/>
                    </a:srgbClr>
                  </a:outerShdw>
                </a:effectLst>
              </a:rPr>
            </a:br>
            <a:endParaRPr lang="en-US" sz="3200" dirty="0">
              <a:effectLst>
                <a:glow rad="38100">
                  <a:schemeClr val="bg1">
                    <a:lumMod val="65000"/>
                    <a:lumOff val="35000"/>
                    <a:alpha val="40000"/>
                  </a:schemeClr>
                </a:glow>
                <a:outerShdw blurRad="28575" dist="38100" dir="14040000" algn="tl" rotWithShape="0">
                  <a:srgbClr val="000000">
                    <a:alpha val="25000"/>
                  </a:srgbClr>
                </a:outerShdw>
              </a:effectLst>
            </a:endParaRPr>
          </a:p>
        </p:txBody>
      </p:sp>
      <p:sp>
        <p:nvSpPr>
          <p:cNvPr id="3" name="Subtitle 2">
            <a:extLst>
              <a:ext uri="{FF2B5EF4-FFF2-40B4-BE49-F238E27FC236}">
                <a16:creationId xmlns:a16="http://schemas.microsoft.com/office/drawing/2014/main" id="{5F3B1BEF-B1CC-98C2-915F-E2217A5BF00F}"/>
              </a:ext>
            </a:extLst>
          </p:cNvPr>
          <p:cNvSpPr>
            <a:spLocks noGrp="1"/>
          </p:cNvSpPr>
          <p:nvPr>
            <p:ph type="subTitle" idx="1"/>
          </p:nvPr>
        </p:nvSpPr>
        <p:spPr>
          <a:xfrm>
            <a:off x="643191" y="2075942"/>
            <a:ext cx="6573685" cy="4304537"/>
          </a:xfrm>
        </p:spPr>
        <p:txBody>
          <a:bodyPr vert="horz" lIns="91440" tIns="45720" rIns="91440" bIns="45720" rtlCol="0" anchor="t">
            <a:normAutofit/>
          </a:bodyPr>
          <a:lstStyle/>
          <a:p>
            <a:pPr algn="l">
              <a:lnSpc>
                <a:spcPct val="90000"/>
              </a:lnSpc>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According to Abraham Maslow, employees are motivated when their needs are satisfied.</a:t>
            </a:r>
          </a:p>
          <a:p>
            <a:pPr algn="l">
              <a:lnSpc>
                <a:spcPct val="90000"/>
              </a:lnSpc>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At </a:t>
            </a:r>
            <a:r>
              <a:rPr lang="en-US" sz="1600" dirty="0" err="1">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Calzedonia</a:t>
            </a: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 the company supports employees through training and benefits.</a:t>
            </a:r>
          </a:p>
          <a:p>
            <a:pPr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Self-</a:t>
            </a:r>
            <a:r>
              <a:rPr lang="en-US" sz="1600" dirty="0" err="1">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actualisation</a:t>
            </a: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 – career development and training help employees grow professionally.</a:t>
            </a:r>
          </a:p>
          <a:p>
            <a:pPr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Esteem needs – recognition, achieving sales targets and learning new skills increase confidence.</a:t>
            </a:r>
          </a:p>
          <a:p>
            <a:pPr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Social needs – teamwork and communication help employees feel part of the team.</a:t>
            </a:r>
          </a:p>
          <a:p>
            <a:pPr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Safety needs – training helps employees understand company rules, procedures and workplace safety.</a:t>
            </a:r>
          </a:p>
          <a:p>
            <a:pPr algn="l">
              <a:lnSpc>
                <a:spcPct val="90000"/>
              </a:lnSpc>
              <a:buFont typeface="Arial"/>
              <a:buChar char="•"/>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Physiological needs – salary and employee benefits help workers meet their basic needs such as food, rest and daily living.</a:t>
            </a:r>
          </a:p>
        </p:txBody>
      </p:sp>
      <p:sp>
        <p:nvSpPr>
          <p:cNvPr id="4" name="Slide Number Placeholder 3">
            <a:extLst>
              <a:ext uri="{FF2B5EF4-FFF2-40B4-BE49-F238E27FC236}">
                <a16:creationId xmlns:a16="http://schemas.microsoft.com/office/drawing/2014/main" id="{57391041-1C1D-56BD-5712-FBAF0FD08271}"/>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defTabSz="914400">
              <a:spcAft>
                <a:spcPts val="600"/>
              </a:spcAft>
            </a:pPr>
            <a:fld id="{3A98EE3D-8CD1-4C3F-BD1C-C98C9596463C}" type="slidenum">
              <a:rPr lang="en-US" smtClean="0"/>
              <a:pPr defTabSz="914400">
                <a:spcAft>
                  <a:spcPts val="600"/>
                </a:spcAft>
              </a:pPr>
              <a:t>8</a:t>
            </a:fld>
            <a:endParaRPr lang="en-US"/>
          </a:p>
        </p:txBody>
      </p:sp>
      <p:pic>
        <p:nvPicPr>
          <p:cNvPr id="6" name="Picture 5" descr="A pyramid of needs&#10;&#10;AI-generated content may be incorrect.">
            <a:extLst>
              <a:ext uri="{FF2B5EF4-FFF2-40B4-BE49-F238E27FC236}">
                <a16:creationId xmlns:a16="http://schemas.microsoft.com/office/drawing/2014/main" id="{38E63E2D-A6EC-0F63-7F43-404535CA61A1}"/>
              </a:ext>
            </a:extLst>
          </p:cNvPr>
          <p:cNvPicPr>
            <a:picLocks noChangeAspect="1"/>
          </p:cNvPicPr>
          <p:nvPr/>
        </p:nvPicPr>
        <p:blipFill>
          <a:blip r:embed="rId3"/>
          <a:stretch>
            <a:fillRect/>
          </a:stretch>
        </p:blipFill>
        <p:spPr>
          <a:xfrm>
            <a:off x="7570839" y="2075943"/>
            <a:ext cx="3976788" cy="2386072"/>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749965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4F754-C621-1771-1D8F-4E6D5B32ED5D}"/>
              </a:ext>
            </a:extLst>
          </p:cNvPr>
          <p:cNvSpPr>
            <a:spLocks noGrp="1"/>
          </p:cNvSpPr>
          <p:nvPr>
            <p:ph type="ctrTitle"/>
          </p:nvPr>
        </p:nvSpPr>
        <p:spPr>
          <a:xfrm>
            <a:off x="588953" y="350520"/>
            <a:ext cx="5654532" cy="1203960"/>
          </a:xfrm>
        </p:spPr>
        <p:txBody>
          <a:bodyPr vert="horz" lIns="91440" tIns="45720" rIns="91440" bIns="45720" rtlCol="0" anchor="ctr">
            <a:normAutofit/>
          </a:bodyPr>
          <a:lstStyle/>
          <a:p>
            <a:pPr algn="l"/>
            <a:r>
              <a:rPr lang="en-US" sz="3600" dirty="0">
                <a:effectLst>
                  <a:glow rad="38100">
                    <a:schemeClr val="bg1">
                      <a:lumMod val="65000"/>
                      <a:lumOff val="35000"/>
                      <a:alpha val="40000"/>
                    </a:schemeClr>
                  </a:glow>
                  <a:outerShdw blurRad="28575" dist="38100" dir="14040000" algn="tl" rotWithShape="0">
                    <a:srgbClr val="000000">
                      <a:alpha val="25000"/>
                    </a:srgbClr>
                  </a:outerShdw>
                </a:effectLst>
              </a:rPr>
              <a:t>Learning and development needs</a:t>
            </a:r>
          </a:p>
        </p:txBody>
      </p:sp>
      <p:sp>
        <p:nvSpPr>
          <p:cNvPr id="3" name="Subtitle 2">
            <a:extLst>
              <a:ext uri="{FF2B5EF4-FFF2-40B4-BE49-F238E27FC236}">
                <a16:creationId xmlns:a16="http://schemas.microsoft.com/office/drawing/2014/main" id="{AD94887F-0C1C-FC12-39A8-A39BEF53062C}"/>
              </a:ext>
            </a:extLst>
          </p:cNvPr>
          <p:cNvSpPr>
            <a:spLocks noGrp="1"/>
          </p:cNvSpPr>
          <p:nvPr>
            <p:ph type="subTitle" idx="1"/>
          </p:nvPr>
        </p:nvSpPr>
        <p:spPr>
          <a:xfrm>
            <a:off x="396240" y="1554480"/>
            <a:ext cx="6309360" cy="5303519"/>
          </a:xfrm>
        </p:spPr>
        <p:txBody>
          <a:bodyPr vert="horz" lIns="91440" tIns="45720" rIns="91440" bIns="45720" rtlCol="0" anchor="ctr">
            <a:noAutofit/>
          </a:bodyPr>
          <a:lstStyle/>
          <a:p>
            <a:pPr algn="l">
              <a:lnSpc>
                <a:spcPct val="90000"/>
              </a:lnSpc>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At </a:t>
            </a:r>
            <a:r>
              <a:rPr lang="en-US" sz="1600" dirty="0" err="1">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Calzedonia</a:t>
            </a: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 training and development help employees improve their skills, stay motivated, and provide better customer service.</a:t>
            </a:r>
          </a:p>
          <a:p>
            <a:pPr algn="l">
              <a:lnSpc>
                <a:spcPct val="90000"/>
              </a:lnSpc>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Product training is adapted to the season. During the winter period, staff receive training on tights and hosiery. In the summer season, employees are trained on swimwear collections.</a:t>
            </a:r>
          </a:p>
          <a:p>
            <a:pPr algn="l">
              <a:lnSpc>
                <a:spcPct val="90000"/>
              </a:lnSpc>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Employees also wear seasonal uniforms, which help them represent the brand professionally and better understand the products.</a:t>
            </a:r>
          </a:p>
          <a:p>
            <a:pPr algn="l">
              <a:lnSpc>
                <a:spcPct val="90000"/>
              </a:lnSpc>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The company motivates staff through sales competitions, such as “Employee of the month”, where the best seller can receive store products or gift cards. Additional benefits, such as free coffee, food delivery during busy periods, and staff discounts, also increase employee motivation.</a:t>
            </a:r>
          </a:p>
          <a:p>
            <a:pPr algn="l">
              <a:lnSpc>
                <a:spcPct val="90000"/>
              </a:lnSpc>
            </a:pPr>
            <a:r>
              <a:rPr lang="en-US" sz="1600" dirty="0">
                <a:gradFill flip="none" rotWithShape="1">
                  <a:gsLst>
                    <a:gs pos="0">
                      <a:schemeClr val="tx1"/>
                    </a:gs>
                    <a:gs pos="100000">
                      <a:schemeClr val="tx1">
                        <a:lumMod val="75000"/>
                      </a:schemeClr>
                    </a:gs>
                  </a:gsLst>
                  <a:lin ang="5580000" scaled="0"/>
                  <a:tileRect/>
                </a:gradFill>
                <a:latin typeface="Arial" panose="020B0604020202020204" pitchFamily="34" charset="0"/>
                <a:cs typeface="Arial" panose="020B0604020202020204" pitchFamily="34" charset="0"/>
              </a:rPr>
              <a:t>In addition, employees have opportunities for career progression and regular training, which support their personal development and help them grow within the company.</a:t>
            </a:r>
          </a:p>
        </p:txBody>
      </p:sp>
      <p:sp>
        <p:nvSpPr>
          <p:cNvPr id="4" name="Slide Number Placeholder 3">
            <a:extLst>
              <a:ext uri="{FF2B5EF4-FFF2-40B4-BE49-F238E27FC236}">
                <a16:creationId xmlns:a16="http://schemas.microsoft.com/office/drawing/2014/main" id="{03F57450-B3ED-A207-B4B0-CFAFDFA614BB}"/>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defTabSz="914400">
              <a:spcAft>
                <a:spcPts val="600"/>
              </a:spcAft>
            </a:pPr>
            <a:fld id="{3A98EE3D-8CD1-4C3F-BD1C-C98C9596463C}" type="slidenum">
              <a:rPr lang="en-US" smtClean="0"/>
              <a:pPr defTabSz="914400">
                <a:spcAft>
                  <a:spcPts val="600"/>
                </a:spcAft>
              </a:pPr>
              <a:t>9</a:t>
            </a:fld>
            <a:endParaRPr lang="en-US"/>
          </a:p>
        </p:txBody>
      </p:sp>
      <p:pic>
        <p:nvPicPr>
          <p:cNvPr id="5122" name="Picture 2" descr="What is the purpose of training and development?">
            <a:extLst>
              <a:ext uri="{FF2B5EF4-FFF2-40B4-BE49-F238E27FC236}">
                <a16:creationId xmlns:a16="http://schemas.microsoft.com/office/drawing/2014/main" id="{894F527C-6D66-8D06-8199-E1E97D06BA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90" r="20813" b="1"/>
          <a:stretch>
            <a:fillRect/>
          </a:stretch>
        </p:blipFill>
        <p:spPr bwMode="auto">
          <a:xfrm>
            <a:off x="6809823" y="1511300"/>
            <a:ext cx="5055133" cy="3835400"/>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3978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1F6E9-C060-5DF4-3484-C0FF9199B1CB}"/>
              </a:ext>
            </a:extLst>
          </p:cNvPr>
          <p:cNvSpPr>
            <a:spLocks noGrp="1"/>
          </p:cNvSpPr>
          <p:nvPr>
            <p:ph type="title"/>
          </p:nvPr>
        </p:nvSpPr>
        <p:spPr>
          <a:xfrm>
            <a:off x="767458" y="177120"/>
            <a:ext cx="11178734" cy="847962"/>
          </a:xfrm>
        </p:spPr>
        <p:txBody>
          <a:bodyPr>
            <a:noAutofit/>
          </a:bodyPr>
          <a:lstStyle/>
          <a:p>
            <a:pPr algn="ctr"/>
            <a:r>
              <a:rPr lang="en-GB" sz="3600" dirty="0"/>
              <a:t>Learning Theories in Staff Training</a:t>
            </a:r>
          </a:p>
        </p:txBody>
      </p:sp>
      <p:sp>
        <p:nvSpPr>
          <p:cNvPr id="3" name="Content Placeholder 2">
            <a:extLst>
              <a:ext uri="{FF2B5EF4-FFF2-40B4-BE49-F238E27FC236}">
                <a16:creationId xmlns:a16="http://schemas.microsoft.com/office/drawing/2014/main" id="{E037892E-ABA6-4A28-8CB7-D92DCB7219EC}"/>
              </a:ext>
            </a:extLst>
          </p:cNvPr>
          <p:cNvSpPr>
            <a:spLocks noGrp="1"/>
          </p:cNvSpPr>
          <p:nvPr>
            <p:ph idx="1"/>
          </p:nvPr>
        </p:nvSpPr>
        <p:spPr>
          <a:xfrm>
            <a:off x="5786281" y="3741174"/>
            <a:ext cx="5943601" cy="2674373"/>
          </a:xfrm>
        </p:spPr>
        <p:txBody>
          <a:bodyPr>
            <a:normAutofit/>
          </a:bodyPr>
          <a:lstStyle/>
          <a:p>
            <a:pPr marL="0" indent="0">
              <a:buNone/>
            </a:pPr>
            <a:r>
              <a:rPr lang="en-GB" sz="1400" b="1" dirty="0">
                <a:latin typeface="Arial" panose="020B0604020202020204" pitchFamily="34" charset="0"/>
                <a:cs typeface="Arial" panose="020B0604020202020204" pitchFamily="34" charset="0"/>
              </a:rPr>
              <a:t>Experiential Learning</a:t>
            </a:r>
          </a:p>
          <a:p>
            <a:pPr marL="0" indent="0">
              <a:buNone/>
            </a:pPr>
            <a:r>
              <a:rPr lang="en-GB" sz="1400" dirty="0">
                <a:latin typeface="Arial" panose="020B0604020202020204" pitchFamily="34" charset="0"/>
                <a:cs typeface="Arial" panose="020B0604020202020204" pitchFamily="34" charset="0"/>
              </a:rPr>
              <a:t>Experiential learning means learning through real experience at work.</a:t>
            </a:r>
          </a:p>
          <a:p>
            <a:pPr marL="0" indent="0">
              <a:buNone/>
            </a:pPr>
            <a:r>
              <a:rPr lang="en-GB" sz="1400" dirty="0">
                <a:latin typeface="Arial" panose="020B0604020202020204" pitchFamily="34" charset="0"/>
                <a:cs typeface="Arial" panose="020B0604020202020204" pitchFamily="34" charset="0"/>
              </a:rPr>
              <a:t>Sales assistants develop their skills by:</a:t>
            </a:r>
          </a:p>
          <a:p>
            <a:r>
              <a:rPr lang="en-GB" sz="1400" dirty="0">
                <a:latin typeface="Arial" panose="020B0604020202020204" pitchFamily="34" charset="0"/>
                <a:cs typeface="Arial" panose="020B0604020202020204" pitchFamily="34" charset="0"/>
              </a:rPr>
              <a:t>working directly with customers</a:t>
            </a:r>
          </a:p>
          <a:p>
            <a:r>
              <a:rPr lang="en-GB" sz="1400" dirty="0">
                <a:latin typeface="Arial" panose="020B0604020202020204" pitchFamily="34" charset="0"/>
                <a:cs typeface="Arial" panose="020B0604020202020204" pitchFamily="34" charset="0"/>
              </a:rPr>
              <a:t>solving real situations in the store</a:t>
            </a:r>
          </a:p>
          <a:p>
            <a:r>
              <a:rPr lang="en-GB" sz="1400" dirty="0">
                <a:latin typeface="Arial" panose="020B0604020202020204" pitchFamily="34" charset="0"/>
                <a:cs typeface="Arial" panose="020B0604020202020204" pitchFamily="34" charset="0"/>
              </a:rPr>
              <a:t>observing experienced colleagues</a:t>
            </a:r>
          </a:p>
          <a:p>
            <a:pPr marL="0" indent="0">
              <a:buNone/>
            </a:pPr>
            <a:r>
              <a:rPr lang="en-GB" sz="1400" dirty="0">
                <a:latin typeface="Arial" panose="020B0604020202020204" pitchFamily="34" charset="0"/>
                <a:cs typeface="Arial" panose="020B0604020202020204" pitchFamily="34" charset="0"/>
              </a:rPr>
              <a:t>This helps employees gain practical skills and confidence.</a:t>
            </a:r>
          </a:p>
        </p:txBody>
      </p:sp>
      <p:sp>
        <p:nvSpPr>
          <p:cNvPr id="4" name="Text Placeholder 3">
            <a:extLst>
              <a:ext uri="{FF2B5EF4-FFF2-40B4-BE49-F238E27FC236}">
                <a16:creationId xmlns:a16="http://schemas.microsoft.com/office/drawing/2014/main" id="{98713AD1-77E5-E1DD-CDE3-82A91FC3A6E1}"/>
              </a:ext>
            </a:extLst>
          </p:cNvPr>
          <p:cNvSpPr>
            <a:spLocks noGrp="1"/>
          </p:cNvSpPr>
          <p:nvPr>
            <p:ph type="body" sz="half" idx="2"/>
          </p:nvPr>
        </p:nvSpPr>
        <p:spPr>
          <a:xfrm>
            <a:off x="304801" y="1258529"/>
            <a:ext cx="5053780" cy="3084871"/>
          </a:xfrm>
        </p:spPr>
        <p:txBody>
          <a:bodyPr>
            <a:noAutofit/>
          </a:bodyPr>
          <a:lstStyle/>
          <a:p>
            <a:r>
              <a:rPr lang="en-GB" sz="1400" dirty="0">
                <a:latin typeface="Arial" panose="020B0604020202020204" pitchFamily="34" charset="0"/>
                <a:cs typeface="Arial" panose="020B0604020202020204" pitchFamily="34" charset="0"/>
              </a:rPr>
              <a:t>Different learning theories explain how employees develop their skills during training.</a:t>
            </a:r>
          </a:p>
          <a:p>
            <a:r>
              <a:rPr lang="en-GB" sz="1400" b="1" dirty="0">
                <a:latin typeface="Arial" panose="020B0604020202020204" pitchFamily="34" charset="0"/>
                <a:cs typeface="Arial" panose="020B0604020202020204" pitchFamily="34" charset="0"/>
              </a:rPr>
              <a:t>Behaviourist Learning Theory</a:t>
            </a:r>
          </a:p>
          <a:p>
            <a:r>
              <a:rPr lang="en-GB" sz="1400" dirty="0">
                <a:latin typeface="Arial" panose="020B0604020202020204" pitchFamily="34" charset="0"/>
                <a:cs typeface="Arial" panose="020B0604020202020204" pitchFamily="34" charset="0"/>
              </a:rPr>
              <a:t>This theory suggests that people learn through practice, repetition and feedback.</a:t>
            </a:r>
          </a:p>
          <a:p>
            <a:r>
              <a:rPr lang="en-GB" sz="1400" dirty="0">
                <a:latin typeface="Arial" panose="020B0604020202020204" pitchFamily="34" charset="0"/>
                <a:cs typeface="Arial" panose="020B0604020202020204" pitchFamily="34" charset="0"/>
              </a:rPr>
              <a:t>In a </a:t>
            </a:r>
            <a:r>
              <a:rPr lang="en-GB" sz="1400" dirty="0" err="1">
                <a:latin typeface="Arial" panose="020B0604020202020204" pitchFamily="34" charset="0"/>
                <a:cs typeface="Arial" panose="020B0604020202020204" pitchFamily="34" charset="0"/>
              </a:rPr>
              <a:t>Calzedonia</a:t>
            </a:r>
            <a:r>
              <a:rPr lang="en-GB" sz="1400" dirty="0">
                <a:latin typeface="Arial" panose="020B0604020202020204" pitchFamily="34" charset="0"/>
                <a:cs typeface="Arial" panose="020B0604020202020204" pitchFamily="34" charset="0"/>
              </a:rPr>
              <a:t> store, sales assistants practise: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greeting customers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recommending products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using the cash register</a:t>
            </a:r>
          </a:p>
          <a:p>
            <a:r>
              <a:rPr lang="en-GB" sz="1400" dirty="0">
                <a:latin typeface="Arial" panose="020B0604020202020204" pitchFamily="34" charset="0"/>
                <a:cs typeface="Arial" panose="020B0604020202020204" pitchFamily="34" charset="0"/>
              </a:rPr>
              <a:t>Through repetition and feedback from managers, employees improve their sales skills and confidence.</a:t>
            </a:r>
          </a:p>
        </p:txBody>
      </p:sp>
      <p:sp>
        <p:nvSpPr>
          <p:cNvPr id="5" name="Slide Number Placeholder 4">
            <a:extLst>
              <a:ext uri="{FF2B5EF4-FFF2-40B4-BE49-F238E27FC236}">
                <a16:creationId xmlns:a16="http://schemas.microsoft.com/office/drawing/2014/main" id="{315F8FE1-AAAD-BFB9-A411-1DCB6068068A}"/>
              </a:ext>
            </a:extLst>
          </p:cNvPr>
          <p:cNvSpPr>
            <a:spLocks noGrp="1"/>
          </p:cNvSpPr>
          <p:nvPr>
            <p:ph type="sldNum" sz="quarter" idx="12"/>
          </p:nvPr>
        </p:nvSpPr>
        <p:spPr/>
        <p:txBody>
          <a:bodyPr/>
          <a:lstStyle/>
          <a:p>
            <a:fld id="{3A98EE3D-8CD1-4C3F-BD1C-C98C9596463C}" type="slidenum">
              <a:rPr lang="en-US" smtClean="0"/>
              <a:pPr/>
              <a:t>10</a:t>
            </a:fld>
            <a:endParaRPr lang="en-US" dirty="0"/>
          </a:p>
        </p:txBody>
      </p:sp>
      <p:sp>
        <p:nvSpPr>
          <p:cNvPr id="6" name="Text Placeholder 3">
            <a:extLst>
              <a:ext uri="{FF2B5EF4-FFF2-40B4-BE49-F238E27FC236}">
                <a16:creationId xmlns:a16="http://schemas.microsoft.com/office/drawing/2014/main" id="{3B33AF60-254B-6777-9D53-C5348DBDF98F}"/>
              </a:ext>
            </a:extLst>
          </p:cNvPr>
          <p:cNvSpPr txBox="1">
            <a:spLocks/>
          </p:cNvSpPr>
          <p:nvPr/>
        </p:nvSpPr>
        <p:spPr>
          <a:xfrm>
            <a:off x="1141410" y="4766187"/>
            <a:ext cx="3549121" cy="1828800"/>
          </a:xfrm>
          <a:prstGeom prst="rect">
            <a:avLst/>
          </a:prstGeom>
        </p:spPr>
        <p:txBody>
          <a:bodyPr vert="horz" lIns="91440" tIns="45720" rIns="91440" bIns="45720" rtlCol="0" anchor="ctr">
            <a:normAutofit/>
          </a:bodyPr>
          <a:lstStyle>
            <a:lvl1pPr marL="0" indent="0" algn="l" defTabSz="457200" rtl="0" eaLnBrk="1" latinLnBrk="0" hangingPunct="1">
              <a:spcBef>
                <a:spcPct val="20000"/>
              </a:spcBef>
              <a:spcAft>
                <a:spcPts val="600"/>
              </a:spcAft>
              <a:buClr>
                <a:schemeClr val="tx1"/>
              </a:buClr>
              <a:buSzPct val="100000"/>
              <a:buFont typeface="Arial"/>
              <a:buNone/>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457200" indent="0" algn="l" defTabSz="457200" rtl="0" eaLnBrk="1" latinLnBrk="0" hangingPunct="1">
              <a:spcBef>
                <a:spcPct val="20000"/>
              </a:spcBef>
              <a:spcAft>
                <a:spcPts val="600"/>
              </a:spcAft>
              <a:buClr>
                <a:schemeClr val="tx1"/>
              </a:buClr>
              <a:buSzPct val="100000"/>
              <a:buFont typeface="Arial"/>
              <a:buNone/>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914400" indent="0" algn="l" defTabSz="457200" rtl="0" eaLnBrk="1" latinLnBrk="0" hangingPunct="1">
              <a:spcBef>
                <a:spcPct val="20000"/>
              </a:spcBef>
              <a:spcAft>
                <a:spcPts val="600"/>
              </a:spcAft>
              <a:buClr>
                <a:schemeClr val="tx1"/>
              </a:buClr>
              <a:buSzPct val="100000"/>
              <a:buFont typeface="Arial"/>
              <a:buNone/>
              <a:defRPr sz="1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371600" indent="0" algn="l" defTabSz="457200" rtl="0" eaLnBrk="1" latinLnBrk="0" hangingPunct="1">
              <a:spcBef>
                <a:spcPct val="20000"/>
              </a:spcBef>
              <a:spcAft>
                <a:spcPts val="600"/>
              </a:spcAft>
              <a:buClr>
                <a:schemeClr val="tx1"/>
              </a:buClr>
              <a:buSzPct val="100000"/>
              <a:buFont typeface="Arial"/>
              <a:buNone/>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1828800" indent="0" algn="l" defTabSz="457200" rtl="0" eaLnBrk="1" latinLnBrk="0" hangingPunct="1">
              <a:spcBef>
                <a:spcPct val="20000"/>
              </a:spcBef>
              <a:spcAft>
                <a:spcPts val="600"/>
              </a:spcAft>
              <a:buClr>
                <a:schemeClr val="tx1"/>
              </a:buClr>
              <a:buSzPct val="100000"/>
              <a:buFont typeface="Arial"/>
              <a:buNone/>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286000" indent="0" algn="l" defTabSz="457200" rtl="0" eaLnBrk="1" latinLnBrk="0" hangingPunct="1">
              <a:spcBef>
                <a:spcPct val="20000"/>
              </a:spcBef>
              <a:spcAft>
                <a:spcPts val="600"/>
              </a:spcAft>
              <a:buClr>
                <a:schemeClr val="tx1"/>
              </a:buClr>
              <a:buSzPct val="100000"/>
              <a:buFont typeface="Arial"/>
              <a:buNone/>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743200" indent="0" algn="l" defTabSz="457200" rtl="0" eaLnBrk="1" latinLnBrk="0" hangingPunct="1">
              <a:spcBef>
                <a:spcPct val="20000"/>
              </a:spcBef>
              <a:spcAft>
                <a:spcPts val="600"/>
              </a:spcAft>
              <a:buClr>
                <a:schemeClr val="tx1"/>
              </a:buClr>
              <a:buSzPct val="100000"/>
              <a:buFont typeface="Arial"/>
              <a:buNone/>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200400" indent="0" algn="l" defTabSz="457200" rtl="0" eaLnBrk="1" latinLnBrk="0" hangingPunct="1">
              <a:spcBef>
                <a:spcPct val="20000"/>
              </a:spcBef>
              <a:spcAft>
                <a:spcPts val="600"/>
              </a:spcAft>
              <a:buClr>
                <a:schemeClr val="tx1"/>
              </a:buClr>
              <a:buSzPct val="100000"/>
              <a:buFont typeface="Arial"/>
              <a:buNone/>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657600" indent="0" algn="l" defTabSz="457200" rtl="0" eaLnBrk="1" latinLnBrk="0" hangingPunct="1">
              <a:spcBef>
                <a:spcPct val="20000"/>
              </a:spcBef>
              <a:spcAft>
                <a:spcPts val="600"/>
              </a:spcAft>
              <a:buClr>
                <a:schemeClr val="tx1"/>
              </a:buClr>
              <a:buSzPct val="100000"/>
              <a:buFont typeface="Arial"/>
              <a:buNone/>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endParaRPr lang="en-GB" dirty="0"/>
          </a:p>
        </p:txBody>
      </p:sp>
      <p:sp>
        <p:nvSpPr>
          <p:cNvPr id="7" name="Text Placeholder 3">
            <a:extLst>
              <a:ext uri="{FF2B5EF4-FFF2-40B4-BE49-F238E27FC236}">
                <a16:creationId xmlns:a16="http://schemas.microsoft.com/office/drawing/2014/main" id="{A4D65F74-6E6F-F264-8170-74015708A9B2}"/>
              </a:ext>
            </a:extLst>
          </p:cNvPr>
          <p:cNvSpPr txBox="1">
            <a:spLocks/>
          </p:cNvSpPr>
          <p:nvPr/>
        </p:nvSpPr>
        <p:spPr>
          <a:xfrm>
            <a:off x="5786281" y="1258529"/>
            <a:ext cx="5712541" cy="2140974"/>
          </a:xfrm>
          <a:prstGeom prst="rect">
            <a:avLst/>
          </a:prstGeom>
        </p:spPr>
        <p:txBody>
          <a:bodyPr vert="horz" lIns="91440" tIns="45720" rIns="91440" bIns="45720" rtlCol="0" anchor="ctr">
            <a:normAutofit fontScale="85000" lnSpcReduction="20000"/>
          </a:bodyPr>
          <a:lstStyle>
            <a:lvl1pPr marL="0" indent="0" algn="l" defTabSz="457200" rtl="0" eaLnBrk="1" latinLnBrk="0" hangingPunct="1">
              <a:spcBef>
                <a:spcPct val="20000"/>
              </a:spcBef>
              <a:spcAft>
                <a:spcPts val="600"/>
              </a:spcAft>
              <a:buClr>
                <a:schemeClr val="tx1"/>
              </a:buClr>
              <a:buSzPct val="100000"/>
              <a:buFont typeface="Arial"/>
              <a:buNone/>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457200" indent="0" algn="l" defTabSz="457200" rtl="0" eaLnBrk="1" latinLnBrk="0" hangingPunct="1">
              <a:spcBef>
                <a:spcPct val="20000"/>
              </a:spcBef>
              <a:spcAft>
                <a:spcPts val="600"/>
              </a:spcAft>
              <a:buClr>
                <a:schemeClr val="tx1"/>
              </a:buClr>
              <a:buSzPct val="100000"/>
              <a:buFont typeface="Arial"/>
              <a:buNone/>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914400" indent="0" algn="l" defTabSz="457200" rtl="0" eaLnBrk="1" latinLnBrk="0" hangingPunct="1">
              <a:spcBef>
                <a:spcPct val="20000"/>
              </a:spcBef>
              <a:spcAft>
                <a:spcPts val="600"/>
              </a:spcAft>
              <a:buClr>
                <a:schemeClr val="tx1"/>
              </a:buClr>
              <a:buSzPct val="100000"/>
              <a:buFont typeface="Arial"/>
              <a:buNone/>
              <a:defRPr sz="1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371600" indent="0" algn="l" defTabSz="457200" rtl="0" eaLnBrk="1" latinLnBrk="0" hangingPunct="1">
              <a:spcBef>
                <a:spcPct val="20000"/>
              </a:spcBef>
              <a:spcAft>
                <a:spcPts val="600"/>
              </a:spcAft>
              <a:buClr>
                <a:schemeClr val="tx1"/>
              </a:buClr>
              <a:buSzPct val="100000"/>
              <a:buFont typeface="Arial"/>
              <a:buNone/>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1828800" indent="0" algn="l" defTabSz="457200" rtl="0" eaLnBrk="1" latinLnBrk="0" hangingPunct="1">
              <a:spcBef>
                <a:spcPct val="20000"/>
              </a:spcBef>
              <a:spcAft>
                <a:spcPts val="600"/>
              </a:spcAft>
              <a:buClr>
                <a:schemeClr val="tx1"/>
              </a:buClr>
              <a:buSzPct val="100000"/>
              <a:buFont typeface="Arial"/>
              <a:buNone/>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286000" indent="0" algn="l" defTabSz="457200" rtl="0" eaLnBrk="1" latinLnBrk="0" hangingPunct="1">
              <a:spcBef>
                <a:spcPct val="20000"/>
              </a:spcBef>
              <a:spcAft>
                <a:spcPts val="600"/>
              </a:spcAft>
              <a:buClr>
                <a:schemeClr val="tx1"/>
              </a:buClr>
              <a:buSzPct val="100000"/>
              <a:buFont typeface="Arial"/>
              <a:buNone/>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743200" indent="0" algn="l" defTabSz="457200" rtl="0" eaLnBrk="1" latinLnBrk="0" hangingPunct="1">
              <a:spcBef>
                <a:spcPct val="20000"/>
              </a:spcBef>
              <a:spcAft>
                <a:spcPts val="600"/>
              </a:spcAft>
              <a:buClr>
                <a:schemeClr val="tx1"/>
              </a:buClr>
              <a:buSzPct val="100000"/>
              <a:buFont typeface="Arial"/>
              <a:buNone/>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200400" indent="0" algn="l" defTabSz="457200" rtl="0" eaLnBrk="1" latinLnBrk="0" hangingPunct="1">
              <a:spcBef>
                <a:spcPct val="20000"/>
              </a:spcBef>
              <a:spcAft>
                <a:spcPts val="600"/>
              </a:spcAft>
              <a:buClr>
                <a:schemeClr val="tx1"/>
              </a:buClr>
              <a:buSzPct val="100000"/>
              <a:buFont typeface="Arial"/>
              <a:buNone/>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657600" indent="0" algn="l" defTabSz="457200" rtl="0" eaLnBrk="1" latinLnBrk="0" hangingPunct="1">
              <a:spcBef>
                <a:spcPct val="20000"/>
              </a:spcBef>
              <a:spcAft>
                <a:spcPts val="600"/>
              </a:spcAft>
              <a:buClr>
                <a:schemeClr val="tx1"/>
              </a:buClr>
              <a:buSzPct val="100000"/>
              <a:buFont typeface="Arial"/>
              <a:buNone/>
              <a:defRPr sz="9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en-GB" b="1" dirty="0">
                <a:latin typeface="Arial" panose="020B0604020202020204" pitchFamily="34" charset="0"/>
                <a:cs typeface="Arial" panose="020B0604020202020204" pitchFamily="34" charset="0"/>
              </a:rPr>
              <a:t>Cognitivist Learning Theory</a:t>
            </a:r>
          </a:p>
          <a:p>
            <a:r>
              <a:rPr lang="en-GB" dirty="0">
                <a:latin typeface="Arial" panose="020B0604020202020204" pitchFamily="34" charset="0"/>
                <a:cs typeface="Arial" panose="020B0604020202020204" pitchFamily="34" charset="0"/>
              </a:rPr>
              <a:t>This theory focuses on knowledge and understanding.</a:t>
            </a:r>
          </a:p>
          <a:p>
            <a:r>
              <a:rPr lang="en-GB" dirty="0">
                <a:latin typeface="Arial" panose="020B0604020202020204" pitchFamily="34" charset="0"/>
                <a:cs typeface="Arial" panose="020B0604020202020204" pitchFamily="34" charset="0"/>
              </a:rPr>
              <a:t>Employees learn: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product materials and features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differences between collections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promotions and offers</a:t>
            </a:r>
          </a:p>
          <a:p>
            <a:r>
              <a:rPr lang="en-GB" dirty="0">
                <a:latin typeface="Arial" panose="020B0604020202020204" pitchFamily="34" charset="0"/>
                <a:cs typeface="Arial" panose="020B0604020202020204" pitchFamily="34" charset="0"/>
              </a:rPr>
              <a:t>This knowledge helps staff give better advice to customers.</a:t>
            </a:r>
          </a:p>
        </p:txBody>
      </p:sp>
      <p:pic>
        <p:nvPicPr>
          <p:cNvPr id="9" name="Picture 8" descr="A set of icons of a graduation cap and a book&#10;&#10;AI-generated content may be incorrect.">
            <a:extLst>
              <a:ext uri="{FF2B5EF4-FFF2-40B4-BE49-F238E27FC236}">
                <a16:creationId xmlns:a16="http://schemas.microsoft.com/office/drawing/2014/main" id="{E9A75920-8F8A-1D01-4066-16B8E3C29FE6}"/>
              </a:ext>
            </a:extLst>
          </p:cNvPr>
          <p:cNvPicPr>
            <a:picLocks noChangeAspect="1"/>
          </p:cNvPicPr>
          <p:nvPr/>
        </p:nvPicPr>
        <p:blipFill>
          <a:blip r:embed="rId2"/>
          <a:stretch>
            <a:fillRect/>
          </a:stretch>
        </p:blipFill>
        <p:spPr>
          <a:xfrm>
            <a:off x="304801" y="4576847"/>
            <a:ext cx="4571998" cy="1955709"/>
          </a:xfrm>
          <a:prstGeom prst="rect">
            <a:avLst/>
          </a:prstGeom>
        </p:spPr>
      </p:pic>
    </p:spTree>
    <p:extLst>
      <p:ext uri="{BB962C8B-B14F-4D97-AF65-F5344CB8AC3E}">
        <p14:creationId xmlns:p14="http://schemas.microsoft.com/office/powerpoint/2010/main" val="3333651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D3290-5351-BAF7-9409-5502EDBDF07D}"/>
              </a:ext>
            </a:extLst>
          </p:cNvPr>
          <p:cNvSpPr>
            <a:spLocks noGrp="1"/>
          </p:cNvSpPr>
          <p:nvPr>
            <p:ph type="ctrTitle"/>
          </p:nvPr>
        </p:nvSpPr>
        <p:spPr>
          <a:xfrm>
            <a:off x="6267037" y="1074177"/>
            <a:ext cx="4798142" cy="843279"/>
          </a:xfrm>
        </p:spPr>
        <p:txBody>
          <a:bodyPr>
            <a:normAutofit fontScale="90000"/>
          </a:bodyPr>
          <a:lstStyle/>
          <a:p>
            <a:r>
              <a:rPr lang="en-GB" sz="4000" dirty="0">
                <a:latin typeface="Arial" panose="020B0604020202020204" pitchFamily="34" charset="0"/>
                <a:cs typeface="Arial" panose="020B0604020202020204" pitchFamily="34" charset="0"/>
              </a:rPr>
              <a:t>Conclusion</a:t>
            </a:r>
            <a:br>
              <a:rPr lang="en-GB" dirty="0">
                <a:latin typeface="Arial" panose="020B0604020202020204" pitchFamily="34" charset="0"/>
                <a:cs typeface="Arial" panose="020B0604020202020204" pitchFamily="34" charset="0"/>
              </a:rPr>
            </a:br>
            <a:endParaRPr lang="en-GB" dirty="0"/>
          </a:p>
        </p:txBody>
      </p:sp>
      <p:sp>
        <p:nvSpPr>
          <p:cNvPr id="3" name="Subtitle 2">
            <a:extLst>
              <a:ext uri="{FF2B5EF4-FFF2-40B4-BE49-F238E27FC236}">
                <a16:creationId xmlns:a16="http://schemas.microsoft.com/office/drawing/2014/main" id="{DCF18B2C-EB9F-A034-8123-71A780A4E445}"/>
              </a:ext>
            </a:extLst>
          </p:cNvPr>
          <p:cNvSpPr>
            <a:spLocks noGrp="1"/>
          </p:cNvSpPr>
          <p:nvPr>
            <p:ph type="subTitle" idx="1"/>
          </p:nvPr>
        </p:nvSpPr>
        <p:spPr>
          <a:xfrm>
            <a:off x="6267037" y="1819810"/>
            <a:ext cx="5173078" cy="4398110"/>
          </a:xfrm>
        </p:spPr>
        <p:txBody>
          <a:bodyPr>
            <a:normAutofit/>
          </a:bodyPr>
          <a:lstStyle/>
          <a:p>
            <a:pPr algn="l">
              <a:lnSpc>
                <a:spcPct val="90000"/>
              </a:lnSpc>
            </a:pPr>
            <a:r>
              <a:rPr lang="en-GB" sz="1800" dirty="0">
                <a:latin typeface="Arial" panose="020B0604020202020204" pitchFamily="34" charset="0"/>
                <a:cs typeface="Arial" panose="020B0604020202020204" pitchFamily="34" charset="0"/>
              </a:rPr>
              <a:t>After completing all stages of the recruitment process, including interviews and selection, I identified the most suitable candidate for the Sales Assistant role at </a:t>
            </a:r>
            <a:r>
              <a:rPr lang="en-GB" sz="1800" dirty="0" err="1">
                <a:latin typeface="Arial" panose="020B0604020202020204" pitchFamily="34" charset="0"/>
                <a:cs typeface="Arial" panose="020B0604020202020204" pitchFamily="34" charset="0"/>
              </a:rPr>
              <a:t>Calzedonia</a:t>
            </a:r>
            <a:r>
              <a:rPr lang="en-GB" sz="1800" dirty="0">
                <a:latin typeface="Arial" panose="020B0604020202020204" pitchFamily="34" charset="0"/>
                <a:cs typeface="Arial" panose="020B0604020202020204" pitchFamily="34" charset="0"/>
              </a:rPr>
              <a:t>.</a:t>
            </a:r>
          </a:p>
          <a:p>
            <a:pPr algn="l">
              <a:lnSpc>
                <a:spcPct val="90000"/>
              </a:lnSpc>
            </a:pPr>
            <a:r>
              <a:rPr lang="en-GB" sz="1800" dirty="0">
                <a:latin typeface="Arial" panose="020B0604020202020204" pitchFamily="34" charset="0"/>
                <a:cs typeface="Arial" panose="020B0604020202020204" pitchFamily="34" charset="0"/>
              </a:rPr>
              <a:t>During the trial shift, the candidate demonstrated strong communication skills, enthusiasm for fashion and motivation to work in retail. They were able to build positive relationships with customers and the team.</a:t>
            </a:r>
          </a:p>
          <a:p>
            <a:pPr algn="l">
              <a:lnSpc>
                <a:spcPct val="90000"/>
              </a:lnSpc>
            </a:pPr>
            <a:r>
              <a:rPr lang="en-GB" sz="1800" dirty="0">
                <a:latin typeface="Arial" panose="020B0604020202020204" pitchFamily="34" charset="0"/>
                <a:cs typeface="Arial" panose="020B0604020202020204" pitchFamily="34" charset="0"/>
              </a:rPr>
              <a:t>The candidate also had previous retail experience and cash register skills, which confirms that the right person was selected for the role.</a:t>
            </a:r>
          </a:p>
        </p:txBody>
      </p:sp>
      <p:pic>
        <p:nvPicPr>
          <p:cNvPr id="6146" name="Picture 2" descr="Der Deal in Strafverfahren">
            <a:extLst>
              <a:ext uri="{FF2B5EF4-FFF2-40B4-BE49-F238E27FC236}">
                <a16:creationId xmlns:a16="http://schemas.microsoft.com/office/drawing/2014/main" id="{8D87AB9A-57FA-4B19-C2D4-8FBD6E9F3A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226" r="22570"/>
          <a:stretch>
            <a:fillRect/>
          </a:stretch>
        </p:blipFill>
        <p:spPr bwMode="auto">
          <a:xfrm>
            <a:off x="633999" y="636640"/>
            <a:ext cx="5462001" cy="5591541"/>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038A3B49-7E45-42D0-3507-AD405CBE09C8}"/>
              </a:ext>
            </a:extLst>
          </p:cNvPr>
          <p:cNvSpPr>
            <a:spLocks noGrp="1"/>
          </p:cNvSpPr>
          <p:nvPr>
            <p:ph type="sldNum" sz="quarter" idx="12"/>
          </p:nvPr>
        </p:nvSpPr>
        <p:spPr>
          <a:xfrm>
            <a:off x="10514012" y="6217920"/>
            <a:ext cx="551167" cy="365125"/>
          </a:xfrm>
        </p:spPr>
        <p:txBody>
          <a:bodyPr>
            <a:normAutofit/>
          </a:bodyPr>
          <a:lstStyle/>
          <a:p>
            <a:pPr>
              <a:spcAft>
                <a:spcPts val="600"/>
              </a:spcAft>
            </a:pPr>
            <a:fld id="{3A98EE3D-8CD1-4C3F-BD1C-C98C9596463C}" type="slidenum">
              <a:rPr lang="en-US" smtClean="0"/>
              <a:pPr>
                <a:spcAft>
                  <a:spcPts val="600"/>
                </a:spcAft>
              </a:pPr>
              <a:t>11</a:t>
            </a:fld>
            <a:endParaRPr lang="en-US"/>
          </a:p>
        </p:txBody>
      </p:sp>
    </p:spTree>
    <p:extLst>
      <p:ext uri="{BB962C8B-B14F-4D97-AF65-F5344CB8AC3E}">
        <p14:creationId xmlns:p14="http://schemas.microsoft.com/office/powerpoint/2010/main" val="232439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9367A-780B-6891-6DE9-B71B3539E734}"/>
              </a:ext>
            </a:extLst>
          </p:cNvPr>
          <p:cNvSpPr>
            <a:spLocks noGrp="1"/>
          </p:cNvSpPr>
          <p:nvPr>
            <p:ph type="title"/>
          </p:nvPr>
        </p:nvSpPr>
        <p:spPr>
          <a:xfrm>
            <a:off x="1141413" y="609600"/>
            <a:ext cx="9905998" cy="747252"/>
          </a:xfrm>
        </p:spPr>
        <p:txBody>
          <a:bodyPr>
            <a:noAutofit/>
          </a:bodyPr>
          <a:lstStyle/>
          <a:p>
            <a:pPr algn="ctr"/>
            <a:r>
              <a:rPr lang="en-GB" sz="3600" dirty="0">
                <a:latin typeface="Arial" panose="020B0604020202020204" pitchFamily="34" charset="0"/>
                <a:cs typeface="Arial" panose="020B0604020202020204" pitchFamily="34" charset="0"/>
              </a:rPr>
              <a:t>References</a:t>
            </a:r>
            <a:br>
              <a:rPr lang="en-GB" sz="3600" dirty="0"/>
            </a:br>
            <a:endParaRPr lang="en-GB" sz="3600" dirty="0"/>
          </a:p>
        </p:txBody>
      </p:sp>
      <p:sp>
        <p:nvSpPr>
          <p:cNvPr id="3" name="Content Placeholder 2">
            <a:extLst>
              <a:ext uri="{FF2B5EF4-FFF2-40B4-BE49-F238E27FC236}">
                <a16:creationId xmlns:a16="http://schemas.microsoft.com/office/drawing/2014/main" id="{A11AE26D-5AB4-4333-0188-76DF0C393B50}"/>
              </a:ext>
            </a:extLst>
          </p:cNvPr>
          <p:cNvSpPr>
            <a:spLocks noGrp="1"/>
          </p:cNvSpPr>
          <p:nvPr>
            <p:ph idx="1"/>
          </p:nvPr>
        </p:nvSpPr>
        <p:spPr>
          <a:xfrm>
            <a:off x="1022555" y="1199535"/>
            <a:ext cx="10618839" cy="5152104"/>
          </a:xfrm>
        </p:spPr>
        <p:txBody>
          <a:bodyPr>
            <a:noAutofit/>
          </a:bodyPr>
          <a:lstStyle/>
          <a:p>
            <a:r>
              <a:rPr lang="en-GB" sz="1400" dirty="0">
                <a:latin typeface="Arial" panose="020B0604020202020204" pitchFamily="34" charset="0"/>
                <a:cs typeface="Arial" panose="020B0604020202020204" pitchFamily="34" charset="0"/>
              </a:rPr>
              <a:t>Alibaba (n.d.) Clothing display rack.</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rPr>
              <a:t>https://s.alicdn.com/@sc04/kf/H5b98a04fe0b6484e84bd425abac3fd52B/Curve-Shape-Black-Women-s-Clothing-Display-Rack-Clothes-Store-Shelf-Trade-Show-Clothing-Display-Stand.jpg</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18 March 2026).</a:t>
            </a:r>
          </a:p>
          <a:p>
            <a:r>
              <a:rPr lang="en-GB" sz="1400" dirty="0">
                <a:latin typeface="Arial" panose="020B0604020202020204" pitchFamily="34" charset="0"/>
                <a:cs typeface="Arial" panose="020B0604020202020204" pitchFamily="34" charset="0"/>
              </a:rPr>
              <a:t>Armstrong, M. (2014) Armstrong’s Handbook of Human Resource Management Practice. 13th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London: Kogan Page.</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Available at: https://r3-vlebooks-com.uwtsd.idm.oclc.org (</a:t>
            </a:r>
            <a:r>
              <a:rPr lang="en-GB" sz="1400" dirty="0">
                <a:latin typeface="Arial" panose="020B0604020202020204" pitchFamily="34" charset="0"/>
                <a:cs typeface="Arial" panose="020B0604020202020204" pitchFamily="34" charset="0"/>
                <a:hlinkClick r:id="rId3"/>
              </a:rPr>
              <a:t>https://r3-vlebooks-com.uwtsd.idm.oclc.org/</a:t>
            </a:r>
            <a:r>
              <a:rPr lang="en-GB" sz="1400" dirty="0">
                <a:latin typeface="Arial" panose="020B0604020202020204" pitchFamily="34" charset="0"/>
                <a:cs typeface="Arial" panose="020B0604020202020204" pitchFamily="34" charset="0"/>
              </a:rPr>
              <a:t>)</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18 March 2026).</a:t>
            </a:r>
          </a:p>
          <a:p>
            <a:r>
              <a:rPr lang="en-GB" sz="1400" dirty="0" err="1">
                <a:latin typeface="Arial" panose="020B0604020202020204" pitchFamily="34" charset="0"/>
                <a:cs typeface="Arial" panose="020B0604020202020204" pitchFamily="34" charset="0"/>
              </a:rPr>
              <a:t>Calzedonia</a:t>
            </a:r>
            <a:r>
              <a:rPr lang="en-GB" sz="1400" dirty="0">
                <a:latin typeface="Arial" panose="020B0604020202020204" pitchFamily="34" charset="0"/>
                <a:cs typeface="Arial" panose="020B0604020202020204" pitchFamily="34" charset="0"/>
              </a:rPr>
              <a:t> (n.d.) Store image.</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4"/>
              </a:rPr>
              <a:t>https://www.calzedonia.com/on/demandware.static/-/Library-Sites-CalzedoniaContentLibrary/default/dwf7db0b49/storeImages/CLZ_CL25_003.jpg</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18 March 2026).</a:t>
            </a:r>
          </a:p>
          <a:p>
            <a:r>
              <a:rPr lang="en-GB" sz="1400" dirty="0" err="1">
                <a:latin typeface="Arial" panose="020B0604020202020204" pitchFamily="34" charset="0"/>
                <a:cs typeface="Arial" panose="020B0604020202020204" pitchFamily="34" charset="0"/>
              </a:rPr>
              <a:t>Calzedonia</a:t>
            </a:r>
            <a:r>
              <a:rPr lang="en-GB" sz="1400" dirty="0">
                <a:latin typeface="Arial" panose="020B0604020202020204" pitchFamily="34" charset="0"/>
                <a:cs typeface="Arial" panose="020B0604020202020204" pitchFamily="34" charset="0"/>
              </a:rPr>
              <a:t> (n.d.) Store image.</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5"/>
              </a:rPr>
              <a:t>https://www.calzedonia.com/on/demandware.static/-/Library-Sites-CalzedoniaContentLibrary/default/dw1f12db21/storeImages/CLZ_CBV0_001.jpg</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18 March 2026).</a:t>
            </a:r>
          </a:p>
          <a:p>
            <a:r>
              <a:rPr lang="en-GB" sz="1400" dirty="0">
                <a:latin typeface="Arial" panose="020B0604020202020204" pitchFamily="34" charset="0"/>
                <a:cs typeface="Arial" panose="020B0604020202020204" pitchFamily="34" charset="0"/>
              </a:rPr>
              <a:t>CIPD (2023) Recruitment: an overview.</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Available at: https://www.cipd.co.uk (</a:t>
            </a:r>
            <a:r>
              <a:rPr lang="en-GB" sz="1400" dirty="0">
                <a:latin typeface="Arial" panose="020B0604020202020204" pitchFamily="34" charset="0"/>
                <a:cs typeface="Arial" panose="020B0604020202020204" pitchFamily="34" charset="0"/>
                <a:hlinkClick r:id="rId6"/>
              </a:rPr>
              <a:t>https://www.cipd.co.uk/</a:t>
            </a:r>
            <a:r>
              <a:rPr lang="en-GB" sz="1400" dirty="0">
                <a:latin typeface="Arial" panose="020B0604020202020204" pitchFamily="34" charset="0"/>
                <a:cs typeface="Arial" panose="020B0604020202020204" pitchFamily="34" charset="0"/>
              </a:rPr>
              <a:t>)</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18 March 2026).</a:t>
            </a:r>
          </a:p>
          <a:p>
            <a:r>
              <a:rPr lang="en-GB" sz="1400" dirty="0" err="1">
                <a:latin typeface="Arial" panose="020B0604020202020204" pitchFamily="34" charset="0"/>
                <a:cs typeface="Arial" panose="020B0604020202020204" pitchFamily="34" charset="0"/>
              </a:rPr>
              <a:t>Dreamstime</a:t>
            </a:r>
            <a:r>
              <a:rPr lang="en-GB" sz="1400" dirty="0">
                <a:latin typeface="Arial" panose="020B0604020202020204" pitchFamily="34" charset="0"/>
                <a:cs typeface="Arial" panose="020B0604020202020204" pitchFamily="34" charset="0"/>
              </a:rPr>
              <a:t> (n.d.) Shop assistant serving customer.</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7"/>
              </a:rPr>
              <a:t>https://thumbs.dreamstime.com/b/shop-assistant-serving-customer-store-picture-162395473.jpg</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18 March 2026).</a:t>
            </a:r>
          </a:p>
          <a:p>
            <a:r>
              <a:rPr lang="en-GB" sz="1400" dirty="0" err="1">
                <a:latin typeface="Arial" panose="020B0604020202020204" pitchFamily="34" charset="0"/>
                <a:cs typeface="Arial" panose="020B0604020202020204" pitchFamily="34" charset="0"/>
              </a:rPr>
              <a:t>FutureLearn</a:t>
            </a:r>
            <a:r>
              <a:rPr lang="en-GB" sz="1400" dirty="0">
                <a:latin typeface="Arial" panose="020B0604020202020204" pitchFamily="34" charset="0"/>
                <a:cs typeface="Arial" panose="020B0604020202020204" pitchFamily="34" charset="0"/>
              </a:rPr>
              <a:t> (n.d.) Learning cycle image.</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8"/>
              </a:rPr>
              <a:t>https://ugc.futurelearn.com/uploads/images/68/0f/680f1c3e-59bb-4457-863c-6ba56611dda9.jpg</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18 March 2026).</a:t>
            </a:r>
          </a:p>
          <a:p>
            <a:r>
              <a:rPr lang="en-GB" sz="1400" dirty="0">
                <a:latin typeface="Arial" panose="020B0604020202020204" pitchFamily="34" charset="0"/>
                <a:cs typeface="Arial" panose="020B0604020202020204" pitchFamily="34" charset="0"/>
              </a:rPr>
              <a:t>Granzin </a:t>
            </a:r>
            <a:r>
              <a:rPr lang="en-GB" sz="1400" dirty="0" err="1">
                <a:latin typeface="Arial" panose="020B0604020202020204" pitchFamily="34" charset="0"/>
                <a:cs typeface="Arial" panose="020B0604020202020204" pitchFamily="34" charset="0"/>
              </a:rPr>
              <a:t>Rechtsanwälte</a:t>
            </a:r>
            <a:r>
              <a:rPr lang="en-GB" sz="1400" dirty="0">
                <a:latin typeface="Arial" panose="020B0604020202020204" pitchFamily="34" charset="0"/>
                <a:cs typeface="Arial" panose="020B0604020202020204" pitchFamily="34" charset="0"/>
              </a:rPr>
              <a:t> (n.d.) Handshake image.</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9"/>
              </a:rPr>
              <a:t>https://www.granzin-rechtsanwaelte.de/fileadmin/_processed_/8/f/csm_handshake2_277da13dcd.jpg</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18 March 2026).</a:t>
            </a:r>
          </a:p>
          <a:p>
            <a:r>
              <a:rPr lang="en-GB" sz="1400" dirty="0">
                <a:latin typeface="Arial" panose="020B0604020202020204" pitchFamily="34" charset="0"/>
                <a:cs typeface="Arial" panose="020B0604020202020204" pitchFamily="34" charset="0"/>
              </a:rPr>
              <a:t>Simply Psychology (n.d.) Maslow’s hierarchy of needs.</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10"/>
              </a:rPr>
              <a:t>https://www.simplypsychology.org/maslow.html</a:t>
            </a:r>
            <a:r>
              <a:rPr lang="ru-UA"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18 March 2026).</a:t>
            </a:r>
          </a:p>
        </p:txBody>
      </p:sp>
      <p:sp>
        <p:nvSpPr>
          <p:cNvPr id="4" name="Slide Number Placeholder 3">
            <a:extLst>
              <a:ext uri="{FF2B5EF4-FFF2-40B4-BE49-F238E27FC236}">
                <a16:creationId xmlns:a16="http://schemas.microsoft.com/office/drawing/2014/main" id="{2BE9AD06-28C3-A105-42EB-C3C99DFAB67A}"/>
              </a:ext>
            </a:extLst>
          </p:cNvPr>
          <p:cNvSpPr>
            <a:spLocks noGrp="1"/>
          </p:cNvSpPr>
          <p:nvPr>
            <p:ph type="sldNum" sz="quarter" idx="12"/>
          </p:nvPr>
        </p:nvSpPr>
        <p:spPr/>
        <p:txBody>
          <a:bodyPr/>
          <a:lstStyle/>
          <a:p>
            <a:fld id="{3A98EE3D-8CD1-4C3F-BD1C-C98C9596463C}" type="slidenum">
              <a:rPr lang="en-US" smtClean="0"/>
              <a:t>12</a:t>
            </a:fld>
            <a:endParaRPr lang="en-US" dirty="0"/>
          </a:p>
        </p:txBody>
      </p:sp>
    </p:spTree>
    <p:extLst>
      <p:ext uri="{BB962C8B-B14F-4D97-AF65-F5344CB8AC3E}">
        <p14:creationId xmlns:p14="http://schemas.microsoft.com/office/powerpoint/2010/main" val="14498269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Gre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16392</TotalTime>
  <Words>1483</Words>
  <Application>Microsoft Office PowerPoint</Application>
  <PresentationFormat>Widescreen</PresentationFormat>
  <Paragraphs>138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Century Gothic</vt:lpstr>
      <vt:lpstr>Mesh</vt:lpstr>
      <vt:lpstr>HR Planning process  </vt:lpstr>
      <vt:lpstr>Table of content </vt:lpstr>
      <vt:lpstr>Introduction </vt:lpstr>
      <vt:lpstr>Recruitment process  </vt:lpstr>
      <vt:lpstr>Job analysis – Sales assistant  </vt:lpstr>
      <vt:lpstr>Job description – sales assistant  </vt:lpstr>
      <vt:lpstr>Person specification</vt:lpstr>
      <vt:lpstr>Training process – Maslow’s hierarchy of needs  </vt:lpstr>
      <vt:lpstr>Learning and development needs</vt:lpstr>
      <vt:lpstr>Learning Theories in Staff Training</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Діана Гітель</dc:creator>
  <cp:lastModifiedBy>Діана Гітель</cp:lastModifiedBy>
  <cp:revision>1</cp:revision>
  <dcterms:created xsi:type="dcterms:W3CDTF">2026-03-05T15:12:52Z</dcterms:created>
  <dcterms:modified xsi:type="dcterms:W3CDTF">2026-03-18T23:15:16Z</dcterms:modified>
</cp:coreProperties>
</file>