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75" r:id="rId4"/>
    <p:sldId id="258" r:id="rId5"/>
    <p:sldId id="262" r:id="rId6"/>
    <p:sldId id="270" r:id="rId7"/>
    <p:sldId id="259" r:id="rId8"/>
    <p:sldId id="264" r:id="rId9"/>
    <p:sldId id="265" r:id="rId10"/>
    <p:sldId id="276" r:id="rId11"/>
    <p:sldId id="266" r:id="rId12"/>
    <p:sldId id="268" r:id="rId13"/>
    <p:sldId id="274" r:id="rId14"/>
    <p:sldId id="269" r:id="rId15"/>
    <p:sldId id="267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AA75E0-9550-D23C-6F44-39B05E7710D0}" v="476" dt="2026-07-08T11:17:07.102"/>
    <p1510:client id="{6F6F0C0E-6FD1-43D1-37B1-E4DD0B4106C1}" v="295" dt="2026-07-08T10:46:29.2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mila Zikavska (2332569)" userId="S::2332569@student.uwtsd.ac.uk::cf9b8d55-9cd9-42ff-9ecb-ce6f10197fe9" providerId="AD" clId="Web-{5EAA75E0-9550-D23C-6F44-39B05E7710D0}"/>
    <pc:docChg chg="modSld">
      <pc:chgData name="Kamila Zikavska (2332569)" userId="S::2332569@student.uwtsd.ac.uk::cf9b8d55-9cd9-42ff-9ecb-ce6f10197fe9" providerId="AD" clId="Web-{5EAA75E0-9550-D23C-6F44-39B05E7710D0}" dt="2026-07-08T11:17:07.102" v="282"/>
      <pc:docMkLst>
        <pc:docMk/>
      </pc:docMkLst>
      <pc:sldChg chg="modSp">
        <pc:chgData name="Kamila Zikavska (2332569)" userId="S::2332569@student.uwtsd.ac.uk::cf9b8d55-9cd9-42ff-9ecb-ce6f10197fe9" providerId="AD" clId="Web-{5EAA75E0-9550-D23C-6F44-39B05E7710D0}" dt="2026-07-08T11:00:33.780" v="111" actId="20577"/>
        <pc:sldMkLst>
          <pc:docMk/>
          <pc:sldMk cId="4141057441" sldId="262"/>
        </pc:sldMkLst>
        <pc:spChg chg="mod">
          <ac:chgData name="Kamila Zikavska (2332569)" userId="S::2332569@student.uwtsd.ac.uk::cf9b8d55-9cd9-42ff-9ecb-ce6f10197fe9" providerId="AD" clId="Web-{5EAA75E0-9550-D23C-6F44-39B05E7710D0}" dt="2026-07-08T11:00:33.780" v="111" actId="20577"/>
          <ac:spMkLst>
            <pc:docMk/>
            <pc:sldMk cId="4141057441" sldId="262"/>
            <ac:spMk id="11" creationId="{E7E9069E-A42D-E0CE-DD18-4C495AD57A14}"/>
          </ac:spMkLst>
        </pc:spChg>
      </pc:sldChg>
      <pc:sldChg chg="modSp">
        <pc:chgData name="Kamila Zikavska (2332569)" userId="S::2332569@student.uwtsd.ac.uk::cf9b8d55-9cd9-42ff-9ecb-ce6f10197fe9" providerId="AD" clId="Web-{5EAA75E0-9550-D23C-6F44-39B05E7710D0}" dt="2026-07-08T11:13:03.381" v="251" actId="1076"/>
        <pc:sldMkLst>
          <pc:docMk/>
          <pc:sldMk cId="1341807979" sldId="264"/>
        </pc:sldMkLst>
        <pc:spChg chg="mod">
          <ac:chgData name="Kamila Zikavska (2332569)" userId="S::2332569@student.uwtsd.ac.uk::cf9b8d55-9cd9-42ff-9ecb-ce6f10197fe9" providerId="AD" clId="Web-{5EAA75E0-9550-D23C-6F44-39B05E7710D0}" dt="2026-07-08T11:13:03.381" v="251" actId="1076"/>
          <ac:spMkLst>
            <pc:docMk/>
            <pc:sldMk cId="1341807979" sldId="264"/>
            <ac:spMk id="15" creationId="{A22ADEBA-6AFE-33EB-CD7E-BC172784AD98}"/>
          </ac:spMkLst>
        </pc:spChg>
      </pc:sldChg>
      <pc:sldChg chg="modSp">
        <pc:chgData name="Kamila Zikavska (2332569)" userId="S::2332569@student.uwtsd.ac.uk::cf9b8d55-9cd9-42ff-9ecb-ce6f10197fe9" providerId="AD" clId="Web-{5EAA75E0-9550-D23C-6F44-39B05E7710D0}" dt="2026-07-08T11:13:40.149" v="258" actId="1076"/>
        <pc:sldMkLst>
          <pc:docMk/>
          <pc:sldMk cId="1261140946" sldId="268"/>
        </pc:sldMkLst>
        <pc:spChg chg="mod">
          <ac:chgData name="Kamila Zikavska (2332569)" userId="S::2332569@student.uwtsd.ac.uk::cf9b8d55-9cd9-42ff-9ecb-ce6f10197fe9" providerId="AD" clId="Web-{5EAA75E0-9550-D23C-6F44-39B05E7710D0}" dt="2026-07-08T11:03:28.886" v="156" actId="20577"/>
          <ac:spMkLst>
            <pc:docMk/>
            <pc:sldMk cId="1261140946" sldId="268"/>
            <ac:spMk id="9" creationId="{A8DC1849-5EDA-3F67-E27A-BFC97264F0CD}"/>
          </ac:spMkLst>
        </pc:spChg>
        <pc:picChg chg="mod">
          <ac:chgData name="Kamila Zikavska (2332569)" userId="S::2332569@student.uwtsd.ac.uk::cf9b8d55-9cd9-42ff-9ecb-ce6f10197fe9" providerId="AD" clId="Web-{5EAA75E0-9550-D23C-6F44-39B05E7710D0}" dt="2026-07-08T11:13:40.149" v="258" actId="1076"/>
          <ac:picMkLst>
            <pc:docMk/>
            <pc:sldMk cId="1261140946" sldId="268"/>
            <ac:picMk id="5" creationId="{24BAD53F-F44C-74B6-9C8D-764D48EA63E7}"/>
          </ac:picMkLst>
        </pc:picChg>
      </pc:sldChg>
      <pc:sldChg chg="addSp delSp modSp">
        <pc:chgData name="Kamila Zikavska (2332569)" userId="S::2332569@student.uwtsd.ac.uk::cf9b8d55-9cd9-42ff-9ecb-ce6f10197fe9" providerId="AD" clId="Web-{5EAA75E0-9550-D23C-6F44-39B05E7710D0}" dt="2026-07-08T11:13:31.023" v="256" actId="1076"/>
        <pc:sldMkLst>
          <pc:docMk/>
          <pc:sldMk cId="3982135121" sldId="269"/>
        </pc:sldMkLst>
        <pc:spChg chg="mod">
          <ac:chgData name="Kamila Zikavska (2332569)" userId="S::2332569@student.uwtsd.ac.uk::cf9b8d55-9cd9-42ff-9ecb-ce6f10197fe9" providerId="AD" clId="Web-{5EAA75E0-9550-D23C-6F44-39B05E7710D0}" dt="2026-07-08T11:13:15.210" v="252" actId="1076"/>
          <ac:spMkLst>
            <pc:docMk/>
            <pc:sldMk cId="3982135121" sldId="269"/>
            <ac:spMk id="4" creationId="{0EF63A4C-B378-ABB1-E343-5893E1E374C6}"/>
          </ac:spMkLst>
        </pc:spChg>
        <pc:picChg chg="add mod">
          <ac:chgData name="Kamila Zikavska (2332569)" userId="S::2332569@student.uwtsd.ac.uk::cf9b8d55-9cd9-42ff-9ecb-ce6f10197fe9" providerId="AD" clId="Web-{5EAA75E0-9550-D23C-6F44-39B05E7710D0}" dt="2026-07-08T11:13:31.023" v="256" actId="1076"/>
          <ac:picMkLst>
            <pc:docMk/>
            <pc:sldMk cId="3982135121" sldId="269"/>
            <ac:picMk id="5" creationId="{8CA58A1F-EF78-8BF2-6A43-0AAB6BD93775}"/>
          </ac:picMkLst>
        </pc:picChg>
        <pc:picChg chg="del mod">
          <ac:chgData name="Kamila Zikavska (2332569)" userId="S::2332569@student.uwtsd.ac.uk::cf9b8d55-9cd9-42ff-9ecb-ce6f10197fe9" providerId="AD" clId="Web-{5EAA75E0-9550-D23C-6F44-39B05E7710D0}" dt="2026-07-08T10:59:51.151" v="107"/>
          <ac:picMkLst>
            <pc:docMk/>
            <pc:sldMk cId="3982135121" sldId="269"/>
            <ac:picMk id="11" creationId="{0A8C881A-527D-21CD-C8CA-068AC74CACC7}"/>
          </ac:picMkLst>
        </pc:picChg>
      </pc:sldChg>
      <pc:sldChg chg="delSp modSp">
        <pc:chgData name="Kamila Zikavska (2332569)" userId="S::2332569@student.uwtsd.ac.uk::cf9b8d55-9cd9-42ff-9ecb-ce6f10197fe9" providerId="AD" clId="Web-{5EAA75E0-9550-D23C-6F44-39B05E7710D0}" dt="2026-07-08T11:12:21.112" v="239"/>
        <pc:sldMkLst>
          <pc:docMk/>
          <pc:sldMk cId="760752894" sldId="274"/>
        </pc:sldMkLst>
        <pc:spChg chg="mod">
          <ac:chgData name="Kamila Zikavska (2332569)" userId="S::2332569@student.uwtsd.ac.uk::cf9b8d55-9cd9-42ff-9ecb-ce6f10197fe9" providerId="AD" clId="Web-{5EAA75E0-9550-D23C-6F44-39B05E7710D0}" dt="2026-07-08T11:12:09.111" v="234" actId="1076"/>
          <ac:spMkLst>
            <pc:docMk/>
            <pc:sldMk cId="760752894" sldId="274"/>
            <ac:spMk id="9" creationId="{8D0D2027-D411-C576-2072-F7765C503B85}"/>
          </ac:spMkLst>
        </pc:spChg>
        <pc:picChg chg="del mod">
          <ac:chgData name="Kamila Zikavska (2332569)" userId="S::2332569@student.uwtsd.ac.uk::cf9b8d55-9cd9-42ff-9ecb-ce6f10197fe9" providerId="AD" clId="Web-{5EAA75E0-9550-D23C-6F44-39B05E7710D0}" dt="2026-07-08T11:12:21.112" v="239"/>
          <ac:picMkLst>
            <pc:docMk/>
            <pc:sldMk cId="760752894" sldId="274"/>
            <ac:picMk id="11" creationId="{1716B4F6-282A-A431-8F4E-099E8A2F3527}"/>
          </ac:picMkLst>
        </pc:picChg>
      </pc:sldChg>
      <pc:sldChg chg="modSp modTransition addAnim delAnim modAnim">
        <pc:chgData name="Kamila Zikavska (2332569)" userId="S::2332569@student.uwtsd.ac.uk::cf9b8d55-9cd9-42ff-9ecb-ce6f10197fe9" providerId="AD" clId="Web-{5EAA75E0-9550-D23C-6F44-39B05E7710D0}" dt="2026-07-08T11:17:07.102" v="282"/>
        <pc:sldMkLst>
          <pc:docMk/>
          <pc:sldMk cId="3939403296" sldId="276"/>
        </pc:sldMkLst>
        <pc:spChg chg="mod">
          <ac:chgData name="Kamila Zikavska (2332569)" userId="S::2332569@student.uwtsd.ac.uk::cf9b8d55-9cd9-42ff-9ecb-ce6f10197fe9" providerId="AD" clId="Web-{5EAA75E0-9550-D23C-6F44-39B05E7710D0}" dt="2026-07-08T11:15:09.030" v="271" actId="1076"/>
          <ac:spMkLst>
            <pc:docMk/>
            <pc:sldMk cId="3939403296" sldId="276"/>
            <ac:spMk id="2" creationId="{B25A5801-F3FA-0F95-BD94-A73A22EF11C0}"/>
          </ac:spMkLst>
        </pc:spChg>
        <pc:spChg chg="mod">
          <ac:chgData name="Kamila Zikavska (2332569)" userId="S::2332569@student.uwtsd.ac.uk::cf9b8d55-9cd9-42ff-9ecb-ce6f10197fe9" providerId="AD" clId="Web-{5EAA75E0-9550-D23C-6F44-39B05E7710D0}" dt="2026-07-08T10:55:04.865" v="61" actId="20577"/>
          <ac:spMkLst>
            <pc:docMk/>
            <pc:sldMk cId="3939403296" sldId="276"/>
            <ac:spMk id="10" creationId="{AA993A9C-C23B-E0EB-46D6-B2C4CEC24CD6}"/>
          </ac:spMkLst>
        </pc:spChg>
      </pc:sldChg>
    </pc:docChg>
  </pc:docChgLst>
  <pc:docChgLst>
    <pc:chgData name="Kamila Zikavska (2332569)" userId="S::2332569@student.uwtsd.ac.uk::cf9b8d55-9cd9-42ff-9ecb-ce6f10197fe9" providerId="AD" clId="Web-{3F1D9B1E-2B33-2976-8A6F-83B94804C0D4}"/>
    <pc:docChg chg="addSld delSld modSld">
      <pc:chgData name="Kamila Zikavska (2332569)" userId="S::2332569@student.uwtsd.ac.uk::cf9b8d55-9cd9-42ff-9ecb-ce6f10197fe9" providerId="AD" clId="Web-{3F1D9B1E-2B33-2976-8A6F-83B94804C0D4}" dt="2026-06-25T11:42:36.664" v="220"/>
      <pc:docMkLst>
        <pc:docMk/>
      </pc:docMkLst>
      <pc:sldChg chg="modTransition addAnim">
        <pc:chgData name="Kamila Zikavska (2332569)" userId="S::2332569@student.uwtsd.ac.uk::cf9b8d55-9cd9-42ff-9ecb-ce6f10197fe9" providerId="AD" clId="Web-{3F1D9B1E-2B33-2976-8A6F-83B94804C0D4}" dt="2026-06-25T11:38:49.809" v="201"/>
        <pc:sldMkLst>
          <pc:docMk/>
          <pc:sldMk cId="109857222" sldId="256"/>
        </pc:sldMkLst>
      </pc:sldChg>
      <pc:sldChg chg="modSp modTransition addAnim">
        <pc:chgData name="Kamila Zikavska (2332569)" userId="S::2332569@student.uwtsd.ac.uk::cf9b8d55-9cd9-42ff-9ecb-ce6f10197fe9" providerId="AD" clId="Web-{3F1D9B1E-2B33-2976-8A6F-83B94804C0D4}" dt="2026-06-25T11:40:05.860" v="215" actId="1076"/>
        <pc:sldMkLst>
          <pc:docMk/>
          <pc:sldMk cId="2259068665" sldId="257"/>
        </pc:sldMkLst>
        <pc:spChg chg="mod">
          <ac:chgData name="Kamila Zikavska (2332569)" userId="S::2332569@student.uwtsd.ac.uk::cf9b8d55-9cd9-42ff-9ecb-ce6f10197fe9" providerId="AD" clId="Web-{3F1D9B1E-2B33-2976-8A6F-83B94804C0D4}" dt="2026-06-25T11:40:05.860" v="215" actId="1076"/>
          <ac:spMkLst>
            <pc:docMk/>
            <pc:sldMk cId="2259068665" sldId="257"/>
            <ac:spMk id="23" creationId="{754DA22F-AEC8-7EEA-903C-ED7E07C433E1}"/>
          </ac:spMkLst>
        </pc:spChg>
      </pc:sldChg>
      <pc:sldChg chg="modSp modTransition addAnim">
        <pc:chgData name="Kamila Zikavska (2332569)" userId="S::2332569@student.uwtsd.ac.uk::cf9b8d55-9cd9-42ff-9ecb-ce6f10197fe9" providerId="AD" clId="Web-{3F1D9B1E-2B33-2976-8A6F-83B94804C0D4}" dt="2026-06-25T11:38:52.575" v="202"/>
        <pc:sldMkLst>
          <pc:docMk/>
          <pc:sldMk cId="2210413745" sldId="258"/>
        </pc:sldMkLst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9:10.779" v="206"/>
        <pc:sldMkLst>
          <pc:docMk/>
          <pc:sldMk cId="689434938" sldId="259"/>
        </pc:sldMkLst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8:59.169" v="204"/>
        <pc:sldMkLst>
          <pc:docMk/>
          <pc:sldMk cId="4141057441" sldId="262"/>
        </pc:sldMkLst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9:13.857" v="207"/>
        <pc:sldMkLst>
          <pc:docMk/>
          <pc:sldMk cId="1341807979" sldId="264"/>
        </pc:sldMkLst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9:16.826" v="208"/>
        <pc:sldMkLst>
          <pc:docMk/>
          <pc:sldMk cId="240480015" sldId="265"/>
        </pc:sldMkLst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9:19.889" v="209"/>
        <pc:sldMkLst>
          <pc:docMk/>
          <pc:sldMk cId="878616376" sldId="266"/>
        </pc:sldMkLst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9:35.327" v="214"/>
        <pc:sldMkLst>
          <pc:docMk/>
          <pc:sldMk cId="551972933" sldId="267"/>
        </pc:sldMkLst>
      </pc:sldChg>
      <pc:sldChg chg="delSp modSp modTransition addAnim">
        <pc:chgData name="Kamila Zikavska (2332569)" userId="S::2332569@student.uwtsd.ac.uk::cf9b8d55-9cd9-42ff-9ecb-ce6f10197fe9" providerId="AD" clId="Web-{3F1D9B1E-2B33-2976-8A6F-83B94804C0D4}" dt="2026-06-25T11:39:23.701" v="210"/>
        <pc:sldMkLst>
          <pc:docMk/>
          <pc:sldMk cId="1261140946" sldId="268"/>
        </pc:sldMkLst>
        <pc:spChg chg="mod">
          <ac:chgData name="Kamila Zikavska (2332569)" userId="S::2332569@student.uwtsd.ac.uk::cf9b8d55-9cd9-42ff-9ecb-ce6f10197fe9" providerId="AD" clId="Web-{3F1D9B1E-2B33-2976-8A6F-83B94804C0D4}" dt="2026-06-25T11:31:43.193" v="122" actId="20577"/>
          <ac:spMkLst>
            <pc:docMk/>
            <pc:sldMk cId="1261140946" sldId="268"/>
            <ac:spMk id="9" creationId="{A8DC1849-5EDA-3F67-E27A-BFC97264F0CD}"/>
          </ac:spMkLst>
        </pc:spChg>
      </pc:sldChg>
      <pc:sldChg chg="addSp modSp modTransition addAnim">
        <pc:chgData name="Kamila Zikavska (2332569)" userId="S::2332569@student.uwtsd.ac.uk::cf9b8d55-9cd9-42ff-9ecb-ce6f10197fe9" providerId="AD" clId="Web-{3F1D9B1E-2B33-2976-8A6F-83B94804C0D4}" dt="2026-06-25T11:42:36.664" v="220"/>
        <pc:sldMkLst>
          <pc:docMk/>
          <pc:sldMk cId="3982135121" sldId="269"/>
        </pc:sldMkLst>
      </pc:sldChg>
      <pc:sldChg chg="modTransition addAnim">
        <pc:chgData name="Kamila Zikavska (2332569)" userId="S::2332569@student.uwtsd.ac.uk::cf9b8d55-9cd9-42ff-9ecb-ce6f10197fe9" providerId="AD" clId="Web-{3F1D9B1E-2B33-2976-8A6F-83B94804C0D4}" dt="2026-06-25T11:39:06.435" v="205"/>
        <pc:sldMkLst>
          <pc:docMk/>
          <pc:sldMk cId="704890620" sldId="270"/>
        </pc:sldMkLst>
      </pc:sldChg>
      <pc:sldChg chg="addSp delSp modSp modTransition addAnim">
        <pc:chgData name="Kamila Zikavska (2332569)" userId="S::2332569@student.uwtsd.ac.uk::cf9b8d55-9cd9-42ff-9ecb-ce6f10197fe9" providerId="AD" clId="Web-{3F1D9B1E-2B33-2976-8A6F-83B94804C0D4}" dt="2026-06-25T11:39:26.377" v="211"/>
        <pc:sldMkLst>
          <pc:docMk/>
          <pc:sldMk cId="760752894" sldId="274"/>
        </pc:sldMkLst>
        <pc:spChg chg="mod">
          <ac:chgData name="Kamila Zikavska (2332569)" userId="S::2332569@student.uwtsd.ac.uk::cf9b8d55-9cd9-42ff-9ecb-ce6f10197fe9" providerId="AD" clId="Web-{3F1D9B1E-2B33-2976-8A6F-83B94804C0D4}" dt="2026-06-25T11:35:04.595" v="153" actId="20577"/>
          <ac:spMkLst>
            <pc:docMk/>
            <pc:sldMk cId="760752894" sldId="274"/>
            <ac:spMk id="9" creationId="{8D0D2027-D411-C576-2072-F7765C503B85}"/>
          </ac:spMkLst>
        </pc:spChg>
      </pc:sldChg>
    </pc:docChg>
  </pc:docChgLst>
  <pc:docChgLst>
    <pc:chgData name="Kamila Zikavska (2332569)" userId="S::2332569@student.uwtsd.ac.uk::cf9b8d55-9cd9-42ff-9ecb-ce6f10197fe9" providerId="AD" clId="Web-{AC24BA4E-142C-DA7A-5DA0-2BB0691D7C4A}"/>
    <pc:docChg chg="modSld">
      <pc:chgData name="Kamila Zikavska (2332569)" userId="S::2332569@student.uwtsd.ac.uk::cf9b8d55-9cd9-42ff-9ecb-ce6f10197fe9" providerId="AD" clId="Web-{AC24BA4E-142C-DA7A-5DA0-2BB0691D7C4A}" dt="2026-07-01T12:15:48.222" v="258"/>
      <pc:docMkLst>
        <pc:docMk/>
      </pc:docMkLst>
      <pc:sldChg chg="modSp">
        <pc:chgData name="Kamila Zikavska (2332569)" userId="S::2332569@student.uwtsd.ac.uk::cf9b8d55-9cd9-42ff-9ecb-ce6f10197fe9" providerId="AD" clId="Web-{AC24BA4E-142C-DA7A-5DA0-2BB0691D7C4A}" dt="2026-07-01T11:40:17.858" v="1" actId="20577"/>
        <pc:sldMkLst>
          <pc:docMk/>
          <pc:sldMk cId="2210413745" sldId="258"/>
        </pc:sldMkLst>
        <pc:spChg chg="mod">
          <ac:chgData name="Kamila Zikavska (2332569)" userId="S::2332569@student.uwtsd.ac.uk::cf9b8d55-9cd9-42ff-9ecb-ce6f10197fe9" providerId="AD" clId="Web-{AC24BA4E-142C-DA7A-5DA0-2BB0691D7C4A}" dt="2026-07-01T11:40:17.858" v="1" actId="20577"/>
          <ac:spMkLst>
            <pc:docMk/>
            <pc:sldMk cId="2210413745" sldId="258"/>
            <ac:spMk id="9" creationId="{9A4423B9-CE68-90E3-A745-9AAA03DA0C06}"/>
          </ac:spMkLst>
        </pc:spChg>
      </pc:sldChg>
      <pc:sldChg chg="modSp">
        <pc:chgData name="Kamila Zikavska (2332569)" userId="S::2332569@student.uwtsd.ac.uk::cf9b8d55-9cd9-42ff-9ecb-ce6f10197fe9" providerId="AD" clId="Web-{AC24BA4E-142C-DA7A-5DA0-2BB0691D7C4A}" dt="2026-07-01T11:50:46.663" v="71" actId="1076"/>
        <pc:sldMkLst>
          <pc:docMk/>
          <pc:sldMk cId="689434938" sldId="259"/>
        </pc:sldMkLst>
        <pc:spChg chg="mod">
          <ac:chgData name="Kamila Zikavska (2332569)" userId="S::2332569@student.uwtsd.ac.uk::cf9b8d55-9cd9-42ff-9ecb-ce6f10197fe9" providerId="AD" clId="Web-{AC24BA4E-142C-DA7A-5DA0-2BB0691D7C4A}" dt="2026-07-01T11:50:46.663" v="71" actId="1076"/>
          <ac:spMkLst>
            <pc:docMk/>
            <pc:sldMk cId="689434938" sldId="259"/>
            <ac:spMk id="10" creationId="{5D920506-383C-FE10-6987-7E05071511C4}"/>
          </ac:spMkLst>
        </pc:spChg>
      </pc:sldChg>
      <pc:sldChg chg="addSp delSp addAnim delAnim">
        <pc:chgData name="Kamila Zikavska (2332569)" userId="S::2332569@student.uwtsd.ac.uk::cf9b8d55-9cd9-42ff-9ecb-ce6f10197fe9" providerId="AD" clId="Web-{AC24BA4E-142C-DA7A-5DA0-2BB0691D7C4A}" dt="2026-07-01T12:15:48.222" v="258"/>
        <pc:sldMkLst>
          <pc:docMk/>
          <pc:sldMk cId="4141057441" sldId="262"/>
        </pc:sldMkLst>
        <pc:spChg chg="add del">
          <ac:chgData name="Kamila Zikavska (2332569)" userId="S::2332569@student.uwtsd.ac.uk::cf9b8d55-9cd9-42ff-9ecb-ce6f10197fe9" providerId="AD" clId="Web-{AC24BA4E-142C-DA7A-5DA0-2BB0691D7C4A}" dt="2026-07-01T12:15:48.222" v="258"/>
          <ac:spMkLst>
            <pc:docMk/>
            <pc:sldMk cId="4141057441" sldId="262"/>
            <ac:spMk id="4" creationId="{2A515E03-B44D-A849-7A8F-366DFD435313}"/>
          </ac:spMkLst>
        </pc:spChg>
      </pc:sldChg>
      <pc:sldChg chg="modSp">
        <pc:chgData name="Kamila Zikavska (2332569)" userId="S::2332569@student.uwtsd.ac.uk::cf9b8d55-9cd9-42ff-9ecb-ce6f10197fe9" providerId="AD" clId="Web-{AC24BA4E-142C-DA7A-5DA0-2BB0691D7C4A}" dt="2026-07-01T12:12:57.153" v="256" actId="20577"/>
        <pc:sldMkLst>
          <pc:docMk/>
          <pc:sldMk cId="1341807979" sldId="264"/>
        </pc:sldMkLst>
        <pc:spChg chg="mod">
          <ac:chgData name="Kamila Zikavska (2332569)" userId="S::2332569@student.uwtsd.ac.uk::cf9b8d55-9cd9-42ff-9ecb-ce6f10197fe9" providerId="AD" clId="Web-{AC24BA4E-142C-DA7A-5DA0-2BB0691D7C4A}" dt="2026-07-01T12:12:57.153" v="256" actId="20577"/>
          <ac:spMkLst>
            <pc:docMk/>
            <pc:sldMk cId="1341807979" sldId="264"/>
            <ac:spMk id="6" creationId="{1B0FB27A-C964-D612-0809-56CFE23FC935}"/>
          </ac:spMkLst>
        </pc:spChg>
      </pc:sldChg>
      <pc:sldChg chg="modSp">
        <pc:chgData name="Kamila Zikavska (2332569)" userId="S::2332569@student.uwtsd.ac.uk::cf9b8d55-9cd9-42ff-9ecb-ce6f10197fe9" providerId="AD" clId="Web-{AC24BA4E-142C-DA7A-5DA0-2BB0691D7C4A}" dt="2026-07-01T11:51:11.618" v="76" actId="1076"/>
        <pc:sldMkLst>
          <pc:docMk/>
          <pc:sldMk cId="240480015" sldId="265"/>
        </pc:sldMkLst>
        <pc:spChg chg="mod">
          <ac:chgData name="Kamila Zikavska (2332569)" userId="S::2332569@student.uwtsd.ac.uk::cf9b8d55-9cd9-42ff-9ecb-ce6f10197fe9" providerId="AD" clId="Web-{AC24BA4E-142C-DA7A-5DA0-2BB0691D7C4A}" dt="2026-07-01T11:51:11.618" v="76" actId="1076"/>
          <ac:spMkLst>
            <pc:docMk/>
            <pc:sldMk cId="240480015" sldId="265"/>
            <ac:spMk id="9" creationId="{5334A13D-7CD2-3920-4F14-5CDBFF00C5C1}"/>
          </ac:spMkLst>
        </pc:spChg>
      </pc:sldChg>
      <pc:sldChg chg="addSp delSp modSp delAnim">
        <pc:chgData name="Kamila Zikavska (2332569)" userId="S::2332569@student.uwtsd.ac.uk::cf9b8d55-9cd9-42ff-9ecb-ce6f10197fe9" providerId="AD" clId="Web-{AC24BA4E-142C-DA7A-5DA0-2BB0691D7C4A}" dt="2026-07-01T12:10:12.443" v="204" actId="1076"/>
        <pc:sldMkLst>
          <pc:docMk/>
          <pc:sldMk cId="878616376" sldId="266"/>
        </pc:sldMkLst>
        <pc:spChg chg="mod">
          <ac:chgData name="Kamila Zikavska (2332569)" userId="S::2332569@student.uwtsd.ac.uk::cf9b8d55-9cd9-42ff-9ecb-ce6f10197fe9" providerId="AD" clId="Web-{AC24BA4E-142C-DA7A-5DA0-2BB0691D7C4A}" dt="2026-07-01T12:04:49.290" v="168" actId="1076"/>
          <ac:spMkLst>
            <pc:docMk/>
            <pc:sldMk cId="878616376" sldId="266"/>
            <ac:spMk id="2" creationId="{637DA402-EFD8-DBD4-E322-6D36993F3D61}"/>
          </ac:spMkLst>
        </pc:spChg>
        <pc:spChg chg="add mod">
          <ac:chgData name="Kamila Zikavska (2332569)" userId="S::2332569@student.uwtsd.ac.uk::cf9b8d55-9cd9-42ff-9ecb-ce6f10197fe9" providerId="AD" clId="Web-{AC24BA4E-142C-DA7A-5DA0-2BB0691D7C4A}" dt="2026-07-01T12:07:00.123" v="177" actId="20577"/>
          <ac:spMkLst>
            <pc:docMk/>
            <pc:sldMk cId="878616376" sldId="266"/>
            <ac:spMk id="8" creationId="{B4A89AB9-7C91-18FD-17BF-A75197890378}"/>
          </ac:spMkLst>
        </pc:spChg>
        <pc:spChg chg="add mod">
          <ac:chgData name="Kamila Zikavska (2332569)" userId="S::2332569@student.uwtsd.ac.uk::cf9b8d55-9cd9-42ff-9ecb-ce6f10197fe9" providerId="AD" clId="Web-{AC24BA4E-142C-DA7A-5DA0-2BB0691D7C4A}" dt="2026-07-01T12:10:12.443" v="204" actId="1076"/>
          <ac:spMkLst>
            <pc:docMk/>
            <pc:sldMk cId="878616376" sldId="266"/>
            <ac:spMk id="9" creationId="{487E9D97-342E-B0F9-7B11-EA6A6C1CFA97}"/>
          </ac:spMkLst>
        </pc:spChg>
        <pc:spChg chg="add">
          <ac:chgData name="Kamila Zikavska (2332569)" userId="S::2332569@student.uwtsd.ac.uk::cf9b8d55-9cd9-42ff-9ecb-ce6f10197fe9" providerId="AD" clId="Web-{AC24BA4E-142C-DA7A-5DA0-2BB0691D7C4A}" dt="2026-07-01T12:04:00.679" v="156"/>
          <ac:spMkLst>
            <pc:docMk/>
            <pc:sldMk cId="878616376" sldId="266"/>
            <ac:spMk id="21" creationId="{E91DC736-0EF8-4F87-9146-EBF1D2EE4D3D}"/>
          </ac:spMkLst>
        </pc:spChg>
        <pc:spChg chg="add">
          <ac:chgData name="Kamila Zikavska (2332569)" userId="S::2332569@student.uwtsd.ac.uk::cf9b8d55-9cd9-42ff-9ecb-ce6f10197fe9" providerId="AD" clId="Web-{AC24BA4E-142C-DA7A-5DA0-2BB0691D7C4A}" dt="2026-07-01T12:04:00.679" v="156"/>
          <ac:spMkLst>
            <pc:docMk/>
            <pc:sldMk cId="878616376" sldId="266"/>
            <ac:spMk id="23" creationId="{097CD68E-23E3-4007-8847-CD0944C4F7BE}"/>
          </ac:spMkLst>
        </pc:spChg>
        <pc:spChg chg="add">
          <ac:chgData name="Kamila Zikavska (2332569)" userId="S::2332569@student.uwtsd.ac.uk::cf9b8d55-9cd9-42ff-9ecb-ce6f10197fe9" providerId="AD" clId="Web-{AC24BA4E-142C-DA7A-5DA0-2BB0691D7C4A}" dt="2026-07-01T12:04:00.679" v="156"/>
          <ac:spMkLst>
            <pc:docMk/>
            <pc:sldMk cId="878616376" sldId="266"/>
            <ac:spMk id="25" creationId="{AF2F604E-43BE-4DC3-B983-E071523364F8}"/>
          </ac:spMkLst>
        </pc:spChg>
        <pc:spChg chg="add">
          <ac:chgData name="Kamila Zikavska (2332569)" userId="S::2332569@student.uwtsd.ac.uk::cf9b8d55-9cd9-42ff-9ecb-ce6f10197fe9" providerId="AD" clId="Web-{AC24BA4E-142C-DA7A-5DA0-2BB0691D7C4A}" dt="2026-07-01T12:04:00.679" v="156"/>
          <ac:spMkLst>
            <pc:docMk/>
            <pc:sldMk cId="878616376" sldId="266"/>
            <ac:spMk id="27" creationId="{08C9B587-E65E-4B52-B37C-ABEBB6E87928}"/>
          </ac:spMkLst>
        </pc:spChg>
        <pc:picChg chg="add mod ord">
          <ac:chgData name="Kamila Zikavska (2332569)" userId="S::2332569@student.uwtsd.ac.uk::cf9b8d55-9cd9-42ff-9ecb-ce6f10197fe9" providerId="AD" clId="Web-{AC24BA4E-142C-DA7A-5DA0-2BB0691D7C4A}" dt="2026-07-01T12:04:00.679" v="156"/>
          <ac:picMkLst>
            <pc:docMk/>
            <pc:sldMk cId="878616376" sldId="266"/>
            <ac:picMk id="7" creationId="{849B5C3A-A4E0-10BB-9924-77D7823C4B97}"/>
          </ac:picMkLst>
        </pc:picChg>
      </pc:sldChg>
      <pc:sldChg chg="modSp">
        <pc:chgData name="Kamila Zikavska (2332569)" userId="S::2332569@student.uwtsd.ac.uk::cf9b8d55-9cd9-42ff-9ecb-ce6f10197fe9" providerId="AD" clId="Web-{AC24BA4E-142C-DA7A-5DA0-2BB0691D7C4A}" dt="2026-07-01T12:11:50.650" v="250" actId="1076"/>
        <pc:sldMkLst>
          <pc:docMk/>
          <pc:sldMk cId="1261140946" sldId="268"/>
        </pc:sldMkLst>
        <pc:spChg chg="mod">
          <ac:chgData name="Kamila Zikavska (2332569)" userId="S::2332569@student.uwtsd.ac.uk::cf9b8d55-9cd9-42ff-9ecb-ce6f10197fe9" providerId="AD" clId="Web-{AC24BA4E-142C-DA7A-5DA0-2BB0691D7C4A}" dt="2026-07-01T12:10:48.835" v="218" actId="20577"/>
          <ac:spMkLst>
            <pc:docMk/>
            <pc:sldMk cId="1261140946" sldId="268"/>
            <ac:spMk id="9" creationId="{A8DC1849-5EDA-3F67-E27A-BFC97264F0CD}"/>
          </ac:spMkLst>
        </pc:spChg>
        <pc:picChg chg="mod">
          <ac:chgData name="Kamila Zikavska (2332569)" userId="S::2332569@student.uwtsd.ac.uk::cf9b8d55-9cd9-42ff-9ecb-ce6f10197fe9" providerId="AD" clId="Web-{AC24BA4E-142C-DA7A-5DA0-2BB0691D7C4A}" dt="2026-07-01T12:11:50.650" v="250" actId="1076"/>
          <ac:picMkLst>
            <pc:docMk/>
            <pc:sldMk cId="1261140946" sldId="268"/>
            <ac:picMk id="5" creationId="{24BAD53F-F44C-74B6-9C8D-764D48EA63E7}"/>
          </ac:picMkLst>
        </pc:picChg>
      </pc:sldChg>
      <pc:sldChg chg="modSp">
        <pc:chgData name="Kamila Zikavska (2332569)" userId="S::2332569@student.uwtsd.ac.uk::cf9b8d55-9cd9-42ff-9ecb-ce6f10197fe9" providerId="AD" clId="Web-{AC24BA4E-142C-DA7A-5DA0-2BB0691D7C4A}" dt="2026-07-01T12:11:32.743" v="246" actId="1076"/>
        <pc:sldMkLst>
          <pc:docMk/>
          <pc:sldMk cId="3982135121" sldId="269"/>
        </pc:sldMkLst>
        <pc:spChg chg="mod">
          <ac:chgData name="Kamila Zikavska (2332569)" userId="S::2332569@student.uwtsd.ac.uk::cf9b8d55-9cd9-42ff-9ecb-ce6f10197fe9" providerId="AD" clId="Web-{AC24BA4E-142C-DA7A-5DA0-2BB0691D7C4A}" dt="2026-07-01T12:11:20.868" v="241" actId="1076"/>
          <ac:spMkLst>
            <pc:docMk/>
            <pc:sldMk cId="3982135121" sldId="269"/>
            <ac:spMk id="4" creationId="{0EF63A4C-B378-ABB1-E343-5893E1E374C6}"/>
          </ac:spMkLst>
        </pc:spChg>
      </pc:sldChg>
      <pc:sldChg chg="modSp">
        <pc:chgData name="Kamila Zikavska (2332569)" userId="S::2332569@student.uwtsd.ac.uk::cf9b8d55-9cd9-42ff-9ecb-ce6f10197fe9" providerId="AD" clId="Web-{AC24BA4E-142C-DA7A-5DA0-2BB0691D7C4A}" dt="2026-07-01T12:11:39.087" v="247" actId="14100"/>
        <pc:sldMkLst>
          <pc:docMk/>
          <pc:sldMk cId="760752894" sldId="274"/>
        </pc:sldMkLst>
        <pc:spChg chg="mod">
          <ac:chgData name="Kamila Zikavska (2332569)" userId="S::2332569@student.uwtsd.ac.uk::cf9b8d55-9cd9-42ff-9ecb-ce6f10197fe9" providerId="AD" clId="Web-{AC24BA4E-142C-DA7A-5DA0-2BB0691D7C4A}" dt="2026-07-01T12:11:07.789" v="224" actId="1076"/>
          <ac:spMkLst>
            <pc:docMk/>
            <pc:sldMk cId="760752894" sldId="274"/>
            <ac:spMk id="9" creationId="{8D0D2027-D411-C576-2072-F7765C503B85}"/>
          </ac:spMkLst>
        </pc:spChg>
      </pc:sldChg>
    </pc:docChg>
  </pc:docChgLst>
  <pc:docChgLst>
    <pc:chgData name="Kamila Zikavska (2332569)" userId="S::2332569@student.uwtsd.ac.uk::cf9b8d55-9cd9-42ff-9ecb-ce6f10197fe9" providerId="AD" clId="Web-{5585AF98-F448-FE0A-83CC-1C30AE906CE8}"/>
    <pc:docChg chg="modSld">
      <pc:chgData name="Kamila Zikavska (2332569)" userId="S::2332569@student.uwtsd.ac.uk::cf9b8d55-9cd9-42ff-9ecb-ce6f10197fe9" providerId="AD" clId="Web-{5585AF98-F448-FE0A-83CC-1C30AE906CE8}" dt="2026-06-24T13:25:19.626" v="2" actId="14100"/>
      <pc:docMkLst>
        <pc:docMk/>
      </pc:docMkLst>
      <pc:sldChg chg="modSp">
        <pc:chgData name="Kamila Zikavska (2332569)" userId="S::2332569@student.uwtsd.ac.uk::cf9b8d55-9cd9-42ff-9ecb-ce6f10197fe9" providerId="AD" clId="Web-{5585AF98-F448-FE0A-83CC-1C30AE906CE8}" dt="2026-06-24T13:25:19.626" v="2" actId="14100"/>
        <pc:sldMkLst>
          <pc:docMk/>
          <pc:sldMk cId="1261140946" sldId="268"/>
        </pc:sldMkLst>
        <pc:spChg chg="mod">
          <ac:chgData name="Kamila Zikavska (2332569)" userId="S::2332569@student.uwtsd.ac.uk::cf9b8d55-9cd9-42ff-9ecb-ce6f10197fe9" providerId="AD" clId="Web-{5585AF98-F448-FE0A-83CC-1C30AE906CE8}" dt="2026-06-24T13:25:19.626" v="2" actId="14100"/>
          <ac:spMkLst>
            <pc:docMk/>
            <pc:sldMk cId="1261140946" sldId="268"/>
            <ac:spMk id="9" creationId="{A8DC1849-5EDA-3F67-E27A-BFC97264F0CD}"/>
          </ac:spMkLst>
        </pc:spChg>
      </pc:sldChg>
    </pc:docChg>
  </pc:docChgLst>
  <pc:docChgLst>
    <pc:chgData name="Kamila Zikavska (2332569)" userId="S::2332569@student.uwtsd.ac.uk::cf9b8d55-9cd9-42ff-9ecb-ce6f10197fe9" providerId="AD" clId="Web-{1554BE5C-CFED-DC79-AD84-16F0E3EB337E}"/>
    <pc:docChg chg="addSld delSld modSld sldOrd">
      <pc:chgData name="Kamila Zikavska (2332569)" userId="S::2332569@student.uwtsd.ac.uk::cf9b8d55-9cd9-42ff-9ecb-ce6f10197fe9" providerId="AD" clId="Web-{1554BE5C-CFED-DC79-AD84-16F0E3EB337E}" dt="2026-07-01T10:58:21.499" v="235" actId="20577"/>
      <pc:docMkLst>
        <pc:docMk/>
      </pc:docMkLst>
      <pc:sldChg chg="modSp">
        <pc:chgData name="Kamila Zikavska (2332569)" userId="S::2332569@student.uwtsd.ac.uk::cf9b8d55-9cd9-42ff-9ecb-ce6f10197fe9" providerId="AD" clId="Web-{1554BE5C-CFED-DC79-AD84-16F0E3EB337E}" dt="2026-07-01T10:55:31.493" v="213" actId="1076"/>
        <pc:sldMkLst>
          <pc:docMk/>
          <pc:sldMk cId="109857222" sldId="256"/>
        </pc:sldMkLst>
        <pc:spChg chg="mod">
          <ac:chgData name="Kamila Zikavska (2332569)" userId="S::2332569@student.uwtsd.ac.uk::cf9b8d55-9cd9-42ff-9ecb-ce6f10197fe9" providerId="AD" clId="Web-{1554BE5C-CFED-DC79-AD84-16F0E3EB337E}" dt="2026-07-01T10:43:25.560" v="128" actId="20577"/>
          <ac:spMkLst>
            <pc:docMk/>
            <pc:sldMk cId="109857222" sldId="256"/>
            <ac:spMk id="13" creationId="{0B7B81C1-5CE9-6CD0-14FE-C1C22A8A0803}"/>
          </ac:spMkLst>
        </pc:spChg>
        <pc:spChg chg="mod">
          <ac:chgData name="Kamila Zikavska (2332569)" userId="S::2332569@student.uwtsd.ac.uk::cf9b8d55-9cd9-42ff-9ecb-ce6f10197fe9" providerId="AD" clId="Web-{1554BE5C-CFED-DC79-AD84-16F0E3EB337E}" dt="2026-07-01T10:55:31.493" v="213" actId="1076"/>
          <ac:spMkLst>
            <pc:docMk/>
            <pc:sldMk cId="109857222" sldId="256"/>
            <ac:spMk id="14" creationId="{5E23DAAB-88E7-52EA-99B1-93F2909959BC}"/>
          </ac:spMkLst>
        </pc:spChg>
      </pc:sldChg>
      <pc:sldChg chg="modSp">
        <pc:chgData name="Kamila Zikavska (2332569)" userId="S::2332569@student.uwtsd.ac.uk::cf9b8d55-9cd9-42ff-9ecb-ce6f10197fe9" providerId="AD" clId="Web-{1554BE5C-CFED-DC79-AD84-16F0E3EB337E}" dt="2026-07-01T10:56:57.262" v="227" actId="1076"/>
        <pc:sldMkLst>
          <pc:docMk/>
          <pc:sldMk cId="2210413745" sldId="258"/>
        </pc:sldMkLst>
        <pc:spChg chg="mod">
          <ac:chgData name="Kamila Zikavska (2332569)" userId="S::2332569@student.uwtsd.ac.uk::cf9b8d55-9cd9-42ff-9ecb-ce6f10197fe9" providerId="AD" clId="Web-{1554BE5C-CFED-DC79-AD84-16F0E3EB337E}" dt="2026-07-01T10:56:57.262" v="227" actId="1076"/>
          <ac:spMkLst>
            <pc:docMk/>
            <pc:sldMk cId="2210413745" sldId="258"/>
            <ac:spMk id="10" creationId="{815FF25A-B01D-A81A-7633-BF276FA84116}"/>
          </ac:spMkLst>
        </pc:spChg>
      </pc:sldChg>
      <pc:sldChg chg="addSp delSp modSp addAnim">
        <pc:chgData name="Kamila Zikavska (2332569)" userId="S::2332569@student.uwtsd.ac.uk::cf9b8d55-9cd9-42ff-9ecb-ce6f10197fe9" providerId="AD" clId="Web-{1554BE5C-CFED-DC79-AD84-16F0E3EB337E}" dt="2026-07-01T10:45:51.487" v="151" actId="1076"/>
        <pc:sldMkLst>
          <pc:docMk/>
          <pc:sldMk cId="689434938" sldId="259"/>
        </pc:sldMkLst>
        <pc:spChg chg="mod">
          <ac:chgData name="Kamila Zikavska (2332569)" userId="S::2332569@student.uwtsd.ac.uk::cf9b8d55-9cd9-42ff-9ecb-ce6f10197fe9" providerId="AD" clId="Web-{1554BE5C-CFED-DC79-AD84-16F0E3EB337E}" dt="2026-07-01T10:45:51.487" v="151" actId="1076"/>
          <ac:spMkLst>
            <pc:docMk/>
            <pc:sldMk cId="689434938" sldId="259"/>
            <ac:spMk id="10" creationId="{5D920506-383C-FE10-6987-7E05071511C4}"/>
          </ac:spMkLst>
        </pc:spChg>
        <pc:picChg chg="add mod">
          <ac:chgData name="Kamila Zikavska (2332569)" userId="S::2332569@student.uwtsd.ac.uk::cf9b8d55-9cd9-42ff-9ecb-ce6f10197fe9" providerId="AD" clId="Web-{1554BE5C-CFED-DC79-AD84-16F0E3EB337E}" dt="2026-07-01T10:44:44.938" v="137" actId="1076"/>
          <ac:picMkLst>
            <pc:docMk/>
            <pc:sldMk cId="689434938" sldId="259"/>
            <ac:picMk id="4" creationId="{F4E98679-046E-D3B7-9FC9-F21D8421D128}"/>
          </ac:picMkLst>
        </pc:picChg>
      </pc:sldChg>
      <pc:sldChg chg="modSp">
        <pc:chgData name="Kamila Zikavska (2332569)" userId="S::2332569@student.uwtsd.ac.uk::cf9b8d55-9cd9-42ff-9ecb-ce6f10197fe9" providerId="AD" clId="Web-{1554BE5C-CFED-DC79-AD84-16F0E3EB337E}" dt="2026-07-01T10:57:14.168" v="232" actId="20577"/>
        <pc:sldMkLst>
          <pc:docMk/>
          <pc:sldMk cId="4141057441" sldId="262"/>
        </pc:sldMkLst>
        <pc:spChg chg="mod">
          <ac:chgData name="Kamila Zikavska (2332569)" userId="S::2332569@student.uwtsd.ac.uk::cf9b8d55-9cd9-42ff-9ecb-ce6f10197fe9" providerId="AD" clId="Web-{1554BE5C-CFED-DC79-AD84-16F0E3EB337E}" dt="2026-07-01T10:57:14.168" v="232" actId="20577"/>
          <ac:spMkLst>
            <pc:docMk/>
            <pc:sldMk cId="4141057441" sldId="262"/>
            <ac:spMk id="11" creationId="{E7E9069E-A42D-E0CE-DD18-4C495AD57A14}"/>
          </ac:spMkLst>
        </pc:spChg>
      </pc:sldChg>
      <pc:sldChg chg="addSp delSp modSp">
        <pc:chgData name="Kamila Zikavska (2332569)" userId="S::2332569@student.uwtsd.ac.uk::cf9b8d55-9cd9-42ff-9ecb-ce6f10197fe9" providerId="AD" clId="Web-{1554BE5C-CFED-DC79-AD84-16F0E3EB337E}" dt="2026-07-01T10:58:21.499" v="235" actId="20577"/>
        <pc:sldMkLst>
          <pc:docMk/>
          <pc:sldMk cId="704890620" sldId="270"/>
        </pc:sldMkLst>
        <pc:spChg chg="mod">
          <ac:chgData name="Kamila Zikavska (2332569)" userId="S::2332569@student.uwtsd.ac.uk::cf9b8d55-9cd9-42ff-9ecb-ce6f10197fe9" providerId="AD" clId="Web-{1554BE5C-CFED-DC79-AD84-16F0E3EB337E}" dt="2026-07-01T10:58:21.499" v="235" actId="20577"/>
          <ac:spMkLst>
            <pc:docMk/>
            <pc:sldMk cId="704890620" sldId="270"/>
            <ac:spMk id="8" creationId="{C4258477-E65E-9866-7EAC-0784B76E738E}"/>
          </ac:spMkLst>
        </pc:spChg>
        <pc:picChg chg="add mod">
          <ac:chgData name="Kamila Zikavska (2332569)" userId="S::2332569@student.uwtsd.ac.uk::cf9b8d55-9cd9-42ff-9ecb-ce6f10197fe9" providerId="AD" clId="Web-{1554BE5C-CFED-DC79-AD84-16F0E3EB337E}" dt="2026-07-01T10:25:29.694" v="16" actId="1076"/>
          <ac:picMkLst>
            <pc:docMk/>
            <pc:sldMk cId="704890620" sldId="270"/>
            <ac:picMk id="4" creationId="{21F54B80-41D6-4F1E-45DB-AB66D56C0DB1}"/>
          </ac:picMkLst>
        </pc:picChg>
      </pc:sldChg>
      <pc:sldChg chg="addSp delSp modSp new mod ord setBg">
        <pc:chgData name="Kamila Zikavska (2332569)" userId="S::2332569@student.uwtsd.ac.uk::cf9b8d55-9cd9-42ff-9ecb-ce6f10197fe9" providerId="AD" clId="Web-{1554BE5C-CFED-DC79-AD84-16F0E3EB337E}" dt="2026-07-01T10:56:04.432" v="218" actId="1076"/>
        <pc:sldMkLst>
          <pc:docMk/>
          <pc:sldMk cId="3894725796" sldId="275"/>
        </pc:sldMkLst>
        <pc:spChg chg="add mod">
          <ac:chgData name="Kamila Zikavska (2332569)" userId="S::2332569@student.uwtsd.ac.uk::cf9b8d55-9cd9-42ff-9ecb-ce6f10197fe9" providerId="AD" clId="Web-{1554BE5C-CFED-DC79-AD84-16F0E3EB337E}" dt="2026-07-01T10:39:37.958" v="72" actId="20577"/>
          <ac:spMkLst>
            <pc:docMk/>
            <pc:sldMk cId="3894725796" sldId="275"/>
            <ac:spMk id="5" creationId="{6D44620E-2BB6-FEA3-C6D8-FECFFAE1DC82}"/>
          </ac:spMkLst>
        </pc:spChg>
        <pc:spChg chg="add mod">
          <ac:chgData name="Kamila Zikavska (2332569)" userId="S::2332569@student.uwtsd.ac.uk::cf9b8d55-9cd9-42ff-9ecb-ce6f10197fe9" providerId="AD" clId="Web-{1554BE5C-CFED-DC79-AD84-16F0E3EB337E}" dt="2026-07-01T10:56:01.306" v="217" actId="1076"/>
          <ac:spMkLst>
            <pc:docMk/>
            <pc:sldMk cId="3894725796" sldId="275"/>
            <ac:spMk id="6" creationId="{66A19D97-73D1-9949-F040-C01BCD0DCD8C}"/>
          </ac:spMkLst>
        </pc:spChg>
        <pc:spChg chg="add del mod">
          <ac:chgData name="Kamila Zikavska (2332569)" userId="S::2332569@student.uwtsd.ac.uk::cf9b8d55-9cd9-42ff-9ecb-ce6f10197fe9" providerId="AD" clId="Web-{1554BE5C-CFED-DC79-AD84-16F0E3EB337E}" dt="2026-07-01T10:43:49.920" v="133" actId="14100"/>
          <ac:spMkLst>
            <pc:docMk/>
            <pc:sldMk cId="3894725796" sldId="275"/>
            <ac:spMk id="21" creationId="{BD961400-EA4C-DC76-2CEF-FAE78DA1F91B}"/>
          </ac:spMkLst>
        </pc:spChg>
        <pc:spChg chg="add">
          <ac:chgData name="Kamila Zikavska (2332569)" userId="S::2332569@student.uwtsd.ac.uk::cf9b8d55-9cd9-42ff-9ecb-ce6f10197fe9" providerId="AD" clId="Web-{1554BE5C-CFED-DC79-AD84-16F0E3EB337E}" dt="2026-07-01T10:39:13.238" v="65"/>
          <ac:spMkLst>
            <pc:docMk/>
            <pc:sldMk cId="3894725796" sldId="275"/>
            <ac:spMk id="24" creationId="{743AA782-23D1-4521-8CAD-47662984AA08}"/>
          </ac:spMkLst>
        </pc:spChg>
        <pc:spChg chg="add">
          <ac:chgData name="Kamila Zikavska (2332569)" userId="S::2332569@student.uwtsd.ac.uk::cf9b8d55-9cd9-42ff-9ecb-ce6f10197fe9" providerId="AD" clId="Web-{1554BE5C-CFED-DC79-AD84-16F0E3EB337E}" dt="2026-07-01T10:39:13.238" v="65"/>
          <ac:spMkLst>
            <pc:docMk/>
            <pc:sldMk cId="3894725796" sldId="275"/>
            <ac:spMk id="26" creationId="{650D18FE-0824-4A46-B22C-A86B52E5780A}"/>
          </ac:spMkLst>
        </pc:spChg>
        <pc:picChg chg="add mod ord">
          <ac:chgData name="Kamila Zikavska (2332569)" userId="S::2332569@student.uwtsd.ac.uk::cf9b8d55-9cd9-42ff-9ecb-ce6f10197fe9" providerId="AD" clId="Web-{1554BE5C-CFED-DC79-AD84-16F0E3EB337E}" dt="2026-07-01T10:56:04.432" v="218" actId="1076"/>
          <ac:picMkLst>
            <pc:docMk/>
            <pc:sldMk cId="3894725796" sldId="275"/>
            <ac:picMk id="4" creationId="{6C511D9B-5617-6153-E72E-F2093A030409}"/>
          </ac:picMkLst>
        </pc:picChg>
      </pc:sldChg>
    </pc:docChg>
  </pc:docChgLst>
  <pc:docChgLst>
    <pc:chgData name="Kamila Zikavska (2332569)" userId="S::2332569@student.uwtsd.ac.uk::cf9b8d55-9cd9-42ff-9ecb-ce6f10197fe9" providerId="AD" clId="Web-{6F6F0C0E-6FD1-43D1-37B1-E4DD0B4106C1}"/>
    <pc:docChg chg="addSld delSld modSld sldOrd">
      <pc:chgData name="Kamila Zikavska (2332569)" userId="S::2332569@student.uwtsd.ac.uk::cf9b8d55-9cd9-42ff-9ecb-ce6f10197fe9" providerId="AD" clId="Web-{6F6F0C0E-6FD1-43D1-37B1-E4DD0B4106C1}" dt="2026-07-08T10:46:29.205" v="190" actId="1076"/>
      <pc:docMkLst>
        <pc:docMk/>
      </pc:docMkLst>
      <pc:sldChg chg="modSp">
        <pc:chgData name="Kamila Zikavska (2332569)" userId="S::2332569@student.uwtsd.ac.uk::cf9b8d55-9cd9-42ff-9ecb-ce6f10197fe9" providerId="AD" clId="Web-{6F6F0C0E-6FD1-43D1-37B1-E4DD0B4106C1}" dt="2026-07-08T10:16:29.047" v="18" actId="20577"/>
        <pc:sldMkLst>
          <pc:docMk/>
          <pc:sldMk cId="109857222" sldId="256"/>
        </pc:sldMkLst>
        <pc:spChg chg="mod">
          <ac:chgData name="Kamila Zikavska (2332569)" userId="S::2332569@student.uwtsd.ac.uk::cf9b8d55-9cd9-42ff-9ecb-ce6f10197fe9" providerId="AD" clId="Web-{6F6F0C0E-6FD1-43D1-37B1-E4DD0B4106C1}" dt="2026-07-08T10:16:29.047" v="18" actId="20577"/>
          <ac:spMkLst>
            <pc:docMk/>
            <pc:sldMk cId="109857222" sldId="256"/>
            <ac:spMk id="13" creationId="{0B7B81C1-5CE9-6CD0-14FE-C1C22A8A0803}"/>
          </ac:spMkLst>
        </pc:spChg>
      </pc:sldChg>
      <pc:sldChg chg="addSp delSp modSp addAnim delAnim">
        <pc:chgData name="Kamila Zikavska (2332569)" userId="S::2332569@student.uwtsd.ac.uk::cf9b8d55-9cd9-42ff-9ecb-ce6f10197fe9" providerId="AD" clId="Web-{6F6F0C0E-6FD1-43D1-37B1-E4DD0B4106C1}" dt="2026-07-08T10:17:34.739" v="21" actId="20577"/>
        <pc:sldMkLst>
          <pc:docMk/>
          <pc:sldMk cId="2210413745" sldId="258"/>
        </pc:sldMkLst>
        <pc:spChg chg="add del mod">
          <ac:chgData name="Kamila Zikavska (2332569)" userId="S::2332569@student.uwtsd.ac.uk::cf9b8d55-9cd9-42ff-9ecb-ce6f10197fe9" providerId="AD" clId="Web-{6F6F0C0E-6FD1-43D1-37B1-E4DD0B4106C1}" dt="2026-07-08T09:43:10.282" v="4" actId="20577"/>
          <ac:spMkLst>
            <pc:docMk/>
            <pc:sldMk cId="2210413745" sldId="258"/>
            <ac:spMk id="7" creationId="{13BA1608-C81C-2E29-CD04-96830A14877B}"/>
          </ac:spMkLst>
        </pc:spChg>
        <pc:spChg chg="mod">
          <ac:chgData name="Kamila Zikavska (2332569)" userId="S::2332569@student.uwtsd.ac.uk::cf9b8d55-9cd9-42ff-9ecb-ce6f10197fe9" providerId="AD" clId="Web-{6F6F0C0E-6FD1-43D1-37B1-E4DD0B4106C1}" dt="2026-07-08T10:17:34.739" v="21" actId="20577"/>
          <ac:spMkLst>
            <pc:docMk/>
            <pc:sldMk cId="2210413745" sldId="258"/>
            <ac:spMk id="9" creationId="{9A4423B9-CE68-90E3-A745-9AAA03DA0C06}"/>
          </ac:spMkLst>
        </pc:spChg>
      </pc:sldChg>
      <pc:sldChg chg="modSp">
        <pc:chgData name="Kamila Zikavska (2332569)" userId="S::2332569@student.uwtsd.ac.uk::cf9b8d55-9cd9-42ff-9ecb-ce6f10197fe9" providerId="AD" clId="Web-{6F6F0C0E-6FD1-43D1-37B1-E4DD0B4106C1}" dt="2026-07-08T10:21:05.004" v="27" actId="20577"/>
        <pc:sldMkLst>
          <pc:docMk/>
          <pc:sldMk cId="689434938" sldId="259"/>
        </pc:sldMkLst>
        <pc:spChg chg="mod">
          <ac:chgData name="Kamila Zikavska (2332569)" userId="S::2332569@student.uwtsd.ac.uk::cf9b8d55-9cd9-42ff-9ecb-ce6f10197fe9" providerId="AD" clId="Web-{6F6F0C0E-6FD1-43D1-37B1-E4DD0B4106C1}" dt="2026-07-08T10:21:05.004" v="27" actId="20577"/>
          <ac:spMkLst>
            <pc:docMk/>
            <pc:sldMk cId="689434938" sldId="259"/>
            <ac:spMk id="8" creationId="{01FD66D1-D24B-5BA4-B4D6-DE92B99C8AE6}"/>
          </ac:spMkLst>
        </pc:spChg>
      </pc:sldChg>
      <pc:sldChg chg="modSp">
        <pc:chgData name="Kamila Zikavska (2332569)" userId="S::2332569@student.uwtsd.ac.uk::cf9b8d55-9cd9-42ff-9ecb-ce6f10197fe9" providerId="AD" clId="Web-{6F6F0C0E-6FD1-43D1-37B1-E4DD0B4106C1}" dt="2026-07-08T10:21:50.820" v="28" actId="20577"/>
        <pc:sldMkLst>
          <pc:docMk/>
          <pc:sldMk cId="1341807979" sldId="264"/>
        </pc:sldMkLst>
        <pc:spChg chg="mod">
          <ac:chgData name="Kamila Zikavska (2332569)" userId="S::2332569@student.uwtsd.ac.uk::cf9b8d55-9cd9-42ff-9ecb-ce6f10197fe9" providerId="AD" clId="Web-{6F6F0C0E-6FD1-43D1-37B1-E4DD0B4106C1}" dt="2026-07-08T10:21:50.820" v="28" actId="20577"/>
          <ac:spMkLst>
            <pc:docMk/>
            <pc:sldMk cId="1341807979" sldId="264"/>
            <ac:spMk id="6" creationId="{1B0FB27A-C964-D612-0809-56CFE23FC935}"/>
          </ac:spMkLst>
        </pc:spChg>
        <pc:spChg chg="mod">
          <ac:chgData name="Kamila Zikavska (2332569)" userId="S::2332569@student.uwtsd.ac.uk::cf9b8d55-9cd9-42ff-9ecb-ce6f10197fe9" providerId="AD" clId="Web-{6F6F0C0E-6FD1-43D1-37B1-E4DD0B4106C1}" dt="2026-07-08T09:59:43.179" v="5" actId="20577"/>
          <ac:spMkLst>
            <pc:docMk/>
            <pc:sldMk cId="1341807979" sldId="264"/>
            <ac:spMk id="15" creationId="{A22ADEBA-6AFE-33EB-CD7E-BC172784AD98}"/>
          </ac:spMkLst>
        </pc:spChg>
      </pc:sldChg>
      <pc:sldChg chg="modSp">
        <pc:chgData name="Kamila Zikavska (2332569)" userId="S::2332569@student.uwtsd.ac.uk::cf9b8d55-9cd9-42ff-9ecb-ce6f10197fe9" providerId="AD" clId="Web-{6F6F0C0E-6FD1-43D1-37B1-E4DD0B4106C1}" dt="2026-07-08T10:24:31.394" v="31" actId="20577"/>
        <pc:sldMkLst>
          <pc:docMk/>
          <pc:sldMk cId="240480015" sldId="265"/>
        </pc:sldMkLst>
        <pc:spChg chg="mod">
          <ac:chgData name="Kamila Zikavska (2332569)" userId="S::2332569@student.uwtsd.ac.uk::cf9b8d55-9cd9-42ff-9ecb-ce6f10197fe9" providerId="AD" clId="Web-{6F6F0C0E-6FD1-43D1-37B1-E4DD0B4106C1}" dt="2026-07-08T10:24:31.394" v="31" actId="20577"/>
          <ac:spMkLst>
            <pc:docMk/>
            <pc:sldMk cId="240480015" sldId="265"/>
            <ac:spMk id="8" creationId="{AC1FD037-79E5-9A7D-E999-4C91CB944A46}"/>
          </ac:spMkLst>
        </pc:spChg>
      </pc:sldChg>
      <pc:sldChg chg="modSp">
        <pc:chgData name="Kamila Zikavska (2332569)" userId="S::2332569@student.uwtsd.ac.uk::cf9b8d55-9cd9-42ff-9ecb-ce6f10197fe9" providerId="AD" clId="Web-{6F6F0C0E-6FD1-43D1-37B1-E4DD0B4106C1}" dt="2026-07-08T10:25:43.946" v="36" actId="20577"/>
        <pc:sldMkLst>
          <pc:docMk/>
          <pc:sldMk cId="878616376" sldId="266"/>
        </pc:sldMkLst>
        <pc:spChg chg="mod">
          <ac:chgData name="Kamila Zikavska (2332569)" userId="S::2332569@student.uwtsd.ac.uk::cf9b8d55-9cd9-42ff-9ecb-ce6f10197fe9" providerId="AD" clId="Web-{6F6F0C0E-6FD1-43D1-37B1-E4DD0B4106C1}" dt="2026-07-08T10:25:43.946" v="36" actId="20577"/>
          <ac:spMkLst>
            <pc:docMk/>
            <pc:sldMk cId="878616376" sldId="266"/>
            <ac:spMk id="8" creationId="{B4A89AB9-7C91-18FD-17BF-A75197890378}"/>
          </ac:spMkLst>
        </pc:spChg>
      </pc:sldChg>
      <pc:sldChg chg="modSp">
        <pc:chgData name="Kamila Zikavska (2332569)" userId="S::2332569@student.uwtsd.ac.uk::cf9b8d55-9cd9-42ff-9ecb-ce6f10197fe9" providerId="AD" clId="Web-{6F6F0C0E-6FD1-43D1-37B1-E4DD0B4106C1}" dt="2026-07-08T10:45:33.717" v="175" actId="20577"/>
        <pc:sldMkLst>
          <pc:docMk/>
          <pc:sldMk cId="3982135121" sldId="269"/>
        </pc:sldMkLst>
        <pc:spChg chg="mod">
          <ac:chgData name="Kamila Zikavska (2332569)" userId="S::2332569@student.uwtsd.ac.uk::cf9b8d55-9cd9-42ff-9ecb-ce6f10197fe9" providerId="AD" clId="Web-{6F6F0C0E-6FD1-43D1-37B1-E4DD0B4106C1}" dt="2026-07-08T10:45:33.717" v="175" actId="20577"/>
          <ac:spMkLst>
            <pc:docMk/>
            <pc:sldMk cId="3982135121" sldId="269"/>
            <ac:spMk id="4" creationId="{0EF63A4C-B378-ABB1-E343-5893E1E374C6}"/>
          </ac:spMkLst>
        </pc:spChg>
      </pc:sldChg>
      <pc:sldChg chg="modSp">
        <pc:chgData name="Kamila Zikavska (2332569)" userId="S::2332569@student.uwtsd.ac.uk::cf9b8d55-9cd9-42ff-9ecb-ce6f10197fe9" providerId="AD" clId="Web-{6F6F0C0E-6FD1-43D1-37B1-E4DD0B4106C1}" dt="2026-07-08T10:20:34.658" v="25" actId="20577"/>
        <pc:sldMkLst>
          <pc:docMk/>
          <pc:sldMk cId="704890620" sldId="270"/>
        </pc:sldMkLst>
        <pc:spChg chg="mod">
          <ac:chgData name="Kamila Zikavska (2332569)" userId="S::2332569@student.uwtsd.ac.uk::cf9b8d55-9cd9-42ff-9ecb-ce6f10197fe9" providerId="AD" clId="Web-{6F6F0C0E-6FD1-43D1-37B1-E4DD0B4106C1}" dt="2026-07-08T10:20:34.658" v="25" actId="20577"/>
          <ac:spMkLst>
            <pc:docMk/>
            <pc:sldMk cId="704890620" sldId="270"/>
            <ac:spMk id="7" creationId="{D33ABE5E-53A8-7DCF-1A0A-CD092CC8F54D}"/>
          </ac:spMkLst>
        </pc:spChg>
      </pc:sldChg>
      <pc:sldChg chg="modSp">
        <pc:chgData name="Kamila Zikavska (2332569)" userId="S::2332569@student.uwtsd.ac.uk::cf9b8d55-9cd9-42ff-9ecb-ce6f10197fe9" providerId="AD" clId="Web-{6F6F0C0E-6FD1-43D1-37B1-E4DD0B4106C1}" dt="2026-07-08T10:16:17.968" v="17" actId="20577"/>
        <pc:sldMkLst>
          <pc:docMk/>
          <pc:sldMk cId="3894725796" sldId="275"/>
        </pc:sldMkLst>
        <pc:spChg chg="mod">
          <ac:chgData name="Kamila Zikavska (2332569)" userId="S::2332569@student.uwtsd.ac.uk::cf9b8d55-9cd9-42ff-9ecb-ce6f10197fe9" providerId="AD" clId="Web-{6F6F0C0E-6FD1-43D1-37B1-E4DD0B4106C1}" dt="2026-07-08T09:34:37.464" v="1" actId="20577"/>
          <ac:spMkLst>
            <pc:docMk/>
            <pc:sldMk cId="3894725796" sldId="275"/>
            <ac:spMk id="6" creationId="{66A19D97-73D1-9949-F040-C01BCD0DCD8C}"/>
          </ac:spMkLst>
        </pc:spChg>
        <pc:spChg chg="mod">
          <ac:chgData name="Kamila Zikavska (2332569)" userId="S::2332569@student.uwtsd.ac.uk::cf9b8d55-9cd9-42ff-9ecb-ce6f10197fe9" providerId="AD" clId="Web-{6F6F0C0E-6FD1-43D1-37B1-E4DD0B4106C1}" dt="2026-07-08T10:16:17.968" v="17" actId="20577"/>
          <ac:spMkLst>
            <pc:docMk/>
            <pc:sldMk cId="3894725796" sldId="275"/>
            <ac:spMk id="7" creationId="{892296D7-7020-F7D3-B40E-72C490F1C3C4}"/>
          </ac:spMkLst>
        </pc:spChg>
      </pc:sldChg>
      <pc:sldChg chg="new del">
        <pc:chgData name="Kamila Zikavska (2332569)" userId="S::2332569@student.uwtsd.ac.uk::cf9b8d55-9cd9-42ff-9ecb-ce6f10197fe9" providerId="AD" clId="Web-{6F6F0C0E-6FD1-43D1-37B1-E4DD0B4106C1}" dt="2026-07-08T10:29:30.102" v="38"/>
        <pc:sldMkLst>
          <pc:docMk/>
          <pc:sldMk cId="3375024128" sldId="276"/>
        </pc:sldMkLst>
      </pc:sldChg>
      <pc:sldChg chg="addSp delSp modSp add ord replId delAnim">
        <pc:chgData name="Kamila Zikavska (2332569)" userId="S::2332569@student.uwtsd.ac.uk::cf9b8d55-9cd9-42ff-9ecb-ce6f10197fe9" providerId="AD" clId="Web-{6F6F0C0E-6FD1-43D1-37B1-E4DD0B4106C1}" dt="2026-07-08T10:46:29.205" v="190" actId="1076"/>
        <pc:sldMkLst>
          <pc:docMk/>
          <pc:sldMk cId="3939403296" sldId="276"/>
        </pc:sldMkLst>
        <pc:spChg chg="add mod">
          <ac:chgData name="Kamila Zikavska (2332569)" userId="S::2332569@student.uwtsd.ac.uk::cf9b8d55-9cd9-42ff-9ecb-ce6f10197fe9" providerId="AD" clId="Web-{6F6F0C0E-6FD1-43D1-37B1-E4DD0B4106C1}" dt="2026-07-08T10:35:48.348" v="95" actId="1076"/>
          <ac:spMkLst>
            <pc:docMk/>
            <pc:sldMk cId="3939403296" sldId="276"/>
            <ac:spMk id="2" creationId="{B25A5801-F3FA-0F95-BD94-A73A22EF11C0}"/>
          </ac:spMkLst>
        </pc:spChg>
        <pc:spChg chg="add mod">
          <ac:chgData name="Kamila Zikavska (2332569)" userId="S::2332569@student.uwtsd.ac.uk::cf9b8d55-9cd9-42ff-9ecb-ce6f10197fe9" providerId="AD" clId="Web-{6F6F0C0E-6FD1-43D1-37B1-E4DD0B4106C1}" dt="2026-07-08T10:46:29.205" v="190" actId="1076"/>
          <ac:spMkLst>
            <pc:docMk/>
            <pc:sldMk cId="3939403296" sldId="276"/>
            <ac:spMk id="4" creationId="{1574E1A2-CF50-8B2B-A1D5-39D8B1B197B2}"/>
          </ac:spMkLst>
        </pc:spChg>
        <pc:spChg chg="add del mod">
          <ac:chgData name="Kamila Zikavska (2332569)" userId="S::2332569@student.uwtsd.ac.uk::cf9b8d55-9cd9-42ff-9ecb-ce6f10197fe9" providerId="AD" clId="Web-{6F6F0C0E-6FD1-43D1-37B1-E4DD0B4106C1}" dt="2026-07-08T10:42:36.204" v="153"/>
          <ac:spMkLst>
            <pc:docMk/>
            <pc:sldMk cId="3939403296" sldId="276"/>
            <ac:spMk id="5" creationId="{F8F39649-8B49-12CC-5F1C-6ABD2D0EDBFD}"/>
          </ac:spMkLst>
        </pc:spChg>
        <pc:spChg chg="add mod">
          <ac:chgData name="Kamila Zikavska (2332569)" userId="S::2332569@student.uwtsd.ac.uk::cf9b8d55-9cd9-42ff-9ecb-ce6f10197fe9" providerId="AD" clId="Web-{6F6F0C0E-6FD1-43D1-37B1-E4DD0B4106C1}" dt="2026-07-08T10:42:54.253" v="157" actId="20577"/>
          <ac:spMkLst>
            <pc:docMk/>
            <pc:sldMk cId="3939403296" sldId="276"/>
            <ac:spMk id="8" creationId="{0607A480-FA66-D0E4-16D8-0368F9EC8462}"/>
          </ac:spMkLst>
        </pc:spChg>
        <pc:spChg chg="del mod">
          <ac:chgData name="Kamila Zikavska (2332569)" userId="S::2332569@student.uwtsd.ac.uk::cf9b8d55-9cd9-42ff-9ecb-ce6f10197fe9" providerId="AD" clId="Web-{6F6F0C0E-6FD1-43D1-37B1-E4DD0B4106C1}" dt="2026-07-08T10:30:00.120" v="43"/>
          <ac:spMkLst>
            <pc:docMk/>
            <pc:sldMk cId="3939403296" sldId="276"/>
            <ac:spMk id="9" creationId="{95D43D91-8DFC-780A-277A-E607D66B1C38}"/>
          </ac:spMkLst>
        </pc:spChg>
        <pc:spChg chg="add mod">
          <ac:chgData name="Kamila Zikavska (2332569)" userId="S::2332569@student.uwtsd.ac.uk::cf9b8d55-9cd9-42ff-9ecb-ce6f10197fe9" providerId="AD" clId="Web-{6F6F0C0E-6FD1-43D1-37B1-E4DD0B4106C1}" dt="2026-07-08T10:46:23.142" v="189" actId="14100"/>
          <ac:spMkLst>
            <pc:docMk/>
            <pc:sldMk cId="3939403296" sldId="276"/>
            <ac:spMk id="10" creationId="{AA993A9C-C23B-E0EB-46D6-B2C4CEC24CD6}"/>
          </ac:spMkLst>
        </pc:spChg>
        <pc:picChg chg="add mod modCrop">
          <ac:chgData name="Kamila Zikavska (2332569)" userId="S::2332569@student.uwtsd.ac.uk::cf9b8d55-9cd9-42ff-9ecb-ce6f10197fe9" providerId="AD" clId="Web-{6F6F0C0E-6FD1-43D1-37B1-E4DD0B4106C1}" dt="2026-07-08T10:38:22.155" v="110" actId="14100"/>
          <ac:picMkLst>
            <pc:docMk/>
            <pc:sldMk cId="3939403296" sldId="276"/>
            <ac:picMk id="7" creationId="{ECF05FA2-04E4-2B9D-6059-4F516B66AFA1}"/>
          </ac:picMkLst>
        </pc:picChg>
        <pc:picChg chg="del">
          <ac:chgData name="Kamila Zikavska (2332569)" userId="S::2332569@student.uwtsd.ac.uk::cf9b8d55-9cd9-42ff-9ecb-ce6f10197fe9" providerId="AD" clId="Web-{6F6F0C0E-6FD1-43D1-37B1-E4DD0B4106C1}" dt="2026-07-08T10:30:03.604" v="44"/>
          <ac:picMkLst>
            <pc:docMk/>
            <pc:sldMk cId="3939403296" sldId="276"/>
            <ac:picMk id="11" creationId="{065E8E1A-6C28-B317-FEF8-381948CE9E21}"/>
          </ac:picMkLst>
        </pc:picChg>
      </pc:sldChg>
    </pc:docChg>
  </pc:docChgLst>
  <pc:docChgLst>
    <pc:chgData name="Kamila Zikavska (2332569)" userId="S::2332569@student.uwtsd.ac.uk::cf9b8d55-9cd9-42ff-9ecb-ce6f10197fe9" providerId="AD" clId="Web-{C8A39A47-5DBE-F024-3D0B-5ABB14A25DFB}"/>
    <pc:docChg chg="mod addSld delSld modSld sldOrd addMainMaster delMainMaster modMainMaster">
      <pc:chgData name="Kamila Zikavska (2332569)" userId="S::2332569@student.uwtsd.ac.uk::cf9b8d55-9cd9-42ff-9ecb-ce6f10197fe9" providerId="AD" clId="Web-{C8A39A47-5DBE-F024-3D0B-5ABB14A25DFB}" dt="2026-06-24T13:11:13.818" v="1547" actId="1076"/>
      <pc:docMkLst>
        <pc:docMk/>
      </pc:docMkLst>
      <pc:sldChg chg="addSp delSp modSp mod setBg modClrScheme chgLayout">
        <pc:chgData name="Kamila Zikavska (2332569)" userId="S::2332569@student.uwtsd.ac.uk::cf9b8d55-9cd9-42ff-9ecb-ce6f10197fe9" providerId="AD" clId="Web-{C8A39A47-5DBE-F024-3D0B-5ABB14A25DFB}" dt="2026-06-24T10:39:21.601" v="245" actId="14100"/>
        <pc:sldMkLst>
          <pc:docMk/>
          <pc:sldMk cId="109857222" sldId="256"/>
        </pc:sldMkLst>
        <pc:spChg chg="mod ord">
          <ac:chgData name="Kamila Zikavska (2332569)" userId="S::2332569@student.uwtsd.ac.uk::cf9b8d55-9cd9-42ff-9ecb-ce6f10197fe9" providerId="AD" clId="Web-{C8A39A47-5DBE-F024-3D0B-5ABB14A25DFB}" dt="2026-06-24T10:32:19.522" v="190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Kamila Zikavska (2332569)" userId="S::2332569@student.uwtsd.ac.uk::cf9b8d55-9cd9-42ff-9ecb-ce6f10197fe9" providerId="AD" clId="Web-{C8A39A47-5DBE-F024-3D0B-5ABB14A25DFB}" dt="2026-06-24T10:32:48.571" v="199" actId="1076"/>
          <ac:spMkLst>
            <pc:docMk/>
            <pc:sldMk cId="109857222" sldId="256"/>
            <ac:spMk id="11" creationId="{0C9C5DFA-516F-1E88-83BD-6F68771D9057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0:33:51.388" v="218" actId="1076"/>
          <ac:spMkLst>
            <pc:docMk/>
            <pc:sldMk cId="109857222" sldId="256"/>
            <ac:spMk id="13" creationId="{0B7B81C1-5CE9-6CD0-14FE-C1C22A8A0803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0:39:21.601" v="245" actId="14100"/>
          <ac:spMkLst>
            <pc:docMk/>
            <pc:sldMk cId="109857222" sldId="256"/>
            <ac:spMk id="14" creationId="{5E23DAAB-88E7-52EA-99B1-93F2909959BC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0:32:19.522" v="190"/>
          <ac:spMkLst>
            <pc:docMk/>
            <pc:sldMk cId="109857222" sldId="256"/>
            <ac:spMk id="17" creationId="{E91DC736-0EF8-4F87-9146-EBF1D2EE4D3D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0:32:19.522" v="190"/>
          <ac:spMkLst>
            <pc:docMk/>
            <pc:sldMk cId="109857222" sldId="256"/>
            <ac:spMk id="19" creationId="{097CD68E-23E3-4007-8847-CD0944C4F7BE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0:32:19.522" v="190"/>
          <ac:spMkLst>
            <pc:docMk/>
            <pc:sldMk cId="109857222" sldId="256"/>
            <ac:spMk id="21" creationId="{AF2F604E-43BE-4DC3-B983-E071523364F8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0:32:19.522" v="190"/>
          <ac:spMkLst>
            <pc:docMk/>
            <pc:sldMk cId="109857222" sldId="256"/>
            <ac:spMk id="23" creationId="{08C9B587-E65E-4B52-B37C-ABEBB6E87928}"/>
          </ac:spMkLst>
        </pc:spChg>
        <pc:picChg chg="add mod">
          <ac:chgData name="Kamila Zikavska (2332569)" userId="S::2332569@student.uwtsd.ac.uk::cf9b8d55-9cd9-42ff-9ecb-ce6f10197fe9" providerId="AD" clId="Web-{C8A39A47-5DBE-F024-3D0B-5ABB14A25DFB}" dt="2026-06-24T10:32:19.522" v="190"/>
          <ac:picMkLst>
            <pc:docMk/>
            <pc:sldMk cId="109857222" sldId="256"/>
            <ac:picMk id="12" creationId="{B1168FAE-9772-EC8A-3307-3165F2347763}"/>
          </ac:picMkLst>
        </pc:picChg>
      </pc:sldChg>
      <pc:sldChg chg="addSp delSp modSp new mod ord setBg">
        <pc:chgData name="Kamila Zikavska (2332569)" userId="S::2332569@student.uwtsd.ac.uk::cf9b8d55-9cd9-42ff-9ecb-ce6f10197fe9" providerId="AD" clId="Web-{C8A39A47-5DBE-F024-3D0B-5ABB14A25DFB}" dt="2026-06-24T10:25:53.234" v="148" actId="14100"/>
        <pc:sldMkLst>
          <pc:docMk/>
          <pc:sldMk cId="2259068665" sldId="257"/>
        </pc:sldMkLst>
        <pc:spChg chg="mod ord">
          <ac:chgData name="Kamila Zikavska (2332569)" userId="S::2332569@student.uwtsd.ac.uk::cf9b8d55-9cd9-42ff-9ecb-ce6f10197fe9" providerId="AD" clId="Web-{C8A39A47-5DBE-F024-3D0B-5ABB14A25DFB}" dt="2026-06-24T10:23:15.032" v="144" actId="1076"/>
          <ac:spMkLst>
            <pc:docMk/>
            <pc:sldMk cId="2259068665" sldId="257"/>
            <ac:spMk id="3" creationId="{3C9D43CD-E692-85B0-7B04-DCFD61CD23E2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0:23:01.999" v="142" actId="1076"/>
          <ac:spMkLst>
            <pc:docMk/>
            <pc:sldMk cId="2259068665" sldId="257"/>
            <ac:spMk id="6" creationId="{4AB20C27-EDC5-C751-755E-4051EDD9CCD6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0:25:53.234" v="148" actId="14100"/>
          <ac:spMkLst>
            <pc:docMk/>
            <pc:sldMk cId="2259068665" sldId="257"/>
            <ac:spMk id="11" creationId="{FF3F066B-2D8A-E878-E5E5-9CBD1DEAEE1C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0:21:49.006" v="121" actId="1076"/>
          <ac:spMkLst>
            <pc:docMk/>
            <pc:sldMk cId="2259068665" sldId="257"/>
            <ac:spMk id="17" creationId="{DFDD9CB9-60CA-CBC6-BDBD-7455BB78059F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0:23:08.781" v="143" actId="1076"/>
          <ac:spMkLst>
            <pc:docMk/>
            <pc:sldMk cId="2259068665" sldId="257"/>
            <ac:spMk id="23" creationId="{754DA22F-AEC8-7EEA-903C-ED7E07C433E1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0:17:08.342" v="66"/>
          <ac:spMkLst>
            <pc:docMk/>
            <pc:sldMk cId="2259068665" sldId="257"/>
            <ac:spMk id="37" creationId="{637B2035-1FCB-439A-B421-095E136C7E07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0:17:08.342" v="66"/>
          <ac:spMkLst>
            <pc:docMk/>
            <pc:sldMk cId="2259068665" sldId="257"/>
            <ac:spMk id="39" creationId="{676D6CDF-C512-4739-B158-55EE955EFA39}"/>
          </ac:spMkLst>
        </pc:spChg>
        <pc:picChg chg="add mod">
          <ac:chgData name="Kamila Zikavska (2332569)" userId="S::2332569@student.uwtsd.ac.uk::cf9b8d55-9cd9-42ff-9ecb-ce6f10197fe9" providerId="AD" clId="Web-{C8A39A47-5DBE-F024-3D0B-5ABB14A25DFB}" dt="2026-06-24T10:17:08.342" v="66"/>
          <ac:picMkLst>
            <pc:docMk/>
            <pc:sldMk cId="2259068665" sldId="257"/>
            <ac:picMk id="5" creationId="{F1DB5098-BDDC-98E0-3E76-0D65A3F543B5}"/>
          </ac:picMkLst>
        </pc:picChg>
        <pc:picChg chg="add mod">
          <ac:chgData name="Kamila Zikavska (2332569)" userId="S::2332569@student.uwtsd.ac.uk::cf9b8d55-9cd9-42ff-9ecb-ce6f10197fe9" providerId="AD" clId="Web-{C8A39A47-5DBE-F024-3D0B-5ABB14A25DFB}" dt="2026-06-24T10:23:19.720" v="145"/>
          <ac:picMkLst>
            <pc:docMk/>
            <pc:sldMk cId="2259068665" sldId="257"/>
            <ac:picMk id="9" creationId="{29F15B22-DF35-CCD9-3A3F-1E9657ABD895}"/>
          </ac:picMkLst>
        </pc:picChg>
      </pc:sldChg>
      <pc:sldChg chg="addSp delSp modSp add replId">
        <pc:chgData name="Kamila Zikavska (2332569)" userId="S::2332569@student.uwtsd.ac.uk::cf9b8d55-9cd9-42ff-9ecb-ce6f10197fe9" providerId="AD" clId="Web-{C8A39A47-5DBE-F024-3D0B-5ABB14A25DFB}" dt="2026-06-24T11:11:55.913" v="507" actId="1076"/>
        <pc:sldMkLst>
          <pc:docMk/>
          <pc:sldMk cId="2210413745" sldId="258"/>
        </pc:sldMkLst>
        <pc:spChg chg="mod ord">
          <ac:chgData name="Kamila Zikavska (2332569)" userId="S::2332569@student.uwtsd.ac.uk::cf9b8d55-9cd9-42ff-9ecb-ce6f10197fe9" providerId="AD" clId="Web-{C8A39A47-5DBE-F024-3D0B-5ABB14A25DFB}" dt="2026-06-24T11:07:36.657" v="451"/>
          <ac:spMkLst>
            <pc:docMk/>
            <pc:sldMk cId="2210413745" sldId="258"/>
            <ac:spMk id="3" creationId="{EDA5FE5D-05D4-8B15-0EE7-14416F5478EA}"/>
          </ac:spMkLst>
        </pc:spChg>
        <pc:spChg chg="add ord">
          <ac:chgData name="Kamila Zikavska (2332569)" userId="S::2332569@student.uwtsd.ac.uk::cf9b8d55-9cd9-42ff-9ecb-ce6f10197fe9" providerId="AD" clId="Web-{C8A39A47-5DBE-F024-3D0B-5ABB14A25DFB}" dt="2026-06-24T11:07:25.016" v="448"/>
          <ac:spMkLst>
            <pc:docMk/>
            <pc:sldMk cId="2210413745" sldId="258"/>
            <ac:spMk id="5" creationId="{187CDC42-39BA-7E9C-82EF-D23A18E15806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1:09:22.230" v="482" actId="1076"/>
          <ac:spMkLst>
            <pc:docMk/>
            <pc:sldMk cId="2210413745" sldId="258"/>
            <ac:spMk id="9" creationId="{9A4423B9-CE68-90E3-A745-9AAA03DA0C06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1:11:55.913" v="507" actId="1076"/>
          <ac:spMkLst>
            <pc:docMk/>
            <pc:sldMk cId="2210413745" sldId="258"/>
            <ac:spMk id="10" creationId="{815FF25A-B01D-A81A-7633-BF276FA84116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07:36.657" v="451"/>
          <ac:spMkLst>
            <pc:docMk/>
            <pc:sldMk cId="2210413745" sldId="258"/>
            <ac:spMk id="30" creationId="{ECC07320-C2CA-4E29-8481-9D9E143C7788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07:36.657" v="451"/>
          <ac:spMkLst>
            <pc:docMk/>
            <pc:sldMk cId="2210413745" sldId="258"/>
            <ac:spMk id="31" creationId="{178FB36B-5BFE-42CA-BC60-1115E0D95EEC}"/>
          </ac:spMkLst>
        </pc:spChg>
        <pc:picChg chg="add mod ord">
          <ac:chgData name="Kamila Zikavska (2332569)" userId="S::2332569@student.uwtsd.ac.uk::cf9b8d55-9cd9-42ff-9ecb-ce6f10197fe9" providerId="AD" clId="Web-{C8A39A47-5DBE-F024-3D0B-5ABB14A25DFB}" dt="2026-06-24T11:07:36.657" v="451"/>
          <ac:picMkLst>
            <pc:docMk/>
            <pc:sldMk cId="2210413745" sldId="258"/>
            <ac:picMk id="8" creationId="{4FE8633F-42BD-A53C-6170-A9C66B4B2018}"/>
          </ac:picMkLst>
        </pc:picChg>
      </pc:sldChg>
      <pc:sldChg chg="addSp delSp modSp add ord replId">
        <pc:chgData name="Kamila Zikavska (2332569)" userId="S::2332569@student.uwtsd.ac.uk::cf9b8d55-9cd9-42ff-9ecb-ce6f10197fe9" providerId="AD" clId="Web-{C8A39A47-5DBE-F024-3D0B-5ABB14A25DFB}" dt="2026-06-24T12:19:52.858" v="1033" actId="20577"/>
        <pc:sldMkLst>
          <pc:docMk/>
          <pc:sldMk cId="689434938" sldId="259"/>
        </pc:sldMkLst>
        <pc:spChg chg="mod ord">
          <ac:chgData name="Kamila Zikavska (2332569)" userId="S::2332569@student.uwtsd.ac.uk::cf9b8d55-9cd9-42ff-9ecb-ce6f10197fe9" providerId="AD" clId="Web-{C8A39A47-5DBE-F024-3D0B-5ABB14A25DFB}" dt="2026-06-24T11:49:09.577" v="780"/>
          <ac:spMkLst>
            <pc:docMk/>
            <pc:sldMk cId="689434938" sldId="259"/>
            <ac:spMk id="3" creationId="{6C009164-69DF-77C6-7A71-0A3C8502CE32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14:18.111" v="973" actId="20577"/>
          <ac:spMkLst>
            <pc:docMk/>
            <pc:sldMk cId="689434938" sldId="259"/>
            <ac:spMk id="5" creationId="{1BA5E1AE-8206-81E2-5B30-F24EE25AF60E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16:45.624" v="998" actId="20577"/>
          <ac:spMkLst>
            <pc:docMk/>
            <pc:sldMk cId="689434938" sldId="259"/>
            <ac:spMk id="8" creationId="{01FD66D1-D24B-5BA4-B4D6-DE92B99C8AE6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19:52.858" v="1033" actId="20577"/>
          <ac:spMkLst>
            <pc:docMk/>
            <pc:sldMk cId="689434938" sldId="259"/>
            <ac:spMk id="10" creationId="{5D920506-383C-FE10-6987-7E05071511C4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49:09.577" v="780"/>
          <ac:spMkLst>
            <pc:docMk/>
            <pc:sldMk cId="689434938" sldId="259"/>
            <ac:spMk id="12" creationId="{643A7A40-1AE6-4218-A8E0-8248174A5377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49:09.577" v="780"/>
          <ac:spMkLst>
            <pc:docMk/>
            <pc:sldMk cId="689434938" sldId="259"/>
            <ac:spMk id="14" creationId="{BD8AB40A-4374-4897-B5EE-9F8913476E47}"/>
          </ac:spMkLst>
        </pc:spChg>
        <pc:grpChg chg="add">
          <ac:chgData name="Kamila Zikavska (2332569)" userId="S::2332569@student.uwtsd.ac.uk::cf9b8d55-9cd9-42ff-9ecb-ce6f10197fe9" providerId="AD" clId="Web-{C8A39A47-5DBE-F024-3D0B-5ABB14A25DFB}" dt="2026-06-24T11:49:09.577" v="780"/>
          <ac:grpSpMkLst>
            <pc:docMk/>
            <pc:sldMk cId="689434938" sldId="259"/>
            <ac:grpSpMk id="16" creationId="{2783379C-045E-4010-ABDC-A270A0AA1068}"/>
          </ac:grpSpMkLst>
        </pc:grpChg>
        <pc:grpChg chg="add">
          <ac:chgData name="Kamila Zikavska (2332569)" userId="S::2332569@student.uwtsd.ac.uk::cf9b8d55-9cd9-42ff-9ecb-ce6f10197fe9" providerId="AD" clId="Web-{C8A39A47-5DBE-F024-3D0B-5ABB14A25DFB}" dt="2026-06-24T11:49:09.577" v="780"/>
          <ac:grpSpMkLst>
            <pc:docMk/>
            <pc:sldMk cId="689434938" sldId="259"/>
            <ac:grpSpMk id="22" creationId="{F5FDDF18-F156-4D2D-82C6-F55008E338B5}"/>
          </ac:grpSpMkLst>
        </pc:grpChg>
      </pc:sldChg>
      <pc:sldChg chg="addSp delSp modSp add replId">
        <pc:chgData name="Kamila Zikavska (2332569)" userId="S::2332569@student.uwtsd.ac.uk::cf9b8d55-9cd9-42ff-9ecb-ce6f10197fe9" providerId="AD" clId="Web-{C8A39A47-5DBE-F024-3D0B-5ABB14A25DFB}" dt="2026-06-24T12:20:25.954" v="1042" actId="1076"/>
        <pc:sldMkLst>
          <pc:docMk/>
          <pc:sldMk cId="4141057441" sldId="262"/>
        </pc:sldMkLst>
        <pc:spChg chg="add mod">
          <ac:chgData name="Kamila Zikavska (2332569)" userId="S::2332569@student.uwtsd.ac.uk::cf9b8d55-9cd9-42ff-9ecb-ce6f10197fe9" providerId="AD" clId="Web-{C8A39A47-5DBE-F024-3D0B-5ABB14A25DFB}" dt="2026-06-24T11:22:27.133" v="542" actId="1076"/>
          <ac:spMkLst>
            <pc:docMk/>
            <pc:sldMk cId="4141057441" sldId="262"/>
            <ac:spMk id="5" creationId="{B1541C93-0857-8690-03B1-DCA035C439C9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1:25:58.667" v="576" actId="1076"/>
          <ac:spMkLst>
            <pc:docMk/>
            <pc:sldMk cId="4141057441" sldId="262"/>
            <ac:spMk id="8" creationId="{E3C02D3C-E58B-F57F-55EF-C67AB02067E8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20:25.954" v="1042" actId="1076"/>
          <ac:spMkLst>
            <pc:docMk/>
            <pc:sldMk cId="4141057441" sldId="262"/>
            <ac:spMk id="11" creationId="{E7E9069E-A42D-E0CE-DD18-4C495AD57A14}"/>
          </ac:spMkLst>
        </pc:spChg>
      </pc:sldChg>
      <pc:sldChg chg="addSp delSp modSp add replId">
        <pc:chgData name="Kamila Zikavska (2332569)" userId="S::2332569@student.uwtsd.ac.uk::cf9b8d55-9cd9-42ff-9ecb-ce6f10197fe9" providerId="AD" clId="Web-{C8A39A47-5DBE-F024-3D0B-5ABB14A25DFB}" dt="2026-06-24T12:32:18.898" v="1146" actId="1076"/>
        <pc:sldMkLst>
          <pc:docMk/>
          <pc:sldMk cId="1341807979" sldId="264"/>
        </pc:sldMkLst>
        <pc:spChg chg="mod ord">
          <ac:chgData name="Kamila Zikavska (2332569)" userId="S::2332569@student.uwtsd.ac.uk::cf9b8d55-9cd9-42ff-9ecb-ce6f10197fe9" providerId="AD" clId="Web-{C8A39A47-5DBE-F024-3D0B-5ABB14A25DFB}" dt="2026-06-24T12:24:21.791" v="1044"/>
          <ac:spMkLst>
            <pc:docMk/>
            <pc:sldMk cId="1341807979" sldId="264"/>
            <ac:spMk id="3" creationId="{E1A8B033-1444-8D34-EA8D-9BF8C0D37C34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27:11.178" v="1087" actId="1076"/>
          <ac:spMkLst>
            <pc:docMk/>
            <pc:sldMk cId="1341807979" sldId="264"/>
            <ac:spMk id="5" creationId="{27194E55-CEF2-843F-9EB5-993C90770D11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32:18.898" v="1146" actId="1076"/>
          <ac:spMkLst>
            <pc:docMk/>
            <pc:sldMk cId="1341807979" sldId="264"/>
            <ac:spMk id="11" creationId="{6BD2580B-AC15-5CE4-C42E-A0ADC40B98D5}"/>
          </ac:spMkLst>
        </pc:spChg>
      </pc:sldChg>
      <pc:sldChg chg="addSp delSp modSp add replId">
        <pc:chgData name="Kamila Zikavska (2332569)" userId="S::2332569@student.uwtsd.ac.uk::cf9b8d55-9cd9-42ff-9ecb-ce6f10197fe9" providerId="AD" clId="Web-{C8A39A47-5DBE-F024-3D0B-5ABB14A25DFB}" dt="2026-06-24T12:48:31.584" v="1325" actId="1076"/>
        <pc:sldMkLst>
          <pc:docMk/>
          <pc:sldMk cId="240480015" sldId="265"/>
        </pc:sldMkLst>
        <pc:spChg chg="add mod">
          <ac:chgData name="Kamila Zikavska (2332569)" userId="S::2332569@student.uwtsd.ac.uk::cf9b8d55-9cd9-42ff-9ecb-ce6f10197fe9" providerId="AD" clId="Web-{C8A39A47-5DBE-F024-3D0B-5ABB14A25DFB}" dt="2026-06-24T12:39:58.128" v="1202" actId="1076"/>
          <ac:spMkLst>
            <pc:docMk/>
            <pc:sldMk cId="240480015" sldId="265"/>
            <ac:spMk id="2" creationId="{6A0F143F-2DC6-918D-3AD4-F2B399843689}"/>
          </ac:spMkLst>
        </pc:spChg>
        <pc:spChg chg="mod ord">
          <ac:chgData name="Kamila Zikavska (2332569)" userId="S::2332569@student.uwtsd.ac.uk::cf9b8d55-9cd9-42ff-9ecb-ce6f10197fe9" providerId="AD" clId="Web-{C8A39A47-5DBE-F024-3D0B-5ABB14A25DFB}" dt="2026-06-24T12:37:19.127" v="1170"/>
          <ac:spMkLst>
            <pc:docMk/>
            <pc:sldMk cId="240480015" sldId="265"/>
            <ac:spMk id="3" creationId="{47A47F73-73A8-27AE-2F64-C8345392CC70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40:18.396" v="1207" actId="20577"/>
          <ac:spMkLst>
            <pc:docMk/>
            <pc:sldMk cId="240480015" sldId="265"/>
            <ac:spMk id="8" creationId="{AC1FD037-79E5-9A7D-E999-4C91CB944A46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48:31.584" v="1325" actId="1076"/>
          <ac:spMkLst>
            <pc:docMk/>
            <pc:sldMk cId="240480015" sldId="265"/>
            <ac:spMk id="9" creationId="{5334A13D-7CD2-3920-4F14-5CDBFF00C5C1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2:37:19.127" v="1170"/>
          <ac:spMkLst>
            <pc:docMk/>
            <pc:sldMk cId="240480015" sldId="265"/>
            <ac:spMk id="10" creationId="{06DA9DF9-31F7-4056-B42E-878CC92417B8}"/>
          </ac:spMkLst>
        </pc:spChg>
      </pc:sldChg>
      <pc:sldChg chg="addSp delSp modSp add replId">
        <pc:chgData name="Kamila Zikavska (2332569)" userId="S::2332569@student.uwtsd.ac.uk::cf9b8d55-9cd9-42ff-9ecb-ce6f10197fe9" providerId="AD" clId="Web-{C8A39A47-5DBE-F024-3D0B-5ABB14A25DFB}" dt="2026-06-24T12:54:37.942" v="1372" actId="20577"/>
        <pc:sldMkLst>
          <pc:docMk/>
          <pc:sldMk cId="878616376" sldId="266"/>
        </pc:sldMkLst>
        <pc:spChg chg="add mod ord">
          <ac:chgData name="Kamila Zikavska (2332569)" userId="S::2332569@student.uwtsd.ac.uk::cf9b8d55-9cd9-42ff-9ecb-ce6f10197fe9" providerId="AD" clId="Web-{C8A39A47-5DBE-F024-3D0B-5ABB14A25DFB}" dt="2026-06-24T12:54:14.722" v="1366" actId="1076"/>
          <ac:spMkLst>
            <pc:docMk/>
            <pc:sldMk cId="878616376" sldId="266"/>
            <ac:spMk id="2" creationId="{637DA402-EFD8-DBD4-E322-6D36993F3D61}"/>
          </ac:spMkLst>
        </pc:spChg>
        <pc:spChg chg="mod ord">
          <ac:chgData name="Kamila Zikavska (2332569)" userId="S::2332569@student.uwtsd.ac.uk::cf9b8d55-9cd9-42ff-9ecb-ce6f10197fe9" providerId="AD" clId="Web-{C8A39A47-5DBE-F024-3D0B-5ABB14A25DFB}" dt="2026-06-24T12:52:23.417" v="1335"/>
          <ac:spMkLst>
            <pc:docMk/>
            <pc:sldMk cId="878616376" sldId="266"/>
            <ac:spMk id="3" creationId="{EED76588-97AA-AAD3-D1D3-3AD0412C459F}"/>
          </ac:spMkLst>
        </pc:spChg>
      </pc:sldChg>
      <pc:sldChg chg="addSp delSp modSp add ord replId">
        <pc:chgData name="Kamila Zikavska (2332569)" userId="S::2332569@student.uwtsd.ac.uk::cf9b8d55-9cd9-42ff-9ecb-ce6f10197fe9" providerId="AD" clId="Web-{C8A39A47-5DBE-F024-3D0B-5ABB14A25DFB}" dt="2026-06-24T13:04:02.221" v="1469" actId="1076"/>
        <pc:sldMkLst>
          <pc:docMk/>
          <pc:sldMk cId="551972933" sldId="267"/>
        </pc:sldMkLst>
        <pc:spChg chg="mod ord">
          <ac:chgData name="Kamila Zikavska (2332569)" userId="S::2332569@student.uwtsd.ac.uk::cf9b8d55-9cd9-42ff-9ecb-ce6f10197fe9" providerId="AD" clId="Web-{C8A39A47-5DBE-F024-3D0B-5ABB14A25DFB}" dt="2026-06-24T13:01:57.339" v="1434"/>
          <ac:spMkLst>
            <pc:docMk/>
            <pc:sldMk cId="551972933" sldId="267"/>
            <ac:spMk id="3" creationId="{6E21AE5A-0C84-85F6-A097-31BFFD3EFB44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3:04:02.221" v="1469" actId="1076"/>
          <ac:spMkLst>
            <pc:docMk/>
            <pc:sldMk cId="551972933" sldId="267"/>
            <ac:spMk id="6" creationId="{618C3394-5DE9-6C70-F6C3-487E927BCB48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3:01:57.339" v="1434"/>
          <ac:spMkLst>
            <pc:docMk/>
            <pc:sldMk cId="551972933" sldId="267"/>
            <ac:spMk id="8" creationId="{4D60F200-5EB0-B223-2439-C96C67F0FEE1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3:01:57.339" v="1434"/>
          <ac:spMkLst>
            <pc:docMk/>
            <pc:sldMk cId="551972933" sldId="267"/>
            <ac:spMk id="10" creationId="{A6567EA8-C72D-4B9B-D23F-6B2E9F9C9F47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3:01:57.339" v="1434"/>
          <ac:spMkLst>
            <pc:docMk/>
            <pc:sldMk cId="551972933" sldId="267"/>
            <ac:spMk id="12" creationId="{FEFBFA78-9360-1E01-5448-6D5AE0A32601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3:01:57.339" v="1434"/>
          <ac:spMkLst>
            <pc:docMk/>
            <pc:sldMk cId="551972933" sldId="267"/>
            <ac:spMk id="14" creationId="{1740453C-744F-DB3A-47EC-15EACE1DC117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3:01:57.339" v="1434"/>
          <ac:spMkLst>
            <pc:docMk/>
            <pc:sldMk cId="551972933" sldId="267"/>
            <ac:spMk id="16" creationId="{B6924B03-77BD-EAE3-2854-43363FF8E6BB}"/>
          </ac:spMkLst>
        </pc:spChg>
        <pc:picChg chg="add mod modCrop">
          <ac:chgData name="Kamila Zikavska (2332569)" userId="S::2332569@student.uwtsd.ac.uk::cf9b8d55-9cd9-42ff-9ecb-ce6f10197fe9" providerId="AD" clId="Web-{C8A39A47-5DBE-F024-3D0B-5ABB14A25DFB}" dt="2026-06-24T13:01:57.339" v="1434"/>
          <ac:picMkLst>
            <pc:docMk/>
            <pc:sldMk cId="551972933" sldId="267"/>
            <ac:picMk id="2" creationId="{C1BBBCFC-CB01-550B-C475-E80B7EFA535C}"/>
          </ac:picMkLst>
        </pc:picChg>
      </pc:sldChg>
      <pc:sldChg chg="addSp delSp modSp add replId">
        <pc:chgData name="Kamila Zikavska (2332569)" userId="S::2332569@student.uwtsd.ac.uk::cf9b8d55-9cd9-42ff-9ecb-ce6f10197fe9" providerId="AD" clId="Web-{C8A39A47-5DBE-F024-3D0B-5ABB14A25DFB}" dt="2026-06-24T13:10:25.689" v="1529" actId="14100"/>
        <pc:sldMkLst>
          <pc:docMk/>
          <pc:sldMk cId="1261140946" sldId="268"/>
        </pc:sldMkLst>
        <pc:spChg chg="add mod">
          <ac:chgData name="Kamila Zikavska (2332569)" userId="S::2332569@student.uwtsd.ac.uk::cf9b8d55-9cd9-42ff-9ecb-ce6f10197fe9" providerId="AD" clId="Web-{C8A39A47-5DBE-F024-3D0B-5ABB14A25DFB}" dt="2026-06-24T10:45:20.261" v="296" actId="20577"/>
          <ac:spMkLst>
            <pc:docMk/>
            <pc:sldMk cId="1261140946" sldId="268"/>
            <ac:spMk id="2" creationId="{3607FB5A-A427-71C4-F631-FB21AF54F7CB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3:10:25.689" v="1529" actId="14100"/>
          <ac:spMkLst>
            <pc:docMk/>
            <pc:sldMk cId="1261140946" sldId="268"/>
            <ac:spMk id="9" creationId="{A8DC1849-5EDA-3F67-E27A-BFC97264F0CD}"/>
          </ac:spMkLst>
        </pc:spChg>
      </pc:sldChg>
      <pc:sldChg chg="addSp delSp modSp add ord replId">
        <pc:chgData name="Kamila Zikavska (2332569)" userId="S::2332569@student.uwtsd.ac.uk::cf9b8d55-9cd9-42ff-9ecb-ce6f10197fe9" providerId="AD" clId="Web-{C8A39A47-5DBE-F024-3D0B-5ABB14A25DFB}" dt="2026-06-24T13:08:40.462" v="1504"/>
        <pc:sldMkLst>
          <pc:docMk/>
          <pc:sldMk cId="3982135121" sldId="269"/>
        </pc:sldMkLst>
        <pc:spChg chg="add del">
          <ac:chgData name="Kamila Zikavska (2332569)" userId="S::2332569@student.uwtsd.ac.uk::cf9b8d55-9cd9-42ff-9ecb-ce6f10197fe9" providerId="AD" clId="Web-{C8A39A47-5DBE-F024-3D0B-5ABB14A25DFB}" dt="2026-06-24T10:46:00.795" v="307"/>
          <ac:spMkLst>
            <pc:docMk/>
            <pc:sldMk cId="3982135121" sldId="269"/>
            <ac:spMk id="6" creationId="{9CA05500-4479-914A-1BA8-8A86998B8709}"/>
          </ac:spMkLst>
        </pc:spChg>
      </pc:sldChg>
      <pc:sldChg chg="addSp delSp modSp add ord replId">
        <pc:chgData name="Kamila Zikavska (2332569)" userId="S::2332569@student.uwtsd.ac.uk::cf9b8d55-9cd9-42ff-9ecb-ce6f10197fe9" providerId="AD" clId="Web-{C8A39A47-5DBE-F024-3D0B-5ABB14A25DFB}" dt="2026-06-24T12:19:44.905" v="1031" actId="20577"/>
        <pc:sldMkLst>
          <pc:docMk/>
          <pc:sldMk cId="704890620" sldId="270"/>
        </pc:sldMkLst>
        <pc:spChg chg="add ord">
          <ac:chgData name="Kamila Zikavska (2332569)" userId="S::2332569@student.uwtsd.ac.uk::cf9b8d55-9cd9-42ff-9ecb-ce6f10197fe9" providerId="AD" clId="Web-{C8A39A47-5DBE-F024-3D0B-5ABB14A25DFB}" dt="2026-06-24T11:36:31.486" v="653"/>
          <ac:spMkLst>
            <pc:docMk/>
            <pc:sldMk cId="704890620" sldId="270"/>
            <ac:spMk id="2" creationId="{21208EC2-55E2-FF6E-F9A3-EA19EA6B64BD}"/>
          </ac:spMkLst>
        </pc:spChg>
        <pc:spChg chg="mod ord">
          <ac:chgData name="Kamila Zikavska (2332569)" userId="S::2332569@student.uwtsd.ac.uk::cf9b8d55-9cd9-42ff-9ecb-ce6f10197fe9" providerId="AD" clId="Web-{C8A39A47-5DBE-F024-3D0B-5ABB14A25DFB}" dt="2026-06-24T11:36:31.486" v="653"/>
          <ac:spMkLst>
            <pc:docMk/>
            <pc:sldMk cId="704890620" sldId="270"/>
            <ac:spMk id="3" creationId="{A63F24EC-9361-25A5-CF50-7ED1000432F3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11:10.320" v="958" actId="20577"/>
          <ac:spMkLst>
            <pc:docMk/>
            <pc:sldMk cId="704890620" sldId="270"/>
            <ac:spMk id="5" creationId="{E9A67031-5E1D-C195-1BD0-226263DEFF72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10:06.176" v="957" actId="20577"/>
          <ac:spMkLst>
            <pc:docMk/>
            <pc:sldMk cId="704890620" sldId="270"/>
            <ac:spMk id="7" creationId="{D33ABE5E-53A8-7DCF-1A0A-CD092CC8F54D}"/>
          </ac:spMkLst>
        </pc:spChg>
        <pc:spChg chg="add mod">
          <ac:chgData name="Kamila Zikavska (2332569)" userId="S::2332569@student.uwtsd.ac.uk::cf9b8d55-9cd9-42ff-9ecb-ce6f10197fe9" providerId="AD" clId="Web-{C8A39A47-5DBE-F024-3D0B-5ABB14A25DFB}" dt="2026-06-24T12:19:44.905" v="1031" actId="20577"/>
          <ac:spMkLst>
            <pc:docMk/>
            <pc:sldMk cId="704890620" sldId="270"/>
            <ac:spMk id="8" creationId="{C4258477-E65E-9866-7EAC-0784B76E738E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36:31.486" v="653"/>
          <ac:spMkLst>
            <pc:docMk/>
            <pc:sldMk cId="704890620" sldId="270"/>
            <ac:spMk id="11" creationId="{A3363022-C969-41E9-8EB2-E4C94908C1FA}"/>
          </ac:spMkLst>
        </pc:spChg>
        <pc:spChg chg="add">
          <ac:chgData name="Kamila Zikavska (2332569)" userId="S::2332569@student.uwtsd.ac.uk::cf9b8d55-9cd9-42ff-9ecb-ce6f10197fe9" providerId="AD" clId="Web-{C8A39A47-5DBE-F024-3D0B-5ABB14A25DFB}" dt="2026-06-24T11:36:31.486" v="653"/>
          <ac:spMkLst>
            <pc:docMk/>
            <pc:sldMk cId="704890620" sldId="270"/>
            <ac:spMk id="13" creationId="{8D1AD6B3-BE88-4CEB-BA17-790657CC4729}"/>
          </ac:spMkLst>
        </pc:spChg>
        <pc:grpChg chg="add">
          <ac:chgData name="Kamila Zikavska (2332569)" userId="S::2332569@student.uwtsd.ac.uk::cf9b8d55-9cd9-42ff-9ecb-ce6f10197fe9" providerId="AD" clId="Web-{C8A39A47-5DBE-F024-3D0B-5ABB14A25DFB}" dt="2026-06-24T11:36:31.486" v="653"/>
          <ac:grpSpMkLst>
            <pc:docMk/>
            <pc:sldMk cId="704890620" sldId="270"/>
            <ac:grpSpMk id="15" creationId="{89D1390B-7E13-4B4F-9CB2-391063412E54}"/>
          </ac:grpSpMkLst>
        </pc:grpChg>
      </pc:sldChg>
      <pc:sldChg chg="modSp add replId">
        <pc:chgData name="Kamila Zikavska (2332569)" userId="S::2332569@student.uwtsd.ac.uk::cf9b8d55-9cd9-42ff-9ecb-ce6f10197fe9" providerId="AD" clId="Web-{C8A39A47-5DBE-F024-3D0B-5ABB14A25DFB}" dt="2026-06-24T13:11:06.739" v="1546" actId="14100"/>
        <pc:sldMkLst>
          <pc:docMk/>
          <pc:sldMk cId="760752894" sldId="274"/>
        </pc:sldMkLst>
        <pc:spChg chg="mod">
          <ac:chgData name="Kamila Zikavska (2332569)" userId="S::2332569@student.uwtsd.ac.uk::cf9b8d55-9cd9-42ff-9ecb-ce6f10197fe9" providerId="AD" clId="Web-{C8A39A47-5DBE-F024-3D0B-5ABB14A25DFB}" dt="2026-06-24T13:11:03.504" v="1545" actId="20577"/>
          <ac:spMkLst>
            <pc:docMk/>
            <pc:sldMk cId="760752894" sldId="274"/>
            <ac:spMk id="9" creationId="{8D0D2027-D411-C576-2072-F7765C503B85}"/>
          </ac:spMkLst>
        </pc:spChg>
      </pc:sldChg>
      <pc:sldMasterChg chg="add mod setBg addSldLayout modSldLayout">
        <pc:chgData name="Kamila Zikavska (2332569)" userId="S::2332569@student.uwtsd.ac.uk::cf9b8d55-9cd9-42ff-9ecb-ce6f10197fe9" providerId="AD" clId="Web-{C8A39A47-5DBE-F024-3D0B-5ABB14A25DFB}" dt="2026-06-24T10:08:33.292" v="27"/>
        <pc:sldMasterMkLst>
          <pc:docMk/>
          <pc:sldMasterMk cId="3572928697" sldId="2147483672"/>
        </pc:sldMasterMkLst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1143714443" sldId="2147483673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1860436459" sldId="2147483674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3644037770" sldId="2147483675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1647802487" sldId="2147483676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1645117402" sldId="2147483677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2140425596" sldId="2147483678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2342737779" sldId="2147483679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2588601621" sldId="2147483680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3374224273" sldId="2147483681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1392669751" sldId="2147483682"/>
          </pc:sldLayoutMkLst>
        </pc:sldLayoutChg>
        <pc:sldLayoutChg chg="add mod replId">
          <pc:chgData name="Kamila Zikavska (2332569)" userId="S::2332569@student.uwtsd.ac.uk::cf9b8d55-9cd9-42ff-9ecb-ce6f10197fe9" providerId="AD" clId="Web-{C8A39A47-5DBE-F024-3D0B-5ABB14A25DFB}" dt="2026-06-24T10:08:33.292" v="27"/>
          <pc:sldLayoutMkLst>
            <pc:docMk/>
            <pc:sldMasterMk cId="3572928697" sldId="2147483672"/>
            <pc:sldLayoutMk cId="1958521461" sldId="2147483683"/>
          </pc:sldLayoutMkLst>
        </pc:sldLayoutChg>
      </pc:sldMasterChg>
    </pc:docChg>
  </pc:docChgLst>
  <pc:docChgLst>
    <pc:chgData name="Kamila Zikavska (2332569)" userId="S::2332569@student.uwtsd.ac.uk::cf9b8d55-9cd9-42ff-9ecb-ce6f10197fe9" providerId="AD" clId="Web-{D3B2C35A-534D-EB49-4B95-069FD821C1D4}"/>
    <pc:docChg chg="modSld">
      <pc:chgData name="Kamila Zikavska (2332569)" userId="S::2332569@student.uwtsd.ac.uk::cf9b8d55-9cd9-42ff-9ecb-ce6f10197fe9" providerId="AD" clId="Web-{D3B2C35A-534D-EB49-4B95-069FD821C1D4}" dt="2026-06-25T12:08:35.211" v="15" actId="20577"/>
      <pc:docMkLst>
        <pc:docMk/>
      </pc:docMkLst>
      <pc:sldChg chg="modSp">
        <pc:chgData name="Kamila Zikavska (2332569)" userId="S::2332569@student.uwtsd.ac.uk::cf9b8d55-9cd9-42ff-9ecb-ce6f10197fe9" providerId="AD" clId="Web-{D3B2C35A-534D-EB49-4B95-069FD821C1D4}" dt="2026-06-25T12:05:45.580" v="3" actId="1076"/>
        <pc:sldMkLst>
          <pc:docMk/>
          <pc:sldMk cId="109857222" sldId="256"/>
        </pc:sldMkLst>
        <pc:spChg chg="mod">
          <ac:chgData name="Kamila Zikavska (2332569)" userId="S::2332569@student.uwtsd.ac.uk::cf9b8d55-9cd9-42ff-9ecb-ce6f10197fe9" providerId="AD" clId="Web-{D3B2C35A-534D-EB49-4B95-069FD821C1D4}" dt="2026-06-25T12:05:45.580" v="3" actId="1076"/>
          <ac:spMkLst>
            <pc:docMk/>
            <pc:sldMk cId="109857222" sldId="256"/>
            <ac:spMk id="14" creationId="{5E23DAAB-88E7-52EA-99B1-93F2909959BC}"/>
          </ac:spMkLst>
        </pc:spChg>
      </pc:sldChg>
      <pc:sldChg chg="modSp">
        <pc:chgData name="Kamila Zikavska (2332569)" userId="S::2332569@student.uwtsd.ac.uk::cf9b8d55-9cd9-42ff-9ecb-ce6f10197fe9" providerId="AD" clId="Web-{D3B2C35A-534D-EB49-4B95-069FD821C1D4}" dt="2026-06-25T12:08:35.211" v="15" actId="20577"/>
        <pc:sldMkLst>
          <pc:docMk/>
          <pc:sldMk cId="2210413745" sldId="258"/>
        </pc:sldMkLst>
        <pc:spChg chg="mod">
          <ac:chgData name="Kamila Zikavska (2332569)" userId="S::2332569@student.uwtsd.ac.uk::cf9b8d55-9cd9-42ff-9ecb-ce6f10197fe9" providerId="AD" clId="Web-{D3B2C35A-534D-EB49-4B95-069FD821C1D4}" dt="2026-06-25T12:08:35.211" v="15" actId="20577"/>
          <ac:spMkLst>
            <pc:docMk/>
            <pc:sldMk cId="2210413745" sldId="258"/>
            <ac:spMk id="10" creationId="{815FF25A-B01D-A81A-7633-BF276FA84116}"/>
          </ac:spMkLst>
        </pc:spChg>
      </pc:sldChg>
    </pc:docChg>
  </pc:docChgLst>
  <pc:docChgLst>
    <pc:chgData name="Kamila Zikavska (2332569)" userId="S::2332569@student.uwtsd.ac.uk::cf9b8d55-9cd9-42ff-9ecb-ce6f10197fe9" providerId="AD" clId="Web-{53F11183-AB59-7528-527F-852F72B4AF46}"/>
    <pc:docChg chg="modSld">
      <pc:chgData name="Kamila Zikavska (2332569)" userId="S::2332569@student.uwtsd.ac.uk::cf9b8d55-9cd9-42ff-9ecb-ce6f10197fe9" providerId="AD" clId="Web-{53F11183-AB59-7528-527F-852F72B4AF46}" dt="2026-06-26T15:22:36.242" v="239" actId="20577"/>
      <pc:docMkLst>
        <pc:docMk/>
      </pc:docMkLst>
      <pc:sldChg chg="addSp delSp modSp addAnim delAnim">
        <pc:chgData name="Kamila Zikavska (2332569)" userId="S::2332569@student.uwtsd.ac.uk::cf9b8d55-9cd9-42ff-9ecb-ce6f10197fe9" providerId="AD" clId="Web-{53F11183-AB59-7528-527F-852F72B4AF46}" dt="2026-06-26T15:22:36.242" v="239" actId="20577"/>
        <pc:sldMkLst>
          <pc:docMk/>
          <pc:sldMk cId="4141057441" sldId="262"/>
        </pc:sldMkLst>
        <pc:spChg chg="add mod">
          <ac:chgData name="Kamila Zikavska (2332569)" userId="S::2332569@student.uwtsd.ac.uk::cf9b8d55-9cd9-42ff-9ecb-ce6f10197fe9" providerId="AD" clId="Web-{53F11183-AB59-7528-527F-852F72B4AF46}" dt="2026-06-26T15:10:33.844" v="172" actId="1076"/>
          <ac:spMkLst>
            <pc:docMk/>
            <pc:sldMk cId="4141057441" sldId="262"/>
            <ac:spMk id="2" creationId="{91D7179E-9A07-2C7A-4020-4284D901E262}"/>
          </ac:spMkLst>
        </pc:spChg>
        <pc:spChg chg="add mod">
          <ac:chgData name="Kamila Zikavska (2332569)" userId="S::2332569@student.uwtsd.ac.uk::cf9b8d55-9cd9-42ff-9ecb-ce6f10197fe9" providerId="AD" clId="Web-{53F11183-AB59-7528-527F-852F72B4AF46}" dt="2026-06-26T15:05:05.834" v="149" actId="1076"/>
          <ac:spMkLst>
            <pc:docMk/>
            <pc:sldMk cId="4141057441" sldId="262"/>
            <ac:spMk id="4" creationId="{2A515E03-B44D-A849-7A8F-366DFD435313}"/>
          </ac:spMkLst>
        </pc:spChg>
        <pc:spChg chg="mod">
          <ac:chgData name="Kamila Zikavska (2332569)" userId="S::2332569@student.uwtsd.ac.uk::cf9b8d55-9cd9-42ff-9ecb-ce6f10197fe9" providerId="AD" clId="Web-{53F11183-AB59-7528-527F-852F72B4AF46}" dt="2026-06-26T15:00:37.623" v="94" actId="20577"/>
          <ac:spMkLst>
            <pc:docMk/>
            <pc:sldMk cId="4141057441" sldId="262"/>
            <ac:spMk id="5" creationId="{B1541C93-0857-8690-03B1-DCA035C439C9}"/>
          </ac:spMkLst>
        </pc:spChg>
        <pc:spChg chg="mod">
          <ac:chgData name="Kamila Zikavska (2332569)" userId="S::2332569@student.uwtsd.ac.uk::cf9b8d55-9cd9-42ff-9ecb-ce6f10197fe9" providerId="AD" clId="Web-{53F11183-AB59-7528-527F-852F72B4AF46}" dt="2026-06-26T15:03:08.549" v="116" actId="1076"/>
          <ac:spMkLst>
            <pc:docMk/>
            <pc:sldMk cId="4141057441" sldId="262"/>
            <ac:spMk id="8" creationId="{E3C02D3C-E58B-F57F-55EF-C67AB02067E8}"/>
          </ac:spMkLst>
        </pc:spChg>
        <pc:spChg chg="mod">
          <ac:chgData name="Kamila Zikavska (2332569)" userId="S::2332569@student.uwtsd.ac.uk::cf9b8d55-9cd9-42ff-9ecb-ce6f10197fe9" providerId="AD" clId="Web-{53F11183-AB59-7528-527F-852F72B4AF46}" dt="2026-06-26T15:22:36.242" v="239" actId="20577"/>
          <ac:spMkLst>
            <pc:docMk/>
            <pc:sldMk cId="4141057441" sldId="262"/>
            <ac:spMk id="11" creationId="{E7E9069E-A42D-E0CE-DD18-4C495AD57A14}"/>
          </ac:spMkLst>
        </pc:spChg>
        <pc:picChg chg="add mod modCrop">
          <ac:chgData name="Kamila Zikavska (2332569)" userId="S::2332569@student.uwtsd.ac.uk::cf9b8d55-9cd9-42ff-9ecb-ce6f10197fe9" providerId="AD" clId="Web-{53F11183-AB59-7528-527F-852F72B4AF46}" dt="2026-06-26T15:06:16.602" v="160" actId="1076"/>
          <ac:picMkLst>
            <pc:docMk/>
            <pc:sldMk cId="4141057441" sldId="262"/>
            <ac:picMk id="7" creationId="{C8E53122-C26D-703C-F4EB-93B3863FFAA7}"/>
          </ac:picMkLst>
        </pc:picChg>
        <pc:picChg chg="add mod">
          <ac:chgData name="Kamila Zikavska (2332569)" userId="S::2332569@student.uwtsd.ac.uk::cf9b8d55-9cd9-42ff-9ecb-ce6f10197fe9" providerId="AD" clId="Web-{53F11183-AB59-7528-527F-852F72B4AF46}" dt="2026-06-26T15:19:40.377" v="207" actId="14100"/>
          <ac:picMkLst>
            <pc:docMk/>
            <pc:sldMk cId="4141057441" sldId="262"/>
            <ac:picMk id="9" creationId="{25D8D83F-A14A-2841-E263-E414519C31F3}"/>
          </ac:picMkLst>
        </pc:picChg>
      </pc:sldChg>
      <pc:sldChg chg="addSp modSp">
        <pc:chgData name="Kamila Zikavska (2332569)" userId="S::2332569@student.uwtsd.ac.uk::cf9b8d55-9cd9-42ff-9ecb-ce6f10197fe9" providerId="AD" clId="Web-{53F11183-AB59-7528-527F-852F72B4AF46}" dt="2026-06-26T14:56:04.880" v="90" actId="1076"/>
        <pc:sldMkLst>
          <pc:docMk/>
          <pc:sldMk cId="1261140946" sldId="268"/>
        </pc:sldMkLst>
        <pc:picChg chg="add mod">
          <ac:chgData name="Kamila Zikavska (2332569)" userId="S::2332569@student.uwtsd.ac.uk::cf9b8d55-9cd9-42ff-9ecb-ce6f10197fe9" providerId="AD" clId="Web-{53F11183-AB59-7528-527F-852F72B4AF46}" dt="2026-06-26T14:56:04.880" v="90" actId="1076"/>
          <ac:picMkLst>
            <pc:docMk/>
            <pc:sldMk cId="1261140946" sldId="268"/>
            <ac:picMk id="5" creationId="{24BAD53F-F44C-74B6-9C8D-764D48EA63E7}"/>
          </ac:picMkLst>
        </pc:picChg>
      </pc:sldChg>
      <pc:sldChg chg="modSp">
        <pc:chgData name="Kamila Zikavska (2332569)" userId="S::2332569@student.uwtsd.ac.uk::cf9b8d55-9cd9-42ff-9ecb-ce6f10197fe9" providerId="AD" clId="Web-{53F11183-AB59-7528-527F-852F72B4AF46}" dt="2026-06-26T15:21:38.505" v="225" actId="20577"/>
        <pc:sldMkLst>
          <pc:docMk/>
          <pc:sldMk cId="3982135121" sldId="269"/>
        </pc:sldMkLst>
      </pc:sldChg>
      <pc:sldChg chg="addSp delSp modSp">
        <pc:chgData name="Kamila Zikavska (2332569)" userId="S::2332569@student.uwtsd.ac.uk::cf9b8d55-9cd9-42ff-9ecb-ce6f10197fe9" providerId="AD" clId="Web-{53F11183-AB59-7528-527F-852F72B4AF46}" dt="2026-06-26T14:53:18.656" v="68"/>
        <pc:sldMkLst>
          <pc:docMk/>
          <pc:sldMk cId="704890620" sldId="270"/>
        </pc:sldMkLst>
        <pc:spChg chg="mod">
          <ac:chgData name="Kamila Zikavska (2332569)" userId="S::2332569@student.uwtsd.ac.uk::cf9b8d55-9cd9-42ff-9ecb-ce6f10197fe9" providerId="AD" clId="Web-{53F11183-AB59-7528-527F-852F72B4AF46}" dt="2026-06-26T14:51:19.809" v="48" actId="1076"/>
          <ac:spMkLst>
            <pc:docMk/>
            <pc:sldMk cId="704890620" sldId="270"/>
            <ac:spMk id="5" creationId="{E9A67031-5E1D-C195-1BD0-226263DEFF72}"/>
          </ac:spMkLst>
        </pc:spChg>
        <pc:spChg chg="mod">
          <ac:chgData name="Kamila Zikavska (2332569)" userId="S::2332569@student.uwtsd.ac.uk::cf9b8d55-9cd9-42ff-9ecb-ce6f10197fe9" providerId="AD" clId="Web-{53F11183-AB59-7528-527F-852F72B4AF46}" dt="2026-06-26T14:51:26.715" v="50" actId="1076"/>
          <ac:spMkLst>
            <pc:docMk/>
            <pc:sldMk cId="704890620" sldId="270"/>
            <ac:spMk id="7" creationId="{D33ABE5E-53A8-7DCF-1A0A-CD092CC8F54D}"/>
          </ac:spMkLst>
        </pc:spChg>
        <pc:spChg chg="mod">
          <ac:chgData name="Kamila Zikavska (2332569)" userId="S::2332569@student.uwtsd.ac.uk::cf9b8d55-9cd9-42ff-9ecb-ce6f10197fe9" providerId="AD" clId="Web-{53F11183-AB59-7528-527F-852F72B4AF46}" dt="2026-06-26T14:53:15.250" v="67" actId="20577"/>
          <ac:spMkLst>
            <pc:docMk/>
            <pc:sldMk cId="704890620" sldId="270"/>
            <ac:spMk id="8" creationId="{C4258477-E65E-9866-7EAC-0784B76E738E}"/>
          </ac:spMkLst>
        </pc:spChg>
      </pc:sldChg>
      <pc:sldChg chg="delSp modSp">
        <pc:chgData name="Kamila Zikavska (2332569)" userId="S::2332569@student.uwtsd.ac.uk::cf9b8d55-9cd9-42ff-9ecb-ce6f10197fe9" providerId="AD" clId="Web-{53F11183-AB59-7528-527F-852F72B4AF46}" dt="2026-06-26T14:55:17.269" v="83"/>
        <pc:sldMkLst>
          <pc:docMk/>
          <pc:sldMk cId="760752894" sldId="274"/>
        </pc:sldMkLst>
      </pc:sldChg>
    </pc:docChg>
  </pc:docChgLst>
  <pc:docChgLst>
    <pc:chgData name="Kamila Zikavska (2332569)" userId="S::2332569@student.uwtsd.ac.uk::cf9b8d55-9cd9-42ff-9ecb-ce6f10197fe9" providerId="AD" clId="Web-{5703438B-79A0-59B4-2DF2-ABEA4D2240BD}"/>
    <pc:docChg chg="delSld modSld">
      <pc:chgData name="Kamila Zikavska (2332569)" userId="S::2332569@student.uwtsd.ac.uk::cf9b8d55-9cd9-42ff-9ecb-ce6f10197fe9" providerId="AD" clId="Web-{5703438B-79A0-59B4-2DF2-ABEA4D2240BD}" dt="2026-07-01T11:34:50.068" v="281"/>
      <pc:docMkLst>
        <pc:docMk/>
      </pc:docMkLst>
      <pc:sldChg chg="modTransition">
        <pc:chgData name="Kamila Zikavska (2332569)" userId="S::2332569@student.uwtsd.ac.uk::cf9b8d55-9cd9-42ff-9ecb-ce6f10197fe9" providerId="AD" clId="Web-{5703438B-79A0-59B4-2DF2-ABEA4D2240BD}" dt="2026-07-01T11:29:36.998" v="255"/>
        <pc:sldMkLst>
          <pc:docMk/>
          <pc:sldMk cId="2210413745" sldId="258"/>
        </pc:sldMkLst>
      </pc:sldChg>
      <pc:sldChg chg="addSp delSp modSp addAnim delAnim">
        <pc:chgData name="Kamila Zikavska (2332569)" userId="S::2332569@student.uwtsd.ac.uk::cf9b8d55-9cd9-42ff-9ecb-ce6f10197fe9" providerId="AD" clId="Web-{5703438B-79A0-59B4-2DF2-ABEA4D2240BD}" dt="2026-07-01T11:31:35.688" v="261"/>
        <pc:sldMkLst>
          <pc:docMk/>
          <pc:sldMk cId="1341807979" sldId="264"/>
        </pc:sldMkLst>
        <pc:spChg chg="mod ord">
          <ac:chgData name="Kamila Zikavska (2332569)" userId="S::2332569@student.uwtsd.ac.uk::cf9b8d55-9cd9-42ff-9ecb-ce6f10197fe9" providerId="AD" clId="Web-{5703438B-79A0-59B4-2DF2-ABEA4D2240BD}" dt="2026-07-01T11:04:04.272" v="23"/>
          <ac:spMkLst>
            <pc:docMk/>
            <pc:sldMk cId="1341807979" sldId="264"/>
            <ac:spMk id="3" creationId="{E1A8B033-1444-8D34-EA8D-9BF8C0D37C34}"/>
          </ac:spMkLst>
        </pc:spChg>
        <pc:spChg chg="mod">
          <ac:chgData name="Kamila Zikavska (2332569)" userId="S::2332569@student.uwtsd.ac.uk::cf9b8d55-9cd9-42ff-9ecb-ce6f10197fe9" providerId="AD" clId="Web-{5703438B-79A0-59B4-2DF2-ABEA4D2240BD}" dt="2026-07-01T11:04:25.320" v="29" actId="1076"/>
          <ac:spMkLst>
            <pc:docMk/>
            <pc:sldMk cId="1341807979" sldId="264"/>
            <ac:spMk id="5" creationId="{27194E55-CEF2-843F-9EB5-993C90770D11}"/>
          </ac:spMkLst>
        </pc:spChg>
        <pc:spChg chg="add mod">
          <ac:chgData name="Kamila Zikavska (2332569)" userId="S::2332569@student.uwtsd.ac.uk::cf9b8d55-9cd9-42ff-9ecb-ce6f10197fe9" providerId="AD" clId="Web-{5703438B-79A0-59B4-2DF2-ABEA4D2240BD}" dt="2026-07-01T11:04:31.288" v="30" actId="1076"/>
          <ac:spMkLst>
            <pc:docMk/>
            <pc:sldMk cId="1341807979" sldId="264"/>
            <ac:spMk id="6" creationId="{1B0FB27A-C964-D612-0809-56CFE23FC935}"/>
          </ac:spMkLst>
        </pc:spChg>
        <pc:spChg chg="mod ord">
          <ac:chgData name="Kamila Zikavska (2332569)" userId="S::2332569@student.uwtsd.ac.uk::cf9b8d55-9cd9-42ff-9ecb-ce6f10197fe9" providerId="AD" clId="Web-{5703438B-79A0-59B4-2DF2-ABEA4D2240BD}" dt="2026-07-01T11:04:04.272" v="23"/>
          <ac:spMkLst>
            <pc:docMk/>
            <pc:sldMk cId="1341807979" sldId="264"/>
            <ac:spMk id="11" creationId="{6BD2580B-AC15-5CE4-C42E-A0ADC40B98D5}"/>
          </ac:spMkLst>
        </pc:spChg>
        <pc:spChg chg="add mod">
          <ac:chgData name="Kamila Zikavska (2332569)" userId="S::2332569@student.uwtsd.ac.uk::cf9b8d55-9cd9-42ff-9ecb-ce6f10197fe9" providerId="AD" clId="Web-{5703438B-79A0-59B4-2DF2-ABEA4D2240BD}" dt="2026-07-01T11:12:51.207" v="58" actId="1076"/>
          <ac:spMkLst>
            <pc:docMk/>
            <pc:sldMk cId="1341807979" sldId="264"/>
            <ac:spMk id="15" creationId="{A22ADEBA-6AFE-33EB-CD7E-BC172784AD98}"/>
          </ac:spMkLst>
        </pc:spChg>
        <pc:spChg chg="add">
          <ac:chgData name="Kamila Zikavska (2332569)" userId="S::2332569@student.uwtsd.ac.uk::cf9b8d55-9cd9-42ff-9ecb-ce6f10197fe9" providerId="AD" clId="Web-{5703438B-79A0-59B4-2DF2-ABEA4D2240BD}" dt="2026-07-01T11:04:04.272" v="23"/>
          <ac:spMkLst>
            <pc:docMk/>
            <pc:sldMk cId="1341807979" sldId="264"/>
            <ac:spMk id="19" creationId="{3C54F4CE-85F0-46ED-80DA-9518C9251AD1}"/>
          </ac:spMkLst>
        </pc:spChg>
        <pc:spChg chg="add">
          <ac:chgData name="Kamila Zikavska (2332569)" userId="S::2332569@student.uwtsd.ac.uk::cf9b8d55-9cd9-42ff-9ecb-ce6f10197fe9" providerId="AD" clId="Web-{5703438B-79A0-59B4-2DF2-ABEA4D2240BD}" dt="2026-07-01T11:04:04.272" v="23"/>
          <ac:spMkLst>
            <pc:docMk/>
            <pc:sldMk cId="1341807979" sldId="264"/>
            <ac:spMk id="21" creationId="{DADD1FCA-8ACB-4958-81DD-4CDD6D3E1921}"/>
          </ac:spMkLst>
        </pc:spChg>
        <pc:picChg chg="add mod">
          <ac:chgData name="Kamila Zikavska (2332569)" userId="S::2332569@student.uwtsd.ac.uk::cf9b8d55-9cd9-42ff-9ecb-ce6f10197fe9" providerId="AD" clId="Web-{5703438B-79A0-59B4-2DF2-ABEA4D2240BD}" dt="2026-07-01T11:04:04.272" v="23"/>
          <ac:picMkLst>
            <pc:docMk/>
            <pc:sldMk cId="1341807979" sldId="264"/>
            <ac:picMk id="4" creationId="{299AB4AD-AA2A-041E-6949-8F948891F380}"/>
          </ac:picMkLst>
        </pc:picChg>
      </pc:sldChg>
      <pc:sldChg chg="addSp delSp modSp">
        <pc:chgData name="Kamila Zikavska (2332569)" userId="S::2332569@student.uwtsd.ac.uk::cf9b8d55-9cd9-42ff-9ecb-ce6f10197fe9" providerId="AD" clId="Web-{5703438B-79A0-59B4-2DF2-ABEA4D2240BD}" dt="2026-07-01T11:18:52.529" v="92" actId="1076"/>
        <pc:sldMkLst>
          <pc:docMk/>
          <pc:sldMk cId="240480015" sldId="265"/>
        </pc:sldMkLst>
        <pc:spChg chg="mod">
          <ac:chgData name="Kamila Zikavska (2332569)" userId="S::2332569@student.uwtsd.ac.uk::cf9b8d55-9cd9-42ff-9ecb-ce6f10197fe9" providerId="AD" clId="Web-{5703438B-79A0-59B4-2DF2-ABEA4D2240BD}" dt="2026-07-01T11:18:52.529" v="92" actId="1076"/>
          <ac:spMkLst>
            <pc:docMk/>
            <pc:sldMk cId="240480015" sldId="265"/>
            <ac:spMk id="8" creationId="{AC1FD037-79E5-9A7D-E999-4C91CB944A46}"/>
          </ac:spMkLst>
        </pc:spChg>
        <pc:spChg chg="mod">
          <ac:chgData name="Kamila Zikavska (2332569)" userId="S::2332569@student.uwtsd.ac.uk::cf9b8d55-9cd9-42ff-9ecb-ce6f10197fe9" providerId="AD" clId="Web-{5703438B-79A0-59B4-2DF2-ABEA4D2240BD}" dt="2026-07-01T11:18:38.684" v="89" actId="1076"/>
          <ac:spMkLst>
            <pc:docMk/>
            <pc:sldMk cId="240480015" sldId="265"/>
            <ac:spMk id="9" creationId="{5334A13D-7CD2-3920-4F14-5CDBFF00C5C1}"/>
          </ac:spMkLst>
        </pc:spChg>
        <pc:picChg chg="add mod">
          <ac:chgData name="Kamila Zikavska (2332569)" userId="S::2332569@student.uwtsd.ac.uk::cf9b8d55-9cd9-42ff-9ecb-ce6f10197fe9" providerId="AD" clId="Web-{5703438B-79A0-59B4-2DF2-ABEA4D2240BD}" dt="2026-07-01T11:17:30.620" v="79" actId="1076"/>
          <ac:picMkLst>
            <pc:docMk/>
            <pc:sldMk cId="240480015" sldId="265"/>
            <ac:picMk id="4" creationId="{462A6D86-423B-ACCA-5995-79D3741EE5C5}"/>
          </ac:picMkLst>
        </pc:picChg>
      </pc:sldChg>
      <pc:sldChg chg="delSp modSp">
        <pc:chgData name="Kamila Zikavska (2332569)" userId="S::2332569@student.uwtsd.ac.uk::cf9b8d55-9cd9-42ff-9ecb-ce6f10197fe9" providerId="AD" clId="Web-{5703438B-79A0-59B4-2DF2-ABEA4D2240BD}" dt="2026-07-01T11:27:24.729" v="227" actId="1076"/>
        <pc:sldMkLst>
          <pc:docMk/>
          <pc:sldMk cId="1261140946" sldId="268"/>
        </pc:sldMkLst>
        <pc:spChg chg="mod">
          <ac:chgData name="Kamila Zikavska (2332569)" userId="S::2332569@student.uwtsd.ac.uk::cf9b8d55-9cd9-42ff-9ecb-ce6f10197fe9" providerId="AD" clId="Web-{5703438B-79A0-59B4-2DF2-ABEA4D2240BD}" dt="2026-07-01T11:27:13.041" v="224" actId="20577"/>
          <ac:spMkLst>
            <pc:docMk/>
            <pc:sldMk cId="1261140946" sldId="268"/>
            <ac:spMk id="9" creationId="{A8DC1849-5EDA-3F67-E27A-BFC97264F0CD}"/>
          </ac:spMkLst>
        </pc:spChg>
        <pc:picChg chg="mod">
          <ac:chgData name="Kamila Zikavska (2332569)" userId="S::2332569@student.uwtsd.ac.uk::cf9b8d55-9cd9-42ff-9ecb-ce6f10197fe9" providerId="AD" clId="Web-{5703438B-79A0-59B4-2DF2-ABEA4D2240BD}" dt="2026-07-01T11:27:24.729" v="227" actId="1076"/>
          <ac:picMkLst>
            <pc:docMk/>
            <pc:sldMk cId="1261140946" sldId="268"/>
            <ac:picMk id="5" creationId="{24BAD53F-F44C-74B6-9C8D-764D48EA63E7}"/>
          </ac:picMkLst>
        </pc:picChg>
      </pc:sldChg>
      <pc:sldChg chg="addSp delSp modSp addAnim delAnim">
        <pc:chgData name="Kamila Zikavska (2332569)" userId="S::2332569@student.uwtsd.ac.uk::cf9b8d55-9cd9-42ff-9ecb-ce6f10197fe9" providerId="AD" clId="Web-{5703438B-79A0-59B4-2DF2-ABEA4D2240BD}" dt="2026-07-01T11:34:14.052" v="279"/>
        <pc:sldMkLst>
          <pc:docMk/>
          <pc:sldMk cId="3982135121" sldId="269"/>
        </pc:sldMkLst>
        <pc:spChg chg="add mod">
          <ac:chgData name="Kamila Zikavska (2332569)" userId="S::2332569@student.uwtsd.ac.uk::cf9b8d55-9cd9-42ff-9ecb-ce6f10197fe9" providerId="AD" clId="Web-{5703438B-79A0-59B4-2DF2-ABEA4D2240BD}" dt="2026-07-01T11:28:39.840" v="250" actId="14100"/>
          <ac:spMkLst>
            <pc:docMk/>
            <pc:sldMk cId="3982135121" sldId="269"/>
            <ac:spMk id="4" creationId="{0EF63A4C-B378-ABB1-E343-5893E1E374C6}"/>
          </ac:spMkLst>
        </pc:spChg>
      </pc:sldChg>
      <pc:sldChg chg="modSp">
        <pc:chgData name="Kamila Zikavska (2332569)" userId="S::2332569@student.uwtsd.ac.uk::cf9b8d55-9cd9-42ff-9ecb-ce6f10197fe9" providerId="AD" clId="Web-{5703438B-79A0-59B4-2DF2-ABEA4D2240BD}" dt="2026-07-01T10:59:33.265" v="9" actId="1076"/>
        <pc:sldMkLst>
          <pc:docMk/>
          <pc:sldMk cId="704890620" sldId="270"/>
        </pc:sldMkLst>
        <pc:spChg chg="mod">
          <ac:chgData name="Kamila Zikavska (2332569)" userId="S::2332569@student.uwtsd.ac.uk::cf9b8d55-9cd9-42ff-9ecb-ce6f10197fe9" providerId="AD" clId="Web-{5703438B-79A0-59B4-2DF2-ABEA4D2240BD}" dt="2026-07-01T10:59:33.265" v="9" actId="1076"/>
          <ac:spMkLst>
            <pc:docMk/>
            <pc:sldMk cId="704890620" sldId="270"/>
            <ac:spMk id="8" creationId="{C4258477-E65E-9866-7EAC-0784B76E738E}"/>
          </ac:spMkLst>
        </pc:spChg>
        <pc:picChg chg="mod">
          <ac:chgData name="Kamila Zikavska (2332569)" userId="S::2332569@student.uwtsd.ac.uk::cf9b8d55-9cd9-42ff-9ecb-ce6f10197fe9" providerId="AD" clId="Web-{5703438B-79A0-59B4-2DF2-ABEA4D2240BD}" dt="2026-07-01T10:59:28.406" v="8" actId="1076"/>
          <ac:picMkLst>
            <pc:docMk/>
            <pc:sldMk cId="704890620" sldId="270"/>
            <ac:picMk id="4" creationId="{21F54B80-41D6-4F1E-45DB-AB66D56C0DB1}"/>
          </ac:picMkLst>
        </pc:picChg>
      </pc:sldChg>
      <pc:sldChg chg="modSp">
        <pc:chgData name="Kamila Zikavska (2332569)" userId="S::2332569@student.uwtsd.ac.uk::cf9b8d55-9cd9-42ff-9ecb-ce6f10197fe9" providerId="AD" clId="Web-{5703438B-79A0-59B4-2DF2-ABEA4D2240BD}" dt="2026-07-01T11:28:14.089" v="246" actId="1076"/>
        <pc:sldMkLst>
          <pc:docMk/>
          <pc:sldMk cId="760752894" sldId="274"/>
        </pc:sldMkLst>
        <pc:spChg chg="mod">
          <ac:chgData name="Kamila Zikavska (2332569)" userId="S::2332569@student.uwtsd.ac.uk::cf9b8d55-9cd9-42ff-9ecb-ce6f10197fe9" providerId="AD" clId="Web-{5703438B-79A0-59B4-2DF2-ABEA4D2240BD}" dt="2026-07-01T11:28:06.870" v="243" actId="14100"/>
          <ac:spMkLst>
            <pc:docMk/>
            <pc:sldMk cId="760752894" sldId="274"/>
            <ac:spMk id="9" creationId="{8D0D2027-D411-C576-2072-F7765C503B85}"/>
          </ac:spMkLst>
        </pc:spChg>
      </pc:sldChg>
      <pc:sldChg chg="addSp delSp modSp modTransition addAnim delAnim">
        <pc:chgData name="Kamila Zikavska (2332569)" userId="S::2332569@student.uwtsd.ac.uk::cf9b8d55-9cd9-42ff-9ecb-ce6f10197fe9" providerId="AD" clId="Web-{5703438B-79A0-59B4-2DF2-ABEA4D2240BD}" dt="2026-07-01T11:34:50.068" v="281"/>
        <pc:sldMkLst>
          <pc:docMk/>
          <pc:sldMk cId="3894725796" sldId="275"/>
        </pc:sldMkLst>
        <pc:spChg chg="add mod">
          <ac:chgData name="Kamila Zikavska (2332569)" userId="S::2332569@student.uwtsd.ac.uk::cf9b8d55-9cd9-42ff-9ecb-ce6f10197fe9" providerId="AD" clId="Web-{5703438B-79A0-59B4-2DF2-ABEA4D2240BD}" dt="2026-07-01T11:32:40.034" v="272" actId="14100"/>
          <ac:spMkLst>
            <pc:docMk/>
            <pc:sldMk cId="3894725796" sldId="275"/>
            <ac:spMk id="7" creationId="{892296D7-7020-F7D3-B40E-72C490F1C3C4}"/>
          </ac:spMkLst>
        </pc:spChg>
        <pc:spChg chg="add del mod">
          <ac:chgData name="Kamila Zikavska (2332569)" userId="S::2332569@student.uwtsd.ac.uk::cf9b8d55-9cd9-42ff-9ecb-ce6f10197fe9" providerId="AD" clId="Web-{5703438B-79A0-59B4-2DF2-ABEA4D2240BD}" dt="2026-07-01T11:32:13.049" v="265" actId="20577"/>
          <ac:spMkLst>
            <pc:docMk/>
            <pc:sldMk cId="3894725796" sldId="275"/>
            <ac:spMk id="21" creationId="{BD961400-EA4C-DC76-2CEF-FAE78DA1F91B}"/>
          </ac:spMkLst>
        </pc:spChg>
        <pc:picChg chg="mod modCrop">
          <ac:chgData name="Kamila Zikavska (2332569)" userId="S::2332569@student.uwtsd.ac.uk::cf9b8d55-9cd9-42ff-9ecb-ce6f10197fe9" providerId="AD" clId="Web-{5703438B-79A0-59B4-2DF2-ABEA4D2240BD}" dt="2026-07-01T11:34:50.068" v="281"/>
          <ac:picMkLst>
            <pc:docMk/>
            <pc:sldMk cId="3894725796" sldId="275"/>
            <ac:picMk id="4" creationId="{6C511D9B-5617-6153-E72E-F2093A030409}"/>
          </ac:picMkLst>
        </pc:picChg>
      </pc:sldChg>
    </pc:docChg>
  </pc:docChgLst>
  <pc:docChgLst>
    <pc:chgData name="Kamila Zikavska (2332569)" userId="S::2332569@student.uwtsd.ac.uk::cf9b8d55-9cd9-42ff-9ecb-ce6f10197fe9" providerId="AD" clId="Web-{16DD5826-4C35-B7C5-2096-A08235818A19}"/>
    <pc:docChg chg="modSld">
      <pc:chgData name="Kamila Zikavska (2332569)" userId="S::2332569@student.uwtsd.ac.uk::cf9b8d55-9cd9-42ff-9ecb-ce6f10197fe9" providerId="AD" clId="Web-{16DD5826-4C35-B7C5-2096-A08235818A19}" dt="2026-06-25T12:15:15.133" v="68"/>
      <pc:docMkLst>
        <pc:docMk/>
      </pc:docMkLst>
      <pc:sldChg chg="modSp">
        <pc:chgData name="Kamila Zikavska (2332569)" userId="S::2332569@student.uwtsd.ac.uk::cf9b8d55-9cd9-42ff-9ecb-ce6f10197fe9" providerId="AD" clId="Web-{16DD5826-4C35-B7C5-2096-A08235818A19}" dt="2026-06-25T12:11:40.934" v="63" actId="20577"/>
        <pc:sldMkLst>
          <pc:docMk/>
          <pc:sldMk cId="2210413745" sldId="258"/>
        </pc:sldMkLst>
        <pc:spChg chg="mod">
          <ac:chgData name="Kamila Zikavska (2332569)" userId="S::2332569@student.uwtsd.ac.uk::cf9b8d55-9cd9-42ff-9ecb-ce6f10197fe9" providerId="AD" clId="Web-{16DD5826-4C35-B7C5-2096-A08235818A19}" dt="2026-06-25T12:11:01.166" v="62" actId="1076"/>
          <ac:spMkLst>
            <pc:docMk/>
            <pc:sldMk cId="2210413745" sldId="258"/>
            <ac:spMk id="10" creationId="{815FF25A-B01D-A81A-7633-BF276FA84116}"/>
          </ac:spMkLst>
        </pc:spChg>
      </pc:sldChg>
      <pc:sldChg chg="modSp">
        <pc:chgData name="Kamila Zikavska (2332569)" userId="S::2332569@student.uwtsd.ac.uk::cf9b8d55-9cd9-42ff-9ecb-ce6f10197fe9" providerId="AD" clId="Web-{16DD5826-4C35-B7C5-2096-A08235818A19}" dt="2026-06-25T12:15:15.133" v="68"/>
        <pc:sldMkLst>
          <pc:docMk/>
          <pc:sldMk cId="3982135121" sldId="269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3714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0436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4037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802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117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425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2737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601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224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669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521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928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007/s42452-025-07053-7" TargetMode="External"/><Relationship Id="rId3" Type="http://schemas.openxmlformats.org/officeDocument/2006/relationships/hyperlink" Target="https://www.data4life.care/en/library/journal/viruses-simply-explained/" TargetMode="External"/><Relationship Id="rId7" Type="http://schemas.openxmlformats.org/officeDocument/2006/relationships/hyperlink" Target="https://future.nhs.uk/WhatGoodLooksLikeKnowledge/grouphome" TargetMode="External"/><Relationship Id="rId2" Type="http://schemas.openxmlformats.org/officeDocument/2006/relationships/hyperlink" Target="https://www.businessballs.com/strategy-innovation/swot-analysis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v.uk/government/publications/data-saves-lives-reshaping-health-and-social-care-with-data" TargetMode="External"/><Relationship Id="rId5" Type="http://schemas.openxmlformats.org/officeDocument/2006/relationships/hyperlink" Target="https://socialcare.blog.gov.uk/2021/03/24/strengths-based-practice-makes-perfect/" TargetMode="External"/><Relationship Id="rId10" Type="http://schemas.openxmlformats.org/officeDocument/2006/relationships/image" Target="../media/image3.png"/><Relationship Id="rId4" Type="http://schemas.openxmlformats.org/officeDocument/2006/relationships/hyperlink" Target="https://assets.publishing.service.gov.uk/media/63766ddf8fa8f57721e34e30/intelligent-open-science.pdf" TargetMode="External"/><Relationship Id="rId9" Type="http://schemas.openxmlformats.org/officeDocument/2006/relationships/hyperlink" Target="https://www.google.com/search?q=https%3A%2F%2Faphascience.blog.gov.uk%2F2021%2F09%2F22%2Fgenomic-surveillance-of-pathogens%2F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9519096/" TargetMode="External"/><Relationship Id="rId3" Type="http://schemas.openxmlformats.org/officeDocument/2006/relationships/hyperlink" Target="https://www.food.gov.uk/our-work/path-safe-novel-foodborne-pathogen-and-associated-antimicrobial-resistance-knowledge-and-surveillance-approaches" TargetMode="External"/><Relationship Id="rId7" Type="http://schemas.openxmlformats.org/officeDocument/2006/relationships/hyperlink" Target="https://bioscipublisher.com/index.php/cmb/article/view/3975/3024" TargetMode="External"/><Relationship Id="rId2" Type="http://schemas.openxmlformats.org/officeDocument/2006/relationships/hyperlink" Target="https://www.youtube.com/watch?v=cETb8nuCtVA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google.com/search?q=https%3A%2F%2Fwww.mdpi.com%2F1999-4915%2F14%2F11%2F2532" TargetMode="External"/><Relationship Id="rId5" Type="http://schemas.openxmlformats.org/officeDocument/2006/relationships/hyperlink" Target="https://www.researchgate.net/figure/The-many-uses-of-pathogen-genomes-for-public-health-Created-with-BioRendercom_fig2_372829249" TargetMode="External"/><Relationship Id="rId4" Type="http://schemas.openxmlformats.org/officeDocument/2006/relationships/hyperlink" Target="https://ico.org.uk/for-organisations/uk-gdpr-guidance-and-resources/data-protection-principles/" TargetMode="External"/><Relationship Id="rId9" Type="http://schemas.openxmlformats.org/officeDocument/2006/relationships/hyperlink" Target="https://www.google.com/search?q=https%3A%2F%2Fwww.forbes.com%2Fsites%2Fblakemorgan%2F2019%2F09%2F30%2Fcompanies-that-failed-at-digital-transformation-and-what-we-can-learn-from-them%2F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initiatives/genomic-surveillance-strategy" TargetMode="External"/><Relationship Id="rId3" Type="http://schemas.openxmlformats.org/officeDocument/2006/relationships/hyperlink" Target="https://www.england.nhs.uk/digitaltechnology/digitising-the-frontline/" TargetMode="External"/><Relationship Id="rId7" Type="http://schemas.openxmlformats.org/officeDocument/2006/relationships/hyperlink" Target="https://assets.publishing.service.gov.uk/media/650d530e52e73c00139426c1/UKHSA_3_year_strategy.pdf" TargetMode="External"/><Relationship Id="rId2" Type="http://schemas.openxmlformats.org/officeDocument/2006/relationships/hyperlink" Target="https://www.nature.com/collections/fhdbcciefa?gad_source=1&amp;gad_campaignid=21668541333&amp;gbraid=0AAAAADu685PDcLEBvMoxmf_rcpSsPLtQZ&amp;gclid=CjwKCAjw3ejRBhAdEiwADkqPnw4iXxQIeb7TINxuwV7EsymvqWHVIZ1l3N0832pxS9cFyedkhfPmohoCLhoQAvD_BwE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assets.publishing.service.gov.uk/media/65aff68ef2718c000dfb1bd8/Pathogen_Genomics_Strategy_2024.pdf" TargetMode="External"/><Relationship Id="rId5" Type="http://schemas.openxmlformats.org/officeDocument/2006/relationships/hyperlink" Target="https://www.youtube.com/watch?v=XEoXX8hHLNw" TargetMode="External"/><Relationship Id="rId4" Type="http://schemas.openxmlformats.org/officeDocument/2006/relationships/hyperlink" Target="https://www.phgfoundation.org/blog/metagenomic-sequencing-in-public-health/" TargetMode="External"/><Relationship Id="rId9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Virus Concept Free Stock Photo - Public Domain Pictures">
            <a:extLst>
              <a:ext uri="{FF2B5EF4-FFF2-40B4-BE49-F238E27FC236}">
                <a16:creationId xmlns:a16="http://schemas.microsoft.com/office/drawing/2014/main" id="{F1DB5098-BDDC-98E0-3E76-0D65A3F543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5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D43CD-E692-85B0-7B04-DCFD61CD23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7803" y="3428273"/>
            <a:ext cx="4570297" cy="77147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>
                <a:latin typeface="Arial"/>
                <a:cs typeface="Arial"/>
              </a:rPr>
              <a:t>Tutors Details:</a:t>
            </a:r>
            <a:r>
              <a:rPr lang="en-GB" sz="2000" b="1">
                <a:latin typeface="Arial"/>
                <a:cs typeface="Arial"/>
              </a:rPr>
              <a:t> Martin Svejda    </a:t>
            </a:r>
            <a:endParaRPr lang="en-US" sz="2000" b="1" dirty="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GB" sz="2000">
                <a:latin typeface="Arial"/>
                <a:cs typeface="Arial"/>
              </a:rPr>
              <a:t>Internal Verifier:</a:t>
            </a:r>
            <a:r>
              <a:rPr lang="en-GB" sz="2000" b="1">
                <a:latin typeface="Arial"/>
                <a:cs typeface="Arial"/>
              </a:rPr>
              <a:t> Chloe Harries</a:t>
            </a:r>
            <a:r>
              <a:rPr lang="en-US" sz="2000" dirty="0">
                <a:latin typeface="Arial"/>
                <a:cs typeface="Arial"/>
              </a:rPr>
              <a:t> </a:t>
            </a:r>
          </a:p>
          <a:p>
            <a:pPr marL="0" indent="0">
              <a:spcBef>
                <a:spcPts val="0"/>
              </a:spcBef>
              <a:buNone/>
            </a:pPr>
            <a:endParaRPr lang="en-US" sz="2000" dirty="0">
              <a:latin typeface="Arial"/>
              <a:cs typeface="Arial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2000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B20C27-EDC5-C751-755E-4051EDD9CCD6}"/>
              </a:ext>
            </a:extLst>
          </p:cNvPr>
          <p:cNvSpPr txBox="1"/>
          <p:nvPr/>
        </p:nvSpPr>
        <p:spPr>
          <a:xfrm>
            <a:off x="420914" y="308428"/>
            <a:ext cx="11350171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rgbClr val="FF0000"/>
                </a:solidFill>
                <a:latin typeface="WordVisi"/>
              </a:rPr>
              <a:t>A Critical Evaluation of </a:t>
            </a:r>
            <a:r>
              <a:rPr lang="en-GB" sz="4000" b="1" i="0" u="none" strike="noStrike" baseline="0">
                <a:solidFill>
                  <a:srgbClr val="FF0000"/>
                </a:solidFill>
                <a:latin typeface="WordVisi"/>
              </a:rPr>
              <a:t>Genomic Surveillance </a:t>
            </a:r>
            <a:r>
              <a:rPr lang="en-GB" sz="4000" b="1">
                <a:solidFill>
                  <a:srgbClr val="FF0000"/>
                </a:solidFill>
                <a:latin typeface="WordVisi"/>
              </a:rPr>
              <a:t>as a Digital Innovation in the UK Healthcare System</a:t>
            </a:r>
          </a:p>
          <a:p>
            <a:pPr algn="ctr"/>
            <a:endParaRPr lang="en-GB"/>
          </a:p>
        </p:txBody>
      </p:sp>
      <p:pic>
        <p:nvPicPr>
          <p:cNvPr id="9" name="Picture 8" descr="A close-up of a sign&#10;&#10;AI-generated content may be incorrect.">
            <a:extLst>
              <a:ext uri="{FF2B5EF4-FFF2-40B4-BE49-F238E27FC236}">
                <a16:creationId xmlns:a16="http://schemas.microsoft.com/office/drawing/2014/main" id="{29F15B22-DF35-CCD9-3A3F-1E9657ABD8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8466" y="4303939"/>
            <a:ext cx="4342039" cy="19294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1" name="TextBox 7">
            <a:extLst>
              <a:ext uri="{FF2B5EF4-FFF2-40B4-BE49-F238E27FC236}">
                <a16:creationId xmlns:a16="http://schemas.microsoft.com/office/drawing/2014/main" id="{FF3F066B-2D8A-E878-E5E5-9CBD1DEAEE1C}"/>
              </a:ext>
            </a:extLst>
          </p:cNvPr>
          <p:cNvSpPr txBox="1"/>
          <p:nvPr/>
        </p:nvSpPr>
        <p:spPr>
          <a:xfrm>
            <a:off x="6524172" y="6404428"/>
            <a:ext cx="5479143" cy="317500"/>
          </a:xfrm>
          <a:prstGeom prst="rect">
            <a:avLst/>
          </a:prstGeom>
        </p:spPr>
        <p:txBody>
          <a:bodyPr lIns="91440" tIns="45720" rIns="91440" bIns="45720" anchor="t">
            <a:normAutofit fontScale="55000" lnSpcReduction="20000"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a typeface="+mn-lt"/>
                <a:cs typeface="+mn-lt"/>
              </a:rPr>
              <a:t>Image licensed via Microsoft PowerPoint Online image library (Creative Commons Attribution)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FDD9CB9-60CA-CBC6-BDBD-7455BB78059F}"/>
              </a:ext>
            </a:extLst>
          </p:cNvPr>
          <p:cNvSpPr txBox="1"/>
          <p:nvPr/>
        </p:nvSpPr>
        <p:spPr>
          <a:xfrm>
            <a:off x="5907314" y="2224315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 i="0">
                <a:solidFill>
                  <a:srgbClr val="000000"/>
                </a:solidFill>
                <a:latin typeface="WordVisi_MSFontService"/>
              </a:rPr>
              <a:t>Digital Transformation in the Health and Care Professions (BMHP6026_BIRM)</a:t>
            </a:r>
            <a:endParaRPr lang="en-GB"/>
          </a:p>
          <a:p>
            <a:pPr algn="ctr"/>
            <a:endParaRPr lang="en-GB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54DA22F-AEC8-7EEA-903C-ED7E07C433E1}"/>
              </a:ext>
            </a:extLst>
          </p:cNvPr>
          <p:cNvSpPr txBox="1"/>
          <p:nvPr/>
        </p:nvSpPr>
        <p:spPr>
          <a:xfrm>
            <a:off x="268515" y="2224314"/>
            <a:ext cx="5217885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buFont typeface=""/>
              <a:buChar char="•"/>
            </a:pPr>
            <a:r>
              <a:rPr lang="en-GB" sz="2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Presented by: </a:t>
            </a:r>
            <a:r>
              <a:rPr lang="en-GB" sz="2400" b="1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Kamila </a:t>
            </a:r>
            <a:r>
              <a:rPr lang="en-GB" sz="2400" b="1" i="0" u="none" strike="noStrike" baseline="0" dirty="0" err="1">
                <a:solidFill>
                  <a:srgbClr val="000000"/>
                </a:solidFill>
                <a:latin typeface="Arial"/>
                <a:ea typeface="Arial"/>
                <a:cs typeface="Arial"/>
              </a:rPr>
              <a:t>Zikavska</a:t>
            </a:r>
            <a:r>
              <a:rPr lang="en-US" sz="2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2400" b="0" i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GB" sz="24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Student number:</a:t>
            </a:r>
            <a:r>
              <a:rPr lang="en-GB" sz="2400" b="1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233 25 69</a:t>
            </a:r>
            <a:r>
              <a:rPr lang="en-US" sz="24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sz="2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endParaRPr lang="en-GB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0686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Digital transformation technology strategy, digitization and digitalization of business processes and data, optimize and automate operations, customer service management, internet and cloud computing">
            <a:extLst>
              <a:ext uri="{FF2B5EF4-FFF2-40B4-BE49-F238E27FC236}">
                <a16:creationId xmlns:a16="http://schemas.microsoft.com/office/drawing/2014/main" id="{B1168FAE-9772-EC8A-3307-3165F23477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14" t="9091" r="1" b="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9C5DFA-516F-1E88-83BD-6F68771D9057}"/>
              </a:ext>
            </a:extLst>
          </p:cNvPr>
          <p:cNvSpPr txBox="1"/>
          <p:nvPr/>
        </p:nvSpPr>
        <p:spPr>
          <a:xfrm>
            <a:off x="477981" y="490992"/>
            <a:ext cx="4415246" cy="19196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INTRODUCTION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US" sz="2000" b="1"/>
          </a:p>
          <a:p>
            <a:pPr algn="l"/>
            <a:endParaRPr lang="en-US" sz="2000" b="1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7B81C1-5CE9-6CD0-14FE-C1C22A8A0803}"/>
              </a:ext>
            </a:extLst>
          </p:cNvPr>
          <p:cNvSpPr txBox="1"/>
          <p:nvPr/>
        </p:nvSpPr>
        <p:spPr>
          <a:xfrm>
            <a:off x="478971" y="1839686"/>
            <a:ext cx="6096000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buFont typeface=""/>
              <a:buChar char="•"/>
            </a:pPr>
            <a:r>
              <a:rPr lang="en-US" sz="2400" b="1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Aptos"/>
                <a:ea typeface="Arial"/>
                <a:cs typeface="Arial"/>
              </a:rPr>
              <a:t>Digital Transformation:</a:t>
            </a:r>
            <a:r>
              <a:rPr lang="en-US" sz="2400" b="0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Aptos"/>
                <a:ea typeface="Arial"/>
                <a:cs typeface="Arial"/>
              </a:rPr>
              <a:t> ​</a:t>
            </a:r>
            <a:r>
              <a:rPr lang="en-US" sz="2400" b="0" i="0">
                <a:solidFill>
                  <a:schemeClr val="tx2">
                    <a:lumMod val="49000"/>
                    <a:lumOff val="51000"/>
                  </a:schemeClr>
                </a:solidFill>
                <a:latin typeface="Aptos"/>
                <a:ea typeface="Arial"/>
                <a:cs typeface="Arial"/>
              </a:rPr>
              <a:t>​</a:t>
            </a:r>
            <a:endParaRPr lang="en-US" sz="2400" b="0" i="0" dirty="0">
              <a:solidFill>
                <a:schemeClr val="tx2">
                  <a:lumMod val="49000"/>
                  <a:lumOff val="51000"/>
                </a:schemeClr>
              </a:solidFill>
              <a:latin typeface="Aptos"/>
              <a:ea typeface="Arial"/>
              <a:cs typeface="Arial"/>
            </a:endParaRP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Transitioning from traditional, analogue microbiology to high-throughput digital data environments.​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endParaRPr lang="en-US" b="0" i="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28600" lvl="0" indent="-228600" algn="l" rtl="0">
              <a:buFont typeface=""/>
              <a:buChar char="•"/>
            </a:pPr>
            <a:r>
              <a:rPr lang="en-US" sz="2400" b="1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Aptos"/>
                <a:ea typeface="Arial"/>
                <a:cs typeface="Arial"/>
              </a:rPr>
              <a:t>Core Technology:</a:t>
            </a:r>
            <a:r>
              <a:rPr lang="en-US" sz="2400" b="0" i="0" u="none" strike="noStrike" baseline="0" dirty="0">
                <a:solidFill>
                  <a:schemeClr val="tx2">
                    <a:lumMod val="49000"/>
                    <a:lumOff val="51000"/>
                  </a:schemeClr>
                </a:solidFill>
                <a:latin typeface="Aptos"/>
                <a:ea typeface="Arial"/>
                <a:cs typeface="Arial"/>
              </a:rPr>
              <a:t> </a:t>
            </a:r>
            <a:r>
              <a:rPr lang="en-GB" sz="2400" b="0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Aptos"/>
                <a:ea typeface="Arial"/>
                <a:cs typeface="Arial"/>
              </a:rPr>
              <a:t>​</a:t>
            </a:r>
            <a:r>
              <a:rPr lang="en-US" sz="2400" b="0" i="0">
                <a:solidFill>
                  <a:schemeClr val="tx2">
                    <a:lumMod val="49000"/>
                    <a:lumOff val="51000"/>
                  </a:schemeClr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dirty="0" err="1">
                <a:solidFill>
                  <a:srgbClr val="000000"/>
                </a:solidFill>
                <a:latin typeface="Aptos"/>
                <a:ea typeface="Arial"/>
                <a:cs typeface="Arial"/>
              </a:rPr>
              <a:t>Utilising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</a:t>
            </a:r>
            <a:r>
              <a:rPr lang="en-US" sz="1800" b="1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Whole Genome Sequencing 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(WGS) to transform biological sequences into actionable bioinformatic datasets. ​</a:t>
            </a:r>
            <a:r>
              <a:rPr lang="en-US" sz="1800" b="0" i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endParaRPr lang="en-US" sz="2400" b="0" i="0" dirty="0">
              <a:solidFill>
                <a:schemeClr val="tx2">
                  <a:lumMod val="49000"/>
                  <a:lumOff val="51000"/>
                </a:schemeClr>
              </a:solidFill>
              <a:latin typeface="Aptos"/>
              <a:ea typeface="Arial"/>
              <a:cs typeface="Arial"/>
            </a:endParaRPr>
          </a:p>
          <a:p>
            <a:pPr marL="228600" lvl="0" indent="-228600" algn="l" rtl="0">
              <a:buFont typeface=""/>
              <a:buChar char="•"/>
            </a:pPr>
            <a:r>
              <a:rPr lang="en-US" sz="2400" b="1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Aptos"/>
                <a:ea typeface="Arial"/>
                <a:cs typeface="Arial"/>
              </a:rPr>
              <a:t>Mechanism:</a:t>
            </a:r>
            <a:r>
              <a:rPr lang="en-US" sz="2400" b="0" i="0" u="none" strike="noStrike" baseline="0" dirty="0">
                <a:solidFill>
                  <a:schemeClr val="tx2">
                    <a:lumMod val="49000"/>
                    <a:lumOff val="51000"/>
                  </a:schemeClr>
                </a:solidFill>
                <a:latin typeface="Aptos"/>
                <a:ea typeface="Arial"/>
                <a:cs typeface="Arial"/>
              </a:rPr>
              <a:t> </a:t>
            </a:r>
            <a:r>
              <a:rPr lang="en-GB" sz="2400" b="0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Aptos"/>
                <a:ea typeface="Arial"/>
                <a:cs typeface="Arial"/>
              </a:rPr>
              <a:t>​</a:t>
            </a:r>
            <a:r>
              <a:rPr lang="en-US" sz="2400" b="0" i="0">
                <a:solidFill>
                  <a:schemeClr val="tx2">
                    <a:lumMod val="49000"/>
                    <a:lumOff val="51000"/>
                  </a:schemeClr>
                </a:solidFill>
                <a:latin typeface="Aptos"/>
                <a:ea typeface="Arial"/>
                <a:cs typeface="Arial"/>
              </a:rPr>
              <a:t>​</a:t>
            </a:r>
            <a:endParaRPr lang="en-US" sz="2400" b="0" i="0" dirty="0">
              <a:solidFill>
                <a:schemeClr val="tx2">
                  <a:lumMod val="49000"/>
                  <a:lumOff val="51000"/>
                </a:schemeClr>
              </a:solidFill>
              <a:latin typeface="Aptos"/>
              <a:ea typeface="Arial"/>
              <a:cs typeface="Arial"/>
            </a:endParaRPr>
          </a:p>
          <a:p>
            <a:pPr algn="l" rtl="0"/>
            <a:r>
              <a:rPr lang="en-US" sz="1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Applying complex algorithms to map real-time pathogen mutations and identify transmission pathways. </a:t>
            </a:r>
          </a:p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23DAAB-88E7-52EA-99B1-93F2909959BC}"/>
              </a:ext>
            </a:extLst>
          </p:cNvPr>
          <p:cNvSpPr txBox="1"/>
          <p:nvPr/>
        </p:nvSpPr>
        <p:spPr>
          <a:xfrm>
            <a:off x="478971" y="5736771"/>
            <a:ext cx="2794000" cy="13995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Food Standards Agency (2026)</a:t>
            </a:r>
          </a:p>
          <a:p>
            <a:r>
              <a:rPr lang="en-US" sz="1200"/>
              <a:t>Morgan, B. (2019)</a:t>
            </a:r>
          </a:p>
          <a:p>
            <a:r>
              <a:rPr lang="en-US" sz="1200"/>
              <a:t>Nature Portfolio (2026)</a:t>
            </a:r>
          </a:p>
          <a:p>
            <a:r>
              <a:rPr lang="en-US" sz="1200"/>
              <a:t>UKHSA (2023)</a:t>
            </a:r>
          </a:p>
          <a:p>
            <a:endParaRPr lang="en-US" b="1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44620E-2BB6-FEA3-C6D8-FECFFAE1DC82}"/>
              </a:ext>
            </a:extLst>
          </p:cNvPr>
          <p:cNvSpPr txBox="1"/>
          <p:nvPr/>
        </p:nvSpPr>
        <p:spPr>
          <a:xfrm>
            <a:off x="638193" y="661851"/>
            <a:ext cx="5326888" cy="145955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Why is </a:t>
            </a:r>
            <a:endParaRPr lang="en-US"/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Genomic Surveillance Important?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26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BD961400-EA4C-DC76-2CEF-FAE78DA1F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022" y="2377875"/>
            <a:ext cx="5355916" cy="3540615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1400" dirty="0"/>
          </a:p>
          <a:p>
            <a:endParaRPr lang="en-US" sz="22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C511D9B-5617-6153-E72E-F2093A0304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8" t="-2608" r="-133" b="-133"/>
          <a:stretch>
            <a:fillRect/>
          </a:stretch>
        </p:blipFill>
        <p:spPr>
          <a:xfrm>
            <a:off x="6125153" y="310430"/>
            <a:ext cx="5440118" cy="56086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6A19D97-73D1-9949-F040-C01BCD0DCD8C}"/>
              </a:ext>
            </a:extLst>
          </p:cNvPr>
          <p:cNvSpPr txBox="1"/>
          <p:nvPr/>
        </p:nvSpPr>
        <p:spPr>
          <a:xfrm>
            <a:off x="7548159" y="6163250"/>
            <a:ext cx="339970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Discover Applied Science, ( 2025)</a:t>
            </a:r>
            <a:endParaRPr lang="en-US"/>
          </a:p>
          <a:p>
            <a:r>
              <a:rPr lang="en-GB" sz="1200"/>
              <a:t>WHO, (2022)</a:t>
            </a: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2296D7-7020-F7D3-B40E-72C490F1C3C4}"/>
              </a:ext>
            </a:extLst>
          </p:cNvPr>
          <p:cNvSpPr txBox="1"/>
          <p:nvPr/>
        </p:nvSpPr>
        <p:spPr>
          <a:xfrm>
            <a:off x="399307" y="2427889"/>
            <a:ext cx="5769389" cy="40105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solidFill>
                  <a:schemeClr val="tx2">
                    <a:lumMod val="49000"/>
                    <a:lumOff val="51000"/>
                  </a:schemeClr>
                </a:solidFill>
              </a:rPr>
              <a:t>Multimodal Data Integration</a:t>
            </a:r>
            <a:r>
              <a:rPr lang="en-US" sz="1600" b="1"/>
              <a:t>:</a:t>
            </a:r>
            <a:r>
              <a:rPr lang="en-US" sz="1400" dirty="0"/>
              <a:t>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400" dirty="0"/>
              <a:t>Effective outbreak control relies on synthesizing various data streams, including clinical, laboratory, epidemiological, </a:t>
            </a:r>
            <a:r>
              <a:rPr lang="en-US" sz="1400"/>
              <a:t>and environmental</a:t>
            </a:r>
            <a:r>
              <a:rPr lang="en-US" sz="1400" dirty="0"/>
              <a:t> data. 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solidFill>
                  <a:schemeClr val="tx2">
                    <a:lumMod val="49000"/>
                    <a:lumOff val="51000"/>
                  </a:schemeClr>
                </a:solidFill>
              </a:rPr>
              <a:t>The Power of Genomic Insights:</a:t>
            </a:r>
            <a:r>
              <a:rPr lang="en-US" sz="1600" dirty="0">
                <a:solidFill>
                  <a:schemeClr val="tx2">
                    <a:lumMod val="49000"/>
                    <a:lumOff val="51000"/>
                  </a:schemeClr>
                </a:solidFill>
              </a:rPr>
              <a:t>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400" dirty="0"/>
              <a:t>By incorporating genomic sequences, public health authorities can understand pathogen behavior and transmission pathways </a:t>
            </a:r>
            <a:r>
              <a:rPr lang="en-US" sz="1400"/>
              <a:t>much faster</a:t>
            </a:r>
            <a:r>
              <a:rPr lang="en-US" sz="1400" dirty="0"/>
              <a:t> than with traditional methods alone. 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solidFill>
                  <a:schemeClr val="tx2">
                    <a:lumMod val="49000"/>
                    <a:lumOff val="51000"/>
                  </a:schemeClr>
                </a:solidFill>
              </a:rPr>
              <a:t>High-Resolution Intelligence:</a:t>
            </a:r>
            <a:r>
              <a:rPr lang="en-US" sz="1600" dirty="0">
                <a:solidFill>
                  <a:schemeClr val="tx2">
                    <a:lumMod val="49000"/>
                    <a:lumOff val="51000"/>
                  </a:schemeClr>
                </a:solidFill>
              </a:rPr>
              <a:t>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400" b="1" dirty="0"/>
              <a:t>Genomic surveillance</a:t>
            </a:r>
            <a:r>
              <a:rPr lang="en-US" sz="1400" dirty="0"/>
              <a:t> provides data with high resolution, enabling the tracing of mutation vectors and the identification of </a:t>
            </a:r>
            <a:r>
              <a:rPr lang="en-US" sz="1400"/>
              <a:t>resistance determinants</a:t>
            </a:r>
            <a:r>
              <a:rPr lang="en-US" sz="1400" dirty="0"/>
              <a:t> across human, animal, and environmental domains. 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solidFill>
                  <a:schemeClr val="tx2">
                    <a:lumMod val="49000"/>
                    <a:lumOff val="51000"/>
                  </a:schemeClr>
                </a:solidFill>
              </a:rPr>
              <a:t>Enhanced Surveillance Capability:</a:t>
            </a:r>
            <a:r>
              <a:rPr lang="en-US" sz="1600" dirty="0">
                <a:solidFill>
                  <a:schemeClr val="tx2">
                    <a:lumMod val="49000"/>
                    <a:lumOff val="51000"/>
                  </a:schemeClr>
                </a:solidFill>
              </a:rPr>
              <a:t>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400" dirty="0"/>
              <a:t>Adding genomic data transforms traditional surveillance into a powerful, proactive tool, allowing for real-time monitoring </a:t>
            </a:r>
            <a:r>
              <a:rPr lang="en-US" sz="1400"/>
              <a:t>of infectious</a:t>
            </a:r>
            <a:r>
              <a:rPr lang="en-US" sz="1400" dirty="0"/>
              <a:t> diseases and antimicrobial resistance (AMR).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7257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6C2448-CCDE-EE93-01E9-7DF6EA9697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erson looking at different bacteria&#10;&#10;AI-generated content may be incorrect.">
            <a:extLst>
              <a:ext uri="{FF2B5EF4-FFF2-40B4-BE49-F238E27FC236}">
                <a16:creationId xmlns:a16="http://schemas.microsoft.com/office/drawing/2014/main" id="{4FE8633F-42BD-A53C-6170-A9C66B4B20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1393" b="-1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BA1608-C81C-2E29-CD04-96830A14877B}"/>
              </a:ext>
            </a:extLst>
          </p:cNvPr>
          <p:cNvSpPr txBox="1"/>
          <p:nvPr/>
        </p:nvSpPr>
        <p:spPr>
          <a:xfrm>
            <a:off x="349885" y="1077275"/>
            <a:ext cx="10657213" cy="1333457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Evolution and Integration of </a:t>
            </a:r>
            <a:r>
              <a:rPr lang="en-US" sz="4800" b="1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Genomic Infrastructure</a:t>
            </a:r>
            <a:endParaRPr lang="en-US" sz="4800" dirty="0">
              <a:solidFill>
                <a:srgbClr val="FF0000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A5FE5D-05D4-8B15-0EE7-14416F5478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52229" y="4629234"/>
            <a:ext cx="3973386" cy="148531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US" b="1"/>
          </a:p>
          <a:p>
            <a:pPr algn="l"/>
            <a:endParaRPr lang="en-US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7CDC42-39BA-7E9C-82EF-D23A18E15806}"/>
              </a:ext>
            </a:extLst>
          </p:cNvPr>
          <p:cNvSpPr txBox="1"/>
          <p:nvPr/>
        </p:nvSpPr>
        <p:spPr>
          <a:xfrm>
            <a:off x="2052437" y="697054"/>
            <a:ext cx="5537709" cy="20911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4423B9-CE68-90E3-A745-9AAA03DA0C06}"/>
              </a:ext>
            </a:extLst>
          </p:cNvPr>
          <p:cNvSpPr txBox="1"/>
          <p:nvPr/>
        </p:nvSpPr>
        <p:spPr>
          <a:xfrm>
            <a:off x="348343" y="2304143"/>
            <a:ext cx="609600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1800" b="1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The Catalyst:</a:t>
            </a:r>
            <a:r>
              <a:rPr lang="en-US" sz="1800" b="0" i="0" u="none" strike="noStrike" baseline="0" dirty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 </a:t>
            </a:r>
            <a:endParaRPr lang="en-US" dirty="0">
              <a:solidFill>
                <a:schemeClr val="tx2">
                  <a:lumMod val="49000"/>
                  <a:lumOff val="51000"/>
                </a:schemeClr>
              </a:solidFill>
            </a:endParaRPr>
          </a:p>
          <a:p>
            <a:pPr lvl="0" algn="l"/>
            <a:r>
              <a:rPr lang="en-US" sz="1800" b="0" i="0" u="none" strike="noStrike" baseline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The COVID-19 pandemic acted as a primary driver, accelerating the establishment of the </a:t>
            </a:r>
            <a:r>
              <a:rPr lang="en-US" sz="1800" b="1" i="0" u="none" strike="noStrike" baseline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COG-UK Consortium infrastructure. </a:t>
            </a:r>
            <a:r>
              <a:rPr lang="en-US" sz="1800" b="1" i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​</a:t>
            </a:r>
            <a:endParaRPr lang="en-US" b="1"/>
          </a:p>
          <a:p>
            <a:endParaRPr lang="en-US" dirty="0">
              <a:solidFill>
                <a:srgbClr val="000000"/>
              </a:solidFill>
              <a:latin typeface="Google Sans Text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1800" b="1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Contemporary Expansion:</a:t>
            </a:r>
            <a:r>
              <a:rPr lang="en-US" sz="1800" b="0" i="0" u="none" strike="noStrike" baseline="0" dirty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 </a:t>
            </a:r>
            <a:endParaRPr lang="en-US" dirty="0">
              <a:solidFill>
                <a:schemeClr val="tx2">
                  <a:lumMod val="49000"/>
                  <a:lumOff val="51000"/>
                </a:schemeClr>
              </a:solidFill>
              <a:latin typeface="Google Sans Text"/>
              <a:ea typeface="Arial"/>
              <a:cs typeface="Arial"/>
            </a:endParaRPr>
          </a:p>
          <a:p>
            <a:pPr lvl="0" algn="l"/>
            <a:r>
              <a:rPr lang="en-US" sz="1800" b="0" i="0" u="none" strike="noStrike" baseline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Moving beyond pandemic-era emergency measures towards a wider integration within acute </a:t>
            </a:r>
            <a:r>
              <a:rPr lang="en-US" sz="1800" b="1" i="0" u="none" strike="noStrike" baseline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NHS trusts. </a:t>
            </a:r>
            <a:r>
              <a:rPr lang="en-US" sz="1800" b="1" i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​</a:t>
            </a:r>
            <a:endParaRPr lang="en-US" b="1"/>
          </a:p>
          <a:p>
            <a:endParaRPr lang="en-US" dirty="0">
              <a:solidFill>
                <a:srgbClr val="000000"/>
              </a:solidFill>
              <a:latin typeface="Google Sans Text"/>
              <a:ea typeface="Arial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 sz="1800" b="1" i="0" u="none" strike="noStrike" baseline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Current Infrastructure:</a:t>
            </a:r>
            <a:r>
              <a:rPr lang="en-US" sz="1800" b="0" i="0" u="none" strike="noStrike" baseline="0" dirty="0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Arial"/>
                <a:cs typeface="Arial"/>
              </a:rPr>
              <a:t> </a:t>
            </a:r>
            <a:endParaRPr lang="en-US" dirty="0">
              <a:solidFill>
                <a:schemeClr val="tx2">
                  <a:lumMod val="49000"/>
                  <a:lumOff val="51000"/>
                </a:schemeClr>
              </a:solidFill>
              <a:latin typeface="Google Sans Text"/>
              <a:ea typeface="Arial"/>
              <a:cs typeface="Arial"/>
            </a:endParaRPr>
          </a:p>
          <a:p>
            <a:pPr lvl="0" algn="l"/>
            <a:r>
              <a:rPr lang="en-US" sz="1800" b="0" i="0" u="none" strike="noStrike" baseline="0" dirty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Systematic embedding of pathogen genomics via the </a:t>
            </a:r>
            <a:r>
              <a:rPr lang="en-US" sz="1800" b="1" i="0" u="none" strike="noStrike" baseline="0" dirty="0" err="1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mSCAPE</a:t>
            </a:r>
            <a:r>
              <a:rPr lang="en-US" sz="1800" b="1" i="0" u="none" strike="noStrike" baseline="0" dirty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 </a:t>
            </a:r>
            <a:r>
              <a:rPr lang="en-US" b="1" dirty="0" err="1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Programme</a:t>
            </a:r>
            <a:r>
              <a:rPr lang="en-US" sz="1800" b="1" i="0" u="none" strike="noStrike" baseline="0" dirty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.</a:t>
            </a:r>
            <a:r>
              <a:rPr lang="en-US" sz="1800" b="1" i="0" dirty="0">
                <a:solidFill>
                  <a:srgbClr val="000000"/>
                </a:solidFill>
                <a:latin typeface="Google Sans Text"/>
                <a:ea typeface="Arial"/>
                <a:cs typeface="Arial"/>
              </a:rPr>
              <a:t>​</a:t>
            </a:r>
            <a:endParaRPr lang="en-US" b="1" dirty="0"/>
          </a:p>
          <a:p>
            <a:pPr algn="ctr" rtl="0"/>
            <a:r>
              <a:rPr lang="en-GB" sz="18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5FF25A-B01D-A81A-7633-BF276FA84116}"/>
              </a:ext>
            </a:extLst>
          </p:cNvPr>
          <p:cNvSpPr txBox="1"/>
          <p:nvPr/>
        </p:nvSpPr>
        <p:spPr>
          <a:xfrm>
            <a:off x="7068457" y="5990772"/>
            <a:ext cx="2315029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Data4Life</a:t>
            </a:r>
            <a:r>
              <a:rPr lang="en-GB" sz="1200">
                <a:solidFill>
                  <a:srgbClr val="000000"/>
                </a:solidFill>
                <a:latin typeface="Aptos" panose="02110004020202020204"/>
              </a:rPr>
              <a:t> (2024)</a:t>
            </a:r>
            <a:endParaRPr lang="en-US" sz="1200"/>
          </a:p>
          <a:p>
            <a:r>
              <a:rPr lang="en-GB" sz="1200">
                <a:solidFill>
                  <a:srgbClr val="000000"/>
                </a:solidFill>
                <a:latin typeface="Aptos" panose="02110004020202020204"/>
              </a:rPr>
              <a:t>Marjanovic et al. (2022)</a:t>
            </a:r>
            <a:endParaRPr lang="en-GB" sz="1200"/>
          </a:p>
          <a:p>
            <a:r>
              <a:rPr lang="en-GB" sz="1200">
                <a:solidFill>
                  <a:srgbClr val="000000"/>
                </a:solidFill>
                <a:latin typeface="Aptos" panose="02110004020202020204"/>
              </a:rPr>
              <a:t>PHG Foundation (2025)</a:t>
            </a:r>
            <a:endParaRPr lang="en-GB" sz="1200"/>
          </a:p>
          <a:p>
            <a:endParaRPr lang="en-GB" sz="1400" b="1" dirty="0">
              <a:latin typeface="Aptos" panose="02110004020202020204"/>
            </a:endParaRPr>
          </a:p>
          <a:p>
            <a:endParaRPr lang="en-GB" b="1" dirty="0">
              <a:solidFill>
                <a:srgbClr val="000000"/>
              </a:solidFill>
              <a:latin typeface="Aptos" panose="021100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2104137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90DCB4-33E8-D0F1-CCE0-D1CD44B0A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D8BFA81-EFDB-A3DB-1E5B-1E5A2FF109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086" y="655638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 dirty="0"/>
          </a:p>
          <a:p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541C93-0857-8690-03B1-DCA035C439C9}"/>
              </a:ext>
            </a:extLst>
          </p:cNvPr>
          <p:cNvSpPr txBox="1"/>
          <p:nvPr/>
        </p:nvSpPr>
        <p:spPr>
          <a:xfrm>
            <a:off x="304800" y="468085"/>
            <a:ext cx="664754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  <a:ea typeface="+mn-lt"/>
                <a:cs typeface="+mn-lt"/>
              </a:rPr>
              <a:t>Evidence Synthesis (PRISMA)</a:t>
            </a:r>
            <a:r>
              <a:rPr lang="en-US" sz="3600">
                <a:solidFill>
                  <a:srgbClr val="FF0000"/>
                </a:solidFill>
                <a:ea typeface="+mn-lt"/>
                <a:cs typeface="+mn-lt"/>
              </a:rPr>
              <a:t>:</a:t>
            </a:r>
            <a:endParaRPr lang="en-US"/>
          </a:p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C02D3C-E58B-F57F-55EF-C67AB02067E8}"/>
              </a:ext>
            </a:extLst>
          </p:cNvPr>
          <p:cNvSpPr txBox="1"/>
          <p:nvPr/>
        </p:nvSpPr>
        <p:spPr>
          <a:xfrm>
            <a:off x="508000" y="1164772"/>
            <a:ext cx="698137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Google Sans Text"/>
                <a:cs typeface="Google Sans Text"/>
              </a:rPr>
              <a:t>Initial Identification: </a:t>
            </a:r>
            <a:endParaRPr lang="en-US">
              <a:solidFill>
                <a:schemeClr val="tx2">
                  <a:lumMod val="49000"/>
                  <a:lumOff val="51000"/>
                </a:schemeClr>
              </a:solidFill>
            </a:endParaRPr>
          </a:p>
          <a:p>
            <a:r>
              <a:rPr lang="en-GB">
                <a:latin typeface="Google Sans Text"/>
                <a:ea typeface="Google Sans Text"/>
                <a:cs typeface="Google Sans Text"/>
              </a:rPr>
              <a:t>98 records identified (Databases + Policy sources). </a:t>
            </a:r>
            <a:endParaRPr lang="en-GB"/>
          </a:p>
          <a:p>
            <a:endParaRPr lang="en-GB" dirty="0">
              <a:latin typeface="Google Sans Text"/>
              <a:ea typeface="Google Sans Text"/>
              <a:cs typeface="Google Sans Text"/>
            </a:endParaRPr>
          </a:p>
          <a:p>
            <a:pPr marL="228600" indent="-228600">
              <a:buFont typeface=""/>
              <a:buChar char="•"/>
            </a:pPr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Google Sans Text"/>
                <a:cs typeface="Google Sans Text"/>
              </a:rPr>
              <a:t>Rigorous Screening: </a:t>
            </a:r>
          </a:p>
          <a:p>
            <a:r>
              <a:rPr lang="en-GB">
                <a:latin typeface="Google Sans Text"/>
                <a:ea typeface="Google Sans Text"/>
                <a:cs typeface="Google Sans Text"/>
              </a:rPr>
              <a:t>73 records screened; 46 excluded due to scope or age.</a:t>
            </a:r>
            <a:endParaRPr lang="en-GB">
              <a:latin typeface="Aptos" panose="02110004020202020204"/>
              <a:ea typeface="Google Sans Text"/>
              <a:cs typeface="Google Sans Text"/>
            </a:endParaRPr>
          </a:p>
          <a:p>
            <a:endParaRPr lang="en-GB"/>
          </a:p>
          <a:p>
            <a:pPr marL="228600" indent="-228600">
              <a:buFont typeface=""/>
              <a:buChar char="•"/>
            </a:pPr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  <a:latin typeface="Google Sans Text"/>
                <a:ea typeface="Google Sans Text"/>
                <a:cs typeface="Google Sans Text"/>
              </a:rPr>
              <a:t>Final Synthesis: </a:t>
            </a:r>
            <a:endParaRPr lang="en-US" sz="2000" dirty="0">
              <a:solidFill>
                <a:schemeClr val="tx2">
                  <a:lumMod val="49000"/>
                  <a:lumOff val="51000"/>
                </a:schemeClr>
              </a:solidFill>
              <a:latin typeface="Aptos" panose="02110004020202020204"/>
              <a:ea typeface="Google Sans Text"/>
              <a:cs typeface="Google Sans Text"/>
            </a:endParaRPr>
          </a:p>
          <a:p>
            <a:r>
              <a:rPr lang="en-GB">
                <a:latin typeface="Google Sans Text"/>
                <a:ea typeface="Google Sans Text"/>
                <a:cs typeface="Google Sans Text"/>
              </a:rPr>
              <a:t>17 core sources included, ensuring direct alignment with the report. </a:t>
            </a:r>
            <a:endParaRPr lang="en-US" sz="2000">
              <a:solidFill>
                <a:schemeClr val="tx2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7E9069E-A42D-E0CE-DD18-4C495AD57A14}"/>
              </a:ext>
            </a:extLst>
          </p:cNvPr>
          <p:cNvSpPr txBox="1"/>
          <p:nvPr/>
        </p:nvSpPr>
        <p:spPr>
          <a:xfrm>
            <a:off x="301396" y="5875632"/>
            <a:ext cx="2718629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600" b="1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 </a:t>
            </a:r>
            <a:r>
              <a:rPr lang="en-GB" sz="1200">
                <a:ea typeface="+mn-lt"/>
                <a:cs typeface="+mn-lt"/>
              </a:rPr>
              <a:t>Business Balls</a:t>
            </a:r>
            <a:r>
              <a:rPr lang="en-GB" sz="1200" dirty="0">
                <a:ea typeface="+mn-lt"/>
                <a:cs typeface="+mn-lt"/>
              </a:rPr>
              <a:t> (2026)</a:t>
            </a:r>
          </a:p>
          <a:p>
            <a:r>
              <a:rPr lang="en-GB" sz="1400">
                <a:ea typeface="+mn-lt"/>
                <a:cs typeface="+mn-lt"/>
              </a:rPr>
              <a:t>Elnaggar, M (2021)</a:t>
            </a:r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D7179E-9A07-2C7A-4020-4284D901E262}"/>
              </a:ext>
            </a:extLst>
          </p:cNvPr>
          <p:cNvSpPr txBox="1"/>
          <p:nvPr/>
        </p:nvSpPr>
        <p:spPr>
          <a:xfrm>
            <a:off x="3995303" y="3872790"/>
            <a:ext cx="327684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>
                <a:solidFill>
                  <a:srgbClr val="FF0000"/>
                </a:solidFill>
                <a:ea typeface="+mn-lt"/>
                <a:cs typeface="+mn-lt"/>
              </a:rPr>
              <a:t>Analytical Framework (SWOT &amp; Governance):</a:t>
            </a:r>
            <a:endParaRPr lang="en-US" sz="3600" b="1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515E03-B44D-A849-7A8F-366DFD435313}"/>
              </a:ext>
            </a:extLst>
          </p:cNvPr>
          <p:cNvSpPr txBox="1"/>
          <p:nvPr/>
        </p:nvSpPr>
        <p:spPr>
          <a:xfrm>
            <a:off x="7428588" y="3872845"/>
            <a:ext cx="4556369" cy="23518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SWOT Matrix: </a:t>
            </a:r>
            <a:endParaRPr lang="en-US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Evaluating systemic impacts across Workforce &amp; Community. </a:t>
            </a:r>
            <a:endParaRPr lang="en-US"/>
          </a:p>
          <a:p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IG Oversight: </a:t>
            </a:r>
          </a:p>
          <a:p>
            <a:r>
              <a:rPr lang="en-GB">
                <a:ea typeface="+mn-lt"/>
                <a:cs typeface="+mn-lt"/>
              </a:rPr>
              <a:t>Regulatory compliance mapped across ICO, NHS England, DHSC, and CQC.</a:t>
            </a:r>
            <a:endParaRPr lang="en-GB"/>
          </a:p>
          <a:p>
            <a:pPr algn="l"/>
            <a:endParaRPr lang="en-GB" dirty="0"/>
          </a:p>
        </p:txBody>
      </p:sp>
      <p:pic>
        <p:nvPicPr>
          <p:cNvPr id="7" name="Picture 6" descr="A blue and white background with text&#10;&#10;AI-generated content may be incorrect.">
            <a:extLst>
              <a:ext uri="{FF2B5EF4-FFF2-40B4-BE49-F238E27FC236}">
                <a16:creationId xmlns:a16="http://schemas.microsoft.com/office/drawing/2014/main" id="{C8E53122-C26D-703C-F4EB-93B3863FFA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075" t="1804" r="46245" b="44391"/>
          <a:stretch>
            <a:fillRect/>
          </a:stretch>
        </p:blipFill>
        <p:spPr>
          <a:xfrm>
            <a:off x="7489372" y="653448"/>
            <a:ext cx="3824058" cy="21249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9" name="Picture 8" descr="A colorful squares with black text&#10;&#10;AI-generated content may be incorrect.">
            <a:extLst>
              <a:ext uri="{FF2B5EF4-FFF2-40B4-BE49-F238E27FC236}">
                <a16:creationId xmlns:a16="http://schemas.microsoft.com/office/drawing/2014/main" id="{25D8D83F-A14A-2841-E263-E414519C31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512" y="3055257"/>
            <a:ext cx="3299720" cy="30915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410574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3F1C2B8-B106-CBAB-9A42-F4600DDE89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A67031-5E1D-C195-1BD0-226263DEFF72}"/>
              </a:ext>
            </a:extLst>
          </p:cNvPr>
          <p:cNvSpPr txBox="1"/>
          <p:nvPr/>
        </p:nvSpPr>
        <p:spPr>
          <a:xfrm>
            <a:off x="-6081" y="450575"/>
            <a:ext cx="5872796" cy="129711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Strategic Workforce &amp; Community </a:t>
            </a:r>
            <a:r>
              <a:rPr lang="en-US" sz="4000" b="1" kern="12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Strengths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3F24EC-9361-25A5-CF50-7ED1000432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endParaRPr lang="en-US" sz="2000" b="1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 algn="l"/>
            <a:endParaRPr lang="en-US" sz="2000" b="1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21208EC2-55E2-FF6E-F9A3-EA19EA6B64BD}"/>
              </a:ext>
            </a:extLst>
          </p:cNvPr>
          <p:cNvSpPr txBox="1"/>
          <p:nvPr/>
        </p:nvSpPr>
        <p:spPr>
          <a:xfrm>
            <a:off x="700194" y="571212"/>
            <a:ext cx="7057231" cy="2358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3ABE5E-53A8-7DCF-1A0A-CD092CC8F54D}"/>
              </a:ext>
            </a:extLst>
          </p:cNvPr>
          <p:cNvSpPr txBox="1"/>
          <p:nvPr/>
        </p:nvSpPr>
        <p:spPr>
          <a:xfrm>
            <a:off x="5511917" y="573459"/>
            <a:ext cx="6486019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National Investment Framework: </a:t>
            </a:r>
            <a:endParaRPr lang="en-US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Leveraging the £1.9 billion investment to modernise infrastructure and scale genomics across the NHS. </a:t>
            </a:r>
            <a:endParaRPr lang="en-US">
              <a:ea typeface="+mn-lt"/>
              <a:cs typeface="+mn-lt"/>
            </a:endParaRPr>
          </a:p>
          <a:p>
            <a:endParaRPr lang="en-GB" dirty="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solidFill>
                  <a:srgbClr val="5197DA"/>
                </a:solidFill>
                <a:ea typeface="+mn-lt"/>
                <a:cs typeface="+mn-lt"/>
              </a:rPr>
              <a:t>Workforce Digital Transformation: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dirty="0">
                <a:solidFill>
                  <a:srgbClr val="5197DA"/>
                </a:solidFill>
                <a:ea typeface="+mn-lt"/>
                <a:cs typeface="+mn-lt"/>
              </a:rPr>
              <a:t> </a:t>
            </a:r>
            <a:r>
              <a:rPr lang="en-GB">
                <a:ea typeface="+mn-lt"/>
                <a:cs typeface="+mn-lt"/>
              </a:rPr>
              <a:t>Automating workflows to reduce administrative burden and enable high-precision patient care. </a:t>
            </a:r>
            <a:endParaRPr lang="en-GB"/>
          </a:p>
          <a:p>
            <a:endParaRPr lang="en-GB" dirty="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Clinical Autonomy &amp; Satisfaction: </a:t>
            </a:r>
          </a:p>
          <a:p>
            <a:r>
              <a:rPr lang="en-GB">
                <a:ea typeface="+mn-lt"/>
                <a:cs typeface="+mn-lt"/>
              </a:rPr>
              <a:t>Utilizing high-precision reports to mitigate professional burnout and enhance staff retention. </a:t>
            </a:r>
            <a:endParaRPr lang="en-GB"/>
          </a:p>
          <a:p>
            <a:endParaRPr lang="en-GB" dirty="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Proactive Community Health: </a:t>
            </a:r>
          </a:p>
          <a:p>
            <a:r>
              <a:rPr lang="en-GB">
                <a:ea typeface="+mn-lt"/>
                <a:cs typeface="+mn-lt"/>
              </a:rPr>
              <a:t>Aligning with the </a:t>
            </a:r>
            <a:r>
              <a:rPr lang="en-GB" b="1">
                <a:ea typeface="+mn-lt"/>
                <a:cs typeface="+mn-lt"/>
              </a:rPr>
              <a:t>'Healthy Populations'</a:t>
            </a:r>
            <a:r>
              <a:rPr lang="en-GB">
                <a:ea typeface="+mn-lt"/>
                <a:cs typeface="+mn-lt"/>
              </a:rPr>
              <a:t> core dimension to pivot from reactive treatment to prevention-first models. </a:t>
            </a:r>
            <a:endParaRPr lang="en-GB"/>
          </a:p>
          <a:p>
            <a:endParaRPr lang="en-GB" dirty="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dirty="0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Operational Synergy: </a:t>
            </a:r>
          </a:p>
          <a:p>
            <a:r>
              <a:rPr lang="en-GB">
                <a:ea typeface="+mn-lt"/>
                <a:cs typeface="+mn-lt"/>
              </a:rPr>
              <a:t>Demonstrating real-world integrated</a:t>
            </a:r>
            <a:r>
              <a:rPr lang="en-GB" b="1">
                <a:ea typeface="+mn-lt"/>
                <a:cs typeface="+mn-lt"/>
              </a:rPr>
              <a:t> data governance</a:t>
            </a:r>
            <a:r>
              <a:rPr lang="en-GB">
                <a:ea typeface="+mn-lt"/>
                <a:cs typeface="+mn-lt"/>
              </a:rPr>
              <a:t> via UKHSA</a:t>
            </a:r>
            <a:r>
              <a:rPr lang="en-GB" b="1">
                <a:ea typeface="+mn-lt"/>
                <a:cs typeface="+mn-lt"/>
              </a:rPr>
              <a:t> Border Bio-surveillance programmes.</a:t>
            </a:r>
          </a:p>
          <a:p>
            <a:pPr>
              <a:buFont typeface="Arial"/>
              <a:buChar char="•"/>
            </a:pPr>
            <a:endParaRPr lang="en-GB" dirty="0">
              <a:solidFill>
                <a:schemeClr val="tx2">
                  <a:lumMod val="49000"/>
                  <a:lumOff val="51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258477-E65E-9866-7EAC-0784B76E738E}"/>
              </a:ext>
            </a:extLst>
          </p:cNvPr>
          <p:cNvSpPr txBox="1"/>
          <p:nvPr/>
        </p:nvSpPr>
        <p:spPr>
          <a:xfrm>
            <a:off x="81126" y="5221357"/>
            <a:ext cx="4610934" cy="17851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BEIS (2022)</a:t>
            </a:r>
            <a:endParaRPr lang="en-US" sz="1200"/>
          </a:p>
          <a:p>
            <a:r>
              <a:rPr lang="en-GB" sz="1200"/>
              <a:t>Department of Health and Social Care (2021)</a:t>
            </a:r>
          </a:p>
          <a:p>
            <a:r>
              <a:rPr lang="en-GB" sz="1200"/>
              <a:t>DHSC (2022)</a:t>
            </a:r>
          </a:p>
          <a:p>
            <a:r>
              <a:rPr lang="en-GB" sz="1200"/>
              <a:t>DHSC (2026)</a:t>
            </a:r>
          </a:p>
          <a:p>
            <a:r>
              <a:rPr lang="en-GB" sz="1200"/>
              <a:t>Food Standards Agency (2026)</a:t>
            </a:r>
          </a:p>
          <a:p>
            <a:r>
              <a:rPr lang="en-GB" sz="1200"/>
              <a:t>NHS England (2026)</a:t>
            </a:r>
          </a:p>
          <a:p>
            <a:r>
              <a:rPr lang="en-GB" sz="1200"/>
              <a:t>PHG Foundation (2025)</a:t>
            </a:r>
          </a:p>
          <a:p>
            <a:r>
              <a:rPr lang="en-GB" sz="1200"/>
              <a:t>UKHSA (2024)</a:t>
            </a:r>
          </a:p>
          <a:p>
            <a:endParaRPr lang="en-GB" sz="1400" dirty="0"/>
          </a:p>
        </p:txBody>
      </p:sp>
      <p:pic>
        <p:nvPicPr>
          <p:cNvPr id="4" name="Picture 3" descr="A diagram of a diagram&#10;&#10;AI-generated content may be incorrect.">
            <a:extLst>
              <a:ext uri="{FF2B5EF4-FFF2-40B4-BE49-F238E27FC236}">
                <a16:creationId xmlns:a16="http://schemas.microsoft.com/office/drawing/2014/main" id="{21F54B80-41D6-4F1E-45DB-AB66D56C0D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738" y="1314225"/>
            <a:ext cx="4265839" cy="422955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048906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2E7383-3E6E-1118-C3F5-F08EC490EA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43A7A40-1AE6-4218-A8E0-8248174A5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D8AB40A-4374-4897-B5EE-9F8913476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6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A5E1AE-8206-81E2-5B30-F24EE25AF60E}"/>
              </a:ext>
            </a:extLst>
          </p:cNvPr>
          <p:cNvSpPr txBox="1"/>
          <p:nvPr/>
        </p:nvSpPr>
        <p:spPr>
          <a:xfrm>
            <a:off x="1402537" y="190023"/>
            <a:ext cx="5415165" cy="196473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Weaknesses: Workforce &amp; Community Friction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009164-69DF-77C6-7A71-0A3C8502CE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25852" y="4025019"/>
            <a:ext cx="3404937" cy="17140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sz="2000" b="1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 algn="l"/>
            <a:endParaRPr lang="en-US" sz="2000" b="1" kern="120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2783379C-045E-4010-ABDC-A270A0AA1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 flipH="1">
            <a:off x="-176401" y="170308"/>
            <a:ext cx="2514948" cy="2174333"/>
            <a:chOff x="-305" y="-4155"/>
            <a:chExt cx="2514948" cy="2174333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B0AB1BF-11AE-4CFF-85EC-E51DBD316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26548A0-953E-4FBA-97A5-592ACAF42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4FA27B-CD1F-421B-BB4F-B141F02FF4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DBD6AB-1AC7-4807-9C34-01139BB7C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5FDDF18-F156-4D2D-82C6-F55008E33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130553" y="4560734"/>
            <a:ext cx="3061446" cy="2297265"/>
            <a:chOff x="-305" y="-1"/>
            <a:chExt cx="3832880" cy="2876136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822C29E-FFDD-45BC-A286-9C00C8E2D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9E2381D-1763-4D42-A3A2-B2345DD35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2A622D5-9532-4E0C-B9A8-DAEDD4646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C0ABE88-5ADF-4A31-8505-78968DBB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01FD66D1-D24B-5BA4-B4D6-DE92B99C8AE6}"/>
              </a:ext>
            </a:extLst>
          </p:cNvPr>
          <p:cNvSpPr txBox="1"/>
          <p:nvPr/>
        </p:nvSpPr>
        <p:spPr>
          <a:xfrm>
            <a:off x="6424562" y="631352"/>
            <a:ext cx="5404559" cy="56015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r>
              <a:rPr lang="en-GB" sz="2000" b="1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Socio-Technical Digital Overload:</a:t>
            </a:r>
            <a:r>
              <a:rPr lang="en-GB" sz="2000" dirty="0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 </a:t>
            </a:r>
            <a:endParaRPr lang="en-US" sz="200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Frontline staff experience significant resistance to new systems, driven by complex </a:t>
            </a:r>
            <a:r>
              <a:rPr lang="en-GB" sz="2000" b="1">
                <a:ea typeface="+mn-lt"/>
                <a:cs typeface="+mn-lt"/>
              </a:rPr>
              <a:t>socio-technical friction </a:t>
            </a:r>
            <a:r>
              <a:rPr lang="en-GB" sz="2000">
                <a:ea typeface="+mn-lt"/>
                <a:cs typeface="+mn-lt"/>
              </a:rPr>
              <a:t>that hampers adoption rates.</a:t>
            </a:r>
            <a:endParaRPr lang="en-US" sz="2000">
              <a:ea typeface="+mn-lt"/>
              <a:cs typeface="+mn-lt"/>
            </a:endParaRPr>
          </a:p>
          <a:p>
            <a:endParaRPr lang="en-GB" sz="2000" dirty="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000" b="1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Innovation Asynchrony:</a:t>
            </a:r>
            <a:r>
              <a:rPr lang="en-GB" sz="2000" dirty="0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 </a:t>
            </a:r>
            <a:endParaRPr lang="en-GB" dirty="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A misalignment exists between the rapid development cycles of private </a:t>
            </a:r>
            <a:r>
              <a:rPr lang="en-GB" sz="2000" b="1">
                <a:ea typeface="+mn-lt"/>
                <a:cs typeface="+mn-lt"/>
              </a:rPr>
              <a:t>IT vendors</a:t>
            </a:r>
            <a:r>
              <a:rPr lang="en-GB" sz="2000">
                <a:ea typeface="+mn-lt"/>
                <a:cs typeface="+mn-lt"/>
              </a:rPr>
              <a:t> and the specific, operational requirements of the public NHS.</a:t>
            </a:r>
            <a:endParaRPr lang="en-GB">
              <a:ea typeface="+mn-lt"/>
              <a:cs typeface="+mn-lt"/>
            </a:endParaRPr>
          </a:p>
          <a:p>
            <a:endParaRPr lang="en-GB" sz="2000" dirty="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000" b="1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Legacy Data Silos:</a:t>
            </a:r>
            <a:r>
              <a:rPr lang="en-GB" sz="2000" dirty="0">
                <a:solidFill>
                  <a:schemeClr val="tx2">
                    <a:lumMod val="49000"/>
                    <a:lumOff val="51000"/>
                  </a:schemeClr>
                </a:solidFill>
                <a:ea typeface="+mn-lt"/>
                <a:cs typeface="+mn-lt"/>
              </a:rPr>
              <a:t> </a:t>
            </a:r>
            <a:endParaRPr lang="en-GB" dirty="0">
              <a:solidFill>
                <a:schemeClr val="tx2">
                  <a:lumMod val="49000"/>
                  <a:lumOff val="51000"/>
                </a:schemeClr>
              </a:solidFill>
              <a:ea typeface="+mn-lt"/>
              <a:cs typeface="+mn-lt"/>
            </a:endParaRPr>
          </a:p>
          <a:p>
            <a:r>
              <a:rPr lang="en-GB" sz="2000">
                <a:ea typeface="+mn-lt"/>
                <a:cs typeface="+mn-lt"/>
              </a:rPr>
              <a:t>Current workflows remain hindered by isolated data systems and a critical deficit in specialised informatics training for existing personnel.</a:t>
            </a:r>
            <a:endParaRPr lang="en-GB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2000" dirty="0">
              <a:solidFill>
                <a:schemeClr val="tx2">
                  <a:lumMod val="49000"/>
                  <a:lumOff val="51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920506-383C-FE10-6987-7E05071511C4}"/>
              </a:ext>
            </a:extLst>
          </p:cNvPr>
          <p:cNvSpPr txBox="1"/>
          <p:nvPr/>
        </p:nvSpPr>
        <p:spPr>
          <a:xfrm>
            <a:off x="666867" y="5920932"/>
            <a:ext cx="446831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Discover Applied Sciences (2025)</a:t>
            </a:r>
            <a:endParaRPr lang="en-US" sz="1200"/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ICO (2023)</a:t>
            </a:r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Ling-Hu et al. (2022)</a:t>
            </a:r>
          </a:p>
          <a:p>
            <a:pPr marL="285750" indent="-285750">
              <a:buFont typeface="Arial"/>
              <a:buChar char="•"/>
            </a:pPr>
            <a:r>
              <a:rPr lang="en-GB" sz="1200">
                <a:ea typeface="+mn-lt"/>
                <a:cs typeface="+mn-lt"/>
              </a:rPr>
              <a:t>UKHSA (2023)</a:t>
            </a:r>
            <a:endParaRPr lang="en-GB"/>
          </a:p>
          <a:p>
            <a:endParaRPr lang="en-GB" sz="1200" dirty="0">
              <a:ea typeface="+mn-lt"/>
              <a:cs typeface="+mn-lt"/>
            </a:endParaRPr>
          </a:p>
        </p:txBody>
      </p:sp>
      <p:pic>
        <p:nvPicPr>
          <p:cNvPr id="4" name="Picture 3" descr="A diagram of a process&#10;&#10;AI-generated content may be incorrect.">
            <a:extLst>
              <a:ext uri="{FF2B5EF4-FFF2-40B4-BE49-F238E27FC236}">
                <a16:creationId xmlns:a16="http://schemas.microsoft.com/office/drawing/2014/main" id="{F4E98679-046E-D3B7-9FC9-F21D8421D1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790" y="2157053"/>
            <a:ext cx="6008966" cy="3766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4349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B45C3B-8B71-1819-B8EE-49BFFE930A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194E55-CEF2-843F-9EB5-993C90770D11}"/>
              </a:ext>
            </a:extLst>
          </p:cNvPr>
          <p:cNvSpPr txBox="1"/>
          <p:nvPr/>
        </p:nvSpPr>
        <p:spPr>
          <a:xfrm>
            <a:off x="-3106" y="193808"/>
            <a:ext cx="5307827" cy="172836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kern="120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Strategic Opportunities: Workforce Evolution &amp; Predictive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A8B033-1444-8D34-EA8D-9BF8C0D37C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6287" y="4121253"/>
            <a:ext cx="3125337" cy="1136843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1800" b="1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US" sz="1800" b="1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4" name="Picture 3" descr="A diagram of a medical procedure&#10;&#10;AI-generated content may be incorrect.">
            <a:extLst>
              <a:ext uri="{FF2B5EF4-FFF2-40B4-BE49-F238E27FC236}">
                <a16:creationId xmlns:a16="http://schemas.microsoft.com/office/drawing/2014/main" id="{299AB4AD-AA2A-041E-6949-8F948891F3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5751" y="581095"/>
            <a:ext cx="5708649" cy="56658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BD2580B-AC15-5CE4-C42E-A0ADC40B98D5}"/>
              </a:ext>
            </a:extLst>
          </p:cNvPr>
          <p:cNvSpPr txBox="1"/>
          <p:nvPr/>
        </p:nvSpPr>
        <p:spPr>
          <a:xfrm>
            <a:off x="7848022" y="5752956"/>
            <a:ext cx="4338160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GB" sz="1600" b="1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en-GB" sz="1200" dirty="0">
                <a:solidFill>
                  <a:schemeClr val="bg1"/>
                </a:solidFill>
              </a:rPr>
              <a:t>DHSC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 2026; Liu and Zhang 2024; Discover Applied Sciences 2025; Nature Portfolio 2026; PHG Foundation 2025; Food Standards Agency 2026 </a:t>
            </a:r>
            <a:r>
              <a:rPr lang="en-GB" sz="1200" dirty="0" err="1">
                <a:solidFill>
                  <a:schemeClr val="bg1"/>
                </a:solidFill>
                <a:ea typeface="+mn-lt"/>
                <a:cs typeface="+mn-lt"/>
              </a:rPr>
              <a:t>TheAlternative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 Board (2024). </a:t>
            </a:r>
            <a:endParaRPr lang="en-GB" sz="120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spcAft>
                <a:spcPts val="600"/>
              </a:spcAft>
            </a:pPr>
            <a:endParaRPr lang="en-GB" sz="120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0FB27A-C964-D612-0809-56CFE23FC935}"/>
              </a:ext>
            </a:extLst>
          </p:cNvPr>
          <p:cNvSpPr txBox="1"/>
          <p:nvPr/>
        </p:nvSpPr>
        <p:spPr>
          <a:xfrm>
            <a:off x="0" y="1912257"/>
            <a:ext cx="609600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buFont typeface=""/>
              <a:buChar char="•"/>
            </a:pPr>
            <a:r>
              <a:rPr lang="en-US" sz="1800" b="1" i="0" u="none" strike="noStrike" baseline="0">
                <a:solidFill>
                  <a:srgbClr val="5197DA"/>
                </a:solidFill>
                <a:latin typeface="Aptos"/>
                <a:ea typeface="Arial"/>
                <a:cs typeface="Arial"/>
              </a:rPr>
              <a:t>Workforce Evolution:</a:t>
            </a:r>
            <a:r>
              <a:rPr lang="en-US" sz="1800" b="0" i="0" u="none" strike="noStrike" baseline="0" dirty="0">
                <a:solidFill>
                  <a:srgbClr val="5197DA"/>
                </a:solidFill>
                <a:latin typeface="Aptos"/>
                <a:ea typeface="Arial"/>
                <a:cs typeface="Arial"/>
              </a:rPr>
              <a:t> 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Leveraging the</a:t>
            </a:r>
            <a:r>
              <a:rPr lang="en-US" sz="1800" b="1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'Well-led' 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pillar to establish national training </a:t>
            </a:r>
            <a:r>
              <a:rPr lang="en-US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pathways in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clinical bioinformatics and integrating AI-assisted </a:t>
            </a:r>
            <a:r>
              <a:rPr lang="en-US">
                <a:solidFill>
                  <a:srgbClr val="000000"/>
                </a:solidFill>
                <a:latin typeface="Aptos"/>
                <a:ea typeface="Arial"/>
                <a:cs typeface="Arial"/>
              </a:rPr>
              <a:t>genetic interpretation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directly into </a:t>
            </a:r>
            <a:r>
              <a:rPr lang="en-US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UK general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practice.</a:t>
            </a:r>
            <a:r>
              <a:rPr lang="en-US" sz="1800" b="0" i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1" i="0" u="none" strike="noStrike" baseline="0">
                <a:solidFill>
                  <a:srgbClr val="5197DA"/>
                </a:solidFill>
                <a:latin typeface="Aptos"/>
                <a:ea typeface="Arial"/>
                <a:cs typeface="Arial"/>
              </a:rPr>
              <a:t>Predictive Clinical Care: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 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Deploying machine learning and metagenomic sequencing </a:t>
            </a:r>
            <a:r>
              <a:rPr lang="en-US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within local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frameworks to forecast regional mutation vectors, </a:t>
            </a:r>
            <a:r>
              <a:rPr lang="en-US">
                <a:solidFill>
                  <a:srgbClr val="000000"/>
                </a:solidFill>
                <a:latin typeface="Aptos"/>
                <a:ea typeface="Arial"/>
                <a:cs typeface="Arial"/>
              </a:rPr>
              <a:t>transforming reactive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treatment into predictive strategy.</a:t>
            </a:r>
            <a:r>
              <a:rPr lang="en-US" sz="1800" b="0" i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endParaRPr lang="en-US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marL="228600" lvl="0" indent="-228600" algn="l" rtl="0">
              <a:buFont typeface=""/>
              <a:buChar char="•"/>
            </a:pPr>
            <a:r>
              <a:rPr lang="en-US" sz="1800" b="1" i="0" u="none" strike="noStrike" baseline="0">
                <a:solidFill>
                  <a:srgbClr val="5197DA"/>
                </a:solidFill>
                <a:latin typeface="Aptos"/>
                <a:ea typeface="Arial"/>
                <a:cs typeface="Arial"/>
              </a:rPr>
              <a:t>Interdisciplinary Integration:</a:t>
            </a:r>
            <a:r>
              <a:rPr lang="en-US" sz="1800" b="0" i="0" u="none" strike="noStrike" baseline="0" dirty="0">
                <a:solidFill>
                  <a:srgbClr val="5197DA"/>
                </a:solidFill>
                <a:latin typeface="Aptos"/>
                <a:ea typeface="Arial"/>
                <a:cs typeface="Arial"/>
              </a:rPr>
              <a:t> 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Breaking down clinical and biological silos through co-production,</a:t>
            </a:r>
            <a:r>
              <a:rPr lang="en-US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enabling targeted, data-informed interventions in collaboration </a:t>
            </a:r>
            <a:r>
              <a:rPr lang="en-US">
                <a:solidFill>
                  <a:srgbClr val="000000"/>
                </a:solidFill>
                <a:latin typeface="Aptos"/>
                <a:ea typeface="Arial"/>
                <a:cs typeface="Arial"/>
              </a:rPr>
              <a:t>with local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community leaders.</a:t>
            </a:r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2ADEBA-6AFE-33EB-CD7E-BC172784AD98}"/>
              </a:ext>
            </a:extLst>
          </p:cNvPr>
          <p:cNvSpPr txBox="1"/>
          <p:nvPr/>
        </p:nvSpPr>
        <p:spPr>
          <a:xfrm>
            <a:off x="6096000" y="6056085"/>
            <a:ext cx="291011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/>
              <a:t>DHSC (2022) </a:t>
            </a:r>
          </a:p>
          <a:p>
            <a:r>
              <a:rPr lang="en-US" sz="1000"/>
              <a:t>DHSC (2026) </a:t>
            </a:r>
          </a:p>
          <a:p>
            <a:r>
              <a:rPr lang="en-US" sz="1000"/>
              <a:t>Discover Applied Sciences (2025) </a:t>
            </a:r>
          </a:p>
          <a:p>
            <a:r>
              <a:rPr lang="en-GB" sz="1000" dirty="0"/>
              <a:t>Ladner, J.T. and Sahl, J.W. </a:t>
            </a:r>
            <a:r>
              <a:rPr lang="en-GB" sz="1000"/>
              <a:t>(2023)</a:t>
            </a:r>
            <a:endParaRPr lang="en-US" sz="1000"/>
          </a:p>
          <a:p>
            <a:r>
              <a:rPr lang="en-US" sz="1000"/>
              <a:t>Liu and Zhang (2024) </a:t>
            </a:r>
          </a:p>
          <a:p>
            <a:endParaRPr lang="en-US" sz="1200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8079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DAA4C6-D82F-3EFB-6490-8E45CE823B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0F143F-2DC6-918D-3AD4-F2B399843689}"/>
              </a:ext>
            </a:extLst>
          </p:cNvPr>
          <p:cNvSpPr txBox="1"/>
          <p:nvPr/>
        </p:nvSpPr>
        <p:spPr>
          <a:xfrm>
            <a:off x="505582" y="128211"/>
            <a:ext cx="6558242" cy="15699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Threats: Cybersecurity, Ethics, and Systemic Risk</a:t>
            </a:r>
            <a:endParaRPr lang="en-US">
              <a:solidFill>
                <a:srgbClr val="FF0000"/>
              </a:solidFill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A47F73-73A8-27AE-2F64-C8345392CC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US" b="1"/>
          </a:p>
          <a:p>
            <a:pPr algn="l"/>
            <a:endParaRPr lang="en-US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1FD037-79E5-9A7D-E999-4C91CB944A46}"/>
              </a:ext>
            </a:extLst>
          </p:cNvPr>
          <p:cNvSpPr txBox="1"/>
          <p:nvPr/>
        </p:nvSpPr>
        <p:spPr>
          <a:xfrm>
            <a:off x="6792686" y="613230"/>
            <a:ext cx="4869543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b="1">
                <a:solidFill>
                  <a:schemeClr val="tx2">
                    <a:lumMod val="49000"/>
                    <a:lumOff val="51000"/>
                  </a:schemeClr>
                </a:solidFill>
              </a:rPr>
              <a:t>Technological &amp; Regulatory Friction:</a:t>
            </a:r>
            <a:r>
              <a:rPr lang="en-US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/>
              <a:t>Human clinical judgement risks being </a:t>
            </a:r>
            <a:r>
              <a:rPr lang="en-US" b="1"/>
              <a:t>overshadowed by automated datasets</a:t>
            </a:r>
            <a:r>
              <a:rPr lang="en-US"/>
              <a:t>, while strict UK GDPR liability and fear of severe ICO financial penalties promote defensive medicine and low morale.</a:t>
            </a:r>
          </a:p>
          <a:p>
            <a:endParaRPr lang="en-US" dirty="0"/>
          </a:p>
          <a:p>
            <a:pPr marL="228600" indent="-228600">
              <a:buFont typeface=""/>
              <a:buChar char="•"/>
            </a:pPr>
            <a:r>
              <a:rPr lang="en-US" b="1" dirty="0">
                <a:solidFill>
                  <a:schemeClr val="tx2">
                    <a:lumMod val="49000"/>
                    <a:lumOff val="51000"/>
                  </a:schemeClr>
                </a:solidFill>
              </a:rPr>
              <a:t>Data Integrity &amp; Ethical Vulnerabilities:</a:t>
            </a:r>
            <a:r>
              <a:rPr lang="en-US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 dirty="0"/>
              <a:t>Catastrophic societal and ethical damage could arise from immutable blueprint leaks, coupled with the potential for </a:t>
            </a:r>
            <a:r>
              <a:rPr lang="en-US" b="1" dirty="0"/>
              <a:t>public </a:t>
            </a:r>
            <a:r>
              <a:rPr lang="en-US" b="1" dirty="0" err="1"/>
              <a:t>stigmatisation</a:t>
            </a:r>
            <a:r>
              <a:rPr lang="en-US" dirty="0"/>
              <a:t> through commercial or third-party misuse.</a:t>
            </a:r>
          </a:p>
          <a:p>
            <a:endParaRPr lang="en-US" dirty="0">
              <a:solidFill>
                <a:schemeClr val="tx2">
                  <a:lumMod val="49000"/>
                  <a:lumOff val="51000"/>
                </a:schemeClr>
              </a:solidFill>
            </a:endParaRPr>
          </a:p>
          <a:p>
            <a:pPr marL="228600" indent="-228600">
              <a:buFont typeface=""/>
              <a:buChar char="•"/>
            </a:pPr>
            <a:r>
              <a:rPr lang="en-US" b="1">
                <a:solidFill>
                  <a:schemeClr val="tx2">
                    <a:lumMod val="49000"/>
                    <a:lumOff val="51000"/>
                  </a:schemeClr>
                </a:solidFill>
              </a:rPr>
              <a:t>Erosion of Public Trust:</a:t>
            </a:r>
            <a:r>
              <a:rPr lang="en-US" dirty="0">
                <a:solidFill>
                  <a:schemeClr val="tx2">
                    <a:lumMod val="49000"/>
                    <a:lumOff val="51000"/>
                  </a:schemeClr>
                </a:solidFill>
              </a:rPr>
              <a:t> </a:t>
            </a:r>
          </a:p>
          <a:p>
            <a:r>
              <a:rPr lang="en-US"/>
              <a:t>Any violation of trust principles poses a risk of </a:t>
            </a:r>
            <a:r>
              <a:rPr lang="en-US" b="1"/>
              <a:t>systemic collapse,</a:t>
            </a:r>
            <a:r>
              <a:rPr lang="en-US"/>
              <a:t> potentially leading to a total withdrawal of community consent for data-driven initiatives.</a:t>
            </a:r>
          </a:p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34A13D-7CD2-3920-4F14-5CDBFF00C5C1}"/>
              </a:ext>
            </a:extLst>
          </p:cNvPr>
          <p:cNvSpPr txBox="1"/>
          <p:nvPr/>
        </p:nvSpPr>
        <p:spPr>
          <a:xfrm>
            <a:off x="928786" y="5901992"/>
            <a:ext cx="2998988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ICO (2023)</a:t>
            </a:r>
            <a:endParaRPr lang="en-US" sz="1200"/>
          </a:p>
          <a:p>
            <a:r>
              <a:rPr lang="en-GB" sz="1200">
                <a:ea typeface="+mn-lt"/>
                <a:cs typeface="+mn-lt"/>
              </a:rPr>
              <a:t>Nature Portfolio (2026)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UKHSA (2023)</a:t>
            </a:r>
            <a:endParaRPr lang="en-GB" sz="1200"/>
          </a:p>
          <a:p>
            <a:r>
              <a:rPr lang="en-GB" sz="1200">
                <a:ea typeface="+mn-lt"/>
                <a:cs typeface="+mn-lt"/>
              </a:rPr>
              <a:t>WHO (2022)</a:t>
            </a:r>
            <a:endParaRPr lang="en-GB" sz="1200"/>
          </a:p>
          <a:p>
            <a:endParaRPr lang="en-GB" b="1" dirty="0">
              <a:ea typeface="+mn-lt"/>
              <a:cs typeface="+mn-lt"/>
            </a:endParaRPr>
          </a:p>
          <a:p>
            <a:endParaRPr lang="en-GB" sz="1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2A6D86-423B-ACCA-5995-79D3741EE5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37" y="1929266"/>
            <a:ext cx="5724525" cy="397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800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97DA5B-7A79-52F4-246B-4775BB051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F0CC896-69C4-D2BE-4D85-ABA1FA868D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086" y="655638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 dirty="0"/>
          </a:p>
          <a:p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AB8E52-3334-F2C9-3F1F-57B3625F3F21}"/>
              </a:ext>
            </a:extLst>
          </p:cNvPr>
          <p:cNvSpPr txBox="1"/>
          <p:nvPr/>
        </p:nvSpPr>
        <p:spPr>
          <a:xfrm>
            <a:off x="1974987" y="1219845"/>
            <a:ext cx="3272282" cy="10649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5A5801-F3FA-0F95-BD94-A73A22EF11C0}"/>
              </a:ext>
            </a:extLst>
          </p:cNvPr>
          <p:cNvSpPr txBox="1"/>
          <p:nvPr/>
        </p:nvSpPr>
        <p:spPr>
          <a:xfrm>
            <a:off x="3628624" y="469811"/>
            <a:ext cx="422941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ea typeface="+mn-lt"/>
                <a:cs typeface="+mn-lt"/>
              </a:rPr>
              <a:t>Innovation </a:t>
            </a:r>
            <a:endParaRPr lang="en-US" sz="6000" b="1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74E1A2-CF50-8B2B-A1D5-39D8B1B197B2}"/>
              </a:ext>
            </a:extLst>
          </p:cNvPr>
          <p:cNvSpPr txBox="1"/>
          <p:nvPr/>
        </p:nvSpPr>
        <p:spPr>
          <a:xfrm>
            <a:off x="4028533" y="2777600"/>
            <a:ext cx="7707919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b="1">
                <a:solidFill>
                  <a:srgbClr val="00B0F0"/>
                </a:solidFill>
                <a:ea typeface="+mn-lt"/>
                <a:cs typeface="+mn-lt"/>
              </a:rPr>
              <a:t>Decentralised Edge Bio-surveillance:</a:t>
            </a:r>
            <a:r>
              <a:rPr lang="en-GB" dirty="0">
                <a:solidFill>
                  <a:srgbClr val="00B0F0"/>
                </a:solidFill>
                <a:ea typeface="+mn-lt"/>
                <a:cs typeface="+mn-lt"/>
              </a:rPr>
              <a:t> </a:t>
            </a:r>
            <a:endParaRPr lang="en-US" dirty="0">
              <a:solidFill>
                <a:srgbClr val="00B0F0"/>
              </a:solidFill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Deployment of 'Edge Computing' at regional hubs to minimise data transit latency and bolster Information Governance (IG). </a:t>
            </a:r>
            <a:endParaRPr lang="en-US"/>
          </a:p>
          <a:p>
            <a:endParaRPr lang="en-GB" dirty="0">
              <a:solidFill>
                <a:srgbClr val="00B0F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solidFill>
                  <a:srgbClr val="00B0F0"/>
                </a:solidFill>
                <a:ea typeface="+mn-lt"/>
                <a:cs typeface="+mn-lt"/>
              </a:rPr>
              <a:t>Genomic Link Workers:</a:t>
            </a:r>
            <a:r>
              <a:rPr lang="en-GB" dirty="0">
                <a:solidFill>
                  <a:srgbClr val="00B0F0"/>
                </a:solidFill>
                <a:ea typeface="+mn-lt"/>
                <a:cs typeface="+mn-lt"/>
              </a:rPr>
              <a:t> </a:t>
            </a:r>
          </a:p>
          <a:p>
            <a:r>
              <a:rPr lang="en-GB">
                <a:ea typeface="+mn-lt"/>
                <a:cs typeface="+mn-lt"/>
              </a:rPr>
              <a:t>Establishing new multidisciplinary roles to bridge the gap between complex laboratory bioinformatics and frontline clinical decision-making. 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b="1">
                <a:solidFill>
                  <a:srgbClr val="00B0F0"/>
                </a:solidFill>
                <a:ea typeface="+mn-lt"/>
                <a:cs typeface="+mn-lt"/>
              </a:rPr>
              <a:t>Socio-Digital Co-production:</a:t>
            </a:r>
            <a:r>
              <a:rPr lang="en-GB" dirty="0">
                <a:solidFill>
                  <a:srgbClr val="00B0F0"/>
                </a:solidFill>
                <a:ea typeface="+mn-lt"/>
                <a:cs typeface="+mn-lt"/>
              </a:rPr>
              <a:t> </a:t>
            </a:r>
          </a:p>
          <a:p>
            <a:r>
              <a:rPr lang="en-GB">
                <a:ea typeface="+mn-lt"/>
                <a:cs typeface="+mn-lt"/>
              </a:rPr>
              <a:t>Integrating patient-controlled data dashboards to restore public trust and promote radical transparency, aligned with GDPR principles.</a:t>
            </a:r>
            <a:endParaRPr lang="en-GB"/>
          </a:p>
          <a:p>
            <a:pPr algn="l"/>
            <a:endParaRPr lang="en-GB" dirty="0"/>
          </a:p>
        </p:txBody>
      </p:sp>
      <p:pic>
        <p:nvPicPr>
          <p:cNvPr id="7" name="Picture 6" descr="A poster of a virus and dna&#10;&#10;AI-generated content may be incorrect.">
            <a:extLst>
              <a:ext uri="{FF2B5EF4-FFF2-40B4-BE49-F238E27FC236}">
                <a16:creationId xmlns:a16="http://schemas.microsoft.com/office/drawing/2014/main" id="{ECF05FA2-04E4-2B9D-6059-4F516B66AF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548" t="22526" r="42821" b="40239"/>
          <a:stretch>
            <a:fillRect/>
          </a:stretch>
        </p:blipFill>
        <p:spPr>
          <a:xfrm>
            <a:off x="8157864" y="1214842"/>
            <a:ext cx="3437033" cy="171371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607A480-FA66-D0E4-16D8-0368F9EC8462}"/>
              </a:ext>
            </a:extLst>
          </p:cNvPr>
          <p:cNvSpPr/>
          <p:nvPr/>
        </p:nvSpPr>
        <p:spPr>
          <a:xfrm>
            <a:off x="544826" y="1735363"/>
            <a:ext cx="3084668" cy="4161429"/>
          </a:xfrm>
          <a:custGeom>
            <a:avLst/>
            <a:gdLst>
              <a:gd name="csX0" fmla="*/ 0 w 3084668"/>
              <a:gd name="csY0" fmla="*/ 514122 h 4161429"/>
              <a:gd name="csX1" fmla="*/ 514122 w 3084668"/>
              <a:gd name="csY1" fmla="*/ 0 h 4161429"/>
              <a:gd name="csX2" fmla="*/ 1137904 w 3084668"/>
              <a:gd name="csY2" fmla="*/ 0 h 4161429"/>
              <a:gd name="csX3" fmla="*/ 1782250 w 3084668"/>
              <a:gd name="csY3" fmla="*/ 0 h 4161429"/>
              <a:gd name="csX4" fmla="*/ 2570546 w 3084668"/>
              <a:gd name="csY4" fmla="*/ 0 h 4161429"/>
              <a:gd name="csX5" fmla="*/ 3084668 w 3084668"/>
              <a:gd name="csY5" fmla="*/ 514122 h 4161429"/>
              <a:gd name="csX6" fmla="*/ 3084668 w 3084668"/>
              <a:gd name="csY6" fmla="*/ 1140759 h 4161429"/>
              <a:gd name="csX7" fmla="*/ 3084668 w 3084668"/>
              <a:gd name="csY7" fmla="*/ 1736064 h 4161429"/>
              <a:gd name="csX8" fmla="*/ 3084668 w 3084668"/>
              <a:gd name="csY8" fmla="*/ 2268706 h 4161429"/>
              <a:gd name="csX9" fmla="*/ 3084668 w 3084668"/>
              <a:gd name="csY9" fmla="*/ 2801347 h 4161429"/>
              <a:gd name="csX10" fmla="*/ 3084668 w 3084668"/>
              <a:gd name="csY10" fmla="*/ 3647307 h 4161429"/>
              <a:gd name="csX11" fmla="*/ 2570546 w 3084668"/>
              <a:gd name="csY11" fmla="*/ 4161429 h 4161429"/>
              <a:gd name="csX12" fmla="*/ 1905636 w 3084668"/>
              <a:gd name="csY12" fmla="*/ 4161429 h 4161429"/>
              <a:gd name="csX13" fmla="*/ 1220161 w 3084668"/>
              <a:gd name="csY13" fmla="*/ 4161429 h 4161429"/>
              <a:gd name="csX14" fmla="*/ 514122 w 3084668"/>
              <a:gd name="csY14" fmla="*/ 4161429 h 4161429"/>
              <a:gd name="csX15" fmla="*/ 0 w 3084668"/>
              <a:gd name="csY15" fmla="*/ 3647307 h 4161429"/>
              <a:gd name="csX16" fmla="*/ 0 w 3084668"/>
              <a:gd name="csY16" fmla="*/ 2989338 h 4161429"/>
              <a:gd name="csX17" fmla="*/ 0 w 3084668"/>
              <a:gd name="csY17" fmla="*/ 2394033 h 4161429"/>
              <a:gd name="csX18" fmla="*/ 0 w 3084668"/>
              <a:gd name="csY18" fmla="*/ 1736064 h 4161429"/>
              <a:gd name="csX19" fmla="*/ 0 w 3084668"/>
              <a:gd name="csY19" fmla="*/ 1203423 h 4161429"/>
              <a:gd name="csX20" fmla="*/ 0 w 3084668"/>
              <a:gd name="csY20" fmla="*/ 514122 h 416142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</a:cxnLst>
            <a:rect l="l" t="t" r="r" b="b"/>
            <a:pathLst>
              <a:path w="3084668" h="4161429" fill="none" extrusionOk="0">
                <a:moveTo>
                  <a:pt x="0" y="514122"/>
                </a:moveTo>
                <a:cubicBezTo>
                  <a:pt x="-31764" y="197508"/>
                  <a:pt x="228657" y="-15361"/>
                  <a:pt x="514122" y="0"/>
                </a:cubicBezTo>
                <a:cubicBezTo>
                  <a:pt x="731907" y="-23988"/>
                  <a:pt x="835988" y="-4870"/>
                  <a:pt x="1137904" y="0"/>
                </a:cubicBezTo>
                <a:cubicBezTo>
                  <a:pt x="1439820" y="4870"/>
                  <a:pt x="1625980" y="-5775"/>
                  <a:pt x="1782250" y="0"/>
                </a:cubicBezTo>
                <a:cubicBezTo>
                  <a:pt x="1938520" y="5775"/>
                  <a:pt x="2290484" y="17405"/>
                  <a:pt x="2570546" y="0"/>
                </a:cubicBezTo>
                <a:cubicBezTo>
                  <a:pt x="2879406" y="34681"/>
                  <a:pt x="3021923" y="246303"/>
                  <a:pt x="3084668" y="514122"/>
                </a:cubicBezTo>
                <a:cubicBezTo>
                  <a:pt x="3091231" y="657748"/>
                  <a:pt x="3063337" y="1011487"/>
                  <a:pt x="3084668" y="1140759"/>
                </a:cubicBezTo>
                <a:cubicBezTo>
                  <a:pt x="3105999" y="1270031"/>
                  <a:pt x="3112493" y="1575086"/>
                  <a:pt x="3084668" y="1736064"/>
                </a:cubicBezTo>
                <a:cubicBezTo>
                  <a:pt x="3056843" y="1897043"/>
                  <a:pt x="3076204" y="2136046"/>
                  <a:pt x="3084668" y="2268706"/>
                </a:cubicBezTo>
                <a:cubicBezTo>
                  <a:pt x="3093132" y="2401366"/>
                  <a:pt x="3079051" y="2623526"/>
                  <a:pt x="3084668" y="2801347"/>
                </a:cubicBezTo>
                <a:cubicBezTo>
                  <a:pt x="3090285" y="2979168"/>
                  <a:pt x="3096913" y="3389813"/>
                  <a:pt x="3084668" y="3647307"/>
                </a:cubicBezTo>
                <a:cubicBezTo>
                  <a:pt x="3113213" y="3905071"/>
                  <a:pt x="2864654" y="4117309"/>
                  <a:pt x="2570546" y="4161429"/>
                </a:cubicBezTo>
                <a:cubicBezTo>
                  <a:pt x="2344210" y="4141717"/>
                  <a:pt x="2218325" y="4142729"/>
                  <a:pt x="1905636" y="4161429"/>
                </a:cubicBezTo>
                <a:cubicBezTo>
                  <a:pt x="1592947" y="4180130"/>
                  <a:pt x="1552688" y="4159520"/>
                  <a:pt x="1220161" y="4161429"/>
                </a:cubicBezTo>
                <a:cubicBezTo>
                  <a:pt x="887635" y="4163338"/>
                  <a:pt x="776986" y="4185915"/>
                  <a:pt x="514122" y="4161429"/>
                </a:cubicBezTo>
                <a:cubicBezTo>
                  <a:pt x="235483" y="4157485"/>
                  <a:pt x="2340" y="3941339"/>
                  <a:pt x="0" y="3647307"/>
                </a:cubicBezTo>
                <a:cubicBezTo>
                  <a:pt x="-16676" y="3446566"/>
                  <a:pt x="-11364" y="3248094"/>
                  <a:pt x="0" y="2989338"/>
                </a:cubicBezTo>
                <a:cubicBezTo>
                  <a:pt x="11364" y="2730582"/>
                  <a:pt x="26439" y="2649407"/>
                  <a:pt x="0" y="2394033"/>
                </a:cubicBezTo>
                <a:cubicBezTo>
                  <a:pt x="-26439" y="2138660"/>
                  <a:pt x="-1919" y="1899814"/>
                  <a:pt x="0" y="1736064"/>
                </a:cubicBezTo>
                <a:cubicBezTo>
                  <a:pt x="1919" y="1572314"/>
                  <a:pt x="3913" y="1429126"/>
                  <a:pt x="0" y="1203423"/>
                </a:cubicBezTo>
                <a:cubicBezTo>
                  <a:pt x="-3913" y="977720"/>
                  <a:pt x="31986" y="829403"/>
                  <a:pt x="0" y="514122"/>
                </a:cubicBezTo>
                <a:close/>
              </a:path>
              <a:path w="3084668" h="4161429" stroke="0" extrusionOk="0">
                <a:moveTo>
                  <a:pt x="0" y="514122"/>
                </a:moveTo>
                <a:cubicBezTo>
                  <a:pt x="7294" y="213393"/>
                  <a:pt x="266917" y="6638"/>
                  <a:pt x="514122" y="0"/>
                </a:cubicBezTo>
                <a:cubicBezTo>
                  <a:pt x="854088" y="25838"/>
                  <a:pt x="1066647" y="-20966"/>
                  <a:pt x="1220161" y="0"/>
                </a:cubicBezTo>
                <a:cubicBezTo>
                  <a:pt x="1373675" y="20966"/>
                  <a:pt x="1597945" y="-21653"/>
                  <a:pt x="1926200" y="0"/>
                </a:cubicBezTo>
                <a:cubicBezTo>
                  <a:pt x="2254455" y="21653"/>
                  <a:pt x="2374588" y="-31571"/>
                  <a:pt x="2570546" y="0"/>
                </a:cubicBezTo>
                <a:cubicBezTo>
                  <a:pt x="2846559" y="-3440"/>
                  <a:pt x="3092306" y="261628"/>
                  <a:pt x="3084668" y="514122"/>
                </a:cubicBezTo>
                <a:cubicBezTo>
                  <a:pt x="3090637" y="644629"/>
                  <a:pt x="3104806" y="912234"/>
                  <a:pt x="3084668" y="1140759"/>
                </a:cubicBezTo>
                <a:cubicBezTo>
                  <a:pt x="3064530" y="1369284"/>
                  <a:pt x="3063023" y="1584462"/>
                  <a:pt x="3084668" y="1767396"/>
                </a:cubicBezTo>
                <a:cubicBezTo>
                  <a:pt x="3106313" y="1950330"/>
                  <a:pt x="3077648" y="2299443"/>
                  <a:pt x="3084668" y="2456697"/>
                </a:cubicBezTo>
                <a:cubicBezTo>
                  <a:pt x="3091688" y="2613951"/>
                  <a:pt x="3073935" y="2819004"/>
                  <a:pt x="3084668" y="3052002"/>
                </a:cubicBezTo>
                <a:cubicBezTo>
                  <a:pt x="3095401" y="3285000"/>
                  <a:pt x="3077911" y="3414731"/>
                  <a:pt x="3084668" y="3647307"/>
                </a:cubicBezTo>
                <a:cubicBezTo>
                  <a:pt x="3059493" y="3949196"/>
                  <a:pt x="2870069" y="4176736"/>
                  <a:pt x="2570546" y="4161429"/>
                </a:cubicBezTo>
                <a:cubicBezTo>
                  <a:pt x="2287762" y="4140526"/>
                  <a:pt x="2104335" y="4155153"/>
                  <a:pt x="1843943" y="4161429"/>
                </a:cubicBezTo>
                <a:cubicBezTo>
                  <a:pt x="1583551" y="4167705"/>
                  <a:pt x="1355298" y="4136822"/>
                  <a:pt x="1179032" y="4161429"/>
                </a:cubicBezTo>
                <a:cubicBezTo>
                  <a:pt x="1002766" y="4186036"/>
                  <a:pt x="730456" y="4168233"/>
                  <a:pt x="514122" y="4161429"/>
                </a:cubicBezTo>
                <a:cubicBezTo>
                  <a:pt x="236140" y="4169535"/>
                  <a:pt x="7608" y="3932074"/>
                  <a:pt x="0" y="3647307"/>
                </a:cubicBezTo>
                <a:cubicBezTo>
                  <a:pt x="-10447" y="3403557"/>
                  <a:pt x="-8661" y="3231721"/>
                  <a:pt x="0" y="3114666"/>
                </a:cubicBezTo>
                <a:cubicBezTo>
                  <a:pt x="8661" y="2997611"/>
                  <a:pt x="20243" y="2679314"/>
                  <a:pt x="0" y="2519360"/>
                </a:cubicBezTo>
                <a:cubicBezTo>
                  <a:pt x="-20243" y="2359406"/>
                  <a:pt x="28422" y="2163697"/>
                  <a:pt x="0" y="1861392"/>
                </a:cubicBezTo>
                <a:cubicBezTo>
                  <a:pt x="-28422" y="1559087"/>
                  <a:pt x="7230" y="1363747"/>
                  <a:pt x="0" y="1234755"/>
                </a:cubicBezTo>
                <a:cubicBezTo>
                  <a:pt x="-7230" y="1105763"/>
                  <a:pt x="-9069" y="852488"/>
                  <a:pt x="0" y="514122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extLst>
              <a:ext uri="{C807C97D-BFC1-408E-A445-0C87EB9F89A2}">
                <ask:lineSketchStyleProps xmlns:ask="http://schemas.microsoft.com/office/drawing/2018/sketchyshapes" sd="1048302887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800" b="1">
                <a:solidFill>
                  <a:srgbClr val="00B0F0"/>
                </a:solidFill>
                <a:latin typeface="Algerian"/>
              </a:rPr>
              <a:t>THE </a:t>
            </a:r>
            <a:endParaRPr lang="en-US" sz="4800">
              <a:solidFill>
                <a:srgbClr val="000000"/>
              </a:solidFill>
              <a:latin typeface="Aptos" panose="02110004020202020204"/>
            </a:endParaRPr>
          </a:p>
          <a:p>
            <a:pPr algn="ctr"/>
            <a:r>
              <a:rPr lang="en-GB" sz="4800" b="1">
                <a:solidFill>
                  <a:srgbClr val="00B0F0"/>
                </a:solidFill>
                <a:latin typeface="Algerian"/>
              </a:rPr>
              <a:t>SOCIO - DIGITAL </a:t>
            </a:r>
            <a:endParaRPr lang="en-US" sz="4800"/>
          </a:p>
          <a:p>
            <a:pPr algn="ctr"/>
            <a:r>
              <a:rPr lang="en-GB" sz="4800" b="1">
                <a:solidFill>
                  <a:srgbClr val="00B0F0"/>
                </a:solidFill>
                <a:latin typeface="Algerian"/>
              </a:rPr>
              <a:t>HYBRID</a:t>
            </a:r>
            <a:r>
              <a:rPr lang="en-GB" sz="4800" b="1" dirty="0">
                <a:solidFill>
                  <a:srgbClr val="00B0F0"/>
                </a:solidFill>
                <a:latin typeface="Algerian"/>
              </a:rPr>
              <a:t> MODEL</a:t>
            </a:r>
            <a:r>
              <a:rPr lang="en-GB" sz="2800" b="1" dirty="0">
                <a:solidFill>
                  <a:srgbClr val="00B0F0"/>
                </a:solidFill>
                <a:latin typeface="Algerian"/>
              </a:rPr>
              <a:t> </a:t>
            </a:r>
            <a:r>
              <a:rPr lang="en-GB" sz="2800" b="1" dirty="0">
                <a:solidFill>
                  <a:srgbClr val="00B0F0"/>
                </a:solidFill>
              </a:rPr>
              <a:t> 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A993A9C-C23B-E0EB-46D6-B2C4CEC24CD6}"/>
              </a:ext>
            </a:extLst>
          </p:cNvPr>
          <p:cNvSpPr txBox="1"/>
          <p:nvPr/>
        </p:nvSpPr>
        <p:spPr>
          <a:xfrm>
            <a:off x="9635844" y="5922350"/>
            <a:ext cx="2552611" cy="93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ea typeface="+mn-lt"/>
                <a:cs typeface="+mn-lt"/>
              </a:rPr>
              <a:t>DHSC (2026)</a:t>
            </a:r>
            <a:endParaRPr lang="en-US" sz="1100">
              <a:ea typeface="+mn-lt"/>
              <a:cs typeface="+mn-lt"/>
            </a:endParaRPr>
          </a:p>
          <a:p>
            <a:r>
              <a:rPr lang="en-GB" sz="1100" dirty="0">
                <a:ea typeface="+mn-lt"/>
                <a:cs typeface="+mn-lt"/>
              </a:rPr>
              <a:t>NHS England (2026) PHG Foundation </a:t>
            </a:r>
            <a:r>
              <a:rPr lang="en-GB" sz="1100">
                <a:ea typeface="+mn-lt"/>
                <a:cs typeface="+mn-lt"/>
              </a:rPr>
              <a:t>(2025)</a:t>
            </a:r>
            <a:endParaRPr lang="en-US" sz="1100">
              <a:ea typeface="+mn-lt"/>
              <a:cs typeface="+mn-lt"/>
            </a:endParaRPr>
          </a:p>
          <a:p>
            <a:r>
              <a:rPr lang="en-GB" sz="1100" dirty="0">
                <a:ea typeface="+mn-lt"/>
                <a:cs typeface="+mn-lt"/>
              </a:rPr>
              <a:t>The Biotech Whisperer </a:t>
            </a:r>
            <a:r>
              <a:rPr lang="en-GB" sz="1100">
                <a:ea typeface="+mn-lt"/>
                <a:cs typeface="+mn-lt"/>
              </a:rPr>
              <a:t>(2026)</a:t>
            </a:r>
            <a:endParaRPr lang="en-US" sz="1100">
              <a:ea typeface="+mn-lt"/>
              <a:cs typeface="+mn-lt"/>
            </a:endParaRPr>
          </a:p>
          <a:p>
            <a:r>
              <a:rPr lang="en-GB" sz="1100" dirty="0">
                <a:ea typeface="+mn-lt"/>
                <a:cs typeface="+mn-lt"/>
              </a:rPr>
              <a:t>UKHSA </a:t>
            </a:r>
            <a:r>
              <a:rPr lang="en-GB" sz="1100">
                <a:ea typeface="+mn-lt"/>
                <a:cs typeface="+mn-lt"/>
              </a:rPr>
              <a:t>(2023)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39394032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D99720-2FAC-D496-9653-FB03B64C2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9B5C3A-A4E0-10BB-9924-77D7823C4B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23585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37DA402-EFD8-DBD4-E322-6D36993F3D61}"/>
              </a:ext>
            </a:extLst>
          </p:cNvPr>
          <p:cNvSpPr txBox="1"/>
          <p:nvPr/>
        </p:nvSpPr>
        <p:spPr>
          <a:xfrm>
            <a:off x="2067296" y="-2495"/>
            <a:ext cx="5794102" cy="22171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Conclusion &amp; Strategic Recommendations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D76588-97AA-AAD3-D1D3-3AD0412C45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US" sz="2000" b="1"/>
          </a:p>
          <a:p>
            <a:pPr algn="l"/>
            <a:endParaRPr lang="en-US" sz="2000" b="1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A89AB9-7C91-18FD-17BF-A75197890378}"/>
              </a:ext>
            </a:extLst>
          </p:cNvPr>
          <p:cNvSpPr txBox="1"/>
          <p:nvPr/>
        </p:nvSpPr>
        <p:spPr>
          <a:xfrm>
            <a:off x="297542" y="1781628"/>
            <a:ext cx="10065656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buFont typeface=""/>
              <a:buChar char="•"/>
            </a:pPr>
            <a:r>
              <a:rPr lang="en-US" sz="1800" b="1" i="0" u="none" strike="noStrike" baseline="0">
                <a:solidFill>
                  <a:srgbClr val="5197DA"/>
                </a:solidFill>
                <a:latin typeface="Aptos"/>
                <a:ea typeface="Arial"/>
                <a:cs typeface="Arial"/>
              </a:rPr>
              <a:t>Conclusion:</a:t>
            </a:r>
            <a:r>
              <a:rPr lang="en-US" sz="1800" b="0" i="0" u="none" strike="noStrike" baseline="0" dirty="0">
                <a:solidFill>
                  <a:srgbClr val="5197DA"/>
                </a:solidFill>
                <a:latin typeface="Aptos"/>
                <a:ea typeface="Arial"/>
                <a:cs typeface="Arial"/>
              </a:rPr>
              <a:t> 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r>
              <a:rPr lang="en-US" sz="1800" b="1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Genomic surveillance represents a landmark digital transformation within the </a:t>
            </a:r>
            <a:r>
              <a:rPr lang="en-US" b="1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UK healthcare</a:t>
            </a:r>
            <a:r>
              <a:rPr lang="en-US" sz="1800" b="1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landscape. 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While this data-centric paradigm has enhanced </a:t>
            </a:r>
            <a:r>
              <a:rPr lang="en-US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workforce competencies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and </a:t>
            </a:r>
            <a:r>
              <a:rPr lang="en-US" sz="1800" b="0" i="0" u="none" strike="noStrike" baseline="0" dirty="0" err="1">
                <a:solidFill>
                  <a:srgbClr val="000000"/>
                </a:solidFill>
                <a:latin typeface="Aptos"/>
                <a:ea typeface="Arial"/>
                <a:cs typeface="Arial"/>
              </a:rPr>
              <a:t>modernised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 professional identity, long-term success requires </a:t>
            </a:r>
            <a:r>
              <a:rPr lang="en-US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a well-led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balance between technological innovation and robust risk mitigation.</a:t>
            </a:r>
            <a:r>
              <a:rPr lang="en-US" sz="1800" b="0" i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1" i="0" u="none" strike="noStrike" baseline="0">
                <a:solidFill>
                  <a:srgbClr val="5197DA"/>
                </a:solidFill>
                <a:latin typeface="Aptos"/>
                <a:ea typeface="Arial"/>
                <a:cs typeface="Arial"/>
              </a:rPr>
              <a:t>Infrastructure Investment:</a:t>
            </a:r>
            <a:r>
              <a:rPr lang="en-US" sz="1800" b="0" i="0" u="none" strike="noStrike" baseline="0" dirty="0">
                <a:solidFill>
                  <a:srgbClr val="5197DA"/>
                </a:solidFill>
                <a:latin typeface="Aptos"/>
                <a:ea typeface="Arial"/>
                <a:cs typeface="Arial"/>
              </a:rPr>
              <a:t> 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Accelerate targeted funding into fully interoperable NHS software to overcome </a:t>
            </a:r>
            <a:r>
              <a:rPr lang="en-US" b="1">
                <a:solidFill>
                  <a:srgbClr val="000000"/>
                </a:solidFill>
                <a:latin typeface="Aptos"/>
                <a:ea typeface="Arial"/>
                <a:cs typeface="Arial"/>
              </a:rPr>
              <a:t>legacy hardware</a:t>
            </a:r>
            <a:r>
              <a:rPr lang="en-US" sz="1800" b="1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</a:t>
            </a:r>
            <a:r>
              <a:rPr lang="en-US" sz="1800" b="1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limitations and data silos.</a:t>
            </a:r>
            <a:r>
              <a:rPr lang="en-US" sz="1800" b="1" i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800" b="1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  <a:endParaRPr lang="en-US" sz="1800" b="1" i="0" dirty="0">
              <a:solidFill>
                <a:srgbClr val="000000"/>
              </a:solidFill>
              <a:latin typeface="Aptos"/>
              <a:ea typeface="Arial"/>
              <a:cs typeface="Arial"/>
            </a:endParaRPr>
          </a:p>
          <a:p>
            <a:pPr marL="228600" lvl="0" indent="-228600" algn="l" rtl="0">
              <a:buFont typeface=""/>
              <a:buChar char="•"/>
            </a:pPr>
            <a:r>
              <a:rPr lang="en-US" sz="1800" b="1" i="0" u="none" strike="noStrike" baseline="0">
                <a:solidFill>
                  <a:srgbClr val="5197DA"/>
                </a:solidFill>
                <a:latin typeface="Aptos"/>
                <a:ea typeface="Arial"/>
                <a:cs typeface="Arial"/>
              </a:rPr>
              <a:t>Governance &amp; Oversight:</a:t>
            </a:r>
            <a:r>
              <a:rPr lang="en-US" sz="1800" b="0" i="0" u="none" strike="noStrike" baseline="0" dirty="0">
                <a:solidFill>
                  <a:srgbClr val="5197DA"/>
                </a:solidFill>
                <a:latin typeface="Aptos"/>
                <a:ea typeface="Arial"/>
                <a:cs typeface="Arial"/>
              </a:rPr>
              <a:t> 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r>
              <a:rPr lang="en-US" sz="1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Enforce absolute Information Governance oversight via the ICO and CQC to </a:t>
            </a:r>
            <a:r>
              <a:rPr lang="en-US">
                <a:solidFill>
                  <a:srgbClr val="000000"/>
                </a:solidFill>
                <a:latin typeface="Aptos"/>
                <a:ea typeface="Arial"/>
                <a:cs typeface="Arial"/>
              </a:rPr>
              <a:t>maintain public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trust and ensure ethical standards.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1" i="0" u="none" strike="noStrike" baseline="0">
                <a:solidFill>
                  <a:srgbClr val="5197DA"/>
                </a:solidFill>
                <a:latin typeface="Aptos"/>
                <a:ea typeface="Arial"/>
                <a:cs typeface="Arial"/>
              </a:rPr>
              <a:t>Equity in Access:</a:t>
            </a:r>
            <a:r>
              <a:rPr lang="en-US" sz="1800" b="0" i="0" u="none" strike="noStrike" baseline="0" dirty="0">
                <a:solidFill>
                  <a:srgbClr val="5197DA"/>
                </a:solidFill>
                <a:latin typeface="Aptos"/>
                <a:ea typeface="Arial"/>
                <a:cs typeface="Arial"/>
              </a:rPr>
              <a:t> 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r>
              <a:rPr lang="en-US" sz="1800" b="1" i="0" u="none" strike="noStrike" baseline="0" dirty="0" err="1">
                <a:solidFill>
                  <a:srgbClr val="000000"/>
                </a:solidFill>
                <a:latin typeface="Aptos"/>
                <a:ea typeface="Arial"/>
                <a:cs typeface="Arial"/>
              </a:rPr>
              <a:t>Decentralise</a:t>
            </a:r>
            <a:r>
              <a:rPr lang="en-US" sz="1800" b="1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 sequencing capabilities 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to eradicate regional health inequalities </a:t>
            </a:r>
            <a:r>
              <a:rPr lang="en-US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and ensure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 sustainable, equitable genomic networks.</a:t>
            </a:r>
            <a:r>
              <a:rPr lang="en-US" sz="1800" b="0" i="0" dirty="0">
                <a:solidFill>
                  <a:srgbClr val="000000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7E9D97-342E-B0F9-7B11-EA6A6C1CFA97}"/>
              </a:ext>
            </a:extLst>
          </p:cNvPr>
          <p:cNvSpPr txBox="1"/>
          <p:nvPr/>
        </p:nvSpPr>
        <p:spPr>
          <a:xfrm>
            <a:off x="9951221" y="5291716"/>
            <a:ext cx="276392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  <a:ea typeface="+mn-lt"/>
                <a:cs typeface="+mn-lt"/>
              </a:rPr>
              <a:t>DHSC (2022) </a:t>
            </a:r>
            <a:endParaRPr lang="en-US" sz="120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200">
                <a:solidFill>
                  <a:schemeClr val="bg1"/>
                </a:solidFill>
                <a:ea typeface="+mn-lt"/>
                <a:cs typeface="+mn-lt"/>
              </a:rPr>
              <a:t>Ellis (2021)</a:t>
            </a:r>
            <a:endParaRPr lang="en-GB" sz="12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200">
                <a:solidFill>
                  <a:schemeClr val="bg1"/>
                </a:solidFill>
                <a:ea typeface="+mn-lt"/>
                <a:cs typeface="+mn-lt"/>
              </a:rPr>
              <a:t>Food Standards Agency (2026) </a:t>
            </a:r>
            <a:endParaRPr lang="en-US" sz="120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200">
                <a:solidFill>
                  <a:schemeClr val="bg1"/>
                </a:solidFill>
                <a:ea typeface="+mn-lt"/>
                <a:cs typeface="+mn-lt"/>
              </a:rPr>
              <a:t>ICO (2023) </a:t>
            </a:r>
            <a:endParaRPr lang="en-US" sz="120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200">
                <a:solidFill>
                  <a:schemeClr val="bg1"/>
                </a:solidFill>
                <a:ea typeface="+mn-lt"/>
                <a:cs typeface="+mn-lt"/>
              </a:rPr>
              <a:t>NHS England (2026) </a:t>
            </a:r>
            <a:endParaRPr lang="en-US" sz="120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200">
                <a:solidFill>
                  <a:schemeClr val="bg1"/>
                </a:solidFill>
                <a:ea typeface="+mn-lt"/>
                <a:cs typeface="+mn-lt"/>
              </a:rPr>
              <a:t>PHG Foundation </a:t>
            </a:r>
            <a:endParaRPr lang="en-US" sz="120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200">
                <a:solidFill>
                  <a:schemeClr val="bg1"/>
                </a:solidFill>
                <a:ea typeface="+mn-lt"/>
                <a:cs typeface="+mn-lt"/>
              </a:rPr>
              <a:t>(2025) </a:t>
            </a:r>
            <a:endParaRPr lang="en-US" sz="120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200">
                <a:solidFill>
                  <a:schemeClr val="bg1"/>
                </a:solidFill>
                <a:ea typeface="+mn-lt"/>
                <a:cs typeface="+mn-lt"/>
              </a:rPr>
              <a:t>UKHSA (2024)</a:t>
            </a:r>
            <a:endParaRPr lang="en-US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6163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B6C0381-0DAE-2823-051D-88ADC78543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1E55F28-83C5-E38A-C976-8260FF35C5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086" y="655638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 dirty="0"/>
          </a:p>
          <a:p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07FB5A-A427-71C4-F631-FB21AF54F7CB}"/>
              </a:ext>
            </a:extLst>
          </p:cNvPr>
          <p:cNvSpPr txBox="1"/>
          <p:nvPr/>
        </p:nvSpPr>
        <p:spPr>
          <a:xfrm>
            <a:off x="297543" y="134258"/>
            <a:ext cx="4178664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i="0">
                <a:solidFill>
                  <a:srgbClr val="FF0000"/>
                </a:solidFill>
                <a:latin typeface="Arial"/>
              </a:rPr>
              <a:t>REFERENCE LIST:</a:t>
            </a:r>
            <a:r>
              <a:rPr lang="en-GB" sz="1400" b="1" i="0" dirty="0">
                <a:solidFill>
                  <a:srgbClr val="FF0000"/>
                </a:solidFill>
                <a:latin typeface="Arial"/>
              </a:rPr>
              <a:t> </a:t>
            </a:r>
            <a:r>
              <a:rPr sz="1400" b="0" i="0" dirty="0">
                <a:latin typeface="Arial"/>
                <a:ea typeface="Arial"/>
                <a:cs typeface="Arial"/>
              </a:rPr>
              <a:t> </a:t>
            </a:r>
            <a:endParaRPr lang="en-GB" dirty="0"/>
          </a:p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DC1849-5EDA-3F67-E27A-BFC97264F0CD}"/>
              </a:ext>
            </a:extLst>
          </p:cNvPr>
          <p:cNvSpPr txBox="1"/>
          <p:nvPr/>
        </p:nvSpPr>
        <p:spPr>
          <a:xfrm>
            <a:off x="153415" y="656628"/>
            <a:ext cx="11562117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>
                <a:latin typeface="Aptos"/>
                <a:ea typeface="+mn-lt"/>
                <a:cs typeface="Arial"/>
              </a:rPr>
              <a:t>Business Balls, (2026),  SWOT Analysis,  Available at: </a:t>
            </a:r>
            <a:r>
              <a:rPr lang="en-US" sz="1400" dirty="0">
                <a:latin typeface="Aptos"/>
                <a:ea typeface="+mn-lt"/>
                <a:cs typeface="Arial"/>
                <a:hlinkClick r:id="rId2"/>
              </a:rPr>
              <a:t>https://www.businessballs.com/strategy-innovation/swot-analysis/</a:t>
            </a:r>
            <a:r>
              <a:rPr lang="en-US" sz="1400">
                <a:latin typeface="Aptos"/>
                <a:ea typeface="+mn-lt"/>
                <a:cs typeface="Arial"/>
              </a:rPr>
              <a:t> , (Accessed: 21 June 2026)</a:t>
            </a:r>
          </a:p>
          <a:p>
            <a:pPr marL="285750" indent="-285750">
              <a:buFont typeface="Arial"/>
              <a:buChar char="•"/>
            </a:pPr>
            <a:endParaRPr lang="en-US" sz="1400" dirty="0">
              <a:latin typeface="Aptos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ptos"/>
                <a:ea typeface="+mn-lt"/>
                <a:cs typeface="Arial"/>
              </a:rPr>
              <a:t>Data4Life, (2024), Viruses: Simply Explained,  Available at: </a:t>
            </a:r>
            <a:r>
              <a:rPr lang="en-US" sz="1400" dirty="0">
                <a:latin typeface="Aptos"/>
                <a:ea typeface="+mn-lt"/>
                <a:cs typeface="Arial"/>
                <a:hlinkClick r:id="rId3"/>
              </a:rPr>
              <a:t>https://www.data4life.care/en/library/journal/viruses-simply-explained/</a:t>
            </a:r>
            <a:r>
              <a:rPr lang="en-US" sz="1400">
                <a:latin typeface="Aptos"/>
                <a:ea typeface="+mn-lt"/>
                <a:cs typeface="Arial"/>
              </a:rPr>
              <a:t> , (Accessed: 22 June 2026)</a:t>
            </a:r>
            <a:endParaRPr lang="en-GB" sz="1400">
              <a:latin typeface="Aptos"/>
            </a:endParaRPr>
          </a:p>
          <a:p>
            <a:endParaRPr lang="en-GB" sz="1400" dirty="0">
              <a:latin typeface="Aptos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ea typeface="+mn-lt"/>
                <a:cs typeface="Arial"/>
              </a:rPr>
              <a:t>Department for Business, Energy &amp; Industrial Strategy, (BEIS), (2022), </a:t>
            </a:r>
            <a:r>
              <a:rPr lang="en-GB" sz="1400" i="1">
                <a:latin typeface="Aptos"/>
                <a:ea typeface="+mn-lt"/>
                <a:cs typeface="Arial"/>
              </a:rPr>
              <a:t>Intelligent open science: A case study of viral genomic data sharing during the COVID-19 pandemic, </a:t>
            </a:r>
            <a:r>
              <a:rPr lang="en-GB" sz="1400">
                <a:latin typeface="Aptos"/>
                <a:ea typeface="+mn-lt"/>
                <a:cs typeface="Arial"/>
              </a:rPr>
              <a:t>Report prepared by Research Consulting, London: BEIS., Available at: </a:t>
            </a:r>
            <a:r>
              <a:rPr lang="en-GB" sz="1400" u="sng" dirty="0">
                <a:highlight>
                  <a:srgbClr val="FFFFFF"/>
                </a:highlight>
                <a:latin typeface="Aptos"/>
                <a:ea typeface="+mn-lt"/>
                <a:cs typeface="Arial"/>
                <a:hlinkClick r:id="rId4"/>
              </a:rPr>
              <a:t>https://assets.publishing.service.gov.uk/media/63766ddf8fa8f57721e34e30/intelligent-open-science.pdf</a:t>
            </a:r>
            <a:r>
              <a:rPr lang="en-GB" sz="1400">
                <a:latin typeface="Aptos"/>
                <a:ea typeface="+mn-lt"/>
                <a:cs typeface="Arial"/>
              </a:rPr>
              <a:t> (Accessed 13 June 2026), p.3</a:t>
            </a:r>
            <a:endParaRPr lang="en-US" sz="1400">
              <a:latin typeface="Aptos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ptos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>
                <a:latin typeface="Aptos"/>
                <a:ea typeface="+mn-lt"/>
                <a:cs typeface="Arial"/>
              </a:rPr>
              <a:t>Department of Health and Social Care ,(2021), </a:t>
            </a:r>
            <a:r>
              <a:rPr lang="en-US" sz="1400" i="1">
                <a:latin typeface="Aptos"/>
                <a:ea typeface="+mn-lt"/>
                <a:cs typeface="Arial"/>
              </a:rPr>
              <a:t>Strengths-based practice makes perfect</a:t>
            </a:r>
            <a:r>
              <a:rPr lang="en-US" sz="1400">
                <a:latin typeface="Aptos"/>
                <a:ea typeface="+mn-lt"/>
                <a:cs typeface="Arial"/>
              </a:rPr>
              <a:t>, Available at: </a:t>
            </a:r>
            <a:r>
              <a:rPr lang="en-US" sz="1400" dirty="0">
                <a:latin typeface="Aptos"/>
                <a:ea typeface="+mn-lt"/>
                <a:cs typeface="Arial"/>
                <a:hlinkClick r:id="rId5"/>
              </a:rPr>
              <a:t>https://socialcare.blog.gov.uk/2021/03/24/strengths-based-practice-makes-perfect/</a:t>
            </a:r>
            <a:r>
              <a:rPr lang="en-US" sz="1400">
                <a:latin typeface="Aptos"/>
                <a:ea typeface="+mn-lt"/>
                <a:cs typeface="Arial"/>
              </a:rPr>
              <a:t> (Accessed: 24 June 2026).</a:t>
            </a:r>
            <a:endParaRPr lang="en-GB" sz="1400">
              <a:latin typeface="Aptos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ptos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ea typeface="+mn-lt"/>
                <a:cs typeface="Arial"/>
              </a:rPr>
              <a:t>Department of Health and Social Care (DHSC), (2022), Data saves lives: reshaping health and social care with data, London: DHSC., Available at: </a:t>
            </a:r>
            <a:r>
              <a:rPr lang="en-GB" sz="1400" u="sng" dirty="0">
                <a:highlight>
                  <a:srgbClr val="FFFFFF"/>
                </a:highlight>
                <a:latin typeface="Aptos"/>
                <a:ea typeface="+mn-lt"/>
                <a:cs typeface="Arial"/>
                <a:hlinkClick r:id="rId6"/>
              </a:rPr>
              <a:t>https://www.gov.uk/government/publications/data-saves-lives-reshaping-health-and-social-care-with-data</a:t>
            </a:r>
            <a:r>
              <a:rPr lang="en-GB" sz="1400" u="sng">
                <a:highlight>
                  <a:srgbClr val="FFFFFF"/>
                </a:highlight>
                <a:latin typeface="Aptos"/>
                <a:ea typeface="+mn-lt"/>
                <a:cs typeface="Arial"/>
              </a:rPr>
              <a:t> , </a:t>
            </a:r>
            <a:r>
              <a:rPr lang="en-GB" sz="1400">
                <a:latin typeface="Aptos"/>
                <a:ea typeface="+mn-lt"/>
                <a:cs typeface="Arial"/>
              </a:rPr>
              <a:t>(Accessed 9 June 2026)</a:t>
            </a:r>
            <a:endParaRPr lang="en-GB" sz="140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ptos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ea typeface="+mn-lt"/>
                <a:cs typeface="Arial"/>
              </a:rPr>
              <a:t>Department of Health and Social Care (DHSC), (2026), What Good Looks Like Hub, Future NHS, Revised domain: names pending publication, under review for 2026., Available at: </a:t>
            </a:r>
            <a:r>
              <a:rPr lang="en-GB" sz="1400" u="sng" dirty="0">
                <a:highlight>
                  <a:srgbClr val="FFFFFF"/>
                </a:highlight>
                <a:latin typeface="Aptos"/>
                <a:ea typeface="+mn-lt"/>
                <a:cs typeface="Arial"/>
                <a:hlinkClick r:id="rId7"/>
              </a:rPr>
              <a:t>https://future.nhs.uk/WhatGoodLooksLikeKnowledge/grouphome,</a:t>
            </a:r>
            <a:r>
              <a:rPr lang="en-GB" sz="1400">
                <a:latin typeface="Aptos"/>
                <a:ea typeface="+mn-lt"/>
                <a:cs typeface="Arial"/>
              </a:rPr>
              <a:t> , (Accessed: 12 June 2026)</a:t>
            </a:r>
            <a:endParaRPr lang="en-GB" sz="1400">
              <a:latin typeface="Aptos"/>
              <a:cs typeface="Arial"/>
            </a:endParaRPr>
          </a:p>
          <a:p>
            <a:endParaRPr lang="en-US" sz="1400" dirty="0">
              <a:latin typeface="Aptos"/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latin typeface="Aptos"/>
                <a:ea typeface="+mn-lt"/>
                <a:cs typeface="Arial"/>
              </a:rPr>
              <a:t>Discover Applied Sciences, (2025), </a:t>
            </a:r>
            <a:r>
              <a:rPr lang="en-GB" sz="1400" i="1">
                <a:latin typeface="Aptos"/>
                <a:ea typeface="+mn-lt"/>
                <a:cs typeface="Arial"/>
              </a:rPr>
              <a:t>Transforming antimicrobial resistance mitigation: the genomic revolution in one health and public health,</a:t>
            </a:r>
            <a:r>
              <a:rPr lang="en-GB" sz="1400" dirty="0">
                <a:latin typeface="Aptos"/>
                <a:ea typeface="+mn-lt"/>
                <a:cs typeface="Arial"/>
              </a:rPr>
              <a:t> </a:t>
            </a:r>
            <a:r>
              <a:rPr lang="en-GB" sz="1400">
                <a:latin typeface="Aptos"/>
                <a:ea typeface="+mn-lt"/>
                <a:cs typeface="Arial"/>
              </a:rPr>
              <a:t>Discover Applied Sciences, Volume 7, article number 1187 (2025), Available at: </a:t>
            </a:r>
            <a:r>
              <a:rPr lang="en-GB" sz="1400" dirty="0">
                <a:highlight>
                  <a:srgbClr val="FFFFFF"/>
                </a:highlight>
                <a:latin typeface="Aptos"/>
                <a:ea typeface="+mn-lt"/>
                <a:cs typeface="Arial"/>
                <a:hlinkClick r:id="rId8"/>
              </a:rPr>
              <a:t>T</a:t>
            </a:r>
            <a:r>
              <a:rPr lang="en-GB" sz="1400" u="sng" dirty="0">
                <a:highlight>
                  <a:srgbClr val="FFFFFF"/>
                </a:highlight>
                <a:latin typeface="Aptos"/>
                <a:ea typeface="+mn-lt"/>
                <a:cs typeface="Arial"/>
                <a:hlinkClick r:id="rId8"/>
              </a:rPr>
              <a:t>https://link.springer.com/article/10.1007/s42452-025-07053-7,</a:t>
            </a:r>
            <a:r>
              <a:rPr lang="en-GB" sz="1400" dirty="0">
                <a:latin typeface="Aptos"/>
                <a:ea typeface="+mn-lt"/>
                <a:cs typeface="Arial"/>
              </a:rPr>
              <a:t> </a:t>
            </a:r>
            <a:r>
              <a:rPr lang="en-GB" sz="1400">
                <a:latin typeface="Aptos"/>
                <a:ea typeface="+mn-lt"/>
                <a:cs typeface="Arial"/>
              </a:rPr>
              <a:t>(Accessed 12 June 2026)</a:t>
            </a:r>
            <a:endParaRPr lang="en-US" sz="1400">
              <a:latin typeface="Aptos"/>
              <a:ea typeface="+mn-lt"/>
              <a:cs typeface="Arial"/>
            </a:endParaRPr>
          </a:p>
          <a:p>
            <a:endParaRPr lang="en-GB" sz="1400" dirty="0">
              <a:ea typeface="+mn-lt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Ellis, R. ,(2021), </a:t>
            </a:r>
            <a:r>
              <a:rPr lang="en-GB" sz="1400" i="1">
                <a:ea typeface="+mn-lt"/>
                <a:cs typeface="+mn-lt"/>
              </a:rPr>
              <a:t>APHA breaking new ground in the genomic surveillance of pathogens, </a:t>
            </a:r>
            <a:r>
              <a:rPr lang="en-GB" sz="1400">
                <a:ea typeface="+mn-lt"/>
                <a:cs typeface="+mn-lt"/>
              </a:rPr>
              <a:t> APHA Science Blog. , Available at: </a:t>
            </a:r>
            <a:r>
              <a:rPr lang="en-GB" sz="1400" dirty="0">
                <a:ea typeface="+mn-lt"/>
                <a:cs typeface="+mn-lt"/>
                <a:hlinkClick r:id="rId9"/>
              </a:rPr>
              <a:t>https://aphascience.blog.gov.uk/2021/09/22/genomic-surveillance-of-pathogens/</a:t>
            </a:r>
            <a:r>
              <a:rPr lang="en-GB" sz="1400">
                <a:ea typeface="+mn-lt"/>
                <a:cs typeface="+mn-lt"/>
              </a:rPr>
              <a:t> (Accessed: 1 July 2026)</a:t>
            </a:r>
            <a:endParaRPr lang="en-GB" sz="1400" dirty="0">
              <a:latin typeface="Aptos"/>
              <a:cs typeface="Arial"/>
            </a:endParaRPr>
          </a:p>
          <a:p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>
              <a:latin typeface="Arial"/>
              <a:cs typeface="Arial"/>
            </a:endParaRPr>
          </a:p>
        </p:txBody>
      </p:sp>
      <p:pic>
        <p:nvPicPr>
          <p:cNvPr id="5" name="Picture 4" descr="A close-up of a sign&#10;&#10;AI-generated content may be incorrect.">
            <a:extLst>
              <a:ext uri="{FF2B5EF4-FFF2-40B4-BE49-F238E27FC236}">
                <a16:creationId xmlns:a16="http://schemas.microsoft.com/office/drawing/2014/main" id="{24BAD53F-F44C-74B6-9C8D-764D48EA63E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64520" y="5748110"/>
            <a:ext cx="2128612" cy="94977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611409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7A6CCA-7D11-1F7F-A4F1-99D13C26B4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81150D9-CE79-7466-2341-4FB59DE1AE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086" y="655638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 dirty="0"/>
          </a:p>
          <a:p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747873-04DA-81C7-C06F-822DA4211108}"/>
              </a:ext>
            </a:extLst>
          </p:cNvPr>
          <p:cNvSpPr txBox="1"/>
          <p:nvPr/>
        </p:nvSpPr>
        <p:spPr>
          <a:xfrm>
            <a:off x="1974987" y="1219845"/>
            <a:ext cx="3272282" cy="10649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0D2027-D411-C576-2072-F7765C503B85}"/>
              </a:ext>
            </a:extLst>
          </p:cNvPr>
          <p:cNvSpPr txBox="1"/>
          <p:nvPr/>
        </p:nvSpPr>
        <p:spPr>
          <a:xfrm>
            <a:off x="181430" y="141514"/>
            <a:ext cx="11495310" cy="69865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1400" dirty="0">
                <a:latin typeface="Aptos"/>
                <a:cs typeface="Arial"/>
              </a:rPr>
              <a:t>Elnaggar, M., (2021), </a:t>
            </a:r>
            <a:r>
              <a:rPr lang="en-GB" sz="1400" i="1" dirty="0">
                <a:latin typeface="Aptos"/>
                <a:cs typeface="Arial"/>
              </a:rPr>
              <a:t>How to Use PRISMA Flowchart in Word &amp; </a:t>
            </a:r>
            <a:r>
              <a:rPr lang="en-GB" sz="1400" i="1" dirty="0" err="1">
                <a:latin typeface="Aptos"/>
                <a:cs typeface="Arial"/>
              </a:rPr>
              <a:t>RevMan</a:t>
            </a:r>
            <a:r>
              <a:rPr lang="en-GB" sz="1400" dirty="0">
                <a:latin typeface="Aptos"/>
                <a:cs typeface="Arial"/>
              </a:rPr>
              <a:t> | </a:t>
            </a:r>
            <a:r>
              <a:rPr lang="en-GB" sz="1400" i="1" dirty="0">
                <a:latin typeface="Aptos"/>
                <a:cs typeface="Arial"/>
              </a:rPr>
              <a:t>Quick Tutorial ,</a:t>
            </a:r>
            <a:r>
              <a:rPr lang="en-GB" sz="1400" dirty="0">
                <a:latin typeface="Aptos"/>
                <a:cs typeface="Arial"/>
              </a:rPr>
              <a:t> [Video],  Available at: </a:t>
            </a:r>
            <a:r>
              <a:rPr lang="en-GB" sz="1400" dirty="0">
                <a:latin typeface="Aptos"/>
                <a:cs typeface="Arial"/>
                <a:hlinkClick r:id="rId2"/>
              </a:rPr>
              <a:t>https://www.youtube.com/watch?v=cETb8nuCtVA</a:t>
            </a:r>
            <a:r>
              <a:rPr lang="en-GB" sz="1400" dirty="0">
                <a:latin typeface="Aptos"/>
                <a:cs typeface="Arial"/>
              </a:rPr>
              <a:t>, (Accessed: 26 June 2026)</a:t>
            </a:r>
          </a:p>
          <a:p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latin typeface="Aptos"/>
                <a:cs typeface="Arial"/>
              </a:rPr>
              <a:t>Food Standards Agency, (2026), PATH-SAFE:</a:t>
            </a:r>
            <a:r>
              <a:rPr lang="en-GB" sz="1400" i="1">
                <a:latin typeface="Aptos"/>
                <a:cs typeface="Arial"/>
              </a:rPr>
              <a:t> Novel Foodborne Pathogen, and associated antimicrobial resistance, knowledge and surveillance approaches, </a:t>
            </a:r>
            <a:r>
              <a:rPr lang="en-GB" sz="1400">
                <a:latin typeface="Aptos"/>
                <a:cs typeface="Arial"/>
              </a:rPr>
              <a:t>Food Standard Agency, Available at: </a:t>
            </a:r>
            <a:r>
              <a:rPr lang="en-GB" sz="1400" dirty="0">
                <a:highlight>
                  <a:srgbClr val="FFFFFF"/>
                </a:highlight>
                <a:latin typeface="Aptos"/>
                <a:cs typeface="Arial"/>
                <a:hlinkClick r:id="rId3"/>
              </a:rPr>
              <a:t>https://www.food.gov.uk/our-work/path-safe-novel-foodborne-pathogen-and-associated-antimicrobial-resistance-knowledge-and-surveillance-approaches,</a:t>
            </a:r>
            <a:r>
              <a:rPr lang="en-GB" sz="1400">
                <a:latin typeface="Aptos"/>
                <a:cs typeface="Arial"/>
              </a:rPr>
              <a:t>  (Accessed 10 June 2026)</a:t>
            </a:r>
          </a:p>
          <a:p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latin typeface="Aptos"/>
                <a:cs typeface="Arial"/>
              </a:rPr>
              <a:t>Information Commissioner’s Office (ICO), (2023), </a:t>
            </a:r>
            <a:r>
              <a:rPr lang="en-GB" sz="1400" i="1">
                <a:latin typeface="Aptos"/>
                <a:cs typeface="Arial"/>
              </a:rPr>
              <a:t>Data protection principles - guidance and resources, </a:t>
            </a:r>
            <a:r>
              <a:rPr lang="en-GB" sz="1400">
                <a:latin typeface="Aptos"/>
                <a:cs typeface="Arial"/>
              </a:rPr>
              <a:t>Available at: </a:t>
            </a:r>
            <a:r>
              <a:rPr lang="en-GB" sz="1400" u="sng" dirty="0">
                <a:highlight>
                  <a:srgbClr val="FFFFFF"/>
                </a:highlight>
                <a:latin typeface="Aptos"/>
                <a:cs typeface="Arial"/>
                <a:hlinkClick r:id="rId4"/>
              </a:rPr>
              <a:t>https://ico.org.uk/for-organisations/uk-gdpr-guidance-and-resources/data-protection-principles/</a:t>
            </a:r>
            <a:r>
              <a:rPr lang="en-GB" sz="1400" u="sng">
                <a:highlight>
                  <a:srgbClr val="FFFFFF"/>
                </a:highlight>
                <a:latin typeface="Aptos"/>
                <a:cs typeface="Arial"/>
              </a:rPr>
              <a:t>,</a:t>
            </a:r>
            <a:r>
              <a:rPr lang="en-GB" sz="1400">
                <a:latin typeface="Aptos"/>
                <a:cs typeface="Arial"/>
              </a:rPr>
              <a:t> (Accessed: 5 June 2026)</a:t>
            </a:r>
            <a:endParaRPr lang="en-US" sz="1400" dirty="0">
              <a:latin typeface="Aptos"/>
              <a:cs typeface="Arial"/>
            </a:endParaRPr>
          </a:p>
          <a:p>
            <a:endParaRPr lang="en-GB" sz="1400" dirty="0">
              <a:ea typeface="+mn-lt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ea typeface="+mn-lt"/>
                <a:cs typeface="+mn-lt"/>
              </a:rPr>
              <a:t>Ladner, J.T. and Sahl, J.W. ,(2023), </a:t>
            </a:r>
            <a:r>
              <a:rPr lang="en-GB" sz="1400" i="1">
                <a:ea typeface="+mn-lt"/>
                <a:cs typeface="+mn-lt"/>
              </a:rPr>
              <a:t>Towards a post-pandemic future for global pathogen genome sequencing, </a:t>
            </a:r>
            <a:r>
              <a:rPr lang="en-GB" sz="1400">
                <a:ea typeface="+mn-lt"/>
                <a:cs typeface="+mn-lt"/>
              </a:rPr>
              <a:t>, </a:t>
            </a:r>
            <a:r>
              <a:rPr lang="en-GB" sz="1400" i="1">
                <a:ea typeface="+mn-lt"/>
                <a:cs typeface="+mn-lt"/>
              </a:rPr>
              <a:t>PLOS Biology</a:t>
            </a:r>
            <a:r>
              <a:rPr lang="en-GB" sz="1400">
                <a:ea typeface="+mn-lt"/>
                <a:cs typeface="+mn-lt"/>
              </a:rPr>
              <a:t>, 21(8), p. e3002225. doi: 10.1371/journal.pbio.3002225., Available at: </a:t>
            </a:r>
            <a:r>
              <a:rPr lang="en-GB" sz="1400" dirty="0">
                <a:ea typeface="+mn-lt"/>
                <a:cs typeface="+mn-lt"/>
                <a:hlinkClick r:id="rId5"/>
              </a:rPr>
              <a:t>https://www.researchgate.net/figure/The-many-uses-of-pathogen-genomes-for-public-health-Created-with-BioRendercom_fig2_372829249</a:t>
            </a:r>
            <a:r>
              <a:rPr lang="en-GB" sz="1400">
                <a:ea typeface="+mn-lt"/>
                <a:cs typeface="+mn-lt"/>
              </a:rPr>
              <a:t> , </a:t>
            </a:r>
            <a:r>
              <a:rPr lang="en-US" sz="1400">
                <a:ea typeface="+mn-lt"/>
                <a:cs typeface="+mn-lt"/>
              </a:rPr>
              <a:t>(Accessed: 1 July 2026)</a:t>
            </a:r>
            <a:endParaRPr lang="en-GB" sz="1400" dirty="0">
              <a:ea typeface="+mn-lt"/>
              <a:cs typeface="Arial"/>
            </a:endParaRPr>
          </a:p>
          <a:p>
            <a:endParaRPr lang="en-GB" sz="1400" dirty="0">
              <a:ea typeface="+mn-lt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ea typeface="+mn-lt"/>
                <a:cs typeface="+mn-lt"/>
              </a:rPr>
              <a:t>Ling-Hu, T., Rios-Guzman, E., Lorenzo-Redondo, R., Ozer, E.A. and Hultquist, J.F. , (2022), </a:t>
            </a:r>
            <a:r>
              <a:rPr lang="en-GB" sz="1400" i="1">
                <a:ea typeface="+mn-lt"/>
                <a:cs typeface="+mn-lt"/>
              </a:rPr>
              <a:t>Challenges and Opportunities for Global Genomic Surveillance Strategies in the COVID-19 Era'</a:t>
            </a:r>
            <a:r>
              <a:rPr lang="en-GB" sz="1400">
                <a:ea typeface="+mn-lt"/>
                <a:cs typeface="+mn-lt"/>
              </a:rPr>
              <a:t>, Viruses, 14(11), 2532.,  Available at: </a:t>
            </a:r>
            <a:r>
              <a:rPr lang="en-GB" sz="1400" dirty="0">
                <a:ea typeface="+mn-lt"/>
                <a:cs typeface="+mn-lt"/>
                <a:hlinkClick r:id="rId6"/>
              </a:rPr>
              <a:t>https://www.mdpi.com/1999-4915/14/11/2532</a:t>
            </a:r>
            <a:r>
              <a:rPr lang="en-GB" sz="1400">
                <a:ea typeface="+mn-lt"/>
                <a:cs typeface="+mn-lt"/>
              </a:rPr>
              <a:t> , (Accessed: 17 June 2026)</a:t>
            </a:r>
            <a:endParaRPr lang="en-GB" sz="140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latin typeface="Aptos"/>
                <a:cs typeface="Arial"/>
              </a:rPr>
              <a:t>Liu X.M., and Zhang W., (2024),</a:t>
            </a:r>
            <a:r>
              <a:rPr lang="en-GB" sz="1400" i="1">
                <a:latin typeface="Aptos"/>
                <a:cs typeface="Arial"/>
              </a:rPr>
              <a:t> Bioinformatics in the age of big data: leveraging computation al tools for biological discoveries, </a:t>
            </a:r>
            <a:r>
              <a:rPr lang="en-GB" sz="1400">
                <a:latin typeface="Aptos"/>
                <a:cs typeface="Arial"/>
              </a:rPr>
              <a:t>Computational Molecular Biology, 14(4), Available at: </a:t>
            </a:r>
            <a:r>
              <a:rPr lang="en-GB" sz="1400" u="sng" dirty="0">
                <a:highlight>
                  <a:srgbClr val="FFFFFF"/>
                </a:highlight>
                <a:latin typeface="Aptos"/>
                <a:cs typeface="Arial"/>
                <a:hlinkClick r:id="rId7"/>
              </a:rPr>
              <a:t>https://bioscipublisher.com/index.php/cmb/article/view/3975/3024,</a:t>
            </a:r>
            <a:r>
              <a:rPr lang="en-GB" sz="1400">
                <a:latin typeface="Aptos"/>
                <a:cs typeface="Arial"/>
              </a:rPr>
              <a:t>  (Accessed 13 June 2026), p. 173</a:t>
            </a:r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endParaRPr lang="en-GB" sz="1400" dirty="0"/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latin typeface="Aptos"/>
                <a:cs typeface="Arial"/>
              </a:rPr>
              <a:t>Marjanovic. S., Romanelli. R.J., Ali. G.C., Leach. B., Bonsu. M., Rodriguez-Rincon. D., Ling. T., (2022),</a:t>
            </a:r>
            <a:r>
              <a:rPr lang="en-GB" sz="1400" i="1">
                <a:latin typeface="Aptos"/>
                <a:cs typeface="Arial"/>
              </a:rPr>
              <a:t> COVID-19 Genomics UK (COG-UK) Consortium: Final Report</a:t>
            </a:r>
            <a:r>
              <a:rPr lang="en-GB" sz="1400">
                <a:latin typeface="Aptos"/>
                <a:cs typeface="Arial"/>
              </a:rPr>
              <a:t>, Rand Health Q. 2022 Aug31;9(4), Pub Med Central, National Library of Medicine, Available at:  </a:t>
            </a:r>
            <a:r>
              <a:rPr lang="en-GB" sz="1400" u="sng" dirty="0">
                <a:highlight>
                  <a:srgbClr val="FFFFFF"/>
                </a:highlight>
                <a:latin typeface="Aptos"/>
                <a:cs typeface="Arial"/>
                <a:hlinkClick r:id="rId8"/>
              </a:rPr>
              <a:t>COVID-19 https://pmc.ncbi.nlm.nih.gov/articles/PMC9519096/,</a:t>
            </a:r>
            <a:r>
              <a:rPr lang="en-GB" sz="1400" u="sng" dirty="0">
                <a:highlight>
                  <a:srgbClr val="FFFFFF"/>
                </a:highlight>
                <a:latin typeface="Aptos"/>
                <a:cs typeface="Arial"/>
              </a:rPr>
              <a:t> </a:t>
            </a:r>
            <a:r>
              <a:rPr lang="en-GB" sz="1400">
                <a:highlight>
                  <a:srgbClr val="FFFFFF"/>
                </a:highlight>
                <a:latin typeface="Aptos"/>
                <a:cs typeface="Arial"/>
              </a:rPr>
              <a:t> (Accessed 11 June2026)</a:t>
            </a:r>
          </a:p>
          <a:p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latin typeface="Aptos"/>
                <a:cs typeface="Arial"/>
              </a:rPr>
              <a:t>Morgan, B. ,(2019),  </a:t>
            </a:r>
            <a:r>
              <a:rPr lang="en-US" sz="1400" i="1">
                <a:latin typeface="Aptos"/>
                <a:cs typeface="Arial"/>
              </a:rPr>
              <a:t>Companies That Failed At Digital Transformation And What We Can Learn From Them</a:t>
            </a:r>
            <a:r>
              <a:rPr lang="en-US" sz="1400">
                <a:latin typeface="Aptos"/>
                <a:cs typeface="Arial"/>
              </a:rPr>
              <a:t>. Forbes. , Available at: </a:t>
            </a:r>
            <a:r>
              <a:rPr lang="en-US" sz="1400" dirty="0">
                <a:latin typeface="Aptos"/>
                <a:cs typeface="Arial"/>
                <a:hlinkClick r:id="rId9"/>
              </a:rPr>
              <a:t>https://www.forbes.com/sites/blakemorgan/2019/09/30/companies-that-failed-at-digital-transformation-and-what-we-can-learn-from-them/</a:t>
            </a:r>
            <a:r>
              <a:rPr lang="en-US" sz="1400" dirty="0">
                <a:latin typeface="Aptos"/>
                <a:cs typeface="Arial"/>
              </a:rPr>
              <a:t>, </a:t>
            </a:r>
            <a:r>
              <a:rPr lang="en-US" sz="1400">
                <a:latin typeface="Aptos"/>
                <a:cs typeface="Arial"/>
              </a:rPr>
              <a:t>(Accessed: 23 June 2026)</a:t>
            </a:r>
            <a:endParaRPr lang="en-GB" sz="1400">
              <a:latin typeface="Aptos"/>
              <a:cs typeface="Arial"/>
            </a:endParaRPr>
          </a:p>
          <a:p>
            <a:endParaRPr lang="en-US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endParaRPr lang="en-US" sz="1400"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60752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EA3B5C-D324-C161-D8C7-585BC9BFBC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2993B52-870B-9746-987D-77A193690F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086" y="655638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 dirty="0"/>
          </a:p>
          <a:p>
            <a:endParaRPr lang="en-GB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A05500-4479-914A-1BA8-8A86998B8709}"/>
              </a:ext>
            </a:extLst>
          </p:cNvPr>
          <p:cNvSpPr txBox="1"/>
          <p:nvPr/>
        </p:nvSpPr>
        <p:spPr>
          <a:xfrm>
            <a:off x="1974987" y="1219845"/>
            <a:ext cx="3272282" cy="10649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F63A4C-B378-ABB1-E343-5893E1E374C6}"/>
              </a:ext>
            </a:extLst>
          </p:cNvPr>
          <p:cNvSpPr txBox="1"/>
          <p:nvPr/>
        </p:nvSpPr>
        <p:spPr>
          <a:xfrm>
            <a:off x="351558" y="273266"/>
            <a:ext cx="11489168" cy="81253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 dirty="0">
                <a:latin typeface="Aptos"/>
                <a:cs typeface="Arial"/>
              </a:rPr>
              <a:t>Nature Portfolio, (2026),</a:t>
            </a:r>
            <a:r>
              <a:rPr lang="en-GB" sz="1400" i="1" dirty="0">
                <a:latin typeface="Aptos"/>
                <a:cs typeface="Arial"/>
              </a:rPr>
              <a:t> Computational biology and mathematical modelling of biological systems</a:t>
            </a:r>
            <a:r>
              <a:rPr lang="en-GB" sz="1400" dirty="0">
                <a:latin typeface="Aptos"/>
                <a:cs typeface="Arial"/>
              </a:rPr>
              <a:t>, Guest Edited by Brunner. G., Cheng, R. H., and </a:t>
            </a:r>
            <a:r>
              <a:rPr lang="en-GB" sz="1400" dirty="0" err="1">
                <a:latin typeface="Aptos"/>
                <a:cs typeface="Arial"/>
              </a:rPr>
              <a:t>Kirmizialtin</a:t>
            </a:r>
            <a:r>
              <a:rPr lang="en-GB" sz="1400" dirty="0">
                <a:latin typeface="Aptos"/>
                <a:cs typeface="Arial"/>
              </a:rPr>
              <a:t>. S., London: Springer Nature., Available at:  </a:t>
            </a:r>
            <a:r>
              <a:rPr lang="en-GB" sz="1400" dirty="0">
                <a:highlight>
                  <a:srgbClr val="FFFFFF"/>
                </a:highlight>
                <a:latin typeface="Aptos"/>
                <a:cs typeface="Arial"/>
                <a:hlinkClick r:id="rId2"/>
              </a:rPr>
              <a:t>https://www.nature.com/collections/fhdbcciefa?gad_source=1&amp;gad_campaignid=21668541333&amp;gbraid=0AAAAADu685PDcLEBvMoxmf_rcpSsPLtQZ&amp;gclid=CjwKCAjw3ejRBhAdEiwADkqPnw4iXxQIeb7TINxuwV7EsymvqWHVIZ1l3N0832pxS9cFyedkhfPmohoCLhoQAvD_BwE,</a:t>
            </a:r>
            <a:r>
              <a:rPr lang="en-GB" sz="1400" dirty="0">
                <a:latin typeface="Aptos"/>
                <a:cs typeface="Arial"/>
              </a:rPr>
              <a:t> (Accessed17 June 2026)</a:t>
            </a:r>
          </a:p>
          <a:p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latin typeface="Aptos"/>
                <a:cs typeface="Arial"/>
              </a:rPr>
              <a:t>NHS England, (2026)</a:t>
            </a:r>
            <a:r>
              <a:rPr lang="en-GB" sz="1400" i="1">
                <a:latin typeface="Aptos"/>
                <a:cs typeface="Arial"/>
              </a:rPr>
              <a:t>, Digitising the frontline,</a:t>
            </a:r>
            <a:r>
              <a:rPr lang="en-GB" sz="1400">
                <a:latin typeface="Aptos"/>
                <a:cs typeface="Arial"/>
              </a:rPr>
              <a:t> London: NHS England, Available at: </a:t>
            </a:r>
            <a:r>
              <a:rPr lang="en-GB" sz="1400" dirty="0">
                <a:highlight>
                  <a:srgbClr val="FFFFFF"/>
                </a:highlight>
                <a:latin typeface="Aptos"/>
                <a:cs typeface="Arial"/>
                <a:hlinkClick r:id="rId3"/>
              </a:rPr>
              <a:t>https://www.england.nhs.uk/digitaltechnology/digitising-the-frontline/,</a:t>
            </a:r>
            <a:r>
              <a:rPr lang="en-GB" sz="1400">
                <a:latin typeface="Aptos"/>
                <a:cs typeface="Arial"/>
              </a:rPr>
              <a:t>(Accessed 11 June 2026)</a:t>
            </a:r>
            <a:endParaRPr lang="en-US" sz="1400">
              <a:latin typeface="Aptos"/>
              <a:cs typeface="Arial"/>
            </a:endParaRPr>
          </a:p>
          <a:p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latin typeface="Aptos"/>
                <a:cs typeface="Arial"/>
              </a:rPr>
              <a:t>PHG Foundation, (2025), Metagenomic sequencing in public health – can long read sequencing be used to tackle antimicrobial resistance, Making Science work for Health, Cambridge: University of Cambridge, Available at: </a:t>
            </a:r>
            <a:r>
              <a:rPr lang="en-GB" sz="1400" u="sng" dirty="0">
                <a:highlight>
                  <a:srgbClr val="FFFFFF"/>
                </a:highlight>
                <a:latin typeface="Aptos"/>
                <a:cs typeface="Arial"/>
                <a:hlinkClick r:id="rId4"/>
              </a:rPr>
              <a:t>https://www.phgfoundation.org/blog/metagenomic-sequencing-in-public-health/,</a:t>
            </a:r>
            <a:r>
              <a:rPr lang="en-GB" sz="1400">
                <a:latin typeface="Aptos"/>
                <a:cs typeface="Arial"/>
              </a:rPr>
              <a:t>  (Accessed 22 June 2026)</a:t>
            </a:r>
            <a:endParaRPr lang="en-US" sz="1400">
              <a:latin typeface="Aptos"/>
              <a:cs typeface="Arial"/>
            </a:endParaRPr>
          </a:p>
          <a:p>
            <a:endParaRPr lang="en-GB" sz="1400" dirty="0">
              <a:ea typeface="+mn-lt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ea typeface="+mn-lt"/>
                <a:cs typeface="+mn-lt"/>
              </a:rPr>
              <a:t>The Biotech Whisperer, (2026),</a:t>
            </a:r>
            <a:r>
              <a:rPr lang="en-GB" sz="1400" i="1" dirty="0">
                <a:ea typeface="+mn-lt"/>
                <a:cs typeface="+mn-lt"/>
              </a:rPr>
              <a:t> </a:t>
            </a:r>
            <a:r>
              <a:rPr lang="en-GB" sz="1400" i="1">
                <a:solidFill>
                  <a:srgbClr val="000000"/>
                </a:solidFill>
                <a:latin typeface="Aptos"/>
                <a:ea typeface="Roboto"/>
                <a:cs typeface="Roboto"/>
              </a:rPr>
              <a:t>Introduction to Genomic Surveillance (10 Minutes),</a:t>
            </a:r>
            <a:r>
              <a:rPr lang="en-GB" sz="1400">
                <a:ea typeface="+mn-lt"/>
                <a:cs typeface="+mn-lt"/>
              </a:rPr>
              <a:t> [Video], Available at: </a:t>
            </a:r>
            <a:r>
              <a:rPr lang="en-GB" sz="1400" dirty="0">
                <a:ea typeface="+mn-lt"/>
                <a:cs typeface="+mn-lt"/>
                <a:hlinkClick r:id="rId5"/>
              </a:rPr>
              <a:t>https://www.youtube.com/watch?v=XEoXX8hHLNw</a:t>
            </a:r>
            <a:r>
              <a:rPr lang="en-GB" sz="1400">
                <a:ea typeface="+mn-lt"/>
                <a:cs typeface="+mn-lt"/>
              </a:rPr>
              <a:t> (Accessed: 1 July 2026)</a:t>
            </a:r>
            <a:endParaRPr lang="en-GB" sz="1400">
              <a:latin typeface="Aptos"/>
              <a:cs typeface="Arial"/>
            </a:endParaRPr>
          </a:p>
          <a:p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latin typeface="Aptos"/>
                <a:cs typeface="Arial"/>
              </a:rPr>
              <a:t>UKHSA, (2024), Pathogen Genomics Strategy, UK Health Security Agency, Available at: </a:t>
            </a:r>
            <a:r>
              <a:rPr lang="en-GB" sz="1400" u="sng" dirty="0">
                <a:highlight>
                  <a:srgbClr val="FFFFFF"/>
                </a:highlight>
                <a:latin typeface="Aptos"/>
                <a:cs typeface="Arial"/>
                <a:hlinkClick r:id="rId6"/>
              </a:rPr>
              <a:t>https://assets.publishing.service.gov.uk/media/65aff68ef2718c000dfb1bd8/Pathogen_Genomics_Strategy_2024.pdf,</a:t>
            </a:r>
            <a:r>
              <a:rPr lang="en-GB" sz="1400" dirty="0">
                <a:highlight>
                  <a:srgbClr val="FFFFFF"/>
                </a:highlight>
                <a:latin typeface="Aptos"/>
                <a:cs typeface="Arial"/>
                <a:hlinkClick r:id="rId6"/>
              </a:rPr>
              <a:t>,</a:t>
            </a:r>
            <a:r>
              <a:rPr lang="en-GB" sz="1400">
                <a:latin typeface="Aptos"/>
                <a:cs typeface="Arial"/>
              </a:rPr>
              <a:t> (Accessed: 5 June 2026)</a:t>
            </a:r>
            <a:endParaRPr lang="en-US" sz="1400">
              <a:latin typeface="Aptos"/>
              <a:cs typeface="Arial"/>
            </a:endParaRPr>
          </a:p>
          <a:p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latin typeface="Aptos"/>
                <a:cs typeface="Arial"/>
              </a:rPr>
              <a:t>UKHSA, (2023), UKHSA Strategic Plan 2023 to 2026, UK Health Security Agency, Available at: </a:t>
            </a:r>
            <a:r>
              <a:rPr lang="en-GB" sz="1400" u="sng" dirty="0">
                <a:highlight>
                  <a:srgbClr val="FFFFFF"/>
                </a:highlight>
                <a:latin typeface="Aptos"/>
                <a:cs typeface="Arial"/>
                <a:hlinkClick r:id="rId7"/>
              </a:rPr>
              <a:t>https://assets.publishing.service.gov.uk/media/650d530e52e73c00139426c1/UKHSA_3_year_strategy.pdf,</a:t>
            </a:r>
            <a:r>
              <a:rPr lang="en-GB" sz="1400">
                <a:latin typeface="Aptos"/>
                <a:cs typeface="Arial"/>
              </a:rPr>
              <a:t> (Accessed 10 June 2026), p.7, 9</a:t>
            </a:r>
            <a:endParaRPr lang="en-US" sz="1400">
              <a:latin typeface="Aptos"/>
              <a:cs typeface="Arial"/>
            </a:endParaRPr>
          </a:p>
          <a:p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400">
                <a:latin typeface="Aptos"/>
                <a:cs typeface="Arial"/>
              </a:rPr>
              <a:t>WHO, (2022), Global genomic surveillance strategy for pathogens with pandemic and epidemicpotential2022–2032, World Health Organization, Available at: </a:t>
            </a:r>
            <a:r>
              <a:rPr lang="en-GB" sz="1400" u="sng" dirty="0">
                <a:highlight>
                  <a:srgbClr val="FFFFFF"/>
                </a:highlight>
                <a:latin typeface="Aptos"/>
                <a:cs typeface="Arial"/>
                <a:hlinkClick r:id="rId8"/>
              </a:rPr>
              <a:t>https://www.who.int/initiatives/genomic-surveillance-strategy,</a:t>
            </a:r>
            <a:r>
              <a:rPr lang="en-GB" sz="1400">
                <a:latin typeface="Aptos"/>
                <a:cs typeface="Arial"/>
              </a:rPr>
              <a:t>  (Accessed 13 June2026)</a:t>
            </a:r>
            <a:endParaRPr lang="en-US" sz="140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endParaRPr lang="en-GB" sz="1400" dirty="0">
              <a:latin typeface="Aptos"/>
              <a:cs typeface="Arial"/>
            </a:endParaRPr>
          </a:p>
          <a:p>
            <a:endParaRPr lang="en-GB" sz="1400" dirty="0"/>
          </a:p>
          <a:p>
            <a:pPr marL="285750" indent="-285750">
              <a:buFont typeface="Arial,Sans-Serif"/>
              <a:buChar char="•"/>
            </a:pPr>
            <a:endParaRPr lang="en-GB" sz="1400" dirty="0"/>
          </a:p>
          <a:p>
            <a:pPr marL="285750" indent="-285750">
              <a:buFont typeface="Arial,Sans-Serif"/>
              <a:buChar char="•"/>
            </a:pPr>
            <a:endParaRPr lang="en-GB" sz="1400" dirty="0">
              <a:latin typeface="Aptos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endParaRPr lang="en-GB" sz="1400" dirty="0"/>
          </a:p>
          <a:p>
            <a:pPr marL="285750" indent="-285750">
              <a:buFont typeface="Arial,Sans-Serif"/>
              <a:buChar char="•"/>
            </a:pPr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endParaRPr lang="en-GB" sz="1400" dirty="0"/>
          </a:p>
          <a:p>
            <a:pPr marL="285750" indent="-285750" algn="l">
              <a:buFont typeface="Arial,Sans-Serif"/>
              <a:buChar char="•"/>
            </a:pPr>
            <a:endParaRPr lang="en-US" sz="1400" dirty="0"/>
          </a:p>
          <a:p>
            <a:pPr marL="285750" indent="-285750">
              <a:buFont typeface="Arial,Sans-Serif"/>
              <a:buChar char="•"/>
            </a:pPr>
            <a:endParaRPr lang="en-US" sz="1400" dirty="0"/>
          </a:p>
          <a:p>
            <a:endParaRPr lang="en-GB" dirty="0"/>
          </a:p>
        </p:txBody>
      </p:sp>
      <p:pic>
        <p:nvPicPr>
          <p:cNvPr id="5" name="Picture 4" descr="A close-up of a sign&#10;&#10;AI-generated content may be incorrect.">
            <a:extLst>
              <a:ext uri="{FF2B5EF4-FFF2-40B4-BE49-F238E27FC236}">
                <a16:creationId xmlns:a16="http://schemas.microsoft.com/office/drawing/2014/main" id="{8CA58A1F-EF78-8BF2-6A43-0AAB6BD9377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788749" y="5784396"/>
            <a:ext cx="2222954" cy="94977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821351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54B252-A703-2A4D-EC91-169941E50F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and Leave Pen · Free photo on Pixabay">
            <a:extLst>
              <a:ext uri="{FF2B5EF4-FFF2-40B4-BE49-F238E27FC236}">
                <a16:creationId xmlns:a16="http://schemas.microsoft.com/office/drawing/2014/main" id="{C1BBBCFC-CB01-550B-C475-E80B7EFA53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101" r="1" b="1"/>
          <a:stretch>
            <a:fillRect/>
          </a:stretch>
        </p:blipFill>
        <p:spPr>
          <a:xfrm>
            <a:off x="-3447" y="-1"/>
            <a:ext cx="12195447" cy="687974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9414" y="-733991"/>
            <a:ext cx="3020876" cy="12206596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6" y="0"/>
            <a:ext cx="2843402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38704" y="21736"/>
            <a:ext cx="3152862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7" y="5288433"/>
            <a:ext cx="12199706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4596" y="2224929"/>
            <a:ext cx="3866773" cy="54428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21AE5A-0C84-85F6-A097-31BFFD3EF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028" y="5737867"/>
            <a:ext cx="7942381" cy="61847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GB" sz="2000" b="1">
              <a:solidFill>
                <a:srgbClr val="FFFFFF"/>
              </a:solidFill>
            </a:endParaRPr>
          </a:p>
          <a:p>
            <a:pPr algn="l"/>
            <a:endParaRPr lang="en-GB" sz="2000" b="1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8C3394-5DE9-6C70-F6C3-487E927BCB48}"/>
              </a:ext>
            </a:extLst>
          </p:cNvPr>
          <p:cNvSpPr txBox="1"/>
          <p:nvPr/>
        </p:nvSpPr>
        <p:spPr>
          <a:xfrm>
            <a:off x="-159657" y="5359400"/>
            <a:ext cx="4840515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 algn="ctr">
              <a:buFont typeface=""/>
              <a:buChar char="•"/>
            </a:pPr>
            <a:r>
              <a:rPr lang="en-GB" sz="2400" b="0" i="0" u="none" strike="noStrike" baseline="0" dirty="0">
                <a:solidFill>
                  <a:srgbClr val="000000"/>
                </a:solidFill>
                <a:latin typeface="Arial"/>
                <a:ea typeface="Arial"/>
                <a:cs typeface="Arial"/>
              </a:rPr>
              <a:t> </a:t>
            </a:r>
            <a:r>
              <a:rPr lang="en-GB" sz="2400" b="1" i="0" u="none" strike="noStrike" baseline="0" dirty="0">
                <a:latin typeface="Baguet Script"/>
                <a:ea typeface="Arial"/>
                <a:cs typeface="Arial"/>
              </a:rPr>
              <a:t>Kamila </a:t>
            </a:r>
            <a:r>
              <a:rPr lang="en-GB" sz="2400" b="1" i="0" u="none" strike="noStrike" baseline="0" dirty="0" err="1">
                <a:latin typeface="Baguet Script"/>
                <a:ea typeface="Arial"/>
                <a:cs typeface="Arial"/>
              </a:rPr>
              <a:t>Zikavska</a:t>
            </a:r>
            <a:r>
              <a:rPr lang="en-US" sz="2400" b="0" i="0" u="none" strike="noStrike" baseline="0" dirty="0">
                <a:latin typeface="Baguet Script"/>
                <a:ea typeface="Arial"/>
                <a:cs typeface="Arial"/>
              </a:rPr>
              <a:t> ​</a:t>
            </a:r>
            <a:r>
              <a:rPr lang="en-US" sz="2400" b="0" i="0" dirty="0">
                <a:latin typeface="Baguet Script"/>
                <a:ea typeface="Arial"/>
                <a:cs typeface="Arial"/>
              </a:rPr>
              <a:t>​</a:t>
            </a:r>
            <a:endParaRPr lang="en-US" dirty="0">
              <a:latin typeface="Baguet Script"/>
              <a:ea typeface="Arial"/>
              <a:cs typeface="Arial"/>
            </a:endParaRPr>
          </a:p>
          <a:p>
            <a:pPr algn="ctr"/>
            <a:r>
              <a:rPr lang="en-GB" sz="2400" b="1" i="0" u="none" strike="noStrike" baseline="0">
                <a:latin typeface="Baguet Script"/>
                <a:ea typeface="Arial"/>
                <a:cs typeface="Arial"/>
              </a:rPr>
              <a:t> </a:t>
            </a:r>
            <a:r>
              <a:rPr lang="en-GB" sz="2400" b="1">
                <a:latin typeface="Baguet Script"/>
                <a:ea typeface="Arial"/>
                <a:cs typeface="Arial"/>
              </a:rPr>
              <a:t>   </a:t>
            </a:r>
            <a:r>
              <a:rPr lang="en-GB" sz="2400" b="1" i="0" u="none" strike="noStrike" baseline="0">
                <a:latin typeface="Baguet Script"/>
                <a:ea typeface="Arial"/>
                <a:cs typeface="Arial"/>
              </a:rPr>
              <a:t>233 25 69</a:t>
            </a:r>
            <a:r>
              <a:rPr lang="en-US" sz="2400" b="0" i="0" u="none" strike="noStrike" baseline="0" dirty="0">
                <a:latin typeface="Baguet Script"/>
                <a:ea typeface="Arial"/>
                <a:cs typeface="Arial"/>
              </a:rPr>
              <a:t> ​</a:t>
            </a:r>
            <a:r>
              <a:rPr lang="en-US" sz="2400" b="0" i="0" dirty="0">
                <a:latin typeface="Baguet Script"/>
                <a:ea typeface="Arial"/>
                <a:cs typeface="Arial"/>
              </a:rPr>
              <a:t>​</a:t>
            </a:r>
            <a:endParaRPr lang="en-US">
              <a:latin typeface="Baguet Script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9729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1644</cp:revision>
  <dcterms:created xsi:type="dcterms:W3CDTF">2026-06-24T10:02:59Z</dcterms:created>
  <dcterms:modified xsi:type="dcterms:W3CDTF">2026-07-08T11:17:13Z</dcterms:modified>
</cp:coreProperties>
</file>