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1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1D28B4-52F1-4C33-9990-779A8B69D84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9009D6-E640-478C-940D-49041C75405B}">
      <dgm:prSet/>
      <dgm:spPr/>
      <dgm:t>
        <a:bodyPr/>
        <a:lstStyle/>
        <a:p>
          <a:r>
            <a:rPr lang="en-GB"/>
            <a:t>What is meant by the term criminal justice system? (This include a general definition, types of courts and crimes dealt with by the criminal justice system)</a:t>
          </a:r>
          <a:endParaRPr lang="en-US"/>
        </a:p>
      </dgm:t>
    </dgm:pt>
    <dgm:pt modelId="{44E1B8A8-58B1-494A-9059-931724DB99C4}" type="parTrans" cxnId="{504EFE45-FA83-467E-A660-766E433A17D6}">
      <dgm:prSet/>
      <dgm:spPr/>
      <dgm:t>
        <a:bodyPr/>
        <a:lstStyle/>
        <a:p>
          <a:endParaRPr lang="en-US"/>
        </a:p>
      </dgm:t>
    </dgm:pt>
    <dgm:pt modelId="{35EB065C-A27E-4D44-AFB4-35A8F836CA23}" type="sibTrans" cxnId="{504EFE45-FA83-467E-A660-766E433A17D6}">
      <dgm:prSet/>
      <dgm:spPr/>
      <dgm:t>
        <a:bodyPr/>
        <a:lstStyle/>
        <a:p>
          <a:endParaRPr lang="en-US"/>
        </a:p>
      </dgm:t>
    </dgm:pt>
    <dgm:pt modelId="{ECA0CFE4-7113-489E-A00F-2596A0C5F687}">
      <dgm:prSet/>
      <dgm:spPr/>
      <dgm:t>
        <a:bodyPr/>
        <a:lstStyle/>
        <a:p>
          <a:r>
            <a:rPr lang="en-GB"/>
            <a:t>Current issues with the criminal justice system. (Recent issues) </a:t>
          </a:r>
          <a:endParaRPr lang="en-US"/>
        </a:p>
      </dgm:t>
    </dgm:pt>
    <dgm:pt modelId="{DF2D7BF3-0516-47CF-B7FB-4C2074798BA1}" type="parTrans" cxnId="{1CBFC738-4CB3-4944-9403-FCCB6A01D8E9}">
      <dgm:prSet/>
      <dgm:spPr/>
      <dgm:t>
        <a:bodyPr/>
        <a:lstStyle/>
        <a:p>
          <a:endParaRPr lang="en-US"/>
        </a:p>
      </dgm:t>
    </dgm:pt>
    <dgm:pt modelId="{CE0B3CBD-49F7-4D7D-9A50-77CA74836FB6}" type="sibTrans" cxnId="{1CBFC738-4CB3-4944-9403-FCCB6A01D8E9}">
      <dgm:prSet/>
      <dgm:spPr/>
      <dgm:t>
        <a:bodyPr/>
        <a:lstStyle/>
        <a:p>
          <a:endParaRPr lang="en-US"/>
        </a:p>
      </dgm:t>
    </dgm:pt>
    <dgm:pt modelId="{1AFE2E91-5922-42D3-853D-5131E140483C}">
      <dgm:prSet/>
      <dgm:spPr/>
      <dgm:t>
        <a:bodyPr/>
        <a:lstStyle/>
        <a:p>
          <a:r>
            <a:rPr lang="en-GB"/>
            <a:t>Key benefits of the criminal justice system. (Recent benefits) </a:t>
          </a:r>
          <a:endParaRPr lang="en-US"/>
        </a:p>
      </dgm:t>
    </dgm:pt>
    <dgm:pt modelId="{FBB7B9C3-3B8A-4966-9A6E-77DD9F50DD10}" type="parTrans" cxnId="{31AF6D1E-4876-4681-BF73-69D924BB5D4C}">
      <dgm:prSet/>
      <dgm:spPr/>
      <dgm:t>
        <a:bodyPr/>
        <a:lstStyle/>
        <a:p>
          <a:endParaRPr lang="en-US"/>
        </a:p>
      </dgm:t>
    </dgm:pt>
    <dgm:pt modelId="{BB8E44A1-5E7B-4DA0-80C7-C682FA63879D}" type="sibTrans" cxnId="{31AF6D1E-4876-4681-BF73-69D924BB5D4C}">
      <dgm:prSet/>
      <dgm:spPr/>
      <dgm:t>
        <a:bodyPr/>
        <a:lstStyle/>
        <a:p>
          <a:endParaRPr lang="en-US"/>
        </a:p>
      </dgm:t>
    </dgm:pt>
    <dgm:pt modelId="{9D0C813A-09D9-45D9-A4B9-40D35E91FD07}">
      <dgm:prSet/>
      <dgm:spPr/>
      <dgm:t>
        <a:bodyPr/>
        <a:lstStyle/>
        <a:p>
          <a:r>
            <a:rPr lang="en-GB"/>
            <a:t>Reform suggestions. </a:t>
          </a:r>
          <a:endParaRPr lang="en-US"/>
        </a:p>
      </dgm:t>
    </dgm:pt>
    <dgm:pt modelId="{09DD9A53-BEE6-4752-9B4F-CA4F53BB8BDC}" type="parTrans" cxnId="{15B6CEBE-DA29-4FB3-AEA5-532BECEFE826}">
      <dgm:prSet/>
      <dgm:spPr/>
      <dgm:t>
        <a:bodyPr/>
        <a:lstStyle/>
        <a:p>
          <a:endParaRPr lang="en-US"/>
        </a:p>
      </dgm:t>
    </dgm:pt>
    <dgm:pt modelId="{74E51043-1FE1-4725-949D-88E90179D35C}" type="sibTrans" cxnId="{15B6CEBE-DA29-4FB3-AEA5-532BECEFE826}">
      <dgm:prSet/>
      <dgm:spPr/>
      <dgm:t>
        <a:bodyPr/>
        <a:lstStyle/>
        <a:p>
          <a:endParaRPr lang="en-US"/>
        </a:p>
      </dgm:t>
    </dgm:pt>
    <dgm:pt modelId="{1099BD14-ABBE-4F54-AD2F-FC34157EB144}">
      <dgm:prSet/>
      <dgm:spPr/>
      <dgm:t>
        <a:bodyPr/>
        <a:lstStyle/>
        <a:p>
          <a:r>
            <a:rPr lang="en-GB"/>
            <a:t>Summary/ Conclusion. </a:t>
          </a:r>
          <a:endParaRPr lang="en-US"/>
        </a:p>
      </dgm:t>
    </dgm:pt>
    <dgm:pt modelId="{5F64A876-9562-48A6-B672-BA2A2E99FAF8}" type="parTrans" cxnId="{A59F86D6-7105-48C3-B045-4C56A048A83E}">
      <dgm:prSet/>
      <dgm:spPr/>
      <dgm:t>
        <a:bodyPr/>
        <a:lstStyle/>
        <a:p>
          <a:endParaRPr lang="en-US"/>
        </a:p>
      </dgm:t>
    </dgm:pt>
    <dgm:pt modelId="{CB95E776-77D3-4A5B-8D57-10E1F657C6D7}" type="sibTrans" cxnId="{A59F86D6-7105-48C3-B045-4C56A048A83E}">
      <dgm:prSet/>
      <dgm:spPr/>
      <dgm:t>
        <a:bodyPr/>
        <a:lstStyle/>
        <a:p>
          <a:endParaRPr lang="en-US"/>
        </a:p>
      </dgm:t>
    </dgm:pt>
    <dgm:pt modelId="{D91F3071-235A-4A8B-9BFA-701F0C65F652}" type="pres">
      <dgm:prSet presAssocID="{DF1D28B4-52F1-4C33-9990-779A8B69D84A}" presName="outerComposite" presStyleCnt="0">
        <dgm:presLayoutVars>
          <dgm:chMax val="5"/>
          <dgm:dir/>
          <dgm:resizeHandles val="exact"/>
        </dgm:presLayoutVars>
      </dgm:prSet>
      <dgm:spPr/>
    </dgm:pt>
    <dgm:pt modelId="{2B0BD501-E2EA-4CB1-AAC2-6B63A82BC2CA}" type="pres">
      <dgm:prSet presAssocID="{DF1D28B4-52F1-4C33-9990-779A8B69D84A}" presName="dummyMaxCanvas" presStyleCnt="0">
        <dgm:presLayoutVars/>
      </dgm:prSet>
      <dgm:spPr/>
    </dgm:pt>
    <dgm:pt modelId="{9B747CE7-BE9D-4506-A9D6-4B471CB8E807}" type="pres">
      <dgm:prSet presAssocID="{DF1D28B4-52F1-4C33-9990-779A8B69D84A}" presName="FiveNodes_1" presStyleLbl="node1" presStyleIdx="0" presStyleCnt="5">
        <dgm:presLayoutVars>
          <dgm:bulletEnabled val="1"/>
        </dgm:presLayoutVars>
      </dgm:prSet>
      <dgm:spPr/>
    </dgm:pt>
    <dgm:pt modelId="{2FE4C5C5-7D57-4209-85D1-941690EC16E3}" type="pres">
      <dgm:prSet presAssocID="{DF1D28B4-52F1-4C33-9990-779A8B69D84A}" presName="FiveNodes_2" presStyleLbl="node1" presStyleIdx="1" presStyleCnt="5">
        <dgm:presLayoutVars>
          <dgm:bulletEnabled val="1"/>
        </dgm:presLayoutVars>
      </dgm:prSet>
      <dgm:spPr/>
    </dgm:pt>
    <dgm:pt modelId="{21C4B4D5-150A-4C12-855C-241AA11154E8}" type="pres">
      <dgm:prSet presAssocID="{DF1D28B4-52F1-4C33-9990-779A8B69D84A}" presName="FiveNodes_3" presStyleLbl="node1" presStyleIdx="2" presStyleCnt="5">
        <dgm:presLayoutVars>
          <dgm:bulletEnabled val="1"/>
        </dgm:presLayoutVars>
      </dgm:prSet>
      <dgm:spPr/>
    </dgm:pt>
    <dgm:pt modelId="{CE708266-274D-422C-874E-08162BCEBFD8}" type="pres">
      <dgm:prSet presAssocID="{DF1D28B4-52F1-4C33-9990-779A8B69D84A}" presName="FiveNodes_4" presStyleLbl="node1" presStyleIdx="3" presStyleCnt="5">
        <dgm:presLayoutVars>
          <dgm:bulletEnabled val="1"/>
        </dgm:presLayoutVars>
      </dgm:prSet>
      <dgm:spPr/>
    </dgm:pt>
    <dgm:pt modelId="{D4E0486B-9DE6-41A2-B70B-D695E03A4D34}" type="pres">
      <dgm:prSet presAssocID="{DF1D28B4-52F1-4C33-9990-779A8B69D84A}" presName="FiveNodes_5" presStyleLbl="node1" presStyleIdx="4" presStyleCnt="5">
        <dgm:presLayoutVars>
          <dgm:bulletEnabled val="1"/>
        </dgm:presLayoutVars>
      </dgm:prSet>
      <dgm:spPr/>
    </dgm:pt>
    <dgm:pt modelId="{3F8ACDE6-42E3-42CF-A8CD-646DDF5CA56A}" type="pres">
      <dgm:prSet presAssocID="{DF1D28B4-52F1-4C33-9990-779A8B69D84A}" presName="FiveConn_1-2" presStyleLbl="fgAccFollowNode1" presStyleIdx="0" presStyleCnt="4">
        <dgm:presLayoutVars>
          <dgm:bulletEnabled val="1"/>
        </dgm:presLayoutVars>
      </dgm:prSet>
      <dgm:spPr/>
    </dgm:pt>
    <dgm:pt modelId="{7C6DC369-3308-439C-9672-08430ECFE3EC}" type="pres">
      <dgm:prSet presAssocID="{DF1D28B4-52F1-4C33-9990-779A8B69D84A}" presName="FiveConn_2-3" presStyleLbl="fgAccFollowNode1" presStyleIdx="1" presStyleCnt="4">
        <dgm:presLayoutVars>
          <dgm:bulletEnabled val="1"/>
        </dgm:presLayoutVars>
      </dgm:prSet>
      <dgm:spPr/>
    </dgm:pt>
    <dgm:pt modelId="{A2E3E7C9-8CF6-4F96-919B-FF61CB76D429}" type="pres">
      <dgm:prSet presAssocID="{DF1D28B4-52F1-4C33-9990-779A8B69D84A}" presName="FiveConn_3-4" presStyleLbl="fgAccFollowNode1" presStyleIdx="2" presStyleCnt="4">
        <dgm:presLayoutVars>
          <dgm:bulletEnabled val="1"/>
        </dgm:presLayoutVars>
      </dgm:prSet>
      <dgm:spPr/>
    </dgm:pt>
    <dgm:pt modelId="{3A553D51-B924-4381-9B3C-0BDF23007379}" type="pres">
      <dgm:prSet presAssocID="{DF1D28B4-52F1-4C33-9990-779A8B69D84A}" presName="FiveConn_4-5" presStyleLbl="fgAccFollowNode1" presStyleIdx="3" presStyleCnt="4">
        <dgm:presLayoutVars>
          <dgm:bulletEnabled val="1"/>
        </dgm:presLayoutVars>
      </dgm:prSet>
      <dgm:spPr/>
    </dgm:pt>
    <dgm:pt modelId="{27A2E9C8-875C-429F-A252-9CB35216831F}" type="pres">
      <dgm:prSet presAssocID="{DF1D28B4-52F1-4C33-9990-779A8B69D84A}" presName="FiveNodes_1_text" presStyleLbl="node1" presStyleIdx="4" presStyleCnt="5">
        <dgm:presLayoutVars>
          <dgm:bulletEnabled val="1"/>
        </dgm:presLayoutVars>
      </dgm:prSet>
      <dgm:spPr/>
    </dgm:pt>
    <dgm:pt modelId="{CDF3F45A-C136-48AA-930B-B23EFEBB584A}" type="pres">
      <dgm:prSet presAssocID="{DF1D28B4-52F1-4C33-9990-779A8B69D84A}" presName="FiveNodes_2_text" presStyleLbl="node1" presStyleIdx="4" presStyleCnt="5">
        <dgm:presLayoutVars>
          <dgm:bulletEnabled val="1"/>
        </dgm:presLayoutVars>
      </dgm:prSet>
      <dgm:spPr/>
    </dgm:pt>
    <dgm:pt modelId="{FC2FEFF2-A886-4366-827F-9C6E192E62B6}" type="pres">
      <dgm:prSet presAssocID="{DF1D28B4-52F1-4C33-9990-779A8B69D84A}" presName="FiveNodes_3_text" presStyleLbl="node1" presStyleIdx="4" presStyleCnt="5">
        <dgm:presLayoutVars>
          <dgm:bulletEnabled val="1"/>
        </dgm:presLayoutVars>
      </dgm:prSet>
      <dgm:spPr/>
    </dgm:pt>
    <dgm:pt modelId="{7D3154E0-ED5F-428C-B543-39859C106091}" type="pres">
      <dgm:prSet presAssocID="{DF1D28B4-52F1-4C33-9990-779A8B69D84A}" presName="FiveNodes_4_text" presStyleLbl="node1" presStyleIdx="4" presStyleCnt="5">
        <dgm:presLayoutVars>
          <dgm:bulletEnabled val="1"/>
        </dgm:presLayoutVars>
      </dgm:prSet>
      <dgm:spPr/>
    </dgm:pt>
    <dgm:pt modelId="{73E60242-CB32-4886-8604-9DD1C9F36AA5}" type="pres">
      <dgm:prSet presAssocID="{DF1D28B4-52F1-4C33-9990-779A8B69D84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3C28F07-EDD7-4F77-A2B7-6F22B2D08673}" type="presOf" srcId="{74E51043-1FE1-4725-949D-88E90179D35C}" destId="{3A553D51-B924-4381-9B3C-0BDF23007379}" srcOrd="0" destOrd="0" presId="urn:microsoft.com/office/officeart/2005/8/layout/vProcess5"/>
    <dgm:cxn modelId="{7AF8B00A-8C42-49D0-8CF2-AC45EBA84FC4}" type="presOf" srcId="{ECA0CFE4-7113-489E-A00F-2596A0C5F687}" destId="{CDF3F45A-C136-48AA-930B-B23EFEBB584A}" srcOrd="1" destOrd="0" presId="urn:microsoft.com/office/officeart/2005/8/layout/vProcess5"/>
    <dgm:cxn modelId="{31AF6D1E-4876-4681-BF73-69D924BB5D4C}" srcId="{DF1D28B4-52F1-4C33-9990-779A8B69D84A}" destId="{1AFE2E91-5922-42D3-853D-5131E140483C}" srcOrd="2" destOrd="0" parTransId="{FBB7B9C3-3B8A-4966-9A6E-77DD9F50DD10}" sibTransId="{BB8E44A1-5E7B-4DA0-80C7-C682FA63879D}"/>
    <dgm:cxn modelId="{FA255F37-CD29-4167-BAF5-2E78B1E0977C}" type="presOf" srcId="{1099BD14-ABBE-4F54-AD2F-FC34157EB144}" destId="{D4E0486B-9DE6-41A2-B70B-D695E03A4D34}" srcOrd="0" destOrd="0" presId="urn:microsoft.com/office/officeart/2005/8/layout/vProcess5"/>
    <dgm:cxn modelId="{1CBFC738-4CB3-4944-9403-FCCB6A01D8E9}" srcId="{DF1D28B4-52F1-4C33-9990-779A8B69D84A}" destId="{ECA0CFE4-7113-489E-A00F-2596A0C5F687}" srcOrd="1" destOrd="0" parTransId="{DF2D7BF3-0516-47CF-B7FB-4C2074798BA1}" sibTransId="{CE0B3CBD-49F7-4D7D-9A50-77CA74836FB6}"/>
    <dgm:cxn modelId="{80A9923C-030B-4905-BDD0-3B780C9CB831}" type="presOf" srcId="{9D0C813A-09D9-45D9-A4B9-40D35E91FD07}" destId="{7D3154E0-ED5F-428C-B543-39859C106091}" srcOrd="1" destOrd="0" presId="urn:microsoft.com/office/officeart/2005/8/layout/vProcess5"/>
    <dgm:cxn modelId="{5081833D-F4A3-44C8-8CBA-5784902F2B4F}" type="presOf" srcId="{1099BD14-ABBE-4F54-AD2F-FC34157EB144}" destId="{73E60242-CB32-4886-8604-9DD1C9F36AA5}" srcOrd="1" destOrd="0" presId="urn:microsoft.com/office/officeart/2005/8/layout/vProcess5"/>
    <dgm:cxn modelId="{504EFE45-FA83-467E-A660-766E433A17D6}" srcId="{DF1D28B4-52F1-4C33-9990-779A8B69D84A}" destId="{489009D6-E640-478C-940D-49041C75405B}" srcOrd="0" destOrd="0" parTransId="{44E1B8A8-58B1-494A-9059-931724DB99C4}" sibTransId="{35EB065C-A27E-4D44-AFB4-35A8F836CA23}"/>
    <dgm:cxn modelId="{8FB51A6C-C9BD-45D2-B424-BDA588EE6DD2}" type="presOf" srcId="{CE0B3CBD-49F7-4D7D-9A50-77CA74836FB6}" destId="{7C6DC369-3308-439C-9672-08430ECFE3EC}" srcOrd="0" destOrd="0" presId="urn:microsoft.com/office/officeart/2005/8/layout/vProcess5"/>
    <dgm:cxn modelId="{35B09980-8F3C-43FF-BE36-D273F877ABF8}" type="presOf" srcId="{489009D6-E640-478C-940D-49041C75405B}" destId="{9B747CE7-BE9D-4506-A9D6-4B471CB8E807}" srcOrd="0" destOrd="0" presId="urn:microsoft.com/office/officeart/2005/8/layout/vProcess5"/>
    <dgm:cxn modelId="{6E542D88-2A8C-414C-BB6D-D7EC9AF7ABCB}" type="presOf" srcId="{9D0C813A-09D9-45D9-A4B9-40D35E91FD07}" destId="{CE708266-274D-422C-874E-08162BCEBFD8}" srcOrd="0" destOrd="0" presId="urn:microsoft.com/office/officeart/2005/8/layout/vProcess5"/>
    <dgm:cxn modelId="{E1B42899-FF70-4376-8F1C-ED2FB4090C6F}" type="presOf" srcId="{1AFE2E91-5922-42D3-853D-5131E140483C}" destId="{FC2FEFF2-A886-4366-827F-9C6E192E62B6}" srcOrd="1" destOrd="0" presId="urn:microsoft.com/office/officeart/2005/8/layout/vProcess5"/>
    <dgm:cxn modelId="{6FA6A8A8-1938-4730-83D7-D31CDDC0FA49}" type="presOf" srcId="{35EB065C-A27E-4D44-AFB4-35A8F836CA23}" destId="{3F8ACDE6-42E3-42CF-A8CD-646DDF5CA56A}" srcOrd="0" destOrd="0" presId="urn:microsoft.com/office/officeart/2005/8/layout/vProcess5"/>
    <dgm:cxn modelId="{52615BA9-F867-4A58-AF24-E44F8DA64D7B}" type="presOf" srcId="{ECA0CFE4-7113-489E-A00F-2596A0C5F687}" destId="{2FE4C5C5-7D57-4209-85D1-941690EC16E3}" srcOrd="0" destOrd="0" presId="urn:microsoft.com/office/officeart/2005/8/layout/vProcess5"/>
    <dgm:cxn modelId="{71AB0BAC-B68A-41BD-A149-36BC475BC390}" type="presOf" srcId="{DF1D28B4-52F1-4C33-9990-779A8B69D84A}" destId="{D91F3071-235A-4A8B-9BFA-701F0C65F652}" srcOrd="0" destOrd="0" presId="urn:microsoft.com/office/officeart/2005/8/layout/vProcess5"/>
    <dgm:cxn modelId="{392DA2AD-EE3A-4F8E-A0F3-44D4ABDFDBDC}" type="presOf" srcId="{1AFE2E91-5922-42D3-853D-5131E140483C}" destId="{21C4B4D5-150A-4C12-855C-241AA11154E8}" srcOrd="0" destOrd="0" presId="urn:microsoft.com/office/officeart/2005/8/layout/vProcess5"/>
    <dgm:cxn modelId="{15B6CEBE-DA29-4FB3-AEA5-532BECEFE826}" srcId="{DF1D28B4-52F1-4C33-9990-779A8B69D84A}" destId="{9D0C813A-09D9-45D9-A4B9-40D35E91FD07}" srcOrd="3" destOrd="0" parTransId="{09DD9A53-BEE6-4752-9B4F-CA4F53BB8BDC}" sibTransId="{74E51043-1FE1-4725-949D-88E90179D35C}"/>
    <dgm:cxn modelId="{914DD3CF-572F-485C-A0E8-C2BD02AADF1B}" type="presOf" srcId="{489009D6-E640-478C-940D-49041C75405B}" destId="{27A2E9C8-875C-429F-A252-9CB35216831F}" srcOrd="1" destOrd="0" presId="urn:microsoft.com/office/officeart/2005/8/layout/vProcess5"/>
    <dgm:cxn modelId="{A59F86D6-7105-48C3-B045-4C56A048A83E}" srcId="{DF1D28B4-52F1-4C33-9990-779A8B69D84A}" destId="{1099BD14-ABBE-4F54-AD2F-FC34157EB144}" srcOrd="4" destOrd="0" parTransId="{5F64A876-9562-48A6-B672-BA2A2E99FAF8}" sibTransId="{CB95E776-77D3-4A5B-8D57-10E1F657C6D7}"/>
    <dgm:cxn modelId="{B56FB0E2-8448-457E-9E6C-968B8AF2A02B}" type="presOf" srcId="{BB8E44A1-5E7B-4DA0-80C7-C682FA63879D}" destId="{A2E3E7C9-8CF6-4F96-919B-FF61CB76D429}" srcOrd="0" destOrd="0" presId="urn:microsoft.com/office/officeart/2005/8/layout/vProcess5"/>
    <dgm:cxn modelId="{EF81EA8F-AB52-4428-A1CA-EE6A78ED3A03}" type="presParOf" srcId="{D91F3071-235A-4A8B-9BFA-701F0C65F652}" destId="{2B0BD501-E2EA-4CB1-AAC2-6B63A82BC2CA}" srcOrd="0" destOrd="0" presId="urn:microsoft.com/office/officeart/2005/8/layout/vProcess5"/>
    <dgm:cxn modelId="{6CB4DC25-366C-4D2B-AD5A-C57A0C46F56D}" type="presParOf" srcId="{D91F3071-235A-4A8B-9BFA-701F0C65F652}" destId="{9B747CE7-BE9D-4506-A9D6-4B471CB8E807}" srcOrd="1" destOrd="0" presId="urn:microsoft.com/office/officeart/2005/8/layout/vProcess5"/>
    <dgm:cxn modelId="{530883CC-6336-448C-8EF8-E5E0EA51C137}" type="presParOf" srcId="{D91F3071-235A-4A8B-9BFA-701F0C65F652}" destId="{2FE4C5C5-7D57-4209-85D1-941690EC16E3}" srcOrd="2" destOrd="0" presId="urn:microsoft.com/office/officeart/2005/8/layout/vProcess5"/>
    <dgm:cxn modelId="{B778AD38-BD4F-48FB-813F-7BE964FB2BFB}" type="presParOf" srcId="{D91F3071-235A-4A8B-9BFA-701F0C65F652}" destId="{21C4B4D5-150A-4C12-855C-241AA11154E8}" srcOrd="3" destOrd="0" presId="urn:microsoft.com/office/officeart/2005/8/layout/vProcess5"/>
    <dgm:cxn modelId="{E08A8683-03E4-4C91-B50D-491F17AD79C3}" type="presParOf" srcId="{D91F3071-235A-4A8B-9BFA-701F0C65F652}" destId="{CE708266-274D-422C-874E-08162BCEBFD8}" srcOrd="4" destOrd="0" presId="urn:microsoft.com/office/officeart/2005/8/layout/vProcess5"/>
    <dgm:cxn modelId="{08DACF36-C37A-473F-9928-7C1A8E0DD53F}" type="presParOf" srcId="{D91F3071-235A-4A8B-9BFA-701F0C65F652}" destId="{D4E0486B-9DE6-41A2-B70B-D695E03A4D34}" srcOrd="5" destOrd="0" presId="urn:microsoft.com/office/officeart/2005/8/layout/vProcess5"/>
    <dgm:cxn modelId="{955C076E-071B-4B9D-B86D-FA177F45E188}" type="presParOf" srcId="{D91F3071-235A-4A8B-9BFA-701F0C65F652}" destId="{3F8ACDE6-42E3-42CF-A8CD-646DDF5CA56A}" srcOrd="6" destOrd="0" presId="urn:microsoft.com/office/officeart/2005/8/layout/vProcess5"/>
    <dgm:cxn modelId="{BE926203-9263-4C55-8007-2B1055F6F119}" type="presParOf" srcId="{D91F3071-235A-4A8B-9BFA-701F0C65F652}" destId="{7C6DC369-3308-439C-9672-08430ECFE3EC}" srcOrd="7" destOrd="0" presId="urn:microsoft.com/office/officeart/2005/8/layout/vProcess5"/>
    <dgm:cxn modelId="{02FEDC3E-FE96-4941-B784-7721D59D719E}" type="presParOf" srcId="{D91F3071-235A-4A8B-9BFA-701F0C65F652}" destId="{A2E3E7C9-8CF6-4F96-919B-FF61CB76D429}" srcOrd="8" destOrd="0" presId="urn:microsoft.com/office/officeart/2005/8/layout/vProcess5"/>
    <dgm:cxn modelId="{02A1A9E5-1D8D-4F4B-BF64-7F5A1BE4CC33}" type="presParOf" srcId="{D91F3071-235A-4A8B-9BFA-701F0C65F652}" destId="{3A553D51-B924-4381-9B3C-0BDF23007379}" srcOrd="9" destOrd="0" presId="urn:microsoft.com/office/officeart/2005/8/layout/vProcess5"/>
    <dgm:cxn modelId="{2983DCF0-9290-4447-BB37-25D7179BE548}" type="presParOf" srcId="{D91F3071-235A-4A8B-9BFA-701F0C65F652}" destId="{27A2E9C8-875C-429F-A252-9CB35216831F}" srcOrd="10" destOrd="0" presId="urn:microsoft.com/office/officeart/2005/8/layout/vProcess5"/>
    <dgm:cxn modelId="{E02DACE6-0878-4B91-8617-1FC036D83FA7}" type="presParOf" srcId="{D91F3071-235A-4A8B-9BFA-701F0C65F652}" destId="{CDF3F45A-C136-48AA-930B-B23EFEBB584A}" srcOrd="11" destOrd="0" presId="urn:microsoft.com/office/officeart/2005/8/layout/vProcess5"/>
    <dgm:cxn modelId="{F76697CA-81D1-4ADD-8428-F75BF5382112}" type="presParOf" srcId="{D91F3071-235A-4A8B-9BFA-701F0C65F652}" destId="{FC2FEFF2-A886-4366-827F-9C6E192E62B6}" srcOrd="12" destOrd="0" presId="urn:microsoft.com/office/officeart/2005/8/layout/vProcess5"/>
    <dgm:cxn modelId="{2948E058-463C-4669-80F8-AFBB71261C96}" type="presParOf" srcId="{D91F3071-235A-4A8B-9BFA-701F0C65F652}" destId="{7D3154E0-ED5F-428C-B543-39859C106091}" srcOrd="13" destOrd="0" presId="urn:microsoft.com/office/officeart/2005/8/layout/vProcess5"/>
    <dgm:cxn modelId="{262737F6-1926-431F-BFF9-7FDBD2D24842}" type="presParOf" srcId="{D91F3071-235A-4A8B-9BFA-701F0C65F652}" destId="{73E60242-CB32-4886-8604-9DD1C9F36AA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B19668-69D9-4D98-8852-634CE13973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13B23B-EAD4-420D-9320-63B319AD43AE}">
      <dgm:prSet/>
      <dgm:spPr/>
      <dgm:t>
        <a:bodyPr/>
        <a:lstStyle/>
        <a:p>
          <a:r>
            <a:rPr lang="en-GB"/>
            <a:t>1 issue with the justice system;</a:t>
          </a:r>
          <a:endParaRPr lang="en-US"/>
        </a:p>
      </dgm:t>
    </dgm:pt>
    <dgm:pt modelId="{2B35A242-A5F9-46C0-9F6E-775960F50163}" type="parTrans" cxnId="{DC39AF93-1983-499C-8F6C-690F857DC51F}">
      <dgm:prSet/>
      <dgm:spPr/>
      <dgm:t>
        <a:bodyPr/>
        <a:lstStyle/>
        <a:p>
          <a:endParaRPr lang="en-US"/>
        </a:p>
      </dgm:t>
    </dgm:pt>
    <dgm:pt modelId="{DFEAE72B-865A-4BB6-A53D-7B044FF809F3}" type="sibTrans" cxnId="{DC39AF93-1983-499C-8F6C-690F857DC51F}">
      <dgm:prSet/>
      <dgm:spPr/>
      <dgm:t>
        <a:bodyPr/>
        <a:lstStyle/>
        <a:p>
          <a:endParaRPr lang="en-US"/>
        </a:p>
      </dgm:t>
    </dgm:pt>
    <dgm:pt modelId="{F918A035-B4E0-4109-9F94-4AA51E03B533}">
      <dgm:prSet/>
      <dgm:spPr/>
      <dgm:t>
        <a:bodyPr/>
        <a:lstStyle/>
        <a:p>
          <a:r>
            <a:rPr lang="en-GB"/>
            <a:t>Lack of criminal law lawyers in the United Kingdom. This is having an impact on the justice system. </a:t>
          </a:r>
          <a:endParaRPr lang="en-US"/>
        </a:p>
      </dgm:t>
    </dgm:pt>
    <dgm:pt modelId="{A6DC59F7-1766-46D4-9DB3-72724954CBE0}" type="parTrans" cxnId="{E52EAB86-F4AC-4E43-B949-2A092E86BE82}">
      <dgm:prSet/>
      <dgm:spPr/>
      <dgm:t>
        <a:bodyPr/>
        <a:lstStyle/>
        <a:p>
          <a:endParaRPr lang="en-US"/>
        </a:p>
      </dgm:t>
    </dgm:pt>
    <dgm:pt modelId="{FB72DACE-C8AE-42C7-8D2A-02A9C5619711}" type="sibTrans" cxnId="{E52EAB86-F4AC-4E43-B949-2A092E86BE82}">
      <dgm:prSet/>
      <dgm:spPr/>
      <dgm:t>
        <a:bodyPr/>
        <a:lstStyle/>
        <a:p>
          <a:endParaRPr lang="en-US"/>
        </a:p>
      </dgm:t>
    </dgm:pt>
    <dgm:pt modelId="{A5C9FA9D-B64C-4F25-BB8E-D46CEC7CD7F9}">
      <dgm:prSet/>
      <dgm:spPr/>
      <dgm:t>
        <a:bodyPr/>
        <a:lstStyle/>
        <a:p>
          <a:r>
            <a:rPr lang="en-GB"/>
            <a:t>Reform suggestions? – Inform people about being a criminal law lawyer.  </a:t>
          </a:r>
          <a:endParaRPr lang="en-US"/>
        </a:p>
      </dgm:t>
    </dgm:pt>
    <dgm:pt modelId="{4E3F47FE-1246-49F0-B76B-B10AE101376C}" type="parTrans" cxnId="{81C4E68E-0BE4-48ED-82C7-0035CA34E135}">
      <dgm:prSet/>
      <dgm:spPr/>
      <dgm:t>
        <a:bodyPr/>
        <a:lstStyle/>
        <a:p>
          <a:endParaRPr lang="en-US"/>
        </a:p>
      </dgm:t>
    </dgm:pt>
    <dgm:pt modelId="{61538B9D-B22F-4819-BD55-88897E619A96}" type="sibTrans" cxnId="{81C4E68E-0BE4-48ED-82C7-0035CA34E135}">
      <dgm:prSet/>
      <dgm:spPr/>
      <dgm:t>
        <a:bodyPr/>
        <a:lstStyle/>
        <a:p>
          <a:endParaRPr lang="en-US"/>
        </a:p>
      </dgm:t>
    </dgm:pt>
    <dgm:pt modelId="{5898C87C-F043-4320-B09A-ED54950F4D91}" type="pres">
      <dgm:prSet presAssocID="{8FB19668-69D9-4D98-8852-634CE1397327}" presName="root" presStyleCnt="0">
        <dgm:presLayoutVars>
          <dgm:dir/>
          <dgm:resizeHandles val="exact"/>
        </dgm:presLayoutVars>
      </dgm:prSet>
      <dgm:spPr/>
    </dgm:pt>
    <dgm:pt modelId="{C6C68A15-E5B1-409B-9B99-C2F40898E121}" type="pres">
      <dgm:prSet presAssocID="{3913B23B-EAD4-420D-9320-63B319AD43AE}" presName="compNode" presStyleCnt="0"/>
      <dgm:spPr/>
    </dgm:pt>
    <dgm:pt modelId="{6170E71A-EC71-4CDE-99B0-8BBD192B15FD}" type="pres">
      <dgm:prSet presAssocID="{3913B23B-EAD4-420D-9320-63B319AD43AE}" presName="bgRect" presStyleLbl="bgShp" presStyleIdx="0" presStyleCnt="3"/>
      <dgm:spPr/>
    </dgm:pt>
    <dgm:pt modelId="{67CD6B90-2740-4CB6-9EF9-1F710D25BECB}" type="pres">
      <dgm:prSet presAssocID="{3913B23B-EAD4-420D-9320-63B319AD43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23857FA-360D-433A-8257-85605E2C7174}" type="pres">
      <dgm:prSet presAssocID="{3913B23B-EAD4-420D-9320-63B319AD43AE}" presName="spaceRect" presStyleCnt="0"/>
      <dgm:spPr/>
    </dgm:pt>
    <dgm:pt modelId="{08D4B6D8-03DD-452E-A696-1AB2D8822BE0}" type="pres">
      <dgm:prSet presAssocID="{3913B23B-EAD4-420D-9320-63B319AD43AE}" presName="parTx" presStyleLbl="revTx" presStyleIdx="0" presStyleCnt="3">
        <dgm:presLayoutVars>
          <dgm:chMax val="0"/>
          <dgm:chPref val="0"/>
        </dgm:presLayoutVars>
      </dgm:prSet>
      <dgm:spPr/>
    </dgm:pt>
    <dgm:pt modelId="{04E54387-A2BB-462A-B8E8-90106CDDCF7B}" type="pres">
      <dgm:prSet presAssocID="{DFEAE72B-865A-4BB6-A53D-7B044FF809F3}" presName="sibTrans" presStyleCnt="0"/>
      <dgm:spPr/>
    </dgm:pt>
    <dgm:pt modelId="{0C057885-92BA-4F47-9B62-2BB86F69E1CD}" type="pres">
      <dgm:prSet presAssocID="{F918A035-B4E0-4109-9F94-4AA51E03B533}" presName="compNode" presStyleCnt="0"/>
      <dgm:spPr/>
    </dgm:pt>
    <dgm:pt modelId="{F9F62AF3-C000-4563-8D26-3625132D4492}" type="pres">
      <dgm:prSet presAssocID="{F918A035-B4E0-4109-9F94-4AA51E03B533}" presName="bgRect" presStyleLbl="bgShp" presStyleIdx="1" presStyleCnt="3"/>
      <dgm:spPr/>
    </dgm:pt>
    <dgm:pt modelId="{AE48EB00-F509-406F-A080-5FFD1EAC0A4F}" type="pres">
      <dgm:prSet presAssocID="{F918A035-B4E0-4109-9F94-4AA51E03B5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CFCD7DF-C3B5-4DAE-95F0-3638F883CE2D}" type="pres">
      <dgm:prSet presAssocID="{F918A035-B4E0-4109-9F94-4AA51E03B533}" presName="spaceRect" presStyleCnt="0"/>
      <dgm:spPr/>
    </dgm:pt>
    <dgm:pt modelId="{B0CAD130-4C5B-48D5-9ED0-7BF84A9ABE0B}" type="pres">
      <dgm:prSet presAssocID="{F918A035-B4E0-4109-9F94-4AA51E03B533}" presName="parTx" presStyleLbl="revTx" presStyleIdx="1" presStyleCnt="3">
        <dgm:presLayoutVars>
          <dgm:chMax val="0"/>
          <dgm:chPref val="0"/>
        </dgm:presLayoutVars>
      </dgm:prSet>
      <dgm:spPr/>
    </dgm:pt>
    <dgm:pt modelId="{D4DDA34B-946B-4F81-9DF7-DE5AFAFFA294}" type="pres">
      <dgm:prSet presAssocID="{FB72DACE-C8AE-42C7-8D2A-02A9C5619711}" presName="sibTrans" presStyleCnt="0"/>
      <dgm:spPr/>
    </dgm:pt>
    <dgm:pt modelId="{706D4E80-200C-40BA-90C2-7EDF63DFFA47}" type="pres">
      <dgm:prSet presAssocID="{A5C9FA9D-B64C-4F25-BB8E-D46CEC7CD7F9}" presName="compNode" presStyleCnt="0"/>
      <dgm:spPr/>
    </dgm:pt>
    <dgm:pt modelId="{B0F90E40-4AA5-420E-AA85-F3849D081B1C}" type="pres">
      <dgm:prSet presAssocID="{A5C9FA9D-B64C-4F25-BB8E-D46CEC7CD7F9}" presName="bgRect" presStyleLbl="bgShp" presStyleIdx="2" presStyleCnt="3"/>
      <dgm:spPr/>
    </dgm:pt>
    <dgm:pt modelId="{DB3FBAED-4BFB-4439-9AB5-63B474488FF2}" type="pres">
      <dgm:prSet presAssocID="{A5C9FA9D-B64C-4F25-BB8E-D46CEC7CD7F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86DED5D-DE95-41F7-BD35-4EE42FA3DDD3}" type="pres">
      <dgm:prSet presAssocID="{A5C9FA9D-B64C-4F25-BB8E-D46CEC7CD7F9}" presName="spaceRect" presStyleCnt="0"/>
      <dgm:spPr/>
    </dgm:pt>
    <dgm:pt modelId="{2E8717DD-9444-4703-8544-A242A1F622B9}" type="pres">
      <dgm:prSet presAssocID="{A5C9FA9D-B64C-4F25-BB8E-D46CEC7CD7F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C45920B-3104-4038-B04C-5186D6406830}" type="presOf" srcId="{F918A035-B4E0-4109-9F94-4AA51E03B533}" destId="{B0CAD130-4C5B-48D5-9ED0-7BF84A9ABE0B}" srcOrd="0" destOrd="0" presId="urn:microsoft.com/office/officeart/2018/2/layout/IconVerticalSolidList"/>
    <dgm:cxn modelId="{ED558827-1D90-4E1C-993E-4B10623B0974}" type="presOf" srcId="{A5C9FA9D-B64C-4F25-BB8E-D46CEC7CD7F9}" destId="{2E8717DD-9444-4703-8544-A242A1F622B9}" srcOrd="0" destOrd="0" presId="urn:microsoft.com/office/officeart/2018/2/layout/IconVerticalSolidList"/>
    <dgm:cxn modelId="{E52EAB86-F4AC-4E43-B949-2A092E86BE82}" srcId="{8FB19668-69D9-4D98-8852-634CE1397327}" destId="{F918A035-B4E0-4109-9F94-4AA51E03B533}" srcOrd="1" destOrd="0" parTransId="{A6DC59F7-1766-46D4-9DB3-72724954CBE0}" sibTransId="{FB72DACE-C8AE-42C7-8D2A-02A9C5619711}"/>
    <dgm:cxn modelId="{81C4E68E-0BE4-48ED-82C7-0035CA34E135}" srcId="{8FB19668-69D9-4D98-8852-634CE1397327}" destId="{A5C9FA9D-B64C-4F25-BB8E-D46CEC7CD7F9}" srcOrd="2" destOrd="0" parTransId="{4E3F47FE-1246-49F0-B76B-B10AE101376C}" sibTransId="{61538B9D-B22F-4819-BD55-88897E619A96}"/>
    <dgm:cxn modelId="{DC39AF93-1983-499C-8F6C-690F857DC51F}" srcId="{8FB19668-69D9-4D98-8852-634CE1397327}" destId="{3913B23B-EAD4-420D-9320-63B319AD43AE}" srcOrd="0" destOrd="0" parTransId="{2B35A242-A5F9-46C0-9F6E-775960F50163}" sibTransId="{DFEAE72B-865A-4BB6-A53D-7B044FF809F3}"/>
    <dgm:cxn modelId="{84DF89AD-ADF5-469A-994E-D5C1265F61C5}" type="presOf" srcId="{3913B23B-EAD4-420D-9320-63B319AD43AE}" destId="{08D4B6D8-03DD-452E-A696-1AB2D8822BE0}" srcOrd="0" destOrd="0" presId="urn:microsoft.com/office/officeart/2018/2/layout/IconVerticalSolidList"/>
    <dgm:cxn modelId="{9909E8BB-23B5-47E1-A1FF-EBA1E17E5DCB}" type="presOf" srcId="{8FB19668-69D9-4D98-8852-634CE1397327}" destId="{5898C87C-F043-4320-B09A-ED54950F4D91}" srcOrd="0" destOrd="0" presId="urn:microsoft.com/office/officeart/2018/2/layout/IconVerticalSolidList"/>
    <dgm:cxn modelId="{6C5302B4-ECAB-4EA9-87F9-1F73435A2F87}" type="presParOf" srcId="{5898C87C-F043-4320-B09A-ED54950F4D91}" destId="{C6C68A15-E5B1-409B-9B99-C2F40898E121}" srcOrd="0" destOrd="0" presId="urn:microsoft.com/office/officeart/2018/2/layout/IconVerticalSolidList"/>
    <dgm:cxn modelId="{DD0384B8-F961-4347-A3B6-3377E0EB9EF0}" type="presParOf" srcId="{C6C68A15-E5B1-409B-9B99-C2F40898E121}" destId="{6170E71A-EC71-4CDE-99B0-8BBD192B15FD}" srcOrd="0" destOrd="0" presId="urn:microsoft.com/office/officeart/2018/2/layout/IconVerticalSolidList"/>
    <dgm:cxn modelId="{1EC44E78-FBA3-46A2-A96A-68168C65AEE7}" type="presParOf" srcId="{C6C68A15-E5B1-409B-9B99-C2F40898E121}" destId="{67CD6B90-2740-4CB6-9EF9-1F710D25BECB}" srcOrd="1" destOrd="0" presId="urn:microsoft.com/office/officeart/2018/2/layout/IconVerticalSolidList"/>
    <dgm:cxn modelId="{252DCA14-0B5C-4712-B099-3DE0578581B5}" type="presParOf" srcId="{C6C68A15-E5B1-409B-9B99-C2F40898E121}" destId="{E23857FA-360D-433A-8257-85605E2C7174}" srcOrd="2" destOrd="0" presId="urn:microsoft.com/office/officeart/2018/2/layout/IconVerticalSolidList"/>
    <dgm:cxn modelId="{7AF6D8C8-8132-40DD-88B8-8FED6708017E}" type="presParOf" srcId="{C6C68A15-E5B1-409B-9B99-C2F40898E121}" destId="{08D4B6D8-03DD-452E-A696-1AB2D8822BE0}" srcOrd="3" destOrd="0" presId="urn:microsoft.com/office/officeart/2018/2/layout/IconVerticalSolidList"/>
    <dgm:cxn modelId="{3B76AA05-291F-4A2C-813F-3D3779BBE156}" type="presParOf" srcId="{5898C87C-F043-4320-B09A-ED54950F4D91}" destId="{04E54387-A2BB-462A-B8E8-90106CDDCF7B}" srcOrd="1" destOrd="0" presId="urn:microsoft.com/office/officeart/2018/2/layout/IconVerticalSolidList"/>
    <dgm:cxn modelId="{7C7B17E0-8C2C-421F-AD95-2149DD0AA0EC}" type="presParOf" srcId="{5898C87C-F043-4320-B09A-ED54950F4D91}" destId="{0C057885-92BA-4F47-9B62-2BB86F69E1CD}" srcOrd="2" destOrd="0" presId="urn:microsoft.com/office/officeart/2018/2/layout/IconVerticalSolidList"/>
    <dgm:cxn modelId="{4E25AF24-7BFD-454F-8E50-8C3252561019}" type="presParOf" srcId="{0C057885-92BA-4F47-9B62-2BB86F69E1CD}" destId="{F9F62AF3-C000-4563-8D26-3625132D4492}" srcOrd="0" destOrd="0" presId="urn:microsoft.com/office/officeart/2018/2/layout/IconVerticalSolidList"/>
    <dgm:cxn modelId="{6F653ED0-E844-45C5-BC59-1FE313BD92F8}" type="presParOf" srcId="{0C057885-92BA-4F47-9B62-2BB86F69E1CD}" destId="{AE48EB00-F509-406F-A080-5FFD1EAC0A4F}" srcOrd="1" destOrd="0" presId="urn:microsoft.com/office/officeart/2018/2/layout/IconVerticalSolidList"/>
    <dgm:cxn modelId="{C639D291-8006-4DC9-9358-4E215F547E4C}" type="presParOf" srcId="{0C057885-92BA-4F47-9B62-2BB86F69E1CD}" destId="{FCFCD7DF-C3B5-4DAE-95F0-3638F883CE2D}" srcOrd="2" destOrd="0" presId="urn:microsoft.com/office/officeart/2018/2/layout/IconVerticalSolidList"/>
    <dgm:cxn modelId="{4C31F100-718D-4F82-8C46-DA2E80842F4E}" type="presParOf" srcId="{0C057885-92BA-4F47-9B62-2BB86F69E1CD}" destId="{B0CAD130-4C5B-48D5-9ED0-7BF84A9ABE0B}" srcOrd="3" destOrd="0" presId="urn:microsoft.com/office/officeart/2018/2/layout/IconVerticalSolidList"/>
    <dgm:cxn modelId="{91FE7A0D-9272-4116-B0B7-EEEE8E87C157}" type="presParOf" srcId="{5898C87C-F043-4320-B09A-ED54950F4D91}" destId="{D4DDA34B-946B-4F81-9DF7-DE5AFAFFA294}" srcOrd="3" destOrd="0" presId="urn:microsoft.com/office/officeart/2018/2/layout/IconVerticalSolidList"/>
    <dgm:cxn modelId="{1BF1E899-9840-4285-8635-9EF61E82CBFF}" type="presParOf" srcId="{5898C87C-F043-4320-B09A-ED54950F4D91}" destId="{706D4E80-200C-40BA-90C2-7EDF63DFFA47}" srcOrd="4" destOrd="0" presId="urn:microsoft.com/office/officeart/2018/2/layout/IconVerticalSolidList"/>
    <dgm:cxn modelId="{0EC940A6-5A38-48FD-A775-6F5063D9B782}" type="presParOf" srcId="{706D4E80-200C-40BA-90C2-7EDF63DFFA47}" destId="{B0F90E40-4AA5-420E-AA85-F3849D081B1C}" srcOrd="0" destOrd="0" presId="urn:microsoft.com/office/officeart/2018/2/layout/IconVerticalSolidList"/>
    <dgm:cxn modelId="{8F6B4319-B9D3-4610-AB6C-96E8FDE8CA9D}" type="presParOf" srcId="{706D4E80-200C-40BA-90C2-7EDF63DFFA47}" destId="{DB3FBAED-4BFB-4439-9AB5-63B474488FF2}" srcOrd="1" destOrd="0" presId="urn:microsoft.com/office/officeart/2018/2/layout/IconVerticalSolidList"/>
    <dgm:cxn modelId="{25A20BDB-7B9F-4B7B-AB17-CD9084B156C9}" type="presParOf" srcId="{706D4E80-200C-40BA-90C2-7EDF63DFFA47}" destId="{886DED5D-DE95-41F7-BD35-4EE42FA3DDD3}" srcOrd="2" destOrd="0" presId="urn:microsoft.com/office/officeart/2018/2/layout/IconVerticalSolidList"/>
    <dgm:cxn modelId="{99164AFF-BA1B-4379-965E-3397DB9325D7}" type="presParOf" srcId="{706D4E80-200C-40BA-90C2-7EDF63DFFA47}" destId="{2E8717DD-9444-4703-8544-A242A1F622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0A279C-1D72-4EF9-85AE-691D232978D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7107AC-B0AA-4917-B447-CEACF09279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 key benefit of the justice system; </a:t>
          </a:r>
          <a:endParaRPr lang="en-US"/>
        </a:p>
      </dgm:t>
    </dgm:pt>
    <dgm:pt modelId="{5BC319D6-2388-4626-B31B-46FF06DD793F}" type="parTrans" cxnId="{AE559944-4535-4480-966F-2448877BD68E}">
      <dgm:prSet/>
      <dgm:spPr/>
      <dgm:t>
        <a:bodyPr/>
        <a:lstStyle/>
        <a:p>
          <a:endParaRPr lang="en-US"/>
        </a:p>
      </dgm:t>
    </dgm:pt>
    <dgm:pt modelId="{C1790A8E-69AD-45A1-ADA4-4D290340912C}" type="sibTrans" cxnId="{AE559944-4535-4480-966F-2448877BD68E}">
      <dgm:prSet/>
      <dgm:spPr/>
      <dgm:t>
        <a:bodyPr/>
        <a:lstStyle/>
        <a:p>
          <a:endParaRPr lang="en-US"/>
        </a:p>
      </dgm:t>
    </dgm:pt>
    <dgm:pt modelId="{08480BDA-2409-46DF-A793-F85E1919AC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of a jury – public voice within the court room. </a:t>
          </a:r>
          <a:endParaRPr lang="en-US"/>
        </a:p>
      </dgm:t>
    </dgm:pt>
    <dgm:pt modelId="{2672BB40-0EFE-4574-B802-62B25F488816}" type="parTrans" cxnId="{01541D8C-4E49-4F7C-9AB6-D8A7B9AC8923}">
      <dgm:prSet/>
      <dgm:spPr/>
      <dgm:t>
        <a:bodyPr/>
        <a:lstStyle/>
        <a:p>
          <a:endParaRPr lang="en-US"/>
        </a:p>
      </dgm:t>
    </dgm:pt>
    <dgm:pt modelId="{867F9F1F-E56D-4125-9538-150D33684BEF}" type="sibTrans" cxnId="{01541D8C-4E49-4F7C-9AB6-D8A7B9AC8923}">
      <dgm:prSet/>
      <dgm:spPr/>
      <dgm:t>
        <a:bodyPr/>
        <a:lstStyle/>
        <a:p>
          <a:endParaRPr lang="en-US"/>
        </a:p>
      </dgm:t>
    </dgm:pt>
    <dgm:pt modelId="{B78A4FB3-4EF8-4198-B81A-221C90B8E37A}" type="pres">
      <dgm:prSet presAssocID="{700A279C-1D72-4EF9-85AE-691D232978DB}" presName="root" presStyleCnt="0">
        <dgm:presLayoutVars>
          <dgm:dir/>
          <dgm:resizeHandles val="exact"/>
        </dgm:presLayoutVars>
      </dgm:prSet>
      <dgm:spPr/>
    </dgm:pt>
    <dgm:pt modelId="{6C38951F-0530-425D-99D0-9E2AC83C3F9E}" type="pres">
      <dgm:prSet presAssocID="{9B7107AC-B0AA-4917-B447-CEACF092796E}" presName="compNode" presStyleCnt="0"/>
      <dgm:spPr/>
    </dgm:pt>
    <dgm:pt modelId="{47ECC7CC-4024-4623-AA53-B79DBDEB2BCB}" type="pres">
      <dgm:prSet presAssocID="{9B7107AC-B0AA-4917-B447-CEACF092796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E0C07BC-5157-455F-ABFE-935C8448AFA9}" type="pres">
      <dgm:prSet presAssocID="{9B7107AC-B0AA-4917-B447-CEACF092796E}" presName="spaceRect" presStyleCnt="0"/>
      <dgm:spPr/>
    </dgm:pt>
    <dgm:pt modelId="{D98E5DD5-3156-4F0D-9519-D3408447426B}" type="pres">
      <dgm:prSet presAssocID="{9B7107AC-B0AA-4917-B447-CEACF092796E}" presName="textRect" presStyleLbl="revTx" presStyleIdx="0" presStyleCnt="2">
        <dgm:presLayoutVars>
          <dgm:chMax val="1"/>
          <dgm:chPref val="1"/>
        </dgm:presLayoutVars>
      </dgm:prSet>
      <dgm:spPr/>
    </dgm:pt>
    <dgm:pt modelId="{60CEC12A-291D-4630-B753-C914B3CC595D}" type="pres">
      <dgm:prSet presAssocID="{C1790A8E-69AD-45A1-ADA4-4D290340912C}" presName="sibTrans" presStyleCnt="0"/>
      <dgm:spPr/>
    </dgm:pt>
    <dgm:pt modelId="{4F1EAD10-BCDC-40D0-9048-37EAB67F5C5E}" type="pres">
      <dgm:prSet presAssocID="{08480BDA-2409-46DF-A793-F85E1919AC0B}" presName="compNode" presStyleCnt="0"/>
      <dgm:spPr/>
    </dgm:pt>
    <dgm:pt modelId="{9664826B-3304-444E-B7BE-9AE513EA7F5E}" type="pres">
      <dgm:prSet presAssocID="{08480BDA-2409-46DF-A793-F85E1919AC0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F93B026-065F-46FB-81D4-24D3A0346E83}" type="pres">
      <dgm:prSet presAssocID="{08480BDA-2409-46DF-A793-F85E1919AC0B}" presName="spaceRect" presStyleCnt="0"/>
      <dgm:spPr/>
    </dgm:pt>
    <dgm:pt modelId="{1EB03B50-06DF-497F-8E63-432C31546126}" type="pres">
      <dgm:prSet presAssocID="{08480BDA-2409-46DF-A793-F85E1919AC0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7708E3B-CF6A-49F6-8B9F-AFBDCFA81AE8}" type="presOf" srcId="{700A279C-1D72-4EF9-85AE-691D232978DB}" destId="{B78A4FB3-4EF8-4198-B81A-221C90B8E37A}" srcOrd="0" destOrd="0" presId="urn:microsoft.com/office/officeart/2018/2/layout/IconLabelList"/>
    <dgm:cxn modelId="{75FF315B-0AB8-41CC-B0FF-5E91F6E46031}" type="presOf" srcId="{9B7107AC-B0AA-4917-B447-CEACF092796E}" destId="{D98E5DD5-3156-4F0D-9519-D3408447426B}" srcOrd="0" destOrd="0" presId="urn:microsoft.com/office/officeart/2018/2/layout/IconLabelList"/>
    <dgm:cxn modelId="{AE559944-4535-4480-966F-2448877BD68E}" srcId="{700A279C-1D72-4EF9-85AE-691D232978DB}" destId="{9B7107AC-B0AA-4917-B447-CEACF092796E}" srcOrd="0" destOrd="0" parTransId="{5BC319D6-2388-4626-B31B-46FF06DD793F}" sibTransId="{C1790A8E-69AD-45A1-ADA4-4D290340912C}"/>
    <dgm:cxn modelId="{3494D56A-20E6-4E61-B565-555456645441}" type="presOf" srcId="{08480BDA-2409-46DF-A793-F85E1919AC0B}" destId="{1EB03B50-06DF-497F-8E63-432C31546126}" srcOrd="0" destOrd="0" presId="urn:microsoft.com/office/officeart/2018/2/layout/IconLabelList"/>
    <dgm:cxn modelId="{01541D8C-4E49-4F7C-9AB6-D8A7B9AC8923}" srcId="{700A279C-1D72-4EF9-85AE-691D232978DB}" destId="{08480BDA-2409-46DF-A793-F85E1919AC0B}" srcOrd="1" destOrd="0" parTransId="{2672BB40-0EFE-4574-B802-62B25F488816}" sibTransId="{867F9F1F-E56D-4125-9538-150D33684BEF}"/>
    <dgm:cxn modelId="{E58DDA78-39C7-4811-9CEC-B2E3A5279720}" type="presParOf" srcId="{B78A4FB3-4EF8-4198-B81A-221C90B8E37A}" destId="{6C38951F-0530-425D-99D0-9E2AC83C3F9E}" srcOrd="0" destOrd="0" presId="urn:microsoft.com/office/officeart/2018/2/layout/IconLabelList"/>
    <dgm:cxn modelId="{E7F1A835-8C1A-4B7E-B535-97F7830DB11F}" type="presParOf" srcId="{6C38951F-0530-425D-99D0-9E2AC83C3F9E}" destId="{47ECC7CC-4024-4623-AA53-B79DBDEB2BCB}" srcOrd="0" destOrd="0" presId="urn:microsoft.com/office/officeart/2018/2/layout/IconLabelList"/>
    <dgm:cxn modelId="{C3E17FF9-6B08-418B-A4CB-AA722A808C45}" type="presParOf" srcId="{6C38951F-0530-425D-99D0-9E2AC83C3F9E}" destId="{FE0C07BC-5157-455F-ABFE-935C8448AFA9}" srcOrd="1" destOrd="0" presId="urn:microsoft.com/office/officeart/2018/2/layout/IconLabelList"/>
    <dgm:cxn modelId="{1BB50E4A-6DCF-49FA-AD83-C8FA6FBBF11A}" type="presParOf" srcId="{6C38951F-0530-425D-99D0-9E2AC83C3F9E}" destId="{D98E5DD5-3156-4F0D-9519-D3408447426B}" srcOrd="2" destOrd="0" presId="urn:microsoft.com/office/officeart/2018/2/layout/IconLabelList"/>
    <dgm:cxn modelId="{7DDE8E8A-56B0-4A20-B205-08F85D1DE161}" type="presParOf" srcId="{B78A4FB3-4EF8-4198-B81A-221C90B8E37A}" destId="{60CEC12A-291D-4630-B753-C914B3CC595D}" srcOrd="1" destOrd="0" presId="urn:microsoft.com/office/officeart/2018/2/layout/IconLabelList"/>
    <dgm:cxn modelId="{4F98032F-8CEE-4657-83AD-A052F8EAF274}" type="presParOf" srcId="{B78A4FB3-4EF8-4198-B81A-221C90B8E37A}" destId="{4F1EAD10-BCDC-40D0-9048-37EAB67F5C5E}" srcOrd="2" destOrd="0" presId="urn:microsoft.com/office/officeart/2018/2/layout/IconLabelList"/>
    <dgm:cxn modelId="{86D532A2-B337-4980-8F1B-1EF2E51EDC02}" type="presParOf" srcId="{4F1EAD10-BCDC-40D0-9048-37EAB67F5C5E}" destId="{9664826B-3304-444E-B7BE-9AE513EA7F5E}" srcOrd="0" destOrd="0" presId="urn:microsoft.com/office/officeart/2018/2/layout/IconLabelList"/>
    <dgm:cxn modelId="{EF8B446B-B670-4106-9F88-F5EE37E8A987}" type="presParOf" srcId="{4F1EAD10-BCDC-40D0-9048-37EAB67F5C5E}" destId="{7F93B026-065F-46FB-81D4-24D3A0346E83}" srcOrd="1" destOrd="0" presId="urn:microsoft.com/office/officeart/2018/2/layout/IconLabelList"/>
    <dgm:cxn modelId="{DE5945D9-064A-4545-B4F9-90D2484263A2}" type="presParOf" srcId="{4F1EAD10-BCDC-40D0-9048-37EAB67F5C5E}" destId="{1EB03B50-06DF-497F-8E63-432C315461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7CE40D-AE0A-4CFF-AB70-A2BFD037A36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220335F-EB9A-4A13-B7AE-3588F6D13618}">
      <dgm:prSet/>
      <dgm:spPr/>
      <dgm:t>
        <a:bodyPr/>
        <a:lstStyle/>
        <a:p>
          <a:r>
            <a:rPr lang="en-GB"/>
            <a:t>Referencing is key, </a:t>
          </a:r>
          <a:endParaRPr lang="en-US"/>
        </a:p>
      </dgm:t>
    </dgm:pt>
    <dgm:pt modelId="{4F6FFCBF-2135-4E34-B6CB-81E036FF88CA}" type="parTrans" cxnId="{8AFF233A-4887-4B22-931C-4C4EE57F958B}">
      <dgm:prSet/>
      <dgm:spPr/>
      <dgm:t>
        <a:bodyPr/>
        <a:lstStyle/>
        <a:p>
          <a:endParaRPr lang="en-US"/>
        </a:p>
      </dgm:t>
    </dgm:pt>
    <dgm:pt modelId="{1EFA5EB9-75A3-4425-AC34-981F098A947A}" type="sibTrans" cxnId="{8AFF233A-4887-4B22-931C-4C4EE57F958B}">
      <dgm:prSet/>
      <dgm:spPr/>
      <dgm:t>
        <a:bodyPr/>
        <a:lstStyle/>
        <a:p>
          <a:endParaRPr lang="en-US"/>
        </a:p>
      </dgm:t>
    </dgm:pt>
    <dgm:pt modelId="{5A8BA734-E35D-4822-ACAA-F69441DB3D35}">
      <dgm:prSet/>
      <dgm:spPr/>
      <dgm:t>
        <a:bodyPr/>
        <a:lstStyle/>
        <a:p>
          <a:r>
            <a:rPr lang="en-GB"/>
            <a:t>In text citations are needed and need to be correct. </a:t>
          </a:r>
          <a:endParaRPr lang="en-US"/>
        </a:p>
      </dgm:t>
    </dgm:pt>
    <dgm:pt modelId="{03153F08-6940-4A05-9227-49ABD424A37B}" type="parTrans" cxnId="{1D1E5492-8216-40F6-95E6-853E740451F0}">
      <dgm:prSet/>
      <dgm:spPr/>
      <dgm:t>
        <a:bodyPr/>
        <a:lstStyle/>
        <a:p>
          <a:endParaRPr lang="en-US"/>
        </a:p>
      </dgm:t>
    </dgm:pt>
    <dgm:pt modelId="{4C323B53-F696-4DF4-81A6-ED699F0F051B}" type="sibTrans" cxnId="{1D1E5492-8216-40F6-95E6-853E740451F0}">
      <dgm:prSet/>
      <dgm:spPr/>
      <dgm:t>
        <a:bodyPr/>
        <a:lstStyle/>
        <a:p>
          <a:endParaRPr lang="en-US"/>
        </a:p>
      </dgm:t>
    </dgm:pt>
    <dgm:pt modelId="{448FEFDD-F04C-4573-864C-7EAE1EF9DB73}">
      <dgm:prSet/>
      <dgm:spPr/>
      <dgm:t>
        <a:bodyPr/>
        <a:lstStyle/>
        <a:p>
          <a:r>
            <a:rPr lang="en-GB"/>
            <a:t>A reference list is needed and needs to be correct. </a:t>
          </a:r>
          <a:endParaRPr lang="en-US"/>
        </a:p>
      </dgm:t>
    </dgm:pt>
    <dgm:pt modelId="{A69291F9-2625-4214-A4CE-A5A628E40C89}" type="parTrans" cxnId="{142DD1CE-2CC3-4D83-BD10-B536EEFA9617}">
      <dgm:prSet/>
      <dgm:spPr/>
      <dgm:t>
        <a:bodyPr/>
        <a:lstStyle/>
        <a:p>
          <a:endParaRPr lang="en-US"/>
        </a:p>
      </dgm:t>
    </dgm:pt>
    <dgm:pt modelId="{087997E2-1B2C-4555-B907-D1C5EACD7744}" type="sibTrans" cxnId="{142DD1CE-2CC3-4D83-BD10-B536EEFA9617}">
      <dgm:prSet/>
      <dgm:spPr/>
      <dgm:t>
        <a:bodyPr/>
        <a:lstStyle/>
        <a:p>
          <a:endParaRPr lang="en-US"/>
        </a:p>
      </dgm:t>
    </dgm:pt>
    <dgm:pt modelId="{C794A568-5C31-4D96-A62E-873B3C22C345}">
      <dgm:prSet/>
      <dgm:spPr/>
      <dgm:t>
        <a:bodyPr/>
        <a:lstStyle/>
        <a:p>
          <a:r>
            <a:rPr lang="en-GB"/>
            <a:t>1500 words 10% over or under. </a:t>
          </a:r>
          <a:endParaRPr lang="en-US"/>
        </a:p>
      </dgm:t>
    </dgm:pt>
    <dgm:pt modelId="{DC3F5BDA-52D3-454C-BD19-CEEFF755FE59}" type="parTrans" cxnId="{28EC9CEF-978D-4D65-AA7F-A2A0C87019A7}">
      <dgm:prSet/>
      <dgm:spPr/>
      <dgm:t>
        <a:bodyPr/>
        <a:lstStyle/>
        <a:p>
          <a:endParaRPr lang="en-US"/>
        </a:p>
      </dgm:t>
    </dgm:pt>
    <dgm:pt modelId="{7C2B19F8-0256-446B-B31D-42BF53507ABC}" type="sibTrans" cxnId="{28EC9CEF-978D-4D65-AA7F-A2A0C87019A7}">
      <dgm:prSet/>
      <dgm:spPr/>
      <dgm:t>
        <a:bodyPr/>
        <a:lstStyle/>
        <a:p>
          <a:endParaRPr lang="en-US"/>
        </a:p>
      </dgm:t>
    </dgm:pt>
    <dgm:pt modelId="{6B6EEC77-FCC3-45D3-93A8-4B51D7D23B86}" type="pres">
      <dgm:prSet presAssocID="{EE7CE40D-AE0A-4CFF-AB70-A2BFD037A36F}" presName="diagram" presStyleCnt="0">
        <dgm:presLayoutVars>
          <dgm:dir/>
          <dgm:resizeHandles val="exact"/>
        </dgm:presLayoutVars>
      </dgm:prSet>
      <dgm:spPr/>
    </dgm:pt>
    <dgm:pt modelId="{985A18E3-70BD-43BD-9585-E6C483CAAA96}" type="pres">
      <dgm:prSet presAssocID="{0220335F-EB9A-4A13-B7AE-3588F6D13618}" presName="node" presStyleLbl="node1" presStyleIdx="0" presStyleCnt="4">
        <dgm:presLayoutVars>
          <dgm:bulletEnabled val="1"/>
        </dgm:presLayoutVars>
      </dgm:prSet>
      <dgm:spPr/>
    </dgm:pt>
    <dgm:pt modelId="{055B3803-D7DC-47FD-B946-44462155E3A6}" type="pres">
      <dgm:prSet presAssocID="{1EFA5EB9-75A3-4425-AC34-981F098A947A}" presName="sibTrans" presStyleLbl="sibTrans2D1" presStyleIdx="0" presStyleCnt="3"/>
      <dgm:spPr/>
    </dgm:pt>
    <dgm:pt modelId="{9679AD4B-3B5B-4103-86D8-AD5DE84B4D8C}" type="pres">
      <dgm:prSet presAssocID="{1EFA5EB9-75A3-4425-AC34-981F098A947A}" presName="connectorText" presStyleLbl="sibTrans2D1" presStyleIdx="0" presStyleCnt="3"/>
      <dgm:spPr/>
    </dgm:pt>
    <dgm:pt modelId="{30BB6117-D8E8-4291-A7B1-FE7DAEC3E6A8}" type="pres">
      <dgm:prSet presAssocID="{5A8BA734-E35D-4822-ACAA-F69441DB3D35}" presName="node" presStyleLbl="node1" presStyleIdx="1" presStyleCnt="4">
        <dgm:presLayoutVars>
          <dgm:bulletEnabled val="1"/>
        </dgm:presLayoutVars>
      </dgm:prSet>
      <dgm:spPr/>
    </dgm:pt>
    <dgm:pt modelId="{B7C8C2D3-9AE0-48BE-AE34-3683DE5B7645}" type="pres">
      <dgm:prSet presAssocID="{4C323B53-F696-4DF4-81A6-ED699F0F051B}" presName="sibTrans" presStyleLbl="sibTrans2D1" presStyleIdx="1" presStyleCnt="3"/>
      <dgm:spPr/>
    </dgm:pt>
    <dgm:pt modelId="{D052892A-5A40-4F1B-B235-278C27413599}" type="pres">
      <dgm:prSet presAssocID="{4C323B53-F696-4DF4-81A6-ED699F0F051B}" presName="connectorText" presStyleLbl="sibTrans2D1" presStyleIdx="1" presStyleCnt="3"/>
      <dgm:spPr/>
    </dgm:pt>
    <dgm:pt modelId="{25932A2E-7785-4ED3-8229-1BEAEDFC4218}" type="pres">
      <dgm:prSet presAssocID="{448FEFDD-F04C-4573-864C-7EAE1EF9DB73}" presName="node" presStyleLbl="node1" presStyleIdx="2" presStyleCnt="4">
        <dgm:presLayoutVars>
          <dgm:bulletEnabled val="1"/>
        </dgm:presLayoutVars>
      </dgm:prSet>
      <dgm:spPr/>
    </dgm:pt>
    <dgm:pt modelId="{9E985732-CB31-4F99-A5D6-28131A98F947}" type="pres">
      <dgm:prSet presAssocID="{087997E2-1B2C-4555-B907-D1C5EACD7744}" presName="sibTrans" presStyleLbl="sibTrans2D1" presStyleIdx="2" presStyleCnt="3"/>
      <dgm:spPr/>
    </dgm:pt>
    <dgm:pt modelId="{97F86B86-FEE0-47C6-870B-B1DCF805A40B}" type="pres">
      <dgm:prSet presAssocID="{087997E2-1B2C-4555-B907-D1C5EACD7744}" presName="connectorText" presStyleLbl="sibTrans2D1" presStyleIdx="2" presStyleCnt="3"/>
      <dgm:spPr/>
    </dgm:pt>
    <dgm:pt modelId="{5516F056-F878-46F4-A2B3-55890B45AB87}" type="pres">
      <dgm:prSet presAssocID="{C794A568-5C31-4D96-A62E-873B3C22C345}" presName="node" presStyleLbl="node1" presStyleIdx="3" presStyleCnt="4">
        <dgm:presLayoutVars>
          <dgm:bulletEnabled val="1"/>
        </dgm:presLayoutVars>
      </dgm:prSet>
      <dgm:spPr/>
    </dgm:pt>
  </dgm:ptLst>
  <dgm:cxnLst>
    <dgm:cxn modelId="{8AFF233A-4887-4B22-931C-4C4EE57F958B}" srcId="{EE7CE40D-AE0A-4CFF-AB70-A2BFD037A36F}" destId="{0220335F-EB9A-4A13-B7AE-3588F6D13618}" srcOrd="0" destOrd="0" parTransId="{4F6FFCBF-2135-4E34-B6CB-81E036FF88CA}" sibTransId="{1EFA5EB9-75A3-4425-AC34-981F098A947A}"/>
    <dgm:cxn modelId="{A69BDA6F-0118-4E42-8A0C-93C37D4086A6}" type="presOf" srcId="{C794A568-5C31-4D96-A62E-873B3C22C345}" destId="{5516F056-F878-46F4-A2B3-55890B45AB87}" srcOrd="0" destOrd="0" presId="urn:microsoft.com/office/officeart/2005/8/layout/process5"/>
    <dgm:cxn modelId="{5D8F0351-0EF2-4DF3-AA9C-2406B116459E}" type="presOf" srcId="{0220335F-EB9A-4A13-B7AE-3588F6D13618}" destId="{985A18E3-70BD-43BD-9585-E6C483CAAA96}" srcOrd="0" destOrd="0" presId="urn:microsoft.com/office/officeart/2005/8/layout/process5"/>
    <dgm:cxn modelId="{4B2B8B55-FAF4-4059-9B45-1AD5FC9EC506}" type="presOf" srcId="{087997E2-1B2C-4555-B907-D1C5EACD7744}" destId="{97F86B86-FEE0-47C6-870B-B1DCF805A40B}" srcOrd="1" destOrd="0" presId="urn:microsoft.com/office/officeart/2005/8/layout/process5"/>
    <dgm:cxn modelId="{04064F56-4056-407F-8734-DACB0CF57941}" type="presOf" srcId="{5A8BA734-E35D-4822-ACAA-F69441DB3D35}" destId="{30BB6117-D8E8-4291-A7B1-FE7DAEC3E6A8}" srcOrd="0" destOrd="0" presId="urn:microsoft.com/office/officeart/2005/8/layout/process5"/>
    <dgm:cxn modelId="{ED94B359-41D2-4FBC-A81D-0C1B205F7D4A}" type="presOf" srcId="{4C323B53-F696-4DF4-81A6-ED699F0F051B}" destId="{D052892A-5A40-4F1B-B235-278C27413599}" srcOrd="1" destOrd="0" presId="urn:microsoft.com/office/officeart/2005/8/layout/process5"/>
    <dgm:cxn modelId="{A3ED1782-0605-4273-9108-86018E9C9D85}" type="presOf" srcId="{EE7CE40D-AE0A-4CFF-AB70-A2BFD037A36F}" destId="{6B6EEC77-FCC3-45D3-93A8-4B51D7D23B86}" srcOrd="0" destOrd="0" presId="urn:microsoft.com/office/officeart/2005/8/layout/process5"/>
    <dgm:cxn modelId="{26B61D82-B856-406F-9056-1D17F9897DBF}" type="presOf" srcId="{1EFA5EB9-75A3-4425-AC34-981F098A947A}" destId="{055B3803-D7DC-47FD-B946-44462155E3A6}" srcOrd="0" destOrd="0" presId="urn:microsoft.com/office/officeart/2005/8/layout/process5"/>
    <dgm:cxn modelId="{1D1E5492-8216-40F6-95E6-853E740451F0}" srcId="{EE7CE40D-AE0A-4CFF-AB70-A2BFD037A36F}" destId="{5A8BA734-E35D-4822-ACAA-F69441DB3D35}" srcOrd="1" destOrd="0" parTransId="{03153F08-6940-4A05-9227-49ABD424A37B}" sibTransId="{4C323B53-F696-4DF4-81A6-ED699F0F051B}"/>
    <dgm:cxn modelId="{692E8AC3-FE22-4DB5-AF6B-0ED4D3832A8D}" type="presOf" srcId="{1EFA5EB9-75A3-4425-AC34-981F098A947A}" destId="{9679AD4B-3B5B-4103-86D8-AD5DE84B4D8C}" srcOrd="1" destOrd="0" presId="urn:microsoft.com/office/officeart/2005/8/layout/process5"/>
    <dgm:cxn modelId="{142DD1CE-2CC3-4D83-BD10-B536EEFA9617}" srcId="{EE7CE40D-AE0A-4CFF-AB70-A2BFD037A36F}" destId="{448FEFDD-F04C-4573-864C-7EAE1EF9DB73}" srcOrd="2" destOrd="0" parTransId="{A69291F9-2625-4214-A4CE-A5A628E40C89}" sibTransId="{087997E2-1B2C-4555-B907-D1C5EACD7744}"/>
    <dgm:cxn modelId="{073BE4D7-D8A9-437B-81BB-96AD11891B79}" type="presOf" srcId="{448FEFDD-F04C-4573-864C-7EAE1EF9DB73}" destId="{25932A2E-7785-4ED3-8229-1BEAEDFC4218}" srcOrd="0" destOrd="0" presId="urn:microsoft.com/office/officeart/2005/8/layout/process5"/>
    <dgm:cxn modelId="{30820BE1-3102-49A8-82A7-6477DDB2DDEE}" type="presOf" srcId="{087997E2-1B2C-4555-B907-D1C5EACD7744}" destId="{9E985732-CB31-4F99-A5D6-28131A98F947}" srcOrd="0" destOrd="0" presId="urn:microsoft.com/office/officeart/2005/8/layout/process5"/>
    <dgm:cxn modelId="{501D4AE9-6111-4A37-BEA8-C5CD5CA0F525}" type="presOf" srcId="{4C323B53-F696-4DF4-81A6-ED699F0F051B}" destId="{B7C8C2D3-9AE0-48BE-AE34-3683DE5B7645}" srcOrd="0" destOrd="0" presId="urn:microsoft.com/office/officeart/2005/8/layout/process5"/>
    <dgm:cxn modelId="{28EC9CEF-978D-4D65-AA7F-A2A0C87019A7}" srcId="{EE7CE40D-AE0A-4CFF-AB70-A2BFD037A36F}" destId="{C794A568-5C31-4D96-A62E-873B3C22C345}" srcOrd="3" destOrd="0" parTransId="{DC3F5BDA-52D3-454C-BD19-CEEFF755FE59}" sibTransId="{7C2B19F8-0256-446B-B31D-42BF53507ABC}"/>
    <dgm:cxn modelId="{0C80CF5F-633F-445A-93A1-6FC092877013}" type="presParOf" srcId="{6B6EEC77-FCC3-45D3-93A8-4B51D7D23B86}" destId="{985A18E3-70BD-43BD-9585-E6C483CAAA96}" srcOrd="0" destOrd="0" presId="urn:microsoft.com/office/officeart/2005/8/layout/process5"/>
    <dgm:cxn modelId="{C5B024D7-ACFD-40B8-BCC6-CF7C2552BB97}" type="presParOf" srcId="{6B6EEC77-FCC3-45D3-93A8-4B51D7D23B86}" destId="{055B3803-D7DC-47FD-B946-44462155E3A6}" srcOrd="1" destOrd="0" presId="urn:microsoft.com/office/officeart/2005/8/layout/process5"/>
    <dgm:cxn modelId="{74D51289-9CBE-47A0-86DB-C102FD114487}" type="presParOf" srcId="{055B3803-D7DC-47FD-B946-44462155E3A6}" destId="{9679AD4B-3B5B-4103-86D8-AD5DE84B4D8C}" srcOrd="0" destOrd="0" presId="urn:microsoft.com/office/officeart/2005/8/layout/process5"/>
    <dgm:cxn modelId="{FD833317-959D-4136-857C-3E3DA3633E9E}" type="presParOf" srcId="{6B6EEC77-FCC3-45D3-93A8-4B51D7D23B86}" destId="{30BB6117-D8E8-4291-A7B1-FE7DAEC3E6A8}" srcOrd="2" destOrd="0" presId="urn:microsoft.com/office/officeart/2005/8/layout/process5"/>
    <dgm:cxn modelId="{37557AC6-D560-489F-BE87-47743345CC8F}" type="presParOf" srcId="{6B6EEC77-FCC3-45D3-93A8-4B51D7D23B86}" destId="{B7C8C2D3-9AE0-48BE-AE34-3683DE5B7645}" srcOrd="3" destOrd="0" presId="urn:microsoft.com/office/officeart/2005/8/layout/process5"/>
    <dgm:cxn modelId="{3FF062E3-BF37-4D51-8D29-8A09E8781184}" type="presParOf" srcId="{B7C8C2D3-9AE0-48BE-AE34-3683DE5B7645}" destId="{D052892A-5A40-4F1B-B235-278C27413599}" srcOrd="0" destOrd="0" presId="urn:microsoft.com/office/officeart/2005/8/layout/process5"/>
    <dgm:cxn modelId="{A4E2A86A-47CD-43FB-A9CD-E19BFADB8F84}" type="presParOf" srcId="{6B6EEC77-FCC3-45D3-93A8-4B51D7D23B86}" destId="{25932A2E-7785-4ED3-8229-1BEAEDFC4218}" srcOrd="4" destOrd="0" presId="urn:microsoft.com/office/officeart/2005/8/layout/process5"/>
    <dgm:cxn modelId="{CB1F400D-5622-4380-9380-72CC15DC841B}" type="presParOf" srcId="{6B6EEC77-FCC3-45D3-93A8-4B51D7D23B86}" destId="{9E985732-CB31-4F99-A5D6-28131A98F947}" srcOrd="5" destOrd="0" presId="urn:microsoft.com/office/officeart/2005/8/layout/process5"/>
    <dgm:cxn modelId="{7CE718F6-2999-47C8-8662-2E8292DF3532}" type="presParOf" srcId="{9E985732-CB31-4F99-A5D6-28131A98F947}" destId="{97F86B86-FEE0-47C6-870B-B1DCF805A40B}" srcOrd="0" destOrd="0" presId="urn:microsoft.com/office/officeart/2005/8/layout/process5"/>
    <dgm:cxn modelId="{C5852B9E-940D-41C1-9D17-C847D04C67A0}" type="presParOf" srcId="{6B6EEC77-FCC3-45D3-93A8-4B51D7D23B86}" destId="{5516F056-F878-46F4-A2B3-55890B45AB8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204D53-9296-4A5D-9A1D-79728F8324E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9120E8-5208-4146-9766-06F528017D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10-15 references.</a:t>
          </a:r>
          <a:endParaRPr lang="en-US"/>
        </a:p>
      </dgm:t>
    </dgm:pt>
    <dgm:pt modelId="{4E1A2A82-E162-4E9A-8234-E45E9D4E481D}" type="parTrans" cxnId="{08F94A1E-FADB-40BB-9E9A-4C774F522F0D}">
      <dgm:prSet/>
      <dgm:spPr/>
      <dgm:t>
        <a:bodyPr/>
        <a:lstStyle/>
        <a:p>
          <a:endParaRPr lang="en-US"/>
        </a:p>
      </dgm:t>
    </dgm:pt>
    <dgm:pt modelId="{88015175-F38D-41B8-AF69-5194939C0842}" type="sibTrans" cxnId="{08F94A1E-FADB-40BB-9E9A-4C774F522F0D}">
      <dgm:prSet/>
      <dgm:spPr/>
      <dgm:t>
        <a:bodyPr/>
        <a:lstStyle/>
        <a:p>
          <a:endParaRPr lang="en-US"/>
        </a:p>
      </dgm:t>
    </dgm:pt>
    <dgm:pt modelId="{BF49DF49-F28E-459B-8FBB-7EF6818894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Mixture of sources. </a:t>
          </a:r>
          <a:endParaRPr lang="en-US"/>
        </a:p>
      </dgm:t>
    </dgm:pt>
    <dgm:pt modelId="{D018289C-DE0A-44A4-A3F9-3AEF01463968}" type="parTrans" cxnId="{F5428DF9-4E1A-4914-88CF-3159EC01F17E}">
      <dgm:prSet/>
      <dgm:spPr/>
      <dgm:t>
        <a:bodyPr/>
        <a:lstStyle/>
        <a:p>
          <a:endParaRPr lang="en-US"/>
        </a:p>
      </dgm:t>
    </dgm:pt>
    <dgm:pt modelId="{BC083A75-7725-4FC1-BE0B-E34FDA1F0522}" type="sibTrans" cxnId="{F5428DF9-4E1A-4914-88CF-3159EC01F17E}">
      <dgm:prSet/>
      <dgm:spPr/>
      <dgm:t>
        <a:bodyPr/>
        <a:lstStyle/>
        <a:p>
          <a:endParaRPr lang="en-US"/>
        </a:p>
      </dgm:t>
    </dgm:pt>
    <dgm:pt modelId="{CE77556B-5FA3-41F7-9838-2ABA4E7CB9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Including books, journals, articles, and websites.</a:t>
          </a:r>
          <a:endParaRPr lang="en-US"/>
        </a:p>
      </dgm:t>
    </dgm:pt>
    <dgm:pt modelId="{FF9CF03C-78C5-4004-9C03-B4FD6BA21DC7}" type="parTrans" cxnId="{B1D4DDAE-48FE-4D1E-B940-B45DECE0FB17}">
      <dgm:prSet/>
      <dgm:spPr/>
      <dgm:t>
        <a:bodyPr/>
        <a:lstStyle/>
        <a:p>
          <a:endParaRPr lang="en-US"/>
        </a:p>
      </dgm:t>
    </dgm:pt>
    <dgm:pt modelId="{7302C1E8-BAEC-4728-93B5-B958401824BA}" type="sibTrans" cxnId="{B1D4DDAE-48FE-4D1E-B940-B45DECE0FB17}">
      <dgm:prSet/>
      <dgm:spPr/>
      <dgm:t>
        <a:bodyPr/>
        <a:lstStyle/>
        <a:p>
          <a:endParaRPr lang="en-US"/>
        </a:p>
      </dgm:t>
    </dgm:pt>
    <dgm:pt modelId="{647B472F-4E6F-4898-A7D1-A49261208A32}" type="pres">
      <dgm:prSet presAssocID="{B1204D53-9296-4A5D-9A1D-79728F8324EB}" presName="root" presStyleCnt="0">
        <dgm:presLayoutVars>
          <dgm:dir/>
          <dgm:resizeHandles val="exact"/>
        </dgm:presLayoutVars>
      </dgm:prSet>
      <dgm:spPr/>
    </dgm:pt>
    <dgm:pt modelId="{BA5A394A-C585-4505-915F-1A6C77E653B4}" type="pres">
      <dgm:prSet presAssocID="{789120E8-5208-4146-9766-06F528017D82}" presName="compNode" presStyleCnt="0"/>
      <dgm:spPr/>
    </dgm:pt>
    <dgm:pt modelId="{650BC03A-5936-4E33-A9D1-A9A65A9D9A7A}" type="pres">
      <dgm:prSet presAssocID="{789120E8-5208-4146-9766-06F528017D82}" presName="bgRect" presStyleLbl="bgShp" presStyleIdx="0" presStyleCnt="3"/>
      <dgm:spPr/>
    </dgm:pt>
    <dgm:pt modelId="{D838C8C9-E491-4D14-899E-4C356CD1D4A3}" type="pres">
      <dgm:prSet presAssocID="{789120E8-5208-4146-9766-06F528017D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D4B0DC8-4901-437A-8E58-4AD2DB51E6E9}" type="pres">
      <dgm:prSet presAssocID="{789120E8-5208-4146-9766-06F528017D82}" presName="spaceRect" presStyleCnt="0"/>
      <dgm:spPr/>
    </dgm:pt>
    <dgm:pt modelId="{C12C86DD-A38E-4EEF-84CA-0FEBA5914719}" type="pres">
      <dgm:prSet presAssocID="{789120E8-5208-4146-9766-06F528017D82}" presName="parTx" presStyleLbl="revTx" presStyleIdx="0" presStyleCnt="3">
        <dgm:presLayoutVars>
          <dgm:chMax val="0"/>
          <dgm:chPref val="0"/>
        </dgm:presLayoutVars>
      </dgm:prSet>
      <dgm:spPr/>
    </dgm:pt>
    <dgm:pt modelId="{A1FD953C-9262-4EFA-8047-5B9C0B2FA9E1}" type="pres">
      <dgm:prSet presAssocID="{88015175-F38D-41B8-AF69-5194939C0842}" presName="sibTrans" presStyleCnt="0"/>
      <dgm:spPr/>
    </dgm:pt>
    <dgm:pt modelId="{A60F9AC6-9D58-4E10-BF28-58DD93AA8614}" type="pres">
      <dgm:prSet presAssocID="{BF49DF49-F28E-459B-8FBB-7EF68188949A}" presName="compNode" presStyleCnt="0"/>
      <dgm:spPr/>
    </dgm:pt>
    <dgm:pt modelId="{7A8BD71D-58F1-4A21-B486-F7F618296E78}" type="pres">
      <dgm:prSet presAssocID="{BF49DF49-F28E-459B-8FBB-7EF68188949A}" presName="bgRect" presStyleLbl="bgShp" presStyleIdx="1" presStyleCnt="3"/>
      <dgm:spPr/>
    </dgm:pt>
    <dgm:pt modelId="{0D9D9FDF-F268-4130-B5FD-3F19370F6A31}" type="pres">
      <dgm:prSet presAssocID="{BF49DF49-F28E-459B-8FBB-7EF68188949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8B50BA75-A831-4658-B1A4-50E70099A289}" type="pres">
      <dgm:prSet presAssocID="{BF49DF49-F28E-459B-8FBB-7EF68188949A}" presName="spaceRect" presStyleCnt="0"/>
      <dgm:spPr/>
    </dgm:pt>
    <dgm:pt modelId="{6236D341-A144-4555-AFA7-58A7FA5291D9}" type="pres">
      <dgm:prSet presAssocID="{BF49DF49-F28E-459B-8FBB-7EF68188949A}" presName="parTx" presStyleLbl="revTx" presStyleIdx="1" presStyleCnt="3">
        <dgm:presLayoutVars>
          <dgm:chMax val="0"/>
          <dgm:chPref val="0"/>
        </dgm:presLayoutVars>
      </dgm:prSet>
      <dgm:spPr/>
    </dgm:pt>
    <dgm:pt modelId="{4210AE76-069A-4736-B01B-8811B515AC28}" type="pres">
      <dgm:prSet presAssocID="{BC083A75-7725-4FC1-BE0B-E34FDA1F0522}" presName="sibTrans" presStyleCnt="0"/>
      <dgm:spPr/>
    </dgm:pt>
    <dgm:pt modelId="{66B1B1A8-239A-499C-89E9-33AEA3AB8AA8}" type="pres">
      <dgm:prSet presAssocID="{CE77556B-5FA3-41F7-9838-2ABA4E7CB938}" presName="compNode" presStyleCnt="0"/>
      <dgm:spPr/>
    </dgm:pt>
    <dgm:pt modelId="{E5512D34-37EB-4237-801A-B015FE1AA7C7}" type="pres">
      <dgm:prSet presAssocID="{CE77556B-5FA3-41F7-9838-2ABA4E7CB938}" presName="bgRect" presStyleLbl="bgShp" presStyleIdx="2" presStyleCnt="3"/>
      <dgm:spPr/>
    </dgm:pt>
    <dgm:pt modelId="{9C85EA76-A1FF-4A62-B908-3B05EA3A0A7F}" type="pres">
      <dgm:prSet presAssocID="{CE77556B-5FA3-41F7-9838-2ABA4E7CB9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50532855-82E1-4283-A2FD-79C3EF5B2E5B}" type="pres">
      <dgm:prSet presAssocID="{CE77556B-5FA3-41F7-9838-2ABA4E7CB938}" presName="spaceRect" presStyleCnt="0"/>
      <dgm:spPr/>
    </dgm:pt>
    <dgm:pt modelId="{2A11E485-2D50-49CB-8B92-0FC1B463A86B}" type="pres">
      <dgm:prSet presAssocID="{CE77556B-5FA3-41F7-9838-2ABA4E7CB93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8F94A1E-FADB-40BB-9E9A-4C774F522F0D}" srcId="{B1204D53-9296-4A5D-9A1D-79728F8324EB}" destId="{789120E8-5208-4146-9766-06F528017D82}" srcOrd="0" destOrd="0" parTransId="{4E1A2A82-E162-4E9A-8234-E45E9D4E481D}" sibTransId="{88015175-F38D-41B8-AF69-5194939C0842}"/>
    <dgm:cxn modelId="{F6977838-8322-45CD-AA5A-9D21C1428DC5}" type="presOf" srcId="{789120E8-5208-4146-9766-06F528017D82}" destId="{C12C86DD-A38E-4EEF-84CA-0FEBA5914719}" srcOrd="0" destOrd="0" presId="urn:microsoft.com/office/officeart/2018/2/layout/IconVerticalSolidList"/>
    <dgm:cxn modelId="{3DC22141-4CDF-451A-B043-DC5C80D4BA8A}" type="presOf" srcId="{BF49DF49-F28E-459B-8FBB-7EF68188949A}" destId="{6236D341-A144-4555-AFA7-58A7FA5291D9}" srcOrd="0" destOrd="0" presId="urn:microsoft.com/office/officeart/2018/2/layout/IconVerticalSolidList"/>
    <dgm:cxn modelId="{B1D4DDAE-48FE-4D1E-B940-B45DECE0FB17}" srcId="{B1204D53-9296-4A5D-9A1D-79728F8324EB}" destId="{CE77556B-5FA3-41F7-9838-2ABA4E7CB938}" srcOrd="2" destOrd="0" parTransId="{FF9CF03C-78C5-4004-9C03-B4FD6BA21DC7}" sibTransId="{7302C1E8-BAEC-4728-93B5-B958401824BA}"/>
    <dgm:cxn modelId="{E627D9B0-21E4-4C6B-9748-52C062830316}" type="presOf" srcId="{CE77556B-5FA3-41F7-9838-2ABA4E7CB938}" destId="{2A11E485-2D50-49CB-8B92-0FC1B463A86B}" srcOrd="0" destOrd="0" presId="urn:microsoft.com/office/officeart/2018/2/layout/IconVerticalSolidList"/>
    <dgm:cxn modelId="{72AEFCB1-E259-4F61-9962-95AB200EB509}" type="presOf" srcId="{B1204D53-9296-4A5D-9A1D-79728F8324EB}" destId="{647B472F-4E6F-4898-A7D1-A49261208A32}" srcOrd="0" destOrd="0" presId="urn:microsoft.com/office/officeart/2018/2/layout/IconVerticalSolidList"/>
    <dgm:cxn modelId="{F5428DF9-4E1A-4914-88CF-3159EC01F17E}" srcId="{B1204D53-9296-4A5D-9A1D-79728F8324EB}" destId="{BF49DF49-F28E-459B-8FBB-7EF68188949A}" srcOrd="1" destOrd="0" parTransId="{D018289C-DE0A-44A4-A3F9-3AEF01463968}" sibTransId="{BC083A75-7725-4FC1-BE0B-E34FDA1F0522}"/>
    <dgm:cxn modelId="{30D8FAD1-5026-4E6F-81E8-3F4845052C31}" type="presParOf" srcId="{647B472F-4E6F-4898-A7D1-A49261208A32}" destId="{BA5A394A-C585-4505-915F-1A6C77E653B4}" srcOrd="0" destOrd="0" presId="urn:microsoft.com/office/officeart/2018/2/layout/IconVerticalSolidList"/>
    <dgm:cxn modelId="{4EDD9E5A-AB7D-4994-87CE-ABE11BE7D243}" type="presParOf" srcId="{BA5A394A-C585-4505-915F-1A6C77E653B4}" destId="{650BC03A-5936-4E33-A9D1-A9A65A9D9A7A}" srcOrd="0" destOrd="0" presId="urn:microsoft.com/office/officeart/2018/2/layout/IconVerticalSolidList"/>
    <dgm:cxn modelId="{97D248F6-1822-4145-96D6-EB0191401CFA}" type="presParOf" srcId="{BA5A394A-C585-4505-915F-1A6C77E653B4}" destId="{D838C8C9-E491-4D14-899E-4C356CD1D4A3}" srcOrd="1" destOrd="0" presId="urn:microsoft.com/office/officeart/2018/2/layout/IconVerticalSolidList"/>
    <dgm:cxn modelId="{CADE43D6-65F3-4801-BC68-C36CEC6BFB23}" type="presParOf" srcId="{BA5A394A-C585-4505-915F-1A6C77E653B4}" destId="{AD4B0DC8-4901-437A-8E58-4AD2DB51E6E9}" srcOrd="2" destOrd="0" presId="urn:microsoft.com/office/officeart/2018/2/layout/IconVerticalSolidList"/>
    <dgm:cxn modelId="{7C50B076-9503-4985-94C5-5A3F47CCE219}" type="presParOf" srcId="{BA5A394A-C585-4505-915F-1A6C77E653B4}" destId="{C12C86DD-A38E-4EEF-84CA-0FEBA5914719}" srcOrd="3" destOrd="0" presId="urn:microsoft.com/office/officeart/2018/2/layout/IconVerticalSolidList"/>
    <dgm:cxn modelId="{30648777-83AD-48DD-B5C9-6AF1D08701BE}" type="presParOf" srcId="{647B472F-4E6F-4898-A7D1-A49261208A32}" destId="{A1FD953C-9262-4EFA-8047-5B9C0B2FA9E1}" srcOrd="1" destOrd="0" presId="urn:microsoft.com/office/officeart/2018/2/layout/IconVerticalSolidList"/>
    <dgm:cxn modelId="{9F3FEDA1-C436-48E4-8F0C-957500532F65}" type="presParOf" srcId="{647B472F-4E6F-4898-A7D1-A49261208A32}" destId="{A60F9AC6-9D58-4E10-BF28-58DD93AA8614}" srcOrd="2" destOrd="0" presId="urn:microsoft.com/office/officeart/2018/2/layout/IconVerticalSolidList"/>
    <dgm:cxn modelId="{BCFF52F0-D43F-46FD-B1D6-935F3D14E66F}" type="presParOf" srcId="{A60F9AC6-9D58-4E10-BF28-58DD93AA8614}" destId="{7A8BD71D-58F1-4A21-B486-F7F618296E78}" srcOrd="0" destOrd="0" presId="urn:microsoft.com/office/officeart/2018/2/layout/IconVerticalSolidList"/>
    <dgm:cxn modelId="{3E3E7A1E-BC0F-4C1C-A700-B74F336D1D24}" type="presParOf" srcId="{A60F9AC6-9D58-4E10-BF28-58DD93AA8614}" destId="{0D9D9FDF-F268-4130-B5FD-3F19370F6A31}" srcOrd="1" destOrd="0" presId="urn:microsoft.com/office/officeart/2018/2/layout/IconVerticalSolidList"/>
    <dgm:cxn modelId="{66B8EB75-9E9A-47AA-851B-AD36820C6EE0}" type="presParOf" srcId="{A60F9AC6-9D58-4E10-BF28-58DD93AA8614}" destId="{8B50BA75-A831-4658-B1A4-50E70099A289}" srcOrd="2" destOrd="0" presId="urn:microsoft.com/office/officeart/2018/2/layout/IconVerticalSolidList"/>
    <dgm:cxn modelId="{255659EF-A59B-43BF-91F7-2A7155656AFD}" type="presParOf" srcId="{A60F9AC6-9D58-4E10-BF28-58DD93AA8614}" destId="{6236D341-A144-4555-AFA7-58A7FA5291D9}" srcOrd="3" destOrd="0" presId="urn:microsoft.com/office/officeart/2018/2/layout/IconVerticalSolidList"/>
    <dgm:cxn modelId="{93C06B89-0098-4DD4-B5DC-1E37256D3C85}" type="presParOf" srcId="{647B472F-4E6F-4898-A7D1-A49261208A32}" destId="{4210AE76-069A-4736-B01B-8811B515AC28}" srcOrd="3" destOrd="0" presId="urn:microsoft.com/office/officeart/2018/2/layout/IconVerticalSolidList"/>
    <dgm:cxn modelId="{AB1F736E-B605-4FAC-9FF8-D872C41B184A}" type="presParOf" srcId="{647B472F-4E6F-4898-A7D1-A49261208A32}" destId="{66B1B1A8-239A-499C-89E9-33AEA3AB8AA8}" srcOrd="4" destOrd="0" presId="urn:microsoft.com/office/officeart/2018/2/layout/IconVerticalSolidList"/>
    <dgm:cxn modelId="{E1B06745-C0F3-4711-A8DC-191EA07E98A5}" type="presParOf" srcId="{66B1B1A8-239A-499C-89E9-33AEA3AB8AA8}" destId="{E5512D34-37EB-4237-801A-B015FE1AA7C7}" srcOrd="0" destOrd="0" presId="urn:microsoft.com/office/officeart/2018/2/layout/IconVerticalSolidList"/>
    <dgm:cxn modelId="{96952BA2-5155-49A9-9437-F6B994FCB0EB}" type="presParOf" srcId="{66B1B1A8-239A-499C-89E9-33AEA3AB8AA8}" destId="{9C85EA76-A1FF-4A62-B908-3B05EA3A0A7F}" srcOrd="1" destOrd="0" presId="urn:microsoft.com/office/officeart/2018/2/layout/IconVerticalSolidList"/>
    <dgm:cxn modelId="{4BD25A0D-CBD5-43AC-A000-D429541C31DE}" type="presParOf" srcId="{66B1B1A8-239A-499C-89E9-33AEA3AB8AA8}" destId="{50532855-82E1-4283-A2FD-79C3EF5B2E5B}" srcOrd="2" destOrd="0" presId="urn:microsoft.com/office/officeart/2018/2/layout/IconVerticalSolidList"/>
    <dgm:cxn modelId="{E409174E-DBD6-475D-A8CE-EBFFF7328E41}" type="presParOf" srcId="{66B1B1A8-239A-499C-89E9-33AEA3AB8AA8}" destId="{2A11E485-2D50-49CB-8B92-0FC1B463A8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747CE7-BE9D-4506-A9D6-4B471CB8E807}">
      <dsp:nvSpPr>
        <dsp:cNvPr id="0" name=""/>
        <dsp:cNvSpPr/>
      </dsp:nvSpPr>
      <dsp:spPr>
        <a:xfrm>
          <a:off x="0" y="0"/>
          <a:ext cx="7306530" cy="674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is meant by the term criminal justice system? (This include a general definition, types of courts and crimes dealt with by the criminal justice system)</a:t>
          </a:r>
          <a:endParaRPr lang="en-US" sz="1600" kern="1200"/>
        </a:p>
      </dsp:txBody>
      <dsp:txXfrm>
        <a:off x="19756" y="19756"/>
        <a:ext cx="6499741" cy="635017"/>
      </dsp:txXfrm>
    </dsp:sp>
    <dsp:sp modelId="{2FE4C5C5-7D57-4209-85D1-941690EC16E3}">
      <dsp:nvSpPr>
        <dsp:cNvPr id="0" name=""/>
        <dsp:cNvSpPr/>
      </dsp:nvSpPr>
      <dsp:spPr>
        <a:xfrm>
          <a:off x="545617" y="768213"/>
          <a:ext cx="7306530" cy="674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Current issues with the criminal justice system. (Recent issues) </a:t>
          </a:r>
          <a:endParaRPr lang="en-US" sz="1600" kern="1200"/>
        </a:p>
      </dsp:txBody>
      <dsp:txXfrm>
        <a:off x="565373" y="787969"/>
        <a:ext cx="6282956" cy="635017"/>
      </dsp:txXfrm>
    </dsp:sp>
    <dsp:sp modelId="{21C4B4D5-150A-4C12-855C-241AA11154E8}">
      <dsp:nvSpPr>
        <dsp:cNvPr id="0" name=""/>
        <dsp:cNvSpPr/>
      </dsp:nvSpPr>
      <dsp:spPr>
        <a:xfrm>
          <a:off x="1091235" y="1536427"/>
          <a:ext cx="7306530" cy="674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Key benefits of the criminal justice system. (Recent benefits) </a:t>
          </a:r>
          <a:endParaRPr lang="en-US" sz="1600" kern="1200"/>
        </a:p>
      </dsp:txBody>
      <dsp:txXfrm>
        <a:off x="1110991" y="1556183"/>
        <a:ext cx="6282956" cy="635017"/>
      </dsp:txXfrm>
    </dsp:sp>
    <dsp:sp modelId="{CE708266-274D-422C-874E-08162BCEBFD8}">
      <dsp:nvSpPr>
        <dsp:cNvPr id="0" name=""/>
        <dsp:cNvSpPr/>
      </dsp:nvSpPr>
      <dsp:spPr>
        <a:xfrm>
          <a:off x="1636852" y="2304641"/>
          <a:ext cx="7306530" cy="674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Reform suggestions. </a:t>
          </a:r>
          <a:endParaRPr lang="en-US" sz="1600" kern="1200"/>
        </a:p>
      </dsp:txBody>
      <dsp:txXfrm>
        <a:off x="1656608" y="2324397"/>
        <a:ext cx="6282956" cy="635017"/>
      </dsp:txXfrm>
    </dsp:sp>
    <dsp:sp modelId="{D4E0486B-9DE6-41A2-B70B-D695E03A4D34}">
      <dsp:nvSpPr>
        <dsp:cNvPr id="0" name=""/>
        <dsp:cNvSpPr/>
      </dsp:nvSpPr>
      <dsp:spPr>
        <a:xfrm>
          <a:off x="2182470" y="3072854"/>
          <a:ext cx="7306530" cy="674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Summary/ Conclusion. </a:t>
          </a:r>
          <a:endParaRPr lang="en-US" sz="1600" kern="1200"/>
        </a:p>
      </dsp:txBody>
      <dsp:txXfrm>
        <a:off x="2202226" y="3092610"/>
        <a:ext cx="6282956" cy="635017"/>
      </dsp:txXfrm>
    </dsp:sp>
    <dsp:sp modelId="{3F8ACDE6-42E3-42CF-A8CD-646DDF5CA56A}">
      <dsp:nvSpPr>
        <dsp:cNvPr id="0" name=""/>
        <dsp:cNvSpPr/>
      </dsp:nvSpPr>
      <dsp:spPr>
        <a:xfrm>
          <a:off x="6868086" y="492780"/>
          <a:ext cx="438443" cy="438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66736" y="492780"/>
        <a:ext cx="241143" cy="329928"/>
      </dsp:txXfrm>
    </dsp:sp>
    <dsp:sp modelId="{7C6DC369-3308-439C-9672-08430ECFE3EC}">
      <dsp:nvSpPr>
        <dsp:cNvPr id="0" name=""/>
        <dsp:cNvSpPr/>
      </dsp:nvSpPr>
      <dsp:spPr>
        <a:xfrm>
          <a:off x="7413703" y="1260994"/>
          <a:ext cx="438443" cy="438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512353" y="1260994"/>
        <a:ext cx="241143" cy="329928"/>
      </dsp:txXfrm>
    </dsp:sp>
    <dsp:sp modelId="{A2E3E7C9-8CF6-4F96-919B-FF61CB76D429}">
      <dsp:nvSpPr>
        <dsp:cNvPr id="0" name=""/>
        <dsp:cNvSpPr/>
      </dsp:nvSpPr>
      <dsp:spPr>
        <a:xfrm>
          <a:off x="7959321" y="2017966"/>
          <a:ext cx="438443" cy="438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57971" y="2017966"/>
        <a:ext cx="241143" cy="329928"/>
      </dsp:txXfrm>
    </dsp:sp>
    <dsp:sp modelId="{3A553D51-B924-4381-9B3C-0BDF23007379}">
      <dsp:nvSpPr>
        <dsp:cNvPr id="0" name=""/>
        <dsp:cNvSpPr/>
      </dsp:nvSpPr>
      <dsp:spPr>
        <a:xfrm>
          <a:off x="8504938" y="2793674"/>
          <a:ext cx="438443" cy="438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03588" y="2793674"/>
        <a:ext cx="241143" cy="3299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0E71A-EC71-4CDE-99B0-8BBD192B15FD}">
      <dsp:nvSpPr>
        <dsp:cNvPr id="0" name=""/>
        <dsp:cNvSpPr/>
      </dsp:nvSpPr>
      <dsp:spPr>
        <a:xfrm>
          <a:off x="0" y="581"/>
          <a:ext cx="5283200" cy="13599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D6B90-2740-4CB6-9EF9-1F710D25BECB}">
      <dsp:nvSpPr>
        <dsp:cNvPr id="0" name=""/>
        <dsp:cNvSpPr/>
      </dsp:nvSpPr>
      <dsp:spPr>
        <a:xfrm>
          <a:off x="411378" y="306565"/>
          <a:ext cx="747960" cy="747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4B6D8-03DD-452E-A696-1AB2D8822BE0}">
      <dsp:nvSpPr>
        <dsp:cNvPr id="0" name=""/>
        <dsp:cNvSpPr/>
      </dsp:nvSpPr>
      <dsp:spPr>
        <a:xfrm>
          <a:off x="1570717" y="581"/>
          <a:ext cx="3712482" cy="1359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926" tIns="143926" rIns="143926" bIns="1439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 issue with the justice system;</a:t>
          </a:r>
          <a:endParaRPr lang="en-US" sz="1900" kern="1200"/>
        </a:p>
      </dsp:txBody>
      <dsp:txXfrm>
        <a:off x="1570717" y="581"/>
        <a:ext cx="3712482" cy="1359928"/>
      </dsp:txXfrm>
    </dsp:sp>
    <dsp:sp modelId="{F9F62AF3-C000-4563-8D26-3625132D4492}">
      <dsp:nvSpPr>
        <dsp:cNvPr id="0" name=""/>
        <dsp:cNvSpPr/>
      </dsp:nvSpPr>
      <dsp:spPr>
        <a:xfrm>
          <a:off x="0" y="1700491"/>
          <a:ext cx="5283200" cy="13599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8EB00-F509-406F-A080-5FFD1EAC0A4F}">
      <dsp:nvSpPr>
        <dsp:cNvPr id="0" name=""/>
        <dsp:cNvSpPr/>
      </dsp:nvSpPr>
      <dsp:spPr>
        <a:xfrm>
          <a:off x="411378" y="2006475"/>
          <a:ext cx="747960" cy="747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AD130-4C5B-48D5-9ED0-7BF84A9ABE0B}">
      <dsp:nvSpPr>
        <dsp:cNvPr id="0" name=""/>
        <dsp:cNvSpPr/>
      </dsp:nvSpPr>
      <dsp:spPr>
        <a:xfrm>
          <a:off x="1570717" y="1700491"/>
          <a:ext cx="3712482" cy="1359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926" tIns="143926" rIns="143926" bIns="1439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Lack of criminal law lawyers in the United Kingdom. This is having an impact on the justice system. </a:t>
          </a:r>
          <a:endParaRPr lang="en-US" sz="1900" kern="1200"/>
        </a:p>
      </dsp:txBody>
      <dsp:txXfrm>
        <a:off x="1570717" y="1700491"/>
        <a:ext cx="3712482" cy="1359928"/>
      </dsp:txXfrm>
    </dsp:sp>
    <dsp:sp modelId="{B0F90E40-4AA5-420E-AA85-F3849D081B1C}">
      <dsp:nvSpPr>
        <dsp:cNvPr id="0" name=""/>
        <dsp:cNvSpPr/>
      </dsp:nvSpPr>
      <dsp:spPr>
        <a:xfrm>
          <a:off x="0" y="3400402"/>
          <a:ext cx="5283200" cy="13599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FBAED-4BFB-4439-9AB5-63B474488FF2}">
      <dsp:nvSpPr>
        <dsp:cNvPr id="0" name=""/>
        <dsp:cNvSpPr/>
      </dsp:nvSpPr>
      <dsp:spPr>
        <a:xfrm>
          <a:off x="411378" y="3706386"/>
          <a:ext cx="747960" cy="747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717DD-9444-4703-8544-A242A1F622B9}">
      <dsp:nvSpPr>
        <dsp:cNvPr id="0" name=""/>
        <dsp:cNvSpPr/>
      </dsp:nvSpPr>
      <dsp:spPr>
        <a:xfrm>
          <a:off x="1570717" y="3400402"/>
          <a:ext cx="3712482" cy="1359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926" tIns="143926" rIns="143926" bIns="1439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Reform suggestions? – Inform people about being a criminal law lawyer.  </a:t>
          </a:r>
          <a:endParaRPr lang="en-US" sz="1900" kern="1200"/>
        </a:p>
      </dsp:txBody>
      <dsp:txXfrm>
        <a:off x="1570717" y="3400402"/>
        <a:ext cx="3712482" cy="13599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CC7CC-4024-4623-AA53-B79DBDEB2BCB}">
      <dsp:nvSpPr>
        <dsp:cNvPr id="0" name=""/>
        <dsp:cNvSpPr/>
      </dsp:nvSpPr>
      <dsp:spPr>
        <a:xfrm>
          <a:off x="1234499" y="30652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E5DD5-3156-4F0D-9519-D3408447426B}">
      <dsp:nvSpPr>
        <dsp:cNvPr id="0" name=""/>
        <dsp:cNvSpPr/>
      </dsp:nvSpPr>
      <dsp:spPr>
        <a:xfrm>
          <a:off x="46499" y="272085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 key benefit of the justice system; </a:t>
          </a:r>
          <a:endParaRPr lang="en-US" sz="2200" kern="1200"/>
        </a:p>
      </dsp:txBody>
      <dsp:txXfrm>
        <a:off x="46499" y="2720854"/>
        <a:ext cx="4320000" cy="720000"/>
      </dsp:txXfrm>
    </dsp:sp>
    <dsp:sp modelId="{9664826B-3304-444E-B7BE-9AE513EA7F5E}">
      <dsp:nvSpPr>
        <dsp:cNvPr id="0" name=""/>
        <dsp:cNvSpPr/>
      </dsp:nvSpPr>
      <dsp:spPr>
        <a:xfrm>
          <a:off x="6310500" y="30652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B03B50-06DF-497F-8E63-432C31546126}">
      <dsp:nvSpPr>
        <dsp:cNvPr id="0" name=""/>
        <dsp:cNvSpPr/>
      </dsp:nvSpPr>
      <dsp:spPr>
        <a:xfrm>
          <a:off x="5122500" y="272085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of a jury – public voice within the court room. </a:t>
          </a:r>
          <a:endParaRPr lang="en-US" sz="2200" kern="1200"/>
        </a:p>
      </dsp:txBody>
      <dsp:txXfrm>
        <a:off x="5122500" y="2720854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A18E3-70BD-43BD-9585-E6C483CAAA96}">
      <dsp:nvSpPr>
        <dsp:cNvPr id="0" name=""/>
        <dsp:cNvSpPr/>
      </dsp:nvSpPr>
      <dsp:spPr>
        <a:xfrm>
          <a:off x="298847" y="1838"/>
          <a:ext cx="2339816" cy="1403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Referencing is key, </a:t>
          </a:r>
          <a:endParaRPr lang="en-US" sz="2100" kern="1200"/>
        </a:p>
      </dsp:txBody>
      <dsp:txXfrm>
        <a:off x="339966" y="42957"/>
        <a:ext cx="2257578" cy="1321652"/>
      </dsp:txXfrm>
    </dsp:sp>
    <dsp:sp modelId="{055B3803-D7DC-47FD-B946-44462155E3A6}">
      <dsp:nvSpPr>
        <dsp:cNvPr id="0" name=""/>
        <dsp:cNvSpPr/>
      </dsp:nvSpPr>
      <dsp:spPr>
        <a:xfrm>
          <a:off x="2844568" y="413646"/>
          <a:ext cx="496041" cy="580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844568" y="529701"/>
        <a:ext cx="347229" cy="348164"/>
      </dsp:txXfrm>
    </dsp:sp>
    <dsp:sp modelId="{30BB6117-D8E8-4291-A7B1-FE7DAEC3E6A8}">
      <dsp:nvSpPr>
        <dsp:cNvPr id="0" name=""/>
        <dsp:cNvSpPr/>
      </dsp:nvSpPr>
      <dsp:spPr>
        <a:xfrm>
          <a:off x="3574591" y="1838"/>
          <a:ext cx="2339816" cy="1403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text citations are needed and need to be correct. </a:t>
          </a:r>
          <a:endParaRPr lang="en-US" sz="2100" kern="1200"/>
        </a:p>
      </dsp:txBody>
      <dsp:txXfrm>
        <a:off x="3615710" y="42957"/>
        <a:ext cx="2257578" cy="1321652"/>
      </dsp:txXfrm>
    </dsp:sp>
    <dsp:sp modelId="{B7C8C2D3-9AE0-48BE-AE34-3683DE5B7645}">
      <dsp:nvSpPr>
        <dsp:cNvPr id="0" name=""/>
        <dsp:cNvSpPr/>
      </dsp:nvSpPr>
      <dsp:spPr>
        <a:xfrm>
          <a:off x="6120312" y="413646"/>
          <a:ext cx="496041" cy="580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120312" y="529701"/>
        <a:ext cx="347229" cy="348164"/>
      </dsp:txXfrm>
    </dsp:sp>
    <dsp:sp modelId="{25932A2E-7785-4ED3-8229-1BEAEDFC4218}">
      <dsp:nvSpPr>
        <dsp:cNvPr id="0" name=""/>
        <dsp:cNvSpPr/>
      </dsp:nvSpPr>
      <dsp:spPr>
        <a:xfrm>
          <a:off x="6850335" y="1838"/>
          <a:ext cx="2339816" cy="1403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reference list is needed and needs to be correct. </a:t>
          </a:r>
          <a:endParaRPr lang="en-US" sz="2100" kern="1200"/>
        </a:p>
      </dsp:txBody>
      <dsp:txXfrm>
        <a:off x="6891454" y="42957"/>
        <a:ext cx="2257578" cy="1321652"/>
      </dsp:txXfrm>
    </dsp:sp>
    <dsp:sp modelId="{9E985732-CB31-4F99-A5D6-28131A98F947}">
      <dsp:nvSpPr>
        <dsp:cNvPr id="0" name=""/>
        <dsp:cNvSpPr/>
      </dsp:nvSpPr>
      <dsp:spPr>
        <a:xfrm rot="5400000">
          <a:off x="7772223" y="1569515"/>
          <a:ext cx="496041" cy="580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7846162" y="1611631"/>
        <a:ext cx="348164" cy="347229"/>
      </dsp:txXfrm>
    </dsp:sp>
    <dsp:sp modelId="{5516F056-F878-46F4-A2B3-55890B45AB87}">
      <dsp:nvSpPr>
        <dsp:cNvPr id="0" name=""/>
        <dsp:cNvSpPr/>
      </dsp:nvSpPr>
      <dsp:spPr>
        <a:xfrm>
          <a:off x="6850335" y="2341655"/>
          <a:ext cx="2339816" cy="1403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1500 words 10% over or under. </a:t>
          </a:r>
          <a:endParaRPr lang="en-US" sz="2100" kern="1200"/>
        </a:p>
      </dsp:txBody>
      <dsp:txXfrm>
        <a:off x="6891454" y="2382774"/>
        <a:ext cx="2257578" cy="13216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0BC03A-5936-4E33-A9D1-A9A65A9D9A7A}">
      <dsp:nvSpPr>
        <dsp:cNvPr id="0" name=""/>
        <dsp:cNvSpPr/>
      </dsp:nvSpPr>
      <dsp:spPr>
        <a:xfrm>
          <a:off x="0" y="457"/>
          <a:ext cx="9489000" cy="1070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8C8C9-E491-4D14-899E-4C356CD1D4A3}">
      <dsp:nvSpPr>
        <dsp:cNvPr id="0" name=""/>
        <dsp:cNvSpPr/>
      </dsp:nvSpPr>
      <dsp:spPr>
        <a:xfrm>
          <a:off x="323801" y="241301"/>
          <a:ext cx="588730" cy="5887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2C86DD-A38E-4EEF-84CA-0FEBA5914719}">
      <dsp:nvSpPr>
        <dsp:cNvPr id="0" name=""/>
        <dsp:cNvSpPr/>
      </dsp:nvSpPr>
      <dsp:spPr>
        <a:xfrm>
          <a:off x="1236334" y="457"/>
          <a:ext cx="8252665" cy="107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86" tIns="113286" rIns="113286" bIns="1132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10-15 references.</a:t>
          </a:r>
          <a:endParaRPr lang="en-US" sz="2500" kern="1200"/>
        </a:p>
      </dsp:txBody>
      <dsp:txXfrm>
        <a:off x="1236334" y="457"/>
        <a:ext cx="8252665" cy="1070419"/>
      </dsp:txXfrm>
    </dsp:sp>
    <dsp:sp modelId="{7A8BD71D-58F1-4A21-B486-F7F618296E78}">
      <dsp:nvSpPr>
        <dsp:cNvPr id="0" name=""/>
        <dsp:cNvSpPr/>
      </dsp:nvSpPr>
      <dsp:spPr>
        <a:xfrm>
          <a:off x="0" y="1338482"/>
          <a:ext cx="9489000" cy="1070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D9FDF-F268-4130-B5FD-3F19370F6A31}">
      <dsp:nvSpPr>
        <dsp:cNvPr id="0" name=""/>
        <dsp:cNvSpPr/>
      </dsp:nvSpPr>
      <dsp:spPr>
        <a:xfrm>
          <a:off x="323801" y="1579326"/>
          <a:ext cx="588730" cy="5887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6D341-A144-4555-AFA7-58A7FA5291D9}">
      <dsp:nvSpPr>
        <dsp:cNvPr id="0" name=""/>
        <dsp:cNvSpPr/>
      </dsp:nvSpPr>
      <dsp:spPr>
        <a:xfrm>
          <a:off x="1236334" y="1338482"/>
          <a:ext cx="8252665" cy="107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86" tIns="113286" rIns="113286" bIns="1132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Mixture of sources. </a:t>
          </a:r>
          <a:endParaRPr lang="en-US" sz="2500" kern="1200"/>
        </a:p>
      </dsp:txBody>
      <dsp:txXfrm>
        <a:off x="1236334" y="1338482"/>
        <a:ext cx="8252665" cy="1070419"/>
      </dsp:txXfrm>
    </dsp:sp>
    <dsp:sp modelId="{E5512D34-37EB-4237-801A-B015FE1AA7C7}">
      <dsp:nvSpPr>
        <dsp:cNvPr id="0" name=""/>
        <dsp:cNvSpPr/>
      </dsp:nvSpPr>
      <dsp:spPr>
        <a:xfrm>
          <a:off x="0" y="2676506"/>
          <a:ext cx="9489000" cy="10704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5EA76-A1FF-4A62-B908-3B05EA3A0A7F}">
      <dsp:nvSpPr>
        <dsp:cNvPr id="0" name=""/>
        <dsp:cNvSpPr/>
      </dsp:nvSpPr>
      <dsp:spPr>
        <a:xfrm>
          <a:off x="323801" y="2917351"/>
          <a:ext cx="588730" cy="5887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1E485-2D50-49CB-8B92-0FC1B463A86B}">
      <dsp:nvSpPr>
        <dsp:cNvPr id="0" name=""/>
        <dsp:cNvSpPr/>
      </dsp:nvSpPr>
      <dsp:spPr>
        <a:xfrm>
          <a:off x="1236334" y="2676506"/>
          <a:ext cx="8252665" cy="107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86" tIns="113286" rIns="113286" bIns="1132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Including books, journals, articles, and websites.</a:t>
          </a:r>
          <a:endParaRPr lang="en-US" sz="2500" kern="1200"/>
        </a:p>
      </dsp:txBody>
      <dsp:txXfrm>
        <a:off x="1236334" y="2676506"/>
        <a:ext cx="8252665" cy="10704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E770-44AE-47D5-B4B1-71BEC9A9D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63960"/>
            <a:ext cx="9456049" cy="359411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A91C7-81A9-46F3-B0F4-D9AB88085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667581"/>
            <a:ext cx="9456049" cy="1197387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648C8-9681-4994-B52A-1A8BC7912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1248" y="6102693"/>
            <a:ext cx="2743200" cy="365125"/>
          </a:xfrm>
        </p:spPr>
        <p:txBody>
          <a:bodyPr/>
          <a:lstStyle/>
          <a:p>
            <a:fld id="{AE3425CA-4B9D-4420-BB9E-C250DB30E421}" type="datetime1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7F203-CB10-488B-82DC-9D0571A5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B2E9B-C8B7-4716-9D05-265A04246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EED8031-DD67-43C6-94A0-646636C95560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17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2B9A-9384-46B2-8B4F-B9C2035C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13CF4-CD0B-4F3C-A1CE-1BA3EFDEE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DE659-17B0-4F70-8F1C-93BF4DB6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B0750-AB4E-4FCF-9B52-BC954760B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66B99-C716-4464-B695-623F4C5A9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641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233A-AD59-4FB1-A1CA-AABFAE04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9538428" cy="371441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56964-650B-4E87-9541-0E659DEC0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9" y="4672584"/>
            <a:ext cx="9538428" cy="1143802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1BB50-DF4A-47B5-A3AD-18712A3A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59B3-D1B8-4A51-AD6E-868C5BF6F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CA779-6272-4A15-A566-20C4E9A60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B86E8F-91EA-4626-BCA8-3B4973C7C9D6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7169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52A00-5BBD-436C-BB6D-CE650FC46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9683871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3E2E-F3C4-4CDD-9138-86AE7A1B56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248" y="2108362"/>
            <a:ext cx="4507926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95CD01-B639-46B6-B53D-18FE1E39A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9171" y="2108362"/>
            <a:ext cx="4825948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E34C3-86AC-48F9-92A4-F17BFAF9E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7/11/2024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D6A29-C51F-4654-82AD-04056FA6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1EEB6-57E6-40E7-9702-1D5999B50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929C81A-4806-44FF-99D8-13A65B2D066F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08DDCF9-5353-4B5F-8565-8C27F795A4BF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607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D1A9-BF08-4C6D-805E-244B234E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7784"/>
            <a:ext cx="943957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0C1D8-0907-4FDB-BFAD-36E14AF98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114185"/>
            <a:ext cx="4438887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A4441-5FC3-4F86-8ADE-ED90424DB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1248" y="2900451"/>
            <a:ext cx="4438887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CEB34D-DB36-47E0-AE2C-FBEBA27207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95090" y="2114185"/>
            <a:ext cx="4485728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056219-D498-410D-8F2C-03045AE480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95090" y="2900451"/>
            <a:ext cx="4485730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8DC9AD-F6B8-44D0-8169-84553C1F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7/11/2024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9985ED-7382-4F00-845D-4F27841B5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2CC25-9EC7-4706-9BD4-5E20C4B3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DBC7D26-1B30-46B8-8221-09886FA3D030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186A75-E140-4995-A8BB-89B5ACE678D2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71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21C2-B85F-435F-8DF3-C714A5472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9FE38-24D5-4D5F-A92E-E4F8B23FB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7/11/2024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9DF69-BE29-4038-9744-17BFC57B8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9496F-64EC-46E7-97F0-BCB7E79F8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96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F19E0-8FE3-45E8-A227-D74EEF1A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7/11/2024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FB1926-56F3-40BC-A03F-62B96941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FE2B6-07A4-4AA0-9BCE-204E13DA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951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266A-CB24-44C5-B2E8-01142084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9283"/>
            <a:ext cx="4603963" cy="2572489"/>
          </a:xfrm>
        </p:spPr>
        <p:txBody>
          <a:bodyPr anchor="ctr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BD1-7133-47A5-A771-2CEA18533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796" y="549283"/>
            <a:ext cx="4455517" cy="531970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A729F-B24D-424E-B067-003B0601F2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296498"/>
            <a:ext cx="4603963" cy="2572489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A7323-5497-426C-9DD9-3CF69E88E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7/11/2024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D7667-4D25-40AF-9D6D-FCB2C21E8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50918-EDF8-47A5-BEA8-AC9A7A153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10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C5D2B-FAFB-4BC9-A917-610FDCD0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4608576" cy="2569464"/>
          </a:xfr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26A694-5302-42BE-8A7A-6007C10F8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25952" y="552783"/>
            <a:ext cx="4663440" cy="5308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4481C-81D6-4329-8203-70B3FCC3F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9" y="3300984"/>
            <a:ext cx="4608576" cy="2569464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D6C12-26C4-4DF7-B013-56D0849A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7/11/2024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2F307-FB97-40EC-8517-E6F351B3D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1B397-305A-42B7-A763-829634B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22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C3B3-C67F-4C48-A663-EF010429E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C4B3F-B3CB-4CF0-AEC8-1893A6A27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D005-2B71-4325-A646-A2278C3A2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6B01-AE16-42EF-B970-5CAF0C8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F9BE2-24F4-4F83-8E64-4307C979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614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601120-856A-4F01-B7C1-D87A1E5F8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874324" y="552782"/>
            <a:ext cx="2620891" cy="5294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62358-C84C-4947-B826-FF738422E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52782"/>
            <a:ext cx="6803155" cy="529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71139-AA1A-46DB-B793-17FB8E6E8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E06F6-0FE2-40FB-BFEE-010C22293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A7B1B-13A1-41BA-B924-FD11450C1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733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BD48A-4D17-4225-AC4D-67B4C686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489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14A2B-77AF-4E51-B0C1-0D361EF81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096199"/>
            <a:ext cx="9489000" cy="3747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9C2F5-57CA-4152-A766-8F877538FB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1248" y="610269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EF7C3A7-D6F6-4D38-A7C3-B72967BB81A6}" type="datetime1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25FB5-D02B-4BB9-8B8B-D1A11CFE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4260" y="24276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44FF-6F88-4090-A77F-499DF9AAE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5546" y="5878515"/>
            <a:ext cx="952229" cy="420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32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94AEDE-F25F-43E6-A2C4-7FFF41074990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793C08-EF4C-422B-A728-6C717C47DF6F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825BC6-56A8-46DE-8037-A9A577624B0D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9100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69" r:id="rId9"/>
    <p:sldLayoutId id="2147483660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liament.uk/business/commons/committee-corridor-podcast/a-criminal-justice-system-in-crisis2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45690-D177-BC7E-2FD0-6BBA03794A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2502" y="2246278"/>
            <a:ext cx="4481500" cy="3466224"/>
          </a:xfrm>
        </p:spPr>
        <p:txBody>
          <a:bodyPr>
            <a:normAutofit/>
          </a:bodyPr>
          <a:lstStyle/>
          <a:p>
            <a:r>
              <a:rPr lang="en-GB" dirty="0"/>
              <a:t>Assignment 2 guidance!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FC8354-CDDA-BBDA-FD87-E27387B953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733" y="552781"/>
            <a:ext cx="4475229" cy="1123611"/>
          </a:xfrm>
        </p:spPr>
        <p:txBody>
          <a:bodyPr anchor="ctr">
            <a:normAutofit/>
          </a:bodyPr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Picture 3" descr="A rainbow colored splatter&#10;&#10;Description automatically generated">
            <a:extLst>
              <a:ext uri="{FF2B5EF4-FFF2-40B4-BE49-F238E27FC236}">
                <a16:creationId xmlns:a16="http://schemas.microsoft.com/office/drawing/2014/main" id="{28A87232-E959-ED13-908E-B8484E11EB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8" r="16236" b="1"/>
          <a:stretch/>
        </p:blipFill>
        <p:spPr>
          <a:xfrm>
            <a:off x="20" y="10"/>
            <a:ext cx="5210493" cy="6857990"/>
          </a:xfrm>
          <a:prstGeom prst="rect">
            <a:avLst/>
          </a:prstGeom>
        </p:spPr>
      </p:pic>
      <p:sp>
        <p:nvSpPr>
          <p:cNvPr id="11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60546" y="334928"/>
            <a:ext cx="6263710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3C8C2E5-55C2-48F4-A36A-473F2254C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0546" y="1911349"/>
            <a:ext cx="5188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Main Horizontal Connector">
            <a:extLst>
              <a:ext uri="{FF2B5EF4-FFF2-40B4-BE49-F238E27FC236}">
                <a16:creationId xmlns:a16="http://schemas.microsoft.com/office/drawing/2014/main" id="{05B8EA5E-9C54-40D2-A319-5533E7D50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0546" y="6047437"/>
            <a:ext cx="5188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20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6C4CB-FF23-0A59-FD1E-675BE6D9B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7024" y="552782"/>
            <a:ext cx="4423224" cy="1643663"/>
          </a:xfrm>
        </p:spPr>
        <p:txBody>
          <a:bodyPr>
            <a:normAutofit/>
          </a:bodyPr>
          <a:lstStyle/>
          <a:p>
            <a:r>
              <a:rPr lang="en-GB" b="1" i="1" u="sng"/>
              <a:t>Assignment Question?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8A8568AD-D4A4-08F7-4B17-D087F70887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67" r="15050"/>
          <a:stretch/>
        </p:blipFill>
        <p:spPr>
          <a:xfrm>
            <a:off x="20" y="10"/>
            <a:ext cx="52104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22861-BAF4-8AEC-0190-EDD18DD60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024" y="2735229"/>
            <a:ext cx="4423224" cy="31083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In a recent podcast MP Joana Cherry posed the following question </a:t>
            </a:r>
            <a:r>
              <a:rPr lang="en-GB" b="1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‘’ is the criminal justice system in England and Wales in crisis?’’</a:t>
            </a:r>
            <a:r>
              <a:rPr lang="en-GB"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/>
          </a:p>
        </p:txBody>
      </p:sp>
      <p:cxnSp>
        <p:nvCxnSpPr>
          <p:cNvPr id="11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Main Frame">
            <a:extLst>
              <a:ext uri="{FF2B5EF4-FFF2-40B4-BE49-F238E27FC236}">
                <a16:creationId xmlns:a16="http://schemas.microsoft.com/office/drawing/2014/main" id="{60B98957-D5C0-4FFC-8987-C5D8A06FD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60546" y="334928"/>
            <a:ext cx="6263710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123B9E-16C1-47FC-BA6E-0B62BE4F2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2133" y="2400300"/>
            <a:ext cx="518656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Main Horizontal Connector">
            <a:extLst>
              <a:ext uri="{FF2B5EF4-FFF2-40B4-BE49-F238E27FC236}">
                <a16:creationId xmlns:a16="http://schemas.microsoft.com/office/drawing/2014/main" id="{51DA9589-40B0-4B65-A035-81057865F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0546" y="6047437"/>
            <a:ext cx="5188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081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39FB2-B255-2A90-FAC3-63E0BD610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671645-61EB-C1F2-30FD-AC77FA8FD83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41248" y="2096199"/>
          <a:ext cx="9489000" cy="374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1784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9E0BF-26FD-AC9E-554C-44F560FF0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10564"/>
            <a:ext cx="3426600" cy="2979772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Suggested answer!</a:t>
            </a:r>
          </a:p>
        </p:txBody>
      </p:sp>
      <p:cxnSp>
        <p:nvCxnSpPr>
          <p:cNvPr id="21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4BEDC95-5570-40D9-B5DC-278B25405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340658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0B29B88-0369-CBF8-5FF6-106892A993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12200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7572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46F78-41EF-24D7-04D9-B562CA6AA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Suggested answer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2A6634-5C9E-5501-EE2A-73D6516EF45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41248" y="2096199"/>
          <a:ext cx="9489000" cy="374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8861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Black">
            <a:extLst>
              <a:ext uri="{FF2B5EF4-FFF2-40B4-BE49-F238E27FC236}">
                <a16:creationId xmlns:a16="http://schemas.microsoft.com/office/drawing/2014/main" id="{06F5F482-D021-433B-851C-B07B40E9B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Pen placed on top of a signature line">
            <a:extLst>
              <a:ext uri="{FF2B5EF4-FFF2-40B4-BE49-F238E27FC236}">
                <a16:creationId xmlns:a16="http://schemas.microsoft.com/office/drawing/2014/main" id="{C68CEBB5-0CCB-1334-0935-ACCEAFF2A1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1" b="1570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6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6CEE2-C1FF-A975-F523-3940FA060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21519"/>
            <a:ext cx="5254740" cy="4750860"/>
          </a:xfrm>
        </p:spPr>
        <p:txBody>
          <a:bodyPr anchor="t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Link to the document!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456490F-35AF-4D43-B301-FBCB19F2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8900" y="334928"/>
            <a:ext cx="0" cy="5701553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FBC81-CD6E-2DCB-07C9-CE832BA36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9298" y="810563"/>
            <a:ext cx="3530949" cy="47612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hlinkClick r:id="rId3"/>
              </a:rPr>
              <a:t>A criminal justice system in crisis? - UK Parliament</a:t>
            </a: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30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4063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DFB52-BE4D-1109-B741-41A28AF9C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Please note!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0573F-F2C5-C9F9-4D97-AF16C9A7E0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41248" y="2096199"/>
          <a:ext cx="9489000" cy="374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5453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9FADF-8623-599E-59FC-13D591289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156BEF-2245-3FCF-D07C-AF1B6F01CEF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41248" y="2096199"/>
          <a:ext cx="9489000" cy="374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1098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with a purple background&#10;&#10;Description automatically generated with medium confidence">
            <a:extLst>
              <a:ext uri="{FF2B5EF4-FFF2-40B4-BE49-F238E27FC236}">
                <a16:creationId xmlns:a16="http://schemas.microsoft.com/office/drawing/2014/main" id="{C45851B7-25F3-FAAC-8BBD-ADE00CFE40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884" r="-1" b="-1"/>
          <a:stretch/>
        </p:blipFill>
        <p:spPr>
          <a:xfrm>
            <a:off x="1" y="-1"/>
            <a:ext cx="12188951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235A89D-4B11-4A0D-9C11-E9ABBF00E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42513" y="-691487"/>
            <a:ext cx="6858000" cy="824097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55000">
                <a:srgbClr val="000000">
                  <a:alpha val="37000"/>
                </a:srgbClr>
              </a:gs>
              <a:gs pos="0">
                <a:srgbClr val="000000">
                  <a:alpha val="6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60546" y="334928"/>
            <a:ext cx="6263710" cy="6188146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25B3DD5-F555-178C-5303-C8E8043B7D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2502" y="663960"/>
            <a:ext cx="4481500" cy="3509902"/>
          </a:xfrm>
        </p:spPr>
        <p:txBody>
          <a:bodyPr anchor="t">
            <a:normAutofit/>
          </a:bodyPr>
          <a:lstStyle/>
          <a:p>
            <a:r>
              <a:rPr lang="en-GB" sz="4400" u="sng" dirty="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242F357-919B-13F9-C9E9-10B52158A7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733" y="4759571"/>
            <a:ext cx="4475229" cy="11189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cxnSp>
        <p:nvCxnSpPr>
          <p:cNvPr id="17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FCB2E8B-F8CC-4CF1-9D6C-B01F64C8D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2600" y="4508787"/>
            <a:ext cx="5186098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Main Horizontal Connector">
            <a:extLst>
              <a:ext uri="{FF2B5EF4-FFF2-40B4-BE49-F238E27FC236}">
                <a16:creationId xmlns:a16="http://schemas.microsoft.com/office/drawing/2014/main" id="{05B8EA5E-9C54-40D2-A319-5533E7D50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0546" y="6047437"/>
            <a:ext cx="5188152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64704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MimeoVTI">
  <a:themeElements>
    <a:clrScheme name="AnalogousFromRegularSeedLeftStep">
      <a:dk1>
        <a:srgbClr val="000000"/>
      </a:dk1>
      <a:lt1>
        <a:srgbClr val="FFFFFF"/>
      </a:lt1>
      <a:dk2>
        <a:srgbClr val="1B3025"/>
      </a:dk2>
      <a:lt2>
        <a:srgbClr val="F3F0F1"/>
      </a:lt2>
      <a:accent1>
        <a:srgbClr val="20B786"/>
      </a:accent1>
      <a:accent2>
        <a:srgbClr val="14BB3F"/>
      </a:accent2>
      <a:accent3>
        <a:srgbClr val="39BA21"/>
      </a:accent3>
      <a:accent4>
        <a:srgbClr val="6FB213"/>
      </a:accent4>
      <a:accent5>
        <a:srgbClr val="A4A51D"/>
      </a:accent5>
      <a:accent6>
        <a:srgbClr val="D58817"/>
      </a:accent6>
      <a:hlink>
        <a:srgbClr val="C34C73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meoVTI" id="{63E3BFD8-7F9C-46D1-A4F3-04054403C108}" vid="{C505C190-EE38-45FD-8294-6454536D04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238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Elephant</vt:lpstr>
      <vt:lpstr>Univers Condensed</vt:lpstr>
      <vt:lpstr>MimeoVTI</vt:lpstr>
      <vt:lpstr>Assignment 2 guidance!</vt:lpstr>
      <vt:lpstr>Assignment Question?</vt:lpstr>
      <vt:lpstr>Guidance</vt:lpstr>
      <vt:lpstr>Suggested answer!</vt:lpstr>
      <vt:lpstr>Suggested answer</vt:lpstr>
      <vt:lpstr>Link to the document!</vt:lpstr>
      <vt:lpstr>Please note!</vt:lpstr>
      <vt:lpstr>Continued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guidance!</dc:title>
  <dc:creator>Zita Draper</dc:creator>
  <cp:lastModifiedBy>Zita Draper</cp:lastModifiedBy>
  <cp:revision>1</cp:revision>
  <dcterms:created xsi:type="dcterms:W3CDTF">2024-07-11T07:11:29Z</dcterms:created>
  <dcterms:modified xsi:type="dcterms:W3CDTF">2024-07-11T07:44:21Z</dcterms:modified>
</cp:coreProperties>
</file>