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A467-C053-EB41-13CF-5D98B6ABE4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475A57-003B-417A-7315-B1F81B5B9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4000A-A971-A20E-D1E4-661EAE26C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821A4-5F54-B022-A889-8E2E1C92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BAFA30-9D5B-28F2-0BAD-9E64D21A98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11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35A77-E3B3-B70E-5542-46730DB03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0F7472-40B0-BC48-5717-2A2573EFA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C724C-5D2F-4F4F-7970-FD74CA92B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E05F1-0033-2494-E63E-678F24CE2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78685-A329-D1EA-4A03-F7609A2CD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33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48A65-F843-1C94-1DF4-65A509399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E5605A-073C-EE19-E6AA-4230258D1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6A81D-D1D2-553B-85F8-3D891F0A8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E3D19-079C-6022-5126-7A5EF8734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C9D9A-A1EA-644A-C1C6-AAB2669DB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44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EB884-A77E-F9EA-A1B7-1E20DC783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8EA5B-0331-A24F-8978-A1565B769E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90150-5861-62C8-4130-1742F282CD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D067DE-3DA6-6AF6-67D0-299B032C4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9E1264-30D1-B272-D549-52949022B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CCA302-4290-E9E0-073B-01E2A35F5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570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CE04A-4944-A6F7-45FD-5AB655B52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29E20A-1221-6AB1-282B-382A7F4DAF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36A63-0F5B-73C6-6285-02EA6DA131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B9A566-0EAD-B18E-C902-6B701F9EAA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A7E4B-2F91-E1BB-6A92-6F2361DF9D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91CCC6-4BDA-772E-3C40-F5444EF57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91290-D756-F3B2-CE21-310111EAB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73692F-5D71-60E0-56AA-AB3D610AB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231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213F-37BA-FF1D-5887-0BE8C41A2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17A6DD-87AA-1D89-F610-B57C09AE2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8DC1D-F8F6-704A-A52E-7BA45A6D8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8A1E1-D4C7-741D-0E75-FE735801B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91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A81226-F6EF-334D-45E0-6EC0324AF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1EAF86-9402-A5F2-8E2A-675C2B1D3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7280D0-634D-D74F-69A6-4F0DA04E9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655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B83C4-FCB9-265C-E984-07EDB2086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BF0F6-4480-3102-2981-6C8447174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85EB9B-2BA6-FC6D-9603-BF4000EA2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263AB9-3181-9BDD-7555-5A90E1861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CC2B98-5362-2DD5-7244-403D85BF3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4B3463-3978-9D70-A7FB-D9941F9B7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261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BE5C7-E39B-F0BC-AC5C-183107B53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5B88A9-7989-0A89-7197-B8D3A736B9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D47A37-89AF-F65A-09A0-8ABC85504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246E36-A2C5-695E-EF42-75E4E6C013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1D5C6-8AB9-A255-93FD-3CA7FCB20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12081C-DE48-AC6F-DECA-6BB48FC12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17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E63CC-2317-18EA-58CB-B326C9171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CF1CDC-67C8-7084-B41F-24305CB66F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38CF1-E83B-7939-816D-476D5BF9B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57D5AE-F5DE-1AAC-B659-ADDB94EE2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0F31C-96F1-70B1-029A-CA522B34F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71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2C2AA2-5A38-4EED-EAA2-B1DA5FE1B6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4E053C-D128-27DF-6FCE-DA8FDD2F56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17D81-55DC-C72B-DF86-57D70304D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AAEB1-B9EB-6000-738E-012355F47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CFC2D-A54B-C832-B992-C4C27283E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44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5A6574-D7F3-C7AC-C1A7-D93CB385D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E88F1-FE34-37AA-5368-33F4CC4E5E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2E62C-5C10-EC7C-1C48-72E1D7DA9D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0DDCD-3A6C-4256-8B04-21012BBAE543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5B610-2E7B-F7E4-B105-7E84931273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AF2BE-39FA-30B7-4195-95F17B5E35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710A4-D964-4B37-9975-1709BE2070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31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lato.stanford.edu/entries/nietzsch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08036-1010-33C4-EB65-EEBCB8F965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Nietzsche: the death of god and the superman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62062F-AEE2-73B5-F075-87DBF668C6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Ben Robertson</a:t>
            </a:r>
          </a:p>
        </p:txBody>
      </p:sp>
    </p:spTree>
    <p:extLst>
      <p:ext uri="{BB962C8B-B14F-4D97-AF65-F5344CB8AC3E}">
        <p14:creationId xmlns:p14="http://schemas.microsoft.com/office/powerpoint/2010/main" val="4108967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12E54-05F4-E664-1A09-903DC4B74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Nietzsche: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05E7A-85D5-FB69-9CE9-FC595783D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information about Nietzsche was found at the site: </a:t>
            </a:r>
            <a:r>
              <a:rPr lang="en-GB" sz="1200" dirty="0"/>
              <a:t>https://plato.stanford.edu/entries/nietzsche/</a:t>
            </a:r>
          </a:p>
        </p:txBody>
      </p:sp>
    </p:spTree>
    <p:extLst>
      <p:ext uri="{BB962C8B-B14F-4D97-AF65-F5344CB8AC3E}">
        <p14:creationId xmlns:p14="http://schemas.microsoft.com/office/powerpoint/2010/main" val="1098059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9419A-DF04-1FCE-3A06-1FF613B1B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of God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E0363-2590-4174-8B34-67B2814DFE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Must we not ourselves become Gods simply to seem worthy of it?”</a:t>
            </a:r>
          </a:p>
          <a:p>
            <a:pPr marL="0" indent="0">
              <a:buNone/>
            </a:pPr>
            <a:r>
              <a:rPr lang="en-GB" sz="1200" dirty="0"/>
              <a:t> </a:t>
            </a:r>
            <a:r>
              <a:rPr lang="en-GB" sz="1200" b="0" i="1" dirty="0">
                <a:solidFill>
                  <a:srgbClr val="333333"/>
                </a:solidFill>
                <a:effectLst/>
                <a:latin typeface="noto-sans-display"/>
              </a:rPr>
              <a:t>Nietzsche, Friedrich Wilhelm, 1844-1900. The Gay Science : with a Prelude in German Rhymes and an Appendix of Songs. Cambridge, U.K. ; New York :Cambridge University Press, 2001.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85560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74C9-9406-CE7C-C581-9A9C6978D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Superman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8331A-02A2-4D79-2B2F-FF56411ED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374151"/>
                </a:solidFill>
                <a:effectLst/>
                <a:latin typeface="Söhne"/>
              </a:rPr>
              <a:t>"I teach you the overman. Man is something that shall be overcome. What have you done to overcome him?”</a:t>
            </a:r>
          </a:p>
          <a:p>
            <a:pPr marL="0" indent="0">
              <a:buNone/>
            </a:pPr>
            <a:r>
              <a:rPr lang="en-GB" sz="1200" b="0" i="1" dirty="0">
                <a:solidFill>
                  <a:srgbClr val="333333"/>
                </a:solidFill>
                <a:effectLst/>
                <a:latin typeface="noto-sans-display"/>
              </a:rPr>
              <a:t>Nietzsche, Friedrich Wilhelm, 1844-1900. Thus Spoke Zarathustra : a Book for All and None. Cambridge :Cambridge University Press, 2006.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26129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CD4FA-4932-B9C7-86B9-E249ADB43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- Death of God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BF1D1-F930-6DF1-835D-1786F1921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Barth’s obligations</a:t>
            </a:r>
          </a:p>
          <a:p>
            <a:pPr marL="0" indent="0">
              <a:buNone/>
            </a:pPr>
            <a:r>
              <a:rPr lang="en-GB" sz="1000" b="0" i="1" dirty="0">
                <a:solidFill>
                  <a:srgbClr val="333333"/>
                </a:solidFill>
                <a:effectLst/>
                <a:latin typeface="noto-sans-display"/>
              </a:rPr>
              <a:t>Weber, Otto, 1902-1966. Karl Barth's Church Dogmatics; an Introductory Report on Volumes I: 1 to III: 4. Philadelphia :Westminster Press, 1953.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69629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0046-2109-A998-C9C5-2BA6407EF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- Superman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116CE-D8C1-624B-FA8E-0AAB25EF2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Russell’s objections</a:t>
            </a:r>
          </a:p>
          <a:p>
            <a:pPr marL="0" indent="0">
              <a:buNone/>
            </a:pPr>
            <a:r>
              <a:rPr lang="en-GB" sz="1200" dirty="0"/>
              <a:t>Free man’s worship, </a:t>
            </a:r>
            <a:r>
              <a:rPr lang="en-GB" sz="1000" b="0" i="0" dirty="0">
                <a:solidFill>
                  <a:srgbClr val="333333"/>
                </a:solidFill>
                <a:effectLst/>
                <a:latin typeface="Open Sans" panose="020F0502020204030204" pitchFamily="34" charset="0"/>
              </a:rPr>
              <a:t>London: T. B. Mosher (1917)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81013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B325A-0035-592F-8DF8-CBD421605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44014-F440-9A47-97EA-185C3FF79B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Free man’s worship, 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F0502020204030204" pitchFamily="34" charset="0"/>
              </a:rPr>
              <a:t>London: T. B. Mosher (1917)</a:t>
            </a:r>
          </a:p>
          <a:p>
            <a:r>
              <a:rPr lang="en-GB" sz="1800" dirty="0">
                <a:hlinkClick r:id="rId2"/>
              </a:rPr>
              <a:t>https://plato.stanford.edu/entries/nietzsche/</a:t>
            </a:r>
            <a:endParaRPr lang="en-GB" sz="1800" dirty="0">
              <a:solidFill>
                <a:srgbClr val="333333"/>
              </a:solidFill>
              <a:latin typeface="Open Sans" panose="020F0502020204030204" pitchFamily="34" charset="0"/>
            </a:endParaRPr>
          </a:p>
          <a:p>
            <a:r>
              <a:rPr lang="en-GB" sz="1800" b="0" i="1" dirty="0">
                <a:solidFill>
                  <a:srgbClr val="333333"/>
                </a:solidFill>
                <a:effectLst/>
                <a:latin typeface="noto-sans-display"/>
              </a:rPr>
              <a:t>Nietzsche, Friedrich Wilhelm, 1844-1900. The Gay Science : with a Prelude in German Rhymes and an Appendix of Songs. Cambridge, U.K. ; New York :Cambridge University Press, 2001.</a:t>
            </a:r>
          </a:p>
          <a:p>
            <a:r>
              <a:rPr lang="en-GB" sz="1800" b="0" i="1" dirty="0">
                <a:solidFill>
                  <a:srgbClr val="333333"/>
                </a:solidFill>
                <a:effectLst/>
                <a:latin typeface="noto-sans-display"/>
              </a:rPr>
              <a:t>Nietzsche, Friedrich Wilhelm, 1844-1900. Thus Spoke Zarathustra : a Book for All and None. Cambridge :Cambridge University Press, 2006</a:t>
            </a:r>
            <a:endParaRPr lang="en-GB" sz="1800" dirty="0"/>
          </a:p>
          <a:p>
            <a:r>
              <a:rPr lang="en-GB" sz="1800" b="0" i="1" dirty="0">
                <a:solidFill>
                  <a:srgbClr val="333333"/>
                </a:solidFill>
                <a:effectLst/>
                <a:latin typeface="noto-sans-display"/>
              </a:rPr>
              <a:t>Weber, Otto, 1902-1966. Karl Barth's Church Dogmatics; an Introductory Report on Volumes I: 1 to III: 4. Philadelphia :Westminster Press, 1953.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92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322</Words>
  <Application>Microsoft Office PowerPoint</Application>
  <PresentationFormat>Widescreen</PresentationFormat>
  <Paragraphs>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noto-sans-display</vt:lpstr>
      <vt:lpstr>Open Sans</vt:lpstr>
      <vt:lpstr>Söhne</vt:lpstr>
      <vt:lpstr>Office Theme</vt:lpstr>
      <vt:lpstr>Nietzsche: the death of god and the superman</vt:lpstr>
      <vt:lpstr>Nietzsche: Life</vt:lpstr>
      <vt:lpstr>Death of God</vt:lpstr>
      <vt:lpstr>Superman</vt:lpstr>
      <vt:lpstr>Criticism - Death of God</vt:lpstr>
      <vt:lpstr>Criticism - Superman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Nietzsche: the death of god and the superman</dc:title>
  <dc:creator>Ben Robertson</dc:creator>
  <cp:lastModifiedBy>Ben Robertson</cp:lastModifiedBy>
  <cp:revision>1</cp:revision>
  <dcterms:created xsi:type="dcterms:W3CDTF">2024-02-01T23:00:01Z</dcterms:created>
  <dcterms:modified xsi:type="dcterms:W3CDTF">2024-02-01T23:25:02Z</dcterms:modified>
</cp:coreProperties>
</file>