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9" r:id="rId3"/>
    <p:sldId id="282" r:id="rId4"/>
    <p:sldId id="296" r:id="rId5"/>
    <p:sldId id="297" r:id="rId7"/>
    <p:sldId id="283" r:id="rId8"/>
    <p:sldId id="301" r:id="rId9"/>
    <p:sldId id="303" r:id="rId10"/>
    <p:sldId id="284" r:id="rId11"/>
    <p:sldId id="304" r:id="rId12"/>
    <p:sldId id="346" r:id="rId13"/>
    <p:sldId id="314" r:id="rId14"/>
    <p:sldId id="306" r:id="rId15"/>
    <p:sldId id="285" r:id="rId16"/>
    <p:sldId id="307"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418" autoAdjust="0"/>
    <p:restoredTop sz="96366" autoAdjust="0"/>
  </p:normalViewPr>
  <p:slideViewPr>
    <p:cSldViewPr snapToGrid="0">
      <p:cViewPr>
        <p:scale>
          <a:sx n="50" d="100"/>
          <a:sy n="50" d="100"/>
        </p:scale>
        <p:origin x="3643" y="878"/>
      </p:cViewPr>
      <p:guideLst>
        <p:guide orient="horz" pos="2162"/>
        <p:guide pos="3840"/>
      </p:guideLst>
    </p:cSldViewPr>
  </p:slideViewPr>
  <p:outlineViewPr>
    <p:cViewPr>
      <p:scale>
        <a:sx n="33" d="100"/>
        <a:sy n="33" d="100"/>
      </p:scale>
      <p:origin x="0" y="-798"/>
    </p:cViewPr>
  </p:outlineViewPr>
  <p:notesTextViewPr>
    <p:cViewPr>
      <p:scale>
        <a:sx n="3" d="2"/>
        <a:sy n="3" d="2"/>
      </p:scale>
      <p:origin x="0" y="0"/>
    </p:cViewPr>
  </p:notesTextViewPr>
  <p:sorterViewPr>
    <p:cViewPr>
      <p:scale>
        <a:sx n="66" d="100"/>
        <a:sy n="66" d="100"/>
      </p:scale>
      <p:origin x="0" y="0"/>
    </p:cViewPr>
  </p:sorterViewPr>
  <p:notesViewPr>
    <p:cSldViewPr snapToGrid="0">
      <p:cViewPr varScale="1">
        <p:scale>
          <a:sx n="67" d="100"/>
          <a:sy n="67" d="100"/>
        </p:scale>
        <p:origin x="4656" y="43"/>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notesMaster" Target="notesMasters/notesMaster1.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3679B-EEA8-40FE-BAE9-FADFA7187C74}"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AB5C6A-C84C-4179-BC9A-03B712505A32}"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en-US"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AAB5C6A-C84C-4179-BC9A-03B712505A32}"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
        <p:nvSpPr>
          <p:cNvPr id="6" name="Big Image"/>
          <p:cNvSpPr>
            <a:spLocks noGrp="1"/>
          </p:cNvSpPr>
          <p:nvPr>
            <p:ph type="pic" sz="quarter" idx="16" hasCustomPrompt="1"/>
          </p:nvPr>
        </p:nvSpPr>
        <p:spPr>
          <a:xfrm>
            <a:off x="1735950" y="841110"/>
            <a:ext cx="3592978" cy="4651149"/>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7" name="Big Image"/>
          <p:cNvSpPr>
            <a:spLocks noGrp="1"/>
          </p:cNvSpPr>
          <p:nvPr>
            <p:ph type="pic" sz="quarter" idx="16" hasCustomPrompt="1"/>
          </p:nvPr>
        </p:nvSpPr>
        <p:spPr>
          <a:xfrm>
            <a:off x="927461" y="1324565"/>
            <a:ext cx="6770488" cy="3886434"/>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12"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strips(downLeft)">
                                      <p:cBhvr>
                                        <p:cTn id="7"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自定义版式">
    <p:spTree>
      <p:nvGrpSpPr>
        <p:cNvPr id="1" name=""/>
        <p:cNvGrpSpPr/>
        <p:nvPr/>
      </p:nvGrpSpPr>
      <p:grpSpPr>
        <a:xfrm>
          <a:off x="0" y="0"/>
          <a:ext cx="0" cy="0"/>
          <a:chOff x="0" y="0"/>
          <a:chExt cx="0" cy="0"/>
        </a:xfrm>
      </p:grpSpPr>
      <p:sp>
        <p:nvSpPr>
          <p:cNvPr id="9" name="Big Image"/>
          <p:cNvSpPr>
            <a:spLocks noGrp="1"/>
          </p:cNvSpPr>
          <p:nvPr>
            <p:ph type="pic" sz="quarter" idx="16" hasCustomPrompt="1"/>
          </p:nvPr>
        </p:nvSpPr>
        <p:spPr>
          <a:xfrm>
            <a:off x="8913651" y="3107451"/>
            <a:ext cx="2145502" cy="2144712"/>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10" name="Big Image"/>
          <p:cNvSpPr>
            <a:spLocks noGrp="1"/>
          </p:cNvSpPr>
          <p:nvPr>
            <p:ph type="pic" sz="quarter" idx="17" hasCustomPrompt="1"/>
          </p:nvPr>
        </p:nvSpPr>
        <p:spPr>
          <a:xfrm>
            <a:off x="3748360" y="3107451"/>
            <a:ext cx="2145502" cy="2144712"/>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11" name="Big Image"/>
          <p:cNvSpPr>
            <a:spLocks noGrp="1"/>
          </p:cNvSpPr>
          <p:nvPr>
            <p:ph type="pic" sz="quarter" idx="18" hasCustomPrompt="1"/>
          </p:nvPr>
        </p:nvSpPr>
        <p:spPr>
          <a:xfrm>
            <a:off x="1170260" y="3107451"/>
            <a:ext cx="2145502" cy="2144712"/>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200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1250" fill="hold"/>
                                        <p:tgtEl>
                                          <p:spTgt spid="9"/>
                                        </p:tgtEl>
                                        <p:attrNameLst>
                                          <p:attrName>ppt_x</p:attrName>
                                        </p:attrNameLst>
                                      </p:cBhvr>
                                      <p:tavLst>
                                        <p:tav tm="0">
                                          <p:val>
                                            <p:strVal val="0-#ppt_w/2"/>
                                          </p:val>
                                        </p:tav>
                                        <p:tav tm="100000">
                                          <p:val>
                                            <p:strVal val="#ppt_x"/>
                                          </p:val>
                                        </p:tav>
                                      </p:tavLst>
                                    </p:anim>
                                    <p:anim calcmode="lin" valueType="num">
                                      <p:cBhvr additive="base">
                                        <p:cTn id="8" dur="1250" fill="hold"/>
                                        <p:tgtEl>
                                          <p:spTgt spid="9"/>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250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1250" fill="hold"/>
                                        <p:tgtEl>
                                          <p:spTgt spid="10"/>
                                        </p:tgtEl>
                                        <p:attrNameLst>
                                          <p:attrName>ppt_x</p:attrName>
                                        </p:attrNameLst>
                                      </p:cBhvr>
                                      <p:tavLst>
                                        <p:tav tm="0">
                                          <p:val>
                                            <p:strVal val="0-#ppt_w/2"/>
                                          </p:val>
                                        </p:tav>
                                        <p:tav tm="100000">
                                          <p:val>
                                            <p:strVal val="#ppt_x"/>
                                          </p:val>
                                        </p:tav>
                                      </p:tavLst>
                                    </p:anim>
                                    <p:anim calcmode="lin" valueType="num">
                                      <p:cBhvr additive="base">
                                        <p:cTn id="12" dur="125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275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1250" fill="hold"/>
                                        <p:tgtEl>
                                          <p:spTgt spid="11"/>
                                        </p:tgtEl>
                                        <p:attrNameLst>
                                          <p:attrName>ppt_x</p:attrName>
                                        </p:attrNameLst>
                                      </p:cBhvr>
                                      <p:tavLst>
                                        <p:tav tm="0">
                                          <p:val>
                                            <p:strVal val="0-#ppt_w/2"/>
                                          </p:val>
                                        </p:tav>
                                        <p:tav tm="100000">
                                          <p:val>
                                            <p:strVal val="#ppt_x"/>
                                          </p:val>
                                        </p:tav>
                                      </p:tavLst>
                                    </p:anim>
                                    <p:anim calcmode="lin" valueType="num">
                                      <p:cBhvr additive="base">
                                        <p:cTn id="16" dur="125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自定义版式">
    <p:spTree>
      <p:nvGrpSpPr>
        <p:cNvPr id="1" name=""/>
        <p:cNvGrpSpPr/>
        <p:nvPr/>
      </p:nvGrpSpPr>
      <p:grpSpPr>
        <a:xfrm>
          <a:off x="0" y="0"/>
          <a:ext cx="0" cy="0"/>
          <a:chOff x="0" y="0"/>
          <a:chExt cx="0" cy="0"/>
        </a:xfrm>
      </p:grpSpPr>
      <p:sp>
        <p:nvSpPr>
          <p:cNvPr id="4" name="Big Image"/>
          <p:cNvSpPr>
            <a:spLocks noGrp="1"/>
          </p:cNvSpPr>
          <p:nvPr>
            <p:ph type="pic" sz="quarter" idx="18" hasCustomPrompt="1"/>
          </p:nvPr>
        </p:nvSpPr>
        <p:spPr>
          <a:xfrm>
            <a:off x="7757160" y="1"/>
            <a:ext cx="4434840" cy="6857999"/>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7" name="Big Image"/>
          <p:cNvSpPr>
            <a:spLocks noGrp="1"/>
          </p:cNvSpPr>
          <p:nvPr>
            <p:ph type="pic" sz="quarter" idx="17" hasCustomPrompt="1"/>
          </p:nvPr>
        </p:nvSpPr>
        <p:spPr>
          <a:xfrm>
            <a:off x="4871294" y="3676125"/>
            <a:ext cx="4336868" cy="3249075"/>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3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750"/>
                                        <p:tgtEl>
                                          <p:spTgt spid="7"/>
                                        </p:tgtEl>
                                      </p:cBhvr>
                                    </p:animEffect>
                                  </p:childTnLst>
                                </p:cTn>
                              </p:par>
                              <p:par>
                                <p:cTn id="8" presetID="50" presetClass="entr" presetSubtype="0" decel="1000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 calcmode="lin" valueType="num">
                                      <p:cBhvr>
                                        <p:cTn id="10" dur="1000" fill="hold"/>
                                        <p:tgtEl>
                                          <p:spTgt spid="4"/>
                                        </p:tgtEl>
                                        <p:attrNameLst>
                                          <p:attrName>ppt_w</p:attrName>
                                        </p:attrNameLst>
                                      </p:cBhvr>
                                      <p:tavLst>
                                        <p:tav tm="0">
                                          <p:val>
                                            <p:strVal val="#ppt_w+.3"/>
                                          </p:val>
                                        </p:tav>
                                        <p:tav tm="100000">
                                          <p:val>
                                            <p:strVal val="#ppt_w"/>
                                          </p:val>
                                        </p:tav>
                                      </p:tavLst>
                                    </p:anim>
                                    <p:anim calcmode="lin" valueType="num">
                                      <p:cBhvr>
                                        <p:cTn id="11" dur="1000" fill="hold"/>
                                        <p:tgtEl>
                                          <p:spTgt spid="4"/>
                                        </p:tgtEl>
                                        <p:attrNameLst>
                                          <p:attrName>ppt_h</p:attrName>
                                        </p:attrNameLst>
                                      </p:cBhvr>
                                      <p:tavLst>
                                        <p:tav tm="0">
                                          <p:val>
                                            <p:strVal val="#ppt_h"/>
                                          </p:val>
                                        </p:tav>
                                        <p:tav tm="100000">
                                          <p:val>
                                            <p:strVal val="#ppt_h"/>
                                          </p:val>
                                        </p:tav>
                                      </p:tavLst>
                                    </p:anim>
                                    <p:animEffect transition="in" filter="fade">
                                      <p:cBhvr>
                                        <p:cTn id="1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11" name="Big Image"/>
          <p:cNvSpPr>
            <a:spLocks noGrp="1"/>
          </p:cNvSpPr>
          <p:nvPr>
            <p:ph type="pic" sz="quarter" idx="18" hasCustomPrompt="1"/>
          </p:nvPr>
        </p:nvSpPr>
        <p:spPr>
          <a:xfrm>
            <a:off x="6997212" y="1220795"/>
            <a:ext cx="899999" cy="4410093"/>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12" name="Big Image"/>
          <p:cNvSpPr>
            <a:spLocks noGrp="1"/>
          </p:cNvSpPr>
          <p:nvPr>
            <p:ph type="pic" sz="quarter" idx="19" hasCustomPrompt="1"/>
          </p:nvPr>
        </p:nvSpPr>
        <p:spPr>
          <a:xfrm>
            <a:off x="6097211" y="1220795"/>
            <a:ext cx="899999" cy="4410093"/>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13" name="Big Image"/>
          <p:cNvSpPr>
            <a:spLocks noGrp="1"/>
          </p:cNvSpPr>
          <p:nvPr>
            <p:ph type="pic" sz="quarter" idx="20" hasCustomPrompt="1"/>
          </p:nvPr>
        </p:nvSpPr>
        <p:spPr>
          <a:xfrm>
            <a:off x="5197210" y="1220795"/>
            <a:ext cx="899999" cy="4410093"/>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10" name="Big Image"/>
          <p:cNvSpPr>
            <a:spLocks noGrp="1"/>
          </p:cNvSpPr>
          <p:nvPr>
            <p:ph type="pic" sz="quarter" idx="17" hasCustomPrompt="1"/>
          </p:nvPr>
        </p:nvSpPr>
        <p:spPr>
          <a:xfrm>
            <a:off x="4297214" y="1220795"/>
            <a:ext cx="900000" cy="4410093"/>
          </a:xfrm>
          <a:prstGeom prst="rect">
            <a:avLst/>
          </a:prstGeom>
          <a:solidFill>
            <a:schemeClr val="bg1">
              <a:lumMod val="85000"/>
            </a:schemeClr>
          </a:solidFill>
          <a:ln>
            <a:noFill/>
          </a:ln>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25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1000" fill="hold"/>
                                        <p:tgtEl>
                                          <p:spTgt spid="10"/>
                                        </p:tgtEl>
                                        <p:attrNameLst>
                                          <p:attrName>ppt_x</p:attrName>
                                        </p:attrNameLst>
                                      </p:cBhvr>
                                      <p:tavLst>
                                        <p:tav tm="0">
                                          <p:val>
                                            <p:strVal val="0-#ppt_w/2"/>
                                          </p:val>
                                        </p:tav>
                                        <p:tav tm="100000">
                                          <p:val>
                                            <p:strVal val="#ppt_x"/>
                                          </p:val>
                                        </p:tav>
                                      </p:tavLst>
                                    </p:anim>
                                    <p:anim calcmode="lin" valueType="num">
                                      <p:cBhvr additive="base">
                                        <p:cTn id="8" dur="100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1000" fill="hold"/>
                                        <p:tgtEl>
                                          <p:spTgt spid="13"/>
                                        </p:tgtEl>
                                        <p:attrNameLst>
                                          <p:attrName>ppt_x</p:attrName>
                                        </p:attrNameLst>
                                      </p:cBhvr>
                                      <p:tavLst>
                                        <p:tav tm="0">
                                          <p:val>
                                            <p:strVal val="0-#ppt_w/2"/>
                                          </p:val>
                                        </p:tav>
                                        <p:tav tm="100000">
                                          <p:val>
                                            <p:strVal val="#ppt_x"/>
                                          </p:val>
                                        </p:tav>
                                      </p:tavLst>
                                    </p:anim>
                                    <p:anim calcmode="lin" valueType="num">
                                      <p:cBhvr additive="base">
                                        <p:cTn id="12" dur="1000" fill="hold"/>
                                        <p:tgtEl>
                                          <p:spTgt spid="13"/>
                                        </p:tgtEl>
                                        <p:attrNameLst>
                                          <p:attrName>ppt_y</p:attrName>
                                        </p:attrNameLst>
                                      </p:cBhvr>
                                      <p:tavLst>
                                        <p:tav tm="0">
                                          <p:val>
                                            <p:strVal val="#ppt_y"/>
                                          </p:val>
                                        </p:tav>
                                        <p:tav tm="100000">
                                          <p:val>
                                            <p:strVal val="#ppt_y"/>
                                          </p:val>
                                        </p:tav>
                                      </p:tavLst>
                                    </p:anim>
                                  </p:childTnLst>
                                </p:cTn>
                              </p:par>
                              <p:par>
                                <p:cTn id="13" presetID="2" presetClass="entr" presetSubtype="2" decel="10000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 calcmode="lin" valueType="num">
                                      <p:cBhvr additive="base">
                                        <p:cTn id="15" dur="1000" fill="hold"/>
                                        <p:tgtEl>
                                          <p:spTgt spid="12"/>
                                        </p:tgtEl>
                                        <p:attrNameLst>
                                          <p:attrName>ppt_x</p:attrName>
                                        </p:attrNameLst>
                                      </p:cBhvr>
                                      <p:tavLst>
                                        <p:tav tm="0">
                                          <p:val>
                                            <p:strVal val="1+#ppt_w/2"/>
                                          </p:val>
                                        </p:tav>
                                        <p:tav tm="100000">
                                          <p:val>
                                            <p:strVal val="#ppt_x"/>
                                          </p:val>
                                        </p:tav>
                                      </p:tavLst>
                                    </p:anim>
                                    <p:anim calcmode="lin" valueType="num">
                                      <p:cBhvr additive="base">
                                        <p:cTn id="16" dur="1000" fill="hold"/>
                                        <p:tgtEl>
                                          <p:spTgt spid="12"/>
                                        </p:tgtEl>
                                        <p:attrNameLst>
                                          <p:attrName>ppt_y</p:attrName>
                                        </p:attrNameLst>
                                      </p:cBhvr>
                                      <p:tavLst>
                                        <p:tav tm="0">
                                          <p:val>
                                            <p:strVal val="#ppt_y"/>
                                          </p:val>
                                        </p:tav>
                                        <p:tav tm="100000">
                                          <p:val>
                                            <p:strVal val="#ppt_y"/>
                                          </p:val>
                                        </p:tav>
                                      </p:tavLst>
                                    </p:anim>
                                  </p:childTnLst>
                                </p:cTn>
                              </p:par>
                              <p:par>
                                <p:cTn id="17" presetID="2" presetClass="entr" presetSubtype="2" decel="100000" fill="hold" grpId="0" nodeType="withEffect">
                                  <p:stCondLst>
                                    <p:cond delay="25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1000" fill="hold"/>
                                        <p:tgtEl>
                                          <p:spTgt spid="11"/>
                                        </p:tgtEl>
                                        <p:attrNameLst>
                                          <p:attrName>ppt_x</p:attrName>
                                        </p:attrNameLst>
                                      </p:cBhvr>
                                      <p:tavLst>
                                        <p:tav tm="0">
                                          <p:val>
                                            <p:strVal val="1+#ppt_w/2"/>
                                          </p:val>
                                        </p:tav>
                                        <p:tav tm="100000">
                                          <p:val>
                                            <p:strVal val="#ppt_x"/>
                                          </p:val>
                                        </p:tav>
                                      </p:tavLst>
                                    </p:anim>
                                    <p:anim calcmode="lin" valueType="num">
                                      <p:cBhvr additive="base">
                                        <p:cTn id="20" dur="10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0" grpId="0" animBg="1"/>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sp>
        <p:nvSpPr>
          <p:cNvPr id="7" name="Big Image"/>
          <p:cNvSpPr>
            <a:spLocks noGrp="1"/>
          </p:cNvSpPr>
          <p:nvPr>
            <p:ph type="pic" sz="quarter" idx="17" hasCustomPrompt="1"/>
          </p:nvPr>
        </p:nvSpPr>
        <p:spPr>
          <a:xfrm>
            <a:off x="5652000" y="3165565"/>
            <a:ext cx="902246" cy="3692135"/>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3"/>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自定义版式">
    <p:spTree>
      <p:nvGrpSpPr>
        <p:cNvPr id="1" name=""/>
        <p:cNvGrpSpPr/>
        <p:nvPr/>
      </p:nvGrpSpPr>
      <p:grpSpPr>
        <a:xfrm>
          <a:off x="0" y="0"/>
          <a:ext cx="0" cy="0"/>
          <a:chOff x="0" y="0"/>
          <a:chExt cx="0" cy="0"/>
        </a:xfrm>
      </p:grpSpPr>
      <p:sp>
        <p:nvSpPr>
          <p:cNvPr id="9" name="Big Image"/>
          <p:cNvSpPr>
            <a:spLocks noGrp="1"/>
          </p:cNvSpPr>
          <p:nvPr>
            <p:ph type="pic" sz="quarter" idx="17" hasCustomPrompt="1"/>
          </p:nvPr>
        </p:nvSpPr>
        <p:spPr>
          <a:xfrm>
            <a:off x="-304801" y="232197"/>
            <a:ext cx="12801601" cy="6422181"/>
          </a:xfrm>
          <a:prstGeom prst="rect">
            <a:avLst/>
          </a:prstGeom>
          <a:solidFill>
            <a:schemeClr val="bg1">
              <a:lumMod val="85000"/>
            </a:schemeClr>
          </a:solidFill>
          <a:ln>
            <a:solidFill>
              <a:schemeClr val="bg2">
                <a:lumMod val="50000"/>
                <a:lumOff val="50000"/>
              </a:schemeClr>
            </a:solid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自定义版式">
    <p:spTree>
      <p:nvGrpSpPr>
        <p:cNvPr id="1" name=""/>
        <p:cNvGrpSpPr/>
        <p:nvPr/>
      </p:nvGrpSpPr>
      <p:grpSpPr>
        <a:xfrm>
          <a:off x="0" y="0"/>
          <a:ext cx="0" cy="0"/>
          <a:chOff x="0" y="0"/>
          <a:chExt cx="0" cy="0"/>
        </a:xfrm>
      </p:grpSpPr>
      <p:sp>
        <p:nvSpPr>
          <p:cNvPr id="7" name="Big Image"/>
          <p:cNvSpPr>
            <a:spLocks noGrp="1"/>
          </p:cNvSpPr>
          <p:nvPr>
            <p:ph type="pic" sz="quarter" idx="17" hasCustomPrompt="1"/>
          </p:nvPr>
        </p:nvSpPr>
        <p:spPr>
          <a:xfrm>
            <a:off x="1339198" y="-152400"/>
            <a:ext cx="4769124" cy="7093863"/>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288"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750" fill="hold"/>
                                        <p:tgtEl>
                                          <p:spTgt spid="7"/>
                                        </p:tgtEl>
                                        <p:attrNameLst>
                                          <p:attrName>ppt_w</p:attrName>
                                        </p:attrNameLst>
                                      </p:cBhvr>
                                      <p:tavLst>
                                        <p:tav tm="0">
                                          <p:val>
                                            <p:strVal val="4/3*#ppt_w"/>
                                          </p:val>
                                        </p:tav>
                                        <p:tav tm="100000">
                                          <p:val>
                                            <p:strVal val="#ppt_w"/>
                                          </p:val>
                                        </p:tav>
                                      </p:tavLst>
                                    </p:anim>
                                    <p:anim calcmode="lin" valueType="num">
                                      <p:cBhvr>
                                        <p:cTn id="8" dur="750" fill="hold"/>
                                        <p:tgtEl>
                                          <p:spTgt spid="7"/>
                                        </p:tgtEl>
                                        <p:attrNameLst>
                                          <p:attrName>ppt_h</p:attrName>
                                        </p:attrNameLst>
                                      </p:cBhvr>
                                      <p:tavLst>
                                        <p:tav tm="0">
                                          <p:val>
                                            <p:strVal val="4/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8_自定义版式">
    <p:spTree>
      <p:nvGrpSpPr>
        <p:cNvPr id="1" name=""/>
        <p:cNvGrpSpPr/>
        <p:nvPr/>
      </p:nvGrpSpPr>
      <p:grpSpPr>
        <a:xfrm>
          <a:off x="0" y="0"/>
          <a:ext cx="0" cy="0"/>
          <a:chOff x="0" y="0"/>
          <a:chExt cx="0" cy="0"/>
        </a:xfrm>
      </p:grpSpPr>
      <p:sp>
        <p:nvSpPr>
          <p:cNvPr id="7" name="Big Image"/>
          <p:cNvSpPr>
            <a:spLocks noGrp="1"/>
          </p:cNvSpPr>
          <p:nvPr>
            <p:ph type="pic" sz="quarter" idx="17" hasCustomPrompt="1"/>
          </p:nvPr>
        </p:nvSpPr>
        <p:spPr>
          <a:xfrm>
            <a:off x="586154" y="549275"/>
            <a:ext cx="11019692" cy="3146970"/>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自定义版式">
    <p:spTree>
      <p:nvGrpSpPr>
        <p:cNvPr id="1" name=""/>
        <p:cNvGrpSpPr/>
        <p:nvPr/>
      </p:nvGrpSpPr>
      <p:grpSpPr>
        <a:xfrm>
          <a:off x="0" y="0"/>
          <a:ext cx="0" cy="0"/>
          <a:chOff x="0" y="0"/>
          <a:chExt cx="0" cy="0"/>
        </a:xfrm>
      </p:grpSpPr>
      <p:sp>
        <p:nvSpPr>
          <p:cNvPr id="7" name="Big Image"/>
          <p:cNvSpPr>
            <a:spLocks noGrp="1"/>
          </p:cNvSpPr>
          <p:nvPr>
            <p:ph type="pic" sz="quarter" idx="17" hasCustomPrompt="1"/>
          </p:nvPr>
        </p:nvSpPr>
        <p:spPr>
          <a:xfrm>
            <a:off x="5652000" y="1"/>
            <a:ext cx="900000" cy="3535679"/>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3"/>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自定义版式">
    <p:spTree>
      <p:nvGrpSpPr>
        <p:cNvPr id="1" name=""/>
        <p:cNvGrpSpPr/>
        <p:nvPr/>
      </p:nvGrpSpPr>
      <p:grpSpPr>
        <a:xfrm>
          <a:off x="0" y="0"/>
          <a:ext cx="0" cy="0"/>
          <a:chOff x="0" y="0"/>
          <a:chExt cx="0" cy="0"/>
        </a:xfrm>
      </p:grpSpPr>
      <p:sp>
        <p:nvSpPr>
          <p:cNvPr id="7" name="Big Image"/>
          <p:cNvSpPr>
            <a:spLocks noGrp="1"/>
          </p:cNvSpPr>
          <p:nvPr>
            <p:ph type="pic" sz="quarter" idx="17" hasCustomPrompt="1"/>
          </p:nvPr>
        </p:nvSpPr>
        <p:spPr>
          <a:xfrm>
            <a:off x="8321642" y="-135225"/>
            <a:ext cx="4955171" cy="7128452"/>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2750" fill="hold"/>
                                        <p:tgtEl>
                                          <p:spTgt spid="7"/>
                                        </p:tgtEl>
                                        <p:attrNameLst>
                                          <p:attrName>ppt_x</p:attrName>
                                        </p:attrNameLst>
                                      </p:cBhvr>
                                      <p:tavLst>
                                        <p:tav tm="0">
                                          <p:val>
                                            <p:strVal val="0-#ppt_w/2"/>
                                          </p:val>
                                        </p:tav>
                                        <p:tav tm="100000">
                                          <p:val>
                                            <p:strVal val="#ppt_x"/>
                                          </p:val>
                                        </p:tav>
                                      </p:tavLst>
                                    </p:anim>
                                    <p:anim calcmode="lin" valueType="num">
                                      <p:cBhvr additive="base">
                                        <p:cTn id="8" dur="275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1_自定义版式">
    <p:spTree>
      <p:nvGrpSpPr>
        <p:cNvPr id="1" name=""/>
        <p:cNvGrpSpPr/>
        <p:nvPr/>
      </p:nvGrpSpPr>
      <p:grpSpPr>
        <a:xfrm>
          <a:off x="0" y="0"/>
          <a:ext cx="0" cy="0"/>
          <a:chOff x="0" y="0"/>
          <a:chExt cx="0" cy="0"/>
        </a:xfrm>
      </p:grpSpPr>
      <p:sp>
        <p:nvSpPr>
          <p:cNvPr id="11" name="Big Image"/>
          <p:cNvSpPr>
            <a:spLocks noGrp="1"/>
          </p:cNvSpPr>
          <p:nvPr>
            <p:ph type="pic" sz="quarter" idx="19" hasCustomPrompt="1"/>
          </p:nvPr>
        </p:nvSpPr>
        <p:spPr>
          <a:xfrm>
            <a:off x="900562" y="1042005"/>
            <a:ext cx="2695217" cy="3896933"/>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10" name="Big Image"/>
          <p:cNvSpPr>
            <a:spLocks noGrp="1"/>
          </p:cNvSpPr>
          <p:nvPr>
            <p:ph type="pic" sz="quarter" idx="18" hasCustomPrompt="1"/>
          </p:nvPr>
        </p:nvSpPr>
        <p:spPr>
          <a:xfrm>
            <a:off x="3714295" y="1042005"/>
            <a:ext cx="2005279" cy="3896933"/>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9" name="Big Image"/>
          <p:cNvSpPr>
            <a:spLocks noGrp="1"/>
          </p:cNvSpPr>
          <p:nvPr>
            <p:ph type="pic" sz="quarter" idx="17" hasCustomPrompt="1"/>
          </p:nvPr>
        </p:nvSpPr>
        <p:spPr>
          <a:xfrm>
            <a:off x="5838092" y="1042005"/>
            <a:ext cx="2695217" cy="3896933"/>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mc:AlternateContent xmlns:mc="http://schemas.openxmlformats.org/markup-compatibility/2006">
    <mc:Choice xmlns:p14="http://schemas.microsoft.com/office/powerpoint/2010/main"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14:presetBounceEnd="26000">
                                      <p:stCondLst>
                                        <p:cond delay="1000"/>
                                      </p:stCondLst>
                                      <p:childTnLst>
                                        <p:set>
                                          <p:cBhvr>
                                            <p:cTn id="6" dur="1" fill="hold">
                                              <p:stCondLst>
                                                <p:cond delay="0"/>
                                              </p:stCondLst>
                                            </p:cTn>
                                            <p:tgtEl>
                                              <p:spTgt spid="11"/>
                                            </p:tgtEl>
                                            <p:attrNameLst>
                                              <p:attrName>style.visibility</p:attrName>
                                            </p:attrNameLst>
                                          </p:cBhvr>
                                          <p:to>
                                            <p:strVal val="visible"/>
                                          </p:to>
                                        </p:set>
                                        <p:anim calcmode="lin" valueType="num" p14:bounceEnd="26000">
                                          <p:cBhvr additive="base">
                                            <p:cTn id="7" dur="1000" fill="hold"/>
                                            <p:tgtEl>
                                              <p:spTgt spid="11"/>
                                            </p:tgtEl>
                                            <p:attrNameLst>
                                              <p:attrName>ppt_x</p:attrName>
                                            </p:attrNameLst>
                                          </p:cBhvr>
                                          <p:tavLst>
                                            <p:tav tm="0">
                                              <p:val>
                                                <p:strVal val="0-#ppt_w/2"/>
                                              </p:val>
                                            </p:tav>
                                            <p:tav tm="100000">
                                              <p:val>
                                                <p:strVal val="#ppt_x"/>
                                              </p:val>
                                            </p:tav>
                                          </p:tavLst>
                                        </p:anim>
                                        <p:anim calcmode="lin" valueType="num" p14:bounceEnd="26000">
                                          <p:cBhvr additive="base">
                                            <p:cTn id="8" dur="1000" fill="hold"/>
                                            <p:tgtEl>
                                              <p:spTgt spid="11"/>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14:presetBounceEnd="26000">
                                      <p:stCondLst>
                                        <p:cond delay="500"/>
                                      </p:stCondLst>
                                      <p:childTnLst>
                                        <p:set>
                                          <p:cBhvr>
                                            <p:cTn id="10" dur="1" fill="hold">
                                              <p:stCondLst>
                                                <p:cond delay="0"/>
                                              </p:stCondLst>
                                            </p:cTn>
                                            <p:tgtEl>
                                              <p:spTgt spid="10"/>
                                            </p:tgtEl>
                                            <p:attrNameLst>
                                              <p:attrName>style.visibility</p:attrName>
                                            </p:attrNameLst>
                                          </p:cBhvr>
                                          <p:to>
                                            <p:strVal val="visible"/>
                                          </p:to>
                                        </p:set>
                                        <p:anim calcmode="lin" valueType="num" p14:bounceEnd="26000">
                                          <p:cBhvr additive="base">
                                            <p:cTn id="11" dur="1000" fill="hold"/>
                                            <p:tgtEl>
                                              <p:spTgt spid="10"/>
                                            </p:tgtEl>
                                            <p:attrNameLst>
                                              <p:attrName>ppt_x</p:attrName>
                                            </p:attrNameLst>
                                          </p:cBhvr>
                                          <p:tavLst>
                                            <p:tav tm="0">
                                              <p:val>
                                                <p:strVal val="0-#ppt_w/2"/>
                                              </p:val>
                                            </p:tav>
                                            <p:tav tm="100000">
                                              <p:val>
                                                <p:strVal val="#ppt_x"/>
                                              </p:val>
                                            </p:tav>
                                          </p:tavLst>
                                        </p:anim>
                                        <p:anim calcmode="lin" valueType="num" p14:bounceEnd="26000">
                                          <p:cBhvr additive="base">
                                            <p:cTn id="12" dur="100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14:presetBounceEnd="26000">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14:bounceEnd="26000">
                                          <p:cBhvr additive="base">
                                            <p:cTn id="15" dur="1000" fill="hold"/>
                                            <p:tgtEl>
                                              <p:spTgt spid="9"/>
                                            </p:tgtEl>
                                            <p:attrNameLst>
                                              <p:attrName>ppt_x</p:attrName>
                                            </p:attrNameLst>
                                          </p:cBhvr>
                                          <p:tavLst>
                                            <p:tav tm="0">
                                              <p:val>
                                                <p:strVal val="0-#ppt_w/2"/>
                                              </p:val>
                                            </p:tav>
                                            <p:tav tm="100000">
                                              <p:val>
                                                <p:strVal val="#ppt_x"/>
                                              </p:val>
                                            </p:tav>
                                          </p:tavLst>
                                        </p:anim>
                                        <p:anim calcmode="lin" valueType="num" p14:bounceEnd="26000">
                                          <p:cBhvr additive="base">
                                            <p:cTn id="16"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9" grpId="0" animBg="1"/>
        </p:bldLst>
      </p:timing>
    </mc:Choice>
    <mc:Fallback>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100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1000" fill="hold"/>
                                            <p:tgtEl>
                                              <p:spTgt spid="11"/>
                                            </p:tgtEl>
                                            <p:attrNameLst>
                                              <p:attrName>ppt_x</p:attrName>
                                            </p:attrNameLst>
                                          </p:cBhvr>
                                          <p:tavLst>
                                            <p:tav tm="0">
                                              <p:val>
                                                <p:strVal val="0-#ppt_w/2"/>
                                              </p:val>
                                            </p:tav>
                                            <p:tav tm="100000">
                                              <p:val>
                                                <p:strVal val="#ppt_x"/>
                                              </p:val>
                                            </p:tav>
                                          </p:tavLst>
                                        </p:anim>
                                        <p:anim calcmode="lin" valueType="num">
                                          <p:cBhvr additive="base">
                                            <p:cTn id="8" dur="1000" fill="hold"/>
                                            <p:tgtEl>
                                              <p:spTgt spid="11"/>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50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1000" fill="hold"/>
                                            <p:tgtEl>
                                              <p:spTgt spid="10"/>
                                            </p:tgtEl>
                                            <p:attrNameLst>
                                              <p:attrName>ppt_x</p:attrName>
                                            </p:attrNameLst>
                                          </p:cBhvr>
                                          <p:tavLst>
                                            <p:tav tm="0">
                                              <p:val>
                                                <p:strVal val="0-#ppt_w/2"/>
                                              </p:val>
                                            </p:tav>
                                            <p:tav tm="100000">
                                              <p:val>
                                                <p:strVal val="#ppt_x"/>
                                              </p:val>
                                            </p:tav>
                                          </p:tavLst>
                                        </p:anim>
                                        <p:anim calcmode="lin" valueType="num">
                                          <p:cBhvr additive="base">
                                            <p:cTn id="12" dur="100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1000" fill="hold"/>
                                            <p:tgtEl>
                                              <p:spTgt spid="9"/>
                                            </p:tgtEl>
                                            <p:attrNameLst>
                                              <p:attrName>ppt_x</p:attrName>
                                            </p:attrNameLst>
                                          </p:cBhvr>
                                          <p:tavLst>
                                            <p:tav tm="0">
                                              <p:val>
                                                <p:strVal val="0-#ppt_w/2"/>
                                              </p:val>
                                            </p:tav>
                                            <p:tav tm="100000">
                                              <p:val>
                                                <p:strVal val="#ppt_x"/>
                                              </p:val>
                                            </p:tav>
                                          </p:tavLst>
                                        </p:anim>
                                        <p:anim calcmode="lin" valueType="num">
                                          <p:cBhvr additive="base">
                                            <p:cTn id="16" dur="10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9" grpId="0" animBg="1"/>
        </p:bldLst>
      </p:timing>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2_自定义版式">
    <p:spTree>
      <p:nvGrpSpPr>
        <p:cNvPr id="1" name=""/>
        <p:cNvGrpSpPr/>
        <p:nvPr/>
      </p:nvGrpSpPr>
      <p:grpSpPr>
        <a:xfrm>
          <a:off x="0" y="0"/>
          <a:ext cx="0" cy="0"/>
          <a:chOff x="0" y="0"/>
          <a:chExt cx="0" cy="0"/>
        </a:xfrm>
      </p:grpSpPr>
      <p:sp>
        <p:nvSpPr>
          <p:cNvPr id="7" name="Big Image"/>
          <p:cNvSpPr>
            <a:spLocks noGrp="1"/>
          </p:cNvSpPr>
          <p:nvPr>
            <p:ph type="pic" sz="quarter" idx="17" hasCustomPrompt="1"/>
          </p:nvPr>
        </p:nvSpPr>
        <p:spPr>
          <a:xfrm>
            <a:off x="5652000" y="1"/>
            <a:ext cx="900000" cy="6857999"/>
          </a:xfrm>
          <a:prstGeom prst="rect">
            <a:avLst/>
          </a:prstGeom>
          <a:solidFill>
            <a:schemeClr val="bg1">
              <a:lumMod val="85000"/>
            </a:schemeClr>
          </a:solidFill>
          <a:ln>
            <a:solidFill>
              <a:schemeClr val="bg2">
                <a:lumMod val="50000"/>
                <a:lumOff val="50000"/>
              </a:schemeClr>
            </a:solid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0" presetClass="entr" presetSubtype="0"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3"/>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3_自定义版式">
    <p:spTree>
      <p:nvGrpSpPr>
        <p:cNvPr id="1" name=""/>
        <p:cNvGrpSpPr/>
        <p:nvPr/>
      </p:nvGrpSpPr>
      <p:grpSpPr>
        <a:xfrm>
          <a:off x="0" y="0"/>
          <a:ext cx="0" cy="0"/>
          <a:chOff x="0" y="0"/>
          <a:chExt cx="0" cy="0"/>
        </a:xfrm>
      </p:grpSpPr>
      <p:sp>
        <p:nvSpPr>
          <p:cNvPr id="7" name="Big Image"/>
          <p:cNvSpPr>
            <a:spLocks noGrp="1"/>
          </p:cNvSpPr>
          <p:nvPr>
            <p:ph type="pic" sz="quarter" idx="17" hasCustomPrompt="1"/>
          </p:nvPr>
        </p:nvSpPr>
        <p:spPr>
          <a:xfrm>
            <a:off x="3638598" y="2436770"/>
            <a:ext cx="4976988" cy="2800351"/>
          </a:xfrm>
          <a:prstGeom prst="rect">
            <a:avLst/>
          </a:prstGeom>
          <a:solidFill>
            <a:schemeClr val="bg1">
              <a:lumMod val="85000"/>
            </a:schemeClr>
          </a:solidFill>
          <a:ln>
            <a:solidFill>
              <a:schemeClr val="bg2">
                <a:lumMod val="50000"/>
                <a:lumOff val="50000"/>
              </a:schemeClr>
            </a:solid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9" name="Big Image"/>
          <p:cNvSpPr>
            <a:spLocks noGrp="1"/>
          </p:cNvSpPr>
          <p:nvPr>
            <p:ph type="pic" sz="quarter" idx="17" hasCustomPrompt="1"/>
          </p:nvPr>
        </p:nvSpPr>
        <p:spPr>
          <a:xfrm>
            <a:off x="3727356" y="1214203"/>
            <a:ext cx="8464644" cy="4431117"/>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grpId="0" nodeType="withEffect">
                                  <p:stCondLst>
                                    <p:cond delay="75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750"/>
                                        <p:tgtEl>
                                          <p:spTgt spid="9"/>
                                        </p:tgtEl>
                                        <p:attrNameLst>
                                          <p:attrName>ppt_x</p:attrName>
                                        </p:attrNameLst>
                                      </p:cBhvr>
                                      <p:tavLst>
                                        <p:tav tm="0">
                                          <p:val>
                                            <p:strVal val="#ppt_x-#ppt_w*1.125000"/>
                                          </p:val>
                                        </p:tav>
                                        <p:tav tm="100000">
                                          <p:val>
                                            <p:strVal val="#ppt_x"/>
                                          </p:val>
                                        </p:tav>
                                      </p:tavLst>
                                    </p:anim>
                                    <p:animEffect transition="in" filter="wipe(right)">
                                      <p:cBhvr>
                                        <p:cTn id="8" dur="75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5_自定义版式">
    <p:spTree>
      <p:nvGrpSpPr>
        <p:cNvPr id="1" name=""/>
        <p:cNvGrpSpPr/>
        <p:nvPr/>
      </p:nvGrpSpPr>
      <p:grpSpPr>
        <a:xfrm>
          <a:off x="0" y="0"/>
          <a:ext cx="0" cy="0"/>
          <a:chOff x="0" y="0"/>
          <a:chExt cx="0" cy="0"/>
        </a:xfrm>
      </p:grpSpPr>
      <p:sp>
        <p:nvSpPr>
          <p:cNvPr id="21" name="Big Image"/>
          <p:cNvSpPr>
            <a:spLocks noGrp="1"/>
          </p:cNvSpPr>
          <p:nvPr>
            <p:ph type="pic" sz="quarter" idx="17" hasCustomPrompt="1"/>
          </p:nvPr>
        </p:nvSpPr>
        <p:spPr>
          <a:xfrm>
            <a:off x="1413567" y="1863514"/>
            <a:ext cx="2928241" cy="2016124"/>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22" name="Big Image"/>
          <p:cNvSpPr>
            <a:spLocks noGrp="1"/>
          </p:cNvSpPr>
          <p:nvPr>
            <p:ph type="pic" sz="quarter" idx="18" hasCustomPrompt="1"/>
          </p:nvPr>
        </p:nvSpPr>
        <p:spPr>
          <a:xfrm>
            <a:off x="4626773" y="1845888"/>
            <a:ext cx="2928241" cy="2016124"/>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
        <p:nvSpPr>
          <p:cNvPr id="23" name="Big Image"/>
          <p:cNvSpPr>
            <a:spLocks noGrp="1"/>
          </p:cNvSpPr>
          <p:nvPr>
            <p:ph type="pic" sz="quarter" idx="19" hasCustomPrompt="1"/>
          </p:nvPr>
        </p:nvSpPr>
        <p:spPr>
          <a:xfrm>
            <a:off x="7839979" y="1829572"/>
            <a:ext cx="2928241" cy="2016124"/>
          </a:xfrm>
          <a:prstGeom prst="rect">
            <a:avLst/>
          </a:prstGeom>
          <a:solidFill>
            <a:schemeClr val="bg1">
              <a:lumMod val="85000"/>
            </a:schemeClr>
          </a:solidFill>
          <a:ln>
            <a:noFill/>
          </a:ln>
          <a:effectLst>
            <a:outerShdw blurRad="215900" sx="102000" sy="102000" algn="ctr" rotWithShape="0">
              <a:prstClr val="black">
                <a:alpha val="40000"/>
              </a:prstClr>
            </a:outerShdw>
          </a:effectLst>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defRPr sz="2000" baseline="0">
                <a:solidFill>
                  <a:schemeClr val="tx2"/>
                </a:solidFill>
              </a:defRPr>
            </a:lvl1pPr>
          </a:lstStyle>
          <a:p>
            <a:r>
              <a:rPr lang="zh-CN" altLang="en-US" dirty="0"/>
              <a:t>图</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150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900" decel="100000" fill="hold"/>
                                        <p:tgtEl>
                                          <p:spTgt spid="21"/>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1"/>
                                        </p:tgtEl>
                                        <p:attrNameLst>
                                          <p:attrName>ppt_y</p:attrName>
                                        </p:attrNameLst>
                                      </p:cBhvr>
                                      <p:tavLst>
                                        <p:tav tm="0">
                                          <p:val>
                                            <p:strVal val="#ppt_y-.03"/>
                                          </p:val>
                                        </p:tav>
                                        <p:tav tm="100000">
                                          <p:val>
                                            <p:strVal val="#ppt_y"/>
                                          </p:val>
                                        </p:tav>
                                      </p:tavLst>
                                    </p:anim>
                                  </p:childTnLst>
                                </p:cTn>
                              </p:par>
                              <p:par>
                                <p:cTn id="11" presetID="37" presetClass="entr" presetSubtype="0" fill="hold" grpId="0" nodeType="withEffect">
                                  <p:stCondLst>
                                    <p:cond delay="175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1000"/>
                                        <p:tgtEl>
                                          <p:spTgt spid="22"/>
                                        </p:tgtEl>
                                      </p:cBhvr>
                                    </p:animEffect>
                                    <p:anim calcmode="lin" valueType="num">
                                      <p:cBhvr>
                                        <p:cTn id="14" dur="1000" fill="hold"/>
                                        <p:tgtEl>
                                          <p:spTgt spid="22"/>
                                        </p:tgtEl>
                                        <p:attrNameLst>
                                          <p:attrName>ppt_x</p:attrName>
                                        </p:attrNameLst>
                                      </p:cBhvr>
                                      <p:tavLst>
                                        <p:tav tm="0">
                                          <p:val>
                                            <p:strVal val="#ppt_x"/>
                                          </p:val>
                                        </p:tav>
                                        <p:tav tm="100000">
                                          <p:val>
                                            <p:strVal val="#ppt_x"/>
                                          </p:val>
                                        </p:tav>
                                      </p:tavLst>
                                    </p:anim>
                                    <p:anim calcmode="lin" valueType="num">
                                      <p:cBhvr>
                                        <p:cTn id="15" dur="900" decel="100000" fill="hold"/>
                                        <p:tgtEl>
                                          <p:spTgt spid="22"/>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22"/>
                                        </p:tgtEl>
                                        <p:attrNameLst>
                                          <p:attrName>ppt_y</p:attrName>
                                        </p:attrNameLst>
                                      </p:cBhvr>
                                      <p:tavLst>
                                        <p:tav tm="0">
                                          <p:val>
                                            <p:strVal val="#ppt_y-.03"/>
                                          </p:val>
                                        </p:tav>
                                        <p:tav tm="100000">
                                          <p:val>
                                            <p:strVal val="#ppt_y"/>
                                          </p:val>
                                        </p:tav>
                                      </p:tavLst>
                                    </p:anim>
                                  </p:childTnLst>
                                </p:cTn>
                              </p:par>
                              <p:par>
                                <p:cTn id="17" presetID="37" presetClass="entr" presetSubtype="0" fill="hold" grpId="0" nodeType="withEffect">
                                  <p:stCondLst>
                                    <p:cond delay="2000"/>
                                  </p:stCondLst>
                                  <p:childTnLst>
                                    <p:set>
                                      <p:cBhvr>
                                        <p:cTn id="18" dur="1" fill="hold">
                                          <p:stCondLst>
                                            <p:cond delay="0"/>
                                          </p:stCondLst>
                                        </p:cTn>
                                        <p:tgtEl>
                                          <p:spTgt spid="23"/>
                                        </p:tgtEl>
                                        <p:attrNameLst>
                                          <p:attrName>style.visibility</p:attrName>
                                        </p:attrNameLst>
                                      </p:cBhvr>
                                      <p:to>
                                        <p:strVal val="visible"/>
                                      </p:to>
                                    </p:set>
                                    <p:animEffect transition="in" filter="fade">
                                      <p:cBhvr>
                                        <p:cTn id="19" dur="1000"/>
                                        <p:tgtEl>
                                          <p:spTgt spid="23"/>
                                        </p:tgtEl>
                                      </p:cBhvr>
                                    </p:animEffect>
                                    <p:anim calcmode="lin" valueType="num">
                                      <p:cBhvr>
                                        <p:cTn id="20" dur="1000" fill="hold"/>
                                        <p:tgtEl>
                                          <p:spTgt spid="23"/>
                                        </p:tgtEl>
                                        <p:attrNameLst>
                                          <p:attrName>ppt_x</p:attrName>
                                        </p:attrNameLst>
                                      </p:cBhvr>
                                      <p:tavLst>
                                        <p:tav tm="0">
                                          <p:val>
                                            <p:strVal val="#ppt_x"/>
                                          </p:val>
                                        </p:tav>
                                        <p:tav tm="100000">
                                          <p:val>
                                            <p:strVal val="#ppt_x"/>
                                          </p:val>
                                        </p:tav>
                                      </p:tavLst>
                                    </p:anim>
                                    <p:anim calcmode="lin" valueType="num">
                                      <p:cBhvr>
                                        <p:cTn id="21" dur="900" decel="100000" fill="hold"/>
                                        <p:tgtEl>
                                          <p:spTgt spid="23"/>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2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6_自定义版式">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6.xml"/><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8.xml"/><Relationship Id="rId1"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17.xml"/><Relationship Id="rId3" Type="http://schemas.openxmlformats.org/officeDocument/2006/relationships/image" Target="../media/image11.png"/><Relationship Id="rId2" Type="http://schemas.openxmlformats.org/officeDocument/2006/relationships/image" Target="../media/image6.jpeg"/><Relationship Id="rId1"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image" Target="../media/image7.jpeg"/></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图片占位符 15"/>
          <p:cNvPicPr>
            <a:picLocks noGrp="1" noChangeAspect="1"/>
          </p:cNvPicPr>
          <p:nvPr>
            <p:ph type="pic" sz="quarter" idx="17"/>
          </p:nvPr>
        </p:nvPicPr>
        <p:blipFill>
          <a:blip r:embed="rId1"/>
          <a:srcRect l="1574" r="1574"/>
          <a:stretch>
            <a:fillRect/>
          </a:stretch>
        </p:blipFill>
        <p:spPr>
          <a:prstGeom prst="rect">
            <a:avLst/>
          </a:prstGeom>
        </p:spPr>
      </p:pic>
      <p:pic>
        <p:nvPicPr>
          <p:cNvPr id="17" name="图片占位符 16"/>
          <p:cNvPicPr>
            <a:picLocks noGrp="1" noChangeAspect="1"/>
          </p:cNvPicPr>
          <p:nvPr>
            <p:ph type="pic" sz="quarter" idx="20"/>
          </p:nvPr>
        </p:nvPicPr>
        <p:blipFill>
          <a:blip r:embed="rId2"/>
          <a:srcRect t="1394" b="1394"/>
          <a:stretch>
            <a:fillRect/>
          </a:stretch>
        </p:blipFill>
        <p:spPr>
          <a:prstGeom prst="rect">
            <a:avLst/>
          </a:prstGeom>
        </p:spPr>
      </p:pic>
      <p:pic>
        <p:nvPicPr>
          <p:cNvPr id="18" name="图片占位符 17"/>
          <p:cNvPicPr>
            <a:picLocks noGrp="1" noChangeAspect="1"/>
          </p:cNvPicPr>
          <p:nvPr>
            <p:ph type="pic" sz="quarter" idx="19"/>
          </p:nvPr>
        </p:nvPicPr>
        <p:blipFill>
          <a:blip r:embed="rId3"/>
          <a:srcRect l="64" r="64"/>
          <a:stretch>
            <a:fillRect/>
          </a:stretch>
        </p:blipFill>
        <p:spPr>
          <a:prstGeom prst="rect">
            <a:avLst/>
          </a:prstGeom>
        </p:spPr>
      </p:pic>
      <p:pic>
        <p:nvPicPr>
          <p:cNvPr id="25" name="图片占位符 24"/>
          <p:cNvPicPr>
            <a:picLocks noGrp="1" noChangeAspect="1"/>
          </p:cNvPicPr>
          <p:nvPr>
            <p:ph type="pic" sz="quarter" idx="18"/>
          </p:nvPr>
        </p:nvPicPr>
        <p:blipFill>
          <a:blip r:embed="rId4"/>
          <a:srcRect l="348" r="348"/>
          <a:stretch>
            <a:fillRect/>
          </a:stretch>
        </p:blipFill>
        <p:spPr>
          <a:prstGeom prst="rect">
            <a:avLst/>
          </a:prstGeom>
        </p:spPr>
      </p:pic>
      <p:sp>
        <p:nvSpPr>
          <p:cNvPr id="40" name="矩形 39"/>
          <p:cNvSpPr/>
          <p:nvPr/>
        </p:nvSpPr>
        <p:spPr>
          <a:xfrm>
            <a:off x="0" y="1230954"/>
            <a:ext cx="4294786" cy="4382767"/>
          </a:xfrm>
          <a:prstGeom prst="rect">
            <a:avLst/>
          </a:prstGeom>
          <a:noFill/>
          <a:ln w="31750" cap="sq">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明兰" panose="02010600030101010101" pitchFamily="2" charset="-122"/>
              <a:ea typeface="明兰" panose="02010600030101010101" pitchFamily="2" charset="-122"/>
            </a:endParaRPr>
          </a:p>
        </p:txBody>
      </p:sp>
      <p:grpSp>
        <p:nvGrpSpPr>
          <p:cNvPr id="21" name="组合 20"/>
          <p:cNvGrpSpPr/>
          <p:nvPr/>
        </p:nvGrpSpPr>
        <p:grpSpPr>
          <a:xfrm>
            <a:off x="4988988" y="3139441"/>
            <a:ext cx="2214023" cy="536782"/>
            <a:chOff x="4981735" y="3198167"/>
            <a:chExt cx="2214023" cy="461665"/>
          </a:xfrm>
        </p:grpSpPr>
        <p:sp>
          <p:nvSpPr>
            <p:cNvPr id="19" name="文本框 18"/>
            <p:cNvSpPr txBox="1"/>
            <p:nvPr/>
          </p:nvSpPr>
          <p:spPr>
            <a:xfrm>
              <a:off x="4981735" y="3198167"/>
              <a:ext cx="2214023" cy="448926"/>
            </a:xfrm>
            <a:prstGeom prst="rect">
              <a:avLst/>
            </a:prstGeom>
            <a:noFill/>
          </p:spPr>
          <p:txBody>
            <a:bodyPr wrap="square" rtlCol="0">
              <a:spAutoFit/>
            </a:bodyPr>
            <a:lstStyle>
              <a:defPPr>
                <a:defRPr lang="zh-CN"/>
              </a:defPPr>
              <a:lvl1pPr algn="dist">
                <a:defRPr sz="2000" b="1" spc="-300">
                  <a:solidFill>
                    <a:schemeClr val="bg1"/>
                  </a:solidFill>
                  <a:latin typeface="Hiragino Sans GB W6" panose="020B0600000000000000" pitchFamily="34" charset="-122"/>
                  <a:ea typeface="Hiragino Sans GB W6" panose="020B0600000000000000" pitchFamily="34" charset="-122"/>
                </a:defRPr>
              </a:lvl1pPr>
            </a:lstStyle>
            <a:p>
              <a:pPr algn="ctr"/>
              <a:r>
                <a:rPr lang="en-US" altLang="zh-CN" sz="2800" spc="0" dirty="0">
                  <a:latin typeface="明兰" panose="02010600030101010101" pitchFamily="2" charset="-122"/>
                  <a:ea typeface="明兰" panose="02010600030101010101" pitchFamily="2" charset="-122"/>
                </a:rPr>
                <a:t>Catalogues</a:t>
              </a:r>
              <a:endParaRPr lang="en-US" altLang="zh-CN" sz="2800" spc="0" dirty="0">
                <a:latin typeface="明兰" panose="02010600030101010101" pitchFamily="2" charset="-122"/>
                <a:ea typeface="明兰" panose="02010600030101010101" pitchFamily="2" charset="-122"/>
              </a:endParaRPr>
            </a:p>
          </p:txBody>
        </p:sp>
        <p:sp>
          <p:nvSpPr>
            <p:cNvPr id="20" name="矩形 19"/>
            <p:cNvSpPr/>
            <p:nvPr/>
          </p:nvSpPr>
          <p:spPr>
            <a:xfrm>
              <a:off x="4981735" y="3198167"/>
              <a:ext cx="2214023" cy="461665"/>
            </a:xfrm>
            <a:prstGeom prst="rect">
              <a:avLst/>
            </a:prstGeom>
            <a:noFill/>
            <a:ln w="254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000">
                <a:noFill/>
                <a:latin typeface="明兰" panose="02010600030101010101" pitchFamily="2" charset="-122"/>
                <a:ea typeface="明兰" panose="02010600030101010101" pitchFamily="2" charset="-122"/>
              </a:endParaRPr>
            </a:p>
          </p:txBody>
        </p:sp>
      </p:grpSp>
      <p:sp>
        <p:nvSpPr>
          <p:cNvPr id="24" name="文本框 23"/>
          <p:cNvSpPr txBox="1"/>
          <p:nvPr/>
        </p:nvSpPr>
        <p:spPr>
          <a:xfrm>
            <a:off x="1763764" y="1688957"/>
            <a:ext cx="679654" cy="646331"/>
          </a:xfrm>
          <a:prstGeom prst="rect">
            <a:avLst/>
          </a:prstGeom>
          <a:noFill/>
        </p:spPr>
        <p:txBody>
          <a:bodyPr wrap="square" rtlCol="0">
            <a:spAutoFit/>
          </a:bodyPr>
          <a:lstStyle>
            <a:defPPr>
              <a:defRPr lang="zh-CN"/>
            </a:defPPr>
            <a:lvl1pPr algn="ctr">
              <a:lnSpc>
                <a:spcPct val="150000"/>
              </a:lnSpc>
              <a:defRPr sz="1000" b="1">
                <a:solidFill>
                  <a:srgbClr val="323232"/>
                </a:solidFill>
                <a:latin typeface="造字工房悦黑体验版常规体" pitchFamily="50" charset="-122"/>
                <a:ea typeface="造字工房悦黑体验版常规体" pitchFamily="50" charset="-122"/>
              </a:defRPr>
            </a:lvl1pPr>
          </a:lstStyle>
          <a:p>
            <a:r>
              <a:rPr lang="en-US" altLang="zh-CN" sz="2400" spc="600" dirty="0">
                <a:solidFill>
                  <a:schemeClr val="tx1"/>
                </a:solidFill>
                <a:latin typeface="明兰" panose="02010600030101010101" pitchFamily="2" charset="-122"/>
                <a:ea typeface="明兰" panose="02010600030101010101" pitchFamily="2" charset="-122"/>
              </a:rPr>
              <a:t>01</a:t>
            </a:r>
            <a:endParaRPr lang="zh-CN" altLang="en-US" sz="2400" spc="600" dirty="0">
              <a:solidFill>
                <a:schemeClr val="tx1"/>
              </a:solidFill>
              <a:latin typeface="明兰" panose="02010600030101010101" pitchFamily="2" charset="-122"/>
              <a:ea typeface="明兰" panose="02010600030101010101" pitchFamily="2" charset="-122"/>
            </a:endParaRPr>
          </a:p>
        </p:txBody>
      </p:sp>
      <p:sp>
        <p:nvSpPr>
          <p:cNvPr id="31" name="矩形 30"/>
          <p:cNvSpPr/>
          <p:nvPr/>
        </p:nvSpPr>
        <p:spPr>
          <a:xfrm>
            <a:off x="579309" y="2204915"/>
            <a:ext cx="2996333" cy="460375"/>
          </a:xfrm>
          <a:prstGeom prst="rect">
            <a:avLst/>
          </a:prstGeom>
          <a:noFill/>
        </p:spPr>
        <p:txBody>
          <a:bodyPr wrap="square" rtlCol="0">
            <a:spAutoFit/>
          </a:bodyPr>
          <a:lstStyle/>
          <a:p>
            <a:pPr algn="ctr">
              <a:lnSpc>
                <a:spcPct val="150000"/>
              </a:lnSpc>
            </a:pPr>
            <a:r>
              <a:rPr lang="en-US" altLang="zh-CN" sz="1600" b="1" dirty="0" smtClean="0">
                <a:solidFill>
                  <a:srgbClr val="4F4D63"/>
                </a:solidFill>
                <a:latin typeface="明兰" panose="02010600030101010101" pitchFamily="2" charset="-122"/>
                <a:ea typeface="明兰" panose="02010600030101010101" pitchFamily="2" charset="-122"/>
                <a:sym typeface="+mn-ea"/>
              </a:rPr>
              <a:t>Thesis  Background</a:t>
            </a:r>
            <a:endParaRPr lang="zh-CN" altLang="en-US" sz="1600" b="1" dirty="0">
              <a:latin typeface="明兰" panose="02010600030101010101" pitchFamily="2" charset="-122"/>
              <a:ea typeface="明兰" panose="02010600030101010101" pitchFamily="2" charset="-122"/>
            </a:endParaRPr>
          </a:p>
        </p:txBody>
      </p:sp>
      <p:cxnSp>
        <p:nvCxnSpPr>
          <p:cNvPr id="33" name="直接连接符 32"/>
          <p:cNvCxnSpPr/>
          <p:nvPr/>
        </p:nvCxnSpPr>
        <p:spPr>
          <a:xfrm>
            <a:off x="1910528" y="2603357"/>
            <a:ext cx="336699" cy="0"/>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
        <p:nvSpPr>
          <p:cNvPr id="26" name="文本框 25"/>
          <p:cNvSpPr txBox="1"/>
          <p:nvPr/>
        </p:nvSpPr>
        <p:spPr>
          <a:xfrm>
            <a:off x="1763764" y="2814037"/>
            <a:ext cx="679654" cy="646331"/>
          </a:xfrm>
          <a:prstGeom prst="rect">
            <a:avLst/>
          </a:prstGeom>
          <a:noFill/>
        </p:spPr>
        <p:txBody>
          <a:bodyPr wrap="square" rtlCol="0">
            <a:spAutoFit/>
          </a:bodyPr>
          <a:lstStyle>
            <a:defPPr>
              <a:defRPr lang="zh-CN"/>
            </a:defPPr>
            <a:lvl1pPr algn="ctr">
              <a:lnSpc>
                <a:spcPct val="150000"/>
              </a:lnSpc>
              <a:defRPr sz="1000" b="1">
                <a:solidFill>
                  <a:srgbClr val="323232"/>
                </a:solidFill>
                <a:latin typeface="造字工房悦黑体验版常规体" pitchFamily="50" charset="-122"/>
                <a:ea typeface="造字工房悦黑体验版常规体" pitchFamily="50" charset="-122"/>
              </a:defRPr>
            </a:lvl1pPr>
          </a:lstStyle>
          <a:p>
            <a:r>
              <a:rPr lang="en-US" altLang="zh-CN" sz="2400" spc="600" dirty="0">
                <a:solidFill>
                  <a:schemeClr val="tx1"/>
                </a:solidFill>
                <a:latin typeface="明兰" panose="02010600030101010101" pitchFamily="2" charset="-122"/>
                <a:ea typeface="明兰" panose="02010600030101010101" pitchFamily="2" charset="-122"/>
              </a:rPr>
              <a:t>02</a:t>
            </a:r>
            <a:endParaRPr lang="zh-CN" altLang="en-US" sz="2400" spc="600" dirty="0">
              <a:solidFill>
                <a:schemeClr val="tx1"/>
              </a:solidFill>
              <a:latin typeface="明兰" panose="02010600030101010101" pitchFamily="2" charset="-122"/>
              <a:ea typeface="明兰" panose="02010600030101010101" pitchFamily="2" charset="-122"/>
            </a:endParaRPr>
          </a:p>
        </p:txBody>
      </p:sp>
      <p:sp>
        <p:nvSpPr>
          <p:cNvPr id="27" name="矩形 26"/>
          <p:cNvSpPr/>
          <p:nvPr/>
        </p:nvSpPr>
        <p:spPr>
          <a:xfrm>
            <a:off x="523367" y="3319180"/>
            <a:ext cx="3108217" cy="460375"/>
          </a:xfrm>
          <a:prstGeom prst="rect">
            <a:avLst/>
          </a:prstGeom>
          <a:noFill/>
        </p:spPr>
        <p:txBody>
          <a:bodyPr wrap="square" rtlCol="0">
            <a:spAutoFit/>
          </a:bodyPr>
          <a:lstStyle/>
          <a:p>
            <a:pPr algn="ctr">
              <a:lnSpc>
                <a:spcPct val="150000"/>
              </a:lnSpc>
            </a:pPr>
            <a:r>
              <a:rPr lang="en-GB" altLang="zh-CN" sz="1600" b="1" dirty="0">
                <a:solidFill>
                  <a:srgbClr val="4F4D63"/>
                </a:solidFill>
                <a:latin typeface="明兰" panose="02010600030101010101" pitchFamily="2" charset="-122"/>
                <a:ea typeface="明兰" panose="02010600030101010101" pitchFamily="2" charset="-122"/>
                <a:sym typeface="+mn-ea"/>
              </a:rPr>
              <a:t>Aim&amp; Objectives</a:t>
            </a:r>
            <a:endParaRPr lang="zh-CN" altLang="en-US" sz="1600" b="1" dirty="0">
              <a:latin typeface="明兰" panose="02010600030101010101" pitchFamily="2" charset="-122"/>
              <a:ea typeface="明兰" panose="02010600030101010101" pitchFamily="2" charset="-122"/>
            </a:endParaRPr>
          </a:p>
        </p:txBody>
      </p:sp>
      <p:cxnSp>
        <p:nvCxnSpPr>
          <p:cNvPr id="34" name="直接连接符 33"/>
          <p:cNvCxnSpPr/>
          <p:nvPr/>
        </p:nvCxnSpPr>
        <p:spPr>
          <a:xfrm>
            <a:off x="1910528" y="3769217"/>
            <a:ext cx="336699" cy="0"/>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
        <p:nvSpPr>
          <p:cNvPr id="54" name="矩形 53"/>
          <p:cNvSpPr/>
          <p:nvPr/>
        </p:nvSpPr>
        <p:spPr>
          <a:xfrm>
            <a:off x="7894786" y="1230954"/>
            <a:ext cx="4294786" cy="4382767"/>
          </a:xfrm>
          <a:prstGeom prst="rect">
            <a:avLst/>
          </a:prstGeom>
          <a:noFill/>
          <a:ln w="31750" cap="sq">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明兰" panose="02010600030101010101" pitchFamily="2" charset="-122"/>
              <a:ea typeface="明兰" panose="02010600030101010101" pitchFamily="2" charset="-122"/>
            </a:endParaRPr>
          </a:p>
        </p:txBody>
      </p:sp>
      <p:sp>
        <p:nvSpPr>
          <p:cNvPr id="55" name="矩形 54"/>
          <p:cNvSpPr/>
          <p:nvPr/>
        </p:nvSpPr>
        <p:spPr>
          <a:xfrm>
            <a:off x="8616817" y="2204915"/>
            <a:ext cx="3108217" cy="460375"/>
          </a:xfrm>
          <a:prstGeom prst="rect">
            <a:avLst/>
          </a:prstGeom>
          <a:noFill/>
        </p:spPr>
        <p:txBody>
          <a:bodyPr wrap="square" rtlCol="0">
            <a:spAutoFit/>
          </a:bodyPr>
          <a:lstStyle/>
          <a:p>
            <a:pPr algn="ctr">
              <a:lnSpc>
                <a:spcPct val="150000"/>
              </a:lnSpc>
            </a:pPr>
            <a:r>
              <a:rPr lang="en-GB" altLang="zh-CN" sz="1600" b="1" dirty="0">
                <a:solidFill>
                  <a:srgbClr val="4F4D63"/>
                </a:solidFill>
                <a:latin typeface="明兰" panose="02010600030101010101" pitchFamily="2" charset="-122"/>
                <a:ea typeface="明兰" panose="02010600030101010101" pitchFamily="2" charset="-122"/>
                <a:sym typeface="+mn-ea"/>
              </a:rPr>
              <a:t>Methodology</a:t>
            </a:r>
            <a:endParaRPr lang="zh-CN" altLang="en-US" sz="1600" b="1" dirty="0">
              <a:latin typeface="明兰" panose="02010600030101010101" pitchFamily="2" charset="-122"/>
              <a:ea typeface="明兰" panose="02010600030101010101" pitchFamily="2" charset="-122"/>
            </a:endParaRPr>
          </a:p>
        </p:txBody>
      </p:sp>
      <p:sp>
        <p:nvSpPr>
          <p:cNvPr id="56" name="文本框 55"/>
          <p:cNvSpPr txBox="1"/>
          <p:nvPr/>
        </p:nvSpPr>
        <p:spPr>
          <a:xfrm>
            <a:off x="9857214" y="1719437"/>
            <a:ext cx="726966" cy="645160"/>
          </a:xfrm>
          <a:prstGeom prst="rect">
            <a:avLst/>
          </a:prstGeom>
          <a:noFill/>
        </p:spPr>
        <p:txBody>
          <a:bodyPr wrap="square" rtlCol="0">
            <a:spAutoFit/>
          </a:bodyPr>
          <a:lstStyle>
            <a:defPPr>
              <a:defRPr lang="zh-CN"/>
            </a:defPPr>
            <a:lvl1pPr algn="ctr">
              <a:lnSpc>
                <a:spcPct val="150000"/>
              </a:lnSpc>
              <a:defRPr sz="1000" b="1">
                <a:solidFill>
                  <a:srgbClr val="323232"/>
                </a:solidFill>
                <a:latin typeface="造字工房悦黑体验版常规体" pitchFamily="50" charset="-122"/>
                <a:ea typeface="造字工房悦黑体验版常规体" pitchFamily="50" charset="-122"/>
              </a:defRPr>
            </a:lvl1pPr>
          </a:lstStyle>
          <a:p>
            <a:r>
              <a:rPr lang="en-US" altLang="zh-CN" sz="2400" spc="600" dirty="0">
                <a:solidFill>
                  <a:schemeClr val="tx1"/>
                </a:solidFill>
                <a:latin typeface="明兰" panose="02010600030101010101" pitchFamily="2" charset="-122"/>
                <a:ea typeface="明兰" panose="02010600030101010101" pitchFamily="2" charset="-122"/>
              </a:rPr>
              <a:t>03</a:t>
            </a:r>
            <a:endParaRPr lang="zh-CN" altLang="en-US" sz="2400" spc="600" dirty="0">
              <a:solidFill>
                <a:schemeClr val="tx1"/>
              </a:solidFill>
              <a:latin typeface="明兰" panose="02010600030101010101" pitchFamily="2" charset="-122"/>
              <a:ea typeface="明兰" panose="02010600030101010101" pitchFamily="2" charset="-122"/>
            </a:endParaRPr>
          </a:p>
        </p:txBody>
      </p:sp>
      <p:cxnSp>
        <p:nvCxnSpPr>
          <p:cNvPr id="57" name="直接连接符 56"/>
          <p:cNvCxnSpPr/>
          <p:nvPr/>
        </p:nvCxnSpPr>
        <p:spPr>
          <a:xfrm>
            <a:off x="10003978" y="2633837"/>
            <a:ext cx="360137" cy="0"/>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
        <p:nvSpPr>
          <p:cNvPr id="58" name="矩形 57"/>
          <p:cNvSpPr/>
          <p:nvPr/>
        </p:nvSpPr>
        <p:spPr>
          <a:xfrm>
            <a:off x="8616817" y="3319180"/>
            <a:ext cx="3108217" cy="460375"/>
          </a:xfrm>
          <a:prstGeom prst="rect">
            <a:avLst/>
          </a:prstGeom>
          <a:noFill/>
        </p:spPr>
        <p:txBody>
          <a:bodyPr wrap="square" rtlCol="0">
            <a:spAutoFit/>
          </a:bodyPr>
          <a:lstStyle/>
          <a:p>
            <a:pPr algn="ctr">
              <a:lnSpc>
                <a:spcPct val="150000"/>
              </a:lnSpc>
            </a:pPr>
            <a:r>
              <a:rPr lang="en-GB" altLang="zh-CN" sz="1600" b="1" dirty="0">
                <a:solidFill>
                  <a:srgbClr val="4F4D63"/>
                </a:solidFill>
                <a:latin typeface="明兰" panose="02010600030101010101" pitchFamily="2" charset="-122"/>
                <a:ea typeface="明兰" panose="02010600030101010101" pitchFamily="2" charset="-122"/>
                <a:sym typeface="+mn-ea"/>
              </a:rPr>
              <a:t>Expected </a:t>
            </a:r>
            <a:r>
              <a:rPr lang="en-US" altLang="en-GB" sz="1600" b="1" dirty="0">
                <a:solidFill>
                  <a:srgbClr val="4F4D63"/>
                </a:solidFill>
                <a:latin typeface="明兰" panose="02010600030101010101" pitchFamily="2" charset="-122"/>
                <a:ea typeface="明兰" panose="02010600030101010101" pitchFamily="2" charset="-122"/>
                <a:sym typeface="+mn-ea"/>
              </a:rPr>
              <a:t>O</a:t>
            </a:r>
            <a:r>
              <a:rPr lang="en-GB" altLang="zh-CN" sz="1600" b="1" dirty="0">
                <a:solidFill>
                  <a:srgbClr val="4F4D63"/>
                </a:solidFill>
                <a:latin typeface="明兰" panose="02010600030101010101" pitchFamily="2" charset="-122"/>
                <a:ea typeface="明兰" panose="02010600030101010101" pitchFamily="2" charset="-122"/>
                <a:sym typeface="+mn-ea"/>
              </a:rPr>
              <a:t>utcomes</a:t>
            </a:r>
            <a:endParaRPr lang="en-US" altLang="zh-CN" sz="1600" b="1" dirty="0">
              <a:latin typeface="明兰" panose="02010600030101010101" pitchFamily="2" charset="-122"/>
              <a:ea typeface="明兰" panose="02010600030101010101" pitchFamily="2" charset="-122"/>
            </a:endParaRPr>
          </a:p>
        </p:txBody>
      </p:sp>
      <p:sp>
        <p:nvSpPr>
          <p:cNvPr id="59" name="文本框 58"/>
          <p:cNvSpPr txBox="1"/>
          <p:nvPr/>
        </p:nvSpPr>
        <p:spPr>
          <a:xfrm>
            <a:off x="9857214" y="2844517"/>
            <a:ext cx="726966" cy="645160"/>
          </a:xfrm>
          <a:prstGeom prst="rect">
            <a:avLst/>
          </a:prstGeom>
          <a:noFill/>
        </p:spPr>
        <p:txBody>
          <a:bodyPr wrap="square" rtlCol="0">
            <a:spAutoFit/>
          </a:bodyPr>
          <a:lstStyle>
            <a:defPPr>
              <a:defRPr lang="zh-CN"/>
            </a:defPPr>
            <a:lvl1pPr algn="ctr">
              <a:lnSpc>
                <a:spcPct val="150000"/>
              </a:lnSpc>
              <a:defRPr sz="1000" b="1">
                <a:solidFill>
                  <a:srgbClr val="323232"/>
                </a:solidFill>
                <a:latin typeface="造字工房悦黑体验版常规体" pitchFamily="50" charset="-122"/>
                <a:ea typeface="造字工房悦黑体验版常规体" pitchFamily="50" charset="-122"/>
              </a:defRPr>
            </a:lvl1pPr>
          </a:lstStyle>
          <a:p>
            <a:r>
              <a:rPr lang="en-US" altLang="zh-CN" sz="2400" spc="600" dirty="0">
                <a:solidFill>
                  <a:schemeClr val="tx1"/>
                </a:solidFill>
                <a:latin typeface="明兰" panose="02010600030101010101" pitchFamily="2" charset="-122"/>
                <a:ea typeface="明兰" panose="02010600030101010101" pitchFamily="2" charset="-122"/>
              </a:rPr>
              <a:t>04</a:t>
            </a:r>
            <a:endParaRPr lang="zh-CN" altLang="en-US" sz="2400" spc="600" dirty="0">
              <a:solidFill>
                <a:schemeClr val="tx1"/>
              </a:solidFill>
              <a:latin typeface="明兰" panose="02010600030101010101" pitchFamily="2" charset="-122"/>
              <a:ea typeface="明兰" panose="02010600030101010101" pitchFamily="2" charset="-122"/>
            </a:endParaRPr>
          </a:p>
        </p:txBody>
      </p:sp>
      <p:cxnSp>
        <p:nvCxnSpPr>
          <p:cNvPr id="60" name="直接连接符 59"/>
          <p:cNvCxnSpPr/>
          <p:nvPr/>
        </p:nvCxnSpPr>
        <p:spPr>
          <a:xfrm>
            <a:off x="10003978" y="3799697"/>
            <a:ext cx="360137" cy="0"/>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500" advTm="0">
        <p:split orient="vert"/>
      </p:transition>
    </mc:Choice>
    <mc:Fallback>
      <p:transition spd="slow" advTm="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250"/>
                                        <p:tgtEl>
                                          <p:spTgt spid="21"/>
                                        </p:tgtEl>
                                      </p:cBhvr>
                                    </p:animEffect>
                                  </p:childTnLst>
                                </p:cTn>
                              </p:par>
                            </p:childTnLst>
                          </p:cTn>
                        </p:par>
                        <p:par>
                          <p:cTn id="8" fill="hold">
                            <p:stCondLst>
                              <p:cond delay="1000"/>
                            </p:stCondLst>
                            <p:childTnLst>
                              <p:par>
                                <p:cTn id="9" presetID="12" presetClass="entr" presetSubtype="2" fill="hold" grpId="0" nodeType="afterEffect">
                                  <p:stCondLst>
                                    <p:cond delay="0"/>
                                  </p:stCondLst>
                                  <p:childTnLst>
                                    <p:set>
                                      <p:cBhvr>
                                        <p:cTn id="10" dur="1" fill="hold">
                                          <p:stCondLst>
                                            <p:cond delay="0"/>
                                          </p:stCondLst>
                                        </p:cTn>
                                        <p:tgtEl>
                                          <p:spTgt spid="40"/>
                                        </p:tgtEl>
                                        <p:attrNameLst>
                                          <p:attrName>style.visibility</p:attrName>
                                        </p:attrNameLst>
                                      </p:cBhvr>
                                      <p:to>
                                        <p:strVal val="visible"/>
                                      </p:to>
                                    </p:set>
                                    <p:anim calcmode="lin" valueType="num">
                                      <p:cBhvr additive="base">
                                        <p:cTn id="11" dur="1000"/>
                                        <p:tgtEl>
                                          <p:spTgt spid="40"/>
                                        </p:tgtEl>
                                        <p:attrNameLst>
                                          <p:attrName>ppt_x</p:attrName>
                                        </p:attrNameLst>
                                      </p:cBhvr>
                                      <p:tavLst>
                                        <p:tav tm="0">
                                          <p:val>
                                            <p:strVal val="#ppt_x+#ppt_w*1.125000"/>
                                          </p:val>
                                        </p:tav>
                                        <p:tav tm="100000">
                                          <p:val>
                                            <p:strVal val="#ppt_x"/>
                                          </p:val>
                                        </p:tav>
                                      </p:tavLst>
                                    </p:anim>
                                    <p:animEffect transition="in" filter="wipe(left)">
                                      <p:cBhvr>
                                        <p:cTn id="12" dur="1000"/>
                                        <p:tgtEl>
                                          <p:spTgt spid="40"/>
                                        </p:tgtEl>
                                      </p:cBhvr>
                                    </p:animEffect>
                                  </p:childTnLst>
                                </p:cTn>
                              </p:par>
                              <p:par>
                                <p:cTn id="13" presetID="17" presetClass="entr" presetSubtype="10" fill="hold" grpId="0" nodeType="withEffect">
                                  <p:stCondLst>
                                    <p:cond delay="2000"/>
                                  </p:stCondLst>
                                  <p:childTnLst>
                                    <p:set>
                                      <p:cBhvr>
                                        <p:cTn id="14" dur="1" fill="hold">
                                          <p:stCondLst>
                                            <p:cond delay="0"/>
                                          </p:stCondLst>
                                        </p:cTn>
                                        <p:tgtEl>
                                          <p:spTgt spid="24"/>
                                        </p:tgtEl>
                                        <p:attrNameLst>
                                          <p:attrName>style.visibility</p:attrName>
                                        </p:attrNameLst>
                                      </p:cBhvr>
                                      <p:to>
                                        <p:strVal val="visible"/>
                                      </p:to>
                                    </p:set>
                                    <p:anim calcmode="lin" valueType="num">
                                      <p:cBhvr>
                                        <p:cTn id="15" dur="500" fill="hold"/>
                                        <p:tgtEl>
                                          <p:spTgt spid="24"/>
                                        </p:tgtEl>
                                        <p:attrNameLst>
                                          <p:attrName>ppt_w</p:attrName>
                                        </p:attrNameLst>
                                      </p:cBhvr>
                                      <p:tavLst>
                                        <p:tav tm="0">
                                          <p:val>
                                            <p:fltVal val="0"/>
                                          </p:val>
                                        </p:tav>
                                        <p:tav tm="100000">
                                          <p:val>
                                            <p:strVal val="#ppt_w"/>
                                          </p:val>
                                        </p:tav>
                                      </p:tavLst>
                                    </p:anim>
                                    <p:anim calcmode="lin" valueType="num">
                                      <p:cBhvr>
                                        <p:cTn id="16" dur="500" fill="hold"/>
                                        <p:tgtEl>
                                          <p:spTgt spid="24"/>
                                        </p:tgtEl>
                                        <p:attrNameLst>
                                          <p:attrName>ppt_h</p:attrName>
                                        </p:attrNameLst>
                                      </p:cBhvr>
                                      <p:tavLst>
                                        <p:tav tm="0">
                                          <p:val>
                                            <p:strVal val="#ppt_h"/>
                                          </p:val>
                                        </p:tav>
                                        <p:tav tm="100000">
                                          <p:val>
                                            <p:strVal val="#ppt_h"/>
                                          </p:val>
                                        </p:tav>
                                      </p:tavLst>
                                    </p:anim>
                                  </p:childTnLst>
                                </p:cTn>
                              </p:par>
                              <p:par>
                                <p:cTn id="17" presetID="17" presetClass="entr" presetSubtype="10" fill="hold" grpId="0" nodeType="withEffect">
                                  <p:stCondLst>
                                    <p:cond delay="2000"/>
                                  </p:stCondLst>
                                  <p:childTnLst>
                                    <p:set>
                                      <p:cBhvr>
                                        <p:cTn id="18" dur="1" fill="hold">
                                          <p:stCondLst>
                                            <p:cond delay="0"/>
                                          </p:stCondLst>
                                        </p:cTn>
                                        <p:tgtEl>
                                          <p:spTgt spid="26"/>
                                        </p:tgtEl>
                                        <p:attrNameLst>
                                          <p:attrName>style.visibility</p:attrName>
                                        </p:attrNameLst>
                                      </p:cBhvr>
                                      <p:to>
                                        <p:strVal val="visible"/>
                                      </p:to>
                                    </p:set>
                                    <p:anim calcmode="lin" valueType="num">
                                      <p:cBhvr>
                                        <p:cTn id="19" dur="500" fill="hold"/>
                                        <p:tgtEl>
                                          <p:spTgt spid="26"/>
                                        </p:tgtEl>
                                        <p:attrNameLst>
                                          <p:attrName>ppt_w</p:attrName>
                                        </p:attrNameLst>
                                      </p:cBhvr>
                                      <p:tavLst>
                                        <p:tav tm="0">
                                          <p:val>
                                            <p:fltVal val="0"/>
                                          </p:val>
                                        </p:tav>
                                        <p:tav tm="100000">
                                          <p:val>
                                            <p:strVal val="#ppt_w"/>
                                          </p:val>
                                        </p:tav>
                                      </p:tavLst>
                                    </p:anim>
                                    <p:anim calcmode="lin" valueType="num">
                                      <p:cBhvr>
                                        <p:cTn id="20" dur="500" fill="hold"/>
                                        <p:tgtEl>
                                          <p:spTgt spid="26"/>
                                        </p:tgtEl>
                                        <p:attrNameLst>
                                          <p:attrName>ppt_h</p:attrName>
                                        </p:attrNameLst>
                                      </p:cBhvr>
                                      <p:tavLst>
                                        <p:tav tm="0">
                                          <p:val>
                                            <p:strVal val="#ppt_h"/>
                                          </p:val>
                                        </p:tav>
                                        <p:tav tm="100000">
                                          <p:val>
                                            <p:strVal val="#ppt_h"/>
                                          </p:val>
                                        </p:tav>
                                      </p:tavLst>
                                    </p:anim>
                                  </p:childTnLst>
                                </p:cTn>
                              </p:par>
                              <p:par>
                                <p:cTn id="21" presetID="23" presetClass="entr" presetSubtype="288" fill="hold" grpId="0" nodeType="withEffect">
                                  <p:stCondLst>
                                    <p:cond delay="2500"/>
                                  </p:stCondLst>
                                  <p:iterate type="lt">
                                    <p:tmPct val="10000"/>
                                  </p:iterate>
                                  <p:childTnLst>
                                    <p:set>
                                      <p:cBhvr>
                                        <p:cTn id="22" dur="1" fill="hold">
                                          <p:stCondLst>
                                            <p:cond delay="0"/>
                                          </p:stCondLst>
                                        </p:cTn>
                                        <p:tgtEl>
                                          <p:spTgt spid="31"/>
                                        </p:tgtEl>
                                        <p:attrNameLst>
                                          <p:attrName>style.visibility</p:attrName>
                                        </p:attrNameLst>
                                      </p:cBhvr>
                                      <p:to>
                                        <p:strVal val="visible"/>
                                      </p:to>
                                    </p:set>
                                    <p:anim calcmode="lin" valueType="num">
                                      <p:cBhvr>
                                        <p:cTn id="23" dur="1000" fill="hold"/>
                                        <p:tgtEl>
                                          <p:spTgt spid="31"/>
                                        </p:tgtEl>
                                        <p:attrNameLst>
                                          <p:attrName>ppt_w</p:attrName>
                                        </p:attrNameLst>
                                      </p:cBhvr>
                                      <p:tavLst>
                                        <p:tav tm="0">
                                          <p:val>
                                            <p:strVal val="4/3*#ppt_w"/>
                                          </p:val>
                                        </p:tav>
                                        <p:tav tm="100000">
                                          <p:val>
                                            <p:strVal val="#ppt_w"/>
                                          </p:val>
                                        </p:tav>
                                      </p:tavLst>
                                    </p:anim>
                                    <p:anim calcmode="lin" valueType="num">
                                      <p:cBhvr>
                                        <p:cTn id="24" dur="1000" fill="hold"/>
                                        <p:tgtEl>
                                          <p:spTgt spid="31"/>
                                        </p:tgtEl>
                                        <p:attrNameLst>
                                          <p:attrName>ppt_h</p:attrName>
                                        </p:attrNameLst>
                                      </p:cBhvr>
                                      <p:tavLst>
                                        <p:tav tm="0">
                                          <p:val>
                                            <p:strVal val="4/3*#ppt_h"/>
                                          </p:val>
                                        </p:tav>
                                        <p:tav tm="100000">
                                          <p:val>
                                            <p:strVal val="#ppt_h"/>
                                          </p:val>
                                        </p:tav>
                                      </p:tavLst>
                                    </p:anim>
                                  </p:childTnLst>
                                </p:cTn>
                              </p:par>
                              <p:par>
                                <p:cTn id="25" presetID="23" presetClass="entr" presetSubtype="288" fill="hold" grpId="0" nodeType="withEffect">
                                  <p:stCondLst>
                                    <p:cond delay="2500"/>
                                  </p:stCondLst>
                                  <p:iterate type="lt">
                                    <p:tmPct val="10000"/>
                                  </p:iterate>
                                  <p:childTnLst>
                                    <p:set>
                                      <p:cBhvr>
                                        <p:cTn id="26" dur="1" fill="hold">
                                          <p:stCondLst>
                                            <p:cond delay="0"/>
                                          </p:stCondLst>
                                        </p:cTn>
                                        <p:tgtEl>
                                          <p:spTgt spid="27"/>
                                        </p:tgtEl>
                                        <p:attrNameLst>
                                          <p:attrName>style.visibility</p:attrName>
                                        </p:attrNameLst>
                                      </p:cBhvr>
                                      <p:to>
                                        <p:strVal val="visible"/>
                                      </p:to>
                                    </p:set>
                                    <p:anim calcmode="lin" valueType="num">
                                      <p:cBhvr>
                                        <p:cTn id="27" dur="1000" fill="hold"/>
                                        <p:tgtEl>
                                          <p:spTgt spid="27"/>
                                        </p:tgtEl>
                                        <p:attrNameLst>
                                          <p:attrName>ppt_w</p:attrName>
                                        </p:attrNameLst>
                                      </p:cBhvr>
                                      <p:tavLst>
                                        <p:tav tm="0">
                                          <p:val>
                                            <p:strVal val="4/3*#ppt_w"/>
                                          </p:val>
                                        </p:tav>
                                        <p:tav tm="100000">
                                          <p:val>
                                            <p:strVal val="#ppt_w"/>
                                          </p:val>
                                        </p:tav>
                                      </p:tavLst>
                                    </p:anim>
                                    <p:anim calcmode="lin" valueType="num">
                                      <p:cBhvr>
                                        <p:cTn id="28" dur="1000" fill="hold"/>
                                        <p:tgtEl>
                                          <p:spTgt spid="27"/>
                                        </p:tgtEl>
                                        <p:attrNameLst>
                                          <p:attrName>ppt_h</p:attrName>
                                        </p:attrNameLst>
                                      </p:cBhvr>
                                      <p:tavLst>
                                        <p:tav tm="0">
                                          <p:val>
                                            <p:strVal val="4/3*#ppt_h"/>
                                          </p:val>
                                        </p:tav>
                                        <p:tav tm="100000">
                                          <p:val>
                                            <p:strVal val="#ppt_h"/>
                                          </p:val>
                                        </p:tav>
                                      </p:tavLst>
                                    </p:anim>
                                  </p:childTnLst>
                                </p:cTn>
                              </p:par>
                              <p:par>
                                <p:cTn id="29" presetID="10" presetClass="entr" presetSubtype="0" fill="hold" nodeType="withEffect">
                                  <p:stCondLst>
                                    <p:cond delay="4250"/>
                                  </p:stCondLst>
                                  <p:childTnLst>
                                    <p:set>
                                      <p:cBhvr>
                                        <p:cTn id="30" dur="1" fill="hold">
                                          <p:stCondLst>
                                            <p:cond delay="0"/>
                                          </p:stCondLst>
                                        </p:cTn>
                                        <p:tgtEl>
                                          <p:spTgt spid="33"/>
                                        </p:tgtEl>
                                        <p:attrNameLst>
                                          <p:attrName>style.visibility</p:attrName>
                                        </p:attrNameLst>
                                      </p:cBhvr>
                                      <p:to>
                                        <p:strVal val="visible"/>
                                      </p:to>
                                    </p:set>
                                    <p:animEffect transition="in" filter="fade">
                                      <p:cBhvr>
                                        <p:cTn id="31" dur="250"/>
                                        <p:tgtEl>
                                          <p:spTgt spid="33"/>
                                        </p:tgtEl>
                                      </p:cBhvr>
                                    </p:animEffect>
                                  </p:childTnLst>
                                </p:cTn>
                              </p:par>
                              <p:par>
                                <p:cTn id="32" presetID="10" presetClass="entr" presetSubtype="0" fill="hold" nodeType="withEffect">
                                  <p:stCondLst>
                                    <p:cond delay="4250"/>
                                  </p:stCondLst>
                                  <p:childTnLst>
                                    <p:set>
                                      <p:cBhvr>
                                        <p:cTn id="33" dur="1" fill="hold">
                                          <p:stCondLst>
                                            <p:cond delay="0"/>
                                          </p:stCondLst>
                                        </p:cTn>
                                        <p:tgtEl>
                                          <p:spTgt spid="34"/>
                                        </p:tgtEl>
                                        <p:attrNameLst>
                                          <p:attrName>style.visibility</p:attrName>
                                        </p:attrNameLst>
                                      </p:cBhvr>
                                      <p:to>
                                        <p:strVal val="visible"/>
                                      </p:to>
                                    </p:set>
                                    <p:animEffect transition="in" filter="fade">
                                      <p:cBhvr>
                                        <p:cTn id="34" dur="250"/>
                                        <p:tgtEl>
                                          <p:spTgt spid="34"/>
                                        </p:tgtEl>
                                      </p:cBhvr>
                                    </p:animEffect>
                                  </p:childTnLst>
                                </p:cTn>
                              </p:par>
                            </p:childTnLst>
                          </p:cTn>
                        </p:par>
                        <p:par>
                          <p:cTn id="35" fill="hold">
                            <p:stCondLst>
                              <p:cond delay="5199"/>
                            </p:stCondLst>
                            <p:childTnLst>
                              <p:par>
                                <p:cTn id="36" presetID="12" presetClass="entr" presetSubtype="8" fill="hold" grpId="0" nodeType="afterEffect">
                                  <p:stCondLst>
                                    <p:cond delay="0"/>
                                  </p:stCondLst>
                                  <p:childTnLst>
                                    <p:set>
                                      <p:cBhvr>
                                        <p:cTn id="37" dur="1" fill="hold">
                                          <p:stCondLst>
                                            <p:cond delay="0"/>
                                          </p:stCondLst>
                                        </p:cTn>
                                        <p:tgtEl>
                                          <p:spTgt spid="54"/>
                                        </p:tgtEl>
                                        <p:attrNameLst>
                                          <p:attrName>style.visibility</p:attrName>
                                        </p:attrNameLst>
                                      </p:cBhvr>
                                      <p:to>
                                        <p:strVal val="visible"/>
                                      </p:to>
                                    </p:set>
                                    <p:anim calcmode="lin" valueType="num">
                                      <p:cBhvr additive="base">
                                        <p:cTn id="38" dur="1000"/>
                                        <p:tgtEl>
                                          <p:spTgt spid="54"/>
                                        </p:tgtEl>
                                        <p:attrNameLst>
                                          <p:attrName>ppt_x</p:attrName>
                                        </p:attrNameLst>
                                      </p:cBhvr>
                                      <p:tavLst>
                                        <p:tav tm="0">
                                          <p:val>
                                            <p:strVal val="#ppt_x-#ppt_w*1.125000"/>
                                          </p:val>
                                        </p:tav>
                                        <p:tav tm="100000">
                                          <p:val>
                                            <p:strVal val="#ppt_x"/>
                                          </p:val>
                                        </p:tav>
                                      </p:tavLst>
                                    </p:anim>
                                    <p:animEffect transition="in" filter="wipe(right)">
                                      <p:cBhvr>
                                        <p:cTn id="39" dur="1000"/>
                                        <p:tgtEl>
                                          <p:spTgt spid="54"/>
                                        </p:tgtEl>
                                      </p:cBhvr>
                                    </p:animEffect>
                                  </p:childTnLst>
                                </p:cTn>
                              </p:par>
                              <p:par>
                                <p:cTn id="40" presetID="17" presetClass="entr" presetSubtype="10" fill="hold" grpId="0" nodeType="withEffect">
                                  <p:stCondLst>
                                    <p:cond delay="2000"/>
                                  </p:stCondLst>
                                  <p:childTnLst>
                                    <p:set>
                                      <p:cBhvr>
                                        <p:cTn id="41" dur="1" fill="hold">
                                          <p:stCondLst>
                                            <p:cond delay="0"/>
                                          </p:stCondLst>
                                        </p:cTn>
                                        <p:tgtEl>
                                          <p:spTgt spid="56"/>
                                        </p:tgtEl>
                                        <p:attrNameLst>
                                          <p:attrName>style.visibility</p:attrName>
                                        </p:attrNameLst>
                                      </p:cBhvr>
                                      <p:to>
                                        <p:strVal val="visible"/>
                                      </p:to>
                                    </p:set>
                                    <p:anim calcmode="lin" valueType="num">
                                      <p:cBhvr>
                                        <p:cTn id="42" dur="500" fill="hold"/>
                                        <p:tgtEl>
                                          <p:spTgt spid="56"/>
                                        </p:tgtEl>
                                        <p:attrNameLst>
                                          <p:attrName>ppt_w</p:attrName>
                                        </p:attrNameLst>
                                      </p:cBhvr>
                                      <p:tavLst>
                                        <p:tav tm="0">
                                          <p:val>
                                            <p:fltVal val="0"/>
                                          </p:val>
                                        </p:tav>
                                        <p:tav tm="100000">
                                          <p:val>
                                            <p:strVal val="#ppt_w"/>
                                          </p:val>
                                        </p:tav>
                                      </p:tavLst>
                                    </p:anim>
                                    <p:anim calcmode="lin" valueType="num">
                                      <p:cBhvr>
                                        <p:cTn id="43" dur="500" fill="hold"/>
                                        <p:tgtEl>
                                          <p:spTgt spid="56"/>
                                        </p:tgtEl>
                                        <p:attrNameLst>
                                          <p:attrName>ppt_h</p:attrName>
                                        </p:attrNameLst>
                                      </p:cBhvr>
                                      <p:tavLst>
                                        <p:tav tm="0">
                                          <p:val>
                                            <p:strVal val="#ppt_h"/>
                                          </p:val>
                                        </p:tav>
                                        <p:tav tm="100000">
                                          <p:val>
                                            <p:strVal val="#ppt_h"/>
                                          </p:val>
                                        </p:tav>
                                      </p:tavLst>
                                    </p:anim>
                                  </p:childTnLst>
                                </p:cTn>
                              </p:par>
                              <p:par>
                                <p:cTn id="44" presetID="17" presetClass="entr" presetSubtype="10" fill="hold" grpId="0" nodeType="withEffect">
                                  <p:stCondLst>
                                    <p:cond delay="2000"/>
                                  </p:stCondLst>
                                  <p:childTnLst>
                                    <p:set>
                                      <p:cBhvr>
                                        <p:cTn id="45" dur="1" fill="hold">
                                          <p:stCondLst>
                                            <p:cond delay="0"/>
                                          </p:stCondLst>
                                        </p:cTn>
                                        <p:tgtEl>
                                          <p:spTgt spid="59"/>
                                        </p:tgtEl>
                                        <p:attrNameLst>
                                          <p:attrName>style.visibility</p:attrName>
                                        </p:attrNameLst>
                                      </p:cBhvr>
                                      <p:to>
                                        <p:strVal val="visible"/>
                                      </p:to>
                                    </p:set>
                                    <p:anim calcmode="lin" valueType="num">
                                      <p:cBhvr>
                                        <p:cTn id="46" dur="500" fill="hold"/>
                                        <p:tgtEl>
                                          <p:spTgt spid="59"/>
                                        </p:tgtEl>
                                        <p:attrNameLst>
                                          <p:attrName>ppt_w</p:attrName>
                                        </p:attrNameLst>
                                      </p:cBhvr>
                                      <p:tavLst>
                                        <p:tav tm="0">
                                          <p:val>
                                            <p:fltVal val="0"/>
                                          </p:val>
                                        </p:tav>
                                        <p:tav tm="100000">
                                          <p:val>
                                            <p:strVal val="#ppt_w"/>
                                          </p:val>
                                        </p:tav>
                                      </p:tavLst>
                                    </p:anim>
                                    <p:anim calcmode="lin" valueType="num">
                                      <p:cBhvr>
                                        <p:cTn id="47" dur="500" fill="hold"/>
                                        <p:tgtEl>
                                          <p:spTgt spid="59"/>
                                        </p:tgtEl>
                                        <p:attrNameLst>
                                          <p:attrName>ppt_h</p:attrName>
                                        </p:attrNameLst>
                                      </p:cBhvr>
                                      <p:tavLst>
                                        <p:tav tm="0">
                                          <p:val>
                                            <p:strVal val="#ppt_h"/>
                                          </p:val>
                                        </p:tav>
                                        <p:tav tm="100000">
                                          <p:val>
                                            <p:strVal val="#ppt_h"/>
                                          </p:val>
                                        </p:tav>
                                      </p:tavLst>
                                    </p:anim>
                                  </p:childTnLst>
                                </p:cTn>
                              </p:par>
                              <p:par>
                                <p:cTn id="48" presetID="23" presetClass="entr" presetSubtype="288" fill="hold" grpId="0" nodeType="withEffect">
                                  <p:stCondLst>
                                    <p:cond delay="2500"/>
                                  </p:stCondLst>
                                  <p:iterate type="lt">
                                    <p:tmPct val="10000"/>
                                  </p:iterate>
                                  <p:childTnLst>
                                    <p:set>
                                      <p:cBhvr>
                                        <p:cTn id="49" dur="1" fill="hold">
                                          <p:stCondLst>
                                            <p:cond delay="0"/>
                                          </p:stCondLst>
                                        </p:cTn>
                                        <p:tgtEl>
                                          <p:spTgt spid="55"/>
                                        </p:tgtEl>
                                        <p:attrNameLst>
                                          <p:attrName>style.visibility</p:attrName>
                                        </p:attrNameLst>
                                      </p:cBhvr>
                                      <p:to>
                                        <p:strVal val="visible"/>
                                      </p:to>
                                    </p:set>
                                    <p:anim calcmode="lin" valueType="num">
                                      <p:cBhvr>
                                        <p:cTn id="50" dur="1000" fill="hold"/>
                                        <p:tgtEl>
                                          <p:spTgt spid="55"/>
                                        </p:tgtEl>
                                        <p:attrNameLst>
                                          <p:attrName>ppt_w</p:attrName>
                                        </p:attrNameLst>
                                      </p:cBhvr>
                                      <p:tavLst>
                                        <p:tav tm="0">
                                          <p:val>
                                            <p:strVal val="4/3*#ppt_w"/>
                                          </p:val>
                                        </p:tav>
                                        <p:tav tm="100000">
                                          <p:val>
                                            <p:strVal val="#ppt_w"/>
                                          </p:val>
                                        </p:tav>
                                      </p:tavLst>
                                    </p:anim>
                                    <p:anim calcmode="lin" valueType="num">
                                      <p:cBhvr>
                                        <p:cTn id="51" dur="1000" fill="hold"/>
                                        <p:tgtEl>
                                          <p:spTgt spid="55"/>
                                        </p:tgtEl>
                                        <p:attrNameLst>
                                          <p:attrName>ppt_h</p:attrName>
                                        </p:attrNameLst>
                                      </p:cBhvr>
                                      <p:tavLst>
                                        <p:tav tm="0">
                                          <p:val>
                                            <p:strVal val="4/3*#ppt_h"/>
                                          </p:val>
                                        </p:tav>
                                        <p:tav tm="100000">
                                          <p:val>
                                            <p:strVal val="#ppt_h"/>
                                          </p:val>
                                        </p:tav>
                                      </p:tavLst>
                                    </p:anim>
                                  </p:childTnLst>
                                </p:cTn>
                              </p:par>
                              <p:par>
                                <p:cTn id="52" presetID="23" presetClass="entr" presetSubtype="288" fill="hold" grpId="0" nodeType="withEffect">
                                  <p:stCondLst>
                                    <p:cond delay="2500"/>
                                  </p:stCondLst>
                                  <p:iterate type="lt">
                                    <p:tmPct val="10000"/>
                                  </p:iterate>
                                  <p:childTnLst>
                                    <p:set>
                                      <p:cBhvr>
                                        <p:cTn id="53" dur="1" fill="hold">
                                          <p:stCondLst>
                                            <p:cond delay="0"/>
                                          </p:stCondLst>
                                        </p:cTn>
                                        <p:tgtEl>
                                          <p:spTgt spid="58"/>
                                        </p:tgtEl>
                                        <p:attrNameLst>
                                          <p:attrName>style.visibility</p:attrName>
                                        </p:attrNameLst>
                                      </p:cBhvr>
                                      <p:to>
                                        <p:strVal val="visible"/>
                                      </p:to>
                                    </p:set>
                                    <p:anim calcmode="lin" valueType="num">
                                      <p:cBhvr>
                                        <p:cTn id="54" dur="1000" fill="hold"/>
                                        <p:tgtEl>
                                          <p:spTgt spid="58"/>
                                        </p:tgtEl>
                                        <p:attrNameLst>
                                          <p:attrName>ppt_w</p:attrName>
                                        </p:attrNameLst>
                                      </p:cBhvr>
                                      <p:tavLst>
                                        <p:tav tm="0">
                                          <p:val>
                                            <p:strVal val="4/3*#ppt_w"/>
                                          </p:val>
                                        </p:tav>
                                        <p:tav tm="100000">
                                          <p:val>
                                            <p:strVal val="#ppt_w"/>
                                          </p:val>
                                        </p:tav>
                                      </p:tavLst>
                                    </p:anim>
                                    <p:anim calcmode="lin" valueType="num">
                                      <p:cBhvr>
                                        <p:cTn id="55" dur="1000" fill="hold"/>
                                        <p:tgtEl>
                                          <p:spTgt spid="58"/>
                                        </p:tgtEl>
                                        <p:attrNameLst>
                                          <p:attrName>ppt_h</p:attrName>
                                        </p:attrNameLst>
                                      </p:cBhvr>
                                      <p:tavLst>
                                        <p:tav tm="0">
                                          <p:val>
                                            <p:strVal val="4/3*#ppt_h"/>
                                          </p:val>
                                        </p:tav>
                                        <p:tav tm="100000">
                                          <p:val>
                                            <p:strVal val="#ppt_h"/>
                                          </p:val>
                                        </p:tav>
                                      </p:tavLst>
                                    </p:anim>
                                  </p:childTnLst>
                                </p:cTn>
                              </p:par>
                              <p:par>
                                <p:cTn id="56" presetID="10" presetClass="entr" presetSubtype="0" fill="hold" nodeType="withEffect">
                                  <p:stCondLst>
                                    <p:cond delay="4250"/>
                                  </p:stCondLst>
                                  <p:childTnLst>
                                    <p:set>
                                      <p:cBhvr>
                                        <p:cTn id="57" dur="1" fill="hold">
                                          <p:stCondLst>
                                            <p:cond delay="0"/>
                                          </p:stCondLst>
                                        </p:cTn>
                                        <p:tgtEl>
                                          <p:spTgt spid="57"/>
                                        </p:tgtEl>
                                        <p:attrNameLst>
                                          <p:attrName>style.visibility</p:attrName>
                                        </p:attrNameLst>
                                      </p:cBhvr>
                                      <p:to>
                                        <p:strVal val="visible"/>
                                      </p:to>
                                    </p:set>
                                    <p:animEffect transition="in" filter="fade">
                                      <p:cBhvr>
                                        <p:cTn id="58" dur="250"/>
                                        <p:tgtEl>
                                          <p:spTgt spid="57"/>
                                        </p:tgtEl>
                                      </p:cBhvr>
                                    </p:animEffect>
                                  </p:childTnLst>
                                </p:cTn>
                              </p:par>
                              <p:par>
                                <p:cTn id="59" presetID="10" presetClass="entr" presetSubtype="0" fill="hold" nodeType="withEffect">
                                  <p:stCondLst>
                                    <p:cond delay="4250"/>
                                  </p:stCondLst>
                                  <p:childTnLst>
                                    <p:set>
                                      <p:cBhvr>
                                        <p:cTn id="60" dur="1" fill="hold">
                                          <p:stCondLst>
                                            <p:cond delay="0"/>
                                          </p:stCondLst>
                                        </p:cTn>
                                        <p:tgtEl>
                                          <p:spTgt spid="60"/>
                                        </p:tgtEl>
                                        <p:attrNameLst>
                                          <p:attrName>style.visibility</p:attrName>
                                        </p:attrNameLst>
                                      </p:cBhvr>
                                      <p:to>
                                        <p:strVal val="visible"/>
                                      </p:to>
                                    </p:set>
                                    <p:animEffect transition="in" filter="fade">
                                      <p:cBhvr>
                                        <p:cTn id="61" dur="25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P spid="24" grpId="0"/>
      <p:bldP spid="31" grpId="0"/>
      <p:bldP spid="26" grpId="0"/>
      <p:bldP spid="27" grpId="0"/>
      <p:bldP spid="54" grpId="0" animBg="1"/>
      <p:bldP spid="55" grpId="0"/>
      <p:bldP spid="56" grpId="0"/>
      <p:bldP spid="58" grpId="0"/>
      <p:bldP spid="59"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7117100" y="2920997"/>
            <a:ext cx="288174" cy="0"/>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
        <p:nvSpPr>
          <p:cNvPr id="27" name="矩形 26"/>
          <p:cNvSpPr/>
          <p:nvPr/>
        </p:nvSpPr>
        <p:spPr>
          <a:xfrm>
            <a:off x="5650095" y="0"/>
            <a:ext cx="902247" cy="6857701"/>
          </a:xfrm>
          <a:prstGeom prst="rect">
            <a:avLst/>
          </a:prstGeom>
          <a:noFill/>
          <a:ln w="31750" cap="sq">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3" name="文本框 82"/>
          <p:cNvSpPr txBox="1"/>
          <p:nvPr/>
        </p:nvSpPr>
        <p:spPr>
          <a:xfrm flipH="1">
            <a:off x="5743413" y="950491"/>
            <a:ext cx="560241" cy="1437638"/>
          </a:xfrm>
          <a:prstGeom prst="rect">
            <a:avLst/>
          </a:prstGeom>
          <a:noFill/>
        </p:spPr>
        <p:txBody>
          <a:bodyPr wrap="square" rtlCol="0">
            <a:spAutoFit/>
          </a:bodyPr>
          <a:lstStyle>
            <a:defPPr>
              <a:defRPr lang="zh-CN"/>
            </a:defPPr>
            <a:lvl1pPr algn="ctr">
              <a:lnSpc>
                <a:spcPct val="120000"/>
              </a:lnSpc>
              <a:defRPr b="1">
                <a:solidFill>
                  <a:schemeClr val="bg1">
                    <a:alpha val="80000"/>
                  </a:schemeClr>
                </a:solidFill>
                <a:latin typeface="方正正纤黑简体" panose="02000000000000000000" pitchFamily="2" charset="-122"/>
                <a:ea typeface="方正正纤黑简体" panose="02000000000000000000" pitchFamily="2" charset="-122"/>
              </a:defRPr>
            </a:lvl1pPr>
          </a:lstStyle>
          <a:p>
            <a:pPr algn="l"/>
            <a:r>
              <a:rPr lang="en-US" altLang="zh-CN" sz="8000" spc="-150" dirty="0">
                <a:solidFill>
                  <a:srgbClr val="000000"/>
                </a:solidFill>
                <a:latin typeface="华文细黑" panose="02010600040101010101" pitchFamily="2" charset="-122"/>
                <a:ea typeface="华文细黑" panose="02010600040101010101" pitchFamily="2" charset="-122"/>
              </a:rPr>
              <a:t>1</a:t>
            </a:r>
            <a:endParaRPr lang="en-US" altLang="zh-CN" sz="8000" spc="-150" dirty="0">
              <a:solidFill>
                <a:srgbClr val="000000"/>
              </a:solidFill>
              <a:latin typeface="华文细黑" panose="02010600040101010101" pitchFamily="2" charset="-122"/>
              <a:ea typeface="华文细黑" panose="02010600040101010101" pitchFamily="2" charset="-122"/>
            </a:endParaRPr>
          </a:p>
        </p:txBody>
      </p:sp>
      <p:sp>
        <p:nvSpPr>
          <p:cNvPr id="84" name="文本框 83"/>
          <p:cNvSpPr txBox="1"/>
          <p:nvPr/>
        </p:nvSpPr>
        <p:spPr>
          <a:xfrm>
            <a:off x="6816725" y="1284605"/>
            <a:ext cx="4312920" cy="1445260"/>
          </a:xfrm>
          <a:prstGeom prst="rect">
            <a:avLst/>
          </a:prstGeom>
          <a:solidFill>
            <a:schemeClr val="bg1"/>
          </a:solidFill>
        </p:spPr>
        <p:txBody>
          <a:bodyPr vert="horz" wrap="square" rtlCol="0">
            <a:spAutoFit/>
          </a:bodyPr>
          <a:lstStyle/>
          <a:p>
            <a:r>
              <a:rPr lang="en-US" altLang="zh-CN" sz="4400" b="1" spc="600" dirty="0">
                <a:solidFill>
                  <a:schemeClr val="tx1">
                    <a:lumMod val="85000"/>
                    <a:lumOff val="15000"/>
                  </a:schemeClr>
                </a:solidFill>
                <a:latin typeface="明兰" panose="02010600030101010101" pitchFamily="2" charset="-122"/>
                <a:ea typeface="明兰" panose="02010600030101010101" pitchFamily="2" charset="-122"/>
                <a:cs typeface="Open Sans" panose="020B0606030504020204" pitchFamily="34" charset="0"/>
              </a:rPr>
              <a:t>Theis Background</a:t>
            </a:r>
            <a:endParaRPr lang="en-US" altLang="zh-CN" sz="4400" b="1" spc="600" dirty="0">
              <a:solidFill>
                <a:schemeClr val="tx1">
                  <a:lumMod val="85000"/>
                  <a:lumOff val="15000"/>
                </a:schemeClr>
              </a:solidFill>
              <a:latin typeface="明兰" panose="02010600030101010101" pitchFamily="2" charset="-122"/>
              <a:ea typeface="明兰" panose="02010600030101010101" pitchFamily="2" charset="-122"/>
              <a:cs typeface="Open Sans" panose="020B0606030504020204" pitchFamily="34" charset="0"/>
            </a:endParaRPr>
          </a:p>
        </p:txBody>
      </p:sp>
      <p:sp>
        <p:nvSpPr>
          <p:cNvPr id="86" name="矩形 85"/>
          <p:cNvSpPr/>
          <p:nvPr/>
        </p:nvSpPr>
        <p:spPr>
          <a:xfrm>
            <a:off x="3452326" y="2226494"/>
            <a:ext cx="1814803" cy="2584450"/>
          </a:xfrm>
          <a:prstGeom prst="rect">
            <a:avLst/>
          </a:prstGeom>
          <a:solidFill>
            <a:schemeClr val="bg1">
              <a:alpha val="50000"/>
            </a:schemeClr>
          </a:solidFill>
        </p:spPr>
        <p:txBody>
          <a:bodyPr wrap="square">
            <a:spAutoFit/>
          </a:bodyPr>
          <a:lstStyle/>
          <a:p>
            <a:pPr algn="ctr">
              <a:lnSpc>
                <a:spcPct val="150000"/>
              </a:lnSpc>
              <a:spcBef>
                <a:spcPct val="0"/>
              </a:spcBef>
            </a:pP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1.1 Project Background     </a:t>
            </a:r>
            <a:endParaRPr kumimoji="1" lang="en-US" altLang="zh-CN" spc="300" dirty="0">
              <a:solidFill>
                <a:schemeClr val="tx1">
                  <a:lumMod val="85000"/>
                  <a:lumOff val="15000"/>
                </a:schemeClr>
              </a:solidFill>
              <a:latin typeface="明兰" panose="02010600030101010101" pitchFamily="2" charset="-122"/>
              <a:ea typeface="明兰" panose="02010600030101010101" pitchFamily="2" charset="-122"/>
            </a:endParaRPr>
          </a:p>
          <a:p>
            <a:pPr algn="ctr">
              <a:lnSpc>
                <a:spcPct val="150000"/>
              </a:lnSpc>
              <a:spcBef>
                <a:spcPct val="0"/>
              </a:spcBef>
            </a:pPr>
            <a:r>
              <a:rPr lang="en-US" altLang="zh-CN" spc="300" dirty="0">
                <a:solidFill>
                  <a:schemeClr val="tx1">
                    <a:lumMod val="85000"/>
                    <a:lumOff val="15000"/>
                  </a:schemeClr>
                </a:solidFill>
                <a:latin typeface="明兰" panose="02010600030101010101" pitchFamily="2" charset="-122"/>
                <a:ea typeface="明兰" panose="02010600030101010101" pitchFamily="2" charset="-122"/>
              </a:rPr>
              <a:t>1.2 Research Meaning     </a:t>
            </a:r>
            <a:endParaRPr lang="zh-CN" altLang="en-US" spc="300" dirty="0">
              <a:solidFill>
                <a:schemeClr val="tx1">
                  <a:lumMod val="85000"/>
                  <a:lumOff val="15000"/>
                </a:schemeClr>
              </a:solidFill>
              <a:latin typeface="明兰" panose="02010600030101010101" pitchFamily="2" charset="-122"/>
              <a:ea typeface="明兰" panose="02010600030101010101" pitchFamily="2" charset="-122"/>
            </a:endParaRPr>
          </a:p>
        </p:txBody>
      </p:sp>
      <p:sp>
        <p:nvSpPr>
          <p:cNvPr id="24" name="六边形 23"/>
          <p:cNvSpPr/>
          <p:nvPr/>
        </p:nvSpPr>
        <p:spPr>
          <a:xfrm rot="5400000">
            <a:off x="10189554" y="4967324"/>
            <a:ext cx="192642" cy="166070"/>
          </a:xfrm>
          <a:prstGeom prst="hexagon">
            <a:avLst/>
          </a:prstGeom>
          <a:solidFill>
            <a:srgbClr val="050505">
              <a:alpha val="6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sp>
        <p:nvSpPr>
          <p:cNvPr id="25" name="六边形 24"/>
          <p:cNvSpPr/>
          <p:nvPr/>
        </p:nvSpPr>
        <p:spPr>
          <a:xfrm rot="5400000">
            <a:off x="9640882" y="5534839"/>
            <a:ext cx="324753" cy="279960"/>
          </a:xfrm>
          <a:prstGeom prst="hexagon">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6" name="六边形 25"/>
          <p:cNvSpPr/>
          <p:nvPr/>
        </p:nvSpPr>
        <p:spPr>
          <a:xfrm rot="5400000">
            <a:off x="981091" y="2245012"/>
            <a:ext cx="270452" cy="233148"/>
          </a:xfrm>
          <a:prstGeom prst="hexagon">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pic>
        <p:nvPicPr>
          <p:cNvPr id="15" name="图片占位符 12"/>
          <p:cNvPicPr>
            <a:picLocks noGrp="1" noChangeAspect="1"/>
          </p:cNvPicPr>
          <p:nvPr>
            <p:ph type="pic" sz="quarter" idx="17"/>
          </p:nvPr>
        </p:nvPicPr>
        <p:blipFill>
          <a:blip r:embed="rId1"/>
          <a:srcRect t="23111" b="23111"/>
          <a:stretch>
            <a:fillRect/>
          </a:stretch>
        </p:blipFill>
        <p:spPr>
          <a:custGeom>
            <a:avLst/>
            <a:gdLst>
              <a:gd name="connsiteX0" fmla="*/ 0 w 900000"/>
              <a:gd name="connsiteY0" fmla="*/ 0 h 6858000"/>
              <a:gd name="connsiteX1" fmla="*/ 900000 w 900000"/>
              <a:gd name="connsiteY1" fmla="*/ 0 h 6858000"/>
              <a:gd name="connsiteX2" fmla="*/ 900000 w 900000"/>
              <a:gd name="connsiteY2" fmla="*/ 6858000 h 6858000"/>
              <a:gd name="connsiteX3" fmla="*/ 0 w 900000"/>
              <a:gd name="connsiteY3" fmla="*/ 6858000 h 6858000"/>
              <a:gd name="connsiteX4" fmla="*/ 0 w 90000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000" h="6858000">
                <a:moveTo>
                  <a:pt x="0" y="0"/>
                </a:moveTo>
                <a:lnTo>
                  <a:pt x="900000" y="0"/>
                </a:lnTo>
                <a:lnTo>
                  <a:pt x="900000" y="6858000"/>
                </a:lnTo>
                <a:lnTo>
                  <a:pt x="0" y="6858000"/>
                </a:lnTo>
                <a:lnTo>
                  <a:pt x="0" y="0"/>
                </a:lnTo>
                <a:close/>
              </a:path>
            </a:pathLst>
          </a:custGeom>
          <a:ln w="15875">
            <a:noFill/>
          </a:ln>
          <a:effectLst>
            <a:outerShdw blurRad="203200" sx="102000" sy="102000" algn="ctr" rotWithShape="0">
              <a:prstClr val="black">
                <a:alpha val="40000"/>
              </a:prstClr>
            </a:out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Tm="0">
        <p15:prstTrans prst="airplane"/>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p:tgtEl>
                                          <p:spTgt spid="27"/>
                                        </p:tgtEl>
                                        <p:attrNameLst>
                                          <p:attrName>ppt_y</p:attrName>
                                        </p:attrNameLst>
                                      </p:cBhvr>
                                      <p:tavLst>
                                        <p:tav tm="0">
                                          <p:val>
                                            <p:strVal val="#ppt_y+#ppt_h*1.125000"/>
                                          </p:val>
                                        </p:tav>
                                        <p:tav tm="100000">
                                          <p:val>
                                            <p:strVal val="#ppt_y"/>
                                          </p:val>
                                        </p:tav>
                                      </p:tavLst>
                                    </p:anim>
                                    <p:animEffect transition="in" filter="wipe(up)">
                                      <p:cBhvr>
                                        <p:cTn id="8" dur="500"/>
                                        <p:tgtEl>
                                          <p:spTgt spid="27"/>
                                        </p:tgtEl>
                                      </p:cBhvr>
                                    </p:animEffect>
                                  </p:childTnLst>
                                </p:cTn>
                              </p:par>
                              <p:par>
                                <p:cTn id="9" presetID="23" presetClass="entr" presetSubtype="528" fill="hold" grpId="0" nodeType="withEffect">
                                  <p:stCondLst>
                                    <p:cond delay="0"/>
                                  </p:stCondLst>
                                  <p:childTnLst>
                                    <p:set>
                                      <p:cBhvr>
                                        <p:cTn id="10" dur="1" fill="hold">
                                          <p:stCondLst>
                                            <p:cond delay="0"/>
                                          </p:stCondLst>
                                        </p:cTn>
                                        <p:tgtEl>
                                          <p:spTgt spid="83"/>
                                        </p:tgtEl>
                                        <p:attrNameLst>
                                          <p:attrName>style.visibility</p:attrName>
                                        </p:attrNameLst>
                                      </p:cBhvr>
                                      <p:to>
                                        <p:strVal val="visible"/>
                                      </p:to>
                                    </p:set>
                                    <p:anim calcmode="lin" valueType="num">
                                      <p:cBhvr>
                                        <p:cTn id="11" dur="1000" fill="hold"/>
                                        <p:tgtEl>
                                          <p:spTgt spid="83"/>
                                        </p:tgtEl>
                                        <p:attrNameLst>
                                          <p:attrName>ppt_w</p:attrName>
                                        </p:attrNameLst>
                                      </p:cBhvr>
                                      <p:tavLst>
                                        <p:tav tm="0">
                                          <p:val>
                                            <p:fltVal val="0"/>
                                          </p:val>
                                        </p:tav>
                                        <p:tav tm="100000">
                                          <p:val>
                                            <p:strVal val="#ppt_w"/>
                                          </p:val>
                                        </p:tav>
                                      </p:tavLst>
                                    </p:anim>
                                    <p:anim calcmode="lin" valueType="num">
                                      <p:cBhvr>
                                        <p:cTn id="12" dur="1000" fill="hold"/>
                                        <p:tgtEl>
                                          <p:spTgt spid="83"/>
                                        </p:tgtEl>
                                        <p:attrNameLst>
                                          <p:attrName>ppt_h</p:attrName>
                                        </p:attrNameLst>
                                      </p:cBhvr>
                                      <p:tavLst>
                                        <p:tav tm="0">
                                          <p:val>
                                            <p:fltVal val="0"/>
                                          </p:val>
                                        </p:tav>
                                        <p:tav tm="100000">
                                          <p:val>
                                            <p:strVal val="#ppt_h"/>
                                          </p:val>
                                        </p:tav>
                                      </p:tavLst>
                                    </p:anim>
                                    <p:anim calcmode="lin" valueType="num">
                                      <p:cBhvr>
                                        <p:cTn id="13" dur="1000" fill="hold"/>
                                        <p:tgtEl>
                                          <p:spTgt spid="83"/>
                                        </p:tgtEl>
                                        <p:attrNameLst>
                                          <p:attrName>ppt_x</p:attrName>
                                        </p:attrNameLst>
                                      </p:cBhvr>
                                      <p:tavLst>
                                        <p:tav tm="0">
                                          <p:val>
                                            <p:fltVal val="0.5"/>
                                          </p:val>
                                        </p:tav>
                                        <p:tav tm="100000">
                                          <p:val>
                                            <p:strVal val="#ppt_x"/>
                                          </p:val>
                                        </p:tav>
                                      </p:tavLst>
                                    </p:anim>
                                    <p:anim calcmode="lin" valueType="num">
                                      <p:cBhvr>
                                        <p:cTn id="14" dur="1000" fill="hold"/>
                                        <p:tgtEl>
                                          <p:spTgt spid="83"/>
                                        </p:tgtEl>
                                        <p:attrNameLst>
                                          <p:attrName>ppt_y</p:attrName>
                                        </p:attrNameLst>
                                      </p:cBhvr>
                                      <p:tavLst>
                                        <p:tav tm="0">
                                          <p:val>
                                            <p:fltVal val="0.5"/>
                                          </p:val>
                                        </p:tav>
                                        <p:tav tm="100000">
                                          <p:val>
                                            <p:strVal val="#ppt_y"/>
                                          </p:val>
                                        </p:tav>
                                      </p:tavLst>
                                    </p:anim>
                                  </p:childTnLst>
                                </p:cTn>
                              </p:par>
                              <p:par>
                                <p:cTn id="15" presetID="2" presetClass="entr" presetSubtype="2" decel="100000" fill="hold" grpId="0" nodeType="withEffect">
                                  <p:stCondLst>
                                    <p:cond delay="250"/>
                                  </p:stCondLst>
                                  <p:childTnLst>
                                    <p:set>
                                      <p:cBhvr>
                                        <p:cTn id="16" dur="1" fill="hold">
                                          <p:stCondLst>
                                            <p:cond delay="0"/>
                                          </p:stCondLst>
                                        </p:cTn>
                                        <p:tgtEl>
                                          <p:spTgt spid="84"/>
                                        </p:tgtEl>
                                        <p:attrNameLst>
                                          <p:attrName>style.visibility</p:attrName>
                                        </p:attrNameLst>
                                      </p:cBhvr>
                                      <p:to>
                                        <p:strVal val="visible"/>
                                      </p:to>
                                    </p:set>
                                    <p:anim calcmode="lin" valueType="num">
                                      <p:cBhvr additive="base">
                                        <p:cTn id="17" dur="1250" fill="hold"/>
                                        <p:tgtEl>
                                          <p:spTgt spid="84"/>
                                        </p:tgtEl>
                                        <p:attrNameLst>
                                          <p:attrName>ppt_x</p:attrName>
                                        </p:attrNameLst>
                                      </p:cBhvr>
                                      <p:tavLst>
                                        <p:tav tm="0">
                                          <p:val>
                                            <p:strVal val="1+#ppt_w/2"/>
                                          </p:val>
                                        </p:tav>
                                        <p:tav tm="100000">
                                          <p:val>
                                            <p:strVal val="#ppt_x"/>
                                          </p:val>
                                        </p:tav>
                                      </p:tavLst>
                                    </p:anim>
                                    <p:anim calcmode="lin" valueType="num">
                                      <p:cBhvr additive="base">
                                        <p:cTn id="18" dur="1250" fill="hold"/>
                                        <p:tgtEl>
                                          <p:spTgt spid="84"/>
                                        </p:tgtEl>
                                        <p:attrNameLst>
                                          <p:attrName>ppt_y</p:attrName>
                                        </p:attrNameLst>
                                      </p:cBhvr>
                                      <p:tavLst>
                                        <p:tav tm="0">
                                          <p:val>
                                            <p:strVal val="#ppt_y"/>
                                          </p:val>
                                        </p:tav>
                                        <p:tav tm="100000">
                                          <p:val>
                                            <p:strVal val="#ppt_y"/>
                                          </p:val>
                                        </p:tav>
                                      </p:tavLst>
                                    </p:anim>
                                  </p:childTnLst>
                                </p:cTn>
                              </p:par>
                              <p:par>
                                <p:cTn id="19" presetID="10" presetClass="entr" presetSubtype="0" fill="hold" nodeType="withEffect">
                                  <p:stCondLst>
                                    <p:cond delay="325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250"/>
                                        <p:tgtEl>
                                          <p:spTgt spid="8"/>
                                        </p:tgtEl>
                                      </p:cBhvr>
                                    </p:animEffect>
                                  </p:childTnLst>
                                </p:cTn>
                              </p:par>
                              <p:par>
                                <p:cTn id="22" presetID="12" presetClass="entr" presetSubtype="2" fill="hold" grpId="0" nodeType="withEffect">
                                  <p:stCondLst>
                                    <p:cond delay="1750"/>
                                  </p:stCondLst>
                                  <p:childTnLst>
                                    <p:set>
                                      <p:cBhvr>
                                        <p:cTn id="23" dur="1" fill="hold">
                                          <p:stCondLst>
                                            <p:cond delay="0"/>
                                          </p:stCondLst>
                                        </p:cTn>
                                        <p:tgtEl>
                                          <p:spTgt spid="86"/>
                                        </p:tgtEl>
                                        <p:attrNameLst>
                                          <p:attrName>style.visibility</p:attrName>
                                        </p:attrNameLst>
                                      </p:cBhvr>
                                      <p:to>
                                        <p:strVal val="visible"/>
                                      </p:to>
                                    </p:set>
                                    <p:anim calcmode="lin" valueType="num">
                                      <p:cBhvr additive="base">
                                        <p:cTn id="24" dur="1000"/>
                                        <p:tgtEl>
                                          <p:spTgt spid="86"/>
                                        </p:tgtEl>
                                        <p:attrNameLst>
                                          <p:attrName>ppt_x</p:attrName>
                                        </p:attrNameLst>
                                      </p:cBhvr>
                                      <p:tavLst>
                                        <p:tav tm="0">
                                          <p:val>
                                            <p:strVal val="#ppt_x+#ppt_w*1.125000"/>
                                          </p:val>
                                        </p:tav>
                                        <p:tav tm="100000">
                                          <p:val>
                                            <p:strVal val="#ppt_x"/>
                                          </p:val>
                                        </p:tav>
                                      </p:tavLst>
                                    </p:anim>
                                    <p:animEffect transition="in" filter="wipe(left)">
                                      <p:cBhvr>
                                        <p:cTn id="25" dur="1000"/>
                                        <p:tgtEl>
                                          <p:spTgt spid="86"/>
                                        </p:tgtEl>
                                      </p:cBhvr>
                                    </p:animEffect>
                                  </p:childTnLst>
                                </p:cTn>
                              </p:par>
                            </p:childTnLst>
                          </p:cTn>
                        </p:par>
                        <p:par>
                          <p:cTn id="26" fill="hold">
                            <p:stCondLst>
                              <p:cond delay="500"/>
                            </p:stCondLst>
                            <p:childTnLst>
                              <p:par>
                                <p:cTn id="27" presetID="53" presetClass="entr" presetSubtype="16" fill="hold" grpId="0" nodeType="afterEffect">
                                  <p:stCondLst>
                                    <p:cond delay="0"/>
                                  </p:stCondLst>
                                  <p:childTnLst>
                                    <p:set>
                                      <p:cBhvr>
                                        <p:cTn id="28" dur="1" fill="hold">
                                          <p:stCondLst>
                                            <p:cond delay="0"/>
                                          </p:stCondLst>
                                        </p:cTn>
                                        <p:tgtEl>
                                          <p:spTgt spid="25"/>
                                        </p:tgtEl>
                                        <p:attrNameLst>
                                          <p:attrName>style.visibility</p:attrName>
                                        </p:attrNameLst>
                                      </p:cBhvr>
                                      <p:to>
                                        <p:strVal val="visible"/>
                                      </p:to>
                                    </p:set>
                                    <p:anim calcmode="lin" valueType="num">
                                      <p:cBhvr>
                                        <p:cTn id="29" dur="400" fill="hold"/>
                                        <p:tgtEl>
                                          <p:spTgt spid="25"/>
                                        </p:tgtEl>
                                        <p:attrNameLst>
                                          <p:attrName>ppt_w</p:attrName>
                                        </p:attrNameLst>
                                      </p:cBhvr>
                                      <p:tavLst>
                                        <p:tav tm="0">
                                          <p:val>
                                            <p:fltVal val="0"/>
                                          </p:val>
                                        </p:tav>
                                        <p:tav tm="100000">
                                          <p:val>
                                            <p:strVal val="#ppt_w"/>
                                          </p:val>
                                        </p:tav>
                                      </p:tavLst>
                                    </p:anim>
                                    <p:anim calcmode="lin" valueType="num">
                                      <p:cBhvr>
                                        <p:cTn id="30" dur="400" fill="hold"/>
                                        <p:tgtEl>
                                          <p:spTgt spid="25"/>
                                        </p:tgtEl>
                                        <p:attrNameLst>
                                          <p:attrName>ppt_h</p:attrName>
                                        </p:attrNameLst>
                                      </p:cBhvr>
                                      <p:tavLst>
                                        <p:tav tm="0">
                                          <p:val>
                                            <p:fltVal val="0"/>
                                          </p:val>
                                        </p:tav>
                                        <p:tav tm="100000">
                                          <p:val>
                                            <p:strVal val="#ppt_h"/>
                                          </p:val>
                                        </p:tav>
                                      </p:tavLst>
                                    </p:anim>
                                    <p:animEffect transition="in" filter="fade">
                                      <p:cBhvr>
                                        <p:cTn id="31" dur="400"/>
                                        <p:tgtEl>
                                          <p:spTgt spid="25"/>
                                        </p:tgtEl>
                                      </p:cBhvr>
                                    </p:animEffect>
                                  </p:childTnLst>
                                </p:cTn>
                              </p:par>
                              <p:par>
                                <p:cTn id="32" presetID="53" presetClass="entr" presetSubtype="16" fill="hold" grpId="0" nodeType="withEffect">
                                  <p:stCondLst>
                                    <p:cond delay="100"/>
                                  </p:stCondLst>
                                  <p:childTnLst>
                                    <p:set>
                                      <p:cBhvr>
                                        <p:cTn id="33" dur="1" fill="hold">
                                          <p:stCondLst>
                                            <p:cond delay="0"/>
                                          </p:stCondLst>
                                        </p:cTn>
                                        <p:tgtEl>
                                          <p:spTgt spid="24"/>
                                        </p:tgtEl>
                                        <p:attrNameLst>
                                          <p:attrName>style.visibility</p:attrName>
                                        </p:attrNameLst>
                                      </p:cBhvr>
                                      <p:to>
                                        <p:strVal val="visible"/>
                                      </p:to>
                                    </p:set>
                                    <p:anim calcmode="lin" valueType="num">
                                      <p:cBhvr>
                                        <p:cTn id="34" dur="400" fill="hold"/>
                                        <p:tgtEl>
                                          <p:spTgt spid="24"/>
                                        </p:tgtEl>
                                        <p:attrNameLst>
                                          <p:attrName>ppt_w</p:attrName>
                                        </p:attrNameLst>
                                      </p:cBhvr>
                                      <p:tavLst>
                                        <p:tav tm="0">
                                          <p:val>
                                            <p:fltVal val="0"/>
                                          </p:val>
                                        </p:tav>
                                        <p:tav tm="100000">
                                          <p:val>
                                            <p:strVal val="#ppt_w"/>
                                          </p:val>
                                        </p:tav>
                                      </p:tavLst>
                                    </p:anim>
                                    <p:anim calcmode="lin" valueType="num">
                                      <p:cBhvr>
                                        <p:cTn id="35" dur="400" fill="hold"/>
                                        <p:tgtEl>
                                          <p:spTgt spid="24"/>
                                        </p:tgtEl>
                                        <p:attrNameLst>
                                          <p:attrName>ppt_h</p:attrName>
                                        </p:attrNameLst>
                                      </p:cBhvr>
                                      <p:tavLst>
                                        <p:tav tm="0">
                                          <p:val>
                                            <p:fltVal val="0"/>
                                          </p:val>
                                        </p:tav>
                                        <p:tav tm="100000">
                                          <p:val>
                                            <p:strVal val="#ppt_h"/>
                                          </p:val>
                                        </p:tav>
                                      </p:tavLst>
                                    </p:anim>
                                    <p:animEffect transition="in" filter="fade">
                                      <p:cBhvr>
                                        <p:cTn id="36" dur="400"/>
                                        <p:tgtEl>
                                          <p:spTgt spid="24"/>
                                        </p:tgtEl>
                                      </p:cBhvr>
                                    </p:animEffect>
                                  </p:childTnLst>
                                </p:cTn>
                              </p:par>
                              <p:par>
                                <p:cTn id="37" presetID="53" presetClass="entr" presetSubtype="16" fill="hold" grpId="0" nodeType="withEffect">
                                  <p:stCondLst>
                                    <p:cond delay="250"/>
                                  </p:stCondLst>
                                  <p:childTnLst>
                                    <p:set>
                                      <p:cBhvr>
                                        <p:cTn id="38" dur="1" fill="hold">
                                          <p:stCondLst>
                                            <p:cond delay="0"/>
                                          </p:stCondLst>
                                        </p:cTn>
                                        <p:tgtEl>
                                          <p:spTgt spid="26"/>
                                        </p:tgtEl>
                                        <p:attrNameLst>
                                          <p:attrName>style.visibility</p:attrName>
                                        </p:attrNameLst>
                                      </p:cBhvr>
                                      <p:to>
                                        <p:strVal val="visible"/>
                                      </p:to>
                                    </p:set>
                                    <p:anim calcmode="lin" valueType="num">
                                      <p:cBhvr>
                                        <p:cTn id="39" dur="400" fill="hold"/>
                                        <p:tgtEl>
                                          <p:spTgt spid="26"/>
                                        </p:tgtEl>
                                        <p:attrNameLst>
                                          <p:attrName>ppt_w</p:attrName>
                                        </p:attrNameLst>
                                      </p:cBhvr>
                                      <p:tavLst>
                                        <p:tav tm="0">
                                          <p:val>
                                            <p:fltVal val="0"/>
                                          </p:val>
                                        </p:tav>
                                        <p:tav tm="100000">
                                          <p:val>
                                            <p:strVal val="#ppt_w"/>
                                          </p:val>
                                        </p:tav>
                                      </p:tavLst>
                                    </p:anim>
                                    <p:anim calcmode="lin" valueType="num">
                                      <p:cBhvr>
                                        <p:cTn id="40" dur="400" fill="hold"/>
                                        <p:tgtEl>
                                          <p:spTgt spid="26"/>
                                        </p:tgtEl>
                                        <p:attrNameLst>
                                          <p:attrName>ppt_h</p:attrName>
                                        </p:attrNameLst>
                                      </p:cBhvr>
                                      <p:tavLst>
                                        <p:tav tm="0">
                                          <p:val>
                                            <p:fltVal val="0"/>
                                          </p:val>
                                        </p:tav>
                                        <p:tav tm="100000">
                                          <p:val>
                                            <p:strVal val="#ppt_h"/>
                                          </p:val>
                                        </p:tav>
                                      </p:tavLst>
                                    </p:anim>
                                    <p:animEffect transition="in" filter="fade">
                                      <p:cBhvr>
                                        <p:cTn id="41" dur="4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83" grpId="0"/>
      <p:bldP spid="84" grpId="0" bldLvl="0" animBg="1"/>
      <p:bldP spid="86" grpId="0" bldLvl="0" animBg="1"/>
      <p:bldP spid="24" grpId="0" animBg="1"/>
      <p:bldP spid="25"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占位符 11"/>
          <p:cNvPicPr>
            <a:picLocks noGrp="1" noChangeAspect="1"/>
          </p:cNvPicPr>
          <p:nvPr>
            <p:ph type="pic" sz="quarter" idx="17"/>
          </p:nvPr>
        </p:nvPicPr>
        <p:blipFill rotWithShape="1">
          <a:blip r:embed="rId1">
            <a:grayscl/>
            <a:extLst>
              <a:ext uri="{28A0092B-C50C-407E-A947-70E740481C1C}">
                <a14:useLocalDpi xmlns:a14="http://schemas.microsoft.com/office/drawing/2010/main" val="0"/>
              </a:ext>
            </a:extLst>
          </a:blip>
          <a:srcRect t="33777" b="33777"/>
          <a:stretch>
            <a:fillRect/>
          </a:stretch>
        </p:blipFill>
        <p:spPr>
          <a:xfrm>
            <a:off x="-304800" y="232410"/>
            <a:ext cx="9875520" cy="4608830"/>
          </a:xfrm>
          <a:custGeom>
            <a:avLst/>
            <a:gdLst>
              <a:gd name="connsiteX0" fmla="*/ 0 w 900000"/>
              <a:gd name="connsiteY0" fmla="*/ 0 h 6858000"/>
              <a:gd name="connsiteX1" fmla="*/ 900000 w 900000"/>
              <a:gd name="connsiteY1" fmla="*/ 0 h 6858000"/>
              <a:gd name="connsiteX2" fmla="*/ 900000 w 900000"/>
              <a:gd name="connsiteY2" fmla="*/ 6858000 h 6858000"/>
              <a:gd name="connsiteX3" fmla="*/ 0 w 900000"/>
              <a:gd name="connsiteY3" fmla="*/ 6858000 h 6858000"/>
              <a:gd name="connsiteX4" fmla="*/ 0 w 90000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000" h="6858000">
                <a:moveTo>
                  <a:pt x="0" y="0"/>
                </a:moveTo>
                <a:lnTo>
                  <a:pt x="900000" y="0"/>
                </a:lnTo>
                <a:lnTo>
                  <a:pt x="900000" y="6858000"/>
                </a:lnTo>
                <a:lnTo>
                  <a:pt x="0" y="6858000"/>
                </a:lnTo>
                <a:lnTo>
                  <a:pt x="0" y="0"/>
                </a:lnTo>
                <a:close/>
              </a:path>
            </a:pathLst>
          </a:custGeom>
          <a:effectLst>
            <a:outerShdw blurRad="203200" sx="102000" sy="102000" algn="ctr" rotWithShape="0">
              <a:prstClr val="black">
                <a:alpha val="40000"/>
              </a:prstClr>
            </a:outerShdw>
          </a:effectLst>
        </p:spPr>
      </p:pic>
      <p:sp>
        <p:nvSpPr>
          <p:cNvPr id="18" name="矩形 17"/>
          <p:cNvSpPr/>
          <p:nvPr/>
        </p:nvSpPr>
        <p:spPr>
          <a:xfrm>
            <a:off x="-304800" y="231775"/>
            <a:ext cx="9875520" cy="4609465"/>
          </a:xfrm>
          <a:prstGeom prst="rect">
            <a:avLst/>
          </a:prstGeom>
          <a:solidFill>
            <a:schemeClr val="tx1">
              <a:alpha val="6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8" name="矩形 7"/>
          <p:cNvSpPr/>
          <p:nvPr/>
        </p:nvSpPr>
        <p:spPr>
          <a:xfrm>
            <a:off x="0" y="1811020"/>
            <a:ext cx="8722995" cy="2245360"/>
          </a:xfrm>
          <a:prstGeom prst="rect">
            <a:avLst/>
          </a:prstGeom>
          <a:noFill/>
        </p:spPr>
        <p:txBody>
          <a:bodyPr wrap="square" rtlCol="0">
            <a:spAutoFit/>
          </a:bodyPr>
          <a:lstStyle/>
          <a:p>
            <a:pPr algn="ctr">
              <a:lnSpc>
                <a:spcPct val="200000"/>
              </a:lnSpc>
            </a:pPr>
            <a:r>
              <a:rPr lang="en-US" altLang="zh-CN" sz="1000" dirty="0">
                <a:solidFill>
                  <a:schemeClr val="bg1"/>
                </a:solidFill>
                <a:latin typeface="造字工房悦黑体验版常规体" pitchFamily="50" charset="-122"/>
                <a:ea typeface="造字工房悦黑体验版常规体" pitchFamily="50" charset="-122"/>
              </a:rPr>
              <a:t>The main characteristic of student management system is to save human resources and to use it conveniently. In line with the principle of "improving the quality of school management", quickly manage student information, teacher information and curriculum information. Therefore, it is inevitable to develop a school student management system to replace the traditional manual management.</a:t>
            </a:r>
            <a:endParaRPr lang="en-US" altLang="zh-CN" sz="1000" dirty="0">
              <a:solidFill>
                <a:schemeClr val="bg1"/>
              </a:solidFill>
              <a:latin typeface="造字工房悦黑体验版常规体" pitchFamily="50" charset="-122"/>
              <a:ea typeface="造字工房悦黑体验版常规体" pitchFamily="50" charset="-122"/>
            </a:endParaRPr>
          </a:p>
          <a:p>
            <a:pPr algn="ctr">
              <a:lnSpc>
                <a:spcPct val="200000"/>
              </a:lnSpc>
            </a:pPr>
            <a:endParaRPr lang="en-US" altLang="zh-CN" sz="1000" dirty="0">
              <a:solidFill>
                <a:schemeClr val="bg1"/>
              </a:solidFill>
              <a:latin typeface="造字工房悦黑体验版常规体" pitchFamily="50" charset="-122"/>
              <a:ea typeface="造字工房悦黑体验版常规体" pitchFamily="50" charset="-122"/>
            </a:endParaRPr>
          </a:p>
          <a:p>
            <a:pPr algn="ctr">
              <a:lnSpc>
                <a:spcPct val="200000"/>
              </a:lnSpc>
            </a:pPr>
            <a:r>
              <a:rPr lang="en-US" altLang="zh-CN" sz="1000" dirty="0">
                <a:solidFill>
                  <a:schemeClr val="bg1"/>
                </a:solidFill>
                <a:latin typeface="造字工房悦黑体验版常规体" pitchFamily="50" charset="-122"/>
                <a:ea typeface="造字工房悦黑体验版常规体" pitchFamily="50" charset="-122"/>
              </a:rPr>
              <a:t>Secondly, the school student management system has greatly improved the work efficiency, greatly reduced the way of operation in the past, and brought convenience to users. School student management system, easy to find, easy to manage, and some parameters can also be manually modified.</a:t>
            </a:r>
            <a:endParaRPr lang="en-US" altLang="zh-CN" sz="1000" dirty="0">
              <a:solidFill>
                <a:schemeClr val="bg1"/>
              </a:solidFill>
              <a:latin typeface="造字工房悦黑体验版常规体" pitchFamily="50" charset="-122"/>
              <a:ea typeface="造字工房悦黑体验版常规体" pitchFamily="50" charset="-122"/>
            </a:endParaRPr>
          </a:p>
        </p:txBody>
      </p:sp>
      <p:sp>
        <p:nvSpPr>
          <p:cNvPr id="7" name="文本框 6"/>
          <p:cNvSpPr txBox="1"/>
          <p:nvPr/>
        </p:nvSpPr>
        <p:spPr>
          <a:xfrm>
            <a:off x="2790825" y="232410"/>
            <a:ext cx="3671570" cy="1322070"/>
          </a:xfrm>
          <a:prstGeom prst="rect">
            <a:avLst/>
          </a:prstGeom>
          <a:noFill/>
        </p:spPr>
        <p:txBody>
          <a:bodyPr wrap="square" rtlCol="0">
            <a:spAutoFit/>
          </a:bodyPr>
          <a:lstStyle/>
          <a:p>
            <a:pPr algn="dist"/>
            <a:r>
              <a:rPr lang="en-US" altLang="zh-CN" sz="4000" b="1" spc="-300" dirty="0">
                <a:solidFill>
                  <a:schemeClr val="bg1"/>
                </a:solidFill>
                <a:latin typeface="Hiragino Sans GB W6" panose="020B0600000000000000" pitchFamily="34" charset="-122"/>
                <a:ea typeface="Hiragino Sans GB W6" panose="020B0600000000000000" pitchFamily="34" charset="-122"/>
              </a:rPr>
              <a:t>Project Background</a:t>
            </a:r>
            <a:endParaRPr lang="en-US" altLang="zh-CN" sz="4000" b="1" spc="-300" dirty="0">
              <a:solidFill>
                <a:schemeClr val="bg1"/>
              </a:solidFill>
              <a:latin typeface="Hiragino Sans GB W6" panose="020B0600000000000000" pitchFamily="34" charset="-122"/>
              <a:ea typeface="Hiragino Sans GB W6" panose="020B0600000000000000" pitchFamily="34" charset="-122"/>
            </a:endParaRPr>
          </a:p>
        </p:txBody>
      </p:sp>
      <p:sp>
        <p:nvSpPr>
          <p:cNvPr id="13" name="Freeform 57"/>
          <p:cNvSpPr>
            <a:spLocks noEditPoints="1"/>
          </p:cNvSpPr>
          <p:nvPr/>
        </p:nvSpPr>
        <p:spPr bwMode="auto">
          <a:xfrm>
            <a:off x="8624995" y="5424208"/>
            <a:ext cx="312738" cy="312738"/>
          </a:xfrm>
          <a:custGeom>
            <a:avLst/>
            <a:gdLst>
              <a:gd name="T0" fmla="*/ 0 w 192"/>
              <a:gd name="T1" fmla="*/ 176 h 192"/>
              <a:gd name="T2" fmla="*/ 16 w 192"/>
              <a:gd name="T3" fmla="*/ 192 h 192"/>
              <a:gd name="T4" fmla="*/ 176 w 192"/>
              <a:gd name="T5" fmla="*/ 192 h 192"/>
              <a:gd name="T6" fmla="*/ 192 w 192"/>
              <a:gd name="T7" fmla="*/ 176 h 192"/>
              <a:gd name="T8" fmla="*/ 192 w 192"/>
              <a:gd name="T9" fmla="*/ 16 h 192"/>
              <a:gd name="T10" fmla="*/ 176 w 192"/>
              <a:gd name="T11" fmla="*/ 0 h 192"/>
              <a:gd name="T12" fmla="*/ 16 w 192"/>
              <a:gd name="T13" fmla="*/ 0 h 192"/>
              <a:gd name="T14" fmla="*/ 0 w 192"/>
              <a:gd name="T15" fmla="*/ 16 h 192"/>
              <a:gd name="T16" fmla="*/ 0 w 192"/>
              <a:gd name="T17" fmla="*/ 176 h 192"/>
              <a:gd name="T18" fmla="*/ 156 w 192"/>
              <a:gd name="T19" fmla="*/ 142 h 192"/>
              <a:gd name="T20" fmla="*/ 146 w 192"/>
              <a:gd name="T21" fmla="*/ 152 h 192"/>
              <a:gd name="T22" fmla="*/ 136 w 192"/>
              <a:gd name="T23" fmla="*/ 142 h 192"/>
              <a:gd name="T24" fmla="*/ 54 w 192"/>
              <a:gd name="T25" fmla="*/ 60 h 192"/>
              <a:gd name="T26" fmla="*/ 44 w 192"/>
              <a:gd name="T27" fmla="*/ 50 h 192"/>
              <a:gd name="T28" fmla="*/ 54 w 192"/>
              <a:gd name="T29" fmla="*/ 40 h 192"/>
              <a:gd name="T30" fmla="*/ 127 w 192"/>
              <a:gd name="T31" fmla="*/ 69 h 192"/>
              <a:gd name="T32" fmla="*/ 156 w 192"/>
              <a:gd name="T33" fmla="*/ 142 h 192"/>
              <a:gd name="T34" fmla="*/ 120 w 192"/>
              <a:gd name="T35" fmla="*/ 142 h 192"/>
              <a:gd name="T36" fmla="*/ 110 w 192"/>
              <a:gd name="T37" fmla="*/ 152 h 192"/>
              <a:gd name="T38" fmla="*/ 100 w 192"/>
              <a:gd name="T39" fmla="*/ 142 h 192"/>
              <a:gd name="T40" fmla="*/ 54 w 192"/>
              <a:gd name="T41" fmla="*/ 96 h 192"/>
              <a:gd name="T42" fmla="*/ 44 w 192"/>
              <a:gd name="T43" fmla="*/ 86 h 192"/>
              <a:gd name="T44" fmla="*/ 54 w 192"/>
              <a:gd name="T45" fmla="*/ 76 h 192"/>
              <a:gd name="T46" fmla="*/ 120 w 192"/>
              <a:gd name="T47" fmla="*/ 142 h 192"/>
              <a:gd name="T48" fmla="*/ 44 w 192"/>
              <a:gd name="T49" fmla="*/ 134 h 192"/>
              <a:gd name="T50" fmla="*/ 62 w 192"/>
              <a:gd name="T51" fmla="*/ 116 h 192"/>
              <a:gd name="T52" fmla="*/ 80 w 192"/>
              <a:gd name="T53" fmla="*/ 134 h 192"/>
              <a:gd name="T54" fmla="*/ 62 w 192"/>
              <a:gd name="T55" fmla="*/ 152 h 192"/>
              <a:gd name="T56" fmla="*/ 44 w 192"/>
              <a:gd name="T57" fmla="*/ 134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92" h="192">
                <a:moveTo>
                  <a:pt x="0" y="176"/>
                </a:moveTo>
                <a:cubicBezTo>
                  <a:pt x="0" y="185"/>
                  <a:pt x="7" y="192"/>
                  <a:pt x="16" y="192"/>
                </a:cubicBezTo>
                <a:cubicBezTo>
                  <a:pt x="176" y="192"/>
                  <a:pt x="176" y="192"/>
                  <a:pt x="176" y="192"/>
                </a:cubicBezTo>
                <a:cubicBezTo>
                  <a:pt x="185" y="192"/>
                  <a:pt x="192" y="185"/>
                  <a:pt x="192" y="176"/>
                </a:cubicBezTo>
                <a:cubicBezTo>
                  <a:pt x="192" y="16"/>
                  <a:pt x="192" y="16"/>
                  <a:pt x="192" y="16"/>
                </a:cubicBezTo>
                <a:cubicBezTo>
                  <a:pt x="192" y="7"/>
                  <a:pt x="185" y="0"/>
                  <a:pt x="176" y="0"/>
                </a:cubicBezTo>
                <a:cubicBezTo>
                  <a:pt x="16" y="0"/>
                  <a:pt x="16" y="0"/>
                  <a:pt x="16" y="0"/>
                </a:cubicBezTo>
                <a:cubicBezTo>
                  <a:pt x="7" y="0"/>
                  <a:pt x="0" y="7"/>
                  <a:pt x="0" y="16"/>
                </a:cubicBezTo>
                <a:lnTo>
                  <a:pt x="0" y="176"/>
                </a:lnTo>
                <a:close/>
                <a:moveTo>
                  <a:pt x="156" y="142"/>
                </a:moveTo>
                <a:cubicBezTo>
                  <a:pt x="156" y="148"/>
                  <a:pt x="152" y="152"/>
                  <a:pt x="146" y="152"/>
                </a:cubicBezTo>
                <a:cubicBezTo>
                  <a:pt x="140" y="152"/>
                  <a:pt x="136" y="148"/>
                  <a:pt x="136" y="142"/>
                </a:cubicBezTo>
                <a:cubicBezTo>
                  <a:pt x="136" y="97"/>
                  <a:pt x="99" y="60"/>
                  <a:pt x="54" y="60"/>
                </a:cubicBezTo>
                <a:cubicBezTo>
                  <a:pt x="48" y="60"/>
                  <a:pt x="44" y="56"/>
                  <a:pt x="44" y="50"/>
                </a:cubicBezTo>
                <a:cubicBezTo>
                  <a:pt x="44" y="44"/>
                  <a:pt x="48" y="40"/>
                  <a:pt x="54" y="40"/>
                </a:cubicBezTo>
                <a:cubicBezTo>
                  <a:pt x="84" y="40"/>
                  <a:pt x="108" y="50"/>
                  <a:pt x="127" y="69"/>
                </a:cubicBezTo>
                <a:cubicBezTo>
                  <a:pt x="147" y="89"/>
                  <a:pt x="156" y="113"/>
                  <a:pt x="156" y="142"/>
                </a:cubicBezTo>
                <a:close/>
                <a:moveTo>
                  <a:pt x="120" y="142"/>
                </a:moveTo>
                <a:cubicBezTo>
                  <a:pt x="120" y="148"/>
                  <a:pt x="116" y="152"/>
                  <a:pt x="110" y="152"/>
                </a:cubicBezTo>
                <a:cubicBezTo>
                  <a:pt x="104" y="152"/>
                  <a:pt x="100" y="148"/>
                  <a:pt x="100" y="142"/>
                </a:cubicBezTo>
                <a:cubicBezTo>
                  <a:pt x="100" y="117"/>
                  <a:pt x="79" y="96"/>
                  <a:pt x="54" y="96"/>
                </a:cubicBezTo>
                <a:cubicBezTo>
                  <a:pt x="48" y="96"/>
                  <a:pt x="44" y="92"/>
                  <a:pt x="44" y="86"/>
                </a:cubicBezTo>
                <a:cubicBezTo>
                  <a:pt x="44" y="80"/>
                  <a:pt x="48" y="76"/>
                  <a:pt x="54" y="76"/>
                </a:cubicBezTo>
                <a:cubicBezTo>
                  <a:pt x="90" y="76"/>
                  <a:pt x="120" y="106"/>
                  <a:pt x="120" y="142"/>
                </a:cubicBezTo>
                <a:close/>
                <a:moveTo>
                  <a:pt x="44" y="134"/>
                </a:moveTo>
                <a:cubicBezTo>
                  <a:pt x="44" y="124"/>
                  <a:pt x="52" y="116"/>
                  <a:pt x="62" y="116"/>
                </a:cubicBezTo>
                <a:cubicBezTo>
                  <a:pt x="72" y="116"/>
                  <a:pt x="80" y="124"/>
                  <a:pt x="80" y="134"/>
                </a:cubicBezTo>
                <a:cubicBezTo>
                  <a:pt x="80" y="144"/>
                  <a:pt x="72" y="152"/>
                  <a:pt x="62" y="152"/>
                </a:cubicBezTo>
                <a:cubicBezTo>
                  <a:pt x="52" y="152"/>
                  <a:pt x="44" y="144"/>
                  <a:pt x="44" y="134"/>
                </a:cubicBezTo>
                <a:close/>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58"/>
          <p:cNvSpPr>
            <a:spLocks noEditPoints="1"/>
          </p:cNvSpPr>
          <p:nvPr/>
        </p:nvSpPr>
        <p:spPr bwMode="auto">
          <a:xfrm>
            <a:off x="6837534" y="5424208"/>
            <a:ext cx="312738" cy="312738"/>
          </a:xfrm>
          <a:custGeom>
            <a:avLst/>
            <a:gdLst>
              <a:gd name="T0" fmla="*/ 0 w 192"/>
              <a:gd name="T1" fmla="*/ 176 h 192"/>
              <a:gd name="T2" fmla="*/ 16 w 192"/>
              <a:gd name="T3" fmla="*/ 192 h 192"/>
              <a:gd name="T4" fmla="*/ 176 w 192"/>
              <a:gd name="T5" fmla="*/ 192 h 192"/>
              <a:gd name="T6" fmla="*/ 192 w 192"/>
              <a:gd name="T7" fmla="*/ 176 h 192"/>
              <a:gd name="T8" fmla="*/ 192 w 192"/>
              <a:gd name="T9" fmla="*/ 16 h 192"/>
              <a:gd name="T10" fmla="*/ 176 w 192"/>
              <a:gd name="T11" fmla="*/ 0 h 192"/>
              <a:gd name="T12" fmla="*/ 16 w 192"/>
              <a:gd name="T13" fmla="*/ 0 h 192"/>
              <a:gd name="T14" fmla="*/ 0 w 192"/>
              <a:gd name="T15" fmla="*/ 16 h 192"/>
              <a:gd name="T16" fmla="*/ 0 w 192"/>
              <a:gd name="T17" fmla="*/ 176 h 192"/>
              <a:gd name="T18" fmla="*/ 36 w 192"/>
              <a:gd name="T19" fmla="*/ 96 h 192"/>
              <a:gd name="T20" fmla="*/ 60 w 192"/>
              <a:gd name="T21" fmla="*/ 72 h 192"/>
              <a:gd name="T22" fmla="*/ 75 w 192"/>
              <a:gd name="T23" fmla="*/ 77 h 192"/>
              <a:gd name="T24" fmla="*/ 108 w 192"/>
              <a:gd name="T25" fmla="*/ 62 h 192"/>
              <a:gd name="T26" fmla="*/ 108 w 192"/>
              <a:gd name="T27" fmla="*/ 60 h 192"/>
              <a:gd name="T28" fmla="*/ 132 w 192"/>
              <a:gd name="T29" fmla="*/ 36 h 192"/>
              <a:gd name="T30" fmla="*/ 156 w 192"/>
              <a:gd name="T31" fmla="*/ 60 h 192"/>
              <a:gd name="T32" fmla="*/ 132 w 192"/>
              <a:gd name="T33" fmla="*/ 84 h 192"/>
              <a:gd name="T34" fmla="*/ 116 w 192"/>
              <a:gd name="T35" fmla="*/ 78 h 192"/>
              <a:gd name="T36" fmla="*/ 84 w 192"/>
              <a:gd name="T37" fmla="*/ 92 h 192"/>
              <a:gd name="T38" fmla="*/ 84 w 192"/>
              <a:gd name="T39" fmla="*/ 96 h 192"/>
              <a:gd name="T40" fmla="*/ 84 w 192"/>
              <a:gd name="T41" fmla="*/ 100 h 192"/>
              <a:gd name="T42" fmla="*/ 116 w 192"/>
              <a:gd name="T43" fmla="*/ 114 h 192"/>
              <a:gd name="T44" fmla="*/ 132 w 192"/>
              <a:gd name="T45" fmla="*/ 108 h 192"/>
              <a:gd name="T46" fmla="*/ 156 w 192"/>
              <a:gd name="T47" fmla="*/ 132 h 192"/>
              <a:gd name="T48" fmla="*/ 132 w 192"/>
              <a:gd name="T49" fmla="*/ 156 h 192"/>
              <a:gd name="T50" fmla="*/ 108 w 192"/>
              <a:gd name="T51" fmla="*/ 132 h 192"/>
              <a:gd name="T52" fmla="*/ 108 w 192"/>
              <a:gd name="T53" fmla="*/ 130 h 192"/>
              <a:gd name="T54" fmla="*/ 75 w 192"/>
              <a:gd name="T55" fmla="*/ 115 h 192"/>
              <a:gd name="T56" fmla="*/ 60 w 192"/>
              <a:gd name="T57" fmla="*/ 120 h 192"/>
              <a:gd name="T58" fmla="*/ 36 w 192"/>
              <a:gd name="T59" fmla="*/ 96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92" h="192">
                <a:moveTo>
                  <a:pt x="0" y="176"/>
                </a:moveTo>
                <a:cubicBezTo>
                  <a:pt x="0" y="185"/>
                  <a:pt x="7" y="192"/>
                  <a:pt x="16" y="192"/>
                </a:cubicBezTo>
                <a:cubicBezTo>
                  <a:pt x="176" y="192"/>
                  <a:pt x="176" y="192"/>
                  <a:pt x="176" y="192"/>
                </a:cubicBezTo>
                <a:cubicBezTo>
                  <a:pt x="185" y="192"/>
                  <a:pt x="192" y="185"/>
                  <a:pt x="192" y="176"/>
                </a:cubicBezTo>
                <a:cubicBezTo>
                  <a:pt x="192" y="16"/>
                  <a:pt x="192" y="16"/>
                  <a:pt x="192" y="16"/>
                </a:cubicBezTo>
                <a:cubicBezTo>
                  <a:pt x="192" y="7"/>
                  <a:pt x="185" y="0"/>
                  <a:pt x="176" y="0"/>
                </a:cubicBezTo>
                <a:cubicBezTo>
                  <a:pt x="16" y="0"/>
                  <a:pt x="16" y="0"/>
                  <a:pt x="16" y="0"/>
                </a:cubicBezTo>
                <a:cubicBezTo>
                  <a:pt x="7" y="0"/>
                  <a:pt x="0" y="7"/>
                  <a:pt x="0" y="16"/>
                </a:cubicBezTo>
                <a:lnTo>
                  <a:pt x="0" y="176"/>
                </a:lnTo>
                <a:close/>
                <a:moveTo>
                  <a:pt x="36" y="96"/>
                </a:moveTo>
                <a:cubicBezTo>
                  <a:pt x="36" y="83"/>
                  <a:pt x="47" y="72"/>
                  <a:pt x="60" y="72"/>
                </a:cubicBezTo>
                <a:cubicBezTo>
                  <a:pt x="66" y="72"/>
                  <a:pt x="71" y="74"/>
                  <a:pt x="75" y="77"/>
                </a:cubicBezTo>
                <a:cubicBezTo>
                  <a:pt x="108" y="62"/>
                  <a:pt x="108" y="62"/>
                  <a:pt x="108" y="62"/>
                </a:cubicBezTo>
                <a:cubicBezTo>
                  <a:pt x="108" y="61"/>
                  <a:pt x="108" y="61"/>
                  <a:pt x="108" y="60"/>
                </a:cubicBezTo>
                <a:cubicBezTo>
                  <a:pt x="108" y="47"/>
                  <a:pt x="119" y="36"/>
                  <a:pt x="132" y="36"/>
                </a:cubicBezTo>
                <a:cubicBezTo>
                  <a:pt x="145" y="36"/>
                  <a:pt x="156" y="47"/>
                  <a:pt x="156" y="60"/>
                </a:cubicBezTo>
                <a:cubicBezTo>
                  <a:pt x="156" y="73"/>
                  <a:pt x="145" y="84"/>
                  <a:pt x="132" y="84"/>
                </a:cubicBezTo>
                <a:cubicBezTo>
                  <a:pt x="126" y="84"/>
                  <a:pt x="120" y="82"/>
                  <a:pt x="116" y="78"/>
                </a:cubicBezTo>
                <a:cubicBezTo>
                  <a:pt x="84" y="92"/>
                  <a:pt x="84" y="92"/>
                  <a:pt x="84" y="92"/>
                </a:cubicBezTo>
                <a:cubicBezTo>
                  <a:pt x="84" y="94"/>
                  <a:pt x="84" y="95"/>
                  <a:pt x="84" y="96"/>
                </a:cubicBezTo>
                <a:cubicBezTo>
                  <a:pt x="84" y="97"/>
                  <a:pt x="84" y="98"/>
                  <a:pt x="84" y="100"/>
                </a:cubicBezTo>
                <a:cubicBezTo>
                  <a:pt x="116" y="114"/>
                  <a:pt x="116" y="114"/>
                  <a:pt x="116" y="114"/>
                </a:cubicBezTo>
                <a:cubicBezTo>
                  <a:pt x="120" y="110"/>
                  <a:pt x="126" y="108"/>
                  <a:pt x="132" y="108"/>
                </a:cubicBezTo>
                <a:cubicBezTo>
                  <a:pt x="145" y="108"/>
                  <a:pt x="156" y="119"/>
                  <a:pt x="156" y="132"/>
                </a:cubicBezTo>
                <a:cubicBezTo>
                  <a:pt x="156" y="145"/>
                  <a:pt x="145" y="156"/>
                  <a:pt x="132" y="156"/>
                </a:cubicBezTo>
                <a:cubicBezTo>
                  <a:pt x="119" y="156"/>
                  <a:pt x="108" y="145"/>
                  <a:pt x="108" y="132"/>
                </a:cubicBezTo>
                <a:cubicBezTo>
                  <a:pt x="108" y="131"/>
                  <a:pt x="108" y="131"/>
                  <a:pt x="108" y="130"/>
                </a:cubicBezTo>
                <a:cubicBezTo>
                  <a:pt x="75" y="115"/>
                  <a:pt x="75" y="115"/>
                  <a:pt x="75" y="115"/>
                </a:cubicBezTo>
                <a:cubicBezTo>
                  <a:pt x="71" y="118"/>
                  <a:pt x="66" y="120"/>
                  <a:pt x="60" y="120"/>
                </a:cubicBezTo>
                <a:cubicBezTo>
                  <a:pt x="47" y="120"/>
                  <a:pt x="36" y="109"/>
                  <a:pt x="36" y="96"/>
                </a:cubicBezTo>
                <a:close/>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59"/>
          <p:cNvSpPr>
            <a:spLocks noEditPoints="1"/>
          </p:cNvSpPr>
          <p:nvPr/>
        </p:nvSpPr>
        <p:spPr bwMode="auto">
          <a:xfrm>
            <a:off x="5050072" y="5424208"/>
            <a:ext cx="312738" cy="312738"/>
          </a:xfrm>
          <a:custGeom>
            <a:avLst/>
            <a:gdLst>
              <a:gd name="T0" fmla="*/ 0 w 192"/>
              <a:gd name="T1" fmla="*/ 176 h 192"/>
              <a:gd name="T2" fmla="*/ 16 w 192"/>
              <a:gd name="T3" fmla="*/ 192 h 192"/>
              <a:gd name="T4" fmla="*/ 176 w 192"/>
              <a:gd name="T5" fmla="*/ 192 h 192"/>
              <a:gd name="T6" fmla="*/ 192 w 192"/>
              <a:gd name="T7" fmla="*/ 176 h 192"/>
              <a:gd name="T8" fmla="*/ 192 w 192"/>
              <a:gd name="T9" fmla="*/ 16 h 192"/>
              <a:gd name="T10" fmla="*/ 176 w 192"/>
              <a:gd name="T11" fmla="*/ 0 h 192"/>
              <a:gd name="T12" fmla="*/ 16 w 192"/>
              <a:gd name="T13" fmla="*/ 0 h 192"/>
              <a:gd name="T14" fmla="*/ 0 w 192"/>
              <a:gd name="T15" fmla="*/ 16 h 192"/>
              <a:gd name="T16" fmla="*/ 0 w 192"/>
              <a:gd name="T17" fmla="*/ 176 h 192"/>
              <a:gd name="T18" fmla="*/ 124 w 192"/>
              <a:gd name="T19" fmla="*/ 100 h 192"/>
              <a:gd name="T20" fmla="*/ 84 w 192"/>
              <a:gd name="T21" fmla="*/ 100 h 192"/>
              <a:gd name="T22" fmla="*/ 84 w 192"/>
              <a:gd name="T23" fmla="*/ 112 h 192"/>
              <a:gd name="T24" fmla="*/ 92 w 192"/>
              <a:gd name="T25" fmla="*/ 120 h 192"/>
              <a:gd name="T26" fmla="*/ 124 w 192"/>
              <a:gd name="T27" fmla="*/ 120 h 192"/>
              <a:gd name="T28" fmla="*/ 140 w 192"/>
              <a:gd name="T29" fmla="*/ 136 h 192"/>
              <a:gd name="T30" fmla="*/ 124 w 192"/>
              <a:gd name="T31" fmla="*/ 152 h 192"/>
              <a:gd name="T32" fmla="*/ 84 w 192"/>
              <a:gd name="T33" fmla="*/ 152 h 192"/>
              <a:gd name="T34" fmla="*/ 52 w 192"/>
              <a:gd name="T35" fmla="*/ 120 h 192"/>
              <a:gd name="T36" fmla="*/ 52 w 192"/>
              <a:gd name="T37" fmla="*/ 52 h 192"/>
              <a:gd name="T38" fmla="*/ 68 w 192"/>
              <a:gd name="T39" fmla="*/ 36 h 192"/>
              <a:gd name="T40" fmla="*/ 84 w 192"/>
              <a:gd name="T41" fmla="*/ 52 h 192"/>
              <a:gd name="T42" fmla="*/ 84 w 192"/>
              <a:gd name="T43" fmla="*/ 68 h 192"/>
              <a:gd name="T44" fmla="*/ 124 w 192"/>
              <a:gd name="T45" fmla="*/ 68 h 192"/>
              <a:gd name="T46" fmla="*/ 140 w 192"/>
              <a:gd name="T47" fmla="*/ 84 h 192"/>
              <a:gd name="T48" fmla="*/ 124 w 192"/>
              <a:gd name="T49" fmla="*/ 10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92" h="192">
                <a:moveTo>
                  <a:pt x="0" y="176"/>
                </a:moveTo>
                <a:cubicBezTo>
                  <a:pt x="0" y="185"/>
                  <a:pt x="7" y="192"/>
                  <a:pt x="16" y="192"/>
                </a:cubicBezTo>
                <a:cubicBezTo>
                  <a:pt x="176" y="192"/>
                  <a:pt x="176" y="192"/>
                  <a:pt x="176" y="192"/>
                </a:cubicBezTo>
                <a:cubicBezTo>
                  <a:pt x="185" y="192"/>
                  <a:pt x="192" y="185"/>
                  <a:pt x="192" y="176"/>
                </a:cubicBezTo>
                <a:cubicBezTo>
                  <a:pt x="192" y="16"/>
                  <a:pt x="192" y="16"/>
                  <a:pt x="192" y="16"/>
                </a:cubicBezTo>
                <a:cubicBezTo>
                  <a:pt x="192" y="7"/>
                  <a:pt x="185" y="0"/>
                  <a:pt x="176" y="0"/>
                </a:cubicBezTo>
                <a:cubicBezTo>
                  <a:pt x="16" y="0"/>
                  <a:pt x="16" y="0"/>
                  <a:pt x="16" y="0"/>
                </a:cubicBezTo>
                <a:cubicBezTo>
                  <a:pt x="7" y="0"/>
                  <a:pt x="0" y="7"/>
                  <a:pt x="0" y="16"/>
                </a:cubicBezTo>
                <a:lnTo>
                  <a:pt x="0" y="176"/>
                </a:lnTo>
                <a:close/>
                <a:moveTo>
                  <a:pt x="124" y="100"/>
                </a:moveTo>
                <a:cubicBezTo>
                  <a:pt x="84" y="100"/>
                  <a:pt x="84" y="100"/>
                  <a:pt x="84" y="100"/>
                </a:cubicBezTo>
                <a:cubicBezTo>
                  <a:pt x="84" y="112"/>
                  <a:pt x="84" y="112"/>
                  <a:pt x="84" y="112"/>
                </a:cubicBezTo>
                <a:cubicBezTo>
                  <a:pt x="84" y="116"/>
                  <a:pt x="88" y="120"/>
                  <a:pt x="92" y="120"/>
                </a:cubicBezTo>
                <a:cubicBezTo>
                  <a:pt x="124" y="120"/>
                  <a:pt x="124" y="120"/>
                  <a:pt x="124" y="120"/>
                </a:cubicBezTo>
                <a:cubicBezTo>
                  <a:pt x="133" y="120"/>
                  <a:pt x="140" y="127"/>
                  <a:pt x="140" y="136"/>
                </a:cubicBezTo>
                <a:cubicBezTo>
                  <a:pt x="140" y="145"/>
                  <a:pt x="133" y="152"/>
                  <a:pt x="124" y="152"/>
                </a:cubicBezTo>
                <a:cubicBezTo>
                  <a:pt x="84" y="152"/>
                  <a:pt x="84" y="152"/>
                  <a:pt x="84" y="152"/>
                </a:cubicBezTo>
                <a:cubicBezTo>
                  <a:pt x="66" y="152"/>
                  <a:pt x="52" y="138"/>
                  <a:pt x="52" y="120"/>
                </a:cubicBezTo>
                <a:cubicBezTo>
                  <a:pt x="52" y="52"/>
                  <a:pt x="52" y="52"/>
                  <a:pt x="52" y="52"/>
                </a:cubicBezTo>
                <a:cubicBezTo>
                  <a:pt x="52" y="43"/>
                  <a:pt x="59" y="36"/>
                  <a:pt x="68" y="36"/>
                </a:cubicBezTo>
                <a:cubicBezTo>
                  <a:pt x="77" y="36"/>
                  <a:pt x="84" y="43"/>
                  <a:pt x="84" y="52"/>
                </a:cubicBezTo>
                <a:cubicBezTo>
                  <a:pt x="84" y="68"/>
                  <a:pt x="84" y="68"/>
                  <a:pt x="84" y="68"/>
                </a:cubicBezTo>
                <a:cubicBezTo>
                  <a:pt x="124" y="68"/>
                  <a:pt x="124" y="68"/>
                  <a:pt x="124" y="68"/>
                </a:cubicBezTo>
                <a:cubicBezTo>
                  <a:pt x="133" y="68"/>
                  <a:pt x="140" y="75"/>
                  <a:pt x="140" y="84"/>
                </a:cubicBezTo>
                <a:cubicBezTo>
                  <a:pt x="140" y="93"/>
                  <a:pt x="133" y="100"/>
                  <a:pt x="124" y="100"/>
                </a:cubicBezTo>
                <a:close/>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60"/>
          <p:cNvSpPr>
            <a:spLocks noEditPoints="1"/>
          </p:cNvSpPr>
          <p:nvPr/>
        </p:nvSpPr>
        <p:spPr bwMode="auto">
          <a:xfrm>
            <a:off x="3262610" y="5424208"/>
            <a:ext cx="312738" cy="312738"/>
          </a:xfrm>
          <a:custGeom>
            <a:avLst/>
            <a:gdLst>
              <a:gd name="T0" fmla="*/ 0 w 192"/>
              <a:gd name="T1" fmla="*/ 176 h 192"/>
              <a:gd name="T2" fmla="*/ 16 w 192"/>
              <a:gd name="T3" fmla="*/ 192 h 192"/>
              <a:gd name="T4" fmla="*/ 176 w 192"/>
              <a:gd name="T5" fmla="*/ 192 h 192"/>
              <a:gd name="T6" fmla="*/ 192 w 192"/>
              <a:gd name="T7" fmla="*/ 176 h 192"/>
              <a:gd name="T8" fmla="*/ 192 w 192"/>
              <a:gd name="T9" fmla="*/ 16 h 192"/>
              <a:gd name="T10" fmla="*/ 176 w 192"/>
              <a:gd name="T11" fmla="*/ 0 h 192"/>
              <a:gd name="T12" fmla="*/ 16 w 192"/>
              <a:gd name="T13" fmla="*/ 0 h 192"/>
              <a:gd name="T14" fmla="*/ 0 w 192"/>
              <a:gd name="T15" fmla="*/ 16 h 192"/>
              <a:gd name="T16" fmla="*/ 0 w 192"/>
              <a:gd name="T17" fmla="*/ 176 h 192"/>
              <a:gd name="T18" fmla="*/ 100 w 192"/>
              <a:gd name="T19" fmla="*/ 168 h 192"/>
              <a:gd name="T20" fmla="*/ 100 w 192"/>
              <a:gd name="T21" fmla="*/ 104 h 192"/>
              <a:gd name="T22" fmla="*/ 84 w 192"/>
              <a:gd name="T23" fmla="*/ 104 h 192"/>
              <a:gd name="T24" fmla="*/ 84 w 192"/>
              <a:gd name="T25" fmla="*/ 80 h 192"/>
              <a:gd name="T26" fmla="*/ 100 w 192"/>
              <a:gd name="T27" fmla="*/ 80 h 192"/>
              <a:gd name="T28" fmla="*/ 152 w 192"/>
              <a:gd name="T29" fmla="*/ 36 h 192"/>
              <a:gd name="T30" fmla="*/ 152 w 192"/>
              <a:gd name="T31" fmla="*/ 60 h 192"/>
              <a:gd name="T32" fmla="*/ 128 w 192"/>
              <a:gd name="T33" fmla="*/ 80 h 192"/>
              <a:gd name="T34" fmla="*/ 152 w 192"/>
              <a:gd name="T35" fmla="*/ 80 h 192"/>
              <a:gd name="T36" fmla="*/ 152 w 192"/>
              <a:gd name="T37" fmla="*/ 104 h 192"/>
              <a:gd name="T38" fmla="*/ 128 w 192"/>
              <a:gd name="T39" fmla="*/ 104 h 192"/>
              <a:gd name="T40" fmla="*/ 128 w 192"/>
              <a:gd name="T41" fmla="*/ 168 h 192"/>
              <a:gd name="T42" fmla="*/ 100 w 192"/>
              <a:gd name="T43" fmla="*/ 168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2" h="192">
                <a:moveTo>
                  <a:pt x="0" y="176"/>
                </a:moveTo>
                <a:cubicBezTo>
                  <a:pt x="0" y="185"/>
                  <a:pt x="7" y="192"/>
                  <a:pt x="16" y="192"/>
                </a:cubicBezTo>
                <a:cubicBezTo>
                  <a:pt x="176" y="192"/>
                  <a:pt x="176" y="192"/>
                  <a:pt x="176" y="192"/>
                </a:cubicBezTo>
                <a:cubicBezTo>
                  <a:pt x="185" y="192"/>
                  <a:pt x="192" y="185"/>
                  <a:pt x="192" y="176"/>
                </a:cubicBezTo>
                <a:cubicBezTo>
                  <a:pt x="192" y="16"/>
                  <a:pt x="192" y="16"/>
                  <a:pt x="192" y="16"/>
                </a:cubicBezTo>
                <a:cubicBezTo>
                  <a:pt x="192" y="7"/>
                  <a:pt x="185" y="0"/>
                  <a:pt x="176" y="0"/>
                </a:cubicBezTo>
                <a:cubicBezTo>
                  <a:pt x="16" y="0"/>
                  <a:pt x="16" y="0"/>
                  <a:pt x="16" y="0"/>
                </a:cubicBezTo>
                <a:cubicBezTo>
                  <a:pt x="7" y="0"/>
                  <a:pt x="0" y="7"/>
                  <a:pt x="0" y="16"/>
                </a:cubicBezTo>
                <a:lnTo>
                  <a:pt x="0" y="176"/>
                </a:lnTo>
                <a:close/>
                <a:moveTo>
                  <a:pt x="100" y="168"/>
                </a:moveTo>
                <a:cubicBezTo>
                  <a:pt x="100" y="104"/>
                  <a:pt x="100" y="104"/>
                  <a:pt x="100" y="104"/>
                </a:cubicBezTo>
                <a:cubicBezTo>
                  <a:pt x="84" y="104"/>
                  <a:pt x="84" y="104"/>
                  <a:pt x="84" y="104"/>
                </a:cubicBezTo>
                <a:cubicBezTo>
                  <a:pt x="84" y="80"/>
                  <a:pt x="84" y="80"/>
                  <a:pt x="84" y="80"/>
                </a:cubicBezTo>
                <a:cubicBezTo>
                  <a:pt x="100" y="80"/>
                  <a:pt x="100" y="80"/>
                  <a:pt x="100" y="80"/>
                </a:cubicBezTo>
                <a:cubicBezTo>
                  <a:pt x="100" y="39"/>
                  <a:pt x="102" y="36"/>
                  <a:pt x="152" y="36"/>
                </a:cubicBezTo>
                <a:cubicBezTo>
                  <a:pt x="152" y="60"/>
                  <a:pt x="152" y="60"/>
                  <a:pt x="152" y="60"/>
                </a:cubicBezTo>
                <a:cubicBezTo>
                  <a:pt x="126" y="60"/>
                  <a:pt x="128" y="61"/>
                  <a:pt x="128" y="80"/>
                </a:cubicBezTo>
                <a:cubicBezTo>
                  <a:pt x="152" y="80"/>
                  <a:pt x="152" y="80"/>
                  <a:pt x="152" y="80"/>
                </a:cubicBezTo>
                <a:cubicBezTo>
                  <a:pt x="152" y="104"/>
                  <a:pt x="152" y="104"/>
                  <a:pt x="152" y="104"/>
                </a:cubicBezTo>
                <a:cubicBezTo>
                  <a:pt x="128" y="104"/>
                  <a:pt x="128" y="104"/>
                  <a:pt x="128" y="104"/>
                </a:cubicBezTo>
                <a:cubicBezTo>
                  <a:pt x="128" y="168"/>
                  <a:pt x="128" y="168"/>
                  <a:pt x="128" y="168"/>
                </a:cubicBezTo>
                <a:lnTo>
                  <a:pt x="100" y="168"/>
                </a:lnTo>
                <a:close/>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矩形 18"/>
          <p:cNvSpPr/>
          <p:nvPr/>
        </p:nvSpPr>
        <p:spPr>
          <a:xfrm>
            <a:off x="3418979" y="4313108"/>
            <a:ext cx="5564121" cy="243143"/>
          </a:xfrm>
          <a:prstGeom prst="rect">
            <a:avLst/>
          </a:prstGeom>
          <a:noFill/>
        </p:spPr>
        <p:txBody>
          <a:bodyPr wrap="square" rtlCol="0">
            <a:spAutoFit/>
          </a:bodyPr>
          <a:lstStyle/>
          <a:p>
            <a:pPr>
              <a:lnSpc>
                <a:spcPct val="130000"/>
              </a:lnSpc>
            </a:pPr>
            <a:endParaRPr lang="en-US" altLang="zh-CN" sz="800" dirty="0">
              <a:solidFill>
                <a:srgbClr val="767676"/>
              </a:solidFill>
              <a:latin typeface="造字工房悦黑体验版常规体" pitchFamily="50" charset="-122"/>
              <a:ea typeface="造字工房悦黑体验版常规体" pitchFamily="50" charset="-122"/>
            </a:endParaRPr>
          </a:p>
        </p:txBody>
      </p:sp>
      <p:cxnSp>
        <p:nvCxnSpPr>
          <p:cNvPr id="3" name="直接箭头连接符 2"/>
          <p:cNvCxnSpPr/>
          <p:nvPr/>
        </p:nvCxnSpPr>
        <p:spPr>
          <a:xfrm>
            <a:off x="7837805" y="3432810"/>
            <a:ext cx="1899920" cy="1727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 name="文本框 3"/>
          <p:cNvSpPr txBox="1"/>
          <p:nvPr/>
        </p:nvSpPr>
        <p:spPr>
          <a:xfrm>
            <a:off x="9737725" y="2990850"/>
            <a:ext cx="2387600" cy="1476375"/>
          </a:xfrm>
          <a:prstGeom prst="rect">
            <a:avLst/>
          </a:prstGeom>
          <a:noFill/>
        </p:spPr>
        <p:txBody>
          <a:bodyPr wrap="square" rtlCol="0">
            <a:spAutoFit/>
          </a:bodyPr>
          <a:p>
            <a:r>
              <a:rPr lang="en-US" altLang="zh-CN" sz="1000">
                <a:sym typeface="+mn-ea"/>
              </a:rPr>
              <a:t>For example, use student management system can easily use modifiying operation such as adding and deleting at some records, by simply tapping the keyboard on the computer, compared with recording the information in the notebook, it greatly saves time and resources.</a:t>
            </a:r>
            <a:endParaRPr lang="en-US" altLang="zh-CN" sz="1000"/>
          </a:p>
          <a:p>
            <a:endParaRPr lang="en-US" altLang="zh-CN" sz="1000"/>
          </a:p>
        </p:txBody>
      </p:sp>
    </p:spTree>
  </p:cSld>
  <p:clrMapOvr>
    <a:masterClrMapping/>
  </p:clrMapOvr>
  <mc:AlternateContent xmlns:mc="http://schemas.openxmlformats.org/markup-compatibility/2006">
    <mc:Choice xmlns:p14="http://schemas.microsoft.com/office/powerpoint/2010/main" Requires="p14">
      <p:transition spd="med" p14:dur="700" advTm="0">
        <p:fade/>
      </p:transition>
    </mc:Choice>
    <mc:Fallback>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withEffect">
                                  <p:stCondLst>
                                    <p:cond delay="150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1250"/>
                                        <p:tgtEl>
                                          <p:spTgt spid="8"/>
                                        </p:tgtEl>
                                      </p:cBhvr>
                                    </p:animEffect>
                                  </p:childTnLst>
                                </p:cTn>
                              </p:par>
                              <p:par>
                                <p:cTn id="8" presetID="23" presetClass="entr" presetSubtype="288" fill="hold" grpId="0" nodeType="withEffect">
                                  <p:stCondLst>
                                    <p:cond delay="2750"/>
                                  </p:stCondLst>
                                  <p:childTnLst>
                                    <p:set>
                                      <p:cBhvr>
                                        <p:cTn id="9" dur="1" fill="hold">
                                          <p:stCondLst>
                                            <p:cond delay="0"/>
                                          </p:stCondLst>
                                        </p:cTn>
                                        <p:tgtEl>
                                          <p:spTgt spid="16"/>
                                        </p:tgtEl>
                                        <p:attrNameLst>
                                          <p:attrName>style.visibility</p:attrName>
                                        </p:attrNameLst>
                                      </p:cBhvr>
                                      <p:to>
                                        <p:strVal val="visible"/>
                                      </p:to>
                                    </p:set>
                                    <p:anim calcmode="lin" valueType="num">
                                      <p:cBhvr>
                                        <p:cTn id="10" dur="500" fill="hold"/>
                                        <p:tgtEl>
                                          <p:spTgt spid="16"/>
                                        </p:tgtEl>
                                        <p:attrNameLst>
                                          <p:attrName>ppt_w</p:attrName>
                                        </p:attrNameLst>
                                      </p:cBhvr>
                                      <p:tavLst>
                                        <p:tav tm="0">
                                          <p:val>
                                            <p:strVal val="4/3*#ppt_w"/>
                                          </p:val>
                                        </p:tav>
                                        <p:tav tm="100000">
                                          <p:val>
                                            <p:strVal val="#ppt_w"/>
                                          </p:val>
                                        </p:tav>
                                      </p:tavLst>
                                    </p:anim>
                                    <p:anim calcmode="lin" valueType="num">
                                      <p:cBhvr>
                                        <p:cTn id="11" dur="500" fill="hold"/>
                                        <p:tgtEl>
                                          <p:spTgt spid="16"/>
                                        </p:tgtEl>
                                        <p:attrNameLst>
                                          <p:attrName>ppt_h</p:attrName>
                                        </p:attrNameLst>
                                      </p:cBhvr>
                                      <p:tavLst>
                                        <p:tav tm="0">
                                          <p:val>
                                            <p:strVal val="4/3*#ppt_h"/>
                                          </p:val>
                                        </p:tav>
                                        <p:tav tm="100000">
                                          <p:val>
                                            <p:strVal val="#ppt_h"/>
                                          </p:val>
                                        </p:tav>
                                      </p:tavLst>
                                    </p:anim>
                                  </p:childTnLst>
                                </p:cTn>
                              </p:par>
                              <p:par>
                                <p:cTn id="12" presetID="23" presetClass="entr" presetSubtype="288" fill="hold" grpId="0" nodeType="withEffect">
                                  <p:stCondLst>
                                    <p:cond delay="3000"/>
                                  </p:stCondLst>
                                  <p:childTnLst>
                                    <p:set>
                                      <p:cBhvr>
                                        <p:cTn id="13" dur="1" fill="hold">
                                          <p:stCondLst>
                                            <p:cond delay="0"/>
                                          </p:stCondLst>
                                        </p:cTn>
                                        <p:tgtEl>
                                          <p:spTgt spid="15"/>
                                        </p:tgtEl>
                                        <p:attrNameLst>
                                          <p:attrName>style.visibility</p:attrName>
                                        </p:attrNameLst>
                                      </p:cBhvr>
                                      <p:to>
                                        <p:strVal val="visible"/>
                                      </p:to>
                                    </p:set>
                                    <p:anim calcmode="lin" valueType="num">
                                      <p:cBhvr>
                                        <p:cTn id="14" dur="500" fill="hold"/>
                                        <p:tgtEl>
                                          <p:spTgt spid="15"/>
                                        </p:tgtEl>
                                        <p:attrNameLst>
                                          <p:attrName>ppt_w</p:attrName>
                                        </p:attrNameLst>
                                      </p:cBhvr>
                                      <p:tavLst>
                                        <p:tav tm="0">
                                          <p:val>
                                            <p:strVal val="4/3*#ppt_w"/>
                                          </p:val>
                                        </p:tav>
                                        <p:tav tm="100000">
                                          <p:val>
                                            <p:strVal val="#ppt_w"/>
                                          </p:val>
                                        </p:tav>
                                      </p:tavLst>
                                    </p:anim>
                                    <p:anim calcmode="lin" valueType="num">
                                      <p:cBhvr>
                                        <p:cTn id="15" dur="500" fill="hold"/>
                                        <p:tgtEl>
                                          <p:spTgt spid="15"/>
                                        </p:tgtEl>
                                        <p:attrNameLst>
                                          <p:attrName>ppt_h</p:attrName>
                                        </p:attrNameLst>
                                      </p:cBhvr>
                                      <p:tavLst>
                                        <p:tav tm="0">
                                          <p:val>
                                            <p:strVal val="4/3*#ppt_h"/>
                                          </p:val>
                                        </p:tav>
                                        <p:tav tm="100000">
                                          <p:val>
                                            <p:strVal val="#ppt_h"/>
                                          </p:val>
                                        </p:tav>
                                      </p:tavLst>
                                    </p:anim>
                                  </p:childTnLst>
                                </p:cTn>
                              </p:par>
                              <p:par>
                                <p:cTn id="16" presetID="23" presetClass="entr" presetSubtype="288" fill="hold" grpId="0" nodeType="withEffect">
                                  <p:stCondLst>
                                    <p:cond delay="3250"/>
                                  </p:stCondLst>
                                  <p:childTnLst>
                                    <p:set>
                                      <p:cBhvr>
                                        <p:cTn id="17" dur="1" fill="hold">
                                          <p:stCondLst>
                                            <p:cond delay="0"/>
                                          </p:stCondLst>
                                        </p:cTn>
                                        <p:tgtEl>
                                          <p:spTgt spid="14"/>
                                        </p:tgtEl>
                                        <p:attrNameLst>
                                          <p:attrName>style.visibility</p:attrName>
                                        </p:attrNameLst>
                                      </p:cBhvr>
                                      <p:to>
                                        <p:strVal val="visible"/>
                                      </p:to>
                                    </p:set>
                                    <p:anim calcmode="lin" valueType="num">
                                      <p:cBhvr>
                                        <p:cTn id="18" dur="500" fill="hold"/>
                                        <p:tgtEl>
                                          <p:spTgt spid="14"/>
                                        </p:tgtEl>
                                        <p:attrNameLst>
                                          <p:attrName>ppt_w</p:attrName>
                                        </p:attrNameLst>
                                      </p:cBhvr>
                                      <p:tavLst>
                                        <p:tav tm="0">
                                          <p:val>
                                            <p:strVal val="4/3*#ppt_w"/>
                                          </p:val>
                                        </p:tav>
                                        <p:tav tm="100000">
                                          <p:val>
                                            <p:strVal val="#ppt_w"/>
                                          </p:val>
                                        </p:tav>
                                      </p:tavLst>
                                    </p:anim>
                                    <p:anim calcmode="lin" valueType="num">
                                      <p:cBhvr>
                                        <p:cTn id="19" dur="500" fill="hold"/>
                                        <p:tgtEl>
                                          <p:spTgt spid="14"/>
                                        </p:tgtEl>
                                        <p:attrNameLst>
                                          <p:attrName>ppt_h</p:attrName>
                                        </p:attrNameLst>
                                      </p:cBhvr>
                                      <p:tavLst>
                                        <p:tav tm="0">
                                          <p:val>
                                            <p:strVal val="4/3*#ppt_h"/>
                                          </p:val>
                                        </p:tav>
                                        <p:tav tm="100000">
                                          <p:val>
                                            <p:strVal val="#ppt_h"/>
                                          </p:val>
                                        </p:tav>
                                      </p:tavLst>
                                    </p:anim>
                                  </p:childTnLst>
                                </p:cTn>
                              </p:par>
                              <p:par>
                                <p:cTn id="20" presetID="23" presetClass="entr" presetSubtype="288" fill="hold" grpId="0" nodeType="withEffect">
                                  <p:stCondLst>
                                    <p:cond delay="3500"/>
                                  </p:stCondLst>
                                  <p:childTnLst>
                                    <p:set>
                                      <p:cBhvr>
                                        <p:cTn id="21" dur="1" fill="hold">
                                          <p:stCondLst>
                                            <p:cond delay="0"/>
                                          </p:stCondLst>
                                        </p:cTn>
                                        <p:tgtEl>
                                          <p:spTgt spid="13"/>
                                        </p:tgtEl>
                                        <p:attrNameLst>
                                          <p:attrName>style.visibility</p:attrName>
                                        </p:attrNameLst>
                                      </p:cBhvr>
                                      <p:to>
                                        <p:strVal val="visible"/>
                                      </p:to>
                                    </p:set>
                                    <p:anim calcmode="lin" valueType="num">
                                      <p:cBhvr>
                                        <p:cTn id="22" dur="500" fill="hold"/>
                                        <p:tgtEl>
                                          <p:spTgt spid="13"/>
                                        </p:tgtEl>
                                        <p:attrNameLst>
                                          <p:attrName>ppt_w</p:attrName>
                                        </p:attrNameLst>
                                      </p:cBhvr>
                                      <p:tavLst>
                                        <p:tav tm="0">
                                          <p:val>
                                            <p:strVal val="4/3*#ppt_w"/>
                                          </p:val>
                                        </p:tav>
                                        <p:tav tm="100000">
                                          <p:val>
                                            <p:strVal val="#ppt_w"/>
                                          </p:val>
                                        </p:tav>
                                      </p:tavLst>
                                    </p:anim>
                                    <p:anim calcmode="lin" valueType="num">
                                      <p:cBhvr>
                                        <p:cTn id="23" dur="500" fill="hold"/>
                                        <p:tgtEl>
                                          <p:spTgt spid="13"/>
                                        </p:tgtEl>
                                        <p:attrNameLst>
                                          <p:attrName>ppt_h</p:attrName>
                                        </p:attrNameLst>
                                      </p:cBhvr>
                                      <p:tavLst>
                                        <p:tav tm="0">
                                          <p:val>
                                            <p:strVal val="4/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animBg="1"/>
      <p:bldP spid="14" grpId="0" animBg="1"/>
      <p:bldP spid="15" grpId="0" animBg="1"/>
      <p:bldP spid="1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文本框 10"/>
          <p:cNvSpPr txBox="1"/>
          <p:nvPr/>
        </p:nvSpPr>
        <p:spPr>
          <a:xfrm>
            <a:off x="1416721" y="1444348"/>
            <a:ext cx="3389951" cy="2306955"/>
          </a:xfrm>
          <a:prstGeom prst="rect">
            <a:avLst/>
          </a:prstGeom>
          <a:noFill/>
        </p:spPr>
        <p:txBody>
          <a:bodyPr wrap="square" rtlCol="0">
            <a:spAutoFit/>
          </a:bodyPr>
          <a:lstStyle>
            <a:defPPr>
              <a:defRPr lang="zh-CN"/>
            </a:defPPr>
            <a:lvl1pPr algn="ctr">
              <a:lnSpc>
                <a:spcPct val="150000"/>
              </a:lnSpc>
              <a:defRPr sz="1100">
                <a:solidFill>
                  <a:srgbClr val="064868"/>
                </a:solidFill>
                <a:latin typeface="造字工房悦黑体验版常规体" pitchFamily="50" charset="-122"/>
                <a:ea typeface="造字工房悦黑体验版常规体" pitchFamily="50" charset="-122"/>
              </a:defRPr>
            </a:lvl1pPr>
          </a:lstStyle>
          <a:p>
            <a:pPr algn="l"/>
            <a:r>
              <a:rPr lang="en-US" altLang="zh-CN" sz="1200" dirty="0">
                <a:solidFill>
                  <a:schemeClr val="tx1"/>
                </a:solidFill>
              </a:rPr>
              <a:t>For the student management system, each school has a large number of students and teachers, that is to say, a large number of data to be processed. It is also very important for the design of the system to design the system reasonably, optimize the interface and use mode.</a:t>
            </a:r>
            <a:endParaRPr lang="en-US" altLang="zh-CN" sz="1200" dirty="0">
              <a:solidFill>
                <a:schemeClr val="tx1"/>
              </a:solidFill>
            </a:endParaRPr>
          </a:p>
          <a:p>
            <a:pPr algn="l"/>
            <a:endParaRPr lang="en-US" altLang="zh-CN" sz="1200" dirty="0">
              <a:solidFill>
                <a:schemeClr val="tx1"/>
              </a:solidFill>
            </a:endParaRPr>
          </a:p>
        </p:txBody>
      </p:sp>
      <p:sp>
        <p:nvSpPr>
          <p:cNvPr id="12" name="文本框 11"/>
          <p:cNvSpPr txBox="1"/>
          <p:nvPr/>
        </p:nvSpPr>
        <p:spPr>
          <a:xfrm>
            <a:off x="1416721" y="669998"/>
            <a:ext cx="2611582" cy="829945"/>
          </a:xfrm>
          <a:prstGeom prst="rect">
            <a:avLst/>
          </a:prstGeom>
          <a:noFill/>
        </p:spPr>
        <p:txBody>
          <a:bodyPr wrap="square" rtlCol="0">
            <a:spAutoFit/>
          </a:bodyPr>
          <a:lstStyle>
            <a:defPPr>
              <a:defRPr lang="zh-CN"/>
            </a:defPPr>
            <a:lvl1pPr algn="dist">
              <a:defRPr sz="2800" b="1">
                <a:solidFill>
                  <a:srgbClr val="064868"/>
                </a:solidFill>
                <a:latin typeface="造字工房悦黑体验版常规体" pitchFamily="50" charset="-122"/>
                <a:ea typeface="造字工房悦黑体验版常规体" pitchFamily="50" charset="-122"/>
              </a:defRPr>
            </a:lvl1pPr>
          </a:lstStyle>
          <a:p>
            <a:pPr algn="l"/>
            <a:r>
              <a:rPr lang="en-US" altLang="zh-CN" sz="2400" spc="300" dirty="0">
                <a:solidFill>
                  <a:schemeClr val="tx1"/>
                </a:solidFill>
                <a:latin typeface="Hiragino Sans GB W3" panose="020B0300000000000000" pitchFamily="34" charset="-122"/>
                <a:ea typeface="Hiragino Sans GB W3" panose="020B0300000000000000" pitchFamily="34" charset="-122"/>
              </a:rPr>
              <a:t>Research Meaning</a:t>
            </a:r>
            <a:endParaRPr lang="en-US" altLang="zh-CN" sz="2400" spc="300" dirty="0">
              <a:solidFill>
                <a:schemeClr val="tx1"/>
              </a:solidFill>
              <a:latin typeface="Hiragino Sans GB W3" panose="020B0300000000000000" pitchFamily="34" charset="-122"/>
              <a:ea typeface="Hiragino Sans GB W3" panose="020B0300000000000000" pitchFamily="34" charset="-122"/>
            </a:endParaRPr>
          </a:p>
        </p:txBody>
      </p:sp>
      <p:sp>
        <p:nvSpPr>
          <p:cNvPr id="14" name="矩形 13"/>
          <p:cNvSpPr/>
          <p:nvPr/>
        </p:nvSpPr>
        <p:spPr>
          <a:xfrm>
            <a:off x="753110" y="0"/>
            <a:ext cx="5093970" cy="685863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 name="直接箭头连接符 1"/>
          <p:cNvCxnSpPr/>
          <p:nvPr/>
        </p:nvCxnSpPr>
        <p:spPr>
          <a:xfrm flipV="1">
            <a:off x="5847080" y="2164080"/>
            <a:ext cx="2611120" cy="101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8458200" y="203200"/>
            <a:ext cx="2824480" cy="5077460"/>
          </a:xfrm>
          <a:prstGeom prst="rect">
            <a:avLst/>
          </a:prstGeom>
          <a:noFill/>
        </p:spPr>
        <p:txBody>
          <a:bodyPr wrap="square" rtlCol="0">
            <a:spAutoFit/>
          </a:bodyPr>
          <a:p>
            <a:r>
              <a:rPr lang="zh-CN" altLang="en-US"/>
              <a:t>In fact, many of these systems can be found on the network, but some of them are not simple enough and some of them lack some necessary functions. In this aspect, there are many programming languages (c + +, C, etc.) and development methods (behavior driven development) on the market. It is very important to choose the right language and development method when designing</a:t>
            </a:r>
            <a:r>
              <a:rPr lang="en-US" altLang="zh-CN"/>
              <a:t>.</a:t>
            </a:r>
            <a:endParaRPr lang="en-US" altLang="zh-CN"/>
          </a:p>
        </p:txBody>
      </p:sp>
    </p:spTree>
  </p:cSld>
  <p:clrMapOvr>
    <a:masterClrMapping/>
  </p:clrMapOvr>
  <mc:AlternateContent xmlns:mc="http://schemas.openxmlformats.org/markup-compatibility/2006">
    <mc:Choice xmlns:p14="http://schemas.microsoft.com/office/powerpoint/2010/main" Requires="p14">
      <p:transition spd="med" p14:dur="700" advTm="0">
        <p:fade/>
      </p:transition>
    </mc:Choice>
    <mc:Fallback>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1000"/>
                                        <p:tgtEl>
                                          <p:spTgt spid="14"/>
                                        </p:tgtEl>
                                        <p:attrNameLst>
                                          <p:attrName>ppt_y</p:attrName>
                                        </p:attrNameLst>
                                      </p:cBhvr>
                                      <p:tavLst>
                                        <p:tav tm="0">
                                          <p:val>
                                            <p:strVal val="#ppt_y-#ppt_h*1.125000"/>
                                          </p:val>
                                        </p:tav>
                                        <p:tav tm="100000">
                                          <p:val>
                                            <p:strVal val="#ppt_y"/>
                                          </p:val>
                                        </p:tav>
                                      </p:tavLst>
                                    </p:anim>
                                    <p:animEffect transition="in" filter="wipe(down)">
                                      <p:cBhvr>
                                        <p:cTn id="8" dur="1000"/>
                                        <p:tgtEl>
                                          <p:spTgt spid="14"/>
                                        </p:tgtEl>
                                      </p:cBhvr>
                                    </p:animEffect>
                                  </p:childTnLst>
                                </p:cTn>
                              </p:par>
                              <p:par>
                                <p:cTn id="9" presetID="12" presetClass="entr" presetSubtype="4" fill="hold" grpId="0" nodeType="withEffect">
                                  <p:stCondLst>
                                    <p:cond delay="100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p:tgtEl>
                                          <p:spTgt spid="12"/>
                                        </p:tgtEl>
                                        <p:attrNameLst>
                                          <p:attrName>ppt_y</p:attrName>
                                        </p:attrNameLst>
                                      </p:cBhvr>
                                      <p:tavLst>
                                        <p:tav tm="0">
                                          <p:val>
                                            <p:strVal val="#ppt_y+#ppt_h*1.125000"/>
                                          </p:val>
                                        </p:tav>
                                        <p:tav tm="100000">
                                          <p:val>
                                            <p:strVal val="#ppt_y"/>
                                          </p:val>
                                        </p:tav>
                                      </p:tavLst>
                                    </p:anim>
                                    <p:animEffect transition="in" filter="wipe(up)">
                                      <p:cBhvr>
                                        <p:cTn id="12" dur="500"/>
                                        <p:tgtEl>
                                          <p:spTgt spid="12"/>
                                        </p:tgtEl>
                                      </p:cBhvr>
                                    </p:animEffect>
                                  </p:childTnLst>
                                </p:cTn>
                              </p:par>
                              <p:par>
                                <p:cTn id="13" presetID="22" presetClass="entr" presetSubtype="1" fill="hold" grpId="0" nodeType="withEffect">
                                  <p:stCondLst>
                                    <p:cond delay="1500"/>
                                  </p:stCondLst>
                                  <p:childTnLst>
                                    <p:set>
                                      <p:cBhvr>
                                        <p:cTn id="14" dur="1" fill="hold">
                                          <p:stCondLst>
                                            <p:cond delay="0"/>
                                          </p:stCondLst>
                                        </p:cTn>
                                        <p:tgtEl>
                                          <p:spTgt spid="11"/>
                                        </p:tgtEl>
                                        <p:attrNameLst>
                                          <p:attrName>style.visibility</p:attrName>
                                        </p:attrNameLst>
                                      </p:cBhvr>
                                      <p:to>
                                        <p:strVal val="visible"/>
                                      </p:to>
                                    </p:set>
                                    <p:animEffect transition="in" filter="wipe(up)">
                                      <p:cBhvr>
                                        <p:cTn id="15" dur="1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bldLvl="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矩形 27"/>
          <p:cNvSpPr/>
          <p:nvPr/>
        </p:nvSpPr>
        <p:spPr>
          <a:xfrm>
            <a:off x="5650095" y="0"/>
            <a:ext cx="902247" cy="6857701"/>
          </a:xfrm>
          <a:prstGeom prst="rect">
            <a:avLst/>
          </a:prstGeom>
          <a:noFill/>
          <a:ln w="31750" cap="sq">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9" name="直接连接符 28"/>
          <p:cNvCxnSpPr/>
          <p:nvPr/>
        </p:nvCxnSpPr>
        <p:spPr>
          <a:xfrm>
            <a:off x="4871740" y="2920997"/>
            <a:ext cx="288174" cy="0"/>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
        <p:nvSpPr>
          <p:cNvPr id="31" name="文本框 30"/>
          <p:cNvSpPr txBox="1"/>
          <p:nvPr/>
        </p:nvSpPr>
        <p:spPr>
          <a:xfrm>
            <a:off x="2391338" y="1309715"/>
            <a:ext cx="3126618" cy="2122805"/>
          </a:xfrm>
          <a:prstGeom prst="rect">
            <a:avLst/>
          </a:prstGeom>
          <a:solidFill>
            <a:schemeClr val="bg1"/>
          </a:solidFill>
        </p:spPr>
        <p:txBody>
          <a:bodyPr vert="horz" wrap="square" rtlCol="0">
            <a:spAutoFit/>
          </a:bodyPr>
          <a:lstStyle/>
          <a:p>
            <a:pPr algn="l"/>
            <a:r>
              <a:rPr lang="en-US" altLang="zh-CN" sz="4400" b="1" spc="600" dirty="0">
                <a:solidFill>
                  <a:schemeClr val="tx1">
                    <a:lumMod val="85000"/>
                    <a:lumOff val="15000"/>
                  </a:schemeClr>
                </a:solidFill>
                <a:latin typeface="明兰" panose="02010600030101010101" pitchFamily="2" charset="-122"/>
                <a:ea typeface="明兰" panose="02010600030101010101" pitchFamily="2" charset="-122"/>
                <a:cs typeface="Open Sans" panose="020B0606030504020204" pitchFamily="34" charset="0"/>
              </a:rPr>
              <a:t>Aim&amp; Obejectiives</a:t>
            </a:r>
            <a:endParaRPr lang="en-US" altLang="zh-CN" sz="4400" b="1" spc="600" dirty="0">
              <a:solidFill>
                <a:schemeClr val="tx1">
                  <a:lumMod val="85000"/>
                  <a:lumOff val="15000"/>
                </a:schemeClr>
              </a:solidFill>
              <a:latin typeface="明兰" panose="02010600030101010101" pitchFamily="2" charset="-122"/>
              <a:ea typeface="明兰" panose="02010600030101010101" pitchFamily="2" charset="-122"/>
              <a:cs typeface="Open Sans" panose="020B0606030504020204" pitchFamily="34" charset="0"/>
            </a:endParaRPr>
          </a:p>
        </p:txBody>
      </p:sp>
      <p:sp>
        <p:nvSpPr>
          <p:cNvPr id="33" name="矩形 32"/>
          <p:cNvSpPr/>
          <p:nvPr/>
        </p:nvSpPr>
        <p:spPr>
          <a:xfrm>
            <a:off x="6832373" y="3680163"/>
            <a:ext cx="1814803" cy="1753235"/>
          </a:xfrm>
          <a:prstGeom prst="rect">
            <a:avLst/>
          </a:prstGeom>
          <a:solidFill>
            <a:schemeClr val="bg1">
              <a:alpha val="50000"/>
            </a:schemeClr>
          </a:solidFill>
        </p:spPr>
        <p:txBody>
          <a:bodyPr wrap="square">
            <a:spAutoFit/>
          </a:bodyPr>
          <a:lstStyle/>
          <a:p>
            <a:pPr algn="ctr">
              <a:lnSpc>
                <a:spcPct val="150000"/>
              </a:lnSpc>
              <a:spcBef>
                <a:spcPct val="0"/>
              </a:spcBef>
            </a:pP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2-1</a:t>
            </a:r>
            <a:endParaRPr kumimoji="1" lang="en-US" altLang="zh-CN" spc="300" dirty="0">
              <a:solidFill>
                <a:schemeClr val="tx1">
                  <a:lumMod val="85000"/>
                  <a:lumOff val="15000"/>
                </a:schemeClr>
              </a:solidFill>
              <a:latin typeface="明兰" panose="02010600030101010101" pitchFamily="2" charset="-122"/>
              <a:ea typeface="明兰" panose="02010600030101010101" pitchFamily="2" charset="-122"/>
            </a:endParaRPr>
          </a:p>
          <a:p>
            <a:pPr algn="ctr">
              <a:lnSpc>
                <a:spcPct val="150000"/>
              </a:lnSpc>
              <a:spcBef>
                <a:spcPct val="0"/>
              </a:spcBef>
            </a:pP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 </a:t>
            </a:r>
            <a:r>
              <a:rPr kumimoji="1" lang="en-US" spc="300" dirty="0">
                <a:solidFill>
                  <a:schemeClr val="tx1">
                    <a:lumMod val="85000"/>
                    <a:lumOff val="15000"/>
                  </a:schemeClr>
                </a:solidFill>
                <a:latin typeface="明兰" panose="02010600030101010101" pitchFamily="2" charset="-122"/>
                <a:ea typeface="明兰" panose="02010600030101010101" pitchFamily="2" charset="-122"/>
              </a:rPr>
              <a:t>Aims</a:t>
            </a: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      </a:t>
            </a:r>
            <a:endParaRPr kumimoji="1" lang="en-US" altLang="zh-CN" spc="300" dirty="0">
              <a:solidFill>
                <a:schemeClr val="tx1">
                  <a:lumMod val="85000"/>
                  <a:lumOff val="15000"/>
                </a:schemeClr>
              </a:solidFill>
              <a:latin typeface="明兰" panose="02010600030101010101" pitchFamily="2" charset="-122"/>
              <a:ea typeface="明兰" panose="02010600030101010101" pitchFamily="2" charset="-122"/>
            </a:endParaRPr>
          </a:p>
          <a:p>
            <a:pPr algn="ctr">
              <a:lnSpc>
                <a:spcPct val="150000"/>
              </a:lnSpc>
              <a:spcBef>
                <a:spcPct val="0"/>
              </a:spcBef>
            </a:pP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2-2 </a:t>
            </a:r>
            <a:r>
              <a:rPr kumimoji="1" lang="en-US" spc="300" dirty="0">
                <a:solidFill>
                  <a:schemeClr val="tx1">
                    <a:lumMod val="85000"/>
                    <a:lumOff val="15000"/>
                  </a:schemeClr>
                </a:solidFill>
                <a:latin typeface="明兰" panose="02010600030101010101" pitchFamily="2" charset="-122"/>
                <a:ea typeface="明兰" panose="02010600030101010101" pitchFamily="2" charset="-122"/>
              </a:rPr>
              <a:t>Objectives</a:t>
            </a: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      </a:t>
            </a:r>
            <a:endParaRPr kumimoji="1" lang="en-US" altLang="zh-CN" spc="300" dirty="0">
              <a:solidFill>
                <a:schemeClr val="tx1">
                  <a:lumMod val="85000"/>
                  <a:lumOff val="15000"/>
                </a:schemeClr>
              </a:solidFill>
              <a:latin typeface="明兰" panose="02010600030101010101" pitchFamily="2" charset="-122"/>
              <a:ea typeface="明兰" panose="02010600030101010101" pitchFamily="2" charset="-122"/>
            </a:endParaRPr>
          </a:p>
        </p:txBody>
      </p:sp>
      <p:sp>
        <p:nvSpPr>
          <p:cNvPr id="34" name="六边形 33"/>
          <p:cNvSpPr/>
          <p:nvPr/>
        </p:nvSpPr>
        <p:spPr>
          <a:xfrm rot="5400000">
            <a:off x="2293203" y="4871003"/>
            <a:ext cx="192642" cy="166070"/>
          </a:xfrm>
          <a:prstGeom prst="hexagon">
            <a:avLst/>
          </a:prstGeom>
          <a:solidFill>
            <a:srgbClr val="050505">
              <a:alpha val="6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sp>
        <p:nvSpPr>
          <p:cNvPr id="35" name="六边形 34"/>
          <p:cNvSpPr/>
          <p:nvPr/>
        </p:nvSpPr>
        <p:spPr>
          <a:xfrm rot="5400000">
            <a:off x="2891334" y="5215133"/>
            <a:ext cx="324753" cy="279960"/>
          </a:xfrm>
          <a:prstGeom prst="hexagon">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36" name="六边形 35"/>
          <p:cNvSpPr/>
          <p:nvPr/>
        </p:nvSpPr>
        <p:spPr>
          <a:xfrm rot="5400000">
            <a:off x="9848880" y="1369007"/>
            <a:ext cx="270452" cy="233148"/>
          </a:xfrm>
          <a:prstGeom prst="hexagon">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sp>
        <p:nvSpPr>
          <p:cNvPr id="38" name="文本框 37"/>
          <p:cNvSpPr txBox="1"/>
          <p:nvPr/>
        </p:nvSpPr>
        <p:spPr>
          <a:xfrm flipH="1">
            <a:off x="5743413" y="950491"/>
            <a:ext cx="560241" cy="1437638"/>
          </a:xfrm>
          <a:prstGeom prst="rect">
            <a:avLst/>
          </a:prstGeom>
          <a:noFill/>
        </p:spPr>
        <p:txBody>
          <a:bodyPr wrap="square" rtlCol="0">
            <a:spAutoFit/>
          </a:bodyPr>
          <a:lstStyle>
            <a:defPPr>
              <a:defRPr lang="zh-CN"/>
            </a:defPPr>
            <a:lvl1pPr algn="ctr">
              <a:lnSpc>
                <a:spcPct val="120000"/>
              </a:lnSpc>
              <a:defRPr b="1">
                <a:solidFill>
                  <a:schemeClr val="bg1">
                    <a:alpha val="80000"/>
                  </a:schemeClr>
                </a:solidFill>
                <a:latin typeface="方正正纤黑简体" panose="02000000000000000000" pitchFamily="2" charset="-122"/>
                <a:ea typeface="方正正纤黑简体" panose="02000000000000000000" pitchFamily="2" charset="-122"/>
              </a:defRPr>
            </a:lvl1pPr>
          </a:lstStyle>
          <a:p>
            <a:pPr algn="l"/>
            <a:r>
              <a:rPr lang="en-US" altLang="zh-CN" sz="8000" spc="-150" dirty="0">
                <a:solidFill>
                  <a:srgbClr val="000000"/>
                </a:solidFill>
                <a:latin typeface="华文细黑" panose="02010600040101010101" pitchFamily="2" charset="-122"/>
                <a:ea typeface="华文细黑" panose="02010600040101010101" pitchFamily="2" charset="-122"/>
              </a:rPr>
              <a:t>2</a:t>
            </a:r>
            <a:endParaRPr lang="en-US" altLang="zh-CN" sz="8000" spc="-150" dirty="0">
              <a:solidFill>
                <a:srgbClr val="000000"/>
              </a:solidFill>
              <a:latin typeface="华文细黑" panose="02010600040101010101" pitchFamily="2" charset="-122"/>
              <a:ea typeface="华文细黑" panose="02010600040101010101" pitchFamily="2" charset="-122"/>
            </a:endParaRPr>
          </a:p>
        </p:txBody>
      </p:sp>
      <p:pic>
        <p:nvPicPr>
          <p:cNvPr id="13" name="图片占位符 12"/>
          <p:cNvPicPr>
            <a:picLocks noGrp="1" noChangeAspect="1"/>
          </p:cNvPicPr>
          <p:nvPr>
            <p:ph type="pic" sz="quarter" idx="17"/>
          </p:nvPr>
        </p:nvPicPr>
        <p:blipFill>
          <a:blip r:embed="rId1">
            <a:extLst>
              <a:ext uri="{28A0092B-C50C-407E-A947-70E740481C1C}">
                <a14:useLocalDpi xmlns:a14="http://schemas.microsoft.com/office/drawing/2010/main" val="0"/>
              </a:ext>
            </a:extLst>
          </a:blip>
          <a:srcRect l="26111" r="26111"/>
          <a:stretch>
            <a:fillRect/>
          </a:stretch>
        </p:blipFill>
        <p:spPr>
          <a:custGeom>
            <a:avLst/>
            <a:gdLst>
              <a:gd name="connsiteX0" fmla="*/ 0 w 900000"/>
              <a:gd name="connsiteY0" fmla="*/ 0 h 6858000"/>
              <a:gd name="connsiteX1" fmla="*/ 900000 w 900000"/>
              <a:gd name="connsiteY1" fmla="*/ 0 h 6858000"/>
              <a:gd name="connsiteX2" fmla="*/ 900000 w 900000"/>
              <a:gd name="connsiteY2" fmla="*/ 6858000 h 6858000"/>
              <a:gd name="connsiteX3" fmla="*/ 0 w 900000"/>
              <a:gd name="connsiteY3" fmla="*/ 6858000 h 6858000"/>
              <a:gd name="connsiteX4" fmla="*/ 0 w 90000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000" h="6858000">
                <a:moveTo>
                  <a:pt x="0" y="0"/>
                </a:moveTo>
                <a:lnTo>
                  <a:pt x="900000" y="0"/>
                </a:lnTo>
                <a:lnTo>
                  <a:pt x="900000" y="6858000"/>
                </a:lnTo>
                <a:lnTo>
                  <a:pt x="0" y="6858000"/>
                </a:lnTo>
                <a:lnTo>
                  <a:pt x="0" y="0"/>
                </a:lnTo>
                <a:close/>
              </a:path>
            </a:pathLst>
          </a:custGeom>
          <a:effectLst>
            <a:outerShdw blurRad="203200" sx="102000" sy="102000" algn="ctr" rotWithShape="0">
              <a:prstClr val="black">
                <a:alpha val="40000"/>
              </a:prstClr>
            </a:out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crush"/>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p:tgtEl>
                                          <p:spTgt spid="28"/>
                                        </p:tgtEl>
                                        <p:attrNameLst>
                                          <p:attrName>ppt_y</p:attrName>
                                        </p:attrNameLst>
                                      </p:cBhvr>
                                      <p:tavLst>
                                        <p:tav tm="0">
                                          <p:val>
                                            <p:strVal val="#ppt_y+#ppt_h*1.125000"/>
                                          </p:val>
                                        </p:tav>
                                        <p:tav tm="100000">
                                          <p:val>
                                            <p:strVal val="#ppt_y"/>
                                          </p:val>
                                        </p:tav>
                                      </p:tavLst>
                                    </p:anim>
                                    <p:animEffect transition="in" filter="wipe(up)">
                                      <p:cBhvr>
                                        <p:cTn id="8" dur="500"/>
                                        <p:tgtEl>
                                          <p:spTgt spid="28"/>
                                        </p:tgtEl>
                                      </p:cBhvr>
                                    </p:animEffect>
                                  </p:childTnLst>
                                </p:cTn>
                              </p:par>
                              <p:par>
                                <p:cTn id="9" presetID="23" presetClass="entr" presetSubtype="528"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 calcmode="lin" valueType="num">
                                      <p:cBhvr>
                                        <p:cTn id="11" dur="1000" fill="hold"/>
                                        <p:tgtEl>
                                          <p:spTgt spid="38"/>
                                        </p:tgtEl>
                                        <p:attrNameLst>
                                          <p:attrName>ppt_w</p:attrName>
                                        </p:attrNameLst>
                                      </p:cBhvr>
                                      <p:tavLst>
                                        <p:tav tm="0">
                                          <p:val>
                                            <p:fltVal val="0"/>
                                          </p:val>
                                        </p:tav>
                                        <p:tav tm="100000">
                                          <p:val>
                                            <p:strVal val="#ppt_w"/>
                                          </p:val>
                                        </p:tav>
                                      </p:tavLst>
                                    </p:anim>
                                    <p:anim calcmode="lin" valueType="num">
                                      <p:cBhvr>
                                        <p:cTn id="12" dur="1000" fill="hold"/>
                                        <p:tgtEl>
                                          <p:spTgt spid="38"/>
                                        </p:tgtEl>
                                        <p:attrNameLst>
                                          <p:attrName>ppt_h</p:attrName>
                                        </p:attrNameLst>
                                      </p:cBhvr>
                                      <p:tavLst>
                                        <p:tav tm="0">
                                          <p:val>
                                            <p:fltVal val="0"/>
                                          </p:val>
                                        </p:tav>
                                        <p:tav tm="100000">
                                          <p:val>
                                            <p:strVal val="#ppt_h"/>
                                          </p:val>
                                        </p:tav>
                                      </p:tavLst>
                                    </p:anim>
                                    <p:anim calcmode="lin" valueType="num">
                                      <p:cBhvr>
                                        <p:cTn id="13" dur="1000" fill="hold"/>
                                        <p:tgtEl>
                                          <p:spTgt spid="38"/>
                                        </p:tgtEl>
                                        <p:attrNameLst>
                                          <p:attrName>ppt_x</p:attrName>
                                        </p:attrNameLst>
                                      </p:cBhvr>
                                      <p:tavLst>
                                        <p:tav tm="0">
                                          <p:val>
                                            <p:fltVal val="0.5"/>
                                          </p:val>
                                        </p:tav>
                                        <p:tav tm="100000">
                                          <p:val>
                                            <p:strVal val="#ppt_x"/>
                                          </p:val>
                                        </p:tav>
                                      </p:tavLst>
                                    </p:anim>
                                    <p:anim calcmode="lin" valueType="num">
                                      <p:cBhvr>
                                        <p:cTn id="14" dur="1000" fill="hold"/>
                                        <p:tgtEl>
                                          <p:spTgt spid="38"/>
                                        </p:tgtEl>
                                        <p:attrNameLst>
                                          <p:attrName>ppt_y</p:attrName>
                                        </p:attrNameLst>
                                      </p:cBhvr>
                                      <p:tavLst>
                                        <p:tav tm="0">
                                          <p:val>
                                            <p:fltVal val="0.5"/>
                                          </p:val>
                                        </p:tav>
                                        <p:tav tm="100000">
                                          <p:val>
                                            <p:strVal val="#ppt_y"/>
                                          </p:val>
                                        </p:tav>
                                      </p:tavLst>
                                    </p:anim>
                                  </p:childTnLst>
                                </p:cTn>
                              </p:par>
                              <p:par>
                                <p:cTn id="15" presetID="2" presetClass="entr" presetSubtype="8" decel="100000" fill="hold" grpId="0" nodeType="withEffect">
                                  <p:stCondLst>
                                    <p:cond delay="250"/>
                                  </p:stCondLst>
                                  <p:childTnLst>
                                    <p:set>
                                      <p:cBhvr>
                                        <p:cTn id="16" dur="1" fill="hold">
                                          <p:stCondLst>
                                            <p:cond delay="0"/>
                                          </p:stCondLst>
                                        </p:cTn>
                                        <p:tgtEl>
                                          <p:spTgt spid="31"/>
                                        </p:tgtEl>
                                        <p:attrNameLst>
                                          <p:attrName>style.visibility</p:attrName>
                                        </p:attrNameLst>
                                      </p:cBhvr>
                                      <p:to>
                                        <p:strVal val="visible"/>
                                      </p:to>
                                    </p:set>
                                    <p:anim calcmode="lin" valueType="num">
                                      <p:cBhvr additive="base">
                                        <p:cTn id="17" dur="1250" fill="hold"/>
                                        <p:tgtEl>
                                          <p:spTgt spid="31"/>
                                        </p:tgtEl>
                                        <p:attrNameLst>
                                          <p:attrName>ppt_x</p:attrName>
                                        </p:attrNameLst>
                                      </p:cBhvr>
                                      <p:tavLst>
                                        <p:tav tm="0">
                                          <p:val>
                                            <p:strVal val="0-#ppt_w/2"/>
                                          </p:val>
                                        </p:tav>
                                        <p:tav tm="100000">
                                          <p:val>
                                            <p:strVal val="#ppt_x"/>
                                          </p:val>
                                        </p:tav>
                                      </p:tavLst>
                                    </p:anim>
                                    <p:anim calcmode="lin" valueType="num">
                                      <p:cBhvr additive="base">
                                        <p:cTn id="18" dur="1250" fill="hold"/>
                                        <p:tgtEl>
                                          <p:spTgt spid="31"/>
                                        </p:tgtEl>
                                        <p:attrNameLst>
                                          <p:attrName>ppt_y</p:attrName>
                                        </p:attrNameLst>
                                      </p:cBhvr>
                                      <p:tavLst>
                                        <p:tav tm="0">
                                          <p:val>
                                            <p:strVal val="#ppt_y"/>
                                          </p:val>
                                        </p:tav>
                                        <p:tav tm="100000">
                                          <p:val>
                                            <p:strVal val="#ppt_y"/>
                                          </p:val>
                                        </p:tav>
                                      </p:tavLst>
                                    </p:anim>
                                  </p:childTnLst>
                                </p:cTn>
                              </p:par>
                              <p:par>
                                <p:cTn id="19" presetID="10" presetClass="entr" presetSubtype="0" fill="hold" nodeType="withEffect">
                                  <p:stCondLst>
                                    <p:cond delay="325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250"/>
                                        <p:tgtEl>
                                          <p:spTgt spid="29"/>
                                        </p:tgtEl>
                                      </p:cBhvr>
                                    </p:animEffect>
                                  </p:childTnLst>
                                </p:cTn>
                              </p:par>
                              <p:par>
                                <p:cTn id="22" presetID="12" presetClass="entr" presetSubtype="8" fill="hold" grpId="0" nodeType="withEffect">
                                  <p:stCondLst>
                                    <p:cond delay="1750"/>
                                  </p:stCondLst>
                                  <p:childTnLst>
                                    <p:set>
                                      <p:cBhvr>
                                        <p:cTn id="23" dur="1" fill="hold">
                                          <p:stCondLst>
                                            <p:cond delay="0"/>
                                          </p:stCondLst>
                                        </p:cTn>
                                        <p:tgtEl>
                                          <p:spTgt spid="33"/>
                                        </p:tgtEl>
                                        <p:attrNameLst>
                                          <p:attrName>style.visibility</p:attrName>
                                        </p:attrNameLst>
                                      </p:cBhvr>
                                      <p:to>
                                        <p:strVal val="visible"/>
                                      </p:to>
                                    </p:set>
                                    <p:anim calcmode="lin" valueType="num">
                                      <p:cBhvr additive="base">
                                        <p:cTn id="24" dur="1000"/>
                                        <p:tgtEl>
                                          <p:spTgt spid="33"/>
                                        </p:tgtEl>
                                        <p:attrNameLst>
                                          <p:attrName>ppt_x</p:attrName>
                                        </p:attrNameLst>
                                      </p:cBhvr>
                                      <p:tavLst>
                                        <p:tav tm="0">
                                          <p:val>
                                            <p:strVal val="#ppt_x-#ppt_w*1.125000"/>
                                          </p:val>
                                        </p:tav>
                                        <p:tav tm="100000">
                                          <p:val>
                                            <p:strVal val="#ppt_x"/>
                                          </p:val>
                                        </p:tav>
                                      </p:tavLst>
                                    </p:anim>
                                    <p:animEffect transition="in" filter="wipe(right)">
                                      <p:cBhvr>
                                        <p:cTn id="25" dur="1000"/>
                                        <p:tgtEl>
                                          <p:spTgt spid="33"/>
                                        </p:tgtEl>
                                      </p:cBhvr>
                                    </p:animEffect>
                                  </p:childTnLst>
                                </p:cTn>
                              </p:par>
                            </p:childTnLst>
                          </p:cTn>
                        </p:par>
                        <p:par>
                          <p:cTn id="26" fill="hold">
                            <p:stCondLst>
                              <p:cond delay="500"/>
                            </p:stCondLst>
                            <p:childTnLst>
                              <p:par>
                                <p:cTn id="27" presetID="53" presetClass="entr" presetSubtype="16" fill="hold" grpId="0" nodeType="afterEffect">
                                  <p:stCondLst>
                                    <p:cond delay="0"/>
                                  </p:stCondLst>
                                  <p:childTnLst>
                                    <p:set>
                                      <p:cBhvr>
                                        <p:cTn id="28" dur="1" fill="hold">
                                          <p:stCondLst>
                                            <p:cond delay="0"/>
                                          </p:stCondLst>
                                        </p:cTn>
                                        <p:tgtEl>
                                          <p:spTgt spid="35"/>
                                        </p:tgtEl>
                                        <p:attrNameLst>
                                          <p:attrName>style.visibility</p:attrName>
                                        </p:attrNameLst>
                                      </p:cBhvr>
                                      <p:to>
                                        <p:strVal val="visible"/>
                                      </p:to>
                                    </p:set>
                                    <p:anim calcmode="lin" valueType="num">
                                      <p:cBhvr>
                                        <p:cTn id="29" dur="400" fill="hold"/>
                                        <p:tgtEl>
                                          <p:spTgt spid="35"/>
                                        </p:tgtEl>
                                        <p:attrNameLst>
                                          <p:attrName>ppt_w</p:attrName>
                                        </p:attrNameLst>
                                      </p:cBhvr>
                                      <p:tavLst>
                                        <p:tav tm="0">
                                          <p:val>
                                            <p:fltVal val="0"/>
                                          </p:val>
                                        </p:tav>
                                        <p:tav tm="100000">
                                          <p:val>
                                            <p:strVal val="#ppt_w"/>
                                          </p:val>
                                        </p:tav>
                                      </p:tavLst>
                                    </p:anim>
                                    <p:anim calcmode="lin" valueType="num">
                                      <p:cBhvr>
                                        <p:cTn id="30" dur="400" fill="hold"/>
                                        <p:tgtEl>
                                          <p:spTgt spid="35"/>
                                        </p:tgtEl>
                                        <p:attrNameLst>
                                          <p:attrName>ppt_h</p:attrName>
                                        </p:attrNameLst>
                                      </p:cBhvr>
                                      <p:tavLst>
                                        <p:tav tm="0">
                                          <p:val>
                                            <p:fltVal val="0"/>
                                          </p:val>
                                        </p:tav>
                                        <p:tav tm="100000">
                                          <p:val>
                                            <p:strVal val="#ppt_h"/>
                                          </p:val>
                                        </p:tav>
                                      </p:tavLst>
                                    </p:anim>
                                    <p:animEffect transition="in" filter="fade">
                                      <p:cBhvr>
                                        <p:cTn id="31" dur="400"/>
                                        <p:tgtEl>
                                          <p:spTgt spid="35"/>
                                        </p:tgtEl>
                                      </p:cBhvr>
                                    </p:animEffect>
                                  </p:childTnLst>
                                </p:cTn>
                              </p:par>
                              <p:par>
                                <p:cTn id="32" presetID="53" presetClass="entr" presetSubtype="16" fill="hold" grpId="0" nodeType="withEffect">
                                  <p:stCondLst>
                                    <p:cond delay="100"/>
                                  </p:stCondLst>
                                  <p:childTnLst>
                                    <p:set>
                                      <p:cBhvr>
                                        <p:cTn id="33" dur="1" fill="hold">
                                          <p:stCondLst>
                                            <p:cond delay="0"/>
                                          </p:stCondLst>
                                        </p:cTn>
                                        <p:tgtEl>
                                          <p:spTgt spid="34"/>
                                        </p:tgtEl>
                                        <p:attrNameLst>
                                          <p:attrName>style.visibility</p:attrName>
                                        </p:attrNameLst>
                                      </p:cBhvr>
                                      <p:to>
                                        <p:strVal val="visible"/>
                                      </p:to>
                                    </p:set>
                                    <p:anim calcmode="lin" valueType="num">
                                      <p:cBhvr>
                                        <p:cTn id="34" dur="400" fill="hold"/>
                                        <p:tgtEl>
                                          <p:spTgt spid="34"/>
                                        </p:tgtEl>
                                        <p:attrNameLst>
                                          <p:attrName>ppt_w</p:attrName>
                                        </p:attrNameLst>
                                      </p:cBhvr>
                                      <p:tavLst>
                                        <p:tav tm="0">
                                          <p:val>
                                            <p:fltVal val="0"/>
                                          </p:val>
                                        </p:tav>
                                        <p:tav tm="100000">
                                          <p:val>
                                            <p:strVal val="#ppt_w"/>
                                          </p:val>
                                        </p:tav>
                                      </p:tavLst>
                                    </p:anim>
                                    <p:anim calcmode="lin" valueType="num">
                                      <p:cBhvr>
                                        <p:cTn id="35" dur="400" fill="hold"/>
                                        <p:tgtEl>
                                          <p:spTgt spid="34"/>
                                        </p:tgtEl>
                                        <p:attrNameLst>
                                          <p:attrName>ppt_h</p:attrName>
                                        </p:attrNameLst>
                                      </p:cBhvr>
                                      <p:tavLst>
                                        <p:tav tm="0">
                                          <p:val>
                                            <p:fltVal val="0"/>
                                          </p:val>
                                        </p:tav>
                                        <p:tav tm="100000">
                                          <p:val>
                                            <p:strVal val="#ppt_h"/>
                                          </p:val>
                                        </p:tav>
                                      </p:tavLst>
                                    </p:anim>
                                    <p:animEffect transition="in" filter="fade">
                                      <p:cBhvr>
                                        <p:cTn id="36" dur="400"/>
                                        <p:tgtEl>
                                          <p:spTgt spid="34"/>
                                        </p:tgtEl>
                                      </p:cBhvr>
                                    </p:animEffect>
                                  </p:childTnLst>
                                </p:cTn>
                              </p:par>
                              <p:par>
                                <p:cTn id="37" presetID="53" presetClass="entr" presetSubtype="16" fill="hold" grpId="0" nodeType="withEffect">
                                  <p:stCondLst>
                                    <p:cond delay="250"/>
                                  </p:stCondLst>
                                  <p:childTnLst>
                                    <p:set>
                                      <p:cBhvr>
                                        <p:cTn id="38" dur="1" fill="hold">
                                          <p:stCondLst>
                                            <p:cond delay="0"/>
                                          </p:stCondLst>
                                        </p:cTn>
                                        <p:tgtEl>
                                          <p:spTgt spid="36"/>
                                        </p:tgtEl>
                                        <p:attrNameLst>
                                          <p:attrName>style.visibility</p:attrName>
                                        </p:attrNameLst>
                                      </p:cBhvr>
                                      <p:to>
                                        <p:strVal val="visible"/>
                                      </p:to>
                                    </p:set>
                                    <p:anim calcmode="lin" valueType="num">
                                      <p:cBhvr>
                                        <p:cTn id="39" dur="400" fill="hold"/>
                                        <p:tgtEl>
                                          <p:spTgt spid="36"/>
                                        </p:tgtEl>
                                        <p:attrNameLst>
                                          <p:attrName>ppt_w</p:attrName>
                                        </p:attrNameLst>
                                      </p:cBhvr>
                                      <p:tavLst>
                                        <p:tav tm="0">
                                          <p:val>
                                            <p:fltVal val="0"/>
                                          </p:val>
                                        </p:tav>
                                        <p:tav tm="100000">
                                          <p:val>
                                            <p:strVal val="#ppt_w"/>
                                          </p:val>
                                        </p:tav>
                                      </p:tavLst>
                                    </p:anim>
                                    <p:anim calcmode="lin" valueType="num">
                                      <p:cBhvr>
                                        <p:cTn id="40" dur="400" fill="hold"/>
                                        <p:tgtEl>
                                          <p:spTgt spid="36"/>
                                        </p:tgtEl>
                                        <p:attrNameLst>
                                          <p:attrName>ppt_h</p:attrName>
                                        </p:attrNameLst>
                                      </p:cBhvr>
                                      <p:tavLst>
                                        <p:tav tm="0">
                                          <p:val>
                                            <p:fltVal val="0"/>
                                          </p:val>
                                        </p:tav>
                                        <p:tav tm="100000">
                                          <p:val>
                                            <p:strVal val="#ppt_h"/>
                                          </p:val>
                                        </p:tav>
                                      </p:tavLst>
                                    </p:anim>
                                    <p:animEffect transition="in" filter="fade">
                                      <p:cBhvr>
                                        <p:cTn id="41" dur="4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31" grpId="0" bldLvl="0" animBg="1"/>
      <p:bldP spid="33" grpId="0" bldLvl="0" animBg="1"/>
      <p:bldP spid="34" grpId="0" animBg="1"/>
      <p:bldP spid="35" grpId="0" animBg="1"/>
      <p:bldP spid="36" grpId="0" animBg="1"/>
      <p:bldP spid="3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矩形 5"/>
          <p:cNvSpPr/>
          <p:nvPr/>
        </p:nvSpPr>
        <p:spPr>
          <a:xfrm>
            <a:off x="1175" y="1931670"/>
            <a:ext cx="12192000" cy="4926155"/>
          </a:xfrm>
          <a:prstGeom prst="rect">
            <a:avLst/>
          </a:prstGeom>
          <a:solidFill>
            <a:srgbClr val="3232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7" name="图片占位符 26"/>
          <p:cNvPicPr>
            <a:picLocks noGrp="1" noChangeAspect="1"/>
          </p:cNvPicPr>
          <p:nvPr>
            <p:ph type="pic" sz="quarter" idx="17"/>
          </p:nvPr>
        </p:nvPicPr>
        <p:blipFill rotWithShape="1">
          <a:blip r:embed="rId1">
            <a:extLst>
              <a:ext uri="{28A0092B-C50C-407E-A947-70E740481C1C}">
                <a14:useLocalDpi xmlns:a14="http://schemas.microsoft.com/office/drawing/2010/main" val="0"/>
              </a:ext>
            </a:extLst>
          </a:blip>
          <a:srcRect t="22250" b="22250"/>
          <a:stretch>
            <a:fillRect/>
          </a:stretch>
        </p:blipFill>
        <p:spPr>
          <a:xfrm>
            <a:off x="605839" y="899160"/>
            <a:ext cx="11019692" cy="3146970"/>
          </a:xfrm>
          <a:prstGeom prst="rect">
            <a:avLst/>
          </a:prstGeom>
          <a:effectLst>
            <a:outerShdw blurRad="355600" sx="101000" sy="101000" algn="ctr" rotWithShape="0">
              <a:prstClr val="black">
                <a:alpha val="24000"/>
              </a:prstClr>
            </a:outerShdw>
          </a:effectLst>
        </p:spPr>
      </p:pic>
      <p:sp>
        <p:nvSpPr>
          <p:cNvPr id="26" name="矩形 25"/>
          <p:cNvSpPr/>
          <p:nvPr/>
        </p:nvSpPr>
        <p:spPr>
          <a:xfrm>
            <a:off x="4108840" y="1107612"/>
            <a:ext cx="4012417" cy="645160"/>
          </a:xfrm>
          <a:prstGeom prst="rect">
            <a:avLst/>
          </a:prstGeom>
        </p:spPr>
        <p:txBody>
          <a:bodyPr wrap="square">
            <a:spAutoFit/>
          </a:bodyPr>
          <a:lstStyle/>
          <a:p>
            <a:pPr algn="dist"/>
            <a:r>
              <a:rPr lang="en-US" altLang="zh-CN" sz="3600" b="1" dirty="0">
                <a:solidFill>
                  <a:schemeClr val="bg1"/>
                </a:solidFill>
                <a:latin typeface="华文细黑" panose="02010600040101010101" pitchFamily="2" charset="-122"/>
                <a:ea typeface="华文细黑" panose="02010600040101010101" pitchFamily="2" charset="-122"/>
              </a:rPr>
              <a:t>Aims</a:t>
            </a:r>
            <a:endParaRPr lang="en-US" altLang="zh-CN" sz="3600" b="1" dirty="0">
              <a:solidFill>
                <a:schemeClr val="bg1"/>
              </a:solidFill>
              <a:latin typeface="华文细黑" panose="02010600040101010101" pitchFamily="2" charset="-122"/>
              <a:ea typeface="华文细黑" panose="02010600040101010101" pitchFamily="2" charset="-122"/>
            </a:endParaRPr>
          </a:p>
        </p:txBody>
      </p:sp>
      <p:sp>
        <p:nvSpPr>
          <p:cNvPr id="34" name="文本框 33"/>
          <p:cNvSpPr txBox="1"/>
          <p:nvPr/>
        </p:nvSpPr>
        <p:spPr>
          <a:xfrm>
            <a:off x="813533" y="2003775"/>
            <a:ext cx="10603033" cy="414020"/>
          </a:xfrm>
          <a:prstGeom prst="rect">
            <a:avLst/>
          </a:prstGeom>
          <a:noFill/>
        </p:spPr>
        <p:txBody>
          <a:bodyPr wrap="square" rtlCol="0">
            <a:spAutoFit/>
          </a:bodyPr>
          <a:lstStyle>
            <a:defPPr>
              <a:defRPr lang="zh-CN"/>
            </a:defPPr>
            <a:lvl1pPr algn="ctr">
              <a:lnSpc>
                <a:spcPct val="150000"/>
              </a:lnSpc>
              <a:defRPr sz="1100">
                <a:solidFill>
                  <a:srgbClr val="064868"/>
                </a:solidFill>
                <a:latin typeface="造字工房悦黑体验版常规体" pitchFamily="50" charset="-122"/>
                <a:ea typeface="造字工房悦黑体验版常规体" pitchFamily="50" charset="-122"/>
              </a:defRPr>
            </a:lvl1pPr>
          </a:lstStyle>
          <a:p>
            <a:r>
              <a:rPr lang="en-US" altLang="zh-CN" sz="1400" dirty="0">
                <a:solidFill>
                  <a:schemeClr val="bg1"/>
                </a:solidFill>
              </a:rPr>
              <a:t>Design a student management system based on Java Web and spring MVC framework</a:t>
            </a:r>
            <a:endParaRPr lang="en-US" altLang="zh-CN" sz="1400" dirty="0">
              <a:solidFill>
                <a:schemeClr val="bg1"/>
              </a:solidFill>
            </a:endParaRPr>
          </a:p>
        </p:txBody>
      </p:sp>
      <p:cxnSp>
        <p:nvCxnSpPr>
          <p:cNvPr id="35" name="直接连接符 34"/>
          <p:cNvCxnSpPr/>
          <p:nvPr/>
        </p:nvCxnSpPr>
        <p:spPr>
          <a:xfrm>
            <a:off x="5845050" y="3094001"/>
            <a:ext cx="50400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400" advTm="0">
        <p14:doors dir="vert"/>
      </p:transition>
    </mc:Choice>
    <mc:Fallback>
      <p:transition spd="slow" advTm="0">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758368" y="3668595"/>
            <a:ext cx="2032915" cy="460375"/>
          </a:xfrm>
          <a:prstGeom prst="rect">
            <a:avLst/>
          </a:prstGeom>
          <a:noFill/>
        </p:spPr>
        <p:txBody>
          <a:bodyPr wrap="square" rtlCol="0">
            <a:spAutoFit/>
          </a:bodyPr>
          <a:lstStyle>
            <a:defPPr>
              <a:defRPr lang="zh-CN"/>
            </a:defPPr>
            <a:lvl1pPr>
              <a:lnSpc>
                <a:spcPct val="120000"/>
              </a:lnSpc>
              <a:defRPr sz="2400" b="1">
                <a:solidFill>
                  <a:srgbClr val="064868"/>
                </a:solidFill>
                <a:latin typeface="造字工房悦黑体验版常规体" pitchFamily="50" charset="-122"/>
                <a:ea typeface="造字工房悦黑体验版常规体" pitchFamily="50" charset="-122"/>
              </a:defRPr>
            </a:lvl1pPr>
          </a:lstStyle>
          <a:p>
            <a:pPr algn="ctr"/>
            <a:r>
              <a:rPr lang="en-US" sz="2000" dirty="0">
                <a:solidFill>
                  <a:srgbClr val="323232"/>
                </a:solidFill>
                <a:latin typeface="Hiragino Sans GB W3" panose="020B0300000000000000" pitchFamily="34" charset="-122"/>
                <a:ea typeface="Hiragino Sans GB W3" panose="020B0300000000000000" pitchFamily="34" charset="-122"/>
              </a:rPr>
              <a:t>1</a:t>
            </a:r>
            <a:endParaRPr lang="en-US" sz="2000" dirty="0">
              <a:solidFill>
                <a:srgbClr val="323232"/>
              </a:solidFill>
              <a:latin typeface="Hiragino Sans GB W3" panose="020B0300000000000000" pitchFamily="34" charset="-122"/>
              <a:ea typeface="Hiragino Sans GB W3" panose="020B0300000000000000" pitchFamily="34" charset="-122"/>
            </a:endParaRPr>
          </a:p>
        </p:txBody>
      </p:sp>
      <p:sp>
        <p:nvSpPr>
          <p:cNvPr id="4" name="圆角矩形 3"/>
          <p:cNvSpPr/>
          <p:nvPr/>
        </p:nvSpPr>
        <p:spPr>
          <a:xfrm>
            <a:off x="742437" y="2412179"/>
            <a:ext cx="2064776" cy="2064776"/>
          </a:xfrm>
          <a:prstGeom prst="roundRect">
            <a:avLst>
              <a:gd name="adj" fmla="val 2381"/>
            </a:avLst>
          </a:prstGeom>
          <a:noFill/>
          <a:ln w="952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0" name="组合 9"/>
          <p:cNvGrpSpPr>
            <a:grpSpLocks noChangeAspect="1"/>
          </p:cNvGrpSpPr>
          <p:nvPr/>
        </p:nvGrpSpPr>
        <p:grpSpPr>
          <a:xfrm>
            <a:off x="1325240" y="2767513"/>
            <a:ext cx="899170" cy="576000"/>
            <a:chOff x="2384425" y="2511426"/>
            <a:chExt cx="750888" cy="481013"/>
          </a:xfrm>
          <a:solidFill>
            <a:srgbClr val="323232"/>
          </a:solidFill>
        </p:grpSpPr>
        <p:sp>
          <p:nvSpPr>
            <p:cNvPr id="11" name="Freeform 55"/>
            <p:cNvSpPr/>
            <p:nvPr/>
          </p:nvSpPr>
          <p:spPr bwMode="auto">
            <a:xfrm>
              <a:off x="2384425" y="2522538"/>
              <a:ext cx="225425" cy="452438"/>
            </a:xfrm>
            <a:custGeom>
              <a:avLst/>
              <a:gdLst>
                <a:gd name="T0" fmla="*/ 142 w 142"/>
                <a:gd name="T1" fmla="*/ 142 h 285"/>
                <a:gd name="T2" fmla="*/ 0 w 142"/>
                <a:gd name="T3" fmla="*/ 0 h 285"/>
                <a:gd name="T4" fmla="*/ 0 w 142"/>
                <a:gd name="T5" fmla="*/ 285 h 285"/>
                <a:gd name="T6" fmla="*/ 142 w 142"/>
                <a:gd name="T7" fmla="*/ 142 h 285"/>
              </a:gdLst>
              <a:ahLst/>
              <a:cxnLst>
                <a:cxn ang="0">
                  <a:pos x="T0" y="T1"/>
                </a:cxn>
                <a:cxn ang="0">
                  <a:pos x="T2" y="T3"/>
                </a:cxn>
                <a:cxn ang="0">
                  <a:pos x="T4" y="T5"/>
                </a:cxn>
                <a:cxn ang="0">
                  <a:pos x="T6" y="T7"/>
                </a:cxn>
              </a:cxnLst>
              <a:rect l="0" t="0" r="r" b="b"/>
              <a:pathLst>
                <a:path w="142" h="285">
                  <a:moveTo>
                    <a:pt x="142" y="142"/>
                  </a:moveTo>
                  <a:lnTo>
                    <a:pt x="0" y="0"/>
                  </a:lnTo>
                  <a:lnTo>
                    <a:pt x="0" y="285"/>
                  </a:lnTo>
                  <a:lnTo>
                    <a:pt x="142" y="14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 name="Freeform 56"/>
            <p:cNvSpPr/>
            <p:nvPr/>
          </p:nvSpPr>
          <p:spPr bwMode="auto">
            <a:xfrm>
              <a:off x="2417763" y="2511426"/>
              <a:ext cx="687388" cy="334963"/>
            </a:xfrm>
            <a:custGeom>
              <a:avLst/>
              <a:gdLst>
                <a:gd name="T0" fmla="*/ 98 w 183"/>
                <a:gd name="T1" fmla="*/ 85 h 89"/>
                <a:gd name="T2" fmla="*/ 183 w 183"/>
                <a:gd name="T3" fmla="*/ 0 h 89"/>
                <a:gd name="T4" fmla="*/ 0 w 183"/>
                <a:gd name="T5" fmla="*/ 0 h 89"/>
                <a:gd name="T6" fmla="*/ 85 w 183"/>
                <a:gd name="T7" fmla="*/ 85 h 89"/>
                <a:gd name="T8" fmla="*/ 98 w 183"/>
                <a:gd name="T9" fmla="*/ 85 h 89"/>
              </a:gdLst>
              <a:ahLst/>
              <a:cxnLst>
                <a:cxn ang="0">
                  <a:pos x="T0" y="T1"/>
                </a:cxn>
                <a:cxn ang="0">
                  <a:pos x="T2" y="T3"/>
                </a:cxn>
                <a:cxn ang="0">
                  <a:pos x="T4" y="T5"/>
                </a:cxn>
                <a:cxn ang="0">
                  <a:pos x="T6" y="T7"/>
                </a:cxn>
                <a:cxn ang="0">
                  <a:pos x="T8" y="T9"/>
                </a:cxn>
              </a:cxnLst>
              <a:rect l="0" t="0" r="r" b="b"/>
              <a:pathLst>
                <a:path w="183" h="89">
                  <a:moveTo>
                    <a:pt x="98" y="85"/>
                  </a:moveTo>
                  <a:cubicBezTo>
                    <a:pt x="183" y="0"/>
                    <a:pt x="183" y="0"/>
                    <a:pt x="183" y="0"/>
                  </a:cubicBezTo>
                  <a:cubicBezTo>
                    <a:pt x="0" y="0"/>
                    <a:pt x="0" y="0"/>
                    <a:pt x="0" y="0"/>
                  </a:cubicBezTo>
                  <a:cubicBezTo>
                    <a:pt x="85" y="85"/>
                    <a:pt x="85" y="85"/>
                    <a:pt x="85" y="85"/>
                  </a:cubicBezTo>
                  <a:cubicBezTo>
                    <a:pt x="88" y="89"/>
                    <a:pt x="95" y="89"/>
                    <a:pt x="98" y="8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 name="Freeform 57"/>
            <p:cNvSpPr/>
            <p:nvPr/>
          </p:nvSpPr>
          <p:spPr bwMode="auto">
            <a:xfrm>
              <a:off x="2411413" y="2771776"/>
              <a:ext cx="701675" cy="220663"/>
            </a:xfrm>
            <a:custGeom>
              <a:avLst/>
              <a:gdLst>
                <a:gd name="T0" fmla="*/ 128 w 187"/>
                <a:gd name="T1" fmla="*/ 0 h 59"/>
                <a:gd name="T2" fmla="*/ 106 w 187"/>
                <a:gd name="T3" fmla="*/ 22 h 59"/>
                <a:gd name="T4" fmla="*/ 93 w 187"/>
                <a:gd name="T5" fmla="*/ 27 h 59"/>
                <a:gd name="T6" fmla="*/ 81 w 187"/>
                <a:gd name="T7" fmla="*/ 22 h 59"/>
                <a:gd name="T8" fmla="*/ 59 w 187"/>
                <a:gd name="T9" fmla="*/ 0 h 59"/>
                <a:gd name="T10" fmla="*/ 0 w 187"/>
                <a:gd name="T11" fmla="*/ 59 h 59"/>
                <a:gd name="T12" fmla="*/ 187 w 187"/>
                <a:gd name="T13" fmla="*/ 59 h 59"/>
                <a:gd name="T14" fmla="*/ 128 w 187"/>
                <a:gd name="T15" fmla="*/ 0 h 5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7" h="59">
                  <a:moveTo>
                    <a:pt x="128" y="0"/>
                  </a:moveTo>
                  <a:cubicBezTo>
                    <a:pt x="106" y="22"/>
                    <a:pt x="106" y="22"/>
                    <a:pt x="106" y="22"/>
                  </a:cubicBezTo>
                  <a:cubicBezTo>
                    <a:pt x="102" y="25"/>
                    <a:pt x="98" y="27"/>
                    <a:pt x="93" y="27"/>
                  </a:cubicBezTo>
                  <a:cubicBezTo>
                    <a:pt x="89" y="27"/>
                    <a:pt x="84" y="25"/>
                    <a:pt x="81" y="22"/>
                  </a:cubicBezTo>
                  <a:cubicBezTo>
                    <a:pt x="59" y="0"/>
                    <a:pt x="59" y="0"/>
                    <a:pt x="59" y="0"/>
                  </a:cubicBezTo>
                  <a:cubicBezTo>
                    <a:pt x="0" y="59"/>
                    <a:pt x="0" y="59"/>
                    <a:pt x="0" y="59"/>
                  </a:cubicBezTo>
                  <a:cubicBezTo>
                    <a:pt x="187" y="59"/>
                    <a:pt x="187" y="59"/>
                    <a:pt x="187" y="59"/>
                  </a:cubicBezTo>
                  <a:lnTo>
                    <a:pt x="128"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 name="Freeform 58"/>
            <p:cNvSpPr/>
            <p:nvPr/>
          </p:nvSpPr>
          <p:spPr bwMode="auto">
            <a:xfrm>
              <a:off x="2914650" y="2522538"/>
              <a:ext cx="220663" cy="452438"/>
            </a:xfrm>
            <a:custGeom>
              <a:avLst/>
              <a:gdLst>
                <a:gd name="T0" fmla="*/ 0 w 139"/>
                <a:gd name="T1" fmla="*/ 142 h 285"/>
                <a:gd name="T2" fmla="*/ 139 w 139"/>
                <a:gd name="T3" fmla="*/ 285 h 285"/>
                <a:gd name="T4" fmla="*/ 139 w 139"/>
                <a:gd name="T5" fmla="*/ 0 h 285"/>
                <a:gd name="T6" fmla="*/ 0 w 139"/>
                <a:gd name="T7" fmla="*/ 142 h 285"/>
              </a:gdLst>
              <a:ahLst/>
              <a:cxnLst>
                <a:cxn ang="0">
                  <a:pos x="T0" y="T1"/>
                </a:cxn>
                <a:cxn ang="0">
                  <a:pos x="T2" y="T3"/>
                </a:cxn>
                <a:cxn ang="0">
                  <a:pos x="T4" y="T5"/>
                </a:cxn>
                <a:cxn ang="0">
                  <a:pos x="T6" y="T7"/>
                </a:cxn>
              </a:cxnLst>
              <a:rect l="0" t="0" r="r" b="b"/>
              <a:pathLst>
                <a:path w="139" h="285">
                  <a:moveTo>
                    <a:pt x="0" y="142"/>
                  </a:moveTo>
                  <a:lnTo>
                    <a:pt x="139" y="285"/>
                  </a:lnTo>
                  <a:lnTo>
                    <a:pt x="139" y="0"/>
                  </a:lnTo>
                  <a:lnTo>
                    <a:pt x="0" y="142"/>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sp>
        <p:nvSpPr>
          <p:cNvPr id="6" name="圆角矩形 5"/>
          <p:cNvSpPr/>
          <p:nvPr/>
        </p:nvSpPr>
        <p:spPr>
          <a:xfrm>
            <a:off x="6502243" y="2412179"/>
            <a:ext cx="2064776" cy="2064776"/>
          </a:xfrm>
          <a:prstGeom prst="roundRect">
            <a:avLst>
              <a:gd name="adj" fmla="val 2381"/>
            </a:avLst>
          </a:prstGeom>
          <a:noFill/>
          <a:ln w="952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2" name="组合 21"/>
          <p:cNvGrpSpPr/>
          <p:nvPr/>
        </p:nvGrpSpPr>
        <p:grpSpPr>
          <a:xfrm>
            <a:off x="7174269" y="2731663"/>
            <a:ext cx="720725" cy="647700"/>
            <a:chOff x="14767898" y="4742808"/>
            <a:chExt cx="720725" cy="647700"/>
          </a:xfrm>
        </p:grpSpPr>
        <p:sp>
          <p:nvSpPr>
            <p:cNvPr id="19" name="Freeform 74"/>
            <p:cNvSpPr/>
            <p:nvPr/>
          </p:nvSpPr>
          <p:spPr bwMode="auto">
            <a:xfrm>
              <a:off x="14767898" y="5119045"/>
              <a:ext cx="720725" cy="271463"/>
            </a:xfrm>
            <a:custGeom>
              <a:avLst/>
              <a:gdLst>
                <a:gd name="T0" fmla="*/ 294 w 454"/>
                <a:gd name="T1" fmla="*/ 0 h 171"/>
                <a:gd name="T2" fmla="*/ 275 w 454"/>
                <a:gd name="T3" fmla="*/ 0 h 171"/>
                <a:gd name="T4" fmla="*/ 275 w 454"/>
                <a:gd name="T5" fmla="*/ 19 h 171"/>
                <a:gd name="T6" fmla="*/ 180 w 454"/>
                <a:gd name="T7" fmla="*/ 19 h 171"/>
                <a:gd name="T8" fmla="*/ 180 w 454"/>
                <a:gd name="T9" fmla="*/ 0 h 171"/>
                <a:gd name="T10" fmla="*/ 161 w 454"/>
                <a:gd name="T11" fmla="*/ 0 h 171"/>
                <a:gd name="T12" fmla="*/ 19 w 454"/>
                <a:gd name="T13" fmla="*/ 0 h 171"/>
                <a:gd name="T14" fmla="*/ 0 w 454"/>
                <a:gd name="T15" fmla="*/ 0 h 171"/>
                <a:gd name="T16" fmla="*/ 0 w 454"/>
                <a:gd name="T17" fmla="*/ 171 h 171"/>
                <a:gd name="T18" fmla="*/ 454 w 454"/>
                <a:gd name="T19" fmla="*/ 171 h 171"/>
                <a:gd name="T20" fmla="*/ 454 w 454"/>
                <a:gd name="T21" fmla="*/ 0 h 171"/>
                <a:gd name="T22" fmla="*/ 435 w 454"/>
                <a:gd name="T23" fmla="*/ 0 h 171"/>
                <a:gd name="T24" fmla="*/ 294 w 454"/>
                <a:gd name="T25" fmla="*/ 0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54" h="171">
                  <a:moveTo>
                    <a:pt x="294" y="0"/>
                  </a:moveTo>
                  <a:lnTo>
                    <a:pt x="275" y="0"/>
                  </a:lnTo>
                  <a:lnTo>
                    <a:pt x="275" y="19"/>
                  </a:lnTo>
                  <a:lnTo>
                    <a:pt x="180" y="19"/>
                  </a:lnTo>
                  <a:lnTo>
                    <a:pt x="180" y="0"/>
                  </a:lnTo>
                  <a:lnTo>
                    <a:pt x="161" y="0"/>
                  </a:lnTo>
                  <a:lnTo>
                    <a:pt x="19" y="0"/>
                  </a:lnTo>
                  <a:lnTo>
                    <a:pt x="0" y="0"/>
                  </a:lnTo>
                  <a:lnTo>
                    <a:pt x="0" y="171"/>
                  </a:lnTo>
                  <a:lnTo>
                    <a:pt x="454" y="171"/>
                  </a:lnTo>
                  <a:lnTo>
                    <a:pt x="454" y="0"/>
                  </a:lnTo>
                  <a:lnTo>
                    <a:pt x="435" y="0"/>
                  </a:lnTo>
                  <a:lnTo>
                    <a:pt x="294" y="0"/>
                  </a:lnTo>
                  <a:close/>
                </a:path>
              </a:pathLst>
            </a:custGeom>
            <a:solidFill>
              <a:srgbClr val="323232"/>
            </a:solidFill>
            <a:ln>
              <a:noFill/>
            </a:ln>
          </p:spPr>
          <p:txBody>
            <a:bodyPr vert="horz" wrap="square" lIns="91440" tIns="45720" rIns="91440" bIns="45720" numCol="1" anchor="t" anchorCtr="0" compatLnSpc="1"/>
            <a:lstStyle/>
            <a:p>
              <a:endParaRPr lang="zh-CN" altLang="en-US"/>
            </a:p>
          </p:txBody>
        </p:sp>
        <p:sp>
          <p:nvSpPr>
            <p:cNvPr id="20" name="Freeform 75"/>
            <p:cNvSpPr>
              <a:spLocks noEditPoints="1"/>
            </p:cNvSpPr>
            <p:nvPr/>
          </p:nvSpPr>
          <p:spPr bwMode="auto">
            <a:xfrm>
              <a:off x="14767898" y="4742808"/>
              <a:ext cx="720725" cy="346075"/>
            </a:xfrm>
            <a:custGeom>
              <a:avLst/>
              <a:gdLst>
                <a:gd name="T0" fmla="*/ 294 w 454"/>
                <a:gd name="T1" fmla="*/ 48 h 218"/>
                <a:gd name="T2" fmla="*/ 294 w 454"/>
                <a:gd name="T3" fmla="*/ 0 h 218"/>
                <a:gd name="T4" fmla="*/ 161 w 454"/>
                <a:gd name="T5" fmla="*/ 0 h 218"/>
                <a:gd name="T6" fmla="*/ 161 w 454"/>
                <a:gd name="T7" fmla="*/ 48 h 218"/>
                <a:gd name="T8" fmla="*/ 0 w 454"/>
                <a:gd name="T9" fmla="*/ 48 h 218"/>
                <a:gd name="T10" fmla="*/ 0 w 454"/>
                <a:gd name="T11" fmla="*/ 218 h 218"/>
                <a:gd name="T12" fmla="*/ 19 w 454"/>
                <a:gd name="T13" fmla="*/ 218 h 218"/>
                <a:gd name="T14" fmla="*/ 161 w 454"/>
                <a:gd name="T15" fmla="*/ 218 h 218"/>
                <a:gd name="T16" fmla="*/ 180 w 454"/>
                <a:gd name="T17" fmla="*/ 218 h 218"/>
                <a:gd name="T18" fmla="*/ 180 w 454"/>
                <a:gd name="T19" fmla="*/ 199 h 218"/>
                <a:gd name="T20" fmla="*/ 275 w 454"/>
                <a:gd name="T21" fmla="*/ 199 h 218"/>
                <a:gd name="T22" fmla="*/ 275 w 454"/>
                <a:gd name="T23" fmla="*/ 218 h 218"/>
                <a:gd name="T24" fmla="*/ 294 w 454"/>
                <a:gd name="T25" fmla="*/ 218 h 218"/>
                <a:gd name="T26" fmla="*/ 435 w 454"/>
                <a:gd name="T27" fmla="*/ 218 h 218"/>
                <a:gd name="T28" fmla="*/ 454 w 454"/>
                <a:gd name="T29" fmla="*/ 218 h 218"/>
                <a:gd name="T30" fmla="*/ 454 w 454"/>
                <a:gd name="T31" fmla="*/ 48 h 218"/>
                <a:gd name="T32" fmla="*/ 294 w 454"/>
                <a:gd name="T33" fmla="*/ 48 h 218"/>
                <a:gd name="T34" fmla="*/ 180 w 454"/>
                <a:gd name="T35" fmla="*/ 19 h 218"/>
                <a:gd name="T36" fmla="*/ 275 w 454"/>
                <a:gd name="T37" fmla="*/ 19 h 218"/>
                <a:gd name="T38" fmla="*/ 275 w 454"/>
                <a:gd name="T39" fmla="*/ 48 h 218"/>
                <a:gd name="T40" fmla="*/ 180 w 454"/>
                <a:gd name="T41" fmla="*/ 48 h 218"/>
                <a:gd name="T42" fmla="*/ 180 w 454"/>
                <a:gd name="T43" fmla="*/ 19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54" h="218">
                  <a:moveTo>
                    <a:pt x="294" y="48"/>
                  </a:moveTo>
                  <a:lnTo>
                    <a:pt x="294" y="0"/>
                  </a:lnTo>
                  <a:lnTo>
                    <a:pt x="161" y="0"/>
                  </a:lnTo>
                  <a:lnTo>
                    <a:pt x="161" y="48"/>
                  </a:lnTo>
                  <a:lnTo>
                    <a:pt x="0" y="48"/>
                  </a:lnTo>
                  <a:lnTo>
                    <a:pt x="0" y="218"/>
                  </a:lnTo>
                  <a:lnTo>
                    <a:pt x="19" y="218"/>
                  </a:lnTo>
                  <a:lnTo>
                    <a:pt x="161" y="218"/>
                  </a:lnTo>
                  <a:lnTo>
                    <a:pt x="180" y="218"/>
                  </a:lnTo>
                  <a:lnTo>
                    <a:pt x="180" y="199"/>
                  </a:lnTo>
                  <a:lnTo>
                    <a:pt x="275" y="199"/>
                  </a:lnTo>
                  <a:lnTo>
                    <a:pt x="275" y="218"/>
                  </a:lnTo>
                  <a:lnTo>
                    <a:pt x="294" y="218"/>
                  </a:lnTo>
                  <a:lnTo>
                    <a:pt x="435" y="218"/>
                  </a:lnTo>
                  <a:lnTo>
                    <a:pt x="454" y="218"/>
                  </a:lnTo>
                  <a:lnTo>
                    <a:pt x="454" y="48"/>
                  </a:lnTo>
                  <a:lnTo>
                    <a:pt x="294" y="48"/>
                  </a:lnTo>
                  <a:close/>
                  <a:moveTo>
                    <a:pt x="180" y="19"/>
                  </a:moveTo>
                  <a:lnTo>
                    <a:pt x="275" y="19"/>
                  </a:lnTo>
                  <a:lnTo>
                    <a:pt x="275" y="48"/>
                  </a:lnTo>
                  <a:lnTo>
                    <a:pt x="180" y="48"/>
                  </a:lnTo>
                  <a:lnTo>
                    <a:pt x="180" y="19"/>
                  </a:lnTo>
                  <a:close/>
                </a:path>
              </a:pathLst>
            </a:custGeom>
            <a:solidFill>
              <a:srgbClr val="323232"/>
            </a:solidFill>
            <a:ln>
              <a:noFill/>
            </a:ln>
          </p:spPr>
          <p:txBody>
            <a:bodyPr vert="horz" wrap="square" lIns="91440" tIns="45720" rIns="91440" bIns="45720" numCol="1" anchor="t" anchorCtr="0" compatLnSpc="1"/>
            <a:lstStyle/>
            <a:p>
              <a:endParaRPr lang="zh-CN" altLang="en-US"/>
            </a:p>
          </p:txBody>
        </p:sp>
      </p:grpSp>
      <p:sp>
        <p:nvSpPr>
          <p:cNvPr id="26" name="文本框 25"/>
          <p:cNvSpPr txBox="1"/>
          <p:nvPr/>
        </p:nvSpPr>
        <p:spPr>
          <a:xfrm>
            <a:off x="6518174" y="3668595"/>
            <a:ext cx="2032915" cy="460375"/>
          </a:xfrm>
          <a:prstGeom prst="rect">
            <a:avLst/>
          </a:prstGeom>
          <a:noFill/>
        </p:spPr>
        <p:txBody>
          <a:bodyPr wrap="square" rtlCol="0">
            <a:spAutoFit/>
          </a:bodyPr>
          <a:lstStyle>
            <a:defPPr>
              <a:defRPr lang="zh-CN"/>
            </a:defPPr>
            <a:lvl1pPr>
              <a:lnSpc>
                <a:spcPct val="120000"/>
              </a:lnSpc>
              <a:defRPr sz="2400" b="1">
                <a:solidFill>
                  <a:srgbClr val="064868"/>
                </a:solidFill>
                <a:latin typeface="造字工房悦黑体验版常规体" pitchFamily="50" charset="-122"/>
                <a:ea typeface="造字工房悦黑体验版常规体" pitchFamily="50" charset="-122"/>
              </a:defRPr>
            </a:lvl1pPr>
          </a:lstStyle>
          <a:p>
            <a:pPr algn="ctr"/>
            <a:r>
              <a:rPr lang="en-US" altLang="zh-CN" sz="2000" dirty="0">
                <a:solidFill>
                  <a:srgbClr val="323232"/>
                </a:solidFill>
                <a:latin typeface="Hiragino Sans GB W3" panose="020B0300000000000000" pitchFamily="34" charset="-122"/>
                <a:ea typeface="Hiragino Sans GB W3" panose="020B0300000000000000" pitchFamily="34" charset="-122"/>
              </a:rPr>
              <a:t>3</a:t>
            </a:r>
            <a:endParaRPr lang="zh-CN" altLang="en-US" sz="2000" dirty="0">
              <a:solidFill>
                <a:srgbClr val="323232"/>
              </a:solidFill>
              <a:latin typeface="Hiragino Sans GB W3" panose="020B0300000000000000" pitchFamily="34" charset="-122"/>
              <a:ea typeface="Hiragino Sans GB W3" panose="020B0300000000000000" pitchFamily="34" charset="-122"/>
            </a:endParaRPr>
          </a:p>
        </p:txBody>
      </p:sp>
      <p:sp>
        <p:nvSpPr>
          <p:cNvPr id="5" name="圆角矩形 4"/>
          <p:cNvSpPr/>
          <p:nvPr/>
        </p:nvSpPr>
        <p:spPr>
          <a:xfrm>
            <a:off x="3622340" y="2412179"/>
            <a:ext cx="2064776" cy="2064776"/>
          </a:xfrm>
          <a:prstGeom prst="roundRect">
            <a:avLst>
              <a:gd name="adj" fmla="val 2381"/>
            </a:avLst>
          </a:prstGeom>
          <a:noFill/>
          <a:ln w="9525">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5" name="组合 14"/>
          <p:cNvGrpSpPr/>
          <p:nvPr/>
        </p:nvGrpSpPr>
        <p:grpSpPr>
          <a:xfrm>
            <a:off x="4249122" y="2725313"/>
            <a:ext cx="811213" cy="660400"/>
            <a:chOff x="5057775" y="5124451"/>
            <a:chExt cx="811213" cy="660400"/>
          </a:xfrm>
          <a:solidFill>
            <a:srgbClr val="323232"/>
          </a:solidFill>
        </p:grpSpPr>
        <p:sp>
          <p:nvSpPr>
            <p:cNvPr id="8" name="Freeform 48"/>
            <p:cNvSpPr/>
            <p:nvPr/>
          </p:nvSpPr>
          <p:spPr bwMode="auto">
            <a:xfrm>
              <a:off x="5162550" y="5245101"/>
              <a:ext cx="706438" cy="539750"/>
            </a:xfrm>
            <a:custGeom>
              <a:avLst/>
              <a:gdLst>
                <a:gd name="T0" fmla="*/ 402 w 445"/>
                <a:gd name="T1" fmla="*/ 0 h 340"/>
                <a:gd name="T2" fmla="*/ 379 w 445"/>
                <a:gd name="T3" fmla="*/ 0 h 340"/>
                <a:gd name="T4" fmla="*/ 360 w 445"/>
                <a:gd name="T5" fmla="*/ 0 h 340"/>
                <a:gd name="T6" fmla="*/ 324 w 445"/>
                <a:gd name="T7" fmla="*/ 0 h 340"/>
                <a:gd name="T8" fmla="*/ 0 w 445"/>
                <a:gd name="T9" fmla="*/ 0 h 340"/>
                <a:gd name="T10" fmla="*/ 0 w 445"/>
                <a:gd name="T11" fmla="*/ 11 h 340"/>
                <a:gd name="T12" fmla="*/ 0 w 445"/>
                <a:gd name="T13" fmla="*/ 246 h 340"/>
                <a:gd name="T14" fmla="*/ 0 w 445"/>
                <a:gd name="T15" fmla="*/ 265 h 340"/>
                <a:gd name="T16" fmla="*/ 0 w 445"/>
                <a:gd name="T17" fmla="*/ 272 h 340"/>
                <a:gd name="T18" fmla="*/ 0 w 445"/>
                <a:gd name="T19" fmla="*/ 340 h 340"/>
                <a:gd name="T20" fmla="*/ 445 w 445"/>
                <a:gd name="T21" fmla="*/ 340 h 340"/>
                <a:gd name="T22" fmla="*/ 445 w 445"/>
                <a:gd name="T23" fmla="*/ 0 h 340"/>
                <a:gd name="T24" fmla="*/ 402 w 445"/>
                <a:gd name="T25" fmla="*/ 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5" h="340">
                  <a:moveTo>
                    <a:pt x="402" y="0"/>
                  </a:moveTo>
                  <a:lnTo>
                    <a:pt x="379" y="0"/>
                  </a:lnTo>
                  <a:lnTo>
                    <a:pt x="360" y="0"/>
                  </a:lnTo>
                  <a:lnTo>
                    <a:pt x="324" y="0"/>
                  </a:lnTo>
                  <a:lnTo>
                    <a:pt x="0" y="0"/>
                  </a:lnTo>
                  <a:lnTo>
                    <a:pt x="0" y="11"/>
                  </a:lnTo>
                  <a:lnTo>
                    <a:pt x="0" y="246"/>
                  </a:lnTo>
                  <a:lnTo>
                    <a:pt x="0" y="265"/>
                  </a:lnTo>
                  <a:lnTo>
                    <a:pt x="0" y="272"/>
                  </a:lnTo>
                  <a:lnTo>
                    <a:pt x="0" y="340"/>
                  </a:lnTo>
                  <a:lnTo>
                    <a:pt x="445" y="340"/>
                  </a:lnTo>
                  <a:lnTo>
                    <a:pt x="445" y="0"/>
                  </a:lnTo>
                  <a:lnTo>
                    <a:pt x="402"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 name="Freeform 49"/>
            <p:cNvSpPr/>
            <p:nvPr/>
          </p:nvSpPr>
          <p:spPr bwMode="auto">
            <a:xfrm>
              <a:off x="5057775" y="5124451"/>
              <a:ext cx="706438" cy="541338"/>
            </a:xfrm>
            <a:custGeom>
              <a:avLst/>
              <a:gdLst>
                <a:gd name="T0" fmla="*/ 426 w 445"/>
                <a:gd name="T1" fmla="*/ 57 h 341"/>
                <a:gd name="T2" fmla="*/ 445 w 445"/>
                <a:gd name="T3" fmla="*/ 57 h 341"/>
                <a:gd name="T4" fmla="*/ 445 w 445"/>
                <a:gd name="T5" fmla="*/ 0 h 341"/>
                <a:gd name="T6" fmla="*/ 0 w 445"/>
                <a:gd name="T7" fmla="*/ 0 h 341"/>
                <a:gd name="T8" fmla="*/ 0 w 445"/>
                <a:gd name="T9" fmla="*/ 341 h 341"/>
                <a:gd name="T10" fmla="*/ 47 w 445"/>
                <a:gd name="T11" fmla="*/ 341 h 341"/>
                <a:gd name="T12" fmla="*/ 47 w 445"/>
                <a:gd name="T13" fmla="*/ 322 h 341"/>
                <a:gd name="T14" fmla="*/ 47 w 445"/>
                <a:gd name="T15" fmla="*/ 57 h 341"/>
                <a:gd name="T16" fmla="*/ 390 w 445"/>
                <a:gd name="T17" fmla="*/ 57 h 341"/>
                <a:gd name="T18" fmla="*/ 426 w 445"/>
                <a:gd name="T19" fmla="*/ 57 h 3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45" h="341">
                  <a:moveTo>
                    <a:pt x="426" y="57"/>
                  </a:moveTo>
                  <a:lnTo>
                    <a:pt x="445" y="57"/>
                  </a:lnTo>
                  <a:lnTo>
                    <a:pt x="445" y="0"/>
                  </a:lnTo>
                  <a:lnTo>
                    <a:pt x="0" y="0"/>
                  </a:lnTo>
                  <a:lnTo>
                    <a:pt x="0" y="341"/>
                  </a:lnTo>
                  <a:lnTo>
                    <a:pt x="47" y="341"/>
                  </a:lnTo>
                  <a:lnTo>
                    <a:pt x="47" y="322"/>
                  </a:lnTo>
                  <a:lnTo>
                    <a:pt x="47" y="57"/>
                  </a:lnTo>
                  <a:lnTo>
                    <a:pt x="390" y="57"/>
                  </a:lnTo>
                  <a:lnTo>
                    <a:pt x="426" y="57"/>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sp>
        <p:nvSpPr>
          <p:cNvPr id="25" name="文本框 24"/>
          <p:cNvSpPr txBox="1"/>
          <p:nvPr/>
        </p:nvSpPr>
        <p:spPr>
          <a:xfrm>
            <a:off x="3638271" y="3668595"/>
            <a:ext cx="2032915" cy="460375"/>
          </a:xfrm>
          <a:prstGeom prst="rect">
            <a:avLst/>
          </a:prstGeom>
          <a:noFill/>
        </p:spPr>
        <p:txBody>
          <a:bodyPr wrap="square" rtlCol="0">
            <a:spAutoFit/>
          </a:bodyPr>
          <a:lstStyle>
            <a:defPPr>
              <a:defRPr lang="zh-CN"/>
            </a:defPPr>
            <a:lvl1pPr>
              <a:lnSpc>
                <a:spcPct val="120000"/>
              </a:lnSpc>
              <a:defRPr sz="2400" b="1">
                <a:solidFill>
                  <a:srgbClr val="064868"/>
                </a:solidFill>
                <a:latin typeface="造字工房悦黑体验版常规体" pitchFamily="50" charset="-122"/>
                <a:ea typeface="造字工房悦黑体验版常规体" pitchFamily="50" charset="-122"/>
              </a:defRPr>
            </a:lvl1pPr>
          </a:lstStyle>
          <a:p>
            <a:pPr algn="ctr"/>
            <a:r>
              <a:rPr lang="en-US" altLang="zh-CN" sz="2000" dirty="0">
                <a:solidFill>
                  <a:srgbClr val="323232"/>
                </a:solidFill>
                <a:latin typeface="Hiragino Sans GB W3" panose="020B0300000000000000" pitchFamily="34" charset="-122"/>
                <a:ea typeface="Hiragino Sans GB W3" panose="020B0300000000000000" pitchFamily="34" charset="-122"/>
              </a:rPr>
              <a:t>2</a:t>
            </a:r>
            <a:endParaRPr lang="zh-CN" altLang="en-US" sz="2000" dirty="0">
              <a:solidFill>
                <a:srgbClr val="323232"/>
              </a:solidFill>
              <a:latin typeface="Hiragino Sans GB W3" panose="020B0300000000000000" pitchFamily="34" charset="-122"/>
              <a:ea typeface="Hiragino Sans GB W3" panose="020B0300000000000000" pitchFamily="34" charset="-122"/>
            </a:endParaRPr>
          </a:p>
        </p:txBody>
      </p:sp>
      <p:cxnSp>
        <p:nvCxnSpPr>
          <p:cNvPr id="32" name="直接连接符 31"/>
          <p:cNvCxnSpPr/>
          <p:nvPr/>
        </p:nvCxnSpPr>
        <p:spPr>
          <a:xfrm>
            <a:off x="1547237" y="4224384"/>
            <a:ext cx="455176" cy="0"/>
          </a:xfrm>
          <a:prstGeom prst="line">
            <a:avLst/>
          </a:prstGeom>
          <a:ln w="19050">
            <a:solidFill>
              <a:srgbClr val="323232"/>
            </a:solidFil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nvCxnSpPr>
        <p:spPr>
          <a:xfrm>
            <a:off x="4427140" y="4224384"/>
            <a:ext cx="455176" cy="0"/>
          </a:xfrm>
          <a:prstGeom prst="line">
            <a:avLst/>
          </a:prstGeom>
          <a:ln w="19050">
            <a:solidFill>
              <a:srgbClr val="323232"/>
            </a:solidFill>
          </a:ln>
        </p:spPr>
        <p:style>
          <a:lnRef idx="1">
            <a:schemeClr val="accent1"/>
          </a:lnRef>
          <a:fillRef idx="0">
            <a:schemeClr val="accent1"/>
          </a:fillRef>
          <a:effectRef idx="0">
            <a:schemeClr val="accent1"/>
          </a:effectRef>
          <a:fontRef idx="minor">
            <a:schemeClr val="tx1"/>
          </a:fontRef>
        </p:style>
      </p:cxnSp>
      <p:cxnSp>
        <p:nvCxnSpPr>
          <p:cNvPr id="34" name="直接连接符 33"/>
          <p:cNvCxnSpPr/>
          <p:nvPr/>
        </p:nvCxnSpPr>
        <p:spPr>
          <a:xfrm>
            <a:off x="7307043" y="4224384"/>
            <a:ext cx="455176" cy="0"/>
          </a:xfrm>
          <a:prstGeom prst="line">
            <a:avLst/>
          </a:prstGeom>
          <a:ln w="19050">
            <a:solidFill>
              <a:srgbClr val="323232"/>
            </a:solidFill>
          </a:ln>
        </p:spPr>
        <p:style>
          <a:lnRef idx="1">
            <a:schemeClr val="accent1"/>
          </a:lnRef>
          <a:fillRef idx="0">
            <a:schemeClr val="accent1"/>
          </a:fillRef>
          <a:effectRef idx="0">
            <a:schemeClr val="accent1"/>
          </a:effectRef>
          <a:fontRef idx="minor">
            <a:schemeClr val="tx1"/>
          </a:fontRef>
        </p:style>
      </p:cxnSp>
      <p:sp>
        <p:nvSpPr>
          <p:cNvPr id="36" name="矩形 35"/>
          <p:cNvSpPr/>
          <p:nvPr/>
        </p:nvSpPr>
        <p:spPr>
          <a:xfrm>
            <a:off x="2002566" y="1333478"/>
            <a:ext cx="5206386" cy="607695"/>
          </a:xfrm>
          <a:prstGeom prst="rect">
            <a:avLst/>
          </a:prstGeom>
          <a:noFill/>
        </p:spPr>
        <p:txBody>
          <a:bodyPr wrap="square" rtlCol="0">
            <a:spAutoFit/>
          </a:bodyPr>
          <a:lstStyle/>
          <a:p>
            <a:pPr algn="ctr">
              <a:lnSpc>
                <a:spcPct val="120000"/>
              </a:lnSpc>
            </a:pPr>
            <a:r>
              <a:rPr lang="en-US" altLang="zh-CN" sz="2800" b="1" dirty="0">
                <a:solidFill>
                  <a:srgbClr val="323232"/>
                </a:solidFill>
                <a:latin typeface="Hiragino Sans GB W3" panose="020B0300000000000000" pitchFamily="34" charset="-122"/>
                <a:ea typeface="Hiragino Sans GB W3" panose="020B0300000000000000" pitchFamily="34" charset="-122"/>
              </a:rPr>
              <a:t>Obectives</a:t>
            </a:r>
            <a:endParaRPr lang="en-US" altLang="zh-CN" sz="2800" b="1" dirty="0">
              <a:solidFill>
                <a:srgbClr val="323232"/>
              </a:solidFill>
              <a:latin typeface="Hiragino Sans GB W3" panose="020B0300000000000000" pitchFamily="34" charset="-122"/>
              <a:ea typeface="Hiragino Sans GB W3" panose="020B0300000000000000" pitchFamily="34" charset="-122"/>
            </a:endParaRPr>
          </a:p>
        </p:txBody>
      </p:sp>
      <p:sp>
        <p:nvSpPr>
          <p:cNvPr id="41" name="矩形 40"/>
          <p:cNvSpPr/>
          <p:nvPr/>
        </p:nvSpPr>
        <p:spPr>
          <a:xfrm>
            <a:off x="3436058" y="4790089"/>
            <a:ext cx="2447858" cy="1106805"/>
          </a:xfrm>
          <a:prstGeom prst="rect">
            <a:avLst/>
          </a:prstGeom>
          <a:noFill/>
        </p:spPr>
        <p:txBody>
          <a:bodyPr wrap="square" rtlCol="0">
            <a:spAutoFit/>
          </a:bodyPr>
          <a:lstStyle/>
          <a:p>
            <a:pPr algn="ctr">
              <a:lnSpc>
                <a:spcPct val="150000"/>
              </a:lnSpc>
            </a:pPr>
            <a:r>
              <a:rPr lang="en-US" altLang="zh-CN" sz="1100" dirty="0">
                <a:solidFill>
                  <a:srgbClr val="323232"/>
                </a:solidFill>
                <a:latin typeface="造字工房悦黑体验版常规体" pitchFamily="50" charset="-122"/>
                <a:ea typeface="造字工房悦黑体验版常规体" pitchFamily="50" charset="-122"/>
              </a:rPr>
              <a:t>Stable and easy to operate database is used to store data, realize online modification and reading, and offline storage.</a:t>
            </a:r>
            <a:endParaRPr lang="en-US" altLang="zh-CN" sz="1100" dirty="0">
              <a:solidFill>
                <a:srgbClr val="323232"/>
              </a:solidFill>
              <a:latin typeface="造字工房悦黑体验版常规体" pitchFamily="50" charset="-122"/>
              <a:ea typeface="造字工房悦黑体验版常规体" pitchFamily="50" charset="-122"/>
            </a:endParaRPr>
          </a:p>
        </p:txBody>
      </p:sp>
      <p:sp>
        <p:nvSpPr>
          <p:cNvPr id="42" name="矩形 41"/>
          <p:cNvSpPr/>
          <p:nvPr/>
        </p:nvSpPr>
        <p:spPr>
          <a:xfrm>
            <a:off x="6313332" y="4790089"/>
            <a:ext cx="2447858" cy="1360805"/>
          </a:xfrm>
          <a:prstGeom prst="rect">
            <a:avLst/>
          </a:prstGeom>
          <a:noFill/>
        </p:spPr>
        <p:txBody>
          <a:bodyPr wrap="square" rtlCol="0">
            <a:spAutoFit/>
          </a:bodyPr>
          <a:lstStyle/>
          <a:p>
            <a:pPr algn="ctr">
              <a:lnSpc>
                <a:spcPct val="150000"/>
              </a:lnSpc>
            </a:pPr>
            <a:r>
              <a:rPr lang="en-US" altLang="zh-CN" sz="1100" dirty="0">
                <a:solidFill>
                  <a:srgbClr val="323232"/>
                </a:solidFill>
                <a:latin typeface="造字工房悦黑体验版常规体" pitchFamily="50" charset="-122"/>
                <a:ea typeface="造字工房悦黑体验版常规体" pitchFamily="50" charset="-122"/>
              </a:rPr>
              <a:t>The number of codes is reasonable and ingenious, the running burden is reduced, and the fast running and responding programs are realized.</a:t>
            </a:r>
            <a:endParaRPr lang="en-US" altLang="zh-CN" sz="1100" dirty="0">
              <a:solidFill>
                <a:srgbClr val="323232"/>
              </a:solidFill>
              <a:latin typeface="造字工房悦黑体验版常规体" pitchFamily="50" charset="-122"/>
              <a:ea typeface="造字工房悦黑体验版常规体" pitchFamily="50" charset="-122"/>
            </a:endParaRPr>
          </a:p>
        </p:txBody>
      </p:sp>
      <p:sp>
        <p:nvSpPr>
          <p:cNvPr id="48" name="矩形 47"/>
          <p:cNvSpPr/>
          <p:nvPr/>
        </p:nvSpPr>
        <p:spPr>
          <a:xfrm>
            <a:off x="0" y="6057900"/>
            <a:ext cx="12192000" cy="800100"/>
          </a:xfrm>
          <a:prstGeom prst="rect">
            <a:avLst/>
          </a:prstGeom>
          <a:solidFill>
            <a:srgbClr val="3232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52" name="组合 51"/>
          <p:cNvGrpSpPr/>
          <p:nvPr/>
        </p:nvGrpSpPr>
        <p:grpSpPr>
          <a:xfrm>
            <a:off x="5881298" y="6243248"/>
            <a:ext cx="429404" cy="429404"/>
            <a:chOff x="5807242" y="6169192"/>
            <a:chExt cx="577516" cy="577516"/>
          </a:xfrm>
        </p:grpSpPr>
        <p:sp>
          <p:nvSpPr>
            <p:cNvPr id="50" name="椭圆 49"/>
            <p:cNvSpPr/>
            <p:nvPr/>
          </p:nvSpPr>
          <p:spPr>
            <a:xfrm rot="5400000">
              <a:off x="5807242" y="6169192"/>
              <a:ext cx="577516" cy="577516"/>
            </a:xfrm>
            <a:prstGeom prst="ellipse">
              <a:avLst/>
            </a:prstGeom>
            <a:solidFill>
              <a:srgbClr val="323232"/>
            </a:solid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1" name="半闭框 50"/>
            <p:cNvSpPr/>
            <p:nvPr/>
          </p:nvSpPr>
          <p:spPr>
            <a:xfrm rot="13317017">
              <a:off x="5958625" y="6282475"/>
              <a:ext cx="274750" cy="274750"/>
            </a:xfrm>
            <a:prstGeom prst="halfFrame">
              <a:avLst>
                <a:gd name="adj1" fmla="val 18722"/>
                <a:gd name="adj2" fmla="val 18036"/>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tx1"/>
                </a:solidFill>
              </a:endParaRPr>
            </a:p>
          </p:txBody>
        </p:sp>
      </p:grpSp>
      <p:sp>
        <p:nvSpPr>
          <p:cNvPr id="53" name="矩形 52"/>
          <p:cNvSpPr/>
          <p:nvPr/>
        </p:nvSpPr>
        <p:spPr>
          <a:xfrm>
            <a:off x="558784" y="4790089"/>
            <a:ext cx="2447858" cy="852805"/>
          </a:xfrm>
          <a:prstGeom prst="rect">
            <a:avLst/>
          </a:prstGeom>
          <a:noFill/>
        </p:spPr>
        <p:txBody>
          <a:bodyPr wrap="square" rtlCol="0">
            <a:spAutoFit/>
          </a:bodyPr>
          <a:lstStyle/>
          <a:p>
            <a:pPr algn="ctr">
              <a:lnSpc>
                <a:spcPct val="150000"/>
              </a:lnSpc>
            </a:pPr>
            <a:r>
              <a:rPr lang="en-US" altLang="zh-CN" sz="1100" dirty="0">
                <a:solidFill>
                  <a:srgbClr val="323232"/>
                </a:solidFill>
                <a:latin typeface="造字工房悦黑体验版常规体" pitchFamily="50" charset="-122"/>
                <a:ea typeface="造字工房悦黑体验版常规体" pitchFamily="50" charset="-122"/>
              </a:rPr>
              <a:t>Simple interface, easy to operate and improve user experience.</a:t>
            </a:r>
            <a:endParaRPr lang="en-US" altLang="zh-CN" sz="1100" dirty="0">
              <a:solidFill>
                <a:srgbClr val="323232"/>
              </a:solidFill>
              <a:latin typeface="造字工房悦黑体验版常规体" pitchFamily="50" charset="-122"/>
              <a:ea typeface="造字工房悦黑体验版常规体" pitchFamily="50" charset="-122"/>
            </a:endParaRPr>
          </a:p>
        </p:txBody>
      </p:sp>
    </p:spTree>
  </p:cSld>
  <p:clrMapOvr>
    <a:masterClrMapping/>
  </p:clrMapOvr>
  <p:transition spd="slow"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75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75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750"/>
                                        <p:tgtEl>
                                          <p:spTgt spid="6"/>
                                        </p:tgtEl>
                                      </p:cBhvr>
                                    </p:animEffect>
                                  </p:childTnLst>
                                </p:cTn>
                              </p:par>
                              <p:par>
                                <p:cTn id="14" presetID="12" presetClass="entr" presetSubtype="4" fill="hold" nodeType="withEffect">
                                  <p:stCondLst>
                                    <p:cond delay="500"/>
                                  </p:stCondLst>
                                  <p:childTnLst>
                                    <p:set>
                                      <p:cBhvr>
                                        <p:cTn id="15" dur="1" fill="hold">
                                          <p:stCondLst>
                                            <p:cond delay="0"/>
                                          </p:stCondLst>
                                        </p:cTn>
                                        <p:tgtEl>
                                          <p:spTgt spid="10"/>
                                        </p:tgtEl>
                                        <p:attrNameLst>
                                          <p:attrName>style.visibility</p:attrName>
                                        </p:attrNameLst>
                                      </p:cBhvr>
                                      <p:to>
                                        <p:strVal val="visible"/>
                                      </p:to>
                                    </p:set>
                                    <p:anim calcmode="lin" valueType="num">
                                      <p:cBhvr additive="base">
                                        <p:cTn id="16" dur="750"/>
                                        <p:tgtEl>
                                          <p:spTgt spid="10"/>
                                        </p:tgtEl>
                                        <p:attrNameLst>
                                          <p:attrName>ppt_y</p:attrName>
                                        </p:attrNameLst>
                                      </p:cBhvr>
                                      <p:tavLst>
                                        <p:tav tm="0">
                                          <p:val>
                                            <p:strVal val="#ppt_y+#ppt_h*1.125000"/>
                                          </p:val>
                                        </p:tav>
                                        <p:tav tm="100000">
                                          <p:val>
                                            <p:strVal val="#ppt_y"/>
                                          </p:val>
                                        </p:tav>
                                      </p:tavLst>
                                    </p:anim>
                                    <p:animEffect transition="in" filter="wipe(up)">
                                      <p:cBhvr>
                                        <p:cTn id="17" dur="750"/>
                                        <p:tgtEl>
                                          <p:spTgt spid="10"/>
                                        </p:tgtEl>
                                      </p:cBhvr>
                                    </p:animEffect>
                                  </p:childTnLst>
                                </p:cTn>
                              </p:par>
                              <p:par>
                                <p:cTn id="18" presetID="12" presetClass="entr" presetSubtype="4" fill="hold" nodeType="withEffect">
                                  <p:stCondLst>
                                    <p:cond delay="500"/>
                                  </p:stCondLst>
                                  <p:childTnLst>
                                    <p:set>
                                      <p:cBhvr>
                                        <p:cTn id="19" dur="1" fill="hold">
                                          <p:stCondLst>
                                            <p:cond delay="0"/>
                                          </p:stCondLst>
                                        </p:cTn>
                                        <p:tgtEl>
                                          <p:spTgt spid="15"/>
                                        </p:tgtEl>
                                        <p:attrNameLst>
                                          <p:attrName>style.visibility</p:attrName>
                                        </p:attrNameLst>
                                      </p:cBhvr>
                                      <p:to>
                                        <p:strVal val="visible"/>
                                      </p:to>
                                    </p:set>
                                    <p:anim calcmode="lin" valueType="num">
                                      <p:cBhvr additive="base">
                                        <p:cTn id="20" dur="750"/>
                                        <p:tgtEl>
                                          <p:spTgt spid="15"/>
                                        </p:tgtEl>
                                        <p:attrNameLst>
                                          <p:attrName>ppt_y</p:attrName>
                                        </p:attrNameLst>
                                      </p:cBhvr>
                                      <p:tavLst>
                                        <p:tav tm="0">
                                          <p:val>
                                            <p:strVal val="#ppt_y+#ppt_h*1.125000"/>
                                          </p:val>
                                        </p:tav>
                                        <p:tav tm="100000">
                                          <p:val>
                                            <p:strVal val="#ppt_y"/>
                                          </p:val>
                                        </p:tav>
                                      </p:tavLst>
                                    </p:anim>
                                    <p:animEffect transition="in" filter="wipe(up)">
                                      <p:cBhvr>
                                        <p:cTn id="21" dur="750"/>
                                        <p:tgtEl>
                                          <p:spTgt spid="15"/>
                                        </p:tgtEl>
                                      </p:cBhvr>
                                    </p:animEffect>
                                  </p:childTnLst>
                                </p:cTn>
                              </p:par>
                              <p:par>
                                <p:cTn id="22" presetID="12" presetClass="entr" presetSubtype="4" fill="hold" nodeType="withEffect">
                                  <p:stCondLst>
                                    <p:cond delay="500"/>
                                  </p:stCondLst>
                                  <p:childTnLst>
                                    <p:set>
                                      <p:cBhvr>
                                        <p:cTn id="23" dur="1" fill="hold">
                                          <p:stCondLst>
                                            <p:cond delay="0"/>
                                          </p:stCondLst>
                                        </p:cTn>
                                        <p:tgtEl>
                                          <p:spTgt spid="22"/>
                                        </p:tgtEl>
                                        <p:attrNameLst>
                                          <p:attrName>style.visibility</p:attrName>
                                        </p:attrNameLst>
                                      </p:cBhvr>
                                      <p:to>
                                        <p:strVal val="visible"/>
                                      </p:to>
                                    </p:set>
                                    <p:anim calcmode="lin" valueType="num">
                                      <p:cBhvr additive="base">
                                        <p:cTn id="24" dur="750"/>
                                        <p:tgtEl>
                                          <p:spTgt spid="22"/>
                                        </p:tgtEl>
                                        <p:attrNameLst>
                                          <p:attrName>ppt_y</p:attrName>
                                        </p:attrNameLst>
                                      </p:cBhvr>
                                      <p:tavLst>
                                        <p:tav tm="0">
                                          <p:val>
                                            <p:strVal val="#ppt_y+#ppt_h*1.125000"/>
                                          </p:val>
                                        </p:tav>
                                        <p:tav tm="100000">
                                          <p:val>
                                            <p:strVal val="#ppt_y"/>
                                          </p:val>
                                        </p:tav>
                                      </p:tavLst>
                                    </p:anim>
                                    <p:animEffect transition="in" filter="wipe(up)">
                                      <p:cBhvr>
                                        <p:cTn id="25" dur="750"/>
                                        <p:tgtEl>
                                          <p:spTgt spid="22"/>
                                        </p:tgtEl>
                                      </p:cBhvr>
                                    </p:animEffect>
                                  </p:childTnLst>
                                </p:cTn>
                              </p:par>
                              <p:par>
                                <p:cTn id="26" presetID="12" presetClass="entr" presetSubtype="1" fill="hold" grpId="0" nodeType="withEffect">
                                  <p:stCondLst>
                                    <p:cond delay="1250"/>
                                  </p:stCondLst>
                                  <p:childTnLst>
                                    <p:set>
                                      <p:cBhvr>
                                        <p:cTn id="27" dur="1" fill="hold">
                                          <p:stCondLst>
                                            <p:cond delay="0"/>
                                          </p:stCondLst>
                                        </p:cTn>
                                        <p:tgtEl>
                                          <p:spTgt spid="24"/>
                                        </p:tgtEl>
                                        <p:attrNameLst>
                                          <p:attrName>style.visibility</p:attrName>
                                        </p:attrNameLst>
                                      </p:cBhvr>
                                      <p:to>
                                        <p:strVal val="visible"/>
                                      </p:to>
                                    </p:set>
                                    <p:anim calcmode="lin" valueType="num">
                                      <p:cBhvr additive="base">
                                        <p:cTn id="28" dur="750"/>
                                        <p:tgtEl>
                                          <p:spTgt spid="24"/>
                                        </p:tgtEl>
                                        <p:attrNameLst>
                                          <p:attrName>ppt_y</p:attrName>
                                        </p:attrNameLst>
                                      </p:cBhvr>
                                      <p:tavLst>
                                        <p:tav tm="0">
                                          <p:val>
                                            <p:strVal val="#ppt_y-#ppt_h*1.125000"/>
                                          </p:val>
                                        </p:tav>
                                        <p:tav tm="100000">
                                          <p:val>
                                            <p:strVal val="#ppt_y"/>
                                          </p:val>
                                        </p:tav>
                                      </p:tavLst>
                                    </p:anim>
                                    <p:animEffect transition="in" filter="wipe(down)">
                                      <p:cBhvr>
                                        <p:cTn id="29" dur="750"/>
                                        <p:tgtEl>
                                          <p:spTgt spid="24"/>
                                        </p:tgtEl>
                                      </p:cBhvr>
                                    </p:animEffect>
                                  </p:childTnLst>
                                </p:cTn>
                              </p:par>
                              <p:par>
                                <p:cTn id="30" presetID="12" presetClass="entr" presetSubtype="1" fill="hold" grpId="0" nodeType="withEffect">
                                  <p:stCondLst>
                                    <p:cond delay="1250"/>
                                  </p:stCondLst>
                                  <p:childTnLst>
                                    <p:set>
                                      <p:cBhvr>
                                        <p:cTn id="31" dur="1" fill="hold">
                                          <p:stCondLst>
                                            <p:cond delay="0"/>
                                          </p:stCondLst>
                                        </p:cTn>
                                        <p:tgtEl>
                                          <p:spTgt spid="25"/>
                                        </p:tgtEl>
                                        <p:attrNameLst>
                                          <p:attrName>style.visibility</p:attrName>
                                        </p:attrNameLst>
                                      </p:cBhvr>
                                      <p:to>
                                        <p:strVal val="visible"/>
                                      </p:to>
                                    </p:set>
                                    <p:anim calcmode="lin" valueType="num">
                                      <p:cBhvr additive="base">
                                        <p:cTn id="32" dur="750"/>
                                        <p:tgtEl>
                                          <p:spTgt spid="25"/>
                                        </p:tgtEl>
                                        <p:attrNameLst>
                                          <p:attrName>ppt_y</p:attrName>
                                        </p:attrNameLst>
                                      </p:cBhvr>
                                      <p:tavLst>
                                        <p:tav tm="0">
                                          <p:val>
                                            <p:strVal val="#ppt_y-#ppt_h*1.125000"/>
                                          </p:val>
                                        </p:tav>
                                        <p:tav tm="100000">
                                          <p:val>
                                            <p:strVal val="#ppt_y"/>
                                          </p:val>
                                        </p:tav>
                                      </p:tavLst>
                                    </p:anim>
                                    <p:animEffect transition="in" filter="wipe(down)">
                                      <p:cBhvr>
                                        <p:cTn id="33" dur="750"/>
                                        <p:tgtEl>
                                          <p:spTgt spid="25"/>
                                        </p:tgtEl>
                                      </p:cBhvr>
                                    </p:animEffect>
                                  </p:childTnLst>
                                </p:cTn>
                              </p:par>
                              <p:par>
                                <p:cTn id="34" presetID="12" presetClass="entr" presetSubtype="1" fill="hold" grpId="0" nodeType="withEffect">
                                  <p:stCondLst>
                                    <p:cond delay="1250"/>
                                  </p:stCondLst>
                                  <p:childTnLst>
                                    <p:set>
                                      <p:cBhvr>
                                        <p:cTn id="35" dur="1" fill="hold">
                                          <p:stCondLst>
                                            <p:cond delay="0"/>
                                          </p:stCondLst>
                                        </p:cTn>
                                        <p:tgtEl>
                                          <p:spTgt spid="26"/>
                                        </p:tgtEl>
                                        <p:attrNameLst>
                                          <p:attrName>style.visibility</p:attrName>
                                        </p:attrNameLst>
                                      </p:cBhvr>
                                      <p:to>
                                        <p:strVal val="visible"/>
                                      </p:to>
                                    </p:set>
                                    <p:anim calcmode="lin" valueType="num">
                                      <p:cBhvr additive="base">
                                        <p:cTn id="36" dur="750"/>
                                        <p:tgtEl>
                                          <p:spTgt spid="26"/>
                                        </p:tgtEl>
                                        <p:attrNameLst>
                                          <p:attrName>ppt_y</p:attrName>
                                        </p:attrNameLst>
                                      </p:cBhvr>
                                      <p:tavLst>
                                        <p:tav tm="0">
                                          <p:val>
                                            <p:strVal val="#ppt_y-#ppt_h*1.125000"/>
                                          </p:val>
                                        </p:tav>
                                        <p:tav tm="100000">
                                          <p:val>
                                            <p:strVal val="#ppt_y"/>
                                          </p:val>
                                        </p:tav>
                                      </p:tavLst>
                                    </p:anim>
                                    <p:animEffect transition="in" filter="wipe(down)">
                                      <p:cBhvr>
                                        <p:cTn id="37" dur="750"/>
                                        <p:tgtEl>
                                          <p:spTgt spid="26"/>
                                        </p:tgtEl>
                                      </p:cBhvr>
                                    </p:animEffect>
                                  </p:childTnLst>
                                </p:cTn>
                              </p:par>
                              <p:par>
                                <p:cTn id="38" presetID="16" presetClass="entr" presetSubtype="37" fill="hold" nodeType="withEffect">
                                  <p:stCondLst>
                                    <p:cond delay="2000"/>
                                  </p:stCondLst>
                                  <p:childTnLst>
                                    <p:set>
                                      <p:cBhvr>
                                        <p:cTn id="39" dur="1" fill="hold">
                                          <p:stCondLst>
                                            <p:cond delay="0"/>
                                          </p:stCondLst>
                                        </p:cTn>
                                        <p:tgtEl>
                                          <p:spTgt spid="32"/>
                                        </p:tgtEl>
                                        <p:attrNameLst>
                                          <p:attrName>style.visibility</p:attrName>
                                        </p:attrNameLst>
                                      </p:cBhvr>
                                      <p:to>
                                        <p:strVal val="visible"/>
                                      </p:to>
                                    </p:set>
                                    <p:animEffect transition="in" filter="barn(outVertical)">
                                      <p:cBhvr>
                                        <p:cTn id="40" dur="500"/>
                                        <p:tgtEl>
                                          <p:spTgt spid="32"/>
                                        </p:tgtEl>
                                      </p:cBhvr>
                                    </p:animEffect>
                                  </p:childTnLst>
                                </p:cTn>
                              </p:par>
                              <p:par>
                                <p:cTn id="41" presetID="16" presetClass="entr" presetSubtype="37" fill="hold" nodeType="withEffect">
                                  <p:stCondLst>
                                    <p:cond delay="2000"/>
                                  </p:stCondLst>
                                  <p:childTnLst>
                                    <p:set>
                                      <p:cBhvr>
                                        <p:cTn id="42" dur="1" fill="hold">
                                          <p:stCondLst>
                                            <p:cond delay="0"/>
                                          </p:stCondLst>
                                        </p:cTn>
                                        <p:tgtEl>
                                          <p:spTgt spid="33"/>
                                        </p:tgtEl>
                                        <p:attrNameLst>
                                          <p:attrName>style.visibility</p:attrName>
                                        </p:attrNameLst>
                                      </p:cBhvr>
                                      <p:to>
                                        <p:strVal val="visible"/>
                                      </p:to>
                                    </p:set>
                                    <p:animEffect transition="in" filter="barn(outVertical)">
                                      <p:cBhvr>
                                        <p:cTn id="43" dur="500"/>
                                        <p:tgtEl>
                                          <p:spTgt spid="33"/>
                                        </p:tgtEl>
                                      </p:cBhvr>
                                    </p:animEffect>
                                  </p:childTnLst>
                                </p:cTn>
                              </p:par>
                              <p:par>
                                <p:cTn id="44" presetID="16" presetClass="entr" presetSubtype="37" fill="hold" nodeType="withEffect">
                                  <p:stCondLst>
                                    <p:cond delay="2000"/>
                                  </p:stCondLst>
                                  <p:childTnLst>
                                    <p:set>
                                      <p:cBhvr>
                                        <p:cTn id="45" dur="1" fill="hold">
                                          <p:stCondLst>
                                            <p:cond delay="0"/>
                                          </p:stCondLst>
                                        </p:cTn>
                                        <p:tgtEl>
                                          <p:spTgt spid="34"/>
                                        </p:tgtEl>
                                        <p:attrNameLst>
                                          <p:attrName>style.visibility</p:attrName>
                                        </p:attrNameLst>
                                      </p:cBhvr>
                                      <p:to>
                                        <p:strVal val="visible"/>
                                      </p:to>
                                    </p:set>
                                    <p:animEffect transition="in" filter="barn(outVertical)">
                                      <p:cBhvr>
                                        <p:cTn id="46" dur="500"/>
                                        <p:tgtEl>
                                          <p:spTgt spid="34"/>
                                        </p:tgtEl>
                                      </p:cBhvr>
                                    </p:animEffect>
                                  </p:childTnLst>
                                </p:cTn>
                              </p:par>
                              <p:par>
                                <p:cTn id="47" presetID="37" presetClass="entr" presetSubtype="0" fill="hold" grpId="0" nodeType="withEffect">
                                  <p:stCondLst>
                                    <p:cond delay="2500"/>
                                  </p:stCondLst>
                                  <p:childTnLst>
                                    <p:set>
                                      <p:cBhvr>
                                        <p:cTn id="48" dur="1" fill="hold">
                                          <p:stCondLst>
                                            <p:cond delay="0"/>
                                          </p:stCondLst>
                                        </p:cTn>
                                        <p:tgtEl>
                                          <p:spTgt spid="53"/>
                                        </p:tgtEl>
                                        <p:attrNameLst>
                                          <p:attrName>style.visibility</p:attrName>
                                        </p:attrNameLst>
                                      </p:cBhvr>
                                      <p:to>
                                        <p:strVal val="visible"/>
                                      </p:to>
                                    </p:set>
                                    <p:animEffect transition="in" filter="fade">
                                      <p:cBhvr>
                                        <p:cTn id="49" dur="1750"/>
                                        <p:tgtEl>
                                          <p:spTgt spid="53"/>
                                        </p:tgtEl>
                                      </p:cBhvr>
                                    </p:animEffect>
                                    <p:anim calcmode="lin" valueType="num">
                                      <p:cBhvr>
                                        <p:cTn id="50" dur="1750" fill="hold"/>
                                        <p:tgtEl>
                                          <p:spTgt spid="53"/>
                                        </p:tgtEl>
                                        <p:attrNameLst>
                                          <p:attrName>ppt_x</p:attrName>
                                        </p:attrNameLst>
                                      </p:cBhvr>
                                      <p:tavLst>
                                        <p:tav tm="0">
                                          <p:val>
                                            <p:strVal val="#ppt_x"/>
                                          </p:val>
                                        </p:tav>
                                        <p:tav tm="100000">
                                          <p:val>
                                            <p:strVal val="#ppt_x"/>
                                          </p:val>
                                        </p:tav>
                                      </p:tavLst>
                                    </p:anim>
                                    <p:anim calcmode="lin" valueType="num">
                                      <p:cBhvr>
                                        <p:cTn id="51" dur="1575" decel="100000" fill="hold"/>
                                        <p:tgtEl>
                                          <p:spTgt spid="53"/>
                                        </p:tgtEl>
                                        <p:attrNameLst>
                                          <p:attrName>ppt_y</p:attrName>
                                        </p:attrNameLst>
                                      </p:cBhvr>
                                      <p:tavLst>
                                        <p:tav tm="0">
                                          <p:val>
                                            <p:strVal val="#ppt_y+1"/>
                                          </p:val>
                                        </p:tav>
                                        <p:tav tm="100000">
                                          <p:val>
                                            <p:strVal val="#ppt_y-.03"/>
                                          </p:val>
                                        </p:tav>
                                      </p:tavLst>
                                    </p:anim>
                                    <p:anim calcmode="lin" valueType="num">
                                      <p:cBhvr>
                                        <p:cTn id="52" dur="175" accel="100000" fill="hold">
                                          <p:stCondLst>
                                            <p:cond delay="1575"/>
                                          </p:stCondLst>
                                        </p:cTn>
                                        <p:tgtEl>
                                          <p:spTgt spid="53"/>
                                        </p:tgtEl>
                                        <p:attrNameLst>
                                          <p:attrName>ppt_y</p:attrName>
                                        </p:attrNameLst>
                                      </p:cBhvr>
                                      <p:tavLst>
                                        <p:tav tm="0">
                                          <p:val>
                                            <p:strVal val="#ppt_y-.03"/>
                                          </p:val>
                                        </p:tav>
                                        <p:tav tm="100000">
                                          <p:val>
                                            <p:strVal val="#ppt_y"/>
                                          </p:val>
                                        </p:tav>
                                      </p:tavLst>
                                    </p:anim>
                                  </p:childTnLst>
                                </p:cTn>
                              </p:par>
                              <p:par>
                                <p:cTn id="53" presetID="37" presetClass="entr" presetSubtype="0" fill="hold" grpId="0" nodeType="withEffect">
                                  <p:stCondLst>
                                    <p:cond delay="2500"/>
                                  </p:stCondLst>
                                  <p:childTnLst>
                                    <p:set>
                                      <p:cBhvr>
                                        <p:cTn id="54" dur="1" fill="hold">
                                          <p:stCondLst>
                                            <p:cond delay="0"/>
                                          </p:stCondLst>
                                        </p:cTn>
                                        <p:tgtEl>
                                          <p:spTgt spid="41"/>
                                        </p:tgtEl>
                                        <p:attrNameLst>
                                          <p:attrName>style.visibility</p:attrName>
                                        </p:attrNameLst>
                                      </p:cBhvr>
                                      <p:to>
                                        <p:strVal val="visible"/>
                                      </p:to>
                                    </p:set>
                                    <p:animEffect transition="in" filter="fade">
                                      <p:cBhvr>
                                        <p:cTn id="55" dur="1750"/>
                                        <p:tgtEl>
                                          <p:spTgt spid="41"/>
                                        </p:tgtEl>
                                      </p:cBhvr>
                                    </p:animEffect>
                                    <p:anim calcmode="lin" valueType="num">
                                      <p:cBhvr>
                                        <p:cTn id="56" dur="1750" fill="hold"/>
                                        <p:tgtEl>
                                          <p:spTgt spid="41"/>
                                        </p:tgtEl>
                                        <p:attrNameLst>
                                          <p:attrName>ppt_x</p:attrName>
                                        </p:attrNameLst>
                                      </p:cBhvr>
                                      <p:tavLst>
                                        <p:tav tm="0">
                                          <p:val>
                                            <p:strVal val="#ppt_x"/>
                                          </p:val>
                                        </p:tav>
                                        <p:tav tm="100000">
                                          <p:val>
                                            <p:strVal val="#ppt_x"/>
                                          </p:val>
                                        </p:tav>
                                      </p:tavLst>
                                    </p:anim>
                                    <p:anim calcmode="lin" valueType="num">
                                      <p:cBhvr>
                                        <p:cTn id="57" dur="1575" decel="100000" fill="hold"/>
                                        <p:tgtEl>
                                          <p:spTgt spid="41"/>
                                        </p:tgtEl>
                                        <p:attrNameLst>
                                          <p:attrName>ppt_y</p:attrName>
                                        </p:attrNameLst>
                                      </p:cBhvr>
                                      <p:tavLst>
                                        <p:tav tm="0">
                                          <p:val>
                                            <p:strVal val="#ppt_y+1"/>
                                          </p:val>
                                        </p:tav>
                                        <p:tav tm="100000">
                                          <p:val>
                                            <p:strVal val="#ppt_y-.03"/>
                                          </p:val>
                                        </p:tav>
                                      </p:tavLst>
                                    </p:anim>
                                    <p:anim calcmode="lin" valueType="num">
                                      <p:cBhvr>
                                        <p:cTn id="58" dur="175" accel="100000" fill="hold">
                                          <p:stCondLst>
                                            <p:cond delay="1575"/>
                                          </p:stCondLst>
                                        </p:cTn>
                                        <p:tgtEl>
                                          <p:spTgt spid="41"/>
                                        </p:tgtEl>
                                        <p:attrNameLst>
                                          <p:attrName>ppt_y</p:attrName>
                                        </p:attrNameLst>
                                      </p:cBhvr>
                                      <p:tavLst>
                                        <p:tav tm="0">
                                          <p:val>
                                            <p:strVal val="#ppt_y-.03"/>
                                          </p:val>
                                        </p:tav>
                                        <p:tav tm="100000">
                                          <p:val>
                                            <p:strVal val="#ppt_y"/>
                                          </p:val>
                                        </p:tav>
                                      </p:tavLst>
                                    </p:anim>
                                  </p:childTnLst>
                                </p:cTn>
                              </p:par>
                              <p:par>
                                <p:cTn id="59" presetID="37" presetClass="entr" presetSubtype="0" fill="hold" grpId="0" nodeType="withEffect">
                                  <p:stCondLst>
                                    <p:cond delay="2500"/>
                                  </p:stCondLst>
                                  <p:childTnLst>
                                    <p:set>
                                      <p:cBhvr>
                                        <p:cTn id="60" dur="1" fill="hold">
                                          <p:stCondLst>
                                            <p:cond delay="0"/>
                                          </p:stCondLst>
                                        </p:cTn>
                                        <p:tgtEl>
                                          <p:spTgt spid="42"/>
                                        </p:tgtEl>
                                        <p:attrNameLst>
                                          <p:attrName>style.visibility</p:attrName>
                                        </p:attrNameLst>
                                      </p:cBhvr>
                                      <p:to>
                                        <p:strVal val="visible"/>
                                      </p:to>
                                    </p:set>
                                    <p:animEffect transition="in" filter="fade">
                                      <p:cBhvr>
                                        <p:cTn id="61" dur="1750"/>
                                        <p:tgtEl>
                                          <p:spTgt spid="42"/>
                                        </p:tgtEl>
                                      </p:cBhvr>
                                    </p:animEffect>
                                    <p:anim calcmode="lin" valueType="num">
                                      <p:cBhvr>
                                        <p:cTn id="62" dur="1750" fill="hold"/>
                                        <p:tgtEl>
                                          <p:spTgt spid="42"/>
                                        </p:tgtEl>
                                        <p:attrNameLst>
                                          <p:attrName>ppt_x</p:attrName>
                                        </p:attrNameLst>
                                      </p:cBhvr>
                                      <p:tavLst>
                                        <p:tav tm="0">
                                          <p:val>
                                            <p:strVal val="#ppt_x"/>
                                          </p:val>
                                        </p:tav>
                                        <p:tav tm="100000">
                                          <p:val>
                                            <p:strVal val="#ppt_x"/>
                                          </p:val>
                                        </p:tav>
                                      </p:tavLst>
                                    </p:anim>
                                    <p:anim calcmode="lin" valueType="num">
                                      <p:cBhvr>
                                        <p:cTn id="63" dur="1575" decel="100000" fill="hold"/>
                                        <p:tgtEl>
                                          <p:spTgt spid="42"/>
                                        </p:tgtEl>
                                        <p:attrNameLst>
                                          <p:attrName>ppt_y</p:attrName>
                                        </p:attrNameLst>
                                      </p:cBhvr>
                                      <p:tavLst>
                                        <p:tav tm="0">
                                          <p:val>
                                            <p:strVal val="#ppt_y+1"/>
                                          </p:val>
                                        </p:tav>
                                        <p:tav tm="100000">
                                          <p:val>
                                            <p:strVal val="#ppt_y-.03"/>
                                          </p:val>
                                        </p:tav>
                                      </p:tavLst>
                                    </p:anim>
                                    <p:anim calcmode="lin" valueType="num">
                                      <p:cBhvr>
                                        <p:cTn id="64" dur="175" accel="100000" fill="hold">
                                          <p:stCondLst>
                                            <p:cond delay="1575"/>
                                          </p:stCondLst>
                                        </p:cTn>
                                        <p:tgtEl>
                                          <p:spTgt spid="42"/>
                                        </p:tgtEl>
                                        <p:attrNameLst>
                                          <p:attrName>ppt_y</p:attrName>
                                        </p:attrNameLst>
                                      </p:cBhvr>
                                      <p:tavLst>
                                        <p:tav tm="0">
                                          <p:val>
                                            <p:strVal val="#ppt_y-.03"/>
                                          </p:val>
                                        </p:tav>
                                        <p:tav tm="100000">
                                          <p:val>
                                            <p:strVal val="#ppt_y"/>
                                          </p:val>
                                        </p:tav>
                                      </p:tavLst>
                                    </p:anim>
                                  </p:childTnLst>
                                </p:cTn>
                              </p:par>
                              <p:par>
                                <p:cTn id="65" presetID="49" presetClass="entr" presetSubtype="0" decel="100000" fill="hold" nodeType="withEffect">
                                  <p:stCondLst>
                                    <p:cond delay="3750"/>
                                  </p:stCondLst>
                                  <p:childTnLst>
                                    <p:set>
                                      <p:cBhvr>
                                        <p:cTn id="66" dur="1" fill="hold">
                                          <p:stCondLst>
                                            <p:cond delay="0"/>
                                          </p:stCondLst>
                                        </p:cTn>
                                        <p:tgtEl>
                                          <p:spTgt spid="52"/>
                                        </p:tgtEl>
                                        <p:attrNameLst>
                                          <p:attrName>style.visibility</p:attrName>
                                        </p:attrNameLst>
                                      </p:cBhvr>
                                      <p:to>
                                        <p:strVal val="visible"/>
                                      </p:to>
                                    </p:set>
                                    <p:anim calcmode="lin" valueType="num">
                                      <p:cBhvr>
                                        <p:cTn id="67" dur="1250" fill="hold"/>
                                        <p:tgtEl>
                                          <p:spTgt spid="52"/>
                                        </p:tgtEl>
                                        <p:attrNameLst>
                                          <p:attrName>ppt_w</p:attrName>
                                        </p:attrNameLst>
                                      </p:cBhvr>
                                      <p:tavLst>
                                        <p:tav tm="0">
                                          <p:val>
                                            <p:fltVal val="0"/>
                                          </p:val>
                                        </p:tav>
                                        <p:tav tm="100000">
                                          <p:val>
                                            <p:strVal val="#ppt_w"/>
                                          </p:val>
                                        </p:tav>
                                      </p:tavLst>
                                    </p:anim>
                                    <p:anim calcmode="lin" valueType="num">
                                      <p:cBhvr>
                                        <p:cTn id="68" dur="1250" fill="hold"/>
                                        <p:tgtEl>
                                          <p:spTgt spid="52"/>
                                        </p:tgtEl>
                                        <p:attrNameLst>
                                          <p:attrName>ppt_h</p:attrName>
                                        </p:attrNameLst>
                                      </p:cBhvr>
                                      <p:tavLst>
                                        <p:tav tm="0">
                                          <p:val>
                                            <p:fltVal val="0"/>
                                          </p:val>
                                        </p:tav>
                                        <p:tav tm="100000">
                                          <p:val>
                                            <p:strVal val="#ppt_h"/>
                                          </p:val>
                                        </p:tav>
                                      </p:tavLst>
                                    </p:anim>
                                    <p:anim calcmode="lin" valueType="num">
                                      <p:cBhvr>
                                        <p:cTn id="69" dur="1250" fill="hold"/>
                                        <p:tgtEl>
                                          <p:spTgt spid="52"/>
                                        </p:tgtEl>
                                        <p:attrNameLst>
                                          <p:attrName>style.rotation</p:attrName>
                                        </p:attrNameLst>
                                      </p:cBhvr>
                                      <p:tavLst>
                                        <p:tav tm="0">
                                          <p:val>
                                            <p:fltVal val="360"/>
                                          </p:val>
                                        </p:tav>
                                        <p:tav tm="100000">
                                          <p:val>
                                            <p:fltVal val="0"/>
                                          </p:val>
                                        </p:tav>
                                      </p:tavLst>
                                    </p:anim>
                                    <p:animEffect transition="in" filter="fade">
                                      <p:cBhvr>
                                        <p:cTn id="70" dur="125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4" grpId="0" animBg="1"/>
      <p:bldP spid="6" grpId="0" animBg="1"/>
      <p:bldP spid="26" grpId="0"/>
      <p:bldP spid="5" grpId="0" animBg="1"/>
      <p:bldP spid="25" grpId="0"/>
      <p:bldP spid="41" grpId="0"/>
      <p:bldP spid="42" grpId="0"/>
      <p:bldP spid="5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7117100" y="6075677"/>
            <a:ext cx="288174" cy="0"/>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
        <p:nvSpPr>
          <p:cNvPr id="27" name="矩形 26"/>
          <p:cNvSpPr/>
          <p:nvPr/>
        </p:nvSpPr>
        <p:spPr>
          <a:xfrm>
            <a:off x="5650095" y="0"/>
            <a:ext cx="902247" cy="6857701"/>
          </a:xfrm>
          <a:prstGeom prst="rect">
            <a:avLst/>
          </a:prstGeom>
          <a:noFill/>
          <a:ln w="31750" cap="sq">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3" name="文本框 82"/>
          <p:cNvSpPr txBox="1"/>
          <p:nvPr/>
        </p:nvSpPr>
        <p:spPr>
          <a:xfrm flipH="1">
            <a:off x="5743413" y="4211851"/>
            <a:ext cx="560241" cy="1437638"/>
          </a:xfrm>
          <a:prstGeom prst="rect">
            <a:avLst/>
          </a:prstGeom>
          <a:noFill/>
        </p:spPr>
        <p:txBody>
          <a:bodyPr wrap="square" rtlCol="0">
            <a:spAutoFit/>
          </a:bodyPr>
          <a:lstStyle>
            <a:defPPr>
              <a:defRPr lang="zh-CN"/>
            </a:defPPr>
            <a:lvl1pPr algn="ctr">
              <a:lnSpc>
                <a:spcPct val="120000"/>
              </a:lnSpc>
              <a:defRPr b="1">
                <a:solidFill>
                  <a:schemeClr val="bg1">
                    <a:alpha val="80000"/>
                  </a:schemeClr>
                </a:solidFill>
                <a:latin typeface="方正正纤黑简体" panose="02000000000000000000" pitchFamily="2" charset="-122"/>
                <a:ea typeface="方正正纤黑简体" panose="02000000000000000000" pitchFamily="2" charset="-122"/>
              </a:defRPr>
            </a:lvl1pPr>
          </a:lstStyle>
          <a:p>
            <a:pPr algn="l"/>
            <a:r>
              <a:rPr lang="en-US" altLang="zh-CN" sz="8000" spc="-150" dirty="0">
                <a:solidFill>
                  <a:srgbClr val="000000"/>
                </a:solidFill>
                <a:latin typeface="华文细黑" panose="02010600040101010101" pitchFamily="2" charset="-122"/>
                <a:ea typeface="华文细黑" panose="02010600040101010101" pitchFamily="2" charset="-122"/>
              </a:rPr>
              <a:t>3</a:t>
            </a:r>
            <a:endParaRPr lang="en-US" altLang="zh-CN" sz="8000" spc="-150" dirty="0">
              <a:solidFill>
                <a:srgbClr val="000000"/>
              </a:solidFill>
              <a:latin typeface="华文细黑" panose="02010600040101010101" pitchFamily="2" charset="-122"/>
              <a:ea typeface="华文细黑" panose="02010600040101010101" pitchFamily="2" charset="-122"/>
            </a:endParaRPr>
          </a:p>
        </p:txBody>
      </p:sp>
      <p:sp>
        <p:nvSpPr>
          <p:cNvPr id="84" name="文本框 83"/>
          <p:cNvSpPr txBox="1"/>
          <p:nvPr/>
        </p:nvSpPr>
        <p:spPr>
          <a:xfrm>
            <a:off x="6816725" y="4439285"/>
            <a:ext cx="4040505" cy="1106805"/>
          </a:xfrm>
          <a:prstGeom prst="rect">
            <a:avLst/>
          </a:prstGeom>
          <a:solidFill>
            <a:schemeClr val="bg1"/>
          </a:solidFill>
        </p:spPr>
        <p:txBody>
          <a:bodyPr vert="horz" wrap="square" rtlCol="0">
            <a:spAutoFit/>
          </a:bodyPr>
          <a:lstStyle/>
          <a:p>
            <a:pPr algn="ctr">
              <a:lnSpc>
                <a:spcPct val="150000"/>
              </a:lnSpc>
            </a:pPr>
            <a:r>
              <a:rPr lang="en-GB" altLang="zh-CN" sz="4400" b="1" dirty="0">
                <a:solidFill>
                  <a:srgbClr val="4F4D63"/>
                </a:solidFill>
                <a:latin typeface="明兰" panose="02010600030101010101" pitchFamily="2" charset="-122"/>
                <a:ea typeface="明兰" panose="02010600030101010101" pitchFamily="2" charset="-122"/>
                <a:sym typeface="+mn-ea"/>
              </a:rPr>
              <a:t>Methodology</a:t>
            </a:r>
            <a:endParaRPr lang="en-US" altLang="zh-CN" sz="4400" b="1" spc="600" dirty="0">
              <a:solidFill>
                <a:schemeClr val="tx1">
                  <a:lumMod val="85000"/>
                  <a:lumOff val="15000"/>
                </a:schemeClr>
              </a:solidFill>
              <a:latin typeface="明兰" panose="02010600030101010101" pitchFamily="2" charset="-122"/>
              <a:ea typeface="明兰" panose="02010600030101010101" pitchFamily="2" charset="-122"/>
              <a:cs typeface="Open Sans" panose="020B0606030504020204" pitchFamily="34" charset="0"/>
            </a:endParaRPr>
          </a:p>
        </p:txBody>
      </p:sp>
      <p:sp>
        <p:nvSpPr>
          <p:cNvPr id="86" name="矩形 85"/>
          <p:cNvSpPr/>
          <p:nvPr/>
        </p:nvSpPr>
        <p:spPr>
          <a:xfrm>
            <a:off x="2517775" y="770890"/>
            <a:ext cx="2851150" cy="3415030"/>
          </a:xfrm>
          <a:prstGeom prst="rect">
            <a:avLst/>
          </a:prstGeom>
          <a:solidFill>
            <a:schemeClr val="bg1">
              <a:alpha val="50000"/>
            </a:schemeClr>
          </a:solidFill>
        </p:spPr>
        <p:txBody>
          <a:bodyPr wrap="square">
            <a:spAutoFit/>
          </a:bodyPr>
          <a:lstStyle/>
          <a:p>
            <a:pPr algn="ctr">
              <a:lnSpc>
                <a:spcPct val="150000"/>
              </a:lnSpc>
              <a:spcBef>
                <a:spcPct val="0"/>
              </a:spcBef>
            </a:pP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3.1 K</a:t>
            </a:r>
            <a:r>
              <a:rPr kumimoji="1" lang="zh-CN" altLang="en-US" spc="300" dirty="0">
                <a:solidFill>
                  <a:schemeClr val="tx1">
                    <a:lumMod val="85000"/>
                    <a:lumOff val="15000"/>
                  </a:schemeClr>
                </a:solidFill>
                <a:latin typeface="明兰" panose="02010600030101010101" pitchFamily="2" charset="-122"/>
                <a:ea typeface="明兰" panose="02010600030101010101" pitchFamily="2" charset="-122"/>
              </a:rPr>
              <a:t>ey </a:t>
            </a: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T</a:t>
            </a:r>
            <a:r>
              <a:rPr kumimoji="1" lang="zh-CN" altLang="en-US" spc="300" dirty="0">
                <a:solidFill>
                  <a:schemeClr val="tx1">
                    <a:lumMod val="85000"/>
                    <a:lumOff val="15000"/>
                  </a:schemeClr>
                </a:solidFill>
                <a:latin typeface="明兰" panose="02010600030101010101" pitchFamily="2" charset="-122"/>
                <a:ea typeface="明兰" panose="02010600030101010101" pitchFamily="2" charset="-122"/>
              </a:rPr>
              <a:t>echnology</a:t>
            </a:r>
            <a:endParaRPr kumimoji="1" lang="zh-CN" altLang="en-US" spc="300" dirty="0">
              <a:solidFill>
                <a:schemeClr val="tx1">
                  <a:lumMod val="85000"/>
                  <a:lumOff val="15000"/>
                </a:schemeClr>
              </a:solidFill>
              <a:latin typeface="明兰" panose="02010600030101010101" pitchFamily="2" charset="-122"/>
              <a:ea typeface="明兰" panose="02010600030101010101" pitchFamily="2" charset="-122"/>
            </a:endParaRPr>
          </a:p>
          <a:p>
            <a:pPr algn="ctr">
              <a:lnSpc>
                <a:spcPct val="150000"/>
              </a:lnSpc>
              <a:spcBef>
                <a:spcPct val="0"/>
              </a:spcBef>
            </a:pPr>
            <a:r>
              <a:rPr kumimoji="1" lang="zh-CN" altLang="en-US" spc="300" dirty="0">
                <a:solidFill>
                  <a:schemeClr val="tx1">
                    <a:lumMod val="85000"/>
                    <a:lumOff val="15000"/>
                  </a:schemeClr>
                </a:solidFill>
                <a:latin typeface="明兰" panose="02010600030101010101" pitchFamily="2" charset="-122"/>
                <a:ea typeface="明兰" panose="02010600030101010101" pitchFamily="2" charset="-122"/>
                <a:sym typeface="微软雅黑" panose="020B0503020204020204" charset="-122"/>
              </a:rPr>
              <a:t>     </a:t>
            </a:r>
            <a:endParaRPr kumimoji="1" lang="en-US" altLang="zh-CN" spc="300" dirty="0">
              <a:solidFill>
                <a:schemeClr val="tx1">
                  <a:lumMod val="85000"/>
                  <a:lumOff val="15000"/>
                </a:schemeClr>
              </a:solidFill>
              <a:latin typeface="明兰" panose="02010600030101010101" pitchFamily="2" charset="-122"/>
              <a:ea typeface="明兰" panose="02010600030101010101" pitchFamily="2" charset="-122"/>
              <a:sym typeface="微软雅黑" panose="020B0503020204020204" charset="-122"/>
            </a:endParaRPr>
          </a:p>
          <a:p>
            <a:pPr algn="ctr">
              <a:lnSpc>
                <a:spcPct val="150000"/>
              </a:lnSpc>
              <a:spcBef>
                <a:spcPct val="0"/>
              </a:spcBef>
            </a:pP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3.2 Risks &amp; Limitations</a:t>
            </a:r>
            <a:endParaRPr kumimoji="1" lang="en-US" altLang="zh-CN" spc="300" dirty="0">
              <a:solidFill>
                <a:schemeClr val="tx1">
                  <a:lumMod val="85000"/>
                  <a:lumOff val="15000"/>
                </a:schemeClr>
              </a:solidFill>
              <a:latin typeface="明兰" panose="02010600030101010101" pitchFamily="2" charset="-122"/>
              <a:ea typeface="明兰" panose="02010600030101010101" pitchFamily="2" charset="-122"/>
            </a:endParaRPr>
          </a:p>
          <a:p>
            <a:pPr algn="ctr">
              <a:lnSpc>
                <a:spcPct val="150000"/>
              </a:lnSpc>
              <a:spcBef>
                <a:spcPct val="0"/>
              </a:spcBef>
            </a:pPr>
            <a:r>
              <a:rPr kumimoji="1" lang="zh-CN" altLang="en-US" spc="300" dirty="0">
                <a:solidFill>
                  <a:schemeClr val="tx1">
                    <a:lumMod val="85000"/>
                    <a:lumOff val="15000"/>
                  </a:schemeClr>
                </a:solidFill>
                <a:latin typeface="明兰" panose="02010600030101010101" pitchFamily="2" charset="-122"/>
                <a:ea typeface="明兰" panose="02010600030101010101" pitchFamily="2" charset="-122"/>
              </a:rPr>
              <a:t>     </a:t>
            </a:r>
            <a:endParaRPr kumimoji="1" lang="en-US" altLang="zh-CN" spc="300" dirty="0">
              <a:solidFill>
                <a:schemeClr val="tx1">
                  <a:lumMod val="85000"/>
                  <a:lumOff val="15000"/>
                </a:schemeClr>
              </a:solidFill>
              <a:latin typeface="明兰" panose="02010600030101010101" pitchFamily="2" charset="-122"/>
              <a:ea typeface="明兰" panose="02010600030101010101" pitchFamily="2" charset="-122"/>
            </a:endParaRPr>
          </a:p>
          <a:p>
            <a:pPr algn="ctr">
              <a:lnSpc>
                <a:spcPct val="150000"/>
              </a:lnSpc>
              <a:spcBef>
                <a:spcPct val="0"/>
              </a:spcBef>
            </a:pPr>
            <a:r>
              <a:rPr kumimoji="1" lang="zh-CN" altLang="en-US" spc="300" dirty="0">
                <a:solidFill>
                  <a:schemeClr val="tx1">
                    <a:lumMod val="85000"/>
                    <a:lumOff val="15000"/>
                  </a:schemeClr>
                </a:solidFill>
                <a:latin typeface="明兰" panose="02010600030101010101" pitchFamily="2" charset="-122"/>
                <a:ea typeface="明兰" panose="02010600030101010101" pitchFamily="2" charset="-122"/>
              </a:rPr>
              <a:t>   </a:t>
            </a: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3.3 C</a:t>
            </a:r>
            <a:r>
              <a:rPr kumimoji="1" lang="zh-CN" altLang="en-US" spc="300" dirty="0">
                <a:solidFill>
                  <a:schemeClr val="tx1">
                    <a:lumMod val="85000"/>
                    <a:lumOff val="15000"/>
                  </a:schemeClr>
                </a:solidFill>
                <a:latin typeface="明兰" panose="02010600030101010101" pitchFamily="2" charset="-122"/>
                <a:ea typeface="明兰" panose="02010600030101010101" pitchFamily="2" charset="-122"/>
              </a:rPr>
              <a:t>ase </a:t>
            </a:r>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rPr>
              <a:t>S</a:t>
            </a:r>
            <a:r>
              <a:rPr kumimoji="1" lang="zh-CN" altLang="en-US" spc="300" dirty="0">
                <a:solidFill>
                  <a:schemeClr val="tx1">
                    <a:lumMod val="85000"/>
                    <a:lumOff val="15000"/>
                  </a:schemeClr>
                </a:solidFill>
                <a:latin typeface="明兰" panose="02010600030101010101" pitchFamily="2" charset="-122"/>
                <a:ea typeface="明兰" panose="02010600030101010101" pitchFamily="2" charset="-122"/>
              </a:rPr>
              <a:t>tudy</a:t>
            </a:r>
            <a:endParaRPr kumimoji="1" lang="zh-CN" altLang="en-US" spc="300" dirty="0">
              <a:solidFill>
                <a:schemeClr val="tx1">
                  <a:lumMod val="85000"/>
                  <a:lumOff val="15000"/>
                </a:schemeClr>
              </a:solidFill>
              <a:latin typeface="明兰" panose="02010600030101010101" pitchFamily="2" charset="-122"/>
              <a:ea typeface="明兰" panose="02010600030101010101" pitchFamily="2" charset="-122"/>
            </a:endParaRPr>
          </a:p>
          <a:p>
            <a:pPr algn="ctr">
              <a:lnSpc>
                <a:spcPct val="150000"/>
              </a:lnSpc>
              <a:spcBef>
                <a:spcPct val="0"/>
              </a:spcBef>
            </a:pPr>
            <a:endParaRPr kumimoji="1" lang="zh-CN" altLang="en-US" spc="300" dirty="0">
              <a:solidFill>
                <a:schemeClr val="tx1">
                  <a:lumMod val="85000"/>
                  <a:lumOff val="15000"/>
                </a:schemeClr>
              </a:solidFill>
              <a:latin typeface="明兰" panose="02010600030101010101" pitchFamily="2" charset="-122"/>
              <a:ea typeface="明兰" panose="02010600030101010101" pitchFamily="2" charset="-122"/>
            </a:endParaRPr>
          </a:p>
        </p:txBody>
      </p:sp>
      <p:sp>
        <p:nvSpPr>
          <p:cNvPr id="24" name="六边形 23"/>
          <p:cNvSpPr/>
          <p:nvPr/>
        </p:nvSpPr>
        <p:spPr>
          <a:xfrm rot="5400000">
            <a:off x="10382594" y="2346044"/>
            <a:ext cx="192642" cy="166070"/>
          </a:xfrm>
          <a:prstGeom prst="hexagon">
            <a:avLst/>
          </a:prstGeom>
          <a:solidFill>
            <a:srgbClr val="050505">
              <a:alpha val="6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sp>
        <p:nvSpPr>
          <p:cNvPr id="25" name="六边形 24"/>
          <p:cNvSpPr/>
          <p:nvPr/>
        </p:nvSpPr>
        <p:spPr>
          <a:xfrm rot="5400000">
            <a:off x="9640882" y="1801039"/>
            <a:ext cx="324753" cy="279960"/>
          </a:xfrm>
          <a:prstGeom prst="hexagon">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26" name="六边形 25"/>
          <p:cNvSpPr/>
          <p:nvPr/>
        </p:nvSpPr>
        <p:spPr>
          <a:xfrm rot="5400000">
            <a:off x="1554757" y="5042657"/>
            <a:ext cx="270452" cy="233148"/>
          </a:xfrm>
          <a:prstGeom prst="hexagon">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pic>
        <p:nvPicPr>
          <p:cNvPr id="13" name="图片占位符 12"/>
          <p:cNvPicPr>
            <a:picLocks noGrp="1" noChangeAspect="1"/>
          </p:cNvPicPr>
          <p:nvPr>
            <p:ph type="pic" sz="quarter" idx="17"/>
          </p:nvPr>
        </p:nvPicPr>
        <p:blipFill>
          <a:blip r:embed="rId1">
            <a:extLst>
              <a:ext uri="{28A0092B-C50C-407E-A947-70E740481C1C}">
                <a14:useLocalDpi xmlns:a14="http://schemas.microsoft.com/office/drawing/2010/main" val="0"/>
              </a:ext>
            </a:extLst>
          </a:blip>
          <a:srcRect l="25136" r="25136"/>
          <a:stretch>
            <a:fillRect/>
          </a:stretch>
        </p:blipFill>
        <p:spPr>
          <a:custGeom>
            <a:avLst/>
            <a:gdLst>
              <a:gd name="connsiteX0" fmla="*/ 0 w 900000"/>
              <a:gd name="connsiteY0" fmla="*/ 0 h 6858000"/>
              <a:gd name="connsiteX1" fmla="*/ 900000 w 900000"/>
              <a:gd name="connsiteY1" fmla="*/ 0 h 6858000"/>
              <a:gd name="connsiteX2" fmla="*/ 900000 w 900000"/>
              <a:gd name="connsiteY2" fmla="*/ 6858000 h 6858000"/>
              <a:gd name="connsiteX3" fmla="*/ 0 w 900000"/>
              <a:gd name="connsiteY3" fmla="*/ 6858000 h 6858000"/>
              <a:gd name="connsiteX4" fmla="*/ 0 w 90000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000" h="6858000">
                <a:moveTo>
                  <a:pt x="0" y="0"/>
                </a:moveTo>
                <a:lnTo>
                  <a:pt x="900000" y="0"/>
                </a:lnTo>
                <a:lnTo>
                  <a:pt x="900000" y="6858000"/>
                </a:lnTo>
                <a:lnTo>
                  <a:pt x="0" y="6858000"/>
                </a:lnTo>
                <a:lnTo>
                  <a:pt x="0" y="0"/>
                </a:lnTo>
                <a:close/>
              </a:path>
            </a:pathLst>
          </a:custGeom>
          <a:effectLst>
            <a:outerShdw blurRad="203200" sx="102000" sy="102000" algn="ctr" rotWithShape="0">
              <a:prstClr val="black">
                <a:alpha val="40000"/>
              </a:prstClr>
            </a:out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prestige"/>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p:tgtEl>
                                          <p:spTgt spid="27"/>
                                        </p:tgtEl>
                                        <p:attrNameLst>
                                          <p:attrName>ppt_y</p:attrName>
                                        </p:attrNameLst>
                                      </p:cBhvr>
                                      <p:tavLst>
                                        <p:tav tm="0">
                                          <p:val>
                                            <p:strVal val="#ppt_y-#ppt_h*1.125000"/>
                                          </p:val>
                                        </p:tav>
                                        <p:tav tm="100000">
                                          <p:val>
                                            <p:strVal val="#ppt_y"/>
                                          </p:val>
                                        </p:tav>
                                      </p:tavLst>
                                    </p:anim>
                                    <p:animEffect transition="in" filter="wipe(down)">
                                      <p:cBhvr>
                                        <p:cTn id="8" dur="500"/>
                                        <p:tgtEl>
                                          <p:spTgt spid="27"/>
                                        </p:tgtEl>
                                      </p:cBhvr>
                                    </p:animEffect>
                                  </p:childTnLst>
                                </p:cTn>
                              </p:par>
                              <p:par>
                                <p:cTn id="9" presetID="23" presetClass="entr" presetSubtype="528" fill="hold" grpId="0" nodeType="withEffect">
                                  <p:stCondLst>
                                    <p:cond delay="250"/>
                                  </p:stCondLst>
                                  <p:childTnLst>
                                    <p:set>
                                      <p:cBhvr>
                                        <p:cTn id="10" dur="1" fill="hold">
                                          <p:stCondLst>
                                            <p:cond delay="0"/>
                                          </p:stCondLst>
                                        </p:cTn>
                                        <p:tgtEl>
                                          <p:spTgt spid="83"/>
                                        </p:tgtEl>
                                        <p:attrNameLst>
                                          <p:attrName>style.visibility</p:attrName>
                                        </p:attrNameLst>
                                      </p:cBhvr>
                                      <p:to>
                                        <p:strVal val="visible"/>
                                      </p:to>
                                    </p:set>
                                    <p:anim calcmode="lin" valueType="num">
                                      <p:cBhvr>
                                        <p:cTn id="11" dur="1000" fill="hold"/>
                                        <p:tgtEl>
                                          <p:spTgt spid="83"/>
                                        </p:tgtEl>
                                        <p:attrNameLst>
                                          <p:attrName>ppt_w</p:attrName>
                                        </p:attrNameLst>
                                      </p:cBhvr>
                                      <p:tavLst>
                                        <p:tav tm="0">
                                          <p:val>
                                            <p:fltVal val="0"/>
                                          </p:val>
                                        </p:tav>
                                        <p:tav tm="100000">
                                          <p:val>
                                            <p:strVal val="#ppt_w"/>
                                          </p:val>
                                        </p:tav>
                                      </p:tavLst>
                                    </p:anim>
                                    <p:anim calcmode="lin" valueType="num">
                                      <p:cBhvr>
                                        <p:cTn id="12" dur="1000" fill="hold"/>
                                        <p:tgtEl>
                                          <p:spTgt spid="83"/>
                                        </p:tgtEl>
                                        <p:attrNameLst>
                                          <p:attrName>ppt_h</p:attrName>
                                        </p:attrNameLst>
                                      </p:cBhvr>
                                      <p:tavLst>
                                        <p:tav tm="0">
                                          <p:val>
                                            <p:fltVal val="0"/>
                                          </p:val>
                                        </p:tav>
                                        <p:tav tm="100000">
                                          <p:val>
                                            <p:strVal val="#ppt_h"/>
                                          </p:val>
                                        </p:tav>
                                      </p:tavLst>
                                    </p:anim>
                                    <p:anim calcmode="lin" valueType="num">
                                      <p:cBhvr>
                                        <p:cTn id="13" dur="1000" fill="hold"/>
                                        <p:tgtEl>
                                          <p:spTgt spid="83"/>
                                        </p:tgtEl>
                                        <p:attrNameLst>
                                          <p:attrName>ppt_x</p:attrName>
                                        </p:attrNameLst>
                                      </p:cBhvr>
                                      <p:tavLst>
                                        <p:tav tm="0">
                                          <p:val>
                                            <p:fltVal val="0.5"/>
                                          </p:val>
                                        </p:tav>
                                        <p:tav tm="100000">
                                          <p:val>
                                            <p:strVal val="#ppt_x"/>
                                          </p:val>
                                        </p:tav>
                                      </p:tavLst>
                                    </p:anim>
                                    <p:anim calcmode="lin" valueType="num">
                                      <p:cBhvr>
                                        <p:cTn id="14" dur="1000" fill="hold"/>
                                        <p:tgtEl>
                                          <p:spTgt spid="83"/>
                                        </p:tgtEl>
                                        <p:attrNameLst>
                                          <p:attrName>ppt_y</p:attrName>
                                        </p:attrNameLst>
                                      </p:cBhvr>
                                      <p:tavLst>
                                        <p:tav tm="0">
                                          <p:val>
                                            <p:fltVal val="0.5"/>
                                          </p:val>
                                        </p:tav>
                                        <p:tav tm="100000">
                                          <p:val>
                                            <p:strVal val="#ppt_y"/>
                                          </p:val>
                                        </p:tav>
                                      </p:tavLst>
                                    </p:anim>
                                  </p:childTnLst>
                                </p:cTn>
                              </p:par>
                              <p:par>
                                <p:cTn id="15" presetID="2" presetClass="entr" presetSubtype="2" decel="100000" fill="hold" grpId="0" nodeType="withEffect">
                                  <p:stCondLst>
                                    <p:cond delay="250"/>
                                  </p:stCondLst>
                                  <p:childTnLst>
                                    <p:set>
                                      <p:cBhvr>
                                        <p:cTn id="16" dur="1" fill="hold">
                                          <p:stCondLst>
                                            <p:cond delay="0"/>
                                          </p:stCondLst>
                                        </p:cTn>
                                        <p:tgtEl>
                                          <p:spTgt spid="84"/>
                                        </p:tgtEl>
                                        <p:attrNameLst>
                                          <p:attrName>style.visibility</p:attrName>
                                        </p:attrNameLst>
                                      </p:cBhvr>
                                      <p:to>
                                        <p:strVal val="visible"/>
                                      </p:to>
                                    </p:set>
                                    <p:anim calcmode="lin" valueType="num">
                                      <p:cBhvr additive="base">
                                        <p:cTn id="17" dur="1250" fill="hold"/>
                                        <p:tgtEl>
                                          <p:spTgt spid="84"/>
                                        </p:tgtEl>
                                        <p:attrNameLst>
                                          <p:attrName>ppt_x</p:attrName>
                                        </p:attrNameLst>
                                      </p:cBhvr>
                                      <p:tavLst>
                                        <p:tav tm="0">
                                          <p:val>
                                            <p:strVal val="1+#ppt_w/2"/>
                                          </p:val>
                                        </p:tav>
                                        <p:tav tm="100000">
                                          <p:val>
                                            <p:strVal val="#ppt_x"/>
                                          </p:val>
                                        </p:tav>
                                      </p:tavLst>
                                    </p:anim>
                                    <p:anim calcmode="lin" valueType="num">
                                      <p:cBhvr additive="base">
                                        <p:cTn id="18" dur="1250" fill="hold"/>
                                        <p:tgtEl>
                                          <p:spTgt spid="84"/>
                                        </p:tgtEl>
                                        <p:attrNameLst>
                                          <p:attrName>ppt_y</p:attrName>
                                        </p:attrNameLst>
                                      </p:cBhvr>
                                      <p:tavLst>
                                        <p:tav tm="0">
                                          <p:val>
                                            <p:strVal val="#ppt_y"/>
                                          </p:val>
                                        </p:tav>
                                        <p:tav tm="100000">
                                          <p:val>
                                            <p:strVal val="#ppt_y"/>
                                          </p:val>
                                        </p:tav>
                                      </p:tavLst>
                                    </p:anim>
                                  </p:childTnLst>
                                </p:cTn>
                              </p:par>
                              <p:par>
                                <p:cTn id="19" presetID="10" presetClass="entr" presetSubtype="0" fill="hold" nodeType="withEffect">
                                  <p:stCondLst>
                                    <p:cond delay="325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250"/>
                                        <p:tgtEl>
                                          <p:spTgt spid="8"/>
                                        </p:tgtEl>
                                      </p:cBhvr>
                                    </p:animEffect>
                                  </p:childTnLst>
                                </p:cTn>
                              </p:par>
                              <p:par>
                                <p:cTn id="22" presetID="12" presetClass="entr" presetSubtype="2" fill="hold" grpId="0" nodeType="withEffect">
                                  <p:stCondLst>
                                    <p:cond delay="1750"/>
                                  </p:stCondLst>
                                  <p:childTnLst>
                                    <p:set>
                                      <p:cBhvr>
                                        <p:cTn id="23" dur="1" fill="hold">
                                          <p:stCondLst>
                                            <p:cond delay="0"/>
                                          </p:stCondLst>
                                        </p:cTn>
                                        <p:tgtEl>
                                          <p:spTgt spid="86"/>
                                        </p:tgtEl>
                                        <p:attrNameLst>
                                          <p:attrName>style.visibility</p:attrName>
                                        </p:attrNameLst>
                                      </p:cBhvr>
                                      <p:to>
                                        <p:strVal val="visible"/>
                                      </p:to>
                                    </p:set>
                                    <p:anim calcmode="lin" valueType="num">
                                      <p:cBhvr additive="base">
                                        <p:cTn id="24" dur="1000"/>
                                        <p:tgtEl>
                                          <p:spTgt spid="86"/>
                                        </p:tgtEl>
                                        <p:attrNameLst>
                                          <p:attrName>ppt_x</p:attrName>
                                        </p:attrNameLst>
                                      </p:cBhvr>
                                      <p:tavLst>
                                        <p:tav tm="0">
                                          <p:val>
                                            <p:strVal val="#ppt_x+#ppt_w*1.125000"/>
                                          </p:val>
                                        </p:tav>
                                        <p:tav tm="100000">
                                          <p:val>
                                            <p:strVal val="#ppt_x"/>
                                          </p:val>
                                        </p:tav>
                                      </p:tavLst>
                                    </p:anim>
                                    <p:animEffect transition="in" filter="wipe(left)">
                                      <p:cBhvr>
                                        <p:cTn id="25" dur="1000"/>
                                        <p:tgtEl>
                                          <p:spTgt spid="86"/>
                                        </p:tgtEl>
                                      </p:cBhvr>
                                    </p:animEffect>
                                  </p:childTnLst>
                                </p:cTn>
                              </p:par>
                            </p:childTnLst>
                          </p:cTn>
                        </p:par>
                        <p:par>
                          <p:cTn id="26" fill="hold">
                            <p:stCondLst>
                              <p:cond delay="500"/>
                            </p:stCondLst>
                            <p:childTnLst>
                              <p:par>
                                <p:cTn id="27" presetID="53" presetClass="entr" presetSubtype="16" fill="hold" grpId="0" nodeType="afterEffect">
                                  <p:stCondLst>
                                    <p:cond delay="0"/>
                                  </p:stCondLst>
                                  <p:childTnLst>
                                    <p:set>
                                      <p:cBhvr>
                                        <p:cTn id="28" dur="1" fill="hold">
                                          <p:stCondLst>
                                            <p:cond delay="0"/>
                                          </p:stCondLst>
                                        </p:cTn>
                                        <p:tgtEl>
                                          <p:spTgt spid="25"/>
                                        </p:tgtEl>
                                        <p:attrNameLst>
                                          <p:attrName>style.visibility</p:attrName>
                                        </p:attrNameLst>
                                      </p:cBhvr>
                                      <p:to>
                                        <p:strVal val="visible"/>
                                      </p:to>
                                    </p:set>
                                    <p:anim calcmode="lin" valueType="num">
                                      <p:cBhvr>
                                        <p:cTn id="29" dur="400" fill="hold"/>
                                        <p:tgtEl>
                                          <p:spTgt spid="25"/>
                                        </p:tgtEl>
                                        <p:attrNameLst>
                                          <p:attrName>ppt_w</p:attrName>
                                        </p:attrNameLst>
                                      </p:cBhvr>
                                      <p:tavLst>
                                        <p:tav tm="0">
                                          <p:val>
                                            <p:fltVal val="0"/>
                                          </p:val>
                                        </p:tav>
                                        <p:tav tm="100000">
                                          <p:val>
                                            <p:strVal val="#ppt_w"/>
                                          </p:val>
                                        </p:tav>
                                      </p:tavLst>
                                    </p:anim>
                                    <p:anim calcmode="lin" valueType="num">
                                      <p:cBhvr>
                                        <p:cTn id="30" dur="400" fill="hold"/>
                                        <p:tgtEl>
                                          <p:spTgt spid="25"/>
                                        </p:tgtEl>
                                        <p:attrNameLst>
                                          <p:attrName>ppt_h</p:attrName>
                                        </p:attrNameLst>
                                      </p:cBhvr>
                                      <p:tavLst>
                                        <p:tav tm="0">
                                          <p:val>
                                            <p:fltVal val="0"/>
                                          </p:val>
                                        </p:tav>
                                        <p:tav tm="100000">
                                          <p:val>
                                            <p:strVal val="#ppt_h"/>
                                          </p:val>
                                        </p:tav>
                                      </p:tavLst>
                                    </p:anim>
                                    <p:animEffect transition="in" filter="fade">
                                      <p:cBhvr>
                                        <p:cTn id="31" dur="400"/>
                                        <p:tgtEl>
                                          <p:spTgt spid="25"/>
                                        </p:tgtEl>
                                      </p:cBhvr>
                                    </p:animEffect>
                                  </p:childTnLst>
                                </p:cTn>
                              </p:par>
                              <p:par>
                                <p:cTn id="32" presetID="53" presetClass="entr" presetSubtype="16" fill="hold" grpId="0" nodeType="withEffect">
                                  <p:stCondLst>
                                    <p:cond delay="100"/>
                                  </p:stCondLst>
                                  <p:childTnLst>
                                    <p:set>
                                      <p:cBhvr>
                                        <p:cTn id="33" dur="1" fill="hold">
                                          <p:stCondLst>
                                            <p:cond delay="0"/>
                                          </p:stCondLst>
                                        </p:cTn>
                                        <p:tgtEl>
                                          <p:spTgt spid="24"/>
                                        </p:tgtEl>
                                        <p:attrNameLst>
                                          <p:attrName>style.visibility</p:attrName>
                                        </p:attrNameLst>
                                      </p:cBhvr>
                                      <p:to>
                                        <p:strVal val="visible"/>
                                      </p:to>
                                    </p:set>
                                    <p:anim calcmode="lin" valueType="num">
                                      <p:cBhvr>
                                        <p:cTn id="34" dur="400" fill="hold"/>
                                        <p:tgtEl>
                                          <p:spTgt spid="24"/>
                                        </p:tgtEl>
                                        <p:attrNameLst>
                                          <p:attrName>ppt_w</p:attrName>
                                        </p:attrNameLst>
                                      </p:cBhvr>
                                      <p:tavLst>
                                        <p:tav tm="0">
                                          <p:val>
                                            <p:fltVal val="0"/>
                                          </p:val>
                                        </p:tav>
                                        <p:tav tm="100000">
                                          <p:val>
                                            <p:strVal val="#ppt_w"/>
                                          </p:val>
                                        </p:tav>
                                      </p:tavLst>
                                    </p:anim>
                                    <p:anim calcmode="lin" valueType="num">
                                      <p:cBhvr>
                                        <p:cTn id="35" dur="400" fill="hold"/>
                                        <p:tgtEl>
                                          <p:spTgt spid="24"/>
                                        </p:tgtEl>
                                        <p:attrNameLst>
                                          <p:attrName>ppt_h</p:attrName>
                                        </p:attrNameLst>
                                      </p:cBhvr>
                                      <p:tavLst>
                                        <p:tav tm="0">
                                          <p:val>
                                            <p:fltVal val="0"/>
                                          </p:val>
                                        </p:tav>
                                        <p:tav tm="100000">
                                          <p:val>
                                            <p:strVal val="#ppt_h"/>
                                          </p:val>
                                        </p:tav>
                                      </p:tavLst>
                                    </p:anim>
                                    <p:animEffect transition="in" filter="fade">
                                      <p:cBhvr>
                                        <p:cTn id="36" dur="400"/>
                                        <p:tgtEl>
                                          <p:spTgt spid="24"/>
                                        </p:tgtEl>
                                      </p:cBhvr>
                                    </p:animEffect>
                                  </p:childTnLst>
                                </p:cTn>
                              </p:par>
                              <p:par>
                                <p:cTn id="37" presetID="53" presetClass="entr" presetSubtype="16" fill="hold" grpId="0" nodeType="withEffect">
                                  <p:stCondLst>
                                    <p:cond delay="250"/>
                                  </p:stCondLst>
                                  <p:childTnLst>
                                    <p:set>
                                      <p:cBhvr>
                                        <p:cTn id="38" dur="1" fill="hold">
                                          <p:stCondLst>
                                            <p:cond delay="0"/>
                                          </p:stCondLst>
                                        </p:cTn>
                                        <p:tgtEl>
                                          <p:spTgt spid="26"/>
                                        </p:tgtEl>
                                        <p:attrNameLst>
                                          <p:attrName>style.visibility</p:attrName>
                                        </p:attrNameLst>
                                      </p:cBhvr>
                                      <p:to>
                                        <p:strVal val="visible"/>
                                      </p:to>
                                    </p:set>
                                    <p:anim calcmode="lin" valueType="num">
                                      <p:cBhvr>
                                        <p:cTn id="39" dur="400" fill="hold"/>
                                        <p:tgtEl>
                                          <p:spTgt spid="26"/>
                                        </p:tgtEl>
                                        <p:attrNameLst>
                                          <p:attrName>ppt_w</p:attrName>
                                        </p:attrNameLst>
                                      </p:cBhvr>
                                      <p:tavLst>
                                        <p:tav tm="0">
                                          <p:val>
                                            <p:fltVal val="0"/>
                                          </p:val>
                                        </p:tav>
                                        <p:tav tm="100000">
                                          <p:val>
                                            <p:strVal val="#ppt_w"/>
                                          </p:val>
                                        </p:tav>
                                      </p:tavLst>
                                    </p:anim>
                                    <p:anim calcmode="lin" valueType="num">
                                      <p:cBhvr>
                                        <p:cTn id="40" dur="400" fill="hold"/>
                                        <p:tgtEl>
                                          <p:spTgt spid="26"/>
                                        </p:tgtEl>
                                        <p:attrNameLst>
                                          <p:attrName>ppt_h</p:attrName>
                                        </p:attrNameLst>
                                      </p:cBhvr>
                                      <p:tavLst>
                                        <p:tav tm="0">
                                          <p:val>
                                            <p:fltVal val="0"/>
                                          </p:val>
                                        </p:tav>
                                        <p:tav tm="100000">
                                          <p:val>
                                            <p:strVal val="#ppt_h"/>
                                          </p:val>
                                        </p:tav>
                                      </p:tavLst>
                                    </p:anim>
                                    <p:animEffect transition="in" filter="fade">
                                      <p:cBhvr>
                                        <p:cTn id="41" dur="4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83" grpId="0"/>
      <p:bldP spid="84" grpId="0" bldLvl="0" animBg="1"/>
      <p:bldP spid="86" grpId="0" bldLvl="0" animBg="1"/>
      <p:bldP spid="24" grpId="0" animBg="1"/>
      <p:bldP spid="25" grpId="0" animBg="1"/>
      <p:bldP spid="2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974725" y="2184400"/>
            <a:ext cx="10242550" cy="4016375"/>
          </a:xfrm>
          <a:prstGeom prst="rect">
            <a:avLst/>
          </a:prstGeom>
          <a:noFill/>
          <a:ln w="44450">
            <a:solidFill>
              <a:srgbClr val="3232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974725" y="1524635"/>
            <a:ext cx="7931785" cy="922020"/>
          </a:xfrm>
          <a:prstGeom prst="rect">
            <a:avLst/>
          </a:prstGeom>
          <a:noFill/>
        </p:spPr>
        <p:txBody>
          <a:bodyPr wrap="square" rtlCol="0">
            <a:spAutoFit/>
          </a:bodyPr>
          <a:lstStyle>
            <a:defPPr>
              <a:defRPr lang="zh-CN"/>
            </a:defPPr>
            <a:lvl1pPr algn="ctr">
              <a:lnSpc>
                <a:spcPct val="150000"/>
              </a:lnSpc>
              <a:defRPr sz="1100">
                <a:solidFill>
                  <a:srgbClr val="064868"/>
                </a:solidFill>
                <a:latin typeface="造字工房悦黑体验版常规体" pitchFamily="50" charset="-122"/>
                <a:ea typeface="造字工房悦黑体验版常规体" pitchFamily="50" charset="-122"/>
              </a:defRPr>
            </a:lvl1pPr>
          </a:lstStyle>
          <a:p>
            <a:pPr algn="l"/>
            <a:r>
              <a:rPr lang="en-US" altLang="zh-CN" sz="1200" dirty="0">
                <a:solidFill>
                  <a:srgbClr val="323232"/>
                </a:solidFill>
              </a:rPr>
              <a:t>The core technologies and methods used in this design are mainly Java, JavaWeb, Spring, Springmvc, Mybatis,Mysql etc.</a:t>
            </a:r>
            <a:endParaRPr lang="en-US" altLang="zh-CN" sz="1200" dirty="0">
              <a:solidFill>
                <a:srgbClr val="323232"/>
              </a:solidFill>
            </a:endParaRPr>
          </a:p>
          <a:p>
            <a:pPr algn="l"/>
            <a:endParaRPr lang="en-US" altLang="zh-CN" sz="1200" dirty="0">
              <a:solidFill>
                <a:srgbClr val="323232"/>
              </a:solidFill>
            </a:endParaRPr>
          </a:p>
        </p:txBody>
      </p:sp>
      <p:sp>
        <p:nvSpPr>
          <p:cNvPr id="16" name="文本框 15"/>
          <p:cNvSpPr txBox="1"/>
          <p:nvPr/>
        </p:nvSpPr>
        <p:spPr>
          <a:xfrm>
            <a:off x="974725" y="325985"/>
            <a:ext cx="2611582" cy="1198880"/>
          </a:xfrm>
          <a:prstGeom prst="rect">
            <a:avLst/>
          </a:prstGeom>
          <a:noFill/>
        </p:spPr>
        <p:txBody>
          <a:bodyPr wrap="square" rtlCol="0">
            <a:spAutoFit/>
          </a:bodyPr>
          <a:lstStyle>
            <a:defPPr>
              <a:defRPr lang="zh-CN"/>
            </a:defPPr>
            <a:lvl1pPr algn="dist">
              <a:defRPr sz="2800" b="1">
                <a:solidFill>
                  <a:srgbClr val="064868"/>
                </a:solidFill>
                <a:latin typeface="造字工房悦黑体验版常规体" pitchFamily="50" charset="-122"/>
                <a:ea typeface="造字工房悦黑体验版常规体" pitchFamily="50" charset="-122"/>
              </a:defRPr>
            </a:lvl1pPr>
          </a:lstStyle>
          <a:p>
            <a:pPr algn="ctr">
              <a:lnSpc>
                <a:spcPct val="150000"/>
              </a:lnSpc>
              <a:spcBef>
                <a:spcPct val="0"/>
              </a:spcBef>
            </a:pPr>
            <a:r>
              <a:rPr kumimoji="1" lang="en-US" altLang="zh-CN" sz="2400" spc="300" dirty="0">
                <a:solidFill>
                  <a:schemeClr val="tx1">
                    <a:lumMod val="85000"/>
                    <a:lumOff val="15000"/>
                  </a:schemeClr>
                </a:solidFill>
                <a:latin typeface="明兰" panose="02010600030101010101" pitchFamily="2" charset="-122"/>
                <a:ea typeface="明兰" panose="02010600030101010101" pitchFamily="2" charset="-122"/>
                <a:sym typeface="+mn-ea"/>
              </a:rPr>
              <a:t>K</a:t>
            </a:r>
            <a:r>
              <a:rPr kumimoji="1" lang="zh-CN" altLang="en-US" sz="2400" spc="300" dirty="0">
                <a:solidFill>
                  <a:schemeClr val="tx1">
                    <a:lumMod val="85000"/>
                    <a:lumOff val="15000"/>
                  </a:schemeClr>
                </a:solidFill>
                <a:latin typeface="明兰" panose="02010600030101010101" pitchFamily="2" charset="-122"/>
                <a:ea typeface="明兰" panose="02010600030101010101" pitchFamily="2" charset="-122"/>
                <a:sym typeface="+mn-ea"/>
              </a:rPr>
              <a:t>ey </a:t>
            </a:r>
            <a:r>
              <a:rPr kumimoji="1" lang="en-US" altLang="zh-CN" sz="2400" spc="300" dirty="0">
                <a:solidFill>
                  <a:schemeClr val="tx1">
                    <a:lumMod val="85000"/>
                    <a:lumOff val="15000"/>
                  </a:schemeClr>
                </a:solidFill>
                <a:latin typeface="明兰" panose="02010600030101010101" pitchFamily="2" charset="-122"/>
                <a:ea typeface="明兰" panose="02010600030101010101" pitchFamily="2" charset="-122"/>
                <a:sym typeface="+mn-ea"/>
              </a:rPr>
              <a:t>T</a:t>
            </a:r>
            <a:r>
              <a:rPr kumimoji="1" lang="zh-CN" altLang="en-US" sz="2400" spc="300" dirty="0">
                <a:solidFill>
                  <a:schemeClr val="tx1">
                    <a:lumMod val="85000"/>
                    <a:lumOff val="15000"/>
                  </a:schemeClr>
                </a:solidFill>
                <a:latin typeface="明兰" panose="02010600030101010101" pitchFamily="2" charset="-122"/>
                <a:ea typeface="明兰" panose="02010600030101010101" pitchFamily="2" charset="-122"/>
                <a:sym typeface="+mn-ea"/>
              </a:rPr>
              <a:t>echnology</a:t>
            </a:r>
            <a:endParaRPr lang="zh-CN" altLang="en-US" sz="2400" spc="300" dirty="0">
              <a:solidFill>
                <a:srgbClr val="323232"/>
              </a:solidFill>
              <a:latin typeface="Hiragino Sans GB W3" panose="020B0300000000000000" pitchFamily="34" charset="-122"/>
              <a:ea typeface="Hiragino Sans GB W3" panose="020B0300000000000000" pitchFamily="34" charset="-122"/>
            </a:endParaRPr>
          </a:p>
        </p:txBody>
      </p:sp>
      <p:sp>
        <p:nvSpPr>
          <p:cNvPr id="3" name="文本框 2"/>
          <p:cNvSpPr txBox="1"/>
          <p:nvPr/>
        </p:nvSpPr>
        <p:spPr>
          <a:xfrm>
            <a:off x="974725" y="2207895"/>
            <a:ext cx="7844155" cy="3969385"/>
          </a:xfrm>
          <a:prstGeom prst="rect">
            <a:avLst/>
          </a:prstGeom>
          <a:noFill/>
        </p:spPr>
        <p:txBody>
          <a:bodyPr wrap="square" rtlCol="0">
            <a:spAutoFit/>
          </a:bodyPr>
          <a:p>
            <a:r>
              <a:rPr lang="en-US" altLang="zh-CN"/>
              <a:t>Spring MVC - Java Web Framework</a:t>
            </a:r>
            <a:r>
              <a:rPr lang="zh-CN" altLang="en-US"/>
              <a:t>：</a:t>
            </a:r>
            <a:endParaRPr lang="zh-CN" altLang="en-US"/>
          </a:p>
          <a:p>
            <a:r>
              <a:rPr lang="en-US" altLang="zh-CN"/>
              <a:t>There is no doubt that Java is one of the most important programming languages in the world today. JS framework provides a solid foundation for programmers to build programs. It includes defined classes and functions for hardware device management, interacting with system software and processing input to make developers easier. JavaScript framework is designed to support the development of dynamic websites, web services, web resources and web applications. Spring MVC is a layered J2EE / Java framework for integrating special application science, which provides software engineers with a complete toolkit for Web application configuration, application development and security projects. Known for its developed ecosystem, the framework offers many additional options, from soap web services, rest APIs, to security encryption and authorization.</a:t>
            </a:r>
            <a:endParaRPr lang="en-US" altLang="zh-CN"/>
          </a:p>
          <a:p>
            <a:endParaRPr lang="en-US" altLang="zh-CN"/>
          </a:p>
        </p:txBody>
      </p:sp>
      <p:cxnSp>
        <p:nvCxnSpPr>
          <p:cNvPr id="4" name="直接箭头连接符 3"/>
          <p:cNvCxnSpPr/>
          <p:nvPr/>
        </p:nvCxnSpPr>
        <p:spPr>
          <a:xfrm>
            <a:off x="7589520" y="4104640"/>
            <a:ext cx="2133600" cy="1016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flipH="1">
            <a:off x="9723120" y="2184400"/>
            <a:ext cx="1493520" cy="3969385"/>
          </a:xfrm>
          <a:prstGeom prst="rect">
            <a:avLst/>
          </a:prstGeom>
          <a:noFill/>
        </p:spPr>
        <p:txBody>
          <a:bodyPr wrap="square" rtlCol="0">
            <a:spAutoFit/>
          </a:bodyPr>
          <a:p>
            <a:r>
              <a:rPr lang="en-US" altLang="zh-CN" sz="1200"/>
              <a:t>Advantages:</a:t>
            </a:r>
            <a:endParaRPr lang="en-US" altLang="zh-CN" sz="1200"/>
          </a:p>
          <a:p>
            <a:r>
              <a:rPr lang="zh-CN" altLang="en-US" sz="1200"/>
              <a:t>Enhanced modular lightweight containers</a:t>
            </a:r>
            <a:endParaRPr lang="zh-CN" altLang="en-US" sz="1200"/>
          </a:p>
          <a:p>
            <a:endParaRPr lang="zh-CN" altLang="en-US" sz="1200"/>
          </a:p>
          <a:p>
            <a:r>
              <a:rPr lang="zh-CN" altLang="en-US" sz="1200"/>
              <a:t>Can be deployed across various platforms</a:t>
            </a:r>
            <a:endParaRPr lang="zh-CN" altLang="en-US" sz="1200"/>
          </a:p>
          <a:p>
            <a:endParaRPr lang="zh-CN" altLang="en-US" sz="1200"/>
          </a:p>
          <a:p>
            <a:r>
              <a:rPr lang="zh-CN" altLang="en-US" sz="1200"/>
              <a:t>Flexible dependency injection usage</a:t>
            </a:r>
            <a:endParaRPr lang="zh-CN" altLang="en-US" sz="1200"/>
          </a:p>
          <a:p>
            <a:endParaRPr lang="zh-CN" altLang="en-US" sz="1200"/>
          </a:p>
          <a:p>
            <a:r>
              <a:rPr lang="zh-CN" altLang="en-US" sz="1200"/>
              <a:t>Three way configuration including XML, Java and annotation configuration</a:t>
            </a:r>
            <a:endParaRPr lang="zh-CN" altLang="en-US" sz="1200"/>
          </a:p>
          <a:p>
            <a:endParaRPr lang="zh-CN" altLang="en-US" sz="1200"/>
          </a:p>
          <a:p>
            <a:r>
              <a:rPr lang="zh-CN" altLang="en-US" sz="1200"/>
              <a:t>POJO's release of injection test data</a:t>
            </a:r>
            <a:endParaRPr lang="zh-CN" altLang="en-US" sz="1200"/>
          </a:p>
        </p:txBody>
      </p:sp>
    </p:spTree>
  </p:cSld>
  <p:clrMapOvr>
    <a:masterClrMapping/>
  </p:clrMapOvr>
  <p:transition spd="slow"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50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750"/>
                                        <p:tgtEl>
                                          <p:spTgt spid="16"/>
                                        </p:tgtEl>
                                      </p:cBhvr>
                                    </p:animEffect>
                                  </p:childTnLst>
                                </p:cTn>
                              </p:par>
                              <p:par>
                                <p:cTn id="8" presetID="22" presetClass="entr" presetSubtype="1" fill="hold" grpId="0" nodeType="withEffect">
                                  <p:stCondLst>
                                    <p:cond delay="2000"/>
                                  </p:stCondLst>
                                  <p:childTnLst>
                                    <p:set>
                                      <p:cBhvr>
                                        <p:cTn id="9" dur="1" fill="hold">
                                          <p:stCondLst>
                                            <p:cond delay="0"/>
                                          </p:stCondLst>
                                        </p:cTn>
                                        <p:tgtEl>
                                          <p:spTgt spid="15"/>
                                        </p:tgtEl>
                                        <p:attrNameLst>
                                          <p:attrName>style.visibility</p:attrName>
                                        </p:attrNameLst>
                                      </p:cBhvr>
                                      <p:to>
                                        <p:strVal val="visible"/>
                                      </p:to>
                                    </p:set>
                                    <p:animEffect transition="in" filter="wipe(up)">
                                      <p:cBhvr>
                                        <p:cTn id="10" dur="3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974652" y="3657600"/>
            <a:ext cx="10242695" cy="2543175"/>
          </a:xfrm>
          <a:prstGeom prst="rect">
            <a:avLst/>
          </a:prstGeom>
          <a:noFill/>
          <a:ln w="44450">
            <a:solidFill>
              <a:srgbClr val="32323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4" name="矩形 13"/>
          <p:cNvSpPr/>
          <p:nvPr/>
        </p:nvSpPr>
        <p:spPr>
          <a:xfrm>
            <a:off x="1338571" y="3429000"/>
            <a:ext cx="9514857" cy="61652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矩形 20"/>
          <p:cNvSpPr>
            <a:spLocks noChangeAspect="1"/>
          </p:cNvSpPr>
          <p:nvPr/>
        </p:nvSpPr>
        <p:spPr>
          <a:xfrm>
            <a:off x="1628775" y="718684"/>
            <a:ext cx="3807328" cy="4896000"/>
          </a:xfrm>
          <a:prstGeom prst="rect">
            <a:avLst/>
          </a:prstGeom>
          <a:noFill/>
          <a:ln w="952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436235" y="718820"/>
            <a:ext cx="5416550" cy="5584825"/>
          </a:xfrm>
          <a:prstGeom prst="rect">
            <a:avLst/>
          </a:prstGeom>
          <a:noFill/>
        </p:spPr>
        <p:txBody>
          <a:bodyPr wrap="square" rtlCol="0">
            <a:spAutoFit/>
          </a:bodyPr>
          <a:lstStyle>
            <a:defPPr>
              <a:defRPr lang="zh-CN"/>
            </a:defPPr>
            <a:lvl1pPr algn="ctr">
              <a:lnSpc>
                <a:spcPct val="150000"/>
              </a:lnSpc>
              <a:defRPr sz="1100">
                <a:solidFill>
                  <a:srgbClr val="064868"/>
                </a:solidFill>
                <a:latin typeface="造字工房悦黑体验版常规体" pitchFamily="50" charset="-122"/>
                <a:ea typeface="造字工房悦黑体验版常规体" pitchFamily="50" charset="-122"/>
              </a:defRPr>
            </a:lvl1pPr>
          </a:lstStyle>
          <a:p>
            <a:pPr algn="l"/>
            <a:r>
              <a:rPr lang="en-US" altLang="zh-CN" sz="1400">
                <a:solidFill>
                  <a:schemeClr val="tx1"/>
                </a:solidFill>
                <a:latin typeface="+mn-lt"/>
                <a:ea typeface="+mn-ea"/>
              </a:rPr>
              <a:t>Mybatis is an open-source project of Apache, ibatis. In 2010, this project was migrated from Apache Software Foundation to Google Code, and changed its name to mybatis. Mybatis is a Java based persistence framework. The persistence layer framework provided by ibatis includes SQL maps and data access objects (DAO) mybatis, which eliminates almost all the manual settings of JDBC code and parameters as well as the retrieval of result sets. Mybatis uses simple XML or annotations for configuration and raw mapping, mapping the interface and Java POJOs (plain old Java objects) to records in the database.</a:t>
            </a:r>
            <a:endParaRPr lang="en-US" altLang="zh-CN" sz="1400">
              <a:solidFill>
                <a:schemeClr val="tx1"/>
              </a:solidFill>
              <a:latin typeface="+mn-lt"/>
              <a:ea typeface="+mn-ea"/>
            </a:endParaRPr>
          </a:p>
          <a:p>
            <a:pPr algn="l"/>
            <a:endParaRPr lang="en-US" altLang="zh-CN" sz="1400">
              <a:solidFill>
                <a:schemeClr val="tx1"/>
              </a:solidFill>
              <a:latin typeface="+mn-lt"/>
              <a:ea typeface="+mn-ea"/>
            </a:endParaRPr>
          </a:p>
          <a:p>
            <a:pPr algn="l"/>
            <a:r>
              <a:rPr lang="en-US" altLang="zh-CN" sz="1400">
                <a:solidFill>
                  <a:schemeClr val="tx1"/>
                </a:solidFill>
                <a:latin typeface="+mn-lt"/>
                <a:ea typeface="+mn-ea"/>
              </a:rPr>
              <a:t>MySQL is a relational database management system, which is developed by MySQL AB company in Sweden and currently belongs to Oracle company.</a:t>
            </a:r>
            <a:endParaRPr lang="en-US" altLang="zh-CN" sz="1400">
              <a:solidFill>
                <a:schemeClr val="tx1"/>
              </a:solidFill>
              <a:latin typeface="+mn-lt"/>
              <a:ea typeface="+mn-ea"/>
            </a:endParaRPr>
          </a:p>
          <a:p>
            <a:pPr algn="l"/>
            <a:r>
              <a:rPr lang="en-US" altLang="zh-CN" sz="1400">
                <a:solidFill>
                  <a:schemeClr val="tx1"/>
                </a:solidFill>
                <a:latin typeface="+mn-lt"/>
                <a:ea typeface="+mn-ea"/>
              </a:rPr>
              <a:t>The SQL language used by MySQL is the most commonly used standardized language for accessing databases.</a:t>
            </a:r>
            <a:endParaRPr lang="en-US" altLang="zh-CN" sz="1400">
              <a:solidFill>
                <a:schemeClr val="tx1"/>
              </a:solidFill>
              <a:latin typeface="+mn-lt"/>
              <a:ea typeface="+mn-ea"/>
            </a:endParaRPr>
          </a:p>
          <a:p>
            <a:pPr algn="l"/>
            <a:endParaRPr lang="en-US" altLang="zh-CN" sz="1400" dirty="0">
              <a:solidFill>
                <a:schemeClr val="tx1"/>
              </a:solidFill>
              <a:latin typeface="+mn-lt"/>
              <a:ea typeface="+mn-ea"/>
            </a:endParaRPr>
          </a:p>
        </p:txBody>
      </p:sp>
      <p:pic>
        <p:nvPicPr>
          <p:cNvPr id="12" name="图片占位符 3"/>
          <p:cNvPicPr>
            <a:picLocks noGrp="1" noChangeAspect="1"/>
          </p:cNvPicPr>
          <p:nvPr>
            <p:ph type="pic" sz="quarter" idx="16"/>
          </p:nvPr>
        </p:nvPicPr>
        <p:blipFill>
          <a:blip r:embed="rId1" cstate="print">
            <a:extLst>
              <a:ext uri="{28A0092B-C50C-407E-A947-70E740481C1C}">
                <a14:useLocalDpi xmlns:a14="http://schemas.microsoft.com/office/drawing/2010/main" val="0"/>
              </a:ext>
            </a:extLst>
          </a:blip>
          <a:srcRect l="24445" r="24445"/>
          <a:stretch>
            <a:fillRect/>
          </a:stretch>
        </p:blipFill>
        <p:spPr>
          <a:effectLst>
            <a:outerShdw blurRad="165100" sx="102000" sy="102000" algn="ctr" rotWithShape="0">
              <a:prstClr val="black">
                <a:alpha val="14000"/>
              </a:prstClr>
            </a:outerShdw>
          </a:effectLst>
        </p:spPr>
      </p:pic>
      <p:cxnSp>
        <p:nvCxnSpPr>
          <p:cNvPr id="2" name="直接箭头连接符 1"/>
          <p:cNvCxnSpPr/>
          <p:nvPr/>
        </p:nvCxnSpPr>
        <p:spPr>
          <a:xfrm>
            <a:off x="9164320" y="6217920"/>
            <a:ext cx="10160" cy="6502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 name="文本框 2"/>
          <p:cNvSpPr txBox="1"/>
          <p:nvPr/>
        </p:nvSpPr>
        <p:spPr>
          <a:xfrm>
            <a:off x="1807845" y="6858000"/>
            <a:ext cx="10384155" cy="829945"/>
          </a:xfrm>
          <a:prstGeom prst="rect">
            <a:avLst/>
          </a:prstGeom>
          <a:noFill/>
        </p:spPr>
        <p:txBody>
          <a:bodyPr wrap="square" rtlCol="0">
            <a:spAutoFit/>
          </a:bodyPr>
          <a:p>
            <a:pPr algn="l"/>
            <a:r>
              <a:rPr lang="en-US" altLang="zh-CN" sz="1600" dirty="0">
                <a:solidFill>
                  <a:srgbClr val="323232"/>
                </a:solidFill>
                <a:sym typeface="+mn-ea"/>
              </a:rPr>
              <a:t>Because of its small size, fast speed, low total cost of ownership and open source code, MySQL is widely used in the development of small and medium-sized websites. Because of the excellent performance of its community version, it can form a good development environment with PHP and Apache server.</a:t>
            </a:r>
            <a:endParaRPr lang="en-US" altLang="zh-CN" sz="1600" dirty="0">
              <a:solidFill>
                <a:srgbClr val="323232"/>
              </a:solidFill>
              <a:sym typeface="+mn-ea"/>
            </a:endParaRPr>
          </a:p>
        </p:txBody>
      </p:sp>
    </p:spTree>
  </p:cSld>
  <p:clrMapOvr>
    <a:masterClrMapping/>
  </p:clrMapOvr>
  <p:transition spd="slow" advTm="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p:cTn id="7" dur="1750" fill="hold"/>
                                        <p:tgtEl>
                                          <p:spTgt spid="21"/>
                                        </p:tgtEl>
                                        <p:attrNameLst>
                                          <p:attrName>ppt_w</p:attrName>
                                        </p:attrNameLst>
                                      </p:cBhvr>
                                      <p:tavLst>
                                        <p:tav tm="0">
                                          <p:val>
                                            <p:fltVal val="0"/>
                                          </p:val>
                                        </p:tav>
                                        <p:tav tm="100000">
                                          <p:val>
                                            <p:strVal val="#ppt_w"/>
                                          </p:val>
                                        </p:tav>
                                      </p:tavLst>
                                    </p:anim>
                                    <p:anim calcmode="lin" valueType="num">
                                      <p:cBhvr>
                                        <p:cTn id="8" dur="1750" fill="hold"/>
                                        <p:tgtEl>
                                          <p:spTgt spid="21"/>
                                        </p:tgtEl>
                                        <p:attrNameLst>
                                          <p:attrName>ppt_h</p:attrName>
                                        </p:attrNameLst>
                                      </p:cBhvr>
                                      <p:tavLst>
                                        <p:tav tm="0">
                                          <p:val>
                                            <p:fltVal val="0"/>
                                          </p:val>
                                        </p:tav>
                                        <p:tav tm="100000">
                                          <p:val>
                                            <p:strVal val="#ppt_h"/>
                                          </p:val>
                                        </p:tav>
                                      </p:tavLst>
                                    </p:anim>
                                    <p:animEffect transition="in" filter="fade">
                                      <p:cBhvr>
                                        <p:cTn id="9" dur="1750"/>
                                        <p:tgtEl>
                                          <p:spTgt spid="21"/>
                                        </p:tgtEl>
                                      </p:cBhvr>
                                    </p:animEffect>
                                  </p:childTnLst>
                                </p:cTn>
                              </p:par>
                              <p:par>
                                <p:cTn id="10" presetID="22" presetClass="entr" presetSubtype="1" fill="hold" grpId="0" nodeType="withEffect">
                                  <p:stCondLst>
                                    <p:cond delay="2000"/>
                                  </p:stCondLst>
                                  <p:childTnLst>
                                    <p:set>
                                      <p:cBhvr>
                                        <p:cTn id="11" dur="1" fill="hold">
                                          <p:stCondLst>
                                            <p:cond delay="0"/>
                                          </p:stCondLst>
                                        </p:cTn>
                                        <p:tgtEl>
                                          <p:spTgt spid="15"/>
                                        </p:tgtEl>
                                        <p:attrNameLst>
                                          <p:attrName>style.visibility</p:attrName>
                                        </p:attrNameLst>
                                      </p:cBhvr>
                                      <p:to>
                                        <p:strVal val="visible"/>
                                      </p:to>
                                    </p:set>
                                    <p:animEffect transition="in" filter="wipe(up)">
                                      <p:cBhvr>
                                        <p:cTn id="12" dur="3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ldLvl="0" animBg="1"/>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矩形 18"/>
          <p:cNvSpPr/>
          <p:nvPr/>
        </p:nvSpPr>
        <p:spPr>
          <a:xfrm>
            <a:off x="449580" y="1555115"/>
            <a:ext cx="11189335" cy="583565"/>
          </a:xfrm>
          <a:prstGeom prst="rect">
            <a:avLst/>
          </a:prstGeom>
        </p:spPr>
        <p:txBody>
          <a:bodyPr wrap="square">
            <a:spAutoFit/>
          </a:bodyPr>
          <a:lstStyle/>
          <a:p>
            <a:pPr algn="ctr"/>
            <a:r>
              <a:rPr lang="en-US" sz="1600" b="1" dirty="0">
                <a:solidFill>
                  <a:srgbClr val="323232"/>
                </a:solidFill>
                <a:latin typeface="Hiragino Sans GB W3" panose="020B0300000000000000" pitchFamily="34" charset="-122"/>
                <a:ea typeface="Hiragino Sans GB W3" panose="020B0300000000000000" pitchFamily="34" charset="-122"/>
              </a:rPr>
              <a:t>Difficulties of Spring MVC-Java Web</a:t>
            </a:r>
            <a:endParaRPr lang="en-US" sz="1600" b="1" dirty="0">
              <a:solidFill>
                <a:srgbClr val="323232"/>
              </a:solidFill>
              <a:latin typeface="Hiragino Sans GB W3" panose="020B0300000000000000" pitchFamily="34" charset="-122"/>
              <a:ea typeface="Hiragino Sans GB W3" panose="020B0300000000000000" pitchFamily="34" charset="-122"/>
            </a:endParaRPr>
          </a:p>
          <a:p>
            <a:pPr algn="ctr"/>
            <a:r>
              <a:rPr lang="en-US" sz="1600" b="1" dirty="0">
                <a:solidFill>
                  <a:srgbClr val="323232"/>
                </a:solidFill>
                <a:latin typeface="Hiragino Sans GB W3" panose="020B0300000000000000" pitchFamily="34" charset="-122"/>
                <a:ea typeface="Hiragino Sans GB W3" panose="020B0300000000000000" pitchFamily="34" charset="-122"/>
              </a:rPr>
              <a:t>Framework</a:t>
            </a:r>
            <a:endParaRPr lang="en-US" sz="1600" b="1" dirty="0">
              <a:solidFill>
                <a:srgbClr val="323232"/>
              </a:solidFill>
              <a:latin typeface="Hiragino Sans GB W3" panose="020B0300000000000000" pitchFamily="34" charset="-122"/>
              <a:ea typeface="Hiragino Sans GB W3" panose="020B0300000000000000" pitchFamily="34" charset="-122"/>
            </a:endParaRPr>
          </a:p>
        </p:txBody>
      </p:sp>
      <p:sp>
        <p:nvSpPr>
          <p:cNvPr id="20" name="文本框 19"/>
          <p:cNvSpPr txBox="1"/>
          <p:nvPr/>
        </p:nvSpPr>
        <p:spPr>
          <a:xfrm flipH="1">
            <a:off x="5127226" y="632125"/>
            <a:ext cx="1930579" cy="755650"/>
          </a:xfrm>
          <a:prstGeom prst="rect">
            <a:avLst/>
          </a:prstGeom>
          <a:noFill/>
        </p:spPr>
        <p:txBody>
          <a:bodyPr wrap="square" rtlCol="0">
            <a:spAutoFit/>
          </a:bodyPr>
          <a:lstStyle>
            <a:defPPr>
              <a:defRPr lang="zh-CN"/>
            </a:defPPr>
            <a:lvl1pPr algn="ctr">
              <a:lnSpc>
                <a:spcPct val="120000"/>
              </a:lnSpc>
              <a:defRPr b="1">
                <a:solidFill>
                  <a:schemeClr val="bg1">
                    <a:alpha val="80000"/>
                  </a:schemeClr>
                </a:solidFill>
                <a:latin typeface="方正正纤黑简体" panose="02000000000000000000" pitchFamily="2" charset="-122"/>
                <a:ea typeface="方正正纤黑简体" panose="02000000000000000000" pitchFamily="2" charset="-122"/>
              </a:defRPr>
            </a:lvl1pPr>
          </a:lstStyle>
          <a:p>
            <a:pPr algn="dist"/>
            <a:r>
              <a:rPr kumimoji="1" lang="en-US" altLang="zh-CN" spc="300" dirty="0">
                <a:solidFill>
                  <a:schemeClr val="tx1">
                    <a:lumMod val="85000"/>
                    <a:lumOff val="15000"/>
                  </a:schemeClr>
                </a:solidFill>
                <a:latin typeface="明兰" panose="02010600030101010101" pitchFamily="2" charset="-122"/>
                <a:ea typeface="明兰" panose="02010600030101010101" pitchFamily="2" charset="-122"/>
                <a:sym typeface="+mn-ea"/>
              </a:rPr>
              <a:t>Risks &amp; Limitations</a:t>
            </a:r>
            <a:endParaRPr kumimoji="1" lang="en-US" altLang="zh-CN" spc="300" dirty="0">
              <a:solidFill>
                <a:schemeClr val="tx1">
                  <a:lumMod val="85000"/>
                  <a:lumOff val="15000"/>
                </a:schemeClr>
              </a:solidFill>
              <a:latin typeface="明兰" panose="02010600030101010101" pitchFamily="2" charset="-122"/>
              <a:ea typeface="明兰" panose="02010600030101010101" pitchFamily="2" charset="-122"/>
              <a:sym typeface="+mn-ea"/>
            </a:endParaRPr>
          </a:p>
        </p:txBody>
      </p:sp>
      <p:sp>
        <p:nvSpPr>
          <p:cNvPr id="22" name="矩形 21"/>
          <p:cNvSpPr/>
          <p:nvPr/>
        </p:nvSpPr>
        <p:spPr>
          <a:xfrm>
            <a:off x="0" y="4976814"/>
            <a:ext cx="12192000" cy="1881186"/>
          </a:xfrm>
          <a:prstGeom prst="rect">
            <a:avLst/>
          </a:prstGeom>
          <a:solidFill>
            <a:srgbClr val="3232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矩形 31"/>
          <p:cNvSpPr/>
          <p:nvPr/>
        </p:nvSpPr>
        <p:spPr>
          <a:xfrm>
            <a:off x="449580" y="5150485"/>
            <a:ext cx="11121390" cy="1060450"/>
          </a:xfrm>
          <a:prstGeom prst="rect">
            <a:avLst/>
          </a:prstGeom>
          <a:noFill/>
        </p:spPr>
        <p:txBody>
          <a:bodyPr wrap="square" rtlCol="0">
            <a:spAutoFit/>
          </a:bodyPr>
          <a:lstStyle/>
          <a:p>
            <a:pPr algn="ctr">
              <a:lnSpc>
                <a:spcPct val="150000"/>
              </a:lnSpc>
            </a:pPr>
            <a:r>
              <a:rPr lang="en-US" altLang="zh-CN" sz="1400" dirty="0">
                <a:solidFill>
                  <a:schemeClr val="bg1"/>
                </a:solidFill>
                <a:latin typeface="造字工房悦黑体验版常规体" pitchFamily="50" charset="-122"/>
                <a:ea typeface="造字工房悦黑体验版常规体" pitchFamily="50" charset="-122"/>
              </a:rPr>
              <a:t>Due to the above reasons, due to insufficient professional knowledge, lack of familiarity with the framework, and lack of practical experience, the production of the project will be slow.</a:t>
            </a:r>
            <a:endParaRPr lang="en-US" altLang="zh-CN" sz="1400" dirty="0">
              <a:solidFill>
                <a:schemeClr val="bg1"/>
              </a:solidFill>
              <a:latin typeface="造字工房悦黑体验版常规体" pitchFamily="50" charset="-122"/>
              <a:ea typeface="造字工房悦黑体验版常规体" pitchFamily="50" charset="-122"/>
            </a:endParaRPr>
          </a:p>
          <a:p>
            <a:pPr algn="ctr">
              <a:lnSpc>
                <a:spcPct val="150000"/>
              </a:lnSpc>
            </a:pPr>
            <a:endParaRPr lang="en-US" altLang="zh-CN" sz="1400" dirty="0">
              <a:solidFill>
                <a:schemeClr val="bg1"/>
              </a:solidFill>
              <a:latin typeface="造字工房悦黑体验版常规体" pitchFamily="50" charset="-122"/>
              <a:ea typeface="造字工房悦黑体验版常规体" pitchFamily="50" charset="-122"/>
            </a:endParaRPr>
          </a:p>
        </p:txBody>
      </p:sp>
      <p:cxnSp>
        <p:nvCxnSpPr>
          <p:cNvPr id="35" name="直接连接符 34"/>
          <p:cNvCxnSpPr/>
          <p:nvPr/>
        </p:nvCxnSpPr>
        <p:spPr>
          <a:xfrm>
            <a:off x="5510581" y="6361539"/>
            <a:ext cx="1213805"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650240" y="2250440"/>
            <a:ext cx="10989310" cy="2183765"/>
          </a:xfrm>
          <a:prstGeom prst="rect">
            <a:avLst/>
          </a:prstGeom>
          <a:noFill/>
        </p:spPr>
        <p:txBody>
          <a:bodyPr wrap="square" rtlCol="0">
            <a:spAutoFit/>
          </a:bodyPr>
          <a:p>
            <a:pPr algn="ctr">
              <a:lnSpc>
                <a:spcPct val="150000"/>
              </a:lnSpc>
            </a:pPr>
            <a:r>
              <a:rPr lang="en-US" altLang="zh-CN" sz="1600" dirty="0">
                <a:solidFill>
                  <a:schemeClr val="tx1"/>
                </a:solidFill>
                <a:latin typeface="造字工房悦黑体验版常规体" pitchFamily="50" charset="-122"/>
                <a:ea typeface="造字工房悦黑体验版常规体" pitchFamily="50" charset="-122"/>
                <a:sym typeface="+mn-ea"/>
              </a:rPr>
              <a:t>The learning curve is steep</a:t>
            </a:r>
            <a:endParaRPr lang="en-US" altLang="zh-CN" sz="1600" dirty="0">
              <a:solidFill>
                <a:schemeClr val="tx1"/>
              </a:solidFill>
              <a:latin typeface="造字工房悦黑体验版常规体" pitchFamily="50" charset="-122"/>
              <a:ea typeface="造字工房悦黑体验版常规体" pitchFamily="50" charset="-122"/>
            </a:endParaRPr>
          </a:p>
          <a:p>
            <a:pPr algn="ctr">
              <a:lnSpc>
                <a:spcPct val="150000"/>
              </a:lnSpc>
            </a:pPr>
            <a:endParaRPr lang="en-US" altLang="zh-CN" sz="1600" dirty="0">
              <a:solidFill>
                <a:schemeClr val="tx1"/>
              </a:solidFill>
              <a:latin typeface="造字工房悦黑体验版常规体" pitchFamily="50" charset="-122"/>
              <a:ea typeface="造字工房悦黑体验版常规体" pitchFamily="50" charset="-122"/>
            </a:endParaRPr>
          </a:p>
          <a:p>
            <a:pPr algn="ctr">
              <a:lnSpc>
                <a:spcPct val="150000"/>
              </a:lnSpc>
            </a:pPr>
            <a:r>
              <a:rPr lang="en-US" altLang="zh-CN" sz="1600" dirty="0">
                <a:solidFill>
                  <a:schemeClr val="tx1"/>
                </a:solidFill>
                <a:latin typeface="造字工房悦黑体验版常规体" pitchFamily="50" charset="-122"/>
                <a:ea typeface="造字工房悦黑体验版常规体" pitchFamily="50" charset="-122"/>
                <a:sym typeface="+mn-ea"/>
              </a:rPr>
              <a:t>Novice implementation is difficult</a:t>
            </a:r>
            <a:endParaRPr lang="en-US" altLang="zh-CN" sz="1600" dirty="0">
              <a:solidFill>
                <a:schemeClr val="tx1"/>
              </a:solidFill>
              <a:latin typeface="造字工房悦黑体验版常规体" pitchFamily="50" charset="-122"/>
              <a:ea typeface="造字工房悦黑体验版常规体" pitchFamily="50" charset="-122"/>
            </a:endParaRPr>
          </a:p>
          <a:p>
            <a:pPr algn="ctr">
              <a:lnSpc>
                <a:spcPct val="150000"/>
              </a:lnSpc>
            </a:pPr>
            <a:endParaRPr lang="en-US" altLang="zh-CN" sz="1600" dirty="0">
              <a:solidFill>
                <a:schemeClr val="tx1"/>
              </a:solidFill>
              <a:latin typeface="造字工房悦黑体验版常规体" pitchFamily="50" charset="-122"/>
              <a:ea typeface="造字工房悦黑体验版常规体" pitchFamily="50" charset="-122"/>
            </a:endParaRPr>
          </a:p>
          <a:p>
            <a:pPr algn="ctr">
              <a:lnSpc>
                <a:spcPct val="150000"/>
              </a:lnSpc>
            </a:pPr>
            <a:r>
              <a:rPr lang="en-US" altLang="zh-CN" sz="1600" dirty="0">
                <a:solidFill>
                  <a:schemeClr val="tx1"/>
                </a:solidFill>
                <a:latin typeface="造字工房悦黑体验版常规体" pitchFamily="50" charset="-122"/>
                <a:ea typeface="造字工房悦黑体验版常规体" pitchFamily="50" charset="-122"/>
                <a:sym typeface="+mn-ea"/>
              </a:rPr>
              <a:t>Takes time to deploy</a:t>
            </a:r>
            <a:endParaRPr lang="en-US" altLang="zh-CN" sz="1600" dirty="0">
              <a:solidFill>
                <a:schemeClr val="tx1"/>
              </a:solidFill>
              <a:latin typeface="造字工房悦黑体验版常规体" pitchFamily="50" charset="-122"/>
              <a:ea typeface="造字工房悦黑体验版常规体" pitchFamily="50" charset="-122"/>
            </a:endParaRPr>
          </a:p>
          <a:p>
            <a:endParaRPr lang="en-US" altLang="zh-CN" sz="1600" dirty="0">
              <a:solidFill>
                <a:schemeClr val="tx1"/>
              </a:solidFill>
              <a:latin typeface="造字工房悦黑体验版常规体" pitchFamily="50" charset="-122"/>
              <a:ea typeface="造字工房悦黑体验版常规体" pitchFamily="50" charset="-122"/>
            </a:endParaRPr>
          </a:p>
        </p:txBody>
      </p:sp>
    </p:spTree>
  </p:cSld>
  <p:clrMapOvr>
    <a:masterClrMapping/>
  </p:clrMapOvr>
  <p:transition spd="med" advTm="0">
    <p:pull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p:tgtEl>
                                          <p:spTgt spid="20"/>
                                        </p:tgtEl>
                                        <p:attrNameLst>
                                          <p:attrName>ppt_y</p:attrName>
                                        </p:attrNameLst>
                                      </p:cBhvr>
                                      <p:tavLst>
                                        <p:tav tm="0">
                                          <p:val>
                                            <p:strVal val="#ppt_y+#ppt_h*1.125000"/>
                                          </p:val>
                                        </p:tav>
                                        <p:tav tm="100000">
                                          <p:val>
                                            <p:strVal val="#ppt_y"/>
                                          </p:val>
                                        </p:tav>
                                      </p:tavLst>
                                    </p:anim>
                                    <p:animEffect transition="in" filter="wipe(up)">
                                      <p:cBhvr>
                                        <p:cTn id="8" dur="1000"/>
                                        <p:tgtEl>
                                          <p:spTgt spid="20"/>
                                        </p:tgtEl>
                                      </p:cBhvr>
                                    </p:animEffect>
                                  </p:childTnLst>
                                </p:cTn>
                              </p:par>
                              <p:par>
                                <p:cTn id="9" presetID="12" presetClass="entr" presetSubtype="1" fill="hold" grpId="0" nodeType="withEffect">
                                  <p:stCondLst>
                                    <p:cond delay="325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p:tgtEl>
                                          <p:spTgt spid="19"/>
                                        </p:tgtEl>
                                        <p:attrNameLst>
                                          <p:attrName>ppt_y</p:attrName>
                                        </p:attrNameLst>
                                      </p:cBhvr>
                                      <p:tavLst>
                                        <p:tav tm="0">
                                          <p:val>
                                            <p:strVal val="#ppt_y-#ppt_h*1.125000"/>
                                          </p:val>
                                        </p:tav>
                                        <p:tav tm="100000">
                                          <p:val>
                                            <p:strVal val="#ppt_y"/>
                                          </p:val>
                                        </p:tav>
                                      </p:tavLst>
                                    </p:anim>
                                    <p:animEffect transition="in" filter="wipe(down)">
                                      <p:cBhvr>
                                        <p:cTn id="12" dur="500"/>
                                        <p:tgtEl>
                                          <p:spTgt spid="19"/>
                                        </p:tgtEl>
                                      </p:cBhvr>
                                    </p:animEffect>
                                  </p:childTnLst>
                                </p:cTn>
                              </p:par>
                              <p:par>
                                <p:cTn id="13" presetID="42" presetClass="entr" presetSubtype="0" fill="hold" grpId="0" nodeType="withEffect">
                                  <p:stCondLst>
                                    <p:cond delay="375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anim calcmode="lin" valueType="num">
                                      <p:cBhvr>
                                        <p:cTn id="16" dur="500" fill="hold"/>
                                        <p:tgtEl>
                                          <p:spTgt spid="32"/>
                                        </p:tgtEl>
                                        <p:attrNameLst>
                                          <p:attrName>ppt_x</p:attrName>
                                        </p:attrNameLst>
                                      </p:cBhvr>
                                      <p:tavLst>
                                        <p:tav tm="0">
                                          <p:val>
                                            <p:strVal val="#ppt_x"/>
                                          </p:val>
                                        </p:tav>
                                        <p:tav tm="100000">
                                          <p:val>
                                            <p:strVal val="#ppt_x"/>
                                          </p:val>
                                        </p:tav>
                                      </p:tavLst>
                                    </p:anim>
                                    <p:anim calcmode="lin" valueType="num">
                                      <p:cBhvr>
                                        <p:cTn id="17" dur="500" fill="hold"/>
                                        <p:tgtEl>
                                          <p:spTgt spid="32"/>
                                        </p:tgtEl>
                                        <p:attrNameLst>
                                          <p:attrName>ppt_y</p:attrName>
                                        </p:attrNameLst>
                                      </p:cBhvr>
                                      <p:tavLst>
                                        <p:tav tm="0">
                                          <p:val>
                                            <p:strVal val="#ppt_y+.1"/>
                                          </p:val>
                                        </p:tav>
                                        <p:tav tm="100000">
                                          <p:val>
                                            <p:strVal val="#ppt_y"/>
                                          </p:val>
                                        </p:tav>
                                      </p:tavLst>
                                    </p:anim>
                                  </p:childTnLst>
                                </p:cTn>
                              </p:par>
                              <p:par>
                                <p:cTn id="18" presetID="16" presetClass="entr" presetSubtype="37" fill="hold" nodeType="withEffect">
                                  <p:stCondLst>
                                    <p:cond delay="4250"/>
                                  </p:stCondLst>
                                  <p:childTnLst>
                                    <p:set>
                                      <p:cBhvr>
                                        <p:cTn id="19" dur="1" fill="hold">
                                          <p:stCondLst>
                                            <p:cond delay="0"/>
                                          </p:stCondLst>
                                        </p:cTn>
                                        <p:tgtEl>
                                          <p:spTgt spid="35"/>
                                        </p:tgtEl>
                                        <p:attrNameLst>
                                          <p:attrName>style.visibility</p:attrName>
                                        </p:attrNameLst>
                                      </p:cBhvr>
                                      <p:to>
                                        <p:strVal val="visible"/>
                                      </p:to>
                                    </p:set>
                                    <p:animEffect transition="in" filter="barn(outVertical)">
                                      <p:cBhvr>
                                        <p:cTn id="20"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3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0" y="3396340"/>
            <a:ext cx="12192000" cy="217627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0" name="组合 19"/>
          <p:cNvGrpSpPr/>
          <p:nvPr/>
        </p:nvGrpSpPr>
        <p:grpSpPr>
          <a:xfrm>
            <a:off x="11317288" y="4301596"/>
            <a:ext cx="365760" cy="365760"/>
            <a:chOff x="11266516" y="2848495"/>
            <a:chExt cx="365760" cy="365760"/>
          </a:xfrm>
        </p:grpSpPr>
        <p:sp>
          <p:nvSpPr>
            <p:cNvPr id="21" name="椭圆 20"/>
            <p:cNvSpPr/>
            <p:nvPr/>
          </p:nvSpPr>
          <p:spPr>
            <a:xfrm>
              <a:off x="11266516" y="2848495"/>
              <a:ext cx="365760" cy="36576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2" name="组合 21"/>
            <p:cNvGrpSpPr/>
            <p:nvPr/>
          </p:nvGrpSpPr>
          <p:grpSpPr>
            <a:xfrm rot="2352760">
              <a:off x="11341853" y="2963764"/>
              <a:ext cx="146976" cy="146209"/>
              <a:chOff x="10481230" y="3667369"/>
              <a:chExt cx="180945" cy="180000"/>
            </a:xfrm>
          </p:grpSpPr>
          <p:cxnSp>
            <p:nvCxnSpPr>
              <p:cNvPr id="23" name="直接连接符 22"/>
              <p:cNvCxnSpPr/>
              <p:nvPr/>
            </p:nvCxnSpPr>
            <p:spPr>
              <a:xfrm>
                <a:off x="10481230" y="3667369"/>
                <a:ext cx="180000" cy="0"/>
              </a:xfrm>
              <a:prstGeom prst="line">
                <a:avLst/>
              </a:prstGeom>
              <a:ln w="12700" cap="sq">
                <a:solidFill>
                  <a:schemeClr val="bg1"/>
                </a:solidFill>
                <a:round/>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a:off x="10662175" y="3667369"/>
                <a:ext cx="0" cy="180000"/>
              </a:xfrm>
              <a:prstGeom prst="line">
                <a:avLst/>
              </a:prstGeom>
              <a:ln w="12700" cap="sq">
                <a:solidFill>
                  <a:schemeClr val="bg1"/>
                </a:solidFill>
                <a:round/>
              </a:ln>
            </p:spPr>
            <p:style>
              <a:lnRef idx="1">
                <a:schemeClr val="accent1"/>
              </a:lnRef>
              <a:fillRef idx="0">
                <a:schemeClr val="accent1"/>
              </a:fillRef>
              <a:effectRef idx="0">
                <a:schemeClr val="accent1"/>
              </a:effectRef>
              <a:fontRef idx="minor">
                <a:schemeClr val="tx1"/>
              </a:fontRef>
            </p:style>
          </p:cxnSp>
        </p:grpSp>
      </p:grpSp>
      <p:grpSp>
        <p:nvGrpSpPr>
          <p:cNvPr id="25" name="组合 24"/>
          <p:cNvGrpSpPr/>
          <p:nvPr/>
        </p:nvGrpSpPr>
        <p:grpSpPr>
          <a:xfrm flipH="1">
            <a:off x="496615" y="4301596"/>
            <a:ext cx="365760" cy="365760"/>
            <a:chOff x="11266516" y="2848495"/>
            <a:chExt cx="365760" cy="365760"/>
          </a:xfrm>
        </p:grpSpPr>
        <p:sp>
          <p:nvSpPr>
            <p:cNvPr id="26" name="椭圆 25"/>
            <p:cNvSpPr/>
            <p:nvPr/>
          </p:nvSpPr>
          <p:spPr>
            <a:xfrm>
              <a:off x="11266516" y="2848495"/>
              <a:ext cx="365760" cy="36576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7" name="组合 26"/>
            <p:cNvGrpSpPr/>
            <p:nvPr/>
          </p:nvGrpSpPr>
          <p:grpSpPr>
            <a:xfrm rot="2352760">
              <a:off x="11341853" y="2963764"/>
              <a:ext cx="146976" cy="146209"/>
              <a:chOff x="10481230" y="3667369"/>
              <a:chExt cx="180945" cy="180000"/>
            </a:xfrm>
          </p:grpSpPr>
          <p:cxnSp>
            <p:nvCxnSpPr>
              <p:cNvPr id="28" name="直接连接符 27"/>
              <p:cNvCxnSpPr/>
              <p:nvPr/>
            </p:nvCxnSpPr>
            <p:spPr>
              <a:xfrm>
                <a:off x="10481230" y="3667369"/>
                <a:ext cx="180000" cy="0"/>
              </a:xfrm>
              <a:prstGeom prst="line">
                <a:avLst/>
              </a:prstGeom>
              <a:ln w="12700" cap="sq">
                <a:solidFill>
                  <a:schemeClr val="bg1"/>
                </a:solidFill>
                <a:round/>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10662175" y="3667369"/>
                <a:ext cx="0" cy="180000"/>
              </a:xfrm>
              <a:prstGeom prst="line">
                <a:avLst/>
              </a:prstGeom>
              <a:ln w="12700" cap="sq">
                <a:solidFill>
                  <a:schemeClr val="bg1"/>
                </a:solidFill>
                <a:round/>
              </a:ln>
            </p:spPr>
            <p:style>
              <a:lnRef idx="1">
                <a:schemeClr val="accent1"/>
              </a:lnRef>
              <a:fillRef idx="0">
                <a:schemeClr val="accent1"/>
              </a:fillRef>
              <a:effectRef idx="0">
                <a:schemeClr val="accent1"/>
              </a:effectRef>
              <a:fontRef idx="minor">
                <a:schemeClr val="tx1"/>
              </a:fontRef>
            </p:style>
          </p:cxnSp>
        </p:grpSp>
      </p:grpSp>
      <p:grpSp>
        <p:nvGrpSpPr>
          <p:cNvPr id="7" name="组合 6"/>
          <p:cNvGrpSpPr/>
          <p:nvPr/>
        </p:nvGrpSpPr>
        <p:grpSpPr>
          <a:xfrm>
            <a:off x="1412933" y="3861859"/>
            <a:ext cx="2928875" cy="1736090"/>
            <a:chOff x="1412933" y="3861859"/>
            <a:chExt cx="2928875" cy="1736090"/>
          </a:xfrm>
        </p:grpSpPr>
        <p:sp>
          <p:nvSpPr>
            <p:cNvPr id="14" name="矩形 13"/>
            <p:cNvSpPr/>
            <p:nvPr/>
          </p:nvSpPr>
          <p:spPr>
            <a:xfrm>
              <a:off x="1413568" y="3879639"/>
              <a:ext cx="2928240" cy="1692973"/>
            </a:xfrm>
            <a:prstGeom prst="rect">
              <a:avLst/>
            </a:prstGeom>
            <a:solidFill>
              <a:srgbClr val="EEEE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3" name="文本框 32"/>
            <p:cNvSpPr txBox="1"/>
            <p:nvPr/>
          </p:nvSpPr>
          <p:spPr>
            <a:xfrm>
              <a:off x="1611688" y="5014384"/>
              <a:ext cx="2729230" cy="583565"/>
            </a:xfrm>
            <a:prstGeom prst="rect">
              <a:avLst/>
            </a:prstGeom>
            <a:noFill/>
          </p:spPr>
          <p:txBody>
            <a:bodyPr wrap="square" rtlCol="0">
              <a:spAutoFit/>
            </a:bodyPr>
            <a:lstStyle>
              <a:defPPr>
                <a:defRPr lang="zh-CN"/>
              </a:defPPr>
              <a:lvl1pPr algn="dist">
                <a:defRPr sz="2000" b="1" spc="-300">
                  <a:solidFill>
                    <a:schemeClr val="bg1"/>
                  </a:solidFill>
                  <a:latin typeface="Hiragino Sans GB W6" panose="020B0600000000000000" pitchFamily="34" charset="-122"/>
                  <a:ea typeface="Hiragino Sans GB W6" panose="020B0600000000000000" pitchFamily="34" charset="-122"/>
                </a:defRPr>
              </a:lvl1pPr>
            </a:lstStyle>
            <a:p>
              <a:pPr algn="l"/>
              <a:r>
                <a:rPr lang="en-US" altLang="zh-CN" sz="1600" spc="300" dirty="0">
                  <a:solidFill>
                    <a:schemeClr val="tx1"/>
                  </a:solidFill>
                </a:rPr>
                <a:t>Related Literature</a:t>
              </a:r>
              <a:endParaRPr lang="en-US" altLang="zh-CN" sz="1600" spc="300" dirty="0">
                <a:solidFill>
                  <a:schemeClr val="tx1"/>
                </a:solidFill>
              </a:endParaRPr>
            </a:p>
            <a:p>
              <a:pPr algn="l"/>
              <a:endParaRPr lang="en-US" altLang="zh-CN" sz="1600" spc="300" dirty="0">
                <a:solidFill>
                  <a:schemeClr val="tx1"/>
                </a:solidFill>
              </a:endParaRPr>
            </a:p>
          </p:txBody>
        </p:sp>
        <p:sp>
          <p:nvSpPr>
            <p:cNvPr id="36" name="矩形 35"/>
            <p:cNvSpPr/>
            <p:nvPr/>
          </p:nvSpPr>
          <p:spPr>
            <a:xfrm>
              <a:off x="1412933" y="3861859"/>
              <a:ext cx="2928620" cy="970915"/>
            </a:xfrm>
            <a:prstGeom prst="rect">
              <a:avLst/>
            </a:prstGeom>
            <a:noFill/>
          </p:spPr>
          <p:txBody>
            <a:bodyPr wrap="square" rtlCol="0">
              <a:spAutoFit/>
            </a:bodyPr>
            <a:lstStyle/>
            <a:p>
              <a:pPr>
                <a:lnSpc>
                  <a:spcPct val="130000"/>
                </a:lnSpc>
              </a:pPr>
              <a:r>
                <a:rPr lang="en-US" altLang="zh-CN" sz="1100" dirty="0">
                  <a:latin typeface="造字工房悦黑体验版常规体" pitchFamily="50" charset="-122"/>
                  <a:ea typeface="造字工房悦黑体验版常规体" pitchFamily="50" charset="-122"/>
                </a:rPr>
                <a:t>Search online for papers or documents related to the design to learn from each other.</a:t>
              </a:r>
              <a:endParaRPr lang="en-US" altLang="zh-CN" sz="1100" dirty="0">
                <a:latin typeface="造字工房悦黑体验版常规体" pitchFamily="50" charset="-122"/>
                <a:ea typeface="造字工房悦黑体验版常规体" pitchFamily="50" charset="-122"/>
              </a:endParaRPr>
            </a:p>
            <a:p>
              <a:pPr>
                <a:lnSpc>
                  <a:spcPct val="130000"/>
                </a:lnSpc>
              </a:pPr>
              <a:endParaRPr lang="en-US" altLang="zh-CN" sz="1100" dirty="0">
                <a:latin typeface="造字工房悦黑体验版常规体" pitchFamily="50" charset="-122"/>
                <a:ea typeface="造字工房悦黑体验版常规体" pitchFamily="50" charset="-122"/>
              </a:endParaRPr>
            </a:p>
          </p:txBody>
        </p:sp>
      </p:grpSp>
      <p:grpSp>
        <p:nvGrpSpPr>
          <p:cNvPr id="6" name="组合 5"/>
          <p:cNvGrpSpPr/>
          <p:nvPr/>
        </p:nvGrpSpPr>
        <p:grpSpPr>
          <a:xfrm>
            <a:off x="4626165" y="3879639"/>
            <a:ext cx="2933955" cy="1718310"/>
            <a:chOff x="4626165" y="3879639"/>
            <a:chExt cx="2933955" cy="1718310"/>
          </a:xfrm>
        </p:grpSpPr>
        <p:sp>
          <p:nvSpPr>
            <p:cNvPr id="15" name="矩形 14"/>
            <p:cNvSpPr/>
            <p:nvPr/>
          </p:nvSpPr>
          <p:spPr>
            <a:xfrm>
              <a:off x="4631880" y="3879639"/>
              <a:ext cx="2928240" cy="1692973"/>
            </a:xfrm>
            <a:prstGeom prst="rect">
              <a:avLst/>
            </a:prstGeom>
            <a:solidFill>
              <a:srgbClr val="EEEE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文本框 33"/>
            <p:cNvSpPr txBox="1"/>
            <p:nvPr/>
          </p:nvSpPr>
          <p:spPr>
            <a:xfrm>
              <a:off x="4831270" y="5014384"/>
              <a:ext cx="2722880" cy="583565"/>
            </a:xfrm>
            <a:prstGeom prst="rect">
              <a:avLst/>
            </a:prstGeom>
            <a:noFill/>
          </p:spPr>
          <p:txBody>
            <a:bodyPr wrap="square" rtlCol="0">
              <a:spAutoFit/>
            </a:bodyPr>
            <a:lstStyle>
              <a:defPPr>
                <a:defRPr lang="zh-CN"/>
              </a:defPPr>
              <a:lvl1pPr algn="dist">
                <a:defRPr sz="2000" b="1" spc="-300">
                  <a:solidFill>
                    <a:schemeClr val="bg1"/>
                  </a:solidFill>
                  <a:latin typeface="Hiragino Sans GB W6" panose="020B0600000000000000" pitchFamily="34" charset="-122"/>
                  <a:ea typeface="Hiragino Sans GB W6" panose="020B0600000000000000" pitchFamily="34" charset="-122"/>
                </a:defRPr>
              </a:lvl1pPr>
            </a:lstStyle>
            <a:p>
              <a:pPr algn="l"/>
              <a:r>
                <a:rPr lang="en-US" altLang="zh-CN" sz="1600" spc="300" dirty="0">
                  <a:solidFill>
                    <a:schemeClr val="tx1"/>
                  </a:solidFill>
                </a:rPr>
                <a:t>Role Analysis</a:t>
              </a:r>
              <a:endParaRPr lang="en-US" altLang="zh-CN" sz="1600" spc="300" dirty="0">
                <a:solidFill>
                  <a:schemeClr val="tx1"/>
                </a:solidFill>
              </a:endParaRPr>
            </a:p>
            <a:p>
              <a:pPr algn="l"/>
              <a:endParaRPr lang="en-US" altLang="zh-CN" sz="1600" spc="300" dirty="0">
                <a:solidFill>
                  <a:schemeClr val="tx1"/>
                </a:solidFill>
              </a:endParaRPr>
            </a:p>
          </p:txBody>
        </p:sp>
        <p:sp>
          <p:nvSpPr>
            <p:cNvPr id="37" name="矩形 36"/>
            <p:cNvSpPr/>
            <p:nvPr/>
          </p:nvSpPr>
          <p:spPr>
            <a:xfrm>
              <a:off x="4626165" y="3879639"/>
              <a:ext cx="2927985" cy="970915"/>
            </a:xfrm>
            <a:prstGeom prst="rect">
              <a:avLst/>
            </a:prstGeom>
            <a:noFill/>
          </p:spPr>
          <p:txBody>
            <a:bodyPr wrap="square" rtlCol="0">
              <a:spAutoFit/>
            </a:bodyPr>
            <a:lstStyle/>
            <a:p>
              <a:pPr>
                <a:lnSpc>
                  <a:spcPct val="130000"/>
                </a:lnSpc>
              </a:pPr>
              <a:r>
                <a:rPr lang="en-US" altLang="zh-CN" sz="1100" dirty="0">
                  <a:latin typeface="造字工房悦黑体验版常规体" pitchFamily="50" charset="-122"/>
                  <a:ea typeface="造字工房悦黑体验版常规体" pitchFamily="50" charset="-122"/>
                </a:rPr>
                <a:t>Before specific design, design modules according to different users, such as teachers, students, etc</a:t>
              </a:r>
              <a:endParaRPr lang="en-US" altLang="zh-CN" sz="1100" dirty="0">
                <a:latin typeface="造字工房悦黑体验版常规体" pitchFamily="50" charset="-122"/>
                <a:ea typeface="造字工房悦黑体验版常规体" pitchFamily="50" charset="-122"/>
              </a:endParaRPr>
            </a:p>
            <a:p>
              <a:pPr>
                <a:lnSpc>
                  <a:spcPct val="130000"/>
                </a:lnSpc>
              </a:pPr>
              <a:endParaRPr lang="en-US" altLang="zh-CN" sz="1100" dirty="0">
                <a:latin typeface="造字工房悦黑体验版常规体" pitchFamily="50" charset="-122"/>
                <a:ea typeface="造字工房悦黑体验版常规体" pitchFamily="50" charset="-122"/>
              </a:endParaRPr>
            </a:p>
          </p:txBody>
        </p:sp>
      </p:grpSp>
      <p:grpSp>
        <p:nvGrpSpPr>
          <p:cNvPr id="3" name="组合 2"/>
          <p:cNvGrpSpPr/>
          <p:nvPr/>
        </p:nvGrpSpPr>
        <p:grpSpPr>
          <a:xfrm>
            <a:off x="7840666" y="3879638"/>
            <a:ext cx="2928240" cy="1743710"/>
            <a:chOff x="7850191" y="3879638"/>
            <a:chExt cx="2928240" cy="1743710"/>
          </a:xfrm>
        </p:grpSpPr>
        <p:sp>
          <p:nvSpPr>
            <p:cNvPr id="16" name="矩形 15"/>
            <p:cNvSpPr/>
            <p:nvPr/>
          </p:nvSpPr>
          <p:spPr>
            <a:xfrm>
              <a:off x="7850191" y="3879638"/>
              <a:ext cx="2928240" cy="1692973"/>
            </a:xfrm>
            <a:prstGeom prst="rect">
              <a:avLst/>
            </a:prstGeom>
            <a:solidFill>
              <a:srgbClr val="EEEE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5" name="文本框 34"/>
            <p:cNvSpPr txBox="1"/>
            <p:nvPr/>
          </p:nvSpPr>
          <p:spPr>
            <a:xfrm>
              <a:off x="8099111" y="5039783"/>
              <a:ext cx="2678430" cy="583565"/>
            </a:xfrm>
            <a:prstGeom prst="rect">
              <a:avLst/>
            </a:prstGeom>
            <a:noFill/>
          </p:spPr>
          <p:txBody>
            <a:bodyPr wrap="square" rtlCol="0">
              <a:spAutoFit/>
            </a:bodyPr>
            <a:lstStyle>
              <a:defPPr>
                <a:defRPr lang="zh-CN"/>
              </a:defPPr>
              <a:lvl1pPr algn="dist">
                <a:defRPr sz="2000" b="1" spc="-300">
                  <a:solidFill>
                    <a:schemeClr val="bg1"/>
                  </a:solidFill>
                  <a:latin typeface="Hiragino Sans GB W6" panose="020B0600000000000000" pitchFamily="34" charset="-122"/>
                  <a:ea typeface="Hiragino Sans GB W6" panose="020B0600000000000000" pitchFamily="34" charset="-122"/>
                </a:defRPr>
              </a:lvl1pPr>
            </a:lstStyle>
            <a:p>
              <a:pPr algn="l"/>
              <a:r>
                <a:rPr lang="en-US" altLang="zh-CN" sz="1600" spc="300" dirty="0">
                  <a:solidFill>
                    <a:schemeClr val="tx1"/>
                  </a:solidFill>
                  <a:sym typeface="+mn-ea"/>
                </a:rPr>
                <a:t>Code Analysis</a:t>
              </a:r>
              <a:endParaRPr lang="en-US" altLang="zh-CN" sz="1600" spc="300" dirty="0">
                <a:solidFill>
                  <a:schemeClr val="tx1"/>
                </a:solidFill>
              </a:endParaRPr>
            </a:p>
            <a:p>
              <a:pPr algn="l"/>
              <a:endParaRPr lang="en-US" altLang="zh-CN" sz="1600" spc="300" dirty="0">
                <a:solidFill>
                  <a:schemeClr val="tx1"/>
                </a:solidFill>
              </a:endParaRPr>
            </a:p>
          </p:txBody>
        </p:sp>
        <p:sp>
          <p:nvSpPr>
            <p:cNvPr id="38" name="矩形 37"/>
            <p:cNvSpPr/>
            <p:nvPr/>
          </p:nvSpPr>
          <p:spPr>
            <a:xfrm>
              <a:off x="7850826" y="3879638"/>
              <a:ext cx="2927350" cy="1410970"/>
            </a:xfrm>
            <a:prstGeom prst="rect">
              <a:avLst/>
            </a:prstGeom>
            <a:noFill/>
          </p:spPr>
          <p:txBody>
            <a:bodyPr wrap="square" rtlCol="0">
              <a:spAutoFit/>
            </a:bodyPr>
            <a:lstStyle/>
            <a:p>
              <a:pPr>
                <a:lnSpc>
                  <a:spcPct val="130000"/>
                </a:lnSpc>
              </a:pPr>
              <a:r>
                <a:rPr lang="en-US" altLang="zh-CN" sz="1100" dirty="0">
                  <a:latin typeface="造字工房悦黑体验版常规体" pitchFamily="50" charset="-122"/>
                  <a:ea typeface="造字工房悦黑体验版常规体" pitchFamily="50" charset="-122"/>
                </a:rPr>
                <a:t>Download the source code of other people's similar or the same project from GitHub and other websites, observe their operation and code amount, learn the advantages and improve my project</a:t>
              </a:r>
              <a:endParaRPr lang="en-US" altLang="zh-CN" sz="1100" dirty="0">
                <a:latin typeface="造字工房悦黑体验版常规体" pitchFamily="50" charset="-122"/>
                <a:ea typeface="造字工房悦黑体验版常规体" pitchFamily="50" charset="-122"/>
              </a:endParaRPr>
            </a:p>
            <a:p>
              <a:pPr>
                <a:lnSpc>
                  <a:spcPct val="130000"/>
                </a:lnSpc>
              </a:pPr>
              <a:endParaRPr lang="en-US" altLang="zh-CN" sz="1100" dirty="0">
                <a:latin typeface="造字工房悦黑体验版常规体" pitchFamily="50" charset="-122"/>
                <a:ea typeface="造字工房悦黑体验版常规体" pitchFamily="50" charset="-122"/>
              </a:endParaRPr>
            </a:p>
          </p:txBody>
        </p:sp>
      </p:grpSp>
      <p:sp>
        <p:nvSpPr>
          <p:cNvPr id="39" name="矩形 38"/>
          <p:cNvSpPr/>
          <p:nvPr/>
        </p:nvSpPr>
        <p:spPr>
          <a:xfrm>
            <a:off x="1611993" y="5014588"/>
            <a:ext cx="2914050" cy="32427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0" name="矩形 39"/>
          <p:cNvSpPr/>
          <p:nvPr/>
        </p:nvSpPr>
        <p:spPr>
          <a:xfrm>
            <a:off x="4798987" y="5004197"/>
            <a:ext cx="2866970" cy="40826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1" name="矩形 40"/>
          <p:cNvSpPr/>
          <p:nvPr/>
        </p:nvSpPr>
        <p:spPr>
          <a:xfrm>
            <a:off x="8121571" y="5005202"/>
            <a:ext cx="2946931" cy="34794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2" name="文本框 41"/>
          <p:cNvSpPr txBox="1"/>
          <p:nvPr/>
        </p:nvSpPr>
        <p:spPr>
          <a:xfrm flipH="1">
            <a:off x="3548108" y="475991"/>
            <a:ext cx="5068075" cy="521970"/>
          </a:xfrm>
          <a:prstGeom prst="rect">
            <a:avLst/>
          </a:prstGeom>
          <a:noFill/>
        </p:spPr>
        <p:txBody>
          <a:bodyPr wrap="square" rtlCol="0">
            <a:spAutoFit/>
          </a:bodyPr>
          <a:lstStyle>
            <a:defPPr>
              <a:defRPr lang="zh-CN"/>
            </a:defPPr>
            <a:lvl1pPr algn="ctr">
              <a:defRPr sz="2000" b="1" spc="0">
                <a:solidFill>
                  <a:srgbClr val="323232"/>
                </a:solidFill>
                <a:latin typeface="Hiragino Sans GB W6" panose="020B0600000000000000" pitchFamily="34" charset="-122"/>
                <a:ea typeface="Hiragino Sans GB W6" panose="020B0600000000000000" pitchFamily="34" charset="-122"/>
              </a:defRPr>
            </a:lvl1pPr>
          </a:lstStyle>
          <a:p>
            <a:r>
              <a:rPr lang="en-US" sz="2800" spc="300" dirty="0">
                <a:solidFill>
                  <a:schemeClr val="tx1"/>
                </a:solidFill>
              </a:rPr>
              <a:t>Case Study</a:t>
            </a:r>
            <a:endParaRPr lang="en-US" sz="2800" spc="300" dirty="0">
              <a:solidFill>
                <a:schemeClr val="tx1"/>
              </a:solidFill>
            </a:endParaRPr>
          </a:p>
        </p:txBody>
      </p:sp>
      <p:cxnSp>
        <p:nvCxnSpPr>
          <p:cNvPr id="43" name="直接连接符 42"/>
          <p:cNvCxnSpPr/>
          <p:nvPr/>
        </p:nvCxnSpPr>
        <p:spPr>
          <a:xfrm>
            <a:off x="4488873" y="1198766"/>
            <a:ext cx="3186546" cy="0"/>
          </a:xfrm>
          <a:prstGeom prst="line">
            <a:avLst/>
          </a:prstGeom>
          <a:ln w="25400" cap="rnd">
            <a:solidFill>
              <a:schemeClr val="tx1"/>
            </a:solidFill>
            <a:round/>
          </a:ln>
        </p:spPr>
        <p:style>
          <a:lnRef idx="1">
            <a:schemeClr val="accent1"/>
          </a:lnRef>
          <a:fillRef idx="0">
            <a:schemeClr val="accent1"/>
          </a:fillRef>
          <a:effectRef idx="0">
            <a:schemeClr val="accent1"/>
          </a:effectRef>
          <a:fontRef idx="minor">
            <a:schemeClr val="tx1"/>
          </a:fontRef>
        </p:style>
      </p:cxnSp>
      <p:pic>
        <p:nvPicPr>
          <p:cNvPr id="12" name="图片占位符 11"/>
          <p:cNvPicPr>
            <a:picLocks noGrp="1" noChangeAspect="1"/>
          </p:cNvPicPr>
          <p:nvPr>
            <p:ph type="pic" sz="quarter" idx="19"/>
          </p:nvPr>
        </p:nvPicPr>
        <p:blipFill>
          <a:blip r:embed="rId1"/>
          <a:srcRect l="7" r="7"/>
          <a:stretch>
            <a:fillRect/>
          </a:stretch>
        </p:blipFill>
        <p:spPr>
          <a:xfrm>
            <a:off x="7840663" y="1844675"/>
            <a:ext cx="2927350" cy="2016125"/>
          </a:xfrm>
          <a:prstGeom prst="rect">
            <a:avLst/>
          </a:prstGeom>
        </p:spPr>
      </p:pic>
      <p:pic>
        <p:nvPicPr>
          <p:cNvPr id="44" name="图片占位符 43"/>
          <p:cNvPicPr>
            <a:picLocks noGrp="1" noChangeAspect="1"/>
          </p:cNvPicPr>
          <p:nvPr>
            <p:ph type="pic" sz="quarter" idx="17"/>
          </p:nvPr>
        </p:nvPicPr>
        <p:blipFill>
          <a:blip r:embed="rId2">
            <a:duotone>
              <a:prstClr val="black"/>
              <a:schemeClr val="tx2">
                <a:tint val="45000"/>
                <a:satMod val="400000"/>
              </a:schemeClr>
            </a:duotone>
            <a:extLst>
              <a:ext uri="{28A0092B-C50C-407E-A947-70E740481C1C}">
                <a14:useLocalDpi xmlns:a14="http://schemas.microsoft.com/office/drawing/2010/main" val="0"/>
              </a:ext>
            </a:extLst>
          </a:blip>
          <a:srcRect t="27743" b="27743"/>
          <a:stretch>
            <a:fillRect/>
          </a:stretch>
        </p:blipFill>
        <p:spPr>
          <a:custGeom>
            <a:avLst/>
            <a:gdLst>
              <a:gd name="connsiteX0" fmla="*/ 2016125 w 2016125"/>
              <a:gd name="connsiteY0" fmla="*/ 0 h 2928239"/>
              <a:gd name="connsiteX1" fmla="*/ 2016125 w 2016125"/>
              <a:gd name="connsiteY1" fmla="*/ 2928239 h 2928239"/>
              <a:gd name="connsiteX2" fmla="*/ 0 w 2016125"/>
              <a:gd name="connsiteY2" fmla="*/ 2928239 h 2928239"/>
              <a:gd name="connsiteX3" fmla="*/ 0 w 2016125"/>
              <a:gd name="connsiteY3" fmla="*/ 0 h 2928239"/>
              <a:gd name="connsiteX4" fmla="*/ 2016125 w 2016125"/>
              <a:gd name="connsiteY4" fmla="*/ 0 h 2928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6125" h="2928239">
                <a:moveTo>
                  <a:pt x="2016125" y="0"/>
                </a:moveTo>
                <a:lnTo>
                  <a:pt x="2016125" y="2928239"/>
                </a:lnTo>
                <a:lnTo>
                  <a:pt x="0" y="2928239"/>
                </a:lnTo>
                <a:lnTo>
                  <a:pt x="0" y="0"/>
                </a:lnTo>
                <a:lnTo>
                  <a:pt x="2016125" y="0"/>
                </a:lnTo>
                <a:close/>
              </a:path>
            </a:pathLst>
          </a:custGeom>
        </p:spPr>
      </p:pic>
      <p:pic>
        <p:nvPicPr>
          <p:cNvPr id="11" name="图片占位符 10"/>
          <p:cNvPicPr>
            <a:picLocks noGrp="1" noChangeAspect="1"/>
          </p:cNvPicPr>
          <p:nvPr>
            <p:ph type="pic" sz="quarter" idx="18"/>
          </p:nvPr>
        </p:nvPicPr>
        <p:blipFill>
          <a:blip r:embed="rId3"/>
          <a:srcRect l="373" r="373"/>
          <a:stretch>
            <a:fillRect/>
          </a:stretch>
        </p:blipFill>
        <p:spPr>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advTm="0">
        <p:fade/>
      </p:transition>
    </mc:Choice>
    <mc:Fallback>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withEffect">
                                  <p:stCondLst>
                                    <p:cond delay="0"/>
                                  </p:stCondLst>
                                  <p:childTnLst>
                                    <p:set>
                                      <p:cBhvr>
                                        <p:cTn id="6" dur="1" fill="hold">
                                          <p:stCondLst>
                                            <p:cond delay="0"/>
                                          </p:stCondLst>
                                        </p:cTn>
                                        <p:tgtEl>
                                          <p:spTgt spid="42"/>
                                        </p:tgtEl>
                                        <p:attrNameLst>
                                          <p:attrName>style.visibility</p:attrName>
                                        </p:attrNameLst>
                                      </p:cBhvr>
                                      <p:to>
                                        <p:strVal val="visible"/>
                                      </p:to>
                                    </p:set>
                                    <p:anim calcmode="lin" valueType="num">
                                      <p:cBhvr additive="base">
                                        <p:cTn id="7" dur="750"/>
                                        <p:tgtEl>
                                          <p:spTgt spid="42"/>
                                        </p:tgtEl>
                                        <p:attrNameLst>
                                          <p:attrName>ppt_y</p:attrName>
                                        </p:attrNameLst>
                                      </p:cBhvr>
                                      <p:tavLst>
                                        <p:tav tm="0">
                                          <p:val>
                                            <p:strVal val="#ppt_y+#ppt_h*1.125000"/>
                                          </p:val>
                                        </p:tav>
                                        <p:tav tm="100000">
                                          <p:val>
                                            <p:strVal val="#ppt_y"/>
                                          </p:val>
                                        </p:tav>
                                      </p:tavLst>
                                    </p:anim>
                                    <p:animEffect transition="in" filter="wipe(up)">
                                      <p:cBhvr>
                                        <p:cTn id="8" dur="750"/>
                                        <p:tgtEl>
                                          <p:spTgt spid="42"/>
                                        </p:tgtEl>
                                      </p:cBhvr>
                                    </p:animEffect>
                                  </p:childTnLst>
                                </p:cTn>
                              </p:par>
                              <p:par>
                                <p:cTn id="9" presetID="22" presetClass="entr" presetSubtype="8" fill="hold" nodeType="withEffect">
                                  <p:stCondLst>
                                    <p:cond delay="750"/>
                                  </p:stCondLst>
                                  <p:childTnLst>
                                    <p:set>
                                      <p:cBhvr>
                                        <p:cTn id="10" dur="1" fill="hold">
                                          <p:stCondLst>
                                            <p:cond delay="0"/>
                                          </p:stCondLst>
                                        </p:cTn>
                                        <p:tgtEl>
                                          <p:spTgt spid="43"/>
                                        </p:tgtEl>
                                        <p:attrNameLst>
                                          <p:attrName>style.visibility</p:attrName>
                                        </p:attrNameLst>
                                      </p:cBhvr>
                                      <p:to>
                                        <p:strVal val="visible"/>
                                      </p:to>
                                    </p:set>
                                    <p:animEffect transition="in" filter="wipe(left)">
                                      <p:cBhvr>
                                        <p:cTn id="11" dur="750"/>
                                        <p:tgtEl>
                                          <p:spTgt spid="43"/>
                                        </p:tgtEl>
                                      </p:cBhvr>
                                    </p:animEffect>
                                  </p:childTnLst>
                                </p:cTn>
                              </p:par>
                              <p:par>
                                <p:cTn id="12" presetID="37" presetClass="entr" presetSubtype="0" fill="hold" nodeType="withEffect">
                                  <p:stCondLst>
                                    <p:cond delay="15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900" decel="100000" fill="hold"/>
                                        <p:tgtEl>
                                          <p:spTgt spid="7"/>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7"/>
                                        </p:tgtEl>
                                        <p:attrNameLst>
                                          <p:attrName>ppt_y</p:attrName>
                                        </p:attrNameLst>
                                      </p:cBhvr>
                                      <p:tavLst>
                                        <p:tav tm="0">
                                          <p:val>
                                            <p:strVal val="#ppt_y-.03"/>
                                          </p:val>
                                        </p:tav>
                                        <p:tav tm="100000">
                                          <p:val>
                                            <p:strVal val="#ppt_y"/>
                                          </p:val>
                                        </p:tav>
                                      </p:tavLst>
                                    </p:anim>
                                  </p:childTnLst>
                                </p:cTn>
                              </p:par>
                              <p:par>
                                <p:cTn id="18" presetID="37" presetClass="entr" presetSubtype="0" fill="hold" nodeType="withEffect">
                                  <p:stCondLst>
                                    <p:cond delay="175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900" decel="100000" fill="hold"/>
                                        <p:tgtEl>
                                          <p:spTgt spid="6"/>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par>
                                <p:cTn id="24" presetID="37" presetClass="entr" presetSubtype="0" fill="hold" nodeType="withEffect">
                                  <p:stCondLst>
                                    <p:cond delay="200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1000"/>
                                        <p:tgtEl>
                                          <p:spTgt spid="3"/>
                                        </p:tgtEl>
                                      </p:cBhvr>
                                    </p:animEffect>
                                    <p:anim calcmode="lin" valueType="num">
                                      <p:cBhvr>
                                        <p:cTn id="27" dur="1000" fill="hold"/>
                                        <p:tgtEl>
                                          <p:spTgt spid="3"/>
                                        </p:tgtEl>
                                        <p:attrNameLst>
                                          <p:attrName>ppt_x</p:attrName>
                                        </p:attrNameLst>
                                      </p:cBhvr>
                                      <p:tavLst>
                                        <p:tav tm="0">
                                          <p:val>
                                            <p:strVal val="#ppt_x"/>
                                          </p:val>
                                        </p:tav>
                                        <p:tav tm="100000">
                                          <p:val>
                                            <p:strVal val="#ppt_x"/>
                                          </p:val>
                                        </p:tav>
                                      </p:tavLst>
                                    </p:anim>
                                    <p:anim calcmode="lin" valueType="num">
                                      <p:cBhvr>
                                        <p:cTn id="28" dur="900" decel="100000" fill="hold"/>
                                        <p:tgtEl>
                                          <p:spTgt spid="3"/>
                                        </p:tgtEl>
                                        <p:attrNameLst>
                                          <p:attrName>ppt_y</p:attrName>
                                        </p:attrNameLst>
                                      </p:cBhvr>
                                      <p:tavLst>
                                        <p:tav tm="0">
                                          <p:val>
                                            <p:strVal val="#ppt_y+1"/>
                                          </p:val>
                                        </p:tav>
                                        <p:tav tm="100000">
                                          <p:val>
                                            <p:strVal val="#ppt_y-.03"/>
                                          </p:val>
                                        </p:tav>
                                      </p:tavLst>
                                    </p:anim>
                                    <p:anim calcmode="lin" valueType="num">
                                      <p:cBhvr>
                                        <p:cTn id="29"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par>
                                <p:cTn id="30" presetID="22" presetClass="entr" presetSubtype="2" fill="hold" grpId="0" nodeType="withEffect">
                                  <p:stCondLst>
                                    <p:cond delay="3000"/>
                                  </p:stCondLst>
                                  <p:childTnLst>
                                    <p:set>
                                      <p:cBhvr>
                                        <p:cTn id="31" dur="1" fill="hold">
                                          <p:stCondLst>
                                            <p:cond delay="0"/>
                                          </p:stCondLst>
                                        </p:cTn>
                                        <p:tgtEl>
                                          <p:spTgt spid="41"/>
                                        </p:tgtEl>
                                        <p:attrNameLst>
                                          <p:attrName>style.visibility</p:attrName>
                                        </p:attrNameLst>
                                      </p:cBhvr>
                                      <p:to>
                                        <p:strVal val="visible"/>
                                      </p:to>
                                    </p:set>
                                    <p:animEffect transition="in" filter="wipe(right)">
                                      <p:cBhvr>
                                        <p:cTn id="32" dur="500"/>
                                        <p:tgtEl>
                                          <p:spTgt spid="41"/>
                                        </p:tgtEl>
                                      </p:cBhvr>
                                    </p:animEffect>
                                  </p:childTnLst>
                                </p:cTn>
                              </p:par>
                              <p:par>
                                <p:cTn id="33" presetID="22" presetClass="entr" presetSubtype="2" fill="hold" grpId="0" nodeType="withEffect">
                                  <p:stCondLst>
                                    <p:cond delay="3000"/>
                                  </p:stCondLst>
                                  <p:childTnLst>
                                    <p:set>
                                      <p:cBhvr>
                                        <p:cTn id="34" dur="1" fill="hold">
                                          <p:stCondLst>
                                            <p:cond delay="0"/>
                                          </p:stCondLst>
                                        </p:cTn>
                                        <p:tgtEl>
                                          <p:spTgt spid="40"/>
                                        </p:tgtEl>
                                        <p:attrNameLst>
                                          <p:attrName>style.visibility</p:attrName>
                                        </p:attrNameLst>
                                      </p:cBhvr>
                                      <p:to>
                                        <p:strVal val="visible"/>
                                      </p:to>
                                    </p:set>
                                    <p:animEffect transition="in" filter="wipe(right)">
                                      <p:cBhvr>
                                        <p:cTn id="35" dur="500"/>
                                        <p:tgtEl>
                                          <p:spTgt spid="40"/>
                                        </p:tgtEl>
                                      </p:cBhvr>
                                    </p:animEffect>
                                  </p:childTnLst>
                                </p:cTn>
                              </p:par>
                              <p:par>
                                <p:cTn id="36" presetID="22" presetClass="entr" presetSubtype="2" fill="hold" grpId="0" nodeType="withEffect">
                                  <p:stCondLst>
                                    <p:cond delay="3000"/>
                                  </p:stCondLst>
                                  <p:childTnLst>
                                    <p:set>
                                      <p:cBhvr>
                                        <p:cTn id="37" dur="1" fill="hold">
                                          <p:stCondLst>
                                            <p:cond delay="0"/>
                                          </p:stCondLst>
                                        </p:cTn>
                                        <p:tgtEl>
                                          <p:spTgt spid="39"/>
                                        </p:tgtEl>
                                        <p:attrNameLst>
                                          <p:attrName>style.visibility</p:attrName>
                                        </p:attrNameLst>
                                      </p:cBhvr>
                                      <p:to>
                                        <p:strVal val="visible"/>
                                      </p:to>
                                    </p:set>
                                    <p:animEffect transition="in" filter="wipe(right)">
                                      <p:cBhvr>
                                        <p:cTn id="38"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P spid="40" grpId="0" animBg="1"/>
      <p:bldP spid="41" grpId="0" animBg="1"/>
      <p:bldP spid="4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矩形 27"/>
          <p:cNvSpPr/>
          <p:nvPr/>
        </p:nvSpPr>
        <p:spPr>
          <a:xfrm>
            <a:off x="5650095" y="0"/>
            <a:ext cx="902247" cy="6857701"/>
          </a:xfrm>
          <a:prstGeom prst="rect">
            <a:avLst/>
          </a:prstGeom>
          <a:noFill/>
          <a:ln w="31750" cap="sq">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9" name="直接连接符 28"/>
          <p:cNvCxnSpPr/>
          <p:nvPr/>
        </p:nvCxnSpPr>
        <p:spPr>
          <a:xfrm>
            <a:off x="4871740" y="6060437"/>
            <a:ext cx="288174" cy="0"/>
          </a:xfrm>
          <a:prstGeom prst="line">
            <a:avLst/>
          </a:prstGeom>
          <a:ln w="25400">
            <a:solidFill>
              <a:srgbClr val="000000"/>
            </a:solidFill>
          </a:ln>
        </p:spPr>
        <p:style>
          <a:lnRef idx="1">
            <a:schemeClr val="accent1"/>
          </a:lnRef>
          <a:fillRef idx="0">
            <a:schemeClr val="accent1"/>
          </a:fillRef>
          <a:effectRef idx="0">
            <a:schemeClr val="accent1"/>
          </a:effectRef>
          <a:fontRef idx="minor">
            <a:schemeClr val="tx1"/>
          </a:fontRef>
        </p:style>
      </p:cxnSp>
      <p:sp>
        <p:nvSpPr>
          <p:cNvPr id="31" name="文本框 30"/>
          <p:cNvSpPr txBox="1"/>
          <p:nvPr/>
        </p:nvSpPr>
        <p:spPr>
          <a:xfrm>
            <a:off x="2391338" y="4403435"/>
            <a:ext cx="3126618" cy="1445260"/>
          </a:xfrm>
          <a:prstGeom prst="rect">
            <a:avLst/>
          </a:prstGeom>
          <a:solidFill>
            <a:schemeClr val="bg1"/>
          </a:solidFill>
        </p:spPr>
        <p:txBody>
          <a:bodyPr vert="horz" wrap="square" rtlCol="0">
            <a:spAutoFit/>
          </a:bodyPr>
          <a:lstStyle/>
          <a:p>
            <a:pPr algn="r"/>
            <a:r>
              <a:rPr lang="en-US" altLang="zh-CN" sz="4400" b="1" spc="600" dirty="0">
                <a:solidFill>
                  <a:schemeClr val="tx1">
                    <a:lumMod val="85000"/>
                    <a:lumOff val="15000"/>
                  </a:schemeClr>
                </a:solidFill>
                <a:latin typeface="明兰" panose="02010600030101010101" pitchFamily="2" charset="-122"/>
                <a:ea typeface="明兰" panose="02010600030101010101" pitchFamily="2" charset="-122"/>
                <a:cs typeface="Open Sans" panose="020B0606030504020204" pitchFamily="34" charset="0"/>
              </a:rPr>
              <a:t>Expected Outcomes</a:t>
            </a:r>
            <a:endParaRPr lang="en-US" altLang="zh-CN" sz="4400" b="1" spc="600" dirty="0">
              <a:solidFill>
                <a:schemeClr val="tx1">
                  <a:lumMod val="85000"/>
                  <a:lumOff val="15000"/>
                </a:schemeClr>
              </a:solidFill>
              <a:latin typeface="明兰" panose="02010600030101010101" pitchFamily="2" charset="-122"/>
              <a:ea typeface="明兰" panose="02010600030101010101" pitchFamily="2" charset="-122"/>
              <a:cs typeface="Open Sans" panose="020B0606030504020204" pitchFamily="34" charset="0"/>
            </a:endParaRPr>
          </a:p>
        </p:txBody>
      </p:sp>
      <p:sp>
        <p:nvSpPr>
          <p:cNvPr id="34" name="六边形 33"/>
          <p:cNvSpPr/>
          <p:nvPr/>
        </p:nvSpPr>
        <p:spPr>
          <a:xfrm rot="5400000">
            <a:off x="2293203" y="1329945"/>
            <a:ext cx="192642" cy="166070"/>
          </a:xfrm>
          <a:prstGeom prst="hexagon">
            <a:avLst/>
          </a:prstGeom>
          <a:solidFill>
            <a:srgbClr val="050505">
              <a:alpha val="6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sp>
        <p:nvSpPr>
          <p:cNvPr id="35" name="六边形 34"/>
          <p:cNvSpPr/>
          <p:nvPr/>
        </p:nvSpPr>
        <p:spPr>
          <a:xfrm rot="5400000">
            <a:off x="1420302" y="1853370"/>
            <a:ext cx="324753" cy="279960"/>
          </a:xfrm>
          <a:prstGeom prst="hexagon">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p>
        </p:txBody>
      </p:sp>
      <p:sp>
        <p:nvSpPr>
          <p:cNvPr id="36" name="六边形 35"/>
          <p:cNvSpPr/>
          <p:nvPr/>
        </p:nvSpPr>
        <p:spPr>
          <a:xfrm rot="5400000">
            <a:off x="9459398" y="5051190"/>
            <a:ext cx="270452" cy="233148"/>
          </a:xfrm>
          <a:prstGeom prst="hexagon">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dirty="0"/>
          </a:p>
        </p:txBody>
      </p:sp>
      <p:sp>
        <p:nvSpPr>
          <p:cNvPr id="38" name="文本框 37"/>
          <p:cNvSpPr txBox="1"/>
          <p:nvPr/>
        </p:nvSpPr>
        <p:spPr>
          <a:xfrm flipH="1">
            <a:off x="5743413" y="4089931"/>
            <a:ext cx="560241" cy="1437638"/>
          </a:xfrm>
          <a:prstGeom prst="rect">
            <a:avLst/>
          </a:prstGeom>
          <a:noFill/>
        </p:spPr>
        <p:txBody>
          <a:bodyPr wrap="square" rtlCol="0">
            <a:spAutoFit/>
          </a:bodyPr>
          <a:lstStyle>
            <a:defPPr>
              <a:defRPr lang="zh-CN"/>
            </a:defPPr>
            <a:lvl1pPr algn="ctr">
              <a:lnSpc>
                <a:spcPct val="120000"/>
              </a:lnSpc>
              <a:defRPr b="1">
                <a:solidFill>
                  <a:schemeClr val="bg1">
                    <a:alpha val="80000"/>
                  </a:schemeClr>
                </a:solidFill>
                <a:latin typeface="方正正纤黑简体" panose="02000000000000000000" pitchFamily="2" charset="-122"/>
                <a:ea typeface="方正正纤黑简体" panose="02000000000000000000" pitchFamily="2" charset="-122"/>
              </a:defRPr>
            </a:lvl1pPr>
          </a:lstStyle>
          <a:p>
            <a:pPr algn="l"/>
            <a:r>
              <a:rPr lang="en-US" altLang="zh-CN" sz="8000" spc="-150" dirty="0">
                <a:solidFill>
                  <a:srgbClr val="000000"/>
                </a:solidFill>
                <a:latin typeface="华文细黑" panose="02010600040101010101" pitchFamily="2" charset="-122"/>
                <a:ea typeface="华文细黑" panose="02010600040101010101" pitchFamily="2" charset="-122"/>
              </a:rPr>
              <a:t>4</a:t>
            </a:r>
            <a:endParaRPr lang="en-US" altLang="zh-CN" sz="8000" spc="-150" dirty="0">
              <a:solidFill>
                <a:srgbClr val="000000"/>
              </a:solidFill>
              <a:latin typeface="华文细黑" panose="02010600040101010101" pitchFamily="2" charset="-122"/>
              <a:ea typeface="华文细黑" panose="02010600040101010101" pitchFamily="2" charset="-122"/>
            </a:endParaRPr>
          </a:p>
        </p:txBody>
      </p:sp>
      <p:pic>
        <p:nvPicPr>
          <p:cNvPr id="13" name="图片占位符 12"/>
          <p:cNvPicPr>
            <a:picLocks noGrp="1" noChangeAspect="1"/>
          </p:cNvPicPr>
          <p:nvPr>
            <p:ph type="pic" sz="quarter" idx="17"/>
          </p:nvPr>
        </p:nvPicPr>
        <p:blipFill>
          <a:blip r:embed="rId1">
            <a:extLst>
              <a:ext uri="{28A0092B-C50C-407E-A947-70E740481C1C}">
                <a14:useLocalDpi xmlns:a14="http://schemas.microsoft.com/office/drawing/2010/main" val="0"/>
              </a:ext>
            </a:extLst>
          </a:blip>
          <a:srcRect l="25136" r="25136"/>
          <a:stretch>
            <a:fillRect/>
          </a:stretch>
        </p:blipFill>
        <p:spPr>
          <a:xfrm>
            <a:off x="5652635" y="1"/>
            <a:ext cx="900000" cy="3535679"/>
          </a:xfrm>
          <a:custGeom>
            <a:avLst/>
            <a:gdLst>
              <a:gd name="connsiteX0" fmla="*/ 0 w 900000"/>
              <a:gd name="connsiteY0" fmla="*/ 0 h 6858000"/>
              <a:gd name="connsiteX1" fmla="*/ 900000 w 900000"/>
              <a:gd name="connsiteY1" fmla="*/ 0 h 6858000"/>
              <a:gd name="connsiteX2" fmla="*/ 900000 w 900000"/>
              <a:gd name="connsiteY2" fmla="*/ 6858000 h 6858000"/>
              <a:gd name="connsiteX3" fmla="*/ 0 w 900000"/>
              <a:gd name="connsiteY3" fmla="*/ 6858000 h 6858000"/>
              <a:gd name="connsiteX4" fmla="*/ 0 w 90000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000" h="6858000">
                <a:moveTo>
                  <a:pt x="0" y="0"/>
                </a:moveTo>
                <a:lnTo>
                  <a:pt x="900000" y="0"/>
                </a:lnTo>
                <a:lnTo>
                  <a:pt x="900000" y="6858000"/>
                </a:lnTo>
                <a:lnTo>
                  <a:pt x="0" y="6858000"/>
                </a:lnTo>
                <a:lnTo>
                  <a:pt x="0" y="0"/>
                </a:lnTo>
                <a:close/>
              </a:path>
            </a:pathLst>
          </a:custGeom>
          <a:effectLst>
            <a:outerShdw blurRad="203200" sx="102000" sy="102000" algn="ctr" rotWithShape="0">
              <a:prstClr val="black">
                <a:alpha val="40000"/>
              </a:prstClr>
            </a:out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crush"/>
      </p:transition>
    </mc:Choice>
    <mc:Fallback>
      <p:transition spd="slow"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28"/>
                                        </p:tgtEl>
                                        <p:attrNameLst>
                                          <p:attrName>style.visibility</p:attrName>
                                        </p:attrNameLst>
                                      </p:cBhvr>
                                      <p:to>
                                        <p:strVal val="visible"/>
                                      </p:to>
                                    </p:set>
                                    <p:anim calcmode="lin" valueType="num">
                                      <p:cBhvr additive="base">
                                        <p:cTn id="7" dur="500"/>
                                        <p:tgtEl>
                                          <p:spTgt spid="28"/>
                                        </p:tgtEl>
                                        <p:attrNameLst>
                                          <p:attrName>ppt_y</p:attrName>
                                        </p:attrNameLst>
                                      </p:cBhvr>
                                      <p:tavLst>
                                        <p:tav tm="0">
                                          <p:val>
                                            <p:strVal val="#ppt_y-#ppt_h*1.125000"/>
                                          </p:val>
                                        </p:tav>
                                        <p:tav tm="100000">
                                          <p:val>
                                            <p:strVal val="#ppt_y"/>
                                          </p:val>
                                        </p:tav>
                                      </p:tavLst>
                                    </p:anim>
                                    <p:animEffect transition="in" filter="wipe(down)">
                                      <p:cBhvr>
                                        <p:cTn id="8" dur="500"/>
                                        <p:tgtEl>
                                          <p:spTgt spid="28"/>
                                        </p:tgtEl>
                                      </p:cBhvr>
                                    </p:animEffect>
                                  </p:childTnLst>
                                </p:cTn>
                              </p:par>
                              <p:par>
                                <p:cTn id="9" presetID="23" presetClass="entr" presetSubtype="528" fill="hold" grpId="0" nodeType="withEffect">
                                  <p:stCondLst>
                                    <p:cond delay="0"/>
                                  </p:stCondLst>
                                  <p:childTnLst>
                                    <p:set>
                                      <p:cBhvr>
                                        <p:cTn id="10" dur="1" fill="hold">
                                          <p:stCondLst>
                                            <p:cond delay="0"/>
                                          </p:stCondLst>
                                        </p:cTn>
                                        <p:tgtEl>
                                          <p:spTgt spid="38"/>
                                        </p:tgtEl>
                                        <p:attrNameLst>
                                          <p:attrName>style.visibility</p:attrName>
                                        </p:attrNameLst>
                                      </p:cBhvr>
                                      <p:to>
                                        <p:strVal val="visible"/>
                                      </p:to>
                                    </p:set>
                                    <p:anim calcmode="lin" valueType="num">
                                      <p:cBhvr>
                                        <p:cTn id="11" dur="1000" fill="hold"/>
                                        <p:tgtEl>
                                          <p:spTgt spid="38"/>
                                        </p:tgtEl>
                                        <p:attrNameLst>
                                          <p:attrName>ppt_w</p:attrName>
                                        </p:attrNameLst>
                                      </p:cBhvr>
                                      <p:tavLst>
                                        <p:tav tm="0">
                                          <p:val>
                                            <p:fltVal val="0"/>
                                          </p:val>
                                        </p:tav>
                                        <p:tav tm="100000">
                                          <p:val>
                                            <p:strVal val="#ppt_w"/>
                                          </p:val>
                                        </p:tav>
                                      </p:tavLst>
                                    </p:anim>
                                    <p:anim calcmode="lin" valueType="num">
                                      <p:cBhvr>
                                        <p:cTn id="12" dur="1000" fill="hold"/>
                                        <p:tgtEl>
                                          <p:spTgt spid="38"/>
                                        </p:tgtEl>
                                        <p:attrNameLst>
                                          <p:attrName>ppt_h</p:attrName>
                                        </p:attrNameLst>
                                      </p:cBhvr>
                                      <p:tavLst>
                                        <p:tav tm="0">
                                          <p:val>
                                            <p:fltVal val="0"/>
                                          </p:val>
                                        </p:tav>
                                        <p:tav tm="100000">
                                          <p:val>
                                            <p:strVal val="#ppt_h"/>
                                          </p:val>
                                        </p:tav>
                                      </p:tavLst>
                                    </p:anim>
                                    <p:anim calcmode="lin" valueType="num">
                                      <p:cBhvr>
                                        <p:cTn id="13" dur="1000" fill="hold"/>
                                        <p:tgtEl>
                                          <p:spTgt spid="38"/>
                                        </p:tgtEl>
                                        <p:attrNameLst>
                                          <p:attrName>ppt_x</p:attrName>
                                        </p:attrNameLst>
                                      </p:cBhvr>
                                      <p:tavLst>
                                        <p:tav tm="0">
                                          <p:val>
                                            <p:fltVal val="0.5"/>
                                          </p:val>
                                        </p:tav>
                                        <p:tav tm="100000">
                                          <p:val>
                                            <p:strVal val="#ppt_x"/>
                                          </p:val>
                                        </p:tav>
                                      </p:tavLst>
                                    </p:anim>
                                    <p:anim calcmode="lin" valueType="num">
                                      <p:cBhvr>
                                        <p:cTn id="14" dur="1000" fill="hold"/>
                                        <p:tgtEl>
                                          <p:spTgt spid="38"/>
                                        </p:tgtEl>
                                        <p:attrNameLst>
                                          <p:attrName>ppt_y</p:attrName>
                                        </p:attrNameLst>
                                      </p:cBhvr>
                                      <p:tavLst>
                                        <p:tav tm="0">
                                          <p:val>
                                            <p:fltVal val="0.5"/>
                                          </p:val>
                                        </p:tav>
                                        <p:tav tm="100000">
                                          <p:val>
                                            <p:strVal val="#ppt_y"/>
                                          </p:val>
                                        </p:tav>
                                      </p:tavLst>
                                    </p:anim>
                                  </p:childTnLst>
                                </p:cTn>
                              </p:par>
                              <p:par>
                                <p:cTn id="15" presetID="2" presetClass="entr" presetSubtype="8" decel="100000" fill="hold" grpId="0" nodeType="withEffect">
                                  <p:stCondLst>
                                    <p:cond delay="250"/>
                                  </p:stCondLst>
                                  <p:childTnLst>
                                    <p:set>
                                      <p:cBhvr>
                                        <p:cTn id="16" dur="1" fill="hold">
                                          <p:stCondLst>
                                            <p:cond delay="0"/>
                                          </p:stCondLst>
                                        </p:cTn>
                                        <p:tgtEl>
                                          <p:spTgt spid="31"/>
                                        </p:tgtEl>
                                        <p:attrNameLst>
                                          <p:attrName>style.visibility</p:attrName>
                                        </p:attrNameLst>
                                      </p:cBhvr>
                                      <p:to>
                                        <p:strVal val="visible"/>
                                      </p:to>
                                    </p:set>
                                    <p:anim calcmode="lin" valueType="num">
                                      <p:cBhvr additive="base">
                                        <p:cTn id="17" dur="1250" fill="hold"/>
                                        <p:tgtEl>
                                          <p:spTgt spid="31"/>
                                        </p:tgtEl>
                                        <p:attrNameLst>
                                          <p:attrName>ppt_x</p:attrName>
                                        </p:attrNameLst>
                                      </p:cBhvr>
                                      <p:tavLst>
                                        <p:tav tm="0">
                                          <p:val>
                                            <p:strVal val="0-#ppt_w/2"/>
                                          </p:val>
                                        </p:tav>
                                        <p:tav tm="100000">
                                          <p:val>
                                            <p:strVal val="#ppt_x"/>
                                          </p:val>
                                        </p:tav>
                                      </p:tavLst>
                                    </p:anim>
                                    <p:anim calcmode="lin" valueType="num">
                                      <p:cBhvr additive="base">
                                        <p:cTn id="18" dur="1250" fill="hold"/>
                                        <p:tgtEl>
                                          <p:spTgt spid="31"/>
                                        </p:tgtEl>
                                        <p:attrNameLst>
                                          <p:attrName>ppt_y</p:attrName>
                                        </p:attrNameLst>
                                      </p:cBhvr>
                                      <p:tavLst>
                                        <p:tav tm="0">
                                          <p:val>
                                            <p:strVal val="#ppt_y"/>
                                          </p:val>
                                        </p:tav>
                                        <p:tav tm="100000">
                                          <p:val>
                                            <p:strVal val="#ppt_y"/>
                                          </p:val>
                                        </p:tav>
                                      </p:tavLst>
                                    </p:anim>
                                  </p:childTnLst>
                                </p:cTn>
                              </p:par>
                              <p:par>
                                <p:cTn id="19" presetID="10" presetClass="entr" presetSubtype="0" fill="hold" nodeType="withEffect">
                                  <p:stCondLst>
                                    <p:cond delay="325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250"/>
                                        <p:tgtEl>
                                          <p:spTgt spid="29"/>
                                        </p:tgtEl>
                                      </p:cBhvr>
                                    </p:animEffect>
                                  </p:childTnLst>
                                </p:cTn>
                              </p:par>
                            </p:childTnLst>
                          </p:cTn>
                        </p:par>
                        <p:par>
                          <p:cTn id="22" fill="hold">
                            <p:stCondLst>
                              <p:cond delay="500"/>
                            </p:stCondLst>
                            <p:childTnLst>
                              <p:par>
                                <p:cTn id="23" presetID="53" presetClass="entr" presetSubtype="16" fill="hold" grpId="0" nodeType="afterEffect">
                                  <p:stCondLst>
                                    <p:cond delay="0"/>
                                  </p:stCondLst>
                                  <p:childTnLst>
                                    <p:set>
                                      <p:cBhvr>
                                        <p:cTn id="24" dur="1" fill="hold">
                                          <p:stCondLst>
                                            <p:cond delay="0"/>
                                          </p:stCondLst>
                                        </p:cTn>
                                        <p:tgtEl>
                                          <p:spTgt spid="35"/>
                                        </p:tgtEl>
                                        <p:attrNameLst>
                                          <p:attrName>style.visibility</p:attrName>
                                        </p:attrNameLst>
                                      </p:cBhvr>
                                      <p:to>
                                        <p:strVal val="visible"/>
                                      </p:to>
                                    </p:set>
                                    <p:anim calcmode="lin" valueType="num">
                                      <p:cBhvr>
                                        <p:cTn id="25" dur="400" fill="hold"/>
                                        <p:tgtEl>
                                          <p:spTgt spid="35"/>
                                        </p:tgtEl>
                                        <p:attrNameLst>
                                          <p:attrName>ppt_w</p:attrName>
                                        </p:attrNameLst>
                                      </p:cBhvr>
                                      <p:tavLst>
                                        <p:tav tm="0">
                                          <p:val>
                                            <p:fltVal val="0"/>
                                          </p:val>
                                        </p:tav>
                                        <p:tav tm="100000">
                                          <p:val>
                                            <p:strVal val="#ppt_w"/>
                                          </p:val>
                                        </p:tav>
                                      </p:tavLst>
                                    </p:anim>
                                    <p:anim calcmode="lin" valueType="num">
                                      <p:cBhvr>
                                        <p:cTn id="26" dur="400" fill="hold"/>
                                        <p:tgtEl>
                                          <p:spTgt spid="35"/>
                                        </p:tgtEl>
                                        <p:attrNameLst>
                                          <p:attrName>ppt_h</p:attrName>
                                        </p:attrNameLst>
                                      </p:cBhvr>
                                      <p:tavLst>
                                        <p:tav tm="0">
                                          <p:val>
                                            <p:fltVal val="0"/>
                                          </p:val>
                                        </p:tav>
                                        <p:tav tm="100000">
                                          <p:val>
                                            <p:strVal val="#ppt_h"/>
                                          </p:val>
                                        </p:tav>
                                      </p:tavLst>
                                    </p:anim>
                                    <p:animEffect transition="in" filter="fade">
                                      <p:cBhvr>
                                        <p:cTn id="27" dur="400"/>
                                        <p:tgtEl>
                                          <p:spTgt spid="35"/>
                                        </p:tgtEl>
                                      </p:cBhvr>
                                    </p:animEffect>
                                  </p:childTnLst>
                                </p:cTn>
                              </p:par>
                              <p:par>
                                <p:cTn id="28" presetID="53" presetClass="entr" presetSubtype="16" fill="hold" grpId="0" nodeType="withEffect">
                                  <p:stCondLst>
                                    <p:cond delay="100"/>
                                  </p:stCondLst>
                                  <p:childTnLst>
                                    <p:set>
                                      <p:cBhvr>
                                        <p:cTn id="29" dur="1" fill="hold">
                                          <p:stCondLst>
                                            <p:cond delay="0"/>
                                          </p:stCondLst>
                                        </p:cTn>
                                        <p:tgtEl>
                                          <p:spTgt spid="34"/>
                                        </p:tgtEl>
                                        <p:attrNameLst>
                                          <p:attrName>style.visibility</p:attrName>
                                        </p:attrNameLst>
                                      </p:cBhvr>
                                      <p:to>
                                        <p:strVal val="visible"/>
                                      </p:to>
                                    </p:set>
                                    <p:anim calcmode="lin" valueType="num">
                                      <p:cBhvr>
                                        <p:cTn id="30" dur="400" fill="hold"/>
                                        <p:tgtEl>
                                          <p:spTgt spid="34"/>
                                        </p:tgtEl>
                                        <p:attrNameLst>
                                          <p:attrName>ppt_w</p:attrName>
                                        </p:attrNameLst>
                                      </p:cBhvr>
                                      <p:tavLst>
                                        <p:tav tm="0">
                                          <p:val>
                                            <p:fltVal val="0"/>
                                          </p:val>
                                        </p:tav>
                                        <p:tav tm="100000">
                                          <p:val>
                                            <p:strVal val="#ppt_w"/>
                                          </p:val>
                                        </p:tav>
                                      </p:tavLst>
                                    </p:anim>
                                    <p:anim calcmode="lin" valueType="num">
                                      <p:cBhvr>
                                        <p:cTn id="31" dur="400" fill="hold"/>
                                        <p:tgtEl>
                                          <p:spTgt spid="34"/>
                                        </p:tgtEl>
                                        <p:attrNameLst>
                                          <p:attrName>ppt_h</p:attrName>
                                        </p:attrNameLst>
                                      </p:cBhvr>
                                      <p:tavLst>
                                        <p:tav tm="0">
                                          <p:val>
                                            <p:fltVal val="0"/>
                                          </p:val>
                                        </p:tav>
                                        <p:tav tm="100000">
                                          <p:val>
                                            <p:strVal val="#ppt_h"/>
                                          </p:val>
                                        </p:tav>
                                      </p:tavLst>
                                    </p:anim>
                                    <p:animEffect transition="in" filter="fade">
                                      <p:cBhvr>
                                        <p:cTn id="32" dur="400"/>
                                        <p:tgtEl>
                                          <p:spTgt spid="34"/>
                                        </p:tgtEl>
                                      </p:cBhvr>
                                    </p:animEffect>
                                  </p:childTnLst>
                                </p:cTn>
                              </p:par>
                              <p:par>
                                <p:cTn id="33" presetID="53" presetClass="entr" presetSubtype="16" fill="hold" grpId="0" nodeType="withEffect">
                                  <p:stCondLst>
                                    <p:cond delay="250"/>
                                  </p:stCondLst>
                                  <p:childTnLst>
                                    <p:set>
                                      <p:cBhvr>
                                        <p:cTn id="34" dur="1" fill="hold">
                                          <p:stCondLst>
                                            <p:cond delay="0"/>
                                          </p:stCondLst>
                                        </p:cTn>
                                        <p:tgtEl>
                                          <p:spTgt spid="36"/>
                                        </p:tgtEl>
                                        <p:attrNameLst>
                                          <p:attrName>style.visibility</p:attrName>
                                        </p:attrNameLst>
                                      </p:cBhvr>
                                      <p:to>
                                        <p:strVal val="visible"/>
                                      </p:to>
                                    </p:set>
                                    <p:anim calcmode="lin" valueType="num">
                                      <p:cBhvr>
                                        <p:cTn id="35" dur="400" fill="hold"/>
                                        <p:tgtEl>
                                          <p:spTgt spid="36"/>
                                        </p:tgtEl>
                                        <p:attrNameLst>
                                          <p:attrName>ppt_w</p:attrName>
                                        </p:attrNameLst>
                                      </p:cBhvr>
                                      <p:tavLst>
                                        <p:tav tm="0">
                                          <p:val>
                                            <p:fltVal val="0"/>
                                          </p:val>
                                        </p:tav>
                                        <p:tav tm="100000">
                                          <p:val>
                                            <p:strVal val="#ppt_w"/>
                                          </p:val>
                                        </p:tav>
                                      </p:tavLst>
                                    </p:anim>
                                    <p:anim calcmode="lin" valueType="num">
                                      <p:cBhvr>
                                        <p:cTn id="36" dur="400" fill="hold"/>
                                        <p:tgtEl>
                                          <p:spTgt spid="36"/>
                                        </p:tgtEl>
                                        <p:attrNameLst>
                                          <p:attrName>ppt_h</p:attrName>
                                        </p:attrNameLst>
                                      </p:cBhvr>
                                      <p:tavLst>
                                        <p:tav tm="0">
                                          <p:val>
                                            <p:fltVal val="0"/>
                                          </p:val>
                                        </p:tav>
                                        <p:tav tm="100000">
                                          <p:val>
                                            <p:strVal val="#ppt_h"/>
                                          </p:val>
                                        </p:tav>
                                      </p:tavLst>
                                    </p:anim>
                                    <p:animEffect transition="in" filter="fade">
                                      <p:cBhvr>
                                        <p:cTn id="37" dur="4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31" grpId="0" bldLvl="0" animBg="1"/>
      <p:bldP spid="34" grpId="0" animBg="1"/>
      <p:bldP spid="35" grpId="0" animBg="1"/>
      <p:bldP spid="36" grpId="0" animBg="1"/>
      <p:bldP spid="3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327595" y="1789878"/>
            <a:ext cx="6825806" cy="3886434"/>
          </a:xfrm>
          <a:prstGeom prst="rect">
            <a:avLst/>
          </a:prstGeom>
          <a:solidFill>
            <a:schemeClr val="tx1">
              <a:lumMod val="65000"/>
              <a:lumOff val="35000"/>
            </a:schemeClr>
          </a:solidFill>
          <a:ln>
            <a:noFill/>
          </a:ln>
          <a:effectLst>
            <a:innerShdw blurRad="114300">
              <a:schemeClr val="tx1">
                <a:alpha val="41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1" name="直接连接符 10"/>
          <p:cNvCxnSpPr/>
          <p:nvPr/>
        </p:nvCxnSpPr>
        <p:spPr>
          <a:xfrm>
            <a:off x="9044657" y="4464752"/>
            <a:ext cx="3240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nvSpPr>
        <p:spPr>
          <a:xfrm>
            <a:off x="8457565" y="1231265"/>
            <a:ext cx="3244215" cy="2861310"/>
          </a:xfrm>
          <a:prstGeom prst="rect">
            <a:avLst/>
          </a:prstGeom>
          <a:noFill/>
        </p:spPr>
        <p:txBody>
          <a:bodyPr wrap="square" rtlCol="0">
            <a:spAutoFit/>
          </a:bodyPr>
          <a:lstStyle>
            <a:defPPr>
              <a:defRPr lang="zh-CN"/>
            </a:defPPr>
            <a:lvl1pPr algn="ctr">
              <a:lnSpc>
                <a:spcPct val="150000"/>
              </a:lnSpc>
              <a:defRPr sz="1100">
                <a:solidFill>
                  <a:srgbClr val="064868"/>
                </a:solidFill>
                <a:latin typeface="造字工房悦黑体验版常规体" pitchFamily="50" charset="-122"/>
                <a:ea typeface="造字工房悦黑体验版常规体" pitchFamily="50" charset="-122"/>
              </a:defRPr>
            </a:lvl1pPr>
          </a:lstStyle>
          <a:p>
            <a:pPr algn="l"/>
            <a:r>
              <a:rPr lang="en-US" altLang="zh-CN" sz="1200" dirty="0">
                <a:solidFill>
                  <a:schemeClr val="tx1"/>
                </a:solidFill>
              </a:rPr>
              <a:t>1. Students and teachers can modify, add and delete data within their own authority.</a:t>
            </a:r>
            <a:endParaRPr lang="en-US" altLang="zh-CN" sz="1200" dirty="0">
              <a:solidFill>
                <a:schemeClr val="tx1"/>
              </a:solidFill>
            </a:endParaRPr>
          </a:p>
          <a:p>
            <a:pPr algn="l"/>
            <a:endParaRPr lang="en-US" altLang="zh-CN" sz="1200" dirty="0">
              <a:solidFill>
                <a:schemeClr val="tx1"/>
              </a:solidFill>
            </a:endParaRPr>
          </a:p>
          <a:p>
            <a:pPr algn="l"/>
            <a:r>
              <a:rPr lang="en-US" altLang="zh-CN" sz="1200" dirty="0">
                <a:solidFill>
                  <a:schemeClr val="tx1"/>
                </a:solidFill>
              </a:rPr>
              <a:t>2. Simple, easy to operate, short response time system.</a:t>
            </a:r>
            <a:endParaRPr lang="en-US" altLang="zh-CN" sz="1200" dirty="0">
              <a:solidFill>
                <a:schemeClr val="tx1"/>
              </a:solidFill>
            </a:endParaRPr>
          </a:p>
          <a:p>
            <a:pPr algn="l"/>
            <a:endParaRPr lang="en-US" altLang="zh-CN" sz="1200" dirty="0">
              <a:solidFill>
                <a:schemeClr val="tx1"/>
              </a:solidFill>
            </a:endParaRPr>
          </a:p>
          <a:p>
            <a:pPr algn="l"/>
            <a:r>
              <a:rPr lang="en-US" altLang="zh-CN" sz="1200" dirty="0">
                <a:solidFill>
                  <a:schemeClr val="tx1"/>
                </a:solidFill>
              </a:rPr>
              <a:t>3. Be able to continue to modify the code improvement system according to the subsequent needs.</a:t>
            </a:r>
            <a:endParaRPr lang="en-US" altLang="zh-CN" sz="1200" dirty="0">
              <a:solidFill>
                <a:schemeClr val="tx1"/>
              </a:solidFill>
            </a:endParaRPr>
          </a:p>
        </p:txBody>
      </p:sp>
      <p:sp>
        <p:nvSpPr>
          <p:cNvPr id="13" name="矩形 12"/>
          <p:cNvSpPr/>
          <p:nvPr/>
        </p:nvSpPr>
        <p:spPr>
          <a:xfrm>
            <a:off x="-1371601" y="964066"/>
            <a:ext cx="15501257" cy="5072743"/>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7" name="图片占位符 3"/>
          <p:cNvPicPr>
            <a:picLocks noGrp="1" noChangeAspect="1"/>
          </p:cNvPicPr>
          <p:nvPr>
            <p:ph type="pic" sz="quarter" idx="16"/>
          </p:nvPr>
        </p:nvPicPr>
        <p:blipFill>
          <a:blip r:embed="rId1" cstate="print">
            <a:extLst>
              <a:ext uri="{28A0092B-C50C-407E-A947-70E740481C1C}">
                <a14:useLocalDpi xmlns:a14="http://schemas.microsoft.com/office/drawing/2010/main" val="0"/>
              </a:ext>
            </a:extLst>
          </a:blip>
          <a:srcRect t="6921" b="6921"/>
          <a:stretch>
            <a:fillRect/>
          </a:stretch>
        </p:blipFill>
        <p:spPr>
          <a:effectLst>
            <a:outerShdw blurRad="495300" sx="102000" sy="102000" algn="ctr" rotWithShape="0">
              <a:prstClr val="black">
                <a:alpha val="40000"/>
              </a:prstClr>
            </a:outerShdw>
          </a:effectLst>
        </p:spPr>
      </p:pic>
    </p:spTree>
  </p:cSld>
  <p:clrMapOvr>
    <a:masterClrMapping/>
  </p:clrMapOvr>
  <mc:AlternateContent xmlns:mc="http://schemas.openxmlformats.org/markup-compatibility/2006">
    <mc:Choice xmlns:p14="http://schemas.microsoft.com/office/powerpoint/2010/main" Requires="p14">
      <p:transition spd="med" p14:dur="700" advTm="0">
        <p:fade/>
      </p:transition>
    </mc:Choice>
    <mc:Fallback>
      <p:transition spd="med" advTm="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par>
                                <p:cTn id="10" presetID="22" presetClass="entr" presetSubtype="1" fill="hold" grpId="0" nodeType="withEffect">
                                  <p:stCondLst>
                                    <p:cond delay="1750"/>
                                  </p:stCondLst>
                                  <p:childTnLst>
                                    <p:set>
                                      <p:cBhvr>
                                        <p:cTn id="11" dur="1" fill="hold">
                                          <p:stCondLst>
                                            <p:cond delay="0"/>
                                          </p:stCondLst>
                                        </p:cTn>
                                        <p:tgtEl>
                                          <p:spTgt spid="12"/>
                                        </p:tgtEl>
                                        <p:attrNameLst>
                                          <p:attrName>style.visibility</p:attrName>
                                        </p:attrNameLst>
                                      </p:cBhvr>
                                      <p:to>
                                        <p:strVal val="visible"/>
                                      </p:to>
                                    </p:set>
                                    <p:animEffect transition="in" filter="wipe(up)">
                                      <p:cBhvr>
                                        <p:cTn id="12" dur="1250"/>
                                        <p:tgtEl>
                                          <p:spTgt spid="12"/>
                                        </p:tgtEl>
                                      </p:cBhvr>
                                    </p:animEffect>
                                  </p:childTnLst>
                                </p:cTn>
                              </p:par>
                              <p:par>
                                <p:cTn id="13" presetID="10" presetClass="entr" presetSubtype="0" fill="hold" nodeType="withEffect">
                                  <p:stCondLst>
                                    <p:cond delay="275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2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2"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5711</Words>
  <Application>WPS 演示</Application>
  <PresentationFormat>宽屏</PresentationFormat>
  <Paragraphs>151</Paragraphs>
  <Slides>14</Slides>
  <Notes>1</Notes>
  <HiddenSlides>0</HiddenSlides>
  <MMClips>0</MMClips>
  <ScaleCrop>false</ScaleCrop>
  <HeadingPairs>
    <vt:vector size="6" baseType="variant">
      <vt:variant>
        <vt:lpstr>已用的字体</vt:lpstr>
      </vt:variant>
      <vt:variant>
        <vt:i4>25</vt:i4>
      </vt:variant>
      <vt:variant>
        <vt:lpstr>主题</vt:lpstr>
      </vt:variant>
      <vt:variant>
        <vt:i4>1</vt:i4>
      </vt:variant>
      <vt:variant>
        <vt:lpstr>幻灯片标题</vt:lpstr>
      </vt:variant>
      <vt:variant>
        <vt:i4>14</vt:i4>
      </vt:variant>
    </vt:vector>
  </HeadingPairs>
  <TitlesOfParts>
    <vt:vector size="40" baseType="lpstr">
      <vt:lpstr>Arial</vt:lpstr>
      <vt:lpstr>宋体</vt:lpstr>
      <vt:lpstr>Wingdings</vt:lpstr>
      <vt:lpstr>明兰</vt:lpstr>
      <vt:lpstr>Open Sans</vt:lpstr>
      <vt:lpstr>Hiragino Sans GB W6</vt:lpstr>
      <vt:lpstr>造字工房悦黑体验版常规体</vt:lpstr>
      <vt:lpstr>华文细黑</vt:lpstr>
      <vt:lpstr>方正正纤黑简体</vt:lpstr>
      <vt:lpstr>黑体</vt:lpstr>
      <vt:lpstr>Hiragino Sans GB W3</vt:lpstr>
      <vt:lpstr>等线</vt:lpstr>
      <vt:lpstr>微软雅黑</vt:lpstr>
      <vt:lpstr>Arial Unicode MS</vt:lpstr>
      <vt:lpstr>Segoe Print</vt:lpstr>
      <vt:lpstr>华文宋体</vt:lpstr>
      <vt:lpstr>新宋体</vt:lpstr>
      <vt:lpstr>楷体</vt:lpstr>
      <vt:lpstr>等线 Light</vt:lpstr>
      <vt:lpstr>方正姚体</vt:lpstr>
      <vt:lpstr>微软雅黑 Light</vt:lpstr>
      <vt:lpstr>Calibri</vt:lpstr>
      <vt:lpstr>华文琥珀</vt:lpstr>
      <vt:lpstr>华文行楷</vt:lpstr>
      <vt:lpstr>幼圆</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Siamese</cp:lastModifiedBy>
  <cp:revision>42</cp:revision>
  <dcterms:created xsi:type="dcterms:W3CDTF">2017-06-06T04:10:00Z</dcterms:created>
  <dcterms:modified xsi:type="dcterms:W3CDTF">2020-03-28T09:04:42Z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RubyTemplateID">
    <vt:lpwstr>8</vt:lpwstr>
  </property>
  <property fmtid="{D5CDD505-2E9C-101B-9397-08002B2CF9AE}" pid="3" name="KSOProductBuildVer">
    <vt:lpwstr>2052-11.1.0.9564</vt:lpwstr>
  </property>
</Properties>
</file>