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6B5D48-13CA-4B08-B8EC-F274A1683F83}" v="73" dt="2025-06-15T18:01:07.4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906" y="-111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Harris (2116866)" userId="5eec8eba-2fd7-4b85-8b21-1243d3882144" providerId="ADAL" clId="{4A6B5D48-13CA-4B08-B8EC-F274A1683F83}"/>
    <pc:docChg chg="undo custSel delSld modSld">
      <pc:chgData name="Simon Harris (2116866)" userId="5eec8eba-2fd7-4b85-8b21-1243d3882144" providerId="ADAL" clId="{4A6B5D48-13CA-4B08-B8EC-F274A1683F83}" dt="2025-06-15T20:07:35.010" v="905" actId="20577"/>
      <pc:docMkLst>
        <pc:docMk/>
      </pc:docMkLst>
      <pc:sldChg chg="addSp delSp modSp mod">
        <pc:chgData name="Simon Harris (2116866)" userId="5eec8eba-2fd7-4b85-8b21-1243d3882144" providerId="ADAL" clId="{4A6B5D48-13CA-4B08-B8EC-F274A1683F83}" dt="2025-06-15T20:07:35.010" v="905" actId="20577"/>
        <pc:sldMkLst>
          <pc:docMk/>
          <pc:sldMk cId="1032727246" sldId="256"/>
        </pc:sldMkLst>
        <pc:spChg chg="add mod">
          <ac:chgData name="Simon Harris (2116866)" userId="5eec8eba-2fd7-4b85-8b21-1243d3882144" providerId="ADAL" clId="{4A6B5D48-13CA-4B08-B8EC-F274A1683F83}" dt="2025-06-15T17:26:33.916" v="693" actId="1076"/>
          <ac:spMkLst>
            <pc:docMk/>
            <pc:sldMk cId="1032727246" sldId="256"/>
            <ac:spMk id="4" creationId="{5A4018DE-D900-502C-917C-C645A2EBEB6B}"/>
          </ac:spMkLst>
        </pc:spChg>
        <pc:spChg chg="add mod">
          <ac:chgData name="Simon Harris (2116866)" userId="5eec8eba-2fd7-4b85-8b21-1243d3882144" providerId="ADAL" clId="{4A6B5D48-13CA-4B08-B8EC-F274A1683F83}" dt="2025-06-15T15:27:33.203" v="229"/>
          <ac:spMkLst>
            <pc:docMk/>
            <pc:sldMk cId="1032727246" sldId="256"/>
            <ac:spMk id="5" creationId="{6EC652AD-5271-F10A-3012-5065B829D77E}"/>
          </ac:spMkLst>
        </pc:spChg>
        <pc:spChg chg="mod">
          <ac:chgData name="Simon Harris (2116866)" userId="5eec8eba-2fd7-4b85-8b21-1243d3882144" providerId="ADAL" clId="{4A6B5D48-13CA-4B08-B8EC-F274A1683F83}" dt="2025-06-15T17:44:00.377" v="714" actId="1076"/>
          <ac:spMkLst>
            <pc:docMk/>
            <pc:sldMk cId="1032727246" sldId="256"/>
            <ac:spMk id="7" creationId="{00000000-0000-0000-0000-000000000000}"/>
          </ac:spMkLst>
        </pc:spChg>
        <pc:spChg chg="mod">
          <ac:chgData name="Simon Harris (2116866)" userId="5eec8eba-2fd7-4b85-8b21-1243d3882144" providerId="ADAL" clId="{4A6B5D48-13CA-4B08-B8EC-F274A1683F83}" dt="2025-06-15T15:47:29.209" v="474" actId="1076"/>
          <ac:spMkLst>
            <pc:docMk/>
            <pc:sldMk cId="1032727246" sldId="256"/>
            <ac:spMk id="9" creationId="{00000000-0000-0000-0000-000000000000}"/>
          </ac:spMkLst>
        </pc:spChg>
        <pc:spChg chg="del">
          <ac:chgData name="Simon Harris (2116866)" userId="5eec8eba-2fd7-4b85-8b21-1243d3882144" providerId="ADAL" clId="{4A6B5D48-13CA-4B08-B8EC-F274A1683F83}" dt="2025-06-15T17:20:03.663" v="672" actId="478"/>
          <ac:spMkLst>
            <pc:docMk/>
            <pc:sldMk cId="1032727246" sldId="256"/>
            <ac:spMk id="12" creationId="{00000000-0000-0000-0000-000000000000}"/>
          </ac:spMkLst>
        </pc:spChg>
        <pc:spChg chg="mod">
          <ac:chgData name="Simon Harris (2116866)" userId="5eec8eba-2fd7-4b85-8b21-1243d3882144" providerId="ADAL" clId="{4A6B5D48-13CA-4B08-B8EC-F274A1683F83}" dt="2025-06-15T18:01:07.419" v="865" actId="1076"/>
          <ac:spMkLst>
            <pc:docMk/>
            <pc:sldMk cId="1032727246" sldId="256"/>
            <ac:spMk id="14" creationId="{00000000-0000-0000-0000-000000000000}"/>
          </ac:spMkLst>
        </pc:spChg>
        <pc:spChg chg="del">
          <ac:chgData name="Simon Harris (2116866)" userId="5eec8eba-2fd7-4b85-8b21-1243d3882144" providerId="ADAL" clId="{4A6B5D48-13CA-4B08-B8EC-F274A1683F83}" dt="2025-06-15T17:20:16.421" v="673" actId="478"/>
          <ac:spMkLst>
            <pc:docMk/>
            <pc:sldMk cId="1032727246" sldId="256"/>
            <ac:spMk id="16" creationId="{00000000-0000-0000-0000-000000000000}"/>
          </ac:spMkLst>
        </pc:spChg>
        <pc:spChg chg="del">
          <ac:chgData name="Simon Harris (2116866)" userId="5eec8eba-2fd7-4b85-8b21-1243d3882144" providerId="ADAL" clId="{4A6B5D48-13CA-4B08-B8EC-F274A1683F83}" dt="2025-06-15T17:20:16.421" v="673" actId="478"/>
          <ac:spMkLst>
            <pc:docMk/>
            <pc:sldMk cId="1032727246" sldId="256"/>
            <ac:spMk id="17" creationId="{00000000-0000-0000-0000-000000000000}"/>
          </ac:spMkLst>
        </pc:spChg>
        <pc:spChg chg="del">
          <ac:chgData name="Simon Harris (2116866)" userId="5eec8eba-2fd7-4b85-8b21-1243d3882144" providerId="ADAL" clId="{4A6B5D48-13CA-4B08-B8EC-F274A1683F83}" dt="2025-06-15T17:20:16.421" v="673" actId="478"/>
          <ac:spMkLst>
            <pc:docMk/>
            <pc:sldMk cId="1032727246" sldId="256"/>
            <ac:spMk id="18" creationId="{00000000-0000-0000-0000-000000000000}"/>
          </ac:spMkLst>
        </pc:spChg>
        <pc:spChg chg="del">
          <ac:chgData name="Simon Harris (2116866)" userId="5eec8eba-2fd7-4b85-8b21-1243d3882144" providerId="ADAL" clId="{4A6B5D48-13CA-4B08-B8EC-F274A1683F83}" dt="2025-06-15T17:20:03.663" v="672" actId="478"/>
          <ac:spMkLst>
            <pc:docMk/>
            <pc:sldMk cId="1032727246" sldId="256"/>
            <ac:spMk id="22" creationId="{00000000-0000-0000-0000-000000000000}"/>
          </ac:spMkLst>
        </pc:spChg>
        <pc:spChg chg="del">
          <ac:chgData name="Simon Harris (2116866)" userId="5eec8eba-2fd7-4b85-8b21-1243d3882144" providerId="ADAL" clId="{4A6B5D48-13CA-4B08-B8EC-F274A1683F83}" dt="2025-06-15T17:20:16.421" v="673" actId="478"/>
          <ac:spMkLst>
            <pc:docMk/>
            <pc:sldMk cId="1032727246" sldId="256"/>
            <ac:spMk id="23" creationId="{00000000-0000-0000-0000-000000000000}"/>
          </ac:spMkLst>
        </pc:spChg>
        <pc:spChg chg="add mod">
          <ac:chgData name="Simon Harris (2116866)" userId="5eec8eba-2fd7-4b85-8b21-1243d3882144" providerId="ADAL" clId="{4A6B5D48-13CA-4B08-B8EC-F274A1683F83}" dt="2025-06-15T17:26:33.916" v="693" actId="1076"/>
          <ac:spMkLst>
            <pc:docMk/>
            <pc:sldMk cId="1032727246" sldId="256"/>
            <ac:spMk id="25" creationId="{BF00E1CA-D0F5-5991-BE48-15D8182A589F}"/>
          </ac:spMkLst>
        </pc:spChg>
        <pc:spChg chg="del">
          <ac:chgData name="Simon Harris (2116866)" userId="5eec8eba-2fd7-4b85-8b21-1243d3882144" providerId="ADAL" clId="{4A6B5D48-13CA-4B08-B8EC-F274A1683F83}" dt="2025-06-15T17:20:03.663" v="672" actId="478"/>
          <ac:spMkLst>
            <pc:docMk/>
            <pc:sldMk cId="1032727246" sldId="256"/>
            <ac:spMk id="26" creationId="{00000000-0000-0000-0000-000000000000}"/>
          </ac:spMkLst>
        </pc:spChg>
        <pc:spChg chg="del">
          <ac:chgData name="Simon Harris (2116866)" userId="5eec8eba-2fd7-4b85-8b21-1243d3882144" providerId="ADAL" clId="{4A6B5D48-13CA-4B08-B8EC-F274A1683F83}" dt="2025-06-15T17:20:16.421" v="673" actId="478"/>
          <ac:spMkLst>
            <pc:docMk/>
            <pc:sldMk cId="1032727246" sldId="256"/>
            <ac:spMk id="28" creationId="{00000000-0000-0000-0000-000000000000}"/>
          </ac:spMkLst>
        </pc:spChg>
        <pc:spChg chg="mod">
          <ac:chgData name="Simon Harris (2116866)" userId="5eec8eba-2fd7-4b85-8b21-1243d3882144" providerId="ADAL" clId="{4A6B5D48-13CA-4B08-B8EC-F274A1683F83}" dt="2025-06-15T20:06:10.267" v="900" actId="20577"/>
          <ac:spMkLst>
            <pc:docMk/>
            <pc:sldMk cId="1032727246" sldId="256"/>
            <ac:spMk id="29" creationId="{EB29AA90-C95B-59D2-AED8-9566E69D900C}"/>
          </ac:spMkLst>
        </pc:spChg>
        <pc:spChg chg="del">
          <ac:chgData name="Simon Harris (2116866)" userId="5eec8eba-2fd7-4b85-8b21-1243d3882144" providerId="ADAL" clId="{4A6B5D48-13CA-4B08-B8EC-F274A1683F83}" dt="2025-06-15T17:20:16.421" v="673" actId="478"/>
          <ac:spMkLst>
            <pc:docMk/>
            <pc:sldMk cId="1032727246" sldId="256"/>
            <ac:spMk id="37" creationId="{00000000-0000-0000-0000-000000000000}"/>
          </ac:spMkLst>
        </pc:spChg>
        <pc:spChg chg="del">
          <ac:chgData name="Simon Harris (2116866)" userId="5eec8eba-2fd7-4b85-8b21-1243d3882144" providerId="ADAL" clId="{4A6B5D48-13CA-4B08-B8EC-F274A1683F83}" dt="2025-06-15T17:20:16.421" v="673" actId="478"/>
          <ac:spMkLst>
            <pc:docMk/>
            <pc:sldMk cId="1032727246" sldId="256"/>
            <ac:spMk id="38" creationId="{00000000-0000-0000-0000-000000000000}"/>
          </ac:spMkLst>
        </pc:spChg>
        <pc:spChg chg="del">
          <ac:chgData name="Simon Harris (2116866)" userId="5eec8eba-2fd7-4b85-8b21-1243d3882144" providerId="ADAL" clId="{4A6B5D48-13CA-4B08-B8EC-F274A1683F83}" dt="2025-06-15T17:20:16.421" v="673" actId="478"/>
          <ac:spMkLst>
            <pc:docMk/>
            <pc:sldMk cId="1032727246" sldId="256"/>
            <ac:spMk id="39" creationId="{00000000-0000-0000-0000-000000000000}"/>
          </ac:spMkLst>
        </pc:spChg>
        <pc:spChg chg="add mod">
          <ac:chgData name="Simon Harris (2116866)" userId="5eec8eba-2fd7-4b85-8b21-1243d3882144" providerId="ADAL" clId="{4A6B5D48-13CA-4B08-B8EC-F274A1683F83}" dt="2025-06-15T17:28:02.411" v="699" actId="1076"/>
          <ac:spMkLst>
            <pc:docMk/>
            <pc:sldMk cId="1032727246" sldId="256"/>
            <ac:spMk id="40" creationId="{5F94BEC1-F8C7-45FC-512B-5E200E47D22B}"/>
          </ac:spMkLst>
        </pc:spChg>
        <pc:spChg chg="del">
          <ac:chgData name="Simon Harris (2116866)" userId="5eec8eba-2fd7-4b85-8b21-1243d3882144" providerId="ADAL" clId="{4A6B5D48-13CA-4B08-B8EC-F274A1683F83}" dt="2025-06-15T17:20:16.421" v="673" actId="478"/>
          <ac:spMkLst>
            <pc:docMk/>
            <pc:sldMk cId="1032727246" sldId="256"/>
            <ac:spMk id="41" creationId="{00000000-0000-0000-0000-000000000000}"/>
          </ac:spMkLst>
        </pc:spChg>
        <pc:spChg chg="add mod">
          <ac:chgData name="Simon Harris (2116866)" userId="5eec8eba-2fd7-4b85-8b21-1243d3882144" providerId="ADAL" clId="{4A6B5D48-13CA-4B08-B8EC-F274A1683F83}" dt="2025-06-15T15:49:36.589" v="509"/>
          <ac:spMkLst>
            <pc:docMk/>
            <pc:sldMk cId="1032727246" sldId="256"/>
            <ac:spMk id="42" creationId="{3733B9D5-A9B2-9890-BEB7-2737D9C89B80}"/>
          </ac:spMkLst>
        </pc:spChg>
        <pc:spChg chg="add mod">
          <ac:chgData name="Simon Harris (2116866)" userId="5eec8eba-2fd7-4b85-8b21-1243d3882144" providerId="ADAL" clId="{4A6B5D48-13CA-4B08-B8EC-F274A1683F83}" dt="2025-06-15T17:26:44.658" v="695" actId="1076"/>
          <ac:spMkLst>
            <pc:docMk/>
            <pc:sldMk cId="1032727246" sldId="256"/>
            <ac:spMk id="43" creationId="{640F8CB7-2C2D-4340-B733-4B8D8C514229}"/>
          </ac:spMkLst>
        </pc:spChg>
        <pc:spChg chg="del mod">
          <ac:chgData name="Simon Harris (2116866)" userId="5eec8eba-2fd7-4b85-8b21-1243d3882144" providerId="ADAL" clId="{4A6B5D48-13CA-4B08-B8EC-F274A1683F83}" dt="2025-06-15T17:20:20.434" v="675" actId="478"/>
          <ac:spMkLst>
            <pc:docMk/>
            <pc:sldMk cId="1032727246" sldId="256"/>
            <ac:spMk id="45" creationId="{00000000-0000-0000-0000-000000000000}"/>
          </ac:spMkLst>
        </pc:spChg>
        <pc:spChg chg="mod">
          <ac:chgData name="Simon Harris (2116866)" userId="5eec8eba-2fd7-4b85-8b21-1243d3882144" providerId="ADAL" clId="{4A6B5D48-13CA-4B08-B8EC-F274A1683F83}" dt="2025-06-15T18:00:58.188" v="864" actId="1076"/>
          <ac:spMkLst>
            <pc:docMk/>
            <pc:sldMk cId="1032727246" sldId="256"/>
            <ac:spMk id="46" creationId="{B918107C-0E2A-340A-D6A2-BDFEF9FB8C78}"/>
          </ac:spMkLst>
        </pc:spChg>
        <pc:spChg chg="add mod">
          <ac:chgData name="Simon Harris (2116866)" userId="5eec8eba-2fd7-4b85-8b21-1243d3882144" providerId="ADAL" clId="{4A6B5D48-13CA-4B08-B8EC-F274A1683F83}" dt="2025-06-15T17:06:15.555" v="650" actId="207"/>
          <ac:spMkLst>
            <pc:docMk/>
            <pc:sldMk cId="1032727246" sldId="256"/>
            <ac:spMk id="47" creationId="{F4327C8F-1155-5F91-1FAF-964BF88CA96E}"/>
          </ac:spMkLst>
        </pc:spChg>
        <pc:spChg chg="mod">
          <ac:chgData name="Simon Harris (2116866)" userId="5eec8eba-2fd7-4b85-8b21-1243d3882144" providerId="ADAL" clId="{4A6B5D48-13CA-4B08-B8EC-F274A1683F83}" dt="2025-06-15T20:06:31.807" v="903" actId="20577"/>
          <ac:spMkLst>
            <pc:docMk/>
            <pc:sldMk cId="1032727246" sldId="256"/>
            <ac:spMk id="48" creationId="{1C5F5390-BE64-1903-1106-D43CE2DB1828}"/>
          </ac:spMkLst>
        </pc:spChg>
        <pc:spChg chg="mod">
          <ac:chgData name="Simon Harris (2116866)" userId="5eec8eba-2fd7-4b85-8b21-1243d3882144" providerId="ADAL" clId="{4A6B5D48-13CA-4B08-B8EC-F274A1683F83}" dt="2025-06-15T18:01:07.419" v="865" actId="1076"/>
          <ac:spMkLst>
            <pc:docMk/>
            <pc:sldMk cId="1032727246" sldId="256"/>
            <ac:spMk id="50" creationId="{75FA8E06-A70A-28E4-F623-B290CD9324B0}"/>
          </ac:spMkLst>
        </pc:spChg>
        <pc:spChg chg="mod">
          <ac:chgData name="Simon Harris (2116866)" userId="5eec8eba-2fd7-4b85-8b21-1243d3882144" providerId="ADAL" clId="{4A6B5D48-13CA-4B08-B8EC-F274A1683F83}" dt="2025-06-15T15:47:55.422" v="476" actId="14100"/>
          <ac:spMkLst>
            <pc:docMk/>
            <pc:sldMk cId="1032727246" sldId="256"/>
            <ac:spMk id="51" creationId="{7B5E5D5C-623E-93AB-9520-8F524E1FD028}"/>
          </ac:spMkLst>
        </pc:spChg>
        <pc:spChg chg="mod">
          <ac:chgData name="Simon Harris (2116866)" userId="5eec8eba-2fd7-4b85-8b21-1243d3882144" providerId="ADAL" clId="{4A6B5D48-13CA-4B08-B8EC-F274A1683F83}" dt="2025-06-15T17:27:05.828" v="696" actId="1076"/>
          <ac:spMkLst>
            <pc:docMk/>
            <pc:sldMk cId="1032727246" sldId="256"/>
            <ac:spMk id="52" creationId="{9C7C6D5F-FD49-C5B7-002C-A5476AA4DBA9}"/>
          </ac:spMkLst>
        </pc:spChg>
        <pc:spChg chg="mod">
          <ac:chgData name="Simon Harris (2116866)" userId="5eec8eba-2fd7-4b85-8b21-1243d3882144" providerId="ADAL" clId="{4A6B5D48-13CA-4B08-B8EC-F274A1683F83}" dt="2025-06-15T17:27:10.940" v="697" actId="1076"/>
          <ac:spMkLst>
            <pc:docMk/>
            <pc:sldMk cId="1032727246" sldId="256"/>
            <ac:spMk id="53" creationId="{2F535013-D29C-3121-C384-5BA5F73B9910}"/>
          </ac:spMkLst>
        </pc:spChg>
        <pc:spChg chg="mod">
          <ac:chgData name="Simon Harris (2116866)" userId="5eec8eba-2fd7-4b85-8b21-1243d3882144" providerId="ADAL" clId="{4A6B5D48-13CA-4B08-B8EC-F274A1683F83}" dt="2025-06-15T17:23:59.869" v="683" actId="1076"/>
          <ac:spMkLst>
            <pc:docMk/>
            <pc:sldMk cId="1032727246" sldId="256"/>
            <ac:spMk id="63" creationId="{747DA3DF-4E10-F452-4162-0BE6428734AD}"/>
          </ac:spMkLst>
        </pc:spChg>
        <pc:spChg chg="mod">
          <ac:chgData name="Simon Harris (2116866)" userId="5eec8eba-2fd7-4b85-8b21-1243d3882144" providerId="ADAL" clId="{4A6B5D48-13CA-4B08-B8EC-F274A1683F83}" dt="2025-06-15T17:24:05.196" v="684" actId="1076"/>
          <ac:spMkLst>
            <pc:docMk/>
            <pc:sldMk cId="1032727246" sldId="256"/>
            <ac:spMk id="64" creationId="{1FBAA6E4-051D-5FAE-C2AF-361F6C5987D3}"/>
          </ac:spMkLst>
        </pc:spChg>
        <pc:spChg chg="mod">
          <ac:chgData name="Simon Harris (2116866)" userId="5eec8eba-2fd7-4b85-8b21-1243d3882144" providerId="ADAL" clId="{4A6B5D48-13CA-4B08-B8EC-F274A1683F83}" dt="2025-06-15T17:01:18.210" v="611" actId="1076"/>
          <ac:spMkLst>
            <pc:docMk/>
            <pc:sldMk cId="1032727246" sldId="256"/>
            <ac:spMk id="65" creationId="{F48683D3-A8F4-31F1-5B33-8A4F44980429}"/>
          </ac:spMkLst>
        </pc:spChg>
        <pc:spChg chg="mod">
          <ac:chgData name="Simon Harris (2116866)" userId="5eec8eba-2fd7-4b85-8b21-1243d3882144" providerId="ADAL" clId="{4A6B5D48-13CA-4B08-B8EC-F274A1683F83}" dt="2025-06-15T20:07:35.010" v="905" actId="20577"/>
          <ac:spMkLst>
            <pc:docMk/>
            <pc:sldMk cId="1032727246" sldId="256"/>
            <ac:spMk id="66" creationId="{EA0A17F3-D8DE-CA47-4028-7CF0881556DD}"/>
          </ac:spMkLst>
        </pc:spChg>
        <pc:picChg chg="mod ord">
          <ac:chgData name="Simon Harris (2116866)" userId="5eec8eba-2fd7-4b85-8b21-1243d3882144" providerId="ADAL" clId="{4A6B5D48-13CA-4B08-B8EC-F274A1683F83}" dt="2025-06-15T17:43:51.108" v="713" actId="1076"/>
          <ac:picMkLst>
            <pc:docMk/>
            <pc:sldMk cId="1032727246" sldId="256"/>
            <ac:picMk id="3" creationId="{00000000-0000-0000-0000-000000000000}"/>
          </ac:picMkLst>
        </pc:picChg>
        <pc:picChg chg="add del mod">
          <ac:chgData name="Simon Harris (2116866)" userId="5eec8eba-2fd7-4b85-8b21-1243d3882144" providerId="ADAL" clId="{4A6B5D48-13CA-4B08-B8EC-F274A1683F83}" dt="2025-06-15T15:46:25.493" v="463" actId="478"/>
          <ac:picMkLst>
            <pc:docMk/>
            <pc:sldMk cId="1032727246" sldId="256"/>
            <ac:picMk id="11" creationId="{1BADAAC2-DB4A-87C5-4CDD-61DF1EA6BF7E}"/>
          </ac:picMkLst>
        </pc:picChg>
        <pc:picChg chg="del">
          <ac:chgData name="Simon Harris (2116866)" userId="5eec8eba-2fd7-4b85-8b21-1243d3882144" providerId="ADAL" clId="{4A6B5D48-13CA-4B08-B8EC-F274A1683F83}" dt="2025-06-15T17:20:16.421" v="673" actId="478"/>
          <ac:picMkLst>
            <pc:docMk/>
            <pc:sldMk cId="1032727246" sldId="256"/>
            <ac:picMk id="15" creationId="{00000000-0000-0000-0000-000000000000}"/>
          </ac:picMkLst>
        </pc:picChg>
        <pc:picChg chg="add del">
          <ac:chgData name="Simon Harris (2116866)" userId="5eec8eba-2fd7-4b85-8b21-1243d3882144" providerId="ADAL" clId="{4A6B5D48-13CA-4B08-B8EC-F274A1683F83}" dt="2025-06-15T15:42:05.999" v="422" actId="22"/>
          <ac:picMkLst>
            <pc:docMk/>
            <pc:sldMk cId="1032727246" sldId="256"/>
            <ac:picMk id="24" creationId="{6FB1565E-B7F6-FF86-0DB9-9C6ED6F89DE7}"/>
          </ac:picMkLst>
        </pc:picChg>
        <pc:picChg chg="add mod">
          <ac:chgData name="Simon Harris (2116866)" userId="5eec8eba-2fd7-4b85-8b21-1243d3882144" providerId="ADAL" clId="{4A6B5D48-13CA-4B08-B8EC-F274A1683F83}" dt="2025-06-15T17:28:02.411" v="699" actId="1076"/>
          <ac:picMkLst>
            <pc:docMk/>
            <pc:sldMk cId="1032727246" sldId="256"/>
            <ac:picMk id="31" creationId="{0C307B14-A28F-49B6-39AC-061ABF9AADB6}"/>
          </ac:picMkLst>
        </pc:picChg>
        <pc:picChg chg="mod">
          <ac:chgData name="Simon Harris (2116866)" userId="5eec8eba-2fd7-4b85-8b21-1243d3882144" providerId="ADAL" clId="{4A6B5D48-13CA-4B08-B8EC-F274A1683F83}" dt="2025-06-15T18:00:58.188" v="864" actId="1076"/>
          <ac:picMkLst>
            <pc:docMk/>
            <pc:sldMk cId="1032727246" sldId="256"/>
            <ac:picMk id="34" creationId="{9AC19BFA-500E-3D25-4058-EBE2723442BC}"/>
          </ac:picMkLst>
        </pc:picChg>
        <pc:picChg chg="mod">
          <ac:chgData name="Simon Harris (2116866)" userId="5eec8eba-2fd7-4b85-8b21-1243d3882144" providerId="ADAL" clId="{4A6B5D48-13CA-4B08-B8EC-F274A1683F83}" dt="2025-06-15T18:00:58.188" v="864" actId="1076"/>
          <ac:picMkLst>
            <pc:docMk/>
            <pc:sldMk cId="1032727246" sldId="256"/>
            <ac:picMk id="35" creationId="{DA94676A-DE79-0A26-C537-8121FEE26370}"/>
          </ac:picMkLst>
        </pc:picChg>
        <pc:picChg chg="add mod">
          <ac:chgData name="Simon Harris (2116866)" userId="5eec8eba-2fd7-4b85-8b21-1243d3882144" providerId="ADAL" clId="{4A6B5D48-13CA-4B08-B8EC-F274A1683F83}" dt="2025-06-15T17:27:31.725" v="698" actId="14861"/>
          <ac:picMkLst>
            <pc:docMk/>
            <pc:sldMk cId="1032727246" sldId="256"/>
            <ac:picMk id="36" creationId="{59E0D17D-3DF4-C0CD-E57A-E202D3A666A5}"/>
          </ac:picMkLst>
        </pc:picChg>
        <pc:picChg chg="mod">
          <ac:chgData name="Simon Harris (2116866)" userId="5eec8eba-2fd7-4b85-8b21-1243d3882144" providerId="ADAL" clId="{4A6B5D48-13CA-4B08-B8EC-F274A1683F83}" dt="2025-06-15T18:00:58.188" v="864" actId="1076"/>
          <ac:picMkLst>
            <pc:docMk/>
            <pc:sldMk cId="1032727246" sldId="256"/>
            <ac:picMk id="44" creationId="{74513A1C-65A9-372A-9BE6-9F3120A395C3}"/>
          </ac:picMkLst>
        </pc:picChg>
        <pc:picChg chg="mod">
          <ac:chgData name="Simon Harris (2116866)" userId="5eec8eba-2fd7-4b85-8b21-1243d3882144" providerId="ADAL" clId="{4A6B5D48-13CA-4B08-B8EC-F274A1683F83}" dt="2025-06-15T18:01:07.419" v="865" actId="1076"/>
          <ac:picMkLst>
            <pc:docMk/>
            <pc:sldMk cId="1032727246" sldId="256"/>
            <ac:picMk id="49" creationId="{FC5AE732-363A-C523-D398-1A52077E3764}"/>
          </ac:picMkLst>
        </pc:picChg>
        <pc:picChg chg="add mod ord">
          <ac:chgData name="Simon Harris (2116866)" userId="5eec8eba-2fd7-4b85-8b21-1243d3882144" providerId="ADAL" clId="{4A6B5D48-13CA-4B08-B8EC-F274A1683F83}" dt="2025-06-15T17:29:37.367" v="707" actId="14100"/>
          <ac:picMkLst>
            <pc:docMk/>
            <pc:sldMk cId="1032727246" sldId="256"/>
            <ac:picMk id="54" creationId="{63B54F61-BE5E-C377-B96F-450D73EA77A9}"/>
          </ac:picMkLst>
        </pc:picChg>
        <pc:picChg chg="mod">
          <ac:chgData name="Simon Harris (2116866)" userId="5eec8eba-2fd7-4b85-8b21-1243d3882144" providerId="ADAL" clId="{4A6B5D48-13CA-4B08-B8EC-F274A1683F83}" dt="2025-06-15T17:27:31.725" v="698" actId="14861"/>
          <ac:picMkLst>
            <pc:docMk/>
            <pc:sldMk cId="1032727246" sldId="256"/>
            <ac:picMk id="57" creationId="{CE3DE9E4-0158-6FB3-DC65-ABF9B73520D1}"/>
          </ac:picMkLst>
        </pc:picChg>
        <pc:picChg chg="mod">
          <ac:chgData name="Simon Harris (2116866)" userId="5eec8eba-2fd7-4b85-8b21-1243d3882144" providerId="ADAL" clId="{4A6B5D48-13CA-4B08-B8EC-F274A1683F83}" dt="2025-06-15T17:27:31.725" v="698" actId="14861"/>
          <ac:picMkLst>
            <pc:docMk/>
            <pc:sldMk cId="1032727246" sldId="256"/>
            <ac:picMk id="59" creationId="{16199BBF-D76D-C588-E330-A5488D634CF2}"/>
          </ac:picMkLst>
        </pc:picChg>
        <pc:picChg chg="mod">
          <ac:chgData name="Simon Harris (2116866)" userId="5eec8eba-2fd7-4b85-8b21-1243d3882144" providerId="ADAL" clId="{4A6B5D48-13CA-4B08-B8EC-F274A1683F83}" dt="2025-06-15T17:27:31.725" v="698" actId="14861"/>
          <ac:picMkLst>
            <pc:docMk/>
            <pc:sldMk cId="1032727246" sldId="256"/>
            <ac:picMk id="61" creationId="{3129EF29-DBBB-6CEB-1CCE-B915B3D1CA4C}"/>
          </ac:picMkLst>
        </pc:picChg>
      </pc:sldChg>
      <pc:sldChg chg="del">
        <pc:chgData name="Simon Harris (2116866)" userId="5eec8eba-2fd7-4b85-8b21-1243d3882144" providerId="ADAL" clId="{4A6B5D48-13CA-4B08-B8EC-F274A1683F83}" dt="2025-06-15T17:20:25.666" v="676" actId="2696"/>
        <pc:sldMkLst>
          <pc:docMk/>
          <pc:sldMk cId="3924774051" sldId="257"/>
        </pc:sldMkLst>
      </pc:sldChg>
    </pc:docChg>
  </pc:docChgLst>
  <pc:docChgLst>
    <pc:chgData name="Simon Harris (2116866)" userId="5eec8eba-2fd7-4b85-8b21-1243d3882144" providerId="ADAL" clId="{91277666-3397-45C6-9647-0B95DC193C2E}"/>
    <pc:docChg chg="undo custSel modSld">
      <pc:chgData name="Simon Harris (2116866)" userId="5eec8eba-2fd7-4b85-8b21-1243d3882144" providerId="ADAL" clId="{91277666-3397-45C6-9647-0B95DC193C2E}" dt="2025-06-14T19:05:06.523" v="2785" actId="20577"/>
      <pc:docMkLst>
        <pc:docMk/>
      </pc:docMkLst>
      <pc:sldChg chg="addSp delSp modSp mod setBg">
        <pc:chgData name="Simon Harris (2116866)" userId="5eec8eba-2fd7-4b85-8b21-1243d3882144" providerId="ADAL" clId="{91277666-3397-45C6-9647-0B95DC193C2E}" dt="2025-06-14T19:05:06.523" v="2785" actId="20577"/>
        <pc:sldMkLst>
          <pc:docMk/>
          <pc:sldMk cId="1032727246" sldId="256"/>
        </pc:sldMkLst>
        <pc:spChg chg="del mod">
          <ac:chgData name="Simon Harris (2116866)" userId="5eec8eba-2fd7-4b85-8b21-1243d3882144" providerId="ADAL" clId="{91277666-3397-45C6-9647-0B95DC193C2E}" dt="2025-06-14T16:31:39.518" v="24"/>
          <ac:spMkLst>
            <pc:docMk/>
            <pc:sldMk cId="1032727246" sldId="256"/>
            <ac:spMk id="5" creationId="{00000000-0000-0000-0000-000000000000}"/>
          </ac:spMkLst>
        </pc:spChg>
        <pc:spChg chg="del">
          <ac:chgData name="Simon Harris (2116866)" userId="5eec8eba-2fd7-4b85-8b21-1243d3882144" providerId="ADAL" clId="{91277666-3397-45C6-9647-0B95DC193C2E}" dt="2025-06-14T18:30:56.045" v="2218" actId="478"/>
          <ac:spMkLst>
            <pc:docMk/>
            <pc:sldMk cId="1032727246" sldId="256"/>
            <ac:spMk id="6" creationId="{00000000-0000-0000-0000-000000000000}"/>
          </ac:spMkLst>
        </pc:spChg>
        <pc:spChg chg="mod">
          <ac:chgData name="Simon Harris (2116866)" userId="5eec8eba-2fd7-4b85-8b21-1243d3882144" providerId="ADAL" clId="{91277666-3397-45C6-9647-0B95DC193C2E}" dt="2025-06-14T18:44:28.353" v="2570" actId="1076"/>
          <ac:spMkLst>
            <pc:docMk/>
            <pc:sldMk cId="1032727246" sldId="256"/>
            <ac:spMk id="7" creationId="{00000000-0000-0000-0000-000000000000}"/>
          </ac:spMkLst>
        </pc:spChg>
        <pc:spChg chg="mod">
          <ac:chgData name="Simon Harris (2116866)" userId="5eec8eba-2fd7-4b85-8b21-1243d3882144" providerId="ADAL" clId="{91277666-3397-45C6-9647-0B95DC193C2E}" dt="2025-06-14T18:42:50.255" v="2559" actId="1076"/>
          <ac:spMkLst>
            <pc:docMk/>
            <pc:sldMk cId="1032727246" sldId="256"/>
            <ac:spMk id="9" creationId="{00000000-0000-0000-0000-000000000000}"/>
          </ac:spMkLst>
        </pc:spChg>
        <pc:spChg chg="mod">
          <ac:chgData name="Simon Harris (2116866)" userId="5eec8eba-2fd7-4b85-8b21-1243d3882144" providerId="ADAL" clId="{91277666-3397-45C6-9647-0B95DC193C2E}" dt="2025-06-14T17:01:26.423" v="743" actId="1076"/>
          <ac:spMkLst>
            <pc:docMk/>
            <pc:sldMk cId="1032727246" sldId="256"/>
            <ac:spMk id="12" creationId="{00000000-0000-0000-0000-000000000000}"/>
          </ac:spMkLst>
        </pc:spChg>
        <pc:spChg chg="del mod">
          <ac:chgData name="Simon Harris (2116866)" userId="5eec8eba-2fd7-4b85-8b21-1243d3882144" providerId="ADAL" clId="{91277666-3397-45C6-9647-0B95DC193C2E}" dt="2025-06-14T17:35:36.759" v="1372" actId="478"/>
          <ac:spMkLst>
            <pc:docMk/>
            <pc:sldMk cId="1032727246" sldId="256"/>
            <ac:spMk id="13" creationId="{00000000-0000-0000-0000-000000000000}"/>
          </ac:spMkLst>
        </pc:spChg>
        <pc:spChg chg="mod">
          <ac:chgData name="Simon Harris (2116866)" userId="5eec8eba-2fd7-4b85-8b21-1243d3882144" providerId="ADAL" clId="{91277666-3397-45C6-9647-0B95DC193C2E}" dt="2025-06-14T18:43:24.456" v="2564" actId="1076"/>
          <ac:spMkLst>
            <pc:docMk/>
            <pc:sldMk cId="1032727246" sldId="256"/>
            <ac:spMk id="14" creationId="{00000000-0000-0000-0000-000000000000}"/>
          </ac:spMkLst>
        </pc:spChg>
        <pc:spChg chg="mod">
          <ac:chgData name="Simon Harris (2116866)" userId="5eec8eba-2fd7-4b85-8b21-1243d3882144" providerId="ADAL" clId="{91277666-3397-45C6-9647-0B95DC193C2E}" dt="2025-06-14T17:58:14.501" v="1573" actId="1076"/>
          <ac:spMkLst>
            <pc:docMk/>
            <pc:sldMk cId="1032727246" sldId="256"/>
            <ac:spMk id="16" creationId="{00000000-0000-0000-0000-000000000000}"/>
          </ac:spMkLst>
        </pc:spChg>
        <pc:spChg chg="mod">
          <ac:chgData name="Simon Harris (2116866)" userId="5eec8eba-2fd7-4b85-8b21-1243d3882144" providerId="ADAL" clId="{91277666-3397-45C6-9647-0B95DC193C2E}" dt="2025-06-14T17:58:11.142" v="1572" actId="1076"/>
          <ac:spMkLst>
            <pc:docMk/>
            <pc:sldMk cId="1032727246" sldId="256"/>
            <ac:spMk id="17" creationId="{00000000-0000-0000-0000-000000000000}"/>
          </ac:spMkLst>
        </pc:spChg>
        <pc:spChg chg="mod">
          <ac:chgData name="Simon Harris (2116866)" userId="5eec8eba-2fd7-4b85-8b21-1243d3882144" providerId="ADAL" clId="{91277666-3397-45C6-9647-0B95DC193C2E}" dt="2025-06-14T17:58:11.142" v="1572" actId="1076"/>
          <ac:spMkLst>
            <pc:docMk/>
            <pc:sldMk cId="1032727246" sldId="256"/>
            <ac:spMk id="18" creationId="{00000000-0000-0000-0000-000000000000}"/>
          </ac:spMkLst>
        </pc:spChg>
        <pc:spChg chg="mod">
          <ac:chgData name="Simon Harris (2116866)" userId="5eec8eba-2fd7-4b85-8b21-1243d3882144" providerId="ADAL" clId="{91277666-3397-45C6-9647-0B95DC193C2E}" dt="2025-06-14T18:50:03.934" v="2715" actId="1076"/>
          <ac:spMkLst>
            <pc:docMk/>
            <pc:sldMk cId="1032727246" sldId="256"/>
            <ac:spMk id="22" creationId="{00000000-0000-0000-0000-000000000000}"/>
          </ac:spMkLst>
        </pc:spChg>
        <pc:spChg chg="mod">
          <ac:chgData name="Simon Harris (2116866)" userId="5eec8eba-2fd7-4b85-8b21-1243d3882144" providerId="ADAL" clId="{91277666-3397-45C6-9647-0B95DC193C2E}" dt="2025-06-14T18:50:06.698" v="2716" actId="1076"/>
          <ac:spMkLst>
            <pc:docMk/>
            <pc:sldMk cId="1032727246" sldId="256"/>
            <ac:spMk id="23" creationId="{00000000-0000-0000-0000-000000000000}"/>
          </ac:spMkLst>
        </pc:spChg>
        <pc:spChg chg="del mod">
          <ac:chgData name="Simon Harris (2116866)" userId="5eec8eba-2fd7-4b85-8b21-1243d3882144" providerId="ADAL" clId="{91277666-3397-45C6-9647-0B95DC193C2E}" dt="2025-06-14T18:49:10.386" v="2658" actId="478"/>
          <ac:spMkLst>
            <pc:docMk/>
            <pc:sldMk cId="1032727246" sldId="256"/>
            <ac:spMk id="24" creationId="{00000000-0000-0000-0000-000000000000}"/>
          </ac:spMkLst>
        </pc:spChg>
        <pc:spChg chg="del mod">
          <ac:chgData name="Simon Harris (2116866)" userId="5eec8eba-2fd7-4b85-8b21-1243d3882144" providerId="ADAL" clId="{91277666-3397-45C6-9647-0B95DC193C2E}" dt="2025-06-14T18:49:47.363" v="2712" actId="478"/>
          <ac:spMkLst>
            <pc:docMk/>
            <pc:sldMk cId="1032727246" sldId="256"/>
            <ac:spMk id="25" creationId="{00000000-0000-0000-0000-000000000000}"/>
          </ac:spMkLst>
        </pc:spChg>
        <pc:spChg chg="mod">
          <ac:chgData name="Simon Harris (2116866)" userId="5eec8eba-2fd7-4b85-8b21-1243d3882144" providerId="ADAL" clId="{91277666-3397-45C6-9647-0B95DC193C2E}" dt="2025-06-14T18:49:52.773" v="2713" actId="1076"/>
          <ac:spMkLst>
            <pc:docMk/>
            <pc:sldMk cId="1032727246" sldId="256"/>
            <ac:spMk id="26" creationId="{00000000-0000-0000-0000-000000000000}"/>
          </ac:spMkLst>
        </pc:spChg>
        <pc:spChg chg="add mod">
          <ac:chgData name="Simon Harris (2116866)" userId="5eec8eba-2fd7-4b85-8b21-1243d3882144" providerId="ADAL" clId="{91277666-3397-45C6-9647-0B95DC193C2E}" dt="2025-06-14T18:43:11.208" v="2561" actId="1076"/>
          <ac:spMkLst>
            <pc:docMk/>
            <pc:sldMk cId="1032727246" sldId="256"/>
            <ac:spMk id="29" creationId="{EB29AA90-C95B-59D2-AED8-9566E69D900C}"/>
          </ac:spMkLst>
        </pc:spChg>
        <pc:spChg chg="del">
          <ac:chgData name="Simon Harris (2116866)" userId="5eec8eba-2fd7-4b85-8b21-1243d3882144" providerId="ADAL" clId="{91277666-3397-45C6-9647-0B95DC193C2E}" dt="2025-06-14T17:08:57.148" v="1053" actId="478"/>
          <ac:spMkLst>
            <pc:docMk/>
            <pc:sldMk cId="1032727246" sldId="256"/>
            <ac:spMk id="31" creationId="{00000000-0000-0000-0000-000000000000}"/>
          </ac:spMkLst>
        </pc:spChg>
        <pc:spChg chg="add del mod">
          <ac:chgData name="Simon Harris (2116866)" userId="5eec8eba-2fd7-4b85-8b21-1243d3882144" providerId="ADAL" clId="{91277666-3397-45C6-9647-0B95DC193C2E}" dt="2025-06-14T17:20:54.410" v="1096" actId="478"/>
          <ac:spMkLst>
            <pc:docMk/>
            <pc:sldMk cId="1032727246" sldId="256"/>
            <ac:spMk id="33" creationId="{7B433A7C-BE28-3199-7B1E-90F3936A7CD0}"/>
          </ac:spMkLst>
        </pc:spChg>
        <pc:spChg chg="mod">
          <ac:chgData name="Simon Harris (2116866)" userId="5eec8eba-2fd7-4b85-8b21-1243d3882144" providerId="ADAL" clId="{91277666-3397-45C6-9647-0B95DC193C2E}" dt="2025-06-14T17:58:03.278" v="1570" actId="1076"/>
          <ac:spMkLst>
            <pc:docMk/>
            <pc:sldMk cId="1032727246" sldId="256"/>
            <ac:spMk id="45" creationId="{00000000-0000-0000-0000-000000000000}"/>
          </ac:spMkLst>
        </pc:spChg>
        <pc:spChg chg="add mod ord">
          <ac:chgData name="Simon Harris (2116866)" userId="5eec8eba-2fd7-4b85-8b21-1243d3882144" providerId="ADAL" clId="{91277666-3397-45C6-9647-0B95DC193C2E}" dt="2025-06-14T18:43:07.759" v="2560" actId="1076"/>
          <ac:spMkLst>
            <pc:docMk/>
            <pc:sldMk cId="1032727246" sldId="256"/>
            <ac:spMk id="46" creationId="{B918107C-0E2A-340A-D6A2-BDFEF9FB8C78}"/>
          </ac:spMkLst>
        </pc:spChg>
        <pc:spChg chg="add mod">
          <ac:chgData name="Simon Harris (2116866)" userId="5eec8eba-2fd7-4b85-8b21-1243d3882144" providerId="ADAL" clId="{91277666-3397-45C6-9647-0B95DC193C2E}" dt="2025-06-14T18:43:16.479" v="2562" actId="1076"/>
          <ac:spMkLst>
            <pc:docMk/>
            <pc:sldMk cId="1032727246" sldId="256"/>
            <ac:spMk id="48" creationId="{1C5F5390-BE64-1903-1106-D43CE2DB1828}"/>
          </ac:spMkLst>
        </pc:spChg>
        <pc:spChg chg="add mod">
          <ac:chgData name="Simon Harris (2116866)" userId="5eec8eba-2fd7-4b85-8b21-1243d3882144" providerId="ADAL" clId="{91277666-3397-45C6-9647-0B95DC193C2E}" dt="2025-06-14T18:43:55.542" v="2567" actId="1076"/>
          <ac:spMkLst>
            <pc:docMk/>
            <pc:sldMk cId="1032727246" sldId="256"/>
            <ac:spMk id="50" creationId="{75FA8E06-A70A-28E4-F623-B290CD9324B0}"/>
          </ac:spMkLst>
        </pc:spChg>
        <pc:spChg chg="add mod">
          <ac:chgData name="Simon Harris (2116866)" userId="5eec8eba-2fd7-4b85-8b21-1243d3882144" providerId="ADAL" clId="{91277666-3397-45C6-9647-0B95DC193C2E}" dt="2025-06-14T18:43:46.991" v="2566" actId="1076"/>
          <ac:spMkLst>
            <pc:docMk/>
            <pc:sldMk cId="1032727246" sldId="256"/>
            <ac:spMk id="51" creationId="{7B5E5D5C-623E-93AB-9520-8F524E1FD028}"/>
          </ac:spMkLst>
        </pc:spChg>
        <pc:spChg chg="add mod">
          <ac:chgData name="Simon Harris (2116866)" userId="5eec8eba-2fd7-4b85-8b21-1243d3882144" providerId="ADAL" clId="{91277666-3397-45C6-9647-0B95DC193C2E}" dt="2025-06-14T18:43:46.991" v="2566" actId="1076"/>
          <ac:spMkLst>
            <pc:docMk/>
            <pc:sldMk cId="1032727246" sldId="256"/>
            <ac:spMk id="52" creationId="{9C7C6D5F-FD49-C5B7-002C-A5476AA4DBA9}"/>
          </ac:spMkLst>
        </pc:spChg>
        <pc:spChg chg="add mod">
          <ac:chgData name="Simon Harris (2116866)" userId="5eec8eba-2fd7-4b85-8b21-1243d3882144" providerId="ADAL" clId="{91277666-3397-45C6-9647-0B95DC193C2E}" dt="2025-06-14T18:43:46.991" v="2566" actId="1076"/>
          <ac:spMkLst>
            <pc:docMk/>
            <pc:sldMk cId="1032727246" sldId="256"/>
            <ac:spMk id="53" creationId="{2F535013-D29C-3121-C384-5BA5F73B9910}"/>
          </ac:spMkLst>
        </pc:spChg>
        <pc:spChg chg="add mod ord">
          <ac:chgData name="Simon Harris (2116866)" userId="5eec8eba-2fd7-4b85-8b21-1243d3882144" providerId="ADAL" clId="{91277666-3397-45C6-9647-0B95DC193C2E}" dt="2025-06-14T18:44:21.820" v="2569" actId="1076"/>
          <ac:spMkLst>
            <pc:docMk/>
            <pc:sldMk cId="1032727246" sldId="256"/>
            <ac:spMk id="62" creationId="{E4508E22-8DC1-2980-B1A0-2F7AEA5321EB}"/>
          </ac:spMkLst>
        </pc:spChg>
        <pc:spChg chg="add mod">
          <ac:chgData name="Simon Harris (2116866)" userId="5eec8eba-2fd7-4b85-8b21-1243d3882144" providerId="ADAL" clId="{91277666-3397-45C6-9647-0B95DC193C2E}" dt="2025-06-14T18:46:34.249" v="2634" actId="1076"/>
          <ac:spMkLst>
            <pc:docMk/>
            <pc:sldMk cId="1032727246" sldId="256"/>
            <ac:spMk id="63" creationId="{747DA3DF-4E10-F452-4162-0BE6428734AD}"/>
          </ac:spMkLst>
        </pc:spChg>
        <pc:spChg chg="add mod">
          <ac:chgData name="Simon Harris (2116866)" userId="5eec8eba-2fd7-4b85-8b21-1243d3882144" providerId="ADAL" clId="{91277666-3397-45C6-9647-0B95DC193C2E}" dt="2025-06-14T18:48:04.907" v="2656" actId="1076"/>
          <ac:spMkLst>
            <pc:docMk/>
            <pc:sldMk cId="1032727246" sldId="256"/>
            <ac:spMk id="64" creationId="{1FBAA6E4-051D-5FAE-C2AF-361F6C5987D3}"/>
          </ac:spMkLst>
        </pc:spChg>
        <pc:spChg chg="add mod">
          <ac:chgData name="Simon Harris (2116866)" userId="5eec8eba-2fd7-4b85-8b21-1243d3882144" providerId="ADAL" clId="{91277666-3397-45C6-9647-0B95DC193C2E}" dt="2025-06-14T18:48:04.907" v="2656" actId="1076"/>
          <ac:spMkLst>
            <pc:docMk/>
            <pc:sldMk cId="1032727246" sldId="256"/>
            <ac:spMk id="65" creationId="{F48683D3-A8F4-31F1-5B33-8A4F44980429}"/>
          </ac:spMkLst>
        </pc:spChg>
        <pc:spChg chg="add mod">
          <ac:chgData name="Simon Harris (2116866)" userId="5eec8eba-2fd7-4b85-8b21-1243d3882144" providerId="ADAL" clId="{91277666-3397-45C6-9647-0B95DC193C2E}" dt="2025-06-14T19:05:06.523" v="2785" actId="20577"/>
          <ac:spMkLst>
            <pc:docMk/>
            <pc:sldMk cId="1032727246" sldId="256"/>
            <ac:spMk id="66" creationId="{EA0A17F3-D8DE-CA47-4028-7CF0881556DD}"/>
          </ac:spMkLst>
        </pc:spChg>
        <pc:graphicFrameChg chg="del">
          <ac:chgData name="Simon Harris (2116866)" userId="5eec8eba-2fd7-4b85-8b21-1243d3882144" providerId="ADAL" clId="{91277666-3397-45C6-9647-0B95DC193C2E}" dt="2025-06-14T16:52:00.427" v="318" actId="478"/>
          <ac:graphicFrameMkLst>
            <pc:docMk/>
            <pc:sldMk cId="1032727246" sldId="256"/>
            <ac:graphicFrameMk id="11" creationId="{00000000-0000-0000-0000-000000000000}"/>
          </ac:graphicFrameMkLst>
        </pc:graphicFrameChg>
        <pc:graphicFrameChg chg="del modGraphic">
          <ac:chgData name="Simon Harris (2116866)" userId="5eec8eba-2fd7-4b85-8b21-1243d3882144" providerId="ADAL" clId="{91277666-3397-45C6-9647-0B95DC193C2E}" dt="2025-06-14T18:49:45.109" v="2710" actId="478"/>
          <ac:graphicFrameMkLst>
            <pc:docMk/>
            <pc:sldMk cId="1032727246" sldId="256"/>
            <ac:graphicFrameMk id="27" creationId="{00000000-0000-0000-0000-000000000000}"/>
          </ac:graphicFrameMkLst>
        </pc:graphicFrameChg>
        <pc:picChg chg="mod">
          <ac:chgData name="Simon Harris (2116866)" userId="5eec8eba-2fd7-4b85-8b21-1243d3882144" providerId="ADAL" clId="{91277666-3397-45C6-9647-0B95DC193C2E}" dt="2025-06-14T18:42:04.758" v="2553" actId="1076"/>
          <ac:picMkLst>
            <pc:docMk/>
            <pc:sldMk cId="1032727246" sldId="256"/>
            <ac:picMk id="2" creationId="{00000000-0000-0000-0000-000000000000}"/>
          </ac:picMkLst>
        </pc:picChg>
        <pc:picChg chg="mod">
          <ac:chgData name="Simon Harris (2116866)" userId="5eec8eba-2fd7-4b85-8b21-1243d3882144" providerId="ADAL" clId="{91277666-3397-45C6-9647-0B95DC193C2E}" dt="2025-06-14T18:44:31.630" v="2571" actId="1076"/>
          <ac:picMkLst>
            <pc:docMk/>
            <pc:sldMk cId="1032727246" sldId="256"/>
            <ac:picMk id="3" creationId="{00000000-0000-0000-0000-000000000000}"/>
          </ac:picMkLst>
        </pc:picChg>
        <pc:picChg chg="mod">
          <ac:chgData name="Simon Harris (2116866)" userId="5eec8eba-2fd7-4b85-8b21-1243d3882144" providerId="ADAL" clId="{91277666-3397-45C6-9647-0B95DC193C2E}" dt="2025-06-14T18:42:35.257" v="2557" actId="1076"/>
          <ac:picMkLst>
            <pc:docMk/>
            <pc:sldMk cId="1032727246" sldId="256"/>
            <ac:picMk id="8" creationId="{00000000-0000-0000-0000-000000000000}"/>
          </ac:picMkLst>
        </pc:picChg>
        <pc:picChg chg="mod">
          <ac:chgData name="Simon Harris (2116866)" userId="5eec8eba-2fd7-4b85-8b21-1243d3882144" providerId="ADAL" clId="{91277666-3397-45C6-9647-0B95DC193C2E}" dt="2025-06-14T17:58:03.278" v="1570" actId="1076"/>
          <ac:picMkLst>
            <pc:docMk/>
            <pc:sldMk cId="1032727246" sldId="256"/>
            <ac:picMk id="10" creationId="{00000000-0000-0000-0000-000000000000}"/>
          </ac:picMkLst>
        </pc:picChg>
        <pc:picChg chg="mod">
          <ac:chgData name="Simon Harris (2116866)" userId="5eec8eba-2fd7-4b85-8b21-1243d3882144" providerId="ADAL" clId="{91277666-3397-45C6-9647-0B95DC193C2E}" dt="2025-06-14T17:58:11.142" v="1572" actId="1076"/>
          <ac:picMkLst>
            <pc:docMk/>
            <pc:sldMk cId="1032727246" sldId="256"/>
            <ac:picMk id="15" creationId="{00000000-0000-0000-0000-000000000000}"/>
          </ac:picMkLst>
        </pc:picChg>
        <pc:picChg chg="mod">
          <ac:chgData name="Simon Harris (2116866)" userId="5eec8eba-2fd7-4b85-8b21-1243d3882144" providerId="ADAL" clId="{91277666-3397-45C6-9647-0B95DC193C2E}" dt="2025-06-14T17:58:11.142" v="1572" actId="1076"/>
          <ac:picMkLst>
            <pc:docMk/>
            <pc:sldMk cId="1032727246" sldId="256"/>
            <ac:picMk id="19" creationId="{00000000-0000-0000-0000-000000000000}"/>
          </ac:picMkLst>
        </pc:picChg>
        <pc:picChg chg="mod">
          <ac:chgData name="Simon Harris (2116866)" userId="5eec8eba-2fd7-4b85-8b21-1243d3882144" providerId="ADAL" clId="{91277666-3397-45C6-9647-0B95DC193C2E}" dt="2025-06-14T17:58:14.501" v="1573" actId="1076"/>
          <ac:picMkLst>
            <pc:docMk/>
            <pc:sldMk cId="1032727246" sldId="256"/>
            <ac:picMk id="20" creationId="{00000000-0000-0000-0000-000000000000}"/>
          </ac:picMkLst>
        </pc:picChg>
        <pc:picChg chg="mod">
          <ac:chgData name="Simon Harris (2116866)" userId="5eec8eba-2fd7-4b85-8b21-1243d3882144" providerId="ADAL" clId="{91277666-3397-45C6-9647-0B95DC193C2E}" dt="2025-06-14T17:58:11.142" v="1572" actId="1076"/>
          <ac:picMkLst>
            <pc:docMk/>
            <pc:sldMk cId="1032727246" sldId="256"/>
            <ac:picMk id="21" creationId="{00000000-0000-0000-0000-000000000000}"/>
          </ac:picMkLst>
        </pc:picChg>
        <pc:picChg chg="add mod">
          <ac:chgData name="Simon Harris (2116866)" userId="5eec8eba-2fd7-4b85-8b21-1243d3882144" providerId="ADAL" clId="{91277666-3397-45C6-9647-0B95DC193C2E}" dt="2025-06-14T18:43:07.759" v="2560" actId="1076"/>
          <ac:picMkLst>
            <pc:docMk/>
            <pc:sldMk cId="1032727246" sldId="256"/>
            <ac:picMk id="34" creationId="{9AC19BFA-500E-3D25-4058-EBE2723442BC}"/>
          </ac:picMkLst>
        </pc:picChg>
        <pc:picChg chg="add mod">
          <ac:chgData name="Simon Harris (2116866)" userId="5eec8eba-2fd7-4b85-8b21-1243d3882144" providerId="ADAL" clId="{91277666-3397-45C6-9647-0B95DC193C2E}" dt="2025-06-14T18:43:07.759" v="2560" actId="1076"/>
          <ac:picMkLst>
            <pc:docMk/>
            <pc:sldMk cId="1032727246" sldId="256"/>
            <ac:picMk id="35" creationId="{DA94676A-DE79-0A26-C537-8121FEE26370}"/>
          </ac:picMkLst>
        </pc:picChg>
        <pc:picChg chg="del">
          <ac:chgData name="Simon Harris (2116866)" userId="5eec8eba-2fd7-4b85-8b21-1243d3882144" providerId="ADAL" clId="{91277666-3397-45C6-9647-0B95DC193C2E}" dt="2025-06-14T17:35:40.556" v="1375" actId="478"/>
          <ac:picMkLst>
            <pc:docMk/>
            <pc:sldMk cId="1032727246" sldId="256"/>
            <ac:picMk id="40" creationId="{00000000-0000-0000-0000-000000000000}"/>
          </ac:picMkLst>
        </pc:picChg>
        <pc:picChg chg="del">
          <ac:chgData name="Simon Harris (2116866)" userId="5eec8eba-2fd7-4b85-8b21-1243d3882144" providerId="ADAL" clId="{91277666-3397-45C6-9647-0B95DC193C2E}" dt="2025-06-14T17:35:39.038" v="1373" actId="478"/>
          <ac:picMkLst>
            <pc:docMk/>
            <pc:sldMk cId="1032727246" sldId="256"/>
            <ac:picMk id="42" creationId="{00000000-0000-0000-0000-000000000000}"/>
          </ac:picMkLst>
        </pc:picChg>
        <pc:picChg chg="del">
          <ac:chgData name="Simon Harris (2116866)" userId="5eec8eba-2fd7-4b85-8b21-1243d3882144" providerId="ADAL" clId="{91277666-3397-45C6-9647-0B95DC193C2E}" dt="2025-06-14T17:35:39.926" v="1374" actId="478"/>
          <ac:picMkLst>
            <pc:docMk/>
            <pc:sldMk cId="1032727246" sldId="256"/>
            <ac:picMk id="43" creationId="{00000000-0000-0000-0000-000000000000}"/>
          </ac:picMkLst>
        </pc:picChg>
        <pc:picChg chg="add mod">
          <ac:chgData name="Simon Harris (2116866)" userId="5eec8eba-2fd7-4b85-8b21-1243d3882144" providerId="ADAL" clId="{91277666-3397-45C6-9647-0B95DC193C2E}" dt="2025-06-14T18:43:07.759" v="2560" actId="1076"/>
          <ac:picMkLst>
            <pc:docMk/>
            <pc:sldMk cId="1032727246" sldId="256"/>
            <ac:picMk id="44" creationId="{74513A1C-65A9-372A-9BE6-9F3120A395C3}"/>
          </ac:picMkLst>
        </pc:picChg>
        <pc:picChg chg="add del mod">
          <ac:chgData name="Simon Harris (2116866)" userId="5eec8eba-2fd7-4b85-8b21-1243d3882144" providerId="ADAL" clId="{91277666-3397-45C6-9647-0B95DC193C2E}" dt="2025-06-14T18:04:00.161" v="1818" actId="478"/>
          <ac:picMkLst>
            <pc:docMk/>
            <pc:sldMk cId="1032727246" sldId="256"/>
            <ac:picMk id="47" creationId="{B316BD2B-AA90-914F-B91B-DE31A254BDEE}"/>
          </ac:picMkLst>
        </pc:picChg>
        <pc:picChg chg="add mod">
          <ac:chgData name="Simon Harris (2116866)" userId="5eec8eba-2fd7-4b85-8b21-1243d3882144" providerId="ADAL" clId="{91277666-3397-45C6-9647-0B95DC193C2E}" dt="2025-06-14T18:43:19.151" v="2563" actId="1076"/>
          <ac:picMkLst>
            <pc:docMk/>
            <pc:sldMk cId="1032727246" sldId="256"/>
            <ac:picMk id="49" creationId="{FC5AE732-363A-C523-D398-1A52077E3764}"/>
          </ac:picMkLst>
        </pc:picChg>
        <pc:picChg chg="add del mod">
          <ac:chgData name="Simon Harris (2116866)" userId="5eec8eba-2fd7-4b85-8b21-1243d3882144" providerId="ADAL" clId="{91277666-3397-45C6-9647-0B95DC193C2E}" dt="2025-06-14T18:38:01.229" v="2524" actId="478"/>
          <ac:picMkLst>
            <pc:docMk/>
            <pc:sldMk cId="1032727246" sldId="256"/>
            <ac:picMk id="54" creationId="{F54F3196-64D2-C8FE-48E5-67E37691881F}"/>
          </ac:picMkLst>
        </pc:picChg>
        <pc:picChg chg="add del mod">
          <ac:chgData name="Simon Harris (2116866)" userId="5eec8eba-2fd7-4b85-8b21-1243d3882144" providerId="ADAL" clId="{91277666-3397-45C6-9647-0B95DC193C2E}" dt="2025-06-14T18:37:58.416" v="2523" actId="478"/>
          <ac:picMkLst>
            <pc:docMk/>
            <pc:sldMk cId="1032727246" sldId="256"/>
            <ac:picMk id="55" creationId="{B4B5EE0C-0DEB-AC12-E8E8-1E73C1E4E972}"/>
          </ac:picMkLst>
        </pc:picChg>
        <pc:picChg chg="add mod">
          <ac:chgData name="Simon Harris (2116866)" userId="5eec8eba-2fd7-4b85-8b21-1243d3882144" providerId="ADAL" clId="{91277666-3397-45C6-9647-0B95DC193C2E}" dt="2025-06-14T18:47:05.650" v="2640" actId="14100"/>
          <ac:picMkLst>
            <pc:docMk/>
            <pc:sldMk cId="1032727246" sldId="256"/>
            <ac:picMk id="57" creationId="{CE3DE9E4-0158-6FB3-DC65-ABF9B73520D1}"/>
          </ac:picMkLst>
        </pc:picChg>
        <pc:picChg chg="add mod">
          <ac:chgData name="Simon Harris (2116866)" userId="5eec8eba-2fd7-4b85-8b21-1243d3882144" providerId="ADAL" clId="{91277666-3397-45C6-9647-0B95DC193C2E}" dt="2025-06-14T18:48:04.907" v="2656" actId="1076"/>
          <ac:picMkLst>
            <pc:docMk/>
            <pc:sldMk cId="1032727246" sldId="256"/>
            <ac:picMk id="59" creationId="{16199BBF-D76D-C588-E330-A5488D634CF2}"/>
          </ac:picMkLst>
        </pc:picChg>
        <pc:picChg chg="add mod">
          <ac:chgData name="Simon Harris (2116866)" userId="5eec8eba-2fd7-4b85-8b21-1243d3882144" providerId="ADAL" clId="{91277666-3397-45C6-9647-0B95DC193C2E}" dt="2025-06-14T18:48:04.907" v="2656" actId="1076"/>
          <ac:picMkLst>
            <pc:docMk/>
            <pc:sldMk cId="1032727246" sldId="256"/>
            <ac:picMk id="61" creationId="{3129EF29-DBBB-6CEB-1CCE-B915B3D1CA4C}"/>
          </ac:picMkLst>
        </pc:picChg>
        <pc:cxnChg chg="del">
          <ac:chgData name="Simon Harris (2116866)" userId="5eec8eba-2fd7-4b85-8b21-1243d3882144" providerId="ADAL" clId="{91277666-3397-45C6-9647-0B95DC193C2E}" dt="2025-06-14T18:41:52.976" v="2551" actId="478"/>
          <ac:cxnSpMkLst>
            <pc:docMk/>
            <pc:sldMk cId="1032727246" sldId="256"/>
            <ac:cxnSpMk id="4" creationId="{00000000-0000-0000-0000-000000000000}"/>
          </ac:cxnSpMkLst>
        </pc:cxnChg>
        <pc:cxnChg chg="del">
          <ac:chgData name="Simon Harris (2116866)" userId="5eec8eba-2fd7-4b85-8b21-1243d3882144" providerId="ADAL" clId="{91277666-3397-45C6-9647-0B95DC193C2E}" dt="2025-06-14T17:35:41.911" v="1376" actId="478"/>
          <ac:cxnSpMkLst>
            <pc:docMk/>
            <pc:sldMk cId="1032727246" sldId="256"/>
            <ac:cxnSpMk id="36" creationId="{00000000-0000-0000-0000-000000000000}"/>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6/15/2025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E4508E22-8DC1-2980-B1A0-2F7AEA5321EB}"/>
              </a:ext>
            </a:extLst>
          </p:cNvPr>
          <p:cNvSpPr/>
          <p:nvPr/>
        </p:nvSpPr>
        <p:spPr>
          <a:xfrm>
            <a:off x="137222" y="134984"/>
            <a:ext cx="21109179" cy="4454847"/>
          </a:xfrm>
          <a:prstGeom prst="rect">
            <a:avLst/>
          </a:prstGeom>
          <a:solidFill>
            <a:schemeClr val="accent1">
              <a:lumMod val="75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B918107C-0E2A-340A-D6A2-BDFEF9FB8C78}"/>
              </a:ext>
            </a:extLst>
          </p:cNvPr>
          <p:cNvSpPr/>
          <p:nvPr/>
        </p:nvSpPr>
        <p:spPr>
          <a:xfrm>
            <a:off x="395793" y="11014783"/>
            <a:ext cx="6190424" cy="2006816"/>
          </a:xfrm>
          <a:prstGeom prst="rect">
            <a:avLst/>
          </a:prstGeom>
          <a:solidFill>
            <a:schemeClr val="accent1">
              <a:lumMod val="75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38107" y="2983533"/>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23361" y="565242"/>
            <a:ext cx="1420200" cy="1576422"/>
          </a:xfrm>
          <a:prstGeom prst="rect">
            <a:avLst/>
          </a:prstGeom>
        </p:spPr>
      </p:pic>
      <p:sp>
        <p:nvSpPr>
          <p:cNvPr id="9" name="Text Box 6"/>
          <p:cNvSpPr txBox="1">
            <a:spLocks noChangeArrowheads="1"/>
          </p:cNvSpPr>
          <p:nvPr/>
        </p:nvSpPr>
        <p:spPr bwMode="auto">
          <a:xfrm>
            <a:off x="180000" y="4531102"/>
            <a:ext cx="6720822"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rPr>
              <a:t>Introduction</a:t>
            </a:r>
          </a:p>
          <a:p>
            <a:pPr>
              <a:spcBef>
                <a:spcPct val="50000"/>
              </a:spcBef>
            </a:pPr>
            <a:r>
              <a:rPr lang="en-AU" altLang="en-US" sz="2800" dirty="0">
                <a:solidFill>
                  <a:srgbClr val="002060"/>
                </a:solidFill>
              </a:rPr>
              <a:t>Engineering projects in the oil and gas sector often operate under tight schedules, which can lead to unexpected mechanical issues during installation and commissioning.</a:t>
            </a:r>
          </a:p>
          <a:p>
            <a:pPr>
              <a:spcBef>
                <a:spcPct val="50000"/>
              </a:spcBef>
            </a:pPr>
            <a:r>
              <a:rPr lang="en-AU" altLang="en-US" sz="2800" dirty="0">
                <a:solidFill>
                  <a:srgbClr val="002060"/>
                </a:solidFill>
              </a:rPr>
              <a:t>This report focuses on a pipe vibration issue encountered during the testing of a bi-directional prover for a LACT metering system supplied to Tengizchevroil by Oil and Gas Systems Ltd and designed by Totec Design Ltd</a:t>
            </a:r>
          </a:p>
        </p:txBody>
      </p:sp>
      <p:sp>
        <p:nvSpPr>
          <p:cNvPr id="14" name="Text Box 19"/>
          <p:cNvSpPr txBox="1">
            <a:spLocks noChangeArrowheads="1"/>
          </p:cNvSpPr>
          <p:nvPr/>
        </p:nvSpPr>
        <p:spPr bwMode="auto">
          <a:xfrm>
            <a:off x="908575" y="25998844"/>
            <a:ext cx="5130299"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Bi-directional prover 3d model (Totec, 2022)</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29" name="Text Box 6">
            <a:extLst>
              <a:ext uri="{FF2B5EF4-FFF2-40B4-BE49-F238E27FC236}">
                <a16:creationId xmlns:a16="http://schemas.microsoft.com/office/drawing/2014/main" id="{EB29AA90-C95B-59D2-AED8-9566E69D900C}"/>
              </a:ext>
            </a:extLst>
          </p:cNvPr>
          <p:cNvSpPr txBox="1">
            <a:spLocks noChangeArrowheads="1"/>
          </p:cNvSpPr>
          <p:nvPr/>
        </p:nvSpPr>
        <p:spPr bwMode="auto">
          <a:xfrm>
            <a:off x="194556" y="13253237"/>
            <a:ext cx="6706266"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latin typeface="Arial" panose="020B0604020202020204" pitchFamily="34" charset="0"/>
                <a:cs typeface="Arial" panose="020B0604020202020204" pitchFamily="34" charset="0"/>
              </a:rPr>
              <a:t>Project Aim</a:t>
            </a:r>
          </a:p>
          <a:p>
            <a:pPr>
              <a:spcBef>
                <a:spcPct val="50000"/>
              </a:spcBef>
            </a:pPr>
            <a:r>
              <a:rPr lang="en-US" sz="2800" dirty="0">
                <a:solidFill>
                  <a:srgbClr val="002060"/>
                </a:solidFill>
              </a:rPr>
              <a:t>This report intended to analyse the pipe vibration issue observed in a launch chamber of a bi-directional prover within a LACT metering system and the pragmatic mechanical solution consequently devised to mitigate the vibrations</a:t>
            </a:r>
            <a:r>
              <a:rPr lang="en-GB" sz="2800" dirty="0">
                <a:solidFill>
                  <a:srgbClr val="002060"/>
                </a:solidFill>
              </a:rPr>
              <a:t>.</a:t>
            </a:r>
          </a:p>
        </p:txBody>
      </p:sp>
      <p:pic>
        <p:nvPicPr>
          <p:cNvPr id="34" name="Picture 33">
            <a:extLst>
              <a:ext uri="{FF2B5EF4-FFF2-40B4-BE49-F238E27FC236}">
                <a16:creationId xmlns:a16="http://schemas.microsoft.com/office/drawing/2014/main" id="{9AC19BFA-500E-3D25-4058-EBE2723442BC}"/>
              </a:ext>
            </a:extLst>
          </p:cNvPr>
          <p:cNvPicPr>
            <a:picLocks noChangeAspect="1"/>
          </p:cNvPicPr>
          <p:nvPr/>
        </p:nvPicPr>
        <p:blipFill rotWithShape="1">
          <a:blip r:embed="rId4"/>
          <a:srcRect t="8866" b="8866"/>
          <a:stretch/>
        </p:blipFill>
        <p:spPr>
          <a:xfrm>
            <a:off x="550267" y="11269052"/>
            <a:ext cx="1821198" cy="1498277"/>
          </a:xfrm>
          <a:prstGeom prst="rect">
            <a:avLst/>
          </a:prstGeom>
          <a:effectLst/>
        </p:spPr>
      </p:pic>
      <p:pic>
        <p:nvPicPr>
          <p:cNvPr id="35" name="Picture 34">
            <a:extLst>
              <a:ext uri="{FF2B5EF4-FFF2-40B4-BE49-F238E27FC236}">
                <a16:creationId xmlns:a16="http://schemas.microsoft.com/office/drawing/2014/main" id="{DA94676A-DE79-0A26-C537-8121FEE26370}"/>
              </a:ext>
            </a:extLst>
          </p:cNvPr>
          <p:cNvPicPr>
            <a:picLocks noChangeAspect="1"/>
          </p:cNvPicPr>
          <p:nvPr/>
        </p:nvPicPr>
        <p:blipFill rotWithShape="1">
          <a:blip r:embed="rId5"/>
          <a:srcRect l="372" t="-155" r="614" b="-155"/>
          <a:stretch/>
        </p:blipFill>
        <p:spPr>
          <a:xfrm>
            <a:off x="2567263" y="11530188"/>
            <a:ext cx="2096311" cy="1032972"/>
          </a:xfrm>
          <a:prstGeom prst="rect">
            <a:avLst/>
          </a:prstGeom>
          <a:effectLst/>
        </p:spPr>
      </p:pic>
      <p:pic>
        <p:nvPicPr>
          <p:cNvPr id="44" name="Picture 43">
            <a:extLst>
              <a:ext uri="{FF2B5EF4-FFF2-40B4-BE49-F238E27FC236}">
                <a16:creationId xmlns:a16="http://schemas.microsoft.com/office/drawing/2014/main" id="{74513A1C-65A9-372A-9BE6-9F3120A395C3}"/>
              </a:ext>
            </a:extLst>
          </p:cNvPr>
          <p:cNvPicPr>
            <a:picLocks noChangeAspect="1"/>
          </p:cNvPicPr>
          <p:nvPr/>
        </p:nvPicPr>
        <p:blipFill>
          <a:blip r:embed="rId6"/>
          <a:stretch>
            <a:fillRect/>
          </a:stretch>
        </p:blipFill>
        <p:spPr>
          <a:xfrm>
            <a:off x="4859373" y="11247636"/>
            <a:ext cx="1598076" cy="1598076"/>
          </a:xfrm>
          <a:prstGeom prst="rect">
            <a:avLst/>
          </a:prstGeom>
          <a:effectLst/>
        </p:spPr>
      </p:pic>
      <p:sp>
        <p:nvSpPr>
          <p:cNvPr id="48" name="Text Box 6">
            <a:extLst>
              <a:ext uri="{FF2B5EF4-FFF2-40B4-BE49-F238E27FC236}">
                <a16:creationId xmlns:a16="http://schemas.microsoft.com/office/drawing/2014/main" id="{1C5F5390-BE64-1903-1106-D43CE2DB1828}"/>
              </a:ext>
            </a:extLst>
          </p:cNvPr>
          <p:cNvSpPr txBox="1">
            <a:spLocks noChangeArrowheads="1"/>
          </p:cNvSpPr>
          <p:nvPr/>
        </p:nvSpPr>
        <p:spPr bwMode="auto">
          <a:xfrm>
            <a:off x="201503" y="17498066"/>
            <a:ext cx="6706266"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latin typeface="Arial" panose="020B0604020202020204" pitchFamily="34" charset="0"/>
                <a:cs typeface="Arial" panose="020B0604020202020204" pitchFamily="34" charset="0"/>
              </a:rPr>
              <a:t>The Bi-Directional Prover:</a:t>
            </a:r>
          </a:p>
          <a:p>
            <a:pPr>
              <a:spcBef>
                <a:spcPct val="50000"/>
              </a:spcBef>
            </a:pPr>
            <a:r>
              <a:rPr lang="en-US" sz="2800" dirty="0">
                <a:solidFill>
                  <a:srgbClr val="002060"/>
                </a:solidFill>
              </a:rPr>
              <a:t>Is an essential element in the transfer of oil between producers and purchasers. The system is a proving and calibration device used in oil and gas metering systems to verify the accuracy of flowmeters in the metering system. Errors in the flow measurements can lead to substantial financial implications for either party.</a:t>
            </a:r>
            <a:endParaRPr lang="en-GB" sz="2800" dirty="0">
              <a:solidFill>
                <a:srgbClr val="002060"/>
              </a:solidFill>
            </a:endParaRPr>
          </a:p>
        </p:txBody>
      </p:sp>
      <p:pic>
        <p:nvPicPr>
          <p:cNvPr id="49" name="Picture 48">
            <a:extLst>
              <a:ext uri="{FF2B5EF4-FFF2-40B4-BE49-F238E27FC236}">
                <a16:creationId xmlns:a16="http://schemas.microsoft.com/office/drawing/2014/main" id="{FC5AE732-363A-C523-D398-1A52077E376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0064" y="22877176"/>
            <a:ext cx="6128873" cy="3121668"/>
          </a:xfrm>
          <a:prstGeom prst="rect">
            <a:avLst/>
          </a:prstGeom>
          <a:ln>
            <a:solidFill>
              <a:schemeClr val="tx2">
                <a:lumMod val="50000"/>
              </a:schemeClr>
            </a:solidFill>
          </a:ln>
          <a:effectLst/>
        </p:spPr>
      </p:pic>
      <p:sp>
        <p:nvSpPr>
          <p:cNvPr id="50" name="Text Box 6">
            <a:extLst>
              <a:ext uri="{FF2B5EF4-FFF2-40B4-BE49-F238E27FC236}">
                <a16:creationId xmlns:a16="http://schemas.microsoft.com/office/drawing/2014/main" id="{75FA8E06-A70A-28E4-F623-B290CD9324B0}"/>
              </a:ext>
            </a:extLst>
          </p:cNvPr>
          <p:cNvSpPr txBox="1">
            <a:spLocks noChangeArrowheads="1"/>
          </p:cNvSpPr>
          <p:nvPr/>
        </p:nvSpPr>
        <p:spPr bwMode="auto">
          <a:xfrm>
            <a:off x="169998" y="26578402"/>
            <a:ext cx="6713544" cy="2689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sz="2800" dirty="0">
                <a:solidFill>
                  <a:srgbClr val="002060"/>
                </a:solidFill>
              </a:rPr>
              <a:t>The prover functions by utilising the flow of the product to force a compressed neoprene sphere through a calibrated length of pipe known as the prover loop. </a:t>
            </a:r>
            <a:endParaRPr lang="en-GB" sz="2800" dirty="0">
              <a:solidFill>
                <a:srgbClr val="002060"/>
              </a:solidFill>
            </a:endParaRPr>
          </a:p>
        </p:txBody>
      </p:sp>
      <p:sp>
        <p:nvSpPr>
          <p:cNvPr id="51" name="Text Box 6">
            <a:extLst>
              <a:ext uri="{FF2B5EF4-FFF2-40B4-BE49-F238E27FC236}">
                <a16:creationId xmlns:a16="http://schemas.microsoft.com/office/drawing/2014/main" id="{7B5E5D5C-623E-93AB-9520-8F524E1FD028}"/>
              </a:ext>
            </a:extLst>
          </p:cNvPr>
          <p:cNvSpPr txBox="1">
            <a:spLocks noChangeArrowheads="1"/>
          </p:cNvSpPr>
          <p:nvPr/>
        </p:nvSpPr>
        <p:spPr bwMode="auto">
          <a:xfrm>
            <a:off x="7234372" y="4531102"/>
            <a:ext cx="6720822"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rPr>
              <a:t>Pipe Vibration Hypothesis</a:t>
            </a:r>
          </a:p>
          <a:p>
            <a:pPr>
              <a:spcBef>
                <a:spcPct val="50000"/>
              </a:spcBef>
            </a:pPr>
            <a:r>
              <a:rPr lang="en-AU" altLang="en-US" sz="2800" dirty="0">
                <a:solidFill>
                  <a:srgbClr val="002060"/>
                </a:solidFill>
              </a:rPr>
              <a:t>The project analyses the original speculative hypothesis and produces a new hypothesis based on forces derived from the flow rates, buoyancy and drag experienced in the system during testing.</a:t>
            </a:r>
          </a:p>
        </p:txBody>
      </p:sp>
      <p:sp>
        <p:nvSpPr>
          <p:cNvPr id="52" name="Text Box 6">
            <a:extLst>
              <a:ext uri="{FF2B5EF4-FFF2-40B4-BE49-F238E27FC236}">
                <a16:creationId xmlns:a16="http://schemas.microsoft.com/office/drawing/2014/main" id="{9C7C6D5F-FD49-C5B7-002C-A5476AA4DBA9}"/>
              </a:ext>
            </a:extLst>
          </p:cNvPr>
          <p:cNvSpPr txBox="1">
            <a:spLocks noChangeArrowheads="1"/>
          </p:cNvSpPr>
          <p:nvPr/>
        </p:nvSpPr>
        <p:spPr bwMode="auto">
          <a:xfrm>
            <a:off x="7234371" y="8046514"/>
            <a:ext cx="6573316"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rPr>
              <a:t>Design Analysis</a:t>
            </a:r>
          </a:p>
          <a:p>
            <a:pPr>
              <a:spcBef>
                <a:spcPct val="50000"/>
              </a:spcBef>
            </a:pPr>
            <a:r>
              <a:rPr lang="en-AU" altLang="en-US" sz="2800" dirty="0">
                <a:solidFill>
                  <a:srgbClr val="002060"/>
                </a:solidFill>
              </a:rPr>
              <a:t>Through investigation into the pipe vibration issue, three key areas were uncovered to identify the root cause of the issue:</a:t>
            </a:r>
          </a:p>
          <a:p>
            <a:pPr marL="457200" indent="-457200">
              <a:spcBef>
                <a:spcPct val="50000"/>
              </a:spcBef>
              <a:buFont typeface="Arial" panose="020B0604020202020204" pitchFamily="34" charset="0"/>
              <a:buChar char="•"/>
            </a:pPr>
            <a:r>
              <a:rPr lang="en-AU" altLang="en-US" sz="2800" dirty="0">
                <a:solidFill>
                  <a:srgbClr val="002060"/>
                </a:solidFill>
              </a:rPr>
              <a:t>Design deviation from previous working designs.</a:t>
            </a:r>
          </a:p>
          <a:p>
            <a:pPr marL="457200" indent="-457200">
              <a:spcBef>
                <a:spcPct val="50000"/>
              </a:spcBef>
              <a:buFont typeface="Arial" panose="020B0604020202020204" pitchFamily="34" charset="0"/>
              <a:buChar char="•"/>
            </a:pPr>
            <a:r>
              <a:rPr lang="en-AU" altLang="en-US" sz="2800" dirty="0">
                <a:solidFill>
                  <a:srgbClr val="002060"/>
                </a:solidFill>
              </a:rPr>
              <a:t>Opportunities were missed during the design phase to alleviate the issue.</a:t>
            </a:r>
          </a:p>
          <a:p>
            <a:pPr marL="457200" indent="-457200">
              <a:spcBef>
                <a:spcPct val="50000"/>
              </a:spcBef>
              <a:buFont typeface="Arial" panose="020B0604020202020204" pitchFamily="34" charset="0"/>
              <a:buChar char="•"/>
            </a:pPr>
            <a:r>
              <a:rPr lang="en-AU" altLang="en-US" sz="2800" dirty="0">
                <a:solidFill>
                  <a:srgbClr val="002060"/>
                </a:solidFill>
              </a:rPr>
              <a:t>No dynamic analysis performed.</a:t>
            </a:r>
          </a:p>
        </p:txBody>
      </p:sp>
      <p:sp>
        <p:nvSpPr>
          <p:cNvPr id="53" name="Text Box 6">
            <a:extLst>
              <a:ext uri="{FF2B5EF4-FFF2-40B4-BE49-F238E27FC236}">
                <a16:creationId xmlns:a16="http://schemas.microsoft.com/office/drawing/2014/main" id="{2F535013-D29C-3121-C384-5BA5F73B9910}"/>
              </a:ext>
            </a:extLst>
          </p:cNvPr>
          <p:cNvSpPr txBox="1">
            <a:spLocks noChangeArrowheads="1"/>
          </p:cNvSpPr>
          <p:nvPr/>
        </p:nvSpPr>
        <p:spPr bwMode="auto">
          <a:xfrm>
            <a:off x="7220478" y="14020782"/>
            <a:ext cx="6573315"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rPr>
              <a:t>Mechanical Solution</a:t>
            </a:r>
          </a:p>
          <a:p>
            <a:pPr>
              <a:spcBef>
                <a:spcPct val="50000"/>
              </a:spcBef>
            </a:pPr>
            <a:r>
              <a:rPr lang="en-AU" altLang="en-US" sz="2800" dirty="0">
                <a:solidFill>
                  <a:srgbClr val="002060"/>
                </a:solidFill>
              </a:rPr>
              <a:t>A mechanical solution was devised and successfully implemented to restrain the piping in the direction of the observed vibration. The design consisted of three iterations before the design was finalised:</a:t>
            </a:r>
          </a:p>
        </p:txBody>
      </p:sp>
      <p:pic>
        <p:nvPicPr>
          <p:cNvPr id="57" name="Picture 56">
            <a:extLst>
              <a:ext uri="{FF2B5EF4-FFF2-40B4-BE49-F238E27FC236}">
                <a16:creationId xmlns:a16="http://schemas.microsoft.com/office/drawing/2014/main" id="{CE3DE9E4-0158-6FB3-DC65-ABF9B73520D1}"/>
              </a:ext>
            </a:extLst>
          </p:cNvPr>
          <p:cNvPicPr>
            <a:picLocks noChangeAspect="1"/>
          </p:cNvPicPr>
          <p:nvPr/>
        </p:nvPicPr>
        <p:blipFill>
          <a:blip r:embed="rId8"/>
          <a:stretch>
            <a:fillRect/>
          </a:stretch>
        </p:blipFill>
        <p:spPr>
          <a:xfrm>
            <a:off x="7471226" y="17912360"/>
            <a:ext cx="5862923" cy="3226532"/>
          </a:xfrm>
          <a:prstGeom prst="rect">
            <a:avLst/>
          </a:prstGeom>
          <a:ln>
            <a:solidFill>
              <a:schemeClr val="tx2">
                <a:lumMod val="50000"/>
              </a:schemeClr>
            </a:solidFill>
          </a:ln>
          <a:effectLst/>
        </p:spPr>
      </p:pic>
      <p:pic>
        <p:nvPicPr>
          <p:cNvPr id="59" name="Picture 58">
            <a:extLst>
              <a:ext uri="{FF2B5EF4-FFF2-40B4-BE49-F238E27FC236}">
                <a16:creationId xmlns:a16="http://schemas.microsoft.com/office/drawing/2014/main" id="{16199BBF-D76D-C588-E330-A5488D634CF2}"/>
              </a:ext>
            </a:extLst>
          </p:cNvPr>
          <p:cNvPicPr>
            <a:picLocks noChangeAspect="1"/>
          </p:cNvPicPr>
          <p:nvPr/>
        </p:nvPicPr>
        <p:blipFill>
          <a:blip r:embed="rId9"/>
          <a:stretch>
            <a:fillRect/>
          </a:stretch>
        </p:blipFill>
        <p:spPr>
          <a:xfrm>
            <a:off x="7452376" y="21784946"/>
            <a:ext cx="5862922" cy="3251705"/>
          </a:xfrm>
          <a:prstGeom prst="rect">
            <a:avLst/>
          </a:prstGeom>
          <a:ln>
            <a:solidFill>
              <a:schemeClr val="tx2">
                <a:lumMod val="50000"/>
              </a:schemeClr>
            </a:solidFill>
          </a:ln>
          <a:effectLst/>
        </p:spPr>
      </p:pic>
      <p:pic>
        <p:nvPicPr>
          <p:cNvPr id="61" name="Picture 60">
            <a:extLst>
              <a:ext uri="{FF2B5EF4-FFF2-40B4-BE49-F238E27FC236}">
                <a16:creationId xmlns:a16="http://schemas.microsoft.com/office/drawing/2014/main" id="{3129EF29-DBBB-6CEB-1CCE-B915B3D1CA4C}"/>
              </a:ext>
            </a:extLst>
          </p:cNvPr>
          <p:cNvPicPr>
            <a:picLocks noChangeAspect="1"/>
          </p:cNvPicPr>
          <p:nvPr/>
        </p:nvPicPr>
        <p:blipFill>
          <a:blip r:embed="rId10"/>
          <a:stretch>
            <a:fillRect/>
          </a:stretch>
        </p:blipFill>
        <p:spPr>
          <a:xfrm>
            <a:off x="7471226" y="25675733"/>
            <a:ext cx="5862922" cy="3227509"/>
          </a:xfrm>
          <a:prstGeom prst="rect">
            <a:avLst/>
          </a:prstGeom>
          <a:ln>
            <a:solidFill>
              <a:schemeClr val="tx2">
                <a:lumMod val="50000"/>
              </a:schemeClr>
            </a:solidFill>
          </a:ln>
          <a:effectLst/>
        </p:spPr>
      </p:pic>
      <p:sp>
        <p:nvSpPr>
          <p:cNvPr id="63" name="Text Box 19">
            <a:extLst>
              <a:ext uri="{FF2B5EF4-FFF2-40B4-BE49-F238E27FC236}">
                <a16:creationId xmlns:a16="http://schemas.microsoft.com/office/drawing/2014/main" id="{747DA3DF-4E10-F452-4162-0BE6428734AD}"/>
              </a:ext>
            </a:extLst>
          </p:cNvPr>
          <p:cNvSpPr txBox="1">
            <a:spLocks noChangeArrowheads="1"/>
          </p:cNvSpPr>
          <p:nvPr/>
        </p:nvSpPr>
        <p:spPr bwMode="auto">
          <a:xfrm>
            <a:off x="7850424" y="20976348"/>
            <a:ext cx="5130299"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Conceptual Design (Totec, 2022)</a:t>
            </a:r>
          </a:p>
        </p:txBody>
      </p:sp>
      <p:sp>
        <p:nvSpPr>
          <p:cNvPr id="64" name="Text Box 19">
            <a:extLst>
              <a:ext uri="{FF2B5EF4-FFF2-40B4-BE49-F238E27FC236}">
                <a16:creationId xmlns:a16="http://schemas.microsoft.com/office/drawing/2014/main" id="{1FBAA6E4-051D-5FAE-C2AF-361F6C5987D3}"/>
              </a:ext>
            </a:extLst>
          </p:cNvPr>
          <p:cNvSpPr txBox="1">
            <a:spLocks noChangeArrowheads="1"/>
          </p:cNvSpPr>
          <p:nvPr/>
        </p:nvSpPr>
        <p:spPr bwMode="auto">
          <a:xfrm>
            <a:off x="7957169" y="24882420"/>
            <a:ext cx="5130299"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Modified Design (Totec, 2022)</a:t>
            </a:r>
          </a:p>
        </p:txBody>
      </p:sp>
      <p:sp>
        <p:nvSpPr>
          <p:cNvPr id="65" name="Text Box 19">
            <a:extLst>
              <a:ext uri="{FF2B5EF4-FFF2-40B4-BE49-F238E27FC236}">
                <a16:creationId xmlns:a16="http://schemas.microsoft.com/office/drawing/2014/main" id="{F48683D3-A8F4-31F1-5B33-8A4F44980429}"/>
              </a:ext>
            </a:extLst>
          </p:cNvPr>
          <p:cNvSpPr txBox="1">
            <a:spLocks noChangeArrowheads="1"/>
          </p:cNvSpPr>
          <p:nvPr/>
        </p:nvSpPr>
        <p:spPr bwMode="auto">
          <a:xfrm>
            <a:off x="7831573" y="28738920"/>
            <a:ext cx="5130299"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Final Design (Totec, 2022)</a:t>
            </a:r>
          </a:p>
        </p:txBody>
      </p:sp>
      <p:sp>
        <p:nvSpPr>
          <p:cNvPr id="66" name="Text Box 6">
            <a:extLst>
              <a:ext uri="{FF2B5EF4-FFF2-40B4-BE49-F238E27FC236}">
                <a16:creationId xmlns:a16="http://schemas.microsoft.com/office/drawing/2014/main" id="{EA0A17F3-D8DE-CA47-4028-7CF0881556DD}"/>
              </a:ext>
            </a:extLst>
          </p:cNvPr>
          <p:cNvSpPr txBox="1">
            <a:spLocks noChangeArrowheads="1"/>
          </p:cNvSpPr>
          <p:nvPr/>
        </p:nvSpPr>
        <p:spPr bwMode="auto">
          <a:xfrm>
            <a:off x="14245747" y="4574990"/>
            <a:ext cx="6957878" cy="4104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rPr>
              <a:t>Engineering First Principles </a:t>
            </a:r>
          </a:p>
          <a:p>
            <a:pPr>
              <a:spcBef>
                <a:spcPct val="50000"/>
              </a:spcBef>
            </a:pPr>
            <a:r>
              <a:rPr lang="en-AU" altLang="en-US" sz="2800" dirty="0">
                <a:solidFill>
                  <a:srgbClr val="002060"/>
                </a:solidFill>
              </a:rPr>
              <a:t>To evaluate the mechanical restraints’ structural integrity, engineering first principles were used to determine:  </a:t>
            </a:r>
          </a:p>
          <a:p>
            <a:pPr>
              <a:spcBef>
                <a:spcPct val="50000"/>
              </a:spcBef>
            </a:pPr>
            <a:r>
              <a:rPr lang="en-AU" altLang="en-US" sz="2800" dirty="0">
                <a:solidFill>
                  <a:srgbClr val="002060"/>
                </a:solidFill>
              </a:rPr>
              <a:t>Axial stress, bending moment, </a:t>
            </a:r>
            <a:r>
              <a:rPr lang="en-AU" altLang="en-US" sz="2800">
                <a:solidFill>
                  <a:srgbClr val="002060"/>
                </a:solidFill>
              </a:rPr>
              <a:t>bending stress</a:t>
            </a:r>
            <a:r>
              <a:rPr lang="en-AU" altLang="en-US" sz="2800" dirty="0">
                <a:solidFill>
                  <a:srgbClr val="002060"/>
                </a:solidFill>
              </a:rPr>
              <a:t>, combined stress and safety factor.</a:t>
            </a:r>
          </a:p>
        </p:txBody>
      </p:sp>
      <p:sp>
        <p:nvSpPr>
          <p:cNvPr id="4" name="Text Box 6">
            <a:extLst>
              <a:ext uri="{FF2B5EF4-FFF2-40B4-BE49-F238E27FC236}">
                <a16:creationId xmlns:a16="http://schemas.microsoft.com/office/drawing/2014/main" id="{5A4018DE-D900-502C-917C-C645A2EBEB6B}"/>
              </a:ext>
            </a:extLst>
          </p:cNvPr>
          <p:cNvSpPr txBox="1">
            <a:spLocks noChangeArrowheads="1"/>
          </p:cNvSpPr>
          <p:nvPr/>
        </p:nvSpPr>
        <p:spPr bwMode="auto">
          <a:xfrm>
            <a:off x="14255399" y="8452176"/>
            <a:ext cx="6742833"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rPr>
              <a:t>Modern Simulation</a:t>
            </a:r>
          </a:p>
          <a:p>
            <a:pPr>
              <a:spcBef>
                <a:spcPct val="50000"/>
              </a:spcBef>
            </a:pPr>
            <a:r>
              <a:rPr lang="en-AU" altLang="en-US" sz="2800" dirty="0">
                <a:solidFill>
                  <a:srgbClr val="002060"/>
                </a:solidFill>
              </a:rPr>
              <a:t>To prove the structural integrity further, the following modern simulation tools were used:</a:t>
            </a:r>
          </a:p>
          <a:p>
            <a:pPr marL="457200" indent="-457200">
              <a:spcBef>
                <a:spcPct val="50000"/>
              </a:spcBef>
              <a:buFont typeface="Arial" panose="020B0604020202020204" pitchFamily="34" charset="0"/>
              <a:buChar char="•"/>
            </a:pPr>
            <a:r>
              <a:rPr lang="en-AU" altLang="en-US" sz="2800" dirty="0">
                <a:solidFill>
                  <a:srgbClr val="002060"/>
                </a:solidFill>
              </a:rPr>
              <a:t>Finite Element Analysis</a:t>
            </a:r>
          </a:p>
          <a:p>
            <a:pPr>
              <a:spcBef>
                <a:spcPct val="50000"/>
              </a:spcBef>
            </a:pPr>
            <a:endParaRPr lang="en-AU" altLang="en-US" sz="2800" dirty="0">
              <a:solidFill>
                <a:srgbClr val="002060"/>
              </a:solidFill>
            </a:endParaRPr>
          </a:p>
          <a:p>
            <a:pPr marL="457200" indent="-457200">
              <a:spcBef>
                <a:spcPct val="50000"/>
              </a:spcBef>
              <a:buFont typeface="Arial" panose="020B0604020202020204" pitchFamily="34" charset="0"/>
              <a:buChar char="•"/>
            </a:pPr>
            <a:endParaRPr lang="en-AU" altLang="en-US" sz="2800" dirty="0">
              <a:solidFill>
                <a:srgbClr val="002060"/>
              </a:solidFill>
            </a:endParaRPr>
          </a:p>
          <a:p>
            <a:pPr marL="457200" indent="-457200">
              <a:spcBef>
                <a:spcPct val="50000"/>
              </a:spcBef>
              <a:buFont typeface="Arial" panose="020B0604020202020204" pitchFamily="34" charset="0"/>
              <a:buChar char="•"/>
            </a:pPr>
            <a:endParaRPr lang="en-AU" altLang="en-US" sz="2800" dirty="0">
              <a:solidFill>
                <a:srgbClr val="002060"/>
              </a:solidFill>
            </a:endParaRPr>
          </a:p>
          <a:p>
            <a:pPr marL="457200" indent="-457200">
              <a:spcBef>
                <a:spcPct val="50000"/>
              </a:spcBef>
              <a:buFont typeface="Arial" panose="020B0604020202020204" pitchFamily="34" charset="0"/>
              <a:buChar char="•"/>
            </a:pPr>
            <a:endParaRPr lang="en-AU" altLang="en-US" sz="2800" dirty="0">
              <a:solidFill>
                <a:srgbClr val="002060"/>
              </a:solidFill>
            </a:endParaRPr>
          </a:p>
          <a:p>
            <a:pPr marL="457200" indent="-457200">
              <a:spcBef>
                <a:spcPct val="50000"/>
              </a:spcBef>
              <a:buFont typeface="Arial" panose="020B0604020202020204" pitchFamily="34" charset="0"/>
              <a:buChar char="•"/>
            </a:pPr>
            <a:endParaRPr lang="en-AU" altLang="en-US" sz="2800" dirty="0">
              <a:solidFill>
                <a:srgbClr val="002060"/>
              </a:solidFill>
            </a:endParaRPr>
          </a:p>
          <a:p>
            <a:pPr marL="457200" indent="-457200">
              <a:spcBef>
                <a:spcPct val="50000"/>
              </a:spcBef>
              <a:buFont typeface="Arial" panose="020B0604020202020204" pitchFamily="34" charset="0"/>
              <a:buChar char="•"/>
            </a:pPr>
            <a:endParaRPr lang="en-AU" altLang="en-US" sz="2800" dirty="0">
              <a:solidFill>
                <a:srgbClr val="002060"/>
              </a:solidFill>
            </a:endParaRPr>
          </a:p>
          <a:p>
            <a:pPr>
              <a:spcBef>
                <a:spcPct val="50000"/>
              </a:spcBef>
            </a:pPr>
            <a:endParaRPr lang="en-AU" altLang="en-US" sz="2800" dirty="0">
              <a:solidFill>
                <a:srgbClr val="002060"/>
              </a:solidFill>
            </a:endParaRPr>
          </a:p>
          <a:p>
            <a:pPr marL="457200" indent="-457200">
              <a:spcBef>
                <a:spcPct val="50000"/>
              </a:spcBef>
              <a:buFont typeface="Arial" panose="020B0604020202020204" pitchFamily="34" charset="0"/>
              <a:buChar char="•"/>
            </a:pPr>
            <a:r>
              <a:rPr lang="en-AU" altLang="en-US" sz="2800" dirty="0">
                <a:solidFill>
                  <a:srgbClr val="002060"/>
                </a:solidFill>
              </a:rPr>
              <a:t>Shape Optimisation</a:t>
            </a:r>
          </a:p>
        </p:txBody>
      </p:sp>
      <p:sp>
        <p:nvSpPr>
          <p:cNvPr id="25" name="Text Box 19">
            <a:extLst>
              <a:ext uri="{FF2B5EF4-FFF2-40B4-BE49-F238E27FC236}">
                <a16:creationId xmlns:a16="http://schemas.microsoft.com/office/drawing/2014/main" id="{BF00E1CA-D0F5-5991-BE48-15D8182A589F}"/>
              </a:ext>
            </a:extLst>
          </p:cNvPr>
          <p:cNvSpPr txBox="1">
            <a:spLocks noChangeArrowheads="1"/>
          </p:cNvSpPr>
          <p:nvPr/>
        </p:nvSpPr>
        <p:spPr bwMode="auto">
          <a:xfrm>
            <a:off x="14777676" y="15311564"/>
            <a:ext cx="5130299"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Fusion 360, Restraint FEA</a:t>
            </a:r>
          </a:p>
        </p:txBody>
      </p:sp>
      <p:pic>
        <p:nvPicPr>
          <p:cNvPr id="31" name="Picture 30">
            <a:extLst>
              <a:ext uri="{FF2B5EF4-FFF2-40B4-BE49-F238E27FC236}">
                <a16:creationId xmlns:a16="http://schemas.microsoft.com/office/drawing/2014/main" id="{0C307B14-A28F-49B6-39AC-061ABF9AADB6}"/>
              </a:ext>
            </a:extLst>
          </p:cNvPr>
          <p:cNvPicPr>
            <a:picLocks noChangeAspect="1"/>
          </p:cNvPicPr>
          <p:nvPr/>
        </p:nvPicPr>
        <p:blipFill>
          <a:blip r:embed="rId11"/>
          <a:stretch>
            <a:fillRect/>
          </a:stretch>
        </p:blipFill>
        <p:spPr>
          <a:xfrm>
            <a:off x="14496135" y="16760205"/>
            <a:ext cx="6048556" cy="2934109"/>
          </a:xfrm>
          <a:prstGeom prst="rect">
            <a:avLst/>
          </a:prstGeom>
          <a:ln>
            <a:solidFill>
              <a:schemeClr val="tx2">
                <a:lumMod val="50000"/>
              </a:schemeClr>
            </a:solidFill>
          </a:ln>
          <a:effectLst/>
        </p:spPr>
      </p:pic>
      <p:pic>
        <p:nvPicPr>
          <p:cNvPr id="36" name="Picture 35">
            <a:extLst>
              <a:ext uri="{FF2B5EF4-FFF2-40B4-BE49-F238E27FC236}">
                <a16:creationId xmlns:a16="http://schemas.microsoft.com/office/drawing/2014/main" id="{59E0D17D-3DF4-C0CD-E57A-E202D3A666A5}"/>
              </a:ext>
            </a:extLst>
          </p:cNvPr>
          <p:cNvPicPr>
            <a:picLocks noChangeAspect="1"/>
          </p:cNvPicPr>
          <p:nvPr/>
        </p:nvPicPr>
        <p:blipFill>
          <a:blip r:embed="rId12"/>
          <a:stretch>
            <a:fillRect/>
          </a:stretch>
        </p:blipFill>
        <p:spPr>
          <a:xfrm>
            <a:off x="14496135" y="11606890"/>
            <a:ext cx="6040491" cy="3909436"/>
          </a:xfrm>
          <a:prstGeom prst="rect">
            <a:avLst/>
          </a:prstGeom>
          <a:ln>
            <a:solidFill>
              <a:schemeClr val="tx2">
                <a:lumMod val="50000"/>
              </a:schemeClr>
            </a:solidFill>
          </a:ln>
          <a:effectLst/>
        </p:spPr>
      </p:pic>
      <p:sp>
        <p:nvSpPr>
          <p:cNvPr id="40" name="Text Box 19">
            <a:extLst>
              <a:ext uri="{FF2B5EF4-FFF2-40B4-BE49-F238E27FC236}">
                <a16:creationId xmlns:a16="http://schemas.microsoft.com/office/drawing/2014/main" id="{5F94BEC1-F8C7-45FC-512B-5E200E47D22B}"/>
              </a:ext>
            </a:extLst>
          </p:cNvPr>
          <p:cNvSpPr txBox="1">
            <a:spLocks noChangeArrowheads="1"/>
          </p:cNvSpPr>
          <p:nvPr/>
        </p:nvSpPr>
        <p:spPr bwMode="auto">
          <a:xfrm>
            <a:off x="14944901" y="19597292"/>
            <a:ext cx="5130299"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Fusion 360, Restraint, Shape Optimisation</a:t>
            </a:r>
          </a:p>
        </p:txBody>
      </p:sp>
      <p:pic>
        <p:nvPicPr>
          <p:cNvPr id="54" name="Picture 53">
            <a:extLst>
              <a:ext uri="{FF2B5EF4-FFF2-40B4-BE49-F238E27FC236}">
                <a16:creationId xmlns:a16="http://schemas.microsoft.com/office/drawing/2014/main" id="{63B54F61-BE5E-C377-B96F-450D73EA77A9}"/>
              </a:ext>
            </a:extLst>
          </p:cNvPr>
          <p:cNvPicPr>
            <a:picLocks noChangeAspect="1"/>
          </p:cNvPicPr>
          <p:nvPr/>
        </p:nvPicPr>
        <p:blipFill>
          <a:blip r:embed="rId13">
            <a:alphaModFix amt="43000"/>
          </a:blip>
          <a:stretch>
            <a:fillRect/>
          </a:stretch>
        </p:blipFill>
        <p:spPr>
          <a:xfrm>
            <a:off x="194557" y="134983"/>
            <a:ext cx="21009068" cy="4415375"/>
          </a:xfrm>
          <a:prstGeom prst="rect">
            <a:avLst/>
          </a:prstGeom>
        </p:spPr>
      </p:pic>
      <p:sp>
        <p:nvSpPr>
          <p:cNvPr id="43" name="Text Box 6">
            <a:extLst>
              <a:ext uri="{FF2B5EF4-FFF2-40B4-BE49-F238E27FC236}">
                <a16:creationId xmlns:a16="http://schemas.microsoft.com/office/drawing/2014/main" id="{640F8CB7-2C2D-4340-B733-4B8D8C514229}"/>
              </a:ext>
            </a:extLst>
          </p:cNvPr>
          <p:cNvSpPr txBox="1">
            <a:spLocks noChangeArrowheads="1"/>
          </p:cNvSpPr>
          <p:nvPr/>
        </p:nvSpPr>
        <p:spPr bwMode="auto">
          <a:xfrm>
            <a:off x="14255399" y="20346496"/>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2060"/>
                </a:solidFill>
              </a:rPr>
              <a:t>Conclusion</a:t>
            </a:r>
          </a:p>
          <a:p>
            <a:pPr marL="571500" indent="-571500">
              <a:spcBef>
                <a:spcPct val="50000"/>
              </a:spcBef>
              <a:buFont typeface="Arial" panose="020B0604020202020204" pitchFamily="34" charset="0"/>
              <a:buChar char="•"/>
            </a:pPr>
            <a:r>
              <a:rPr lang="en-US" altLang="en-US" sz="2800" dirty="0">
                <a:solidFill>
                  <a:srgbClr val="002060"/>
                </a:solidFill>
              </a:rPr>
              <a:t>Root cause: dynamic interaction between the displacer sphere and high-velocity flow, combined with reduced system stiffness due to design changes.</a:t>
            </a:r>
          </a:p>
          <a:p>
            <a:pPr marL="571500" indent="-571500">
              <a:spcBef>
                <a:spcPct val="50000"/>
              </a:spcBef>
              <a:buFont typeface="Arial" panose="020B0604020202020204" pitchFamily="34" charset="0"/>
              <a:buChar char="•"/>
            </a:pPr>
            <a:r>
              <a:rPr lang="en-US" altLang="en-US" sz="2800" dirty="0">
                <a:solidFill>
                  <a:srgbClr val="002060"/>
                </a:solidFill>
              </a:rPr>
              <a:t>Post-analysis showed the restraint was overdesigned, as expected due to the chosen reactive approach</a:t>
            </a:r>
          </a:p>
          <a:p>
            <a:pPr marL="571500" indent="-571500">
              <a:spcBef>
                <a:spcPct val="50000"/>
              </a:spcBef>
              <a:buFont typeface="Arial" panose="020B0604020202020204" pitchFamily="34" charset="0"/>
              <a:buChar char="•"/>
            </a:pPr>
            <a:r>
              <a:rPr lang="en-US" altLang="en-US" sz="2800" dirty="0">
                <a:solidFill>
                  <a:srgbClr val="002060"/>
                </a:solidFill>
              </a:rPr>
              <a:t>FEA and shape optimisation are more valuable in pre-design, especially for mass-produced or cost-sensitive components</a:t>
            </a:r>
            <a:endParaRPr lang="en-AU" altLang="en-US" sz="2800" dirty="0">
              <a:solidFill>
                <a:srgbClr val="002060"/>
              </a:solidFill>
            </a:endParaRPr>
          </a:p>
          <a:p>
            <a:pPr marL="457200" indent="-457200">
              <a:spcBef>
                <a:spcPct val="50000"/>
              </a:spcBef>
              <a:buFont typeface="Arial" panose="020B0604020202020204" pitchFamily="34" charset="0"/>
              <a:buChar char="•"/>
            </a:pPr>
            <a:r>
              <a:rPr lang="en-US" altLang="en-US" sz="2800" dirty="0">
                <a:solidFill>
                  <a:srgbClr val="002060"/>
                </a:solidFill>
              </a:rPr>
              <a:t>Demonstrates the importance of flexible, practical engineering </a:t>
            </a:r>
            <a:endParaRPr lang="en-AU" altLang="en-US" sz="2800" dirty="0">
              <a:solidFill>
                <a:srgbClr val="002060"/>
              </a:solidFill>
            </a:endParaRPr>
          </a:p>
        </p:txBody>
      </p:sp>
      <p:sp>
        <p:nvSpPr>
          <p:cNvPr id="47" name="Rectangle 46">
            <a:extLst>
              <a:ext uri="{FF2B5EF4-FFF2-40B4-BE49-F238E27FC236}">
                <a16:creationId xmlns:a16="http://schemas.microsoft.com/office/drawing/2014/main" id="{F4327C8F-1155-5F91-1FAF-964BF88CA96E}"/>
              </a:ext>
            </a:extLst>
          </p:cNvPr>
          <p:cNvSpPr/>
          <p:nvPr/>
        </p:nvSpPr>
        <p:spPr>
          <a:xfrm>
            <a:off x="194556" y="29538259"/>
            <a:ext cx="21009069" cy="569351"/>
          </a:xfrm>
          <a:prstGeom prst="rect">
            <a:avLst/>
          </a:prstGeom>
          <a:solidFill>
            <a:schemeClr val="accent1">
              <a:lumMod val="5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14"/>
          <a:srcRect/>
          <a:stretch/>
        </p:blipFill>
        <p:spPr>
          <a:xfrm>
            <a:off x="440064" y="418090"/>
            <a:ext cx="2857084" cy="3888634"/>
          </a:xfrm>
          <a:prstGeom prst="rect">
            <a:avLst/>
          </a:prstGeom>
        </p:spPr>
      </p:pic>
      <p:sp>
        <p:nvSpPr>
          <p:cNvPr id="7" name="Rectangle 6"/>
          <p:cNvSpPr>
            <a:spLocks noChangeArrowheads="1"/>
          </p:cNvSpPr>
          <p:nvPr/>
        </p:nvSpPr>
        <p:spPr bwMode="auto">
          <a:xfrm>
            <a:off x="3328070" y="383330"/>
            <a:ext cx="15794936" cy="3779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US" altLang="en-US" sz="4800" dirty="0">
                <a:solidFill>
                  <a:schemeClr val="bg1"/>
                </a:solidFill>
                <a:latin typeface="Calibri" charset="0"/>
                <a:ea typeface="Calibri" charset="0"/>
                <a:cs typeface="Calibri" charset="0"/>
              </a:rPr>
              <a:t>Bi-Directional Meter Prover</a:t>
            </a:r>
          </a:p>
          <a:p>
            <a:pPr eaLnBrk="1" hangingPunct="1">
              <a:lnSpc>
                <a:spcPct val="110000"/>
              </a:lnSpc>
              <a:spcBef>
                <a:spcPct val="0"/>
              </a:spcBef>
              <a:buFontTx/>
              <a:buNone/>
            </a:pPr>
            <a:r>
              <a:rPr lang="en-US" altLang="en-US" sz="4800" dirty="0">
                <a:solidFill>
                  <a:schemeClr val="bg1"/>
                </a:solidFill>
                <a:latin typeface="Calibri" charset="0"/>
                <a:ea typeface="Calibri" charset="0"/>
                <a:cs typeface="Calibri" charset="0"/>
              </a:rPr>
              <a:t>Chamber Vibration - Design and Solution Analysis</a:t>
            </a:r>
          </a:p>
          <a:p>
            <a:pPr eaLnBrk="1" hangingPunct="1">
              <a:lnSpc>
                <a:spcPct val="110000"/>
              </a:lnSpc>
              <a:spcBef>
                <a:spcPct val="0"/>
              </a:spcBef>
              <a:buFontTx/>
              <a:buNone/>
            </a:pPr>
            <a:r>
              <a:rPr lang="en-GB" altLang="en-US" sz="4000" b="1" dirty="0">
                <a:solidFill>
                  <a:schemeClr val="bg1"/>
                </a:solidFill>
                <a:latin typeface="Calibri" charset="0"/>
                <a:ea typeface="Calibri" charset="0"/>
                <a:cs typeface="Calibri" charset="0"/>
              </a:rPr>
              <a:t>Simon Marc Harris</a:t>
            </a:r>
          </a:p>
          <a:p>
            <a:pPr eaLnBrk="1" hangingPunct="1">
              <a:lnSpc>
                <a:spcPct val="110000"/>
              </a:lnSpc>
              <a:spcBef>
                <a:spcPct val="0"/>
              </a:spcBef>
              <a:buFontTx/>
              <a:buNone/>
            </a:pPr>
            <a:r>
              <a:rPr lang="en-GB" altLang="en-US" sz="4000" b="1" dirty="0">
                <a:solidFill>
                  <a:schemeClr val="bg1"/>
                </a:solidFill>
                <a:latin typeface="Calibri" charset="0"/>
                <a:ea typeface="Calibri" charset="0"/>
                <a:cs typeface="Calibri" charset="0"/>
              </a:rPr>
              <a:t>Supervisor – Dr Robert Goodson</a:t>
            </a:r>
          </a:p>
          <a:p>
            <a:pPr eaLnBrk="1" hangingPunct="1">
              <a:lnSpc>
                <a:spcPct val="110000"/>
              </a:lnSpc>
              <a:spcBef>
                <a:spcPct val="0"/>
              </a:spcBef>
              <a:buFontTx/>
              <a:buNone/>
            </a:pPr>
            <a:r>
              <a:rPr lang="en-GB" altLang="en-US" sz="3600" dirty="0">
                <a:solidFill>
                  <a:schemeClr val="bg1"/>
                </a:solidFill>
                <a:latin typeface="Calibri" charset="0"/>
                <a:ea typeface="Calibri" charset="0"/>
                <a:cs typeface="Calibri" charset="0"/>
              </a:rPr>
              <a:t>University of Wales Trinity Saint David</a:t>
            </a:r>
            <a:endParaRPr lang="en-GB" altLang="en-US" sz="3600" b="1" dirty="0">
              <a:solidFill>
                <a:schemeClr val="bg1"/>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chemeClr val="bg1"/>
                </a:solidFill>
                <a:latin typeface="Calibri" charset="0"/>
                <a:ea typeface="Calibri" charset="0"/>
                <a:cs typeface="Calibri" charset="0"/>
              </a:rPr>
              <a:t>BEng (Hons) Mechanical Engineering</a:t>
            </a:r>
            <a:endParaRPr lang="en-US" altLang="zh-CN" sz="3600" dirty="0">
              <a:solidFill>
                <a:schemeClr val="bg1"/>
              </a:solidFill>
              <a:latin typeface="Calibri" charset="0"/>
              <a:ea typeface="Calibri" charset="0"/>
              <a:cs typeface="Calibri"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725</TotalTime>
  <Words>495</Words>
  <Application>Microsoft Office PowerPoint</Application>
  <PresentationFormat>Custom</PresentationFormat>
  <Paragraphs>48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Simon Harris (2116866)</cp:lastModifiedBy>
  <cp:revision>22</cp:revision>
  <dcterms:created xsi:type="dcterms:W3CDTF">2016-02-25T08:27:32Z</dcterms:created>
  <dcterms:modified xsi:type="dcterms:W3CDTF">2025-06-15T20:07:43Z</dcterms:modified>
</cp:coreProperties>
</file>