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 id="2147483648" r:id="rId2"/>
  </p:sldMasterIdLst>
  <p:notesMasterIdLst>
    <p:notesMasterId r:id="rId19"/>
  </p:notesMasterIdLst>
  <p:sldIdLst>
    <p:sldId id="256" r:id="rId3"/>
    <p:sldId id="257" r:id="rId4"/>
    <p:sldId id="258" r:id="rId5"/>
    <p:sldId id="259" r:id="rId6"/>
    <p:sldId id="260" r:id="rId7"/>
    <p:sldId id="261" r:id="rId8"/>
    <p:sldId id="263" r:id="rId9"/>
    <p:sldId id="264" r:id="rId10"/>
    <p:sldId id="265" r:id="rId11"/>
    <p:sldId id="266" r:id="rId12"/>
    <p:sldId id="267" r:id="rId13"/>
    <p:sldId id="268" r:id="rId14"/>
    <p:sldId id="273" r:id="rId15"/>
    <p:sldId id="271" r:id="rId16"/>
    <p:sldId id="270"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59E40-E3E7-4283-A54C-4FAA775EEA9C}" v="13" dt="2023-04-24T18:10:39.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2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a Malagon" userId="8cf31f95-43a0-40b3-9f33-3a27da234d1c" providerId="ADAL" clId="{40559E40-E3E7-4283-A54C-4FAA775EEA9C}"/>
    <pc:docChg chg="undo custSel addSld delSld modSld addMainMaster delMainMaster">
      <pc:chgData name="Lina Malagon" userId="8cf31f95-43a0-40b3-9f33-3a27da234d1c" providerId="ADAL" clId="{40559E40-E3E7-4283-A54C-4FAA775EEA9C}" dt="2023-04-24T18:10:47.349" v="502" actId="962"/>
      <pc:docMkLst>
        <pc:docMk/>
      </pc:docMkLst>
      <pc:sldChg chg="modSp mod">
        <pc:chgData name="Lina Malagon" userId="8cf31f95-43a0-40b3-9f33-3a27da234d1c" providerId="ADAL" clId="{40559E40-E3E7-4283-A54C-4FAA775EEA9C}" dt="2023-04-24T10:26:47.073" v="20" actId="20577"/>
        <pc:sldMkLst>
          <pc:docMk/>
          <pc:sldMk cId="3543048457" sldId="257"/>
        </pc:sldMkLst>
        <pc:spChg chg="mod">
          <ac:chgData name="Lina Malagon" userId="8cf31f95-43a0-40b3-9f33-3a27da234d1c" providerId="ADAL" clId="{40559E40-E3E7-4283-A54C-4FAA775EEA9C}" dt="2023-04-24T10:26:47.073" v="20" actId="20577"/>
          <ac:spMkLst>
            <pc:docMk/>
            <pc:sldMk cId="3543048457" sldId="257"/>
            <ac:spMk id="3" creationId="{DDB5B028-DC1D-9222-0414-B0F2E8F37DE7}"/>
          </ac:spMkLst>
        </pc:spChg>
      </pc:sldChg>
      <pc:sldChg chg="addSp modSp mod setBg">
        <pc:chgData name="Lina Malagon" userId="8cf31f95-43a0-40b3-9f33-3a27da234d1c" providerId="ADAL" clId="{40559E40-E3E7-4283-A54C-4FAA775EEA9C}" dt="2023-04-24T17:58:05.682" v="450" actId="14100"/>
        <pc:sldMkLst>
          <pc:docMk/>
          <pc:sldMk cId="3570190364" sldId="259"/>
        </pc:sldMkLst>
        <pc:spChg chg="mod">
          <ac:chgData name="Lina Malagon" userId="8cf31f95-43a0-40b3-9f33-3a27da234d1c" providerId="ADAL" clId="{40559E40-E3E7-4283-A54C-4FAA775EEA9C}" dt="2023-04-24T17:57:31.840" v="443" actId="26606"/>
          <ac:spMkLst>
            <pc:docMk/>
            <pc:sldMk cId="3570190364" sldId="259"/>
            <ac:spMk id="2" creationId="{7A29EFC2-D320-58F5-8126-93806C56A249}"/>
          </ac:spMkLst>
        </pc:spChg>
        <pc:spChg chg="mod ord">
          <ac:chgData name="Lina Malagon" userId="8cf31f95-43a0-40b3-9f33-3a27da234d1c" providerId="ADAL" clId="{40559E40-E3E7-4283-A54C-4FAA775EEA9C}" dt="2023-04-24T17:57:31.840" v="443" actId="26606"/>
          <ac:spMkLst>
            <pc:docMk/>
            <pc:sldMk cId="3570190364" sldId="259"/>
            <ac:spMk id="3" creationId="{5F727619-1132-106D-311D-8D7A8DBA7F4B}"/>
          </ac:spMkLst>
        </pc:spChg>
        <pc:spChg chg="add">
          <ac:chgData name="Lina Malagon" userId="8cf31f95-43a0-40b3-9f33-3a27da234d1c" providerId="ADAL" clId="{40559E40-E3E7-4283-A54C-4FAA775EEA9C}" dt="2023-04-24T17:57:31.840" v="443" actId="26606"/>
          <ac:spMkLst>
            <pc:docMk/>
            <pc:sldMk cId="3570190364" sldId="259"/>
            <ac:spMk id="9" creationId="{84136905-015B-4510-B514-027CBA846BD6}"/>
          </ac:spMkLst>
        </pc:spChg>
        <pc:spChg chg="add">
          <ac:chgData name="Lina Malagon" userId="8cf31f95-43a0-40b3-9f33-3a27da234d1c" providerId="ADAL" clId="{40559E40-E3E7-4283-A54C-4FAA775EEA9C}" dt="2023-04-24T17:57:31.840" v="443" actId="26606"/>
          <ac:spMkLst>
            <pc:docMk/>
            <pc:sldMk cId="3570190364" sldId="259"/>
            <ac:spMk id="11" creationId="{36CD0F97-2E5B-4E84-8544-EB24DED10446}"/>
          </ac:spMkLst>
        </pc:spChg>
        <pc:spChg chg="add">
          <ac:chgData name="Lina Malagon" userId="8cf31f95-43a0-40b3-9f33-3a27da234d1c" providerId="ADAL" clId="{40559E40-E3E7-4283-A54C-4FAA775EEA9C}" dt="2023-04-24T17:57:31.840" v="443" actId="26606"/>
          <ac:spMkLst>
            <pc:docMk/>
            <pc:sldMk cId="3570190364" sldId="259"/>
            <ac:spMk id="13" creationId="{3B272257-593A-402F-88FA-F1DECD9E3FC4}"/>
          </ac:spMkLst>
        </pc:spChg>
        <pc:picChg chg="add mod">
          <ac:chgData name="Lina Malagon" userId="8cf31f95-43a0-40b3-9f33-3a27da234d1c" providerId="ADAL" clId="{40559E40-E3E7-4283-A54C-4FAA775EEA9C}" dt="2023-04-24T17:58:05.682" v="450" actId="14100"/>
          <ac:picMkLst>
            <pc:docMk/>
            <pc:sldMk cId="3570190364" sldId="259"/>
            <ac:picMk id="4" creationId="{C0BEDFFF-7EE9-0AEC-D44A-D839B1FA9C52}"/>
          </ac:picMkLst>
        </pc:picChg>
      </pc:sldChg>
      <pc:sldChg chg="modSp new mod">
        <pc:chgData name="Lina Malagon" userId="8cf31f95-43a0-40b3-9f33-3a27da234d1c" providerId="ADAL" clId="{40559E40-E3E7-4283-A54C-4FAA775EEA9C}" dt="2023-04-24T17:58:31.702" v="454" actId="20577"/>
        <pc:sldMkLst>
          <pc:docMk/>
          <pc:sldMk cId="3367098762" sldId="260"/>
        </pc:sldMkLst>
        <pc:spChg chg="mod">
          <ac:chgData name="Lina Malagon" userId="8cf31f95-43a0-40b3-9f33-3a27da234d1c" providerId="ADAL" clId="{40559E40-E3E7-4283-A54C-4FAA775EEA9C}" dt="2023-04-24T10:35:59.912" v="167" actId="20577"/>
          <ac:spMkLst>
            <pc:docMk/>
            <pc:sldMk cId="3367098762" sldId="260"/>
            <ac:spMk id="2" creationId="{977F03E1-B7E3-B695-1673-7AED8FE02EDB}"/>
          </ac:spMkLst>
        </pc:spChg>
        <pc:spChg chg="mod">
          <ac:chgData name="Lina Malagon" userId="8cf31f95-43a0-40b3-9f33-3a27da234d1c" providerId="ADAL" clId="{40559E40-E3E7-4283-A54C-4FAA775EEA9C}" dt="2023-04-24T17:58:31.702" v="454" actId="20577"/>
          <ac:spMkLst>
            <pc:docMk/>
            <pc:sldMk cId="3367098762" sldId="260"/>
            <ac:spMk id="3" creationId="{BAF6F12E-AB92-F525-C35D-BC76CA2710FD}"/>
          </ac:spMkLst>
        </pc:spChg>
      </pc:sldChg>
      <pc:sldChg chg="modSp new mod">
        <pc:chgData name="Lina Malagon" userId="8cf31f95-43a0-40b3-9f33-3a27da234d1c" providerId="ADAL" clId="{40559E40-E3E7-4283-A54C-4FAA775EEA9C}" dt="2023-04-24T10:50:18.656" v="243" actId="20577"/>
        <pc:sldMkLst>
          <pc:docMk/>
          <pc:sldMk cId="1821999803" sldId="261"/>
        </pc:sldMkLst>
        <pc:spChg chg="mod">
          <ac:chgData name="Lina Malagon" userId="8cf31f95-43a0-40b3-9f33-3a27da234d1c" providerId="ADAL" clId="{40559E40-E3E7-4283-A54C-4FAA775EEA9C}" dt="2023-04-24T10:36:49.888" v="185" actId="20577"/>
          <ac:spMkLst>
            <pc:docMk/>
            <pc:sldMk cId="1821999803" sldId="261"/>
            <ac:spMk id="2" creationId="{3E432CCC-DED5-AEB8-AD08-FD00EECC0527}"/>
          </ac:spMkLst>
        </pc:spChg>
        <pc:spChg chg="mod">
          <ac:chgData name="Lina Malagon" userId="8cf31f95-43a0-40b3-9f33-3a27da234d1c" providerId="ADAL" clId="{40559E40-E3E7-4283-A54C-4FAA775EEA9C}" dt="2023-04-24T10:50:18.656" v="243" actId="20577"/>
          <ac:spMkLst>
            <pc:docMk/>
            <pc:sldMk cId="1821999803" sldId="261"/>
            <ac:spMk id="3" creationId="{10E8FD28-786A-78CC-E309-52F57F4ED078}"/>
          </ac:spMkLst>
        </pc:spChg>
      </pc:sldChg>
      <pc:sldChg chg="addSp delSp modSp new del mod">
        <pc:chgData name="Lina Malagon" userId="8cf31f95-43a0-40b3-9f33-3a27da234d1c" providerId="ADAL" clId="{40559E40-E3E7-4283-A54C-4FAA775EEA9C}" dt="2023-04-24T17:57:05.578" v="441" actId="2696"/>
        <pc:sldMkLst>
          <pc:docMk/>
          <pc:sldMk cId="4245413205" sldId="262"/>
        </pc:sldMkLst>
        <pc:spChg chg="mod">
          <ac:chgData name="Lina Malagon" userId="8cf31f95-43a0-40b3-9f33-3a27da234d1c" providerId="ADAL" clId="{40559E40-E3E7-4283-A54C-4FAA775EEA9C}" dt="2023-04-24T17:56:53.282" v="438" actId="14100"/>
          <ac:spMkLst>
            <pc:docMk/>
            <pc:sldMk cId="4245413205" sldId="262"/>
            <ac:spMk id="3" creationId="{A2FCE8FC-3878-923A-FF38-8784BF817477}"/>
          </ac:spMkLst>
        </pc:spChg>
        <pc:picChg chg="add del mod">
          <ac:chgData name="Lina Malagon" userId="8cf31f95-43a0-40b3-9f33-3a27da234d1c" providerId="ADAL" clId="{40559E40-E3E7-4283-A54C-4FAA775EEA9C}" dt="2023-04-24T17:57:02.066" v="440" actId="21"/>
          <ac:picMkLst>
            <pc:docMk/>
            <pc:sldMk cId="4245413205" sldId="262"/>
            <ac:picMk id="4" creationId="{23BD61E6-24BE-7F8E-11A4-858FB6CFE800}"/>
          </ac:picMkLst>
        </pc:picChg>
      </pc:sldChg>
      <pc:sldChg chg="modSp new mod">
        <pc:chgData name="Lina Malagon" userId="8cf31f95-43a0-40b3-9f33-3a27da234d1c" providerId="ADAL" clId="{40559E40-E3E7-4283-A54C-4FAA775EEA9C}" dt="2023-04-24T10:55:06.704" v="256" actId="5793"/>
        <pc:sldMkLst>
          <pc:docMk/>
          <pc:sldMk cId="3432737365" sldId="263"/>
        </pc:sldMkLst>
        <pc:spChg chg="mod">
          <ac:chgData name="Lina Malagon" userId="8cf31f95-43a0-40b3-9f33-3a27da234d1c" providerId="ADAL" clId="{40559E40-E3E7-4283-A54C-4FAA775EEA9C}" dt="2023-04-24T10:52:33.578" v="245"/>
          <ac:spMkLst>
            <pc:docMk/>
            <pc:sldMk cId="3432737365" sldId="263"/>
            <ac:spMk id="2" creationId="{8C1395C3-5335-573C-90A7-F0F5401ED110}"/>
          </ac:spMkLst>
        </pc:spChg>
        <pc:spChg chg="mod">
          <ac:chgData name="Lina Malagon" userId="8cf31f95-43a0-40b3-9f33-3a27da234d1c" providerId="ADAL" clId="{40559E40-E3E7-4283-A54C-4FAA775EEA9C}" dt="2023-04-24T10:55:06.704" v="256" actId="5793"/>
          <ac:spMkLst>
            <pc:docMk/>
            <pc:sldMk cId="3432737365" sldId="263"/>
            <ac:spMk id="3" creationId="{A1087A78-8FF1-57C8-6A58-9FF3B7EDE3EC}"/>
          </ac:spMkLst>
        </pc:spChg>
      </pc:sldChg>
      <pc:sldChg chg="modSp new mod">
        <pc:chgData name="Lina Malagon" userId="8cf31f95-43a0-40b3-9f33-3a27da234d1c" providerId="ADAL" clId="{40559E40-E3E7-4283-A54C-4FAA775EEA9C}" dt="2023-04-24T10:59:01.356" v="365" actId="20577"/>
        <pc:sldMkLst>
          <pc:docMk/>
          <pc:sldMk cId="1357353511" sldId="264"/>
        </pc:sldMkLst>
        <pc:spChg chg="mod">
          <ac:chgData name="Lina Malagon" userId="8cf31f95-43a0-40b3-9f33-3a27da234d1c" providerId="ADAL" clId="{40559E40-E3E7-4283-A54C-4FAA775EEA9C}" dt="2023-04-24T10:55:41.271" v="258"/>
          <ac:spMkLst>
            <pc:docMk/>
            <pc:sldMk cId="1357353511" sldId="264"/>
            <ac:spMk id="2" creationId="{850C2895-AF41-75CC-D59A-79EFFF174C5D}"/>
          </ac:spMkLst>
        </pc:spChg>
        <pc:spChg chg="mod">
          <ac:chgData name="Lina Malagon" userId="8cf31f95-43a0-40b3-9f33-3a27da234d1c" providerId="ADAL" clId="{40559E40-E3E7-4283-A54C-4FAA775EEA9C}" dt="2023-04-24T10:59:01.356" v="365" actId="20577"/>
          <ac:spMkLst>
            <pc:docMk/>
            <pc:sldMk cId="1357353511" sldId="264"/>
            <ac:spMk id="3" creationId="{FF20CF12-CB3C-4022-30B4-7F192DEDAE21}"/>
          </ac:spMkLst>
        </pc:spChg>
      </pc:sldChg>
      <pc:sldChg chg="modSp new mod">
        <pc:chgData name="Lina Malagon" userId="8cf31f95-43a0-40b3-9f33-3a27da234d1c" providerId="ADAL" clId="{40559E40-E3E7-4283-A54C-4FAA775EEA9C}" dt="2023-04-24T11:28:10.574" v="399" actId="27636"/>
        <pc:sldMkLst>
          <pc:docMk/>
          <pc:sldMk cId="448094650" sldId="265"/>
        </pc:sldMkLst>
        <pc:spChg chg="mod">
          <ac:chgData name="Lina Malagon" userId="8cf31f95-43a0-40b3-9f33-3a27da234d1c" providerId="ADAL" clId="{40559E40-E3E7-4283-A54C-4FAA775EEA9C}" dt="2023-04-24T11:03:17.059" v="377" actId="20577"/>
          <ac:spMkLst>
            <pc:docMk/>
            <pc:sldMk cId="448094650" sldId="265"/>
            <ac:spMk id="2" creationId="{C482E308-0B6E-D51F-D8D0-968AB54161F8}"/>
          </ac:spMkLst>
        </pc:spChg>
        <pc:spChg chg="mod">
          <ac:chgData name="Lina Malagon" userId="8cf31f95-43a0-40b3-9f33-3a27da234d1c" providerId="ADAL" clId="{40559E40-E3E7-4283-A54C-4FAA775EEA9C}" dt="2023-04-24T11:28:10.574" v="399" actId="27636"/>
          <ac:spMkLst>
            <pc:docMk/>
            <pc:sldMk cId="448094650" sldId="265"/>
            <ac:spMk id="3" creationId="{79E6664C-8C67-F9F4-D18A-C1337F155485}"/>
          </ac:spMkLst>
        </pc:spChg>
      </pc:sldChg>
      <pc:sldChg chg="addSp delSp modSp new mod">
        <pc:chgData name="Lina Malagon" userId="8cf31f95-43a0-40b3-9f33-3a27da234d1c" providerId="ADAL" clId="{40559E40-E3E7-4283-A54C-4FAA775EEA9C}" dt="2023-04-24T17:59:09.323" v="455" actId="26606"/>
        <pc:sldMkLst>
          <pc:docMk/>
          <pc:sldMk cId="304686107" sldId="266"/>
        </pc:sldMkLst>
        <pc:spChg chg="mod">
          <ac:chgData name="Lina Malagon" userId="8cf31f95-43a0-40b3-9f33-3a27da234d1c" providerId="ADAL" clId="{40559E40-E3E7-4283-A54C-4FAA775EEA9C}" dt="2023-04-24T17:52:06.963" v="401"/>
          <ac:spMkLst>
            <pc:docMk/>
            <pc:sldMk cId="304686107" sldId="266"/>
            <ac:spMk id="2" creationId="{83B491C6-B061-BE2B-BDE6-889077A13055}"/>
          </ac:spMkLst>
        </pc:spChg>
        <pc:spChg chg="del mod">
          <ac:chgData name="Lina Malagon" userId="8cf31f95-43a0-40b3-9f33-3a27da234d1c" providerId="ADAL" clId="{40559E40-E3E7-4283-A54C-4FAA775EEA9C}" dt="2023-04-24T17:59:09.323" v="455" actId="26606"/>
          <ac:spMkLst>
            <pc:docMk/>
            <pc:sldMk cId="304686107" sldId="266"/>
            <ac:spMk id="3" creationId="{5ACF2E89-4E08-0E6E-A111-51CC55E62D8C}"/>
          </ac:spMkLst>
        </pc:spChg>
        <pc:graphicFrameChg chg="add">
          <ac:chgData name="Lina Malagon" userId="8cf31f95-43a0-40b3-9f33-3a27da234d1c" providerId="ADAL" clId="{40559E40-E3E7-4283-A54C-4FAA775EEA9C}" dt="2023-04-24T17:59:09.323" v="455" actId="26606"/>
          <ac:graphicFrameMkLst>
            <pc:docMk/>
            <pc:sldMk cId="304686107" sldId="266"/>
            <ac:graphicFrameMk id="5" creationId="{0CEFE3FB-5227-56AF-4AA1-1E71EAAEB080}"/>
          </ac:graphicFrameMkLst>
        </pc:graphicFrameChg>
      </pc:sldChg>
      <pc:sldChg chg="modSp new mod">
        <pc:chgData name="Lina Malagon" userId="8cf31f95-43a0-40b3-9f33-3a27da234d1c" providerId="ADAL" clId="{40559E40-E3E7-4283-A54C-4FAA775EEA9C}" dt="2023-04-24T17:56:32.043" v="437"/>
        <pc:sldMkLst>
          <pc:docMk/>
          <pc:sldMk cId="4222080181" sldId="267"/>
        </pc:sldMkLst>
        <pc:spChg chg="mod">
          <ac:chgData name="Lina Malagon" userId="8cf31f95-43a0-40b3-9f33-3a27da234d1c" providerId="ADAL" clId="{40559E40-E3E7-4283-A54C-4FAA775EEA9C}" dt="2023-04-24T17:56:32.043" v="437"/>
          <ac:spMkLst>
            <pc:docMk/>
            <pc:sldMk cId="4222080181" sldId="267"/>
            <ac:spMk id="2" creationId="{D75D34A7-FA1C-BAD5-AC84-05E13177135D}"/>
          </ac:spMkLst>
        </pc:spChg>
        <pc:spChg chg="mod">
          <ac:chgData name="Lina Malagon" userId="8cf31f95-43a0-40b3-9f33-3a27da234d1c" providerId="ADAL" clId="{40559E40-E3E7-4283-A54C-4FAA775EEA9C}" dt="2023-04-24T17:56:11.093" v="436" actId="27636"/>
          <ac:spMkLst>
            <pc:docMk/>
            <pc:sldMk cId="4222080181" sldId="267"/>
            <ac:spMk id="3" creationId="{BB11DA0B-054B-C9C3-4CAD-29EEAB37BFFD}"/>
          </ac:spMkLst>
        </pc:spChg>
      </pc:sldChg>
      <pc:sldChg chg="delSp modSp add mod">
        <pc:chgData name="Lina Malagon" userId="8cf31f95-43a0-40b3-9f33-3a27da234d1c" providerId="ADAL" clId="{40559E40-E3E7-4283-A54C-4FAA775EEA9C}" dt="2023-04-24T18:07:22.104" v="471" actId="478"/>
        <pc:sldMkLst>
          <pc:docMk/>
          <pc:sldMk cId="46921307" sldId="268"/>
        </pc:sldMkLst>
        <pc:picChg chg="del mod">
          <ac:chgData name="Lina Malagon" userId="8cf31f95-43a0-40b3-9f33-3a27da234d1c" providerId="ADAL" clId="{40559E40-E3E7-4283-A54C-4FAA775EEA9C}" dt="2023-04-24T18:07:22.104" v="471" actId="478"/>
          <ac:picMkLst>
            <pc:docMk/>
            <pc:sldMk cId="46921307" sldId="268"/>
            <ac:picMk id="5" creationId="{0AEE5886-1D39-320B-E7DB-C2360A3E6769}"/>
          </ac:picMkLst>
        </pc:picChg>
      </pc:sldChg>
      <pc:sldChg chg="add del">
        <pc:chgData name="Lina Malagon" userId="8cf31f95-43a0-40b3-9f33-3a27da234d1c" providerId="ADAL" clId="{40559E40-E3E7-4283-A54C-4FAA775EEA9C}" dt="2023-04-24T18:06:40.624" v="468" actId="2696"/>
        <pc:sldMkLst>
          <pc:docMk/>
          <pc:sldMk cId="3783385553" sldId="269"/>
        </pc:sldMkLst>
      </pc:sldChg>
      <pc:sldChg chg="addSp delSp modSp add mod">
        <pc:chgData name="Lina Malagon" userId="8cf31f95-43a0-40b3-9f33-3a27da234d1c" providerId="ADAL" clId="{40559E40-E3E7-4283-A54C-4FAA775EEA9C}" dt="2023-04-24T18:10:10.721" v="493"/>
        <pc:sldMkLst>
          <pc:docMk/>
          <pc:sldMk cId="1216278287" sldId="270"/>
        </pc:sldMkLst>
        <pc:spChg chg="add del">
          <ac:chgData name="Lina Malagon" userId="8cf31f95-43a0-40b3-9f33-3a27da234d1c" providerId="ADAL" clId="{40559E40-E3E7-4283-A54C-4FAA775EEA9C}" dt="2023-04-24T18:06:34.490" v="466" actId="22"/>
          <ac:spMkLst>
            <pc:docMk/>
            <pc:sldMk cId="1216278287" sldId="270"/>
            <ac:spMk id="6" creationId="{05A71A80-E15D-2364-6B9C-F7E45E948B57}"/>
          </ac:spMkLst>
        </pc:spChg>
        <pc:spChg chg="add del">
          <ac:chgData name="Lina Malagon" userId="8cf31f95-43a0-40b3-9f33-3a27da234d1c" providerId="ADAL" clId="{40559E40-E3E7-4283-A54C-4FAA775EEA9C}" dt="2023-04-24T18:06:33.800" v="465" actId="22"/>
          <ac:spMkLst>
            <pc:docMk/>
            <pc:sldMk cId="1216278287" sldId="270"/>
            <ac:spMk id="8" creationId="{CF541C6A-D20E-C142-2965-ECD3ECF359D2}"/>
          </ac:spMkLst>
        </pc:spChg>
        <pc:picChg chg="del mod">
          <ac:chgData name="Lina Malagon" userId="8cf31f95-43a0-40b3-9f33-3a27da234d1c" providerId="ADAL" clId="{40559E40-E3E7-4283-A54C-4FAA775EEA9C}" dt="2023-04-24T18:07:00.747" v="469"/>
          <ac:picMkLst>
            <pc:docMk/>
            <pc:sldMk cId="1216278287" sldId="270"/>
            <ac:picMk id="9" creationId="{2FA0BC08-6518-C0B8-3C1F-C64A9C7564E4}"/>
          </ac:picMkLst>
        </pc:picChg>
        <pc:picChg chg="del mod">
          <ac:chgData name="Lina Malagon" userId="8cf31f95-43a0-40b3-9f33-3a27da234d1c" providerId="ADAL" clId="{40559E40-E3E7-4283-A54C-4FAA775EEA9C}" dt="2023-04-24T18:10:10.721" v="493"/>
          <ac:picMkLst>
            <pc:docMk/>
            <pc:sldMk cId="1216278287" sldId="270"/>
            <ac:picMk id="10" creationId="{7129582D-0B4F-8AC8-3885-6970C538D201}"/>
          </ac:picMkLst>
        </pc:picChg>
      </pc:sldChg>
      <pc:sldChg chg="addSp delSp modSp new mod setBg">
        <pc:chgData name="Lina Malagon" userId="8cf31f95-43a0-40b3-9f33-3a27da234d1c" providerId="ADAL" clId="{40559E40-E3E7-4283-A54C-4FAA775EEA9C}" dt="2023-04-24T18:07:45.523" v="476" actId="26606"/>
        <pc:sldMkLst>
          <pc:docMk/>
          <pc:sldMk cId="4008889056" sldId="271"/>
        </pc:sldMkLst>
        <pc:spChg chg="add del">
          <ac:chgData name="Lina Malagon" userId="8cf31f95-43a0-40b3-9f33-3a27da234d1c" providerId="ADAL" clId="{40559E40-E3E7-4283-A54C-4FAA775EEA9C}" dt="2023-04-24T18:07:45.519" v="475" actId="26606"/>
          <ac:spMkLst>
            <pc:docMk/>
            <pc:sldMk cId="4008889056" sldId="271"/>
            <ac:spMk id="7" creationId="{BC4A0336-662C-41C3-8DC8-3104A1694777}"/>
          </ac:spMkLst>
        </pc:spChg>
        <pc:spChg chg="add">
          <ac:chgData name="Lina Malagon" userId="8cf31f95-43a0-40b3-9f33-3a27da234d1c" providerId="ADAL" clId="{40559E40-E3E7-4283-A54C-4FAA775EEA9C}" dt="2023-04-24T18:07:45.523" v="476" actId="26606"/>
          <ac:spMkLst>
            <pc:docMk/>
            <pc:sldMk cId="4008889056" sldId="271"/>
            <ac:spMk id="9" creationId="{BC4A0336-662C-41C3-8DC8-3104A1694777}"/>
          </ac:spMkLst>
        </pc:spChg>
        <pc:picChg chg="add mod">
          <ac:chgData name="Lina Malagon" userId="8cf31f95-43a0-40b3-9f33-3a27da234d1c" providerId="ADAL" clId="{40559E40-E3E7-4283-A54C-4FAA775EEA9C}" dt="2023-04-24T18:07:45.523" v="476" actId="26606"/>
          <ac:picMkLst>
            <pc:docMk/>
            <pc:sldMk cId="4008889056" sldId="271"/>
            <ac:picMk id="2" creationId="{905E4A14-B256-8393-DD13-45D2EB5F79A6}"/>
          </ac:picMkLst>
        </pc:picChg>
      </pc:sldChg>
      <pc:sldChg chg="add del">
        <pc:chgData name="Lina Malagon" userId="8cf31f95-43a0-40b3-9f33-3a27da234d1c" providerId="ADAL" clId="{40559E40-E3E7-4283-A54C-4FAA775EEA9C}" dt="2023-04-24T18:09:01.494" v="481" actId="2696"/>
        <pc:sldMkLst>
          <pc:docMk/>
          <pc:sldMk cId="3409813834" sldId="272"/>
        </pc:sldMkLst>
      </pc:sldChg>
      <pc:sldChg chg="modSp add mod">
        <pc:chgData name="Lina Malagon" userId="8cf31f95-43a0-40b3-9f33-3a27da234d1c" providerId="ADAL" clId="{40559E40-E3E7-4283-A54C-4FAA775EEA9C}" dt="2023-04-24T18:09:17.557" v="492" actId="20577"/>
        <pc:sldMkLst>
          <pc:docMk/>
          <pc:sldMk cId="3783385553" sldId="273"/>
        </pc:sldMkLst>
        <pc:spChg chg="mod">
          <ac:chgData name="Lina Malagon" userId="8cf31f95-43a0-40b3-9f33-3a27da234d1c" providerId="ADAL" clId="{40559E40-E3E7-4283-A54C-4FAA775EEA9C}" dt="2023-04-24T18:09:17.557" v="492" actId="20577"/>
          <ac:spMkLst>
            <pc:docMk/>
            <pc:sldMk cId="3783385553" sldId="273"/>
            <ac:spMk id="3" creationId="{2D7F553C-18B6-DC87-FC7B-B334F967A85B}"/>
          </ac:spMkLst>
        </pc:spChg>
      </pc:sldChg>
      <pc:sldChg chg="addSp delSp modSp new mod setBg">
        <pc:chgData name="Lina Malagon" userId="8cf31f95-43a0-40b3-9f33-3a27da234d1c" providerId="ADAL" clId="{40559E40-E3E7-4283-A54C-4FAA775EEA9C}" dt="2023-04-24T18:10:47.349" v="502" actId="962"/>
        <pc:sldMkLst>
          <pc:docMk/>
          <pc:sldMk cId="926634396" sldId="274"/>
        </pc:sldMkLst>
        <pc:spChg chg="add del">
          <ac:chgData name="Lina Malagon" userId="8cf31f95-43a0-40b3-9f33-3a27da234d1c" providerId="ADAL" clId="{40559E40-E3E7-4283-A54C-4FAA775EEA9C}" dt="2023-04-24T18:10:44.826" v="499" actId="26606"/>
          <ac:spMkLst>
            <pc:docMk/>
            <pc:sldMk cId="926634396" sldId="274"/>
            <ac:spMk id="7" creationId="{BC4A0336-662C-41C3-8DC8-3104A1694777}"/>
          </ac:spMkLst>
        </pc:spChg>
        <pc:spChg chg="add">
          <ac:chgData name="Lina Malagon" userId="8cf31f95-43a0-40b3-9f33-3a27da234d1c" providerId="ADAL" clId="{40559E40-E3E7-4283-A54C-4FAA775EEA9C}" dt="2023-04-24T18:10:44.828" v="500" actId="26606"/>
          <ac:spMkLst>
            <pc:docMk/>
            <pc:sldMk cId="926634396" sldId="274"/>
            <ac:spMk id="9" creationId="{BC4A0336-662C-41C3-8DC8-3104A1694777}"/>
          </ac:spMkLst>
        </pc:spChg>
        <pc:picChg chg="add mod">
          <ac:chgData name="Lina Malagon" userId="8cf31f95-43a0-40b3-9f33-3a27da234d1c" providerId="ADAL" clId="{40559E40-E3E7-4283-A54C-4FAA775EEA9C}" dt="2023-04-24T18:10:47.349" v="502" actId="962"/>
          <ac:picMkLst>
            <pc:docMk/>
            <pc:sldMk cId="926634396" sldId="274"/>
            <ac:picMk id="2" creationId="{EFAC4129-AC54-7B97-5341-5560A7463E9F}"/>
          </ac:picMkLst>
        </pc:picChg>
      </pc:sldChg>
      <pc:sldChg chg="del">
        <pc:chgData name="Lina Malagon" userId="8cf31f95-43a0-40b3-9f33-3a27da234d1c" providerId="ADAL" clId="{40559E40-E3E7-4283-A54C-4FAA775EEA9C}" dt="2023-04-24T18:10:28.762" v="495" actId="2696"/>
        <pc:sldMkLst>
          <pc:docMk/>
          <pc:sldMk cId="2119710650" sldId="326"/>
        </pc:sldMkLst>
      </pc:sldChg>
      <pc:sldMasterChg chg="add addSldLayout">
        <pc:chgData name="Lina Malagon" userId="8cf31f95-43a0-40b3-9f33-3a27da234d1c" providerId="ADAL" clId="{40559E40-E3E7-4283-A54C-4FAA775EEA9C}" dt="2023-04-24T18:00:21.024" v="456" actId="27028"/>
        <pc:sldMasterMkLst>
          <pc:docMk/>
          <pc:sldMasterMk cId="2646007108" sldId="2147483648"/>
        </pc:sldMasterMkLst>
        <pc:sldLayoutChg chg="add">
          <pc:chgData name="Lina Malagon" userId="8cf31f95-43a0-40b3-9f33-3a27da234d1c" providerId="ADAL" clId="{40559E40-E3E7-4283-A54C-4FAA775EEA9C}" dt="2023-04-24T18:00:21.024" v="456" actId="27028"/>
          <pc:sldLayoutMkLst>
            <pc:docMk/>
            <pc:sldMasterMk cId="2646007108" sldId="2147483648"/>
            <pc:sldLayoutMk cId="2340779157" sldId="2147483650"/>
          </pc:sldLayoutMkLst>
        </pc:sldLayoutChg>
      </pc:sldMasterChg>
      <pc:sldMasterChg chg="del delSldLayout">
        <pc:chgData name="Lina Malagon" userId="8cf31f95-43a0-40b3-9f33-3a27da234d1c" providerId="ADAL" clId="{40559E40-E3E7-4283-A54C-4FAA775EEA9C}" dt="2023-04-24T18:10:28.762" v="495" actId="2696"/>
        <pc:sldMasterMkLst>
          <pc:docMk/>
          <pc:sldMasterMk cId="524068822" sldId="2147483802"/>
        </pc:sldMasterMkLst>
        <pc:sldLayoutChg chg="del">
          <pc:chgData name="Lina Malagon" userId="8cf31f95-43a0-40b3-9f33-3a27da234d1c" providerId="ADAL" clId="{40559E40-E3E7-4283-A54C-4FAA775EEA9C}" dt="2023-04-24T18:10:28.762" v="495" actId="2696"/>
          <pc:sldLayoutMkLst>
            <pc:docMk/>
            <pc:sldMasterMk cId="524068822" sldId="2147483802"/>
            <pc:sldLayoutMk cId="2678413213" sldId="2147483803"/>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4107548482" sldId="2147483804"/>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1100756403" sldId="2147483805"/>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1484390154" sldId="2147483806"/>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2687827268" sldId="2147483807"/>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900650505" sldId="2147483808"/>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2586548318" sldId="2147483809"/>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4060962491" sldId="2147483810"/>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771601360" sldId="2147483811"/>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2967283024" sldId="2147483812"/>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1531683779" sldId="2147483813"/>
          </pc:sldLayoutMkLst>
        </pc:sldLayoutChg>
        <pc:sldLayoutChg chg="del">
          <pc:chgData name="Lina Malagon" userId="8cf31f95-43a0-40b3-9f33-3a27da234d1c" providerId="ADAL" clId="{40559E40-E3E7-4283-A54C-4FAA775EEA9C}" dt="2023-04-24T18:10:28.762" v="495" actId="2696"/>
          <pc:sldLayoutMkLst>
            <pc:docMk/>
            <pc:sldMasterMk cId="524068822" sldId="2147483802"/>
            <pc:sldLayoutMk cId="2369247516" sldId="2147483814"/>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99A1D1-609E-45C2-823D-8AD9BA0465F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6DF19C4-03D5-49C6-B22C-91CD479E1C28}">
      <dgm:prSet/>
      <dgm:spPr/>
      <dgm:t>
        <a:bodyPr/>
        <a:lstStyle/>
        <a:p>
          <a:pPr>
            <a:lnSpc>
              <a:spcPct val="100000"/>
            </a:lnSpc>
          </a:pPr>
          <a:r>
            <a:rPr lang="en-GB"/>
            <a:t>International Laws</a:t>
          </a:r>
          <a:endParaRPr lang="en-US"/>
        </a:p>
      </dgm:t>
    </dgm:pt>
    <dgm:pt modelId="{FA1BB42E-694B-4C45-8658-FE6C0015051D}" type="parTrans" cxnId="{363C03B6-4525-49A1-B29D-FDB59E1A1ADB}">
      <dgm:prSet/>
      <dgm:spPr/>
      <dgm:t>
        <a:bodyPr/>
        <a:lstStyle/>
        <a:p>
          <a:endParaRPr lang="en-US"/>
        </a:p>
      </dgm:t>
    </dgm:pt>
    <dgm:pt modelId="{8A841BF4-24FA-40AE-B617-38A128D35606}" type="sibTrans" cxnId="{363C03B6-4525-49A1-B29D-FDB59E1A1ADB}">
      <dgm:prSet/>
      <dgm:spPr/>
      <dgm:t>
        <a:bodyPr/>
        <a:lstStyle/>
        <a:p>
          <a:endParaRPr lang="en-US"/>
        </a:p>
      </dgm:t>
    </dgm:pt>
    <dgm:pt modelId="{10E3750D-ED54-4FF1-919F-4D46C969F5C8}">
      <dgm:prSet/>
      <dgm:spPr/>
      <dgm:t>
        <a:bodyPr/>
        <a:lstStyle/>
        <a:p>
          <a:pPr>
            <a:lnSpc>
              <a:spcPct val="100000"/>
            </a:lnSpc>
          </a:pPr>
          <a:r>
            <a:rPr lang="en-GB"/>
            <a:t>Domestic Laws</a:t>
          </a:r>
          <a:endParaRPr lang="en-US"/>
        </a:p>
      </dgm:t>
    </dgm:pt>
    <dgm:pt modelId="{2219C83A-A33C-4685-AC98-41D0E2FDC66F}" type="parTrans" cxnId="{4E10EF8D-107A-44F6-925B-423046B9672F}">
      <dgm:prSet/>
      <dgm:spPr/>
      <dgm:t>
        <a:bodyPr/>
        <a:lstStyle/>
        <a:p>
          <a:endParaRPr lang="en-US"/>
        </a:p>
      </dgm:t>
    </dgm:pt>
    <dgm:pt modelId="{E1506782-A583-4B37-A4EF-9B345870689B}" type="sibTrans" cxnId="{4E10EF8D-107A-44F6-925B-423046B9672F}">
      <dgm:prSet/>
      <dgm:spPr/>
      <dgm:t>
        <a:bodyPr/>
        <a:lstStyle/>
        <a:p>
          <a:endParaRPr lang="en-US"/>
        </a:p>
      </dgm:t>
    </dgm:pt>
    <dgm:pt modelId="{68A3EE7C-3D04-4B0A-9C5C-8531D3B9C088}" type="pres">
      <dgm:prSet presAssocID="{9D99A1D1-609E-45C2-823D-8AD9BA0465FF}" presName="root" presStyleCnt="0">
        <dgm:presLayoutVars>
          <dgm:dir/>
          <dgm:resizeHandles val="exact"/>
        </dgm:presLayoutVars>
      </dgm:prSet>
      <dgm:spPr/>
    </dgm:pt>
    <dgm:pt modelId="{1D91D4B0-D906-4A17-ABDA-3EA40B78DBC8}" type="pres">
      <dgm:prSet presAssocID="{F6DF19C4-03D5-49C6-B22C-91CD479E1C28}" presName="compNode" presStyleCnt="0"/>
      <dgm:spPr/>
    </dgm:pt>
    <dgm:pt modelId="{6C706E3C-33E5-476D-AEDD-7432CF1DEE63}" type="pres">
      <dgm:prSet presAssocID="{F6DF19C4-03D5-49C6-B22C-91CD479E1C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arth Globe Americas"/>
        </a:ext>
      </dgm:extLst>
    </dgm:pt>
    <dgm:pt modelId="{193A6CB9-4908-4CCB-8406-BE29764B4757}" type="pres">
      <dgm:prSet presAssocID="{F6DF19C4-03D5-49C6-B22C-91CD479E1C28}" presName="spaceRect" presStyleCnt="0"/>
      <dgm:spPr/>
    </dgm:pt>
    <dgm:pt modelId="{36B69C60-4FC1-4A2E-A460-7789C203169F}" type="pres">
      <dgm:prSet presAssocID="{F6DF19C4-03D5-49C6-B22C-91CD479E1C28}" presName="textRect" presStyleLbl="revTx" presStyleIdx="0" presStyleCnt="2">
        <dgm:presLayoutVars>
          <dgm:chMax val="1"/>
          <dgm:chPref val="1"/>
        </dgm:presLayoutVars>
      </dgm:prSet>
      <dgm:spPr/>
    </dgm:pt>
    <dgm:pt modelId="{1DE33E92-B76A-43E0-B801-3D174055FD80}" type="pres">
      <dgm:prSet presAssocID="{8A841BF4-24FA-40AE-B617-38A128D35606}" presName="sibTrans" presStyleCnt="0"/>
      <dgm:spPr/>
    </dgm:pt>
    <dgm:pt modelId="{D3F70D47-091A-4190-B1B3-7391672DD59F}" type="pres">
      <dgm:prSet presAssocID="{10E3750D-ED54-4FF1-919F-4D46C969F5C8}" presName="compNode" presStyleCnt="0"/>
      <dgm:spPr/>
    </dgm:pt>
    <dgm:pt modelId="{5A9EAF13-992F-4F38-9A6C-497EA84EE49A}" type="pres">
      <dgm:prSet presAssocID="{10E3750D-ED54-4FF1-919F-4D46C969F5C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88171D1B-71CF-46CD-84CE-8F59DE2F2254}" type="pres">
      <dgm:prSet presAssocID="{10E3750D-ED54-4FF1-919F-4D46C969F5C8}" presName="spaceRect" presStyleCnt="0"/>
      <dgm:spPr/>
    </dgm:pt>
    <dgm:pt modelId="{53C352CC-B9A5-4A43-8332-AFAE2A5212E0}" type="pres">
      <dgm:prSet presAssocID="{10E3750D-ED54-4FF1-919F-4D46C969F5C8}" presName="textRect" presStyleLbl="revTx" presStyleIdx="1" presStyleCnt="2">
        <dgm:presLayoutVars>
          <dgm:chMax val="1"/>
          <dgm:chPref val="1"/>
        </dgm:presLayoutVars>
      </dgm:prSet>
      <dgm:spPr/>
    </dgm:pt>
  </dgm:ptLst>
  <dgm:cxnLst>
    <dgm:cxn modelId="{2F969A26-5962-474A-B5A4-83017F33DF1F}" type="presOf" srcId="{F6DF19C4-03D5-49C6-B22C-91CD479E1C28}" destId="{36B69C60-4FC1-4A2E-A460-7789C203169F}" srcOrd="0" destOrd="0" presId="urn:microsoft.com/office/officeart/2018/2/layout/IconLabelList"/>
    <dgm:cxn modelId="{1CCA343E-884D-41F4-BFDB-BAB5F71EA6B6}" type="presOf" srcId="{9D99A1D1-609E-45C2-823D-8AD9BA0465FF}" destId="{68A3EE7C-3D04-4B0A-9C5C-8531D3B9C088}" srcOrd="0" destOrd="0" presId="urn:microsoft.com/office/officeart/2018/2/layout/IconLabelList"/>
    <dgm:cxn modelId="{E0C41672-5CCA-4A29-B5B7-DB7BB6D15EBC}" type="presOf" srcId="{10E3750D-ED54-4FF1-919F-4D46C969F5C8}" destId="{53C352CC-B9A5-4A43-8332-AFAE2A5212E0}" srcOrd="0" destOrd="0" presId="urn:microsoft.com/office/officeart/2018/2/layout/IconLabelList"/>
    <dgm:cxn modelId="{4E10EF8D-107A-44F6-925B-423046B9672F}" srcId="{9D99A1D1-609E-45C2-823D-8AD9BA0465FF}" destId="{10E3750D-ED54-4FF1-919F-4D46C969F5C8}" srcOrd="1" destOrd="0" parTransId="{2219C83A-A33C-4685-AC98-41D0E2FDC66F}" sibTransId="{E1506782-A583-4B37-A4EF-9B345870689B}"/>
    <dgm:cxn modelId="{363C03B6-4525-49A1-B29D-FDB59E1A1ADB}" srcId="{9D99A1D1-609E-45C2-823D-8AD9BA0465FF}" destId="{F6DF19C4-03D5-49C6-B22C-91CD479E1C28}" srcOrd="0" destOrd="0" parTransId="{FA1BB42E-694B-4C45-8658-FE6C0015051D}" sibTransId="{8A841BF4-24FA-40AE-B617-38A128D35606}"/>
    <dgm:cxn modelId="{5EC2D603-F7F9-47CE-A405-4B93878D72F5}" type="presParOf" srcId="{68A3EE7C-3D04-4B0A-9C5C-8531D3B9C088}" destId="{1D91D4B0-D906-4A17-ABDA-3EA40B78DBC8}" srcOrd="0" destOrd="0" presId="urn:microsoft.com/office/officeart/2018/2/layout/IconLabelList"/>
    <dgm:cxn modelId="{84D6542A-BF04-4D06-A1D0-36D21FB7E7CB}" type="presParOf" srcId="{1D91D4B0-D906-4A17-ABDA-3EA40B78DBC8}" destId="{6C706E3C-33E5-476D-AEDD-7432CF1DEE63}" srcOrd="0" destOrd="0" presId="urn:microsoft.com/office/officeart/2018/2/layout/IconLabelList"/>
    <dgm:cxn modelId="{964B2105-02BE-44BD-BD98-2C2CF300A25A}" type="presParOf" srcId="{1D91D4B0-D906-4A17-ABDA-3EA40B78DBC8}" destId="{193A6CB9-4908-4CCB-8406-BE29764B4757}" srcOrd="1" destOrd="0" presId="urn:microsoft.com/office/officeart/2018/2/layout/IconLabelList"/>
    <dgm:cxn modelId="{F1AA2814-1BE4-452D-A820-4AABC1000CEC}" type="presParOf" srcId="{1D91D4B0-D906-4A17-ABDA-3EA40B78DBC8}" destId="{36B69C60-4FC1-4A2E-A460-7789C203169F}" srcOrd="2" destOrd="0" presId="urn:microsoft.com/office/officeart/2018/2/layout/IconLabelList"/>
    <dgm:cxn modelId="{FF2B2738-F5AF-4437-835F-FB9AFD900476}" type="presParOf" srcId="{68A3EE7C-3D04-4B0A-9C5C-8531D3B9C088}" destId="{1DE33E92-B76A-43E0-B801-3D174055FD80}" srcOrd="1" destOrd="0" presId="urn:microsoft.com/office/officeart/2018/2/layout/IconLabelList"/>
    <dgm:cxn modelId="{506A77A0-D4A8-4032-80D3-E22FA9E02B7D}" type="presParOf" srcId="{68A3EE7C-3D04-4B0A-9C5C-8531D3B9C088}" destId="{D3F70D47-091A-4190-B1B3-7391672DD59F}" srcOrd="2" destOrd="0" presId="urn:microsoft.com/office/officeart/2018/2/layout/IconLabelList"/>
    <dgm:cxn modelId="{8D414C76-6529-4984-A645-E5BB2B138CF0}" type="presParOf" srcId="{D3F70D47-091A-4190-B1B3-7391672DD59F}" destId="{5A9EAF13-992F-4F38-9A6C-497EA84EE49A}" srcOrd="0" destOrd="0" presId="urn:microsoft.com/office/officeart/2018/2/layout/IconLabelList"/>
    <dgm:cxn modelId="{88CAA963-3EC5-4F16-B2DD-870E81C22CC5}" type="presParOf" srcId="{D3F70D47-091A-4190-B1B3-7391672DD59F}" destId="{88171D1B-71CF-46CD-84CE-8F59DE2F2254}" srcOrd="1" destOrd="0" presId="urn:microsoft.com/office/officeart/2018/2/layout/IconLabelList"/>
    <dgm:cxn modelId="{81A9EF68-0B66-4575-972A-69CFCEA4515C}" type="presParOf" srcId="{D3F70D47-091A-4190-B1B3-7391672DD59F}" destId="{53C352CC-B9A5-4A43-8332-AFAE2A5212E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06E3C-33E5-476D-AEDD-7432CF1DEE63}">
      <dsp:nvSpPr>
        <dsp:cNvPr id="0" name=""/>
        <dsp:cNvSpPr/>
      </dsp:nvSpPr>
      <dsp:spPr>
        <a:xfrm>
          <a:off x="1189968" y="38198"/>
          <a:ext cx="1873125" cy="187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B69C60-4FC1-4A2E-A460-7789C203169F}">
      <dsp:nvSpPr>
        <dsp:cNvPr id="0" name=""/>
        <dsp:cNvSpPr/>
      </dsp:nvSpPr>
      <dsp:spPr>
        <a:xfrm>
          <a:off x="45281" y="2369049"/>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100000"/>
            </a:lnSpc>
            <a:spcBef>
              <a:spcPct val="0"/>
            </a:spcBef>
            <a:spcAft>
              <a:spcPct val="35000"/>
            </a:spcAft>
            <a:buNone/>
          </a:pPr>
          <a:r>
            <a:rPr lang="en-GB" sz="3900" kern="1200"/>
            <a:t>International Laws</a:t>
          </a:r>
          <a:endParaRPr lang="en-US" sz="3900" kern="1200"/>
        </a:p>
      </dsp:txBody>
      <dsp:txXfrm>
        <a:off x="45281" y="2369049"/>
        <a:ext cx="4162500" cy="720000"/>
      </dsp:txXfrm>
    </dsp:sp>
    <dsp:sp modelId="{5A9EAF13-992F-4F38-9A6C-497EA84EE49A}">
      <dsp:nvSpPr>
        <dsp:cNvPr id="0" name=""/>
        <dsp:cNvSpPr/>
      </dsp:nvSpPr>
      <dsp:spPr>
        <a:xfrm>
          <a:off x="6080906" y="38198"/>
          <a:ext cx="1873125" cy="187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352CC-B9A5-4A43-8332-AFAE2A5212E0}">
      <dsp:nvSpPr>
        <dsp:cNvPr id="0" name=""/>
        <dsp:cNvSpPr/>
      </dsp:nvSpPr>
      <dsp:spPr>
        <a:xfrm>
          <a:off x="4936218" y="2369049"/>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100000"/>
            </a:lnSpc>
            <a:spcBef>
              <a:spcPct val="0"/>
            </a:spcBef>
            <a:spcAft>
              <a:spcPct val="35000"/>
            </a:spcAft>
            <a:buNone/>
          </a:pPr>
          <a:r>
            <a:rPr lang="en-GB" sz="3900" kern="1200"/>
            <a:t>Domestic Laws</a:t>
          </a:r>
          <a:endParaRPr lang="en-US" sz="3900" kern="1200"/>
        </a:p>
      </dsp:txBody>
      <dsp:txXfrm>
        <a:off x="4936218" y="2369049"/>
        <a:ext cx="41625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EF01F-92DE-4B4B-878A-CD3B38EEA6B8}" type="datetimeFigureOut">
              <a:rPr lang="en-GB" smtClean="0"/>
              <a:t>24/04/2023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B48AA2-9804-428E-A4E5-85C6E2B6549E}" type="slidenum">
              <a:rPr lang="en-GB" smtClean="0"/>
              <a:t>‹#›</a:t>
            </a:fld>
            <a:endParaRPr lang="en-GB"/>
          </a:p>
        </p:txBody>
      </p:sp>
    </p:spTree>
    <p:extLst>
      <p:ext uri="{BB962C8B-B14F-4D97-AF65-F5344CB8AC3E}">
        <p14:creationId xmlns:p14="http://schemas.microsoft.com/office/powerpoint/2010/main" val="1950931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4/24/2023</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663510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4/24/2023</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81525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4/24/2023</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865128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4/24/2023</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2551717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4/24/2023</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436091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4/24/2023</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607833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4/24/2023</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058071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4/24/2023</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77256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4/24/2023</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922800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4/24/2023</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234211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4/24/2023</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0982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AB00D-5EA4-E639-B815-56E73C653D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4CB62C-D5F1-3E0C-2C98-9A1287F668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B4BFAC-4649-A268-7959-6F8135144995}"/>
              </a:ext>
            </a:extLst>
          </p:cNvPr>
          <p:cNvSpPr>
            <a:spLocks noGrp="1"/>
          </p:cNvSpPr>
          <p:nvPr>
            <p:ph type="dt" sz="half" idx="10"/>
          </p:nvPr>
        </p:nvSpPr>
        <p:spPr/>
        <p:txBody>
          <a:bodyPr/>
          <a:lstStyle/>
          <a:p>
            <a:fld id="{A0569743-358C-4F2A-9B5C-61D385C2A5B3}" type="datetimeFigureOut">
              <a:rPr lang="en-GB" smtClean="0"/>
              <a:t>24/04/2023</a:t>
            </a:fld>
            <a:endParaRPr lang="en-GB"/>
          </a:p>
        </p:txBody>
      </p:sp>
      <p:sp>
        <p:nvSpPr>
          <p:cNvPr id="5" name="Footer Placeholder 4">
            <a:extLst>
              <a:ext uri="{FF2B5EF4-FFF2-40B4-BE49-F238E27FC236}">
                <a16:creationId xmlns:a16="http://schemas.microsoft.com/office/drawing/2014/main" id="{02EBAF33-DB91-B6C9-17CD-E87EB02241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E4AB83-948E-AD57-4305-784AE112143D}"/>
              </a:ext>
            </a:extLst>
          </p:cNvPr>
          <p:cNvSpPr>
            <a:spLocks noGrp="1"/>
          </p:cNvSpPr>
          <p:nvPr>
            <p:ph type="sldNum" sz="quarter" idx="12"/>
          </p:nvPr>
        </p:nvSpPr>
        <p:spPr/>
        <p:txBody>
          <a:bodyPr/>
          <a:lstStyle/>
          <a:p>
            <a:fld id="{8CCD23D0-D6AC-413F-A9E2-F3B50FB12893}" type="slidenum">
              <a:rPr lang="en-GB" smtClean="0"/>
              <a:t>‹#›</a:t>
            </a:fld>
            <a:endParaRPr lang="en-GB"/>
          </a:p>
        </p:txBody>
      </p:sp>
    </p:spTree>
    <p:extLst>
      <p:ext uri="{BB962C8B-B14F-4D97-AF65-F5344CB8AC3E}">
        <p14:creationId xmlns:p14="http://schemas.microsoft.com/office/powerpoint/2010/main" val="2340779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4/24/2023</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62549018"/>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05C178-BB43-BFFB-122A-90163BC6C5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DFD8DF-FEA7-010C-2CBA-2916E27F32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AC92D-CA4B-A093-764A-8FC1FB26A9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569743-358C-4F2A-9B5C-61D385C2A5B3}" type="datetimeFigureOut">
              <a:rPr lang="en-GB" smtClean="0"/>
              <a:t>24/04/2023</a:t>
            </a:fld>
            <a:endParaRPr lang="en-GB"/>
          </a:p>
        </p:txBody>
      </p:sp>
      <p:sp>
        <p:nvSpPr>
          <p:cNvPr id="5" name="Footer Placeholder 4">
            <a:extLst>
              <a:ext uri="{FF2B5EF4-FFF2-40B4-BE49-F238E27FC236}">
                <a16:creationId xmlns:a16="http://schemas.microsoft.com/office/drawing/2014/main" id="{BE087044-0038-C76D-793A-E07B335480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138B47-2F25-AE3A-3F5E-61E96DC8F2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CD23D0-D6AC-413F-A9E2-F3B50FB12893}" type="slidenum">
              <a:rPr lang="en-GB" smtClean="0"/>
              <a:t>‹#›</a:t>
            </a:fld>
            <a:endParaRPr lang="en-GB"/>
          </a:p>
        </p:txBody>
      </p:sp>
    </p:spTree>
    <p:extLst>
      <p:ext uri="{BB962C8B-B14F-4D97-AF65-F5344CB8AC3E}">
        <p14:creationId xmlns:p14="http://schemas.microsoft.com/office/powerpoint/2010/main" val="2646007108"/>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59">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31F01-6241-6212-AB25-2E98936DCDCF}"/>
              </a:ext>
            </a:extLst>
          </p:cNvPr>
          <p:cNvSpPr>
            <a:spLocks noGrp="1"/>
          </p:cNvSpPr>
          <p:nvPr>
            <p:ph type="ctrTitle"/>
          </p:nvPr>
        </p:nvSpPr>
        <p:spPr>
          <a:xfrm>
            <a:off x="762000" y="743804"/>
            <a:ext cx="4102609" cy="3793482"/>
          </a:xfrm>
        </p:spPr>
        <p:txBody>
          <a:bodyPr anchor="ctr">
            <a:normAutofit/>
          </a:bodyPr>
          <a:lstStyle/>
          <a:p>
            <a:pPr algn="l"/>
            <a:r>
              <a:rPr lang="en-GB" sz="5600" dirty="0"/>
              <a:t>MEDIATION</a:t>
            </a:r>
          </a:p>
        </p:txBody>
      </p:sp>
      <p:sp>
        <p:nvSpPr>
          <p:cNvPr id="3" name="Subtitle 2">
            <a:extLst>
              <a:ext uri="{FF2B5EF4-FFF2-40B4-BE49-F238E27FC236}">
                <a16:creationId xmlns:a16="http://schemas.microsoft.com/office/drawing/2014/main" id="{4A9693F2-7D93-6E2D-8964-6493F1A5D7EA}"/>
              </a:ext>
            </a:extLst>
          </p:cNvPr>
          <p:cNvSpPr>
            <a:spLocks noGrp="1"/>
          </p:cNvSpPr>
          <p:nvPr>
            <p:ph type="subTitle" idx="1"/>
          </p:nvPr>
        </p:nvSpPr>
        <p:spPr>
          <a:xfrm>
            <a:off x="762000" y="4691564"/>
            <a:ext cx="4102609" cy="1422631"/>
          </a:xfrm>
        </p:spPr>
        <p:txBody>
          <a:bodyPr>
            <a:normAutofit/>
          </a:bodyPr>
          <a:lstStyle/>
          <a:p>
            <a:pPr algn="l"/>
            <a:r>
              <a:rPr lang="en-GB" dirty="0"/>
              <a:t>Dr Lina Malagon</a:t>
            </a:r>
          </a:p>
        </p:txBody>
      </p:sp>
      <p:pic>
        <p:nvPicPr>
          <p:cNvPr id="4" name="Picture 3" descr="Isolated twigs and flowers on a white surface">
            <a:extLst>
              <a:ext uri="{FF2B5EF4-FFF2-40B4-BE49-F238E27FC236}">
                <a16:creationId xmlns:a16="http://schemas.microsoft.com/office/drawing/2014/main" id="{32DF70F3-2671-016E-D765-71929029331E}"/>
              </a:ext>
            </a:extLst>
          </p:cNvPr>
          <p:cNvPicPr>
            <a:picLocks noChangeAspect="1"/>
          </p:cNvPicPr>
          <p:nvPr/>
        </p:nvPicPr>
        <p:blipFill rotWithShape="1">
          <a:blip r:embed="rId2"/>
          <a:srcRect l="15202" r="15204" b="2"/>
          <a:stretch/>
        </p:blipFill>
        <p:spPr>
          <a:xfrm>
            <a:off x="5349241" y="10"/>
            <a:ext cx="6842759" cy="6857990"/>
          </a:xfrm>
          <a:prstGeom prst="rect">
            <a:avLst/>
          </a:prstGeom>
        </p:spPr>
      </p:pic>
    </p:spTree>
    <p:extLst>
      <p:ext uri="{BB962C8B-B14F-4D97-AF65-F5344CB8AC3E}">
        <p14:creationId xmlns:p14="http://schemas.microsoft.com/office/powerpoint/2010/main" val="2083933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5114B-3754-8F32-98E7-78B913CF48B2}"/>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DDB5B028-DC1D-9222-0414-B0F2E8F37DE7}"/>
              </a:ext>
            </a:extLst>
          </p:cNvPr>
          <p:cNvSpPr>
            <a:spLocks noGrp="1"/>
          </p:cNvSpPr>
          <p:nvPr>
            <p:ph idx="1"/>
          </p:nvPr>
        </p:nvSpPr>
        <p:spPr>
          <a:xfrm>
            <a:off x="1517904" y="2575420"/>
            <a:ext cx="9144000" cy="3523628"/>
          </a:xfrm>
        </p:spPr>
        <p:txBody>
          <a:bodyPr>
            <a:normAutofit fontScale="92500" lnSpcReduction="20000"/>
          </a:bodyPr>
          <a:lstStyle/>
          <a:p>
            <a:pPr marL="0" indent="0">
              <a:buNone/>
            </a:pPr>
            <a:r>
              <a:rPr lang="en-GB" dirty="0"/>
              <a:t>“Mediation is a way of promoting a qualitative transformation of human interaction” (Bush R.A., y Folger J.P, 1996)</a:t>
            </a:r>
          </a:p>
          <a:p>
            <a:pPr marL="0" indent="0">
              <a:buNone/>
            </a:pPr>
            <a:r>
              <a:rPr lang="en-GB" dirty="0"/>
              <a:t>“Mediation is the intervention of a facilitator of communication and negotiation in the resolution of a conflict between parties. It is a negotiation that is assisted by a person that facilitates understanding between the parties (Rubin, 1981). “</a:t>
            </a:r>
          </a:p>
          <a:p>
            <a:pPr marL="0" indent="0">
              <a:buNone/>
            </a:pPr>
            <a:r>
              <a:rPr lang="en-GB" dirty="0"/>
              <a:t>“Mediation is a process whereby a third party assists two or more parties, with their consent, to prevent, manage or resolve a conflict by helping them to develop mutually acceptable agreements.” (UN, 2012)</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43048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0EAB3-B3B9-07BE-DB0D-653D66A97B16}"/>
              </a:ext>
            </a:extLst>
          </p:cNvPr>
          <p:cNvSpPr>
            <a:spLocks noGrp="1"/>
          </p:cNvSpPr>
          <p:nvPr>
            <p:ph type="title"/>
          </p:nvPr>
        </p:nvSpPr>
        <p:spPr/>
        <p:txBody>
          <a:bodyPr/>
          <a:lstStyle/>
          <a:p>
            <a:r>
              <a:rPr lang="en-GB" dirty="0"/>
              <a:t>Circular Narrative Model and </a:t>
            </a:r>
            <a:r>
              <a:rPr lang="en-GB" dirty="0" err="1"/>
              <a:t>positivisation</a:t>
            </a:r>
            <a:r>
              <a:rPr lang="en-GB" dirty="0"/>
              <a:t> of language</a:t>
            </a:r>
          </a:p>
        </p:txBody>
      </p:sp>
      <p:sp>
        <p:nvSpPr>
          <p:cNvPr id="3" name="Content Placeholder 2">
            <a:extLst>
              <a:ext uri="{FF2B5EF4-FFF2-40B4-BE49-F238E27FC236}">
                <a16:creationId xmlns:a16="http://schemas.microsoft.com/office/drawing/2014/main" id="{C5C94EEB-28CE-CF6A-6D9E-ACD969F68EBB}"/>
              </a:ext>
            </a:extLst>
          </p:cNvPr>
          <p:cNvSpPr>
            <a:spLocks noGrp="1"/>
          </p:cNvSpPr>
          <p:nvPr>
            <p:ph idx="1"/>
          </p:nvPr>
        </p:nvSpPr>
        <p:spPr/>
        <p:txBody>
          <a:bodyPr>
            <a:normAutofit lnSpcReduction="10000"/>
          </a:bodyPr>
          <a:lstStyle/>
          <a:p>
            <a:r>
              <a:rPr lang="en-GB" dirty="0"/>
              <a:t> The mediator’s primary focus is preventing the escalation of anger and conflict, and creating a space for dialogue rather solving a dispute in particular. </a:t>
            </a:r>
          </a:p>
          <a:p>
            <a:r>
              <a:rPr lang="en-GB" dirty="0"/>
              <a:t>A key principle is that tensions should be reduced before returning to the point of the negotiation.</a:t>
            </a:r>
          </a:p>
          <a:p>
            <a:r>
              <a:rPr lang="en-GB"/>
              <a:t>The mediator addresses a dialogue based on interests rather than positions.</a:t>
            </a:r>
            <a:endParaRPr lang="en-GB" dirty="0"/>
          </a:p>
          <a:p>
            <a:endParaRPr lang="en-GB" dirty="0"/>
          </a:p>
        </p:txBody>
      </p:sp>
    </p:spTree>
    <p:extLst>
      <p:ext uri="{BB962C8B-B14F-4D97-AF65-F5344CB8AC3E}">
        <p14:creationId xmlns:p14="http://schemas.microsoft.com/office/powerpoint/2010/main" val="2680864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9EFC2-D320-58F5-8126-93806C56A249}"/>
              </a:ext>
            </a:extLst>
          </p:cNvPr>
          <p:cNvSpPr>
            <a:spLocks noGrp="1"/>
          </p:cNvSpPr>
          <p:nvPr>
            <p:ph type="title"/>
          </p:nvPr>
        </p:nvSpPr>
        <p:spPr>
          <a:xfrm>
            <a:off x="5431940" y="1517650"/>
            <a:ext cx="5998059" cy="1344613"/>
          </a:xfrm>
        </p:spPr>
        <p:txBody>
          <a:bodyPr>
            <a:normAutofit/>
          </a:bodyPr>
          <a:lstStyle/>
          <a:p>
            <a:r>
              <a:rPr lang="en-GB" dirty="0"/>
              <a:t>Characteristics of a Mediator</a:t>
            </a:r>
          </a:p>
        </p:txBody>
      </p:sp>
      <p:pic>
        <p:nvPicPr>
          <p:cNvPr id="4" name="Picture 3" descr="A group of people sitting in chairs&#10;&#10;Description automatically generated with medium confidence">
            <a:extLst>
              <a:ext uri="{FF2B5EF4-FFF2-40B4-BE49-F238E27FC236}">
                <a16:creationId xmlns:a16="http://schemas.microsoft.com/office/drawing/2014/main" id="{C0BEDFFF-7EE9-0AEC-D44A-D839B1FA9C52}"/>
              </a:ext>
            </a:extLst>
          </p:cNvPr>
          <p:cNvPicPr>
            <a:picLocks noChangeAspect="1"/>
          </p:cNvPicPr>
          <p:nvPr/>
        </p:nvPicPr>
        <p:blipFill>
          <a:blip r:embed="rId2"/>
          <a:stretch>
            <a:fillRect/>
          </a:stretch>
        </p:blipFill>
        <p:spPr>
          <a:xfrm>
            <a:off x="585873" y="2162803"/>
            <a:ext cx="4550099" cy="3455008"/>
          </a:xfrm>
          <a:prstGeom prst="rect">
            <a:avLst/>
          </a:prstGeom>
        </p:spPr>
      </p:pic>
      <p:sp>
        <p:nvSpPr>
          <p:cNvPr id="3" name="Content Placeholder 2">
            <a:extLst>
              <a:ext uri="{FF2B5EF4-FFF2-40B4-BE49-F238E27FC236}">
                <a16:creationId xmlns:a16="http://schemas.microsoft.com/office/drawing/2014/main" id="{5F727619-1132-106D-311D-8D7A8DBA7F4B}"/>
              </a:ext>
            </a:extLst>
          </p:cNvPr>
          <p:cNvSpPr>
            <a:spLocks noGrp="1"/>
          </p:cNvSpPr>
          <p:nvPr>
            <p:ph idx="1"/>
          </p:nvPr>
        </p:nvSpPr>
        <p:spPr>
          <a:xfrm>
            <a:off x="5431940" y="2970213"/>
            <a:ext cx="5998059" cy="3125787"/>
          </a:xfrm>
        </p:spPr>
        <p:txBody>
          <a:bodyPr>
            <a:normAutofit/>
          </a:bodyPr>
          <a:lstStyle/>
          <a:p>
            <a:pPr>
              <a:lnSpc>
                <a:spcPct val="95000"/>
              </a:lnSpc>
            </a:pPr>
            <a:r>
              <a:rPr lang="en-GB" sz="2000"/>
              <a:t>Promotes exchange through listening and dialogue, engenders a spirit of collaboration </a:t>
            </a:r>
          </a:p>
          <a:p>
            <a:pPr>
              <a:lnSpc>
                <a:spcPct val="95000"/>
              </a:lnSpc>
            </a:pPr>
            <a:r>
              <a:rPr lang="en-GB" sz="2000"/>
              <a:t>Ensures that negotiating parties have sufficient knowledge, information and skills to negotiate with confidence and broadens the process to include relevant stakeholders from different segments of a society, when relevant. </a:t>
            </a:r>
          </a:p>
          <a:p>
            <a:pPr>
              <a:lnSpc>
                <a:spcPct val="95000"/>
              </a:lnSpc>
            </a:pPr>
            <a:r>
              <a:rPr lang="en-GB" sz="2000"/>
              <a:t>Must be well informed, patient, balanced in their approach and discreet.</a:t>
            </a:r>
          </a:p>
        </p:txBody>
      </p:sp>
    </p:spTree>
    <p:extLst>
      <p:ext uri="{BB962C8B-B14F-4D97-AF65-F5344CB8AC3E}">
        <p14:creationId xmlns:p14="http://schemas.microsoft.com/office/powerpoint/2010/main" val="3570190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F03E1-B7E3-B695-1673-7AED8FE02EDB}"/>
              </a:ext>
            </a:extLst>
          </p:cNvPr>
          <p:cNvSpPr>
            <a:spLocks noGrp="1"/>
          </p:cNvSpPr>
          <p:nvPr>
            <p:ph type="title"/>
          </p:nvPr>
        </p:nvSpPr>
        <p:spPr/>
        <p:txBody>
          <a:bodyPr/>
          <a:lstStyle/>
          <a:p>
            <a:r>
              <a:rPr lang="en-GB" dirty="0"/>
              <a:t>Pre-conditions for a mediation</a:t>
            </a:r>
          </a:p>
        </p:txBody>
      </p:sp>
      <p:sp>
        <p:nvSpPr>
          <p:cNvPr id="3" name="Content Placeholder 2">
            <a:extLst>
              <a:ext uri="{FF2B5EF4-FFF2-40B4-BE49-F238E27FC236}">
                <a16:creationId xmlns:a16="http://schemas.microsoft.com/office/drawing/2014/main" id="{BAF6F12E-AB92-F525-C35D-BC76CA2710FD}"/>
              </a:ext>
            </a:extLst>
          </p:cNvPr>
          <p:cNvSpPr>
            <a:spLocks noGrp="1"/>
          </p:cNvSpPr>
          <p:nvPr>
            <p:ph idx="1"/>
          </p:nvPr>
        </p:nvSpPr>
        <p:spPr/>
        <p:txBody>
          <a:bodyPr/>
          <a:lstStyle/>
          <a:p>
            <a:r>
              <a:rPr lang="en-GB" dirty="0"/>
              <a:t>The main conflict parties must be open to trying to negotiate a settlement. </a:t>
            </a:r>
          </a:p>
          <a:p>
            <a:r>
              <a:rPr lang="en-GB" dirty="0"/>
              <a:t>A mediator must be accepted, credible and well supported. </a:t>
            </a:r>
          </a:p>
          <a:p>
            <a:r>
              <a:rPr lang="en-GB" dirty="0"/>
              <a:t>There must be general consensus at the regional and international levels to support the process.</a:t>
            </a:r>
          </a:p>
        </p:txBody>
      </p:sp>
    </p:spTree>
    <p:extLst>
      <p:ext uri="{BB962C8B-B14F-4D97-AF65-F5344CB8AC3E}">
        <p14:creationId xmlns:p14="http://schemas.microsoft.com/office/powerpoint/2010/main" val="3367098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32CCC-DED5-AEB8-AD08-FD00EECC0527}"/>
              </a:ext>
            </a:extLst>
          </p:cNvPr>
          <p:cNvSpPr>
            <a:spLocks noGrp="1"/>
          </p:cNvSpPr>
          <p:nvPr>
            <p:ph type="title"/>
          </p:nvPr>
        </p:nvSpPr>
        <p:spPr/>
        <p:txBody>
          <a:bodyPr/>
          <a:lstStyle/>
          <a:p>
            <a:r>
              <a:rPr lang="en-GB" dirty="0"/>
              <a:t> Key mediation fundamentals: Preparedness</a:t>
            </a:r>
          </a:p>
        </p:txBody>
      </p:sp>
      <p:sp>
        <p:nvSpPr>
          <p:cNvPr id="3" name="Content Placeholder 2">
            <a:extLst>
              <a:ext uri="{FF2B5EF4-FFF2-40B4-BE49-F238E27FC236}">
                <a16:creationId xmlns:a16="http://schemas.microsoft.com/office/drawing/2014/main" id="{10E8FD28-786A-78CC-E309-52F57F4ED078}"/>
              </a:ext>
            </a:extLst>
          </p:cNvPr>
          <p:cNvSpPr>
            <a:spLocks noGrp="1"/>
          </p:cNvSpPr>
          <p:nvPr>
            <p:ph idx="1"/>
          </p:nvPr>
        </p:nvSpPr>
        <p:spPr/>
        <p:txBody>
          <a:bodyPr/>
          <a:lstStyle/>
          <a:p>
            <a:r>
              <a:rPr lang="en-GB" dirty="0"/>
              <a:t>Individual knowledge and skills of a mediator with a cohesive team of specialists </a:t>
            </a:r>
          </a:p>
          <a:p>
            <a:r>
              <a:rPr lang="en-GB" dirty="0"/>
              <a:t>Political, financial and administrative support.</a:t>
            </a:r>
          </a:p>
          <a:p>
            <a:r>
              <a:rPr lang="en-GB" dirty="0"/>
              <a:t>Development of strategies for different phases (pre-negotiations, negotiations and implementation).</a:t>
            </a:r>
          </a:p>
          <a:p>
            <a:r>
              <a:rPr lang="en-GB" dirty="0"/>
              <a:t>Examination mediation initiatives.</a:t>
            </a:r>
          </a:p>
          <a:p>
            <a:endParaRPr lang="en-GB" dirty="0"/>
          </a:p>
          <a:p>
            <a:endParaRPr lang="en-GB" dirty="0"/>
          </a:p>
          <a:p>
            <a:endParaRPr lang="en-GB" dirty="0"/>
          </a:p>
        </p:txBody>
      </p:sp>
    </p:spTree>
    <p:extLst>
      <p:ext uri="{BB962C8B-B14F-4D97-AF65-F5344CB8AC3E}">
        <p14:creationId xmlns:p14="http://schemas.microsoft.com/office/powerpoint/2010/main" val="1821999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395C3-5335-573C-90A7-F0F5401ED110}"/>
              </a:ext>
            </a:extLst>
          </p:cNvPr>
          <p:cNvSpPr>
            <a:spLocks noGrp="1"/>
          </p:cNvSpPr>
          <p:nvPr>
            <p:ph type="title"/>
          </p:nvPr>
        </p:nvSpPr>
        <p:spPr/>
        <p:txBody>
          <a:bodyPr/>
          <a:lstStyle/>
          <a:p>
            <a:r>
              <a:rPr lang="en-GB" dirty="0"/>
              <a:t>Consent</a:t>
            </a:r>
          </a:p>
        </p:txBody>
      </p:sp>
      <p:sp>
        <p:nvSpPr>
          <p:cNvPr id="3" name="Content Placeholder 2">
            <a:extLst>
              <a:ext uri="{FF2B5EF4-FFF2-40B4-BE49-F238E27FC236}">
                <a16:creationId xmlns:a16="http://schemas.microsoft.com/office/drawing/2014/main" id="{A1087A78-8FF1-57C8-6A58-9FF3B7EDE3EC}"/>
              </a:ext>
            </a:extLst>
          </p:cNvPr>
          <p:cNvSpPr>
            <a:spLocks noGrp="1"/>
          </p:cNvSpPr>
          <p:nvPr>
            <p:ph idx="1"/>
          </p:nvPr>
        </p:nvSpPr>
        <p:spPr/>
        <p:txBody>
          <a:bodyPr>
            <a:normAutofit fontScale="77500" lnSpcReduction="20000"/>
          </a:bodyPr>
          <a:lstStyle/>
          <a:p>
            <a:pPr marL="0" indent="0">
              <a:buNone/>
            </a:pPr>
            <a:r>
              <a:rPr lang="en-GB" dirty="0"/>
              <a:t>A range of issues can affect whether conflict parties consent to mediation:</a:t>
            </a:r>
          </a:p>
          <a:p>
            <a:r>
              <a:rPr lang="en-GB" dirty="0"/>
              <a:t>The integrity of the mediation process, security and confidentiality are important elements in cultivating the consent of the parties, along with the acceptability of the mediator and the mediating entity. </a:t>
            </a:r>
          </a:p>
          <a:p>
            <a:r>
              <a:rPr lang="en-GB" dirty="0"/>
              <a:t>However, the </a:t>
            </a:r>
            <a:r>
              <a:rPr lang="en-GB" b="1" dirty="0"/>
              <a:t>dynamics of the conflict </a:t>
            </a:r>
            <a:r>
              <a:rPr lang="en-GB" dirty="0"/>
              <a:t>are a determining factor, and whether parties consent to mediation may be shaped by an interest to achieve political goals through military means, by political, ideological or psychological considerations, or by the actions of external players.</a:t>
            </a:r>
          </a:p>
        </p:txBody>
      </p:sp>
    </p:spTree>
    <p:extLst>
      <p:ext uri="{BB962C8B-B14F-4D97-AF65-F5344CB8AC3E}">
        <p14:creationId xmlns:p14="http://schemas.microsoft.com/office/powerpoint/2010/main" val="3432737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C2895-AF41-75CC-D59A-79EFFF174C5D}"/>
              </a:ext>
            </a:extLst>
          </p:cNvPr>
          <p:cNvSpPr>
            <a:spLocks noGrp="1"/>
          </p:cNvSpPr>
          <p:nvPr>
            <p:ph type="title"/>
          </p:nvPr>
        </p:nvSpPr>
        <p:spPr/>
        <p:txBody>
          <a:bodyPr/>
          <a:lstStyle/>
          <a:p>
            <a:r>
              <a:rPr lang="en-GB" dirty="0"/>
              <a:t>Impartiality</a:t>
            </a:r>
          </a:p>
        </p:txBody>
      </p:sp>
      <p:sp>
        <p:nvSpPr>
          <p:cNvPr id="3" name="Content Placeholder 2">
            <a:extLst>
              <a:ext uri="{FF2B5EF4-FFF2-40B4-BE49-F238E27FC236}">
                <a16:creationId xmlns:a16="http://schemas.microsoft.com/office/drawing/2014/main" id="{FF20CF12-CB3C-4022-30B4-7F192DEDAE21}"/>
              </a:ext>
            </a:extLst>
          </p:cNvPr>
          <p:cNvSpPr>
            <a:spLocks noGrp="1"/>
          </p:cNvSpPr>
          <p:nvPr>
            <p:ph idx="1"/>
          </p:nvPr>
        </p:nvSpPr>
        <p:spPr/>
        <p:txBody>
          <a:bodyPr>
            <a:normAutofit lnSpcReduction="10000"/>
          </a:bodyPr>
          <a:lstStyle/>
          <a:p>
            <a:r>
              <a:rPr lang="en-GB" dirty="0"/>
              <a:t>If a mediation process is perceived to be biased, this can undermine meaningful progress to resolve the conflict.</a:t>
            </a:r>
          </a:p>
          <a:p>
            <a:r>
              <a:rPr lang="en-GB" dirty="0"/>
              <a:t>Treats all actors fairly </a:t>
            </a:r>
          </a:p>
          <a:p>
            <a:r>
              <a:rPr lang="en-GB" dirty="0"/>
              <a:t> Should not have a material interest in the outcome.</a:t>
            </a:r>
          </a:p>
          <a:p>
            <a:r>
              <a:rPr lang="en-GB" dirty="0"/>
              <a:t>Impartiality is not synonymous with neutrality. For example if the mediator is mandated to uphold HR, may need to make them explicitly known to the parties.</a:t>
            </a:r>
          </a:p>
        </p:txBody>
      </p:sp>
    </p:spTree>
    <p:extLst>
      <p:ext uri="{BB962C8B-B14F-4D97-AF65-F5344CB8AC3E}">
        <p14:creationId xmlns:p14="http://schemas.microsoft.com/office/powerpoint/2010/main" val="1357353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2E308-0B6E-D51F-D8D0-968AB54161F8}"/>
              </a:ext>
            </a:extLst>
          </p:cNvPr>
          <p:cNvSpPr>
            <a:spLocks noGrp="1"/>
          </p:cNvSpPr>
          <p:nvPr>
            <p:ph type="title"/>
          </p:nvPr>
        </p:nvSpPr>
        <p:spPr/>
        <p:txBody>
          <a:bodyPr/>
          <a:lstStyle/>
          <a:p>
            <a:r>
              <a:rPr lang="en-GB" dirty="0"/>
              <a:t>Inclusivity</a:t>
            </a:r>
          </a:p>
        </p:txBody>
      </p:sp>
      <p:sp>
        <p:nvSpPr>
          <p:cNvPr id="3" name="Content Placeholder 2">
            <a:extLst>
              <a:ext uri="{FF2B5EF4-FFF2-40B4-BE49-F238E27FC236}">
                <a16:creationId xmlns:a16="http://schemas.microsoft.com/office/drawing/2014/main" id="{79E6664C-8C67-F9F4-D18A-C1337F155485}"/>
              </a:ext>
            </a:extLst>
          </p:cNvPr>
          <p:cNvSpPr>
            <a:spLocks noGrp="1"/>
          </p:cNvSpPr>
          <p:nvPr>
            <p:ph idx="1"/>
          </p:nvPr>
        </p:nvSpPr>
        <p:spPr/>
        <p:txBody>
          <a:bodyPr>
            <a:normAutofit fontScale="77500" lnSpcReduction="20000"/>
          </a:bodyPr>
          <a:lstStyle/>
          <a:p>
            <a:r>
              <a:rPr lang="en-GB" dirty="0"/>
              <a:t>Refers to the extent and manner in which the views and needs of conflict parties are represented and integrated into the process and outcomes.</a:t>
            </a:r>
          </a:p>
          <a:p>
            <a:r>
              <a:rPr lang="en-GB" dirty="0"/>
              <a:t>An inclusive process is more likely to identify and address the root causes of conflict.</a:t>
            </a:r>
          </a:p>
          <a:p>
            <a:r>
              <a:rPr lang="en-GB" dirty="0"/>
              <a:t>Facilitates interaction between the conflict parties and other stakeholders and creates mechanisms to include all perspectives in the process.</a:t>
            </a:r>
          </a:p>
          <a:p>
            <a:r>
              <a:rPr lang="en-GB"/>
              <a:t>Mediators need to protect the space for mediation and their ability to engage with all actors while making sure that the process respects the relevant legal limitations.</a:t>
            </a:r>
            <a:endParaRPr lang="en-GB" dirty="0"/>
          </a:p>
          <a:p>
            <a:endParaRPr lang="en-GB" dirty="0"/>
          </a:p>
          <a:p>
            <a:endParaRPr lang="en-GB" dirty="0"/>
          </a:p>
        </p:txBody>
      </p:sp>
    </p:spTree>
    <p:extLst>
      <p:ext uri="{BB962C8B-B14F-4D97-AF65-F5344CB8AC3E}">
        <p14:creationId xmlns:p14="http://schemas.microsoft.com/office/powerpoint/2010/main" val="448094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491C6-B061-BE2B-BDE6-889077A13055}"/>
              </a:ext>
            </a:extLst>
          </p:cNvPr>
          <p:cNvSpPr>
            <a:spLocks noGrp="1"/>
          </p:cNvSpPr>
          <p:nvPr>
            <p:ph type="title"/>
          </p:nvPr>
        </p:nvSpPr>
        <p:spPr/>
        <p:txBody>
          <a:bodyPr/>
          <a:lstStyle/>
          <a:p>
            <a:r>
              <a:rPr lang="en-GB" dirty="0"/>
              <a:t>International law and </a:t>
            </a:r>
            <a:br>
              <a:rPr lang="en-GB" dirty="0"/>
            </a:br>
            <a:r>
              <a:rPr lang="en-GB" dirty="0"/>
              <a:t>normative frameworks</a:t>
            </a:r>
          </a:p>
        </p:txBody>
      </p:sp>
      <p:graphicFrame>
        <p:nvGraphicFramePr>
          <p:cNvPr id="5" name="Content Placeholder 2">
            <a:extLst>
              <a:ext uri="{FF2B5EF4-FFF2-40B4-BE49-F238E27FC236}">
                <a16:creationId xmlns:a16="http://schemas.microsoft.com/office/drawing/2014/main" id="{0CEFE3FB-5227-56AF-4AA1-1E71EAAEB080}"/>
              </a:ext>
            </a:extLst>
          </p:cNvPr>
          <p:cNvGraphicFramePr>
            <a:graphicFrameLocks noGrp="1"/>
          </p:cNvGraphicFramePr>
          <p:nvPr>
            <p:ph idx="1"/>
          </p:nvPr>
        </p:nvGraphicFramePr>
        <p:xfrm>
          <a:off x="1517904" y="2971800"/>
          <a:ext cx="9144000" cy="3127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686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D34A7-FA1C-BAD5-AC84-05E13177135D}"/>
              </a:ext>
            </a:extLst>
          </p:cNvPr>
          <p:cNvSpPr>
            <a:spLocks noGrp="1"/>
          </p:cNvSpPr>
          <p:nvPr>
            <p:ph type="title"/>
          </p:nvPr>
        </p:nvSpPr>
        <p:spPr/>
        <p:txBody>
          <a:bodyPr/>
          <a:lstStyle/>
          <a:p>
            <a:r>
              <a:rPr lang="en-GB" dirty="0"/>
              <a:t>Quality peace agreements</a:t>
            </a:r>
          </a:p>
        </p:txBody>
      </p:sp>
      <p:sp>
        <p:nvSpPr>
          <p:cNvPr id="3" name="Content Placeholder 2">
            <a:extLst>
              <a:ext uri="{FF2B5EF4-FFF2-40B4-BE49-F238E27FC236}">
                <a16:creationId xmlns:a16="http://schemas.microsoft.com/office/drawing/2014/main" id="{BB11DA0B-054B-C9C3-4CAD-29EEAB37BFFD}"/>
              </a:ext>
            </a:extLst>
          </p:cNvPr>
          <p:cNvSpPr>
            <a:spLocks noGrp="1"/>
          </p:cNvSpPr>
          <p:nvPr>
            <p:ph idx="1"/>
          </p:nvPr>
        </p:nvSpPr>
        <p:spPr/>
        <p:txBody>
          <a:bodyPr>
            <a:normAutofit fontScale="85000" lnSpcReduction="10000"/>
          </a:bodyPr>
          <a:lstStyle/>
          <a:p>
            <a:r>
              <a:rPr lang="en-GB" dirty="0"/>
              <a:t>Peace agreements should end violence and provide a platform to </a:t>
            </a:r>
          </a:p>
          <a:p>
            <a:r>
              <a:rPr lang="en-GB" dirty="0"/>
              <a:t>achieve sustainable peace, justice, security and reconciliation. To the </a:t>
            </a:r>
          </a:p>
          <a:p>
            <a:r>
              <a:rPr lang="en-GB" dirty="0"/>
              <a:t>extent possible in each situation, they should both address past </a:t>
            </a:r>
          </a:p>
          <a:p>
            <a:r>
              <a:rPr lang="en-GB" dirty="0"/>
              <a:t>wrongs and create a common vision for the future of the country, </a:t>
            </a:r>
            <a:r>
              <a:rPr lang="en-GB" dirty="0" err="1"/>
              <a:t>taking</a:t>
            </a:r>
            <a:r>
              <a:rPr lang="en-GB" dirty="0"/>
              <a:t> into account the differing implications for all segments of </a:t>
            </a:r>
            <a:r>
              <a:rPr lang="en-GB" dirty="0" err="1"/>
              <a:t>societ</a:t>
            </a:r>
            <a:endParaRPr lang="en-GB" dirty="0"/>
          </a:p>
        </p:txBody>
      </p:sp>
    </p:spTree>
    <p:extLst>
      <p:ext uri="{BB962C8B-B14F-4D97-AF65-F5344CB8AC3E}">
        <p14:creationId xmlns:p14="http://schemas.microsoft.com/office/powerpoint/2010/main" val="4222080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E94B7-579F-56B7-E32A-6F0A0669DBC9}"/>
              </a:ext>
            </a:extLst>
          </p:cNvPr>
          <p:cNvSpPr>
            <a:spLocks noGrp="1"/>
          </p:cNvSpPr>
          <p:nvPr>
            <p:ph type="title"/>
          </p:nvPr>
        </p:nvSpPr>
        <p:spPr>
          <a:xfrm>
            <a:off x="640080" y="325369"/>
            <a:ext cx="4368602" cy="1956841"/>
          </a:xfrm>
        </p:spPr>
        <p:txBody>
          <a:bodyPr anchor="b">
            <a:normAutofit/>
          </a:bodyPr>
          <a:lstStyle/>
          <a:p>
            <a:r>
              <a:rPr lang="en-GB" sz="4200" dirty="0"/>
              <a:t>Actors of the conflict (1960-present)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0EE273-E13F-ACB0-1591-9C9320A68055}"/>
              </a:ext>
            </a:extLst>
          </p:cNvPr>
          <p:cNvSpPr>
            <a:spLocks noGrp="1"/>
          </p:cNvSpPr>
          <p:nvPr>
            <p:ph idx="1"/>
          </p:nvPr>
        </p:nvSpPr>
        <p:spPr>
          <a:xfrm>
            <a:off x="515068" y="2872899"/>
            <a:ext cx="4585570" cy="3320668"/>
          </a:xfrm>
        </p:spPr>
        <p:txBody>
          <a:bodyPr>
            <a:normAutofit/>
          </a:bodyPr>
          <a:lstStyle/>
          <a:p>
            <a:pPr marL="0" indent="0">
              <a:buNone/>
            </a:pPr>
            <a:endParaRPr lang="en-GB" sz="2200" dirty="0"/>
          </a:p>
          <a:p>
            <a:r>
              <a:rPr lang="en-GB" sz="2200" dirty="0"/>
              <a:t>Far-right Paramilitary groups (AUC)</a:t>
            </a:r>
          </a:p>
          <a:p>
            <a:r>
              <a:rPr lang="en-GB" sz="2200" dirty="0"/>
              <a:t>Far-left Guerrilla groups: Revolutionary Armed Forces pf Colombia (FARC), the National Liberation Army (ELN), Popular Liberation Army (EPL), </a:t>
            </a:r>
            <a:r>
              <a:rPr lang="en-GB" sz="2200" dirty="0" err="1"/>
              <a:t>Movimiento</a:t>
            </a:r>
            <a:r>
              <a:rPr lang="en-GB" sz="2200" dirty="0"/>
              <a:t> M-19.</a:t>
            </a:r>
          </a:p>
          <a:p>
            <a:r>
              <a:rPr lang="en-GB" sz="2200" dirty="0"/>
              <a:t>Colombian State.</a:t>
            </a:r>
          </a:p>
        </p:txBody>
      </p:sp>
      <p:pic>
        <p:nvPicPr>
          <p:cNvPr id="4" name="Picture 3">
            <a:extLst>
              <a:ext uri="{FF2B5EF4-FFF2-40B4-BE49-F238E27FC236}">
                <a16:creationId xmlns:a16="http://schemas.microsoft.com/office/drawing/2014/main" id="{AD6C45BB-9210-7279-7E6B-EAF339FA796A}"/>
              </a:ext>
            </a:extLst>
          </p:cNvPr>
          <p:cNvPicPr>
            <a:picLocks noChangeAspect="1"/>
          </p:cNvPicPr>
          <p:nvPr/>
        </p:nvPicPr>
        <p:blipFill rotWithShape="1">
          <a:blip r:embed="rId2"/>
          <a:srcRect l="17533" r="2604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6921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itting outside a house&#10;&#10;Description automatically generated with low confidence">
            <a:extLst>
              <a:ext uri="{FF2B5EF4-FFF2-40B4-BE49-F238E27FC236}">
                <a16:creationId xmlns:a16="http://schemas.microsoft.com/office/drawing/2014/main" id="{E3BEF2C2-0AB0-DE57-DF7B-6714149515BA}"/>
              </a:ext>
            </a:extLst>
          </p:cNvPr>
          <p:cNvPicPr>
            <a:picLocks noChangeAspect="1"/>
          </p:cNvPicPr>
          <p:nvPr/>
        </p:nvPicPr>
        <p:blipFill rotWithShape="1">
          <a:blip r:embed="rId2"/>
          <a:srcRect l="11111"/>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05837FA-39C1-EDA7-E900-E39A721671CC}"/>
              </a:ext>
            </a:extLst>
          </p:cNvPr>
          <p:cNvSpPr>
            <a:spLocks noGrp="1"/>
          </p:cNvSpPr>
          <p:nvPr>
            <p:ph type="title"/>
          </p:nvPr>
        </p:nvSpPr>
        <p:spPr>
          <a:xfrm>
            <a:off x="709448" y="1913950"/>
            <a:ext cx="4204137" cy="1342754"/>
          </a:xfrm>
        </p:spPr>
        <p:txBody>
          <a:bodyPr>
            <a:normAutofit/>
          </a:bodyPr>
          <a:lstStyle/>
          <a:p>
            <a:pPr algn="ctr"/>
            <a:r>
              <a:rPr lang="en-GB" sz="3600"/>
              <a:t>Causes of the conflict</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7F553C-18B6-DC87-FC7B-B334F967A85B}"/>
              </a:ext>
            </a:extLst>
          </p:cNvPr>
          <p:cNvSpPr>
            <a:spLocks noGrp="1"/>
          </p:cNvSpPr>
          <p:nvPr>
            <p:ph idx="1"/>
          </p:nvPr>
        </p:nvSpPr>
        <p:spPr>
          <a:xfrm>
            <a:off x="525516" y="3071813"/>
            <a:ext cx="5168053" cy="3378993"/>
          </a:xfrm>
        </p:spPr>
        <p:txBody>
          <a:bodyPr anchor="ctr">
            <a:normAutofit/>
          </a:bodyPr>
          <a:lstStyle/>
          <a:p>
            <a:pPr marL="0" indent="0">
              <a:buNone/>
            </a:pPr>
            <a:endParaRPr lang="en-GB" sz="1800" dirty="0"/>
          </a:p>
          <a:p>
            <a:pPr marL="0" indent="0">
              <a:buNone/>
            </a:pPr>
            <a:endParaRPr lang="en-GB" sz="2000" dirty="0"/>
          </a:p>
          <a:p>
            <a:r>
              <a:rPr lang="en-GB" sz="2000" dirty="0"/>
              <a:t>Unequal distribution of wealth and land. High social and economic inequality.</a:t>
            </a:r>
          </a:p>
          <a:p>
            <a:r>
              <a:rPr lang="en-GB" sz="2000" dirty="0"/>
              <a:t>Lack of State’s presence beyond a military approach.</a:t>
            </a:r>
          </a:p>
          <a:p>
            <a:r>
              <a:rPr lang="en-GB" sz="2000" dirty="0"/>
              <a:t>Poverty and exclusion.</a:t>
            </a:r>
          </a:p>
          <a:p>
            <a:r>
              <a:rPr lang="en-GB" sz="2000" dirty="0"/>
              <a:t>Lack of basic social infrastructure</a:t>
            </a:r>
          </a:p>
          <a:p>
            <a:endParaRPr lang="en-GB" sz="1800" dirty="0"/>
          </a:p>
          <a:p>
            <a:endParaRPr lang="en-GB" sz="1800" dirty="0"/>
          </a:p>
        </p:txBody>
      </p:sp>
    </p:spTree>
    <p:extLst>
      <p:ext uri="{BB962C8B-B14F-4D97-AF65-F5344CB8AC3E}">
        <p14:creationId xmlns:p14="http://schemas.microsoft.com/office/powerpoint/2010/main" val="3783385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6">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05E4A14-B256-8393-DD13-45D2EB5F79A6}"/>
              </a:ext>
            </a:extLst>
          </p:cNvPr>
          <p:cNvPicPr>
            <a:picLocks noChangeAspect="1"/>
          </p:cNvPicPr>
          <p:nvPr/>
        </p:nvPicPr>
        <p:blipFill rotWithShape="1">
          <a:blip r:embed="rId2"/>
          <a:srcRect/>
          <a:stretch/>
        </p:blipFill>
        <p:spPr>
          <a:xfrm>
            <a:off x="0" y="0"/>
            <a:ext cx="12192000" cy="6857999"/>
          </a:xfrm>
          <a:prstGeom prst="rect">
            <a:avLst/>
          </a:prstGeom>
        </p:spPr>
      </p:pic>
    </p:spTree>
    <p:extLst>
      <p:ext uri="{BB962C8B-B14F-4D97-AF65-F5344CB8AC3E}">
        <p14:creationId xmlns:p14="http://schemas.microsoft.com/office/powerpoint/2010/main" val="4008889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itting at a table with microphones&#10;&#10;Description automatically generated with medium confidence">
            <a:extLst>
              <a:ext uri="{FF2B5EF4-FFF2-40B4-BE49-F238E27FC236}">
                <a16:creationId xmlns:a16="http://schemas.microsoft.com/office/drawing/2014/main" id="{65102096-A529-83AF-DB23-DD428944C5E0}"/>
              </a:ext>
            </a:extLst>
          </p:cNvPr>
          <p:cNvPicPr>
            <a:picLocks noChangeAspect="1"/>
          </p:cNvPicPr>
          <p:nvPr/>
        </p:nvPicPr>
        <p:blipFill rotWithShape="1">
          <a:blip r:embed="rId2">
            <a:alphaModFix amt="40000"/>
          </a:blip>
          <a:srcRect r="6666"/>
          <a:stretch/>
        </p:blipFill>
        <p:spPr>
          <a:xfrm>
            <a:off x="20" y="10"/>
            <a:ext cx="12191979" cy="6857990"/>
          </a:xfrm>
          <a:prstGeom prst="rect">
            <a:avLst/>
          </a:prstGeom>
        </p:spPr>
      </p:pic>
      <p:sp>
        <p:nvSpPr>
          <p:cNvPr id="2" name="Title 1">
            <a:extLst>
              <a:ext uri="{FF2B5EF4-FFF2-40B4-BE49-F238E27FC236}">
                <a16:creationId xmlns:a16="http://schemas.microsoft.com/office/drawing/2014/main" id="{A74F1F2B-056F-5700-28EF-A02CB24F5AEB}"/>
              </a:ext>
            </a:extLst>
          </p:cNvPr>
          <p:cNvSpPr>
            <a:spLocks noGrp="1"/>
          </p:cNvSpPr>
          <p:nvPr>
            <p:ph type="title"/>
          </p:nvPr>
        </p:nvSpPr>
        <p:spPr>
          <a:xfrm>
            <a:off x="841249" y="941832"/>
            <a:ext cx="10506456" cy="2057400"/>
          </a:xfrm>
        </p:spPr>
        <p:txBody>
          <a:bodyPr anchor="b">
            <a:normAutofit/>
          </a:bodyPr>
          <a:lstStyle/>
          <a:p>
            <a:r>
              <a:rPr lang="en-GB" sz="5000"/>
              <a:t>The end of the conflict with the FARC (2012-2016)</a:t>
            </a:r>
          </a:p>
        </p:txBody>
      </p:sp>
      <p:sp>
        <p:nvSpPr>
          <p:cNvPr id="43"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AA28B30-144C-A4A8-43BE-E39394DCB232}"/>
              </a:ext>
            </a:extLst>
          </p:cNvPr>
          <p:cNvSpPr>
            <a:spLocks noGrp="1"/>
          </p:cNvSpPr>
          <p:nvPr>
            <p:ph idx="1"/>
          </p:nvPr>
        </p:nvSpPr>
        <p:spPr>
          <a:xfrm>
            <a:off x="603682" y="3502151"/>
            <a:ext cx="10786368" cy="2924217"/>
          </a:xfrm>
        </p:spPr>
        <p:txBody>
          <a:bodyPr>
            <a:normAutofit/>
          </a:bodyPr>
          <a:lstStyle/>
          <a:p>
            <a:endParaRPr lang="en-GB" sz="1600" dirty="0"/>
          </a:p>
          <a:p>
            <a:r>
              <a:rPr lang="en-GB" sz="1800" dirty="0"/>
              <a:t>President Santos (2010-2018)</a:t>
            </a:r>
          </a:p>
          <a:p>
            <a:r>
              <a:rPr lang="en-GB" sz="1800" dirty="0"/>
              <a:t>Intense negotiation in Havana, Cuba. And very polarised scenario.</a:t>
            </a:r>
          </a:p>
          <a:p>
            <a:r>
              <a:rPr lang="en-GB" sz="1800" dirty="0"/>
              <a:t>Participation of the Victims in the Talks.</a:t>
            </a:r>
          </a:p>
          <a:p>
            <a:r>
              <a:rPr lang="en-GB" sz="1800" dirty="0"/>
              <a:t>No demilitarized zones.</a:t>
            </a:r>
          </a:p>
          <a:p>
            <a:r>
              <a:rPr lang="en-GB" sz="1800" dirty="0"/>
              <a:t>Five points o the agenda: drug trafficking, victims, agrarian development, political participation and end of the conflict (DDR).</a:t>
            </a:r>
          </a:p>
          <a:p>
            <a:r>
              <a:rPr lang="en-GB" sz="1800" dirty="0"/>
              <a:t>‘nothing is signed until everything is signed’.</a:t>
            </a:r>
          </a:p>
          <a:p>
            <a:endParaRPr lang="en-GB" sz="1600" dirty="0"/>
          </a:p>
        </p:txBody>
      </p:sp>
    </p:spTree>
    <p:extLst>
      <p:ext uri="{BB962C8B-B14F-4D97-AF65-F5344CB8AC3E}">
        <p14:creationId xmlns:p14="http://schemas.microsoft.com/office/powerpoint/2010/main" val="121627828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6">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Description automatically generated">
            <a:extLst>
              <a:ext uri="{FF2B5EF4-FFF2-40B4-BE49-F238E27FC236}">
                <a16:creationId xmlns:a16="http://schemas.microsoft.com/office/drawing/2014/main" id="{EFAC4129-AC54-7B97-5341-5560A7463E9F}"/>
              </a:ext>
            </a:extLst>
          </p:cNvPr>
          <p:cNvPicPr>
            <a:picLocks noChangeAspect="1"/>
          </p:cNvPicPr>
          <p:nvPr/>
        </p:nvPicPr>
        <p:blipFill rotWithShape="1">
          <a:blip r:embed="rId2"/>
          <a:srcRect/>
          <a:stretch/>
        </p:blipFill>
        <p:spPr>
          <a:xfrm>
            <a:off x="0" y="0"/>
            <a:ext cx="12192000" cy="6857999"/>
          </a:xfrm>
          <a:prstGeom prst="rect">
            <a:avLst/>
          </a:prstGeom>
        </p:spPr>
      </p:pic>
    </p:spTree>
    <p:extLst>
      <p:ext uri="{BB962C8B-B14F-4D97-AF65-F5344CB8AC3E}">
        <p14:creationId xmlns:p14="http://schemas.microsoft.com/office/powerpoint/2010/main" val="926634396"/>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806</Words>
  <Application>Microsoft Office PowerPoint</Application>
  <PresentationFormat>Widescreen</PresentationFormat>
  <Paragraphs>66</Paragraphs>
  <Slides>16</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16</vt:i4>
      </vt:variant>
    </vt:vector>
  </HeadingPairs>
  <TitlesOfParts>
    <vt:vector size="23" baseType="lpstr">
      <vt:lpstr>Aharoni</vt:lpstr>
      <vt:lpstr>Arial</vt:lpstr>
      <vt:lpstr>Avenir Next LT Pro</vt:lpstr>
      <vt:lpstr>Calibri</vt:lpstr>
      <vt:lpstr>Calibri Light</vt:lpstr>
      <vt:lpstr>PrismaticVTI</vt:lpstr>
      <vt:lpstr>Office Theme</vt:lpstr>
      <vt:lpstr>MEDIATION</vt:lpstr>
      <vt:lpstr>Definition</vt:lpstr>
      <vt:lpstr>Circular Narrative Model and positivisation of language</vt:lpstr>
      <vt:lpstr>Characteristics of a Mediator</vt:lpstr>
      <vt:lpstr>Pre-conditions for a mediation</vt:lpstr>
      <vt:lpstr> Key mediation fundamentals: Preparedness</vt:lpstr>
      <vt:lpstr>Consent</vt:lpstr>
      <vt:lpstr>Impartiality</vt:lpstr>
      <vt:lpstr>Inclusivity</vt:lpstr>
      <vt:lpstr>International law and  normative frameworks</vt:lpstr>
      <vt:lpstr>Quality peace agreements</vt:lpstr>
      <vt:lpstr>Actors of the conflict (1960-present)</vt:lpstr>
      <vt:lpstr>Causes of the conflict</vt:lpstr>
      <vt:lpstr>PowerPoint Presentation</vt:lpstr>
      <vt:lpstr>The end of the conflict with the FARC (2012-2016)</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MEDIATION</dc:title>
  <dc:creator>Lina Malagon</dc:creator>
  <cp:lastModifiedBy>Lina Malagon</cp:lastModifiedBy>
  <cp:revision>1</cp:revision>
  <dcterms:created xsi:type="dcterms:W3CDTF">2023-04-22T17:48:37Z</dcterms:created>
  <dcterms:modified xsi:type="dcterms:W3CDTF">2023-04-24T18:10:52Z</dcterms:modified>
</cp:coreProperties>
</file>