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68" d="100"/>
          <a:sy n="68" d="100"/>
        </p:scale>
        <p:origin x="606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E78C4-06E5-C567-6D04-15677666FF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 dirty="0"/>
              <a:t>“IMPACT OF SOCIAL MEDIA ADVERTISING ON CONSUMER PURCHASE INTENTION”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C9A175-7610-368E-D846-9CB34354D5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INTEGRATED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3710969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415A0-103D-91BA-1698-1760CFF21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26F2E-4547-D01C-74DA-4E499A526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904" y="1638300"/>
            <a:ext cx="9601200" cy="3581400"/>
          </a:xfrm>
        </p:spPr>
        <p:txBody>
          <a:bodyPr>
            <a:normAutofit/>
          </a:bodyPr>
          <a:lstStyle/>
          <a:p>
            <a:pPr algn="just"/>
            <a:endParaRPr lang="en-US" dirty="0"/>
          </a:p>
          <a:p>
            <a:pPr algn="just"/>
            <a:r>
              <a:rPr lang="en-US" dirty="0"/>
              <a:t>Social media advertising has become integral to marketing strategies in recent years. Social media advertising helps the organisation target specific audiences and track the campaigns' effectiveness very efficiently (Aziza &amp; Astuti, 2019). However, “the impact of social media advertising and consumer purchase intention” remains a topic of debate (</a:t>
            </a:r>
            <a:r>
              <a:rPr lang="en-US" dirty="0" err="1"/>
              <a:t>Alalwan</a:t>
            </a:r>
            <a:r>
              <a:rPr lang="en-US" dirty="0"/>
              <a:t>, 2018). This study aims to determine the relationship between purchase intention and social media advertising by focusing on three strategies: influencer marketing, paid advertisements and video advertisements.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475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40362-CAD2-52CF-61B8-995D164F7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211F7-BFB5-8CD0-DE37-E57783FA0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Social media has become popular in the last few years, enhancing social media advertising and making it a part of an advertising strategy. It has been proved that social media is a valuable marketing tool to reach the target audience. It is very important to understand the impact of social media advertising on consumer purchase intention </a:t>
            </a:r>
            <a:r>
              <a:rPr lang="en-US" dirty="0">
                <a:solidFill>
                  <a:srgbClr val="374151"/>
                </a:solidFill>
                <a:latin typeface="Söhne"/>
              </a:rPr>
              <a:t>(</a:t>
            </a:r>
            <a:r>
              <a:rPr lang="en-US" dirty="0" err="1">
                <a:solidFill>
                  <a:srgbClr val="374151"/>
                </a:solidFill>
                <a:latin typeface="Söhne"/>
              </a:rPr>
              <a:t>Pütter</a:t>
            </a:r>
            <a:r>
              <a:rPr lang="en-US" dirty="0">
                <a:solidFill>
                  <a:srgbClr val="374151"/>
                </a:solidFill>
                <a:latin typeface="Söhne"/>
              </a:rPr>
              <a:t>, 2017). This </a:t>
            </a: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research can potentially provide valuable insight to business managers for developing effective marketing strategies.</a:t>
            </a:r>
          </a:p>
          <a:p>
            <a:pPr marL="0" indent="0" algn="just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240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2861D-F90F-8747-4A28-D8AA07E0C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8A623-9BF2-D50F-BA90-D1A5D0F0D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“What is the impact of social media advertising on consumer purchase intention?”</a:t>
            </a:r>
          </a:p>
          <a:p>
            <a:r>
              <a:rPr lang="en-US" dirty="0"/>
              <a:t>“What is the  impact of influencer marketing on consumer purchase intention?”</a:t>
            </a:r>
          </a:p>
          <a:p>
            <a:r>
              <a:rPr lang="en-US" dirty="0"/>
              <a:t>“What is the impact of sponsored ads on consumer purchase intention?”</a:t>
            </a:r>
          </a:p>
          <a:p>
            <a:r>
              <a:rPr lang="en-US" dirty="0"/>
              <a:t>“What is the influence of video ads on consumer purchase intention?”</a:t>
            </a:r>
          </a:p>
          <a:p>
            <a:pPr algn="l"/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729555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7B631-CE94-C335-B815-A0C0FF594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69181-1409-2847-A873-EFDE0276E4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This research aims to investigate “the impact of social media advertising on consumer purchase intention.”</a:t>
            </a:r>
          </a:p>
          <a:p>
            <a:pPr algn="just"/>
            <a:r>
              <a:rPr lang="en-US" dirty="0"/>
              <a:t>The research aims to help the strategist to design an effective strategy for creating a long-lasting impact on consumer purchase intention that can result in brand loyalty. </a:t>
            </a:r>
          </a:p>
        </p:txBody>
      </p:sp>
    </p:spTree>
    <p:extLst>
      <p:ext uri="{BB962C8B-B14F-4D97-AF65-F5344CB8AC3E}">
        <p14:creationId xmlns:p14="http://schemas.microsoft.com/office/powerpoint/2010/main" val="2465733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AB4F5-A7B3-44B8-B899-9FB0514DB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0F518-1AA8-0E68-03FB-8C42604DEF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“To ascertain the  impact of influencer marketing on consumer purchase intention.”</a:t>
            </a:r>
          </a:p>
          <a:p>
            <a:r>
              <a:rPr lang="en-US" dirty="0"/>
              <a:t>“To find out the impact of sponsored ads on consumer purchase intention.”</a:t>
            </a:r>
          </a:p>
          <a:p>
            <a:r>
              <a:rPr lang="en-US" dirty="0"/>
              <a:t>“To </a:t>
            </a:r>
            <a:r>
              <a:rPr lang="en-US" dirty="0" err="1"/>
              <a:t>analyse</a:t>
            </a:r>
            <a:r>
              <a:rPr lang="en-US" dirty="0"/>
              <a:t> the influence of video ads on consumer purchase intention.”</a:t>
            </a:r>
          </a:p>
        </p:txBody>
      </p:sp>
    </p:spTree>
    <p:extLst>
      <p:ext uri="{BB962C8B-B14F-4D97-AF65-F5344CB8AC3E}">
        <p14:creationId xmlns:p14="http://schemas.microsoft.com/office/powerpoint/2010/main" val="2968883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ABA7C-4DCA-FAAC-68A1-679723FB8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A87C2-998F-D4AF-AC7B-E57E89E11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67670"/>
            <a:ext cx="9601200" cy="3581400"/>
          </a:xfrm>
        </p:spPr>
        <p:txBody>
          <a:bodyPr>
            <a:normAutofit fontScale="92500"/>
          </a:bodyPr>
          <a:lstStyle/>
          <a:p>
            <a:endParaRPr lang="en-US" dirty="0"/>
          </a:p>
          <a:p>
            <a:pPr algn="just"/>
            <a:r>
              <a:rPr lang="en-US" dirty="0"/>
              <a:t> The impact of social media advertising on consumer purchase intention has been a topic of interest for many researchers. The authors have found a positive relationship between social media advertising and consumer purchase intention (</a:t>
            </a:r>
            <a:r>
              <a:rPr lang="en-US" dirty="0" err="1"/>
              <a:t>Alalwan</a:t>
            </a:r>
            <a:r>
              <a:rPr lang="en-US" dirty="0"/>
              <a:t>, 2018).</a:t>
            </a:r>
          </a:p>
          <a:p>
            <a:pPr algn="just"/>
            <a:r>
              <a:rPr lang="en-US" dirty="0"/>
              <a:t>One study found that social media doesn’t positively impact purchasing intention through brand attitude and image. This suggests that social media advertising helps the brand build a positive image, ultimately increasing </a:t>
            </a:r>
            <a:r>
              <a:rPr lang="en-US" sz="2100" dirty="0"/>
              <a:t>brand loyalty (Das &amp; Meena, 2021).</a:t>
            </a:r>
          </a:p>
          <a:p>
            <a:pPr algn="just"/>
            <a:r>
              <a:rPr lang="en-US" dirty="0"/>
              <a:t>Another study examines the role of social </a:t>
            </a:r>
            <a:r>
              <a:rPr lang="en-US" sz="2100" dirty="0"/>
              <a:t>media advertising in s</a:t>
            </a:r>
            <a:r>
              <a:rPr lang="en-US" dirty="0"/>
              <a:t>haping customer attitudes and has found that social media advertising can increase customer purchase intention by utilising influencer marketing strategies </a:t>
            </a:r>
            <a:r>
              <a:rPr lang="en-US" sz="2100" dirty="0"/>
              <a:t>(</a:t>
            </a:r>
            <a:r>
              <a:rPr lang="en-US" sz="2100" dirty="0" err="1"/>
              <a:t>Husnain</a:t>
            </a:r>
            <a:r>
              <a:rPr lang="en-US" sz="2100" dirty="0"/>
              <a:t> &amp; Toor, 2017).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948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0913B-E558-ECB7-0379-FD7690B5B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154A6-EC1D-9A7E-3CC8-754D33630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>
                <a:solidFill>
                  <a:srgbClr val="374151"/>
                </a:solidFill>
                <a:latin typeface="Söhne"/>
              </a:rPr>
              <a:t>The approach will be quantitative, and the data will be collected from a sample of customers involved in online purchasing. The research will be deductive in nature and will follow a positivist philosophy. The data will be collected with the help of survey questionnaires circulated to Google firms and analysed using statistical tools such as correlation and regression.</a:t>
            </a:r>
          </a:p>
          <a:p>
            <a:pPr algn="just"/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4217513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35CBD-6419-7DF2-9970-E4C6D106F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EXPECTED RESULT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46903-E480-FA72-7D26-CD9FB8B0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It is expected that social media advertising leaves a positive influence on consumer purchase intention. This study will therefore reveal specific strategies that organizations can use in order to create a positive impact on their targeted audience using emotional appeals, influencer marketing, user-generated content and video advertisements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65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3380D-015C-F56A-B8FE-36CC6401E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00100"/>
            <a:ext cx="9601200" cy="1485900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299FB-D676-6FC7-0E6A-0F28AB75E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638300"/>
            <a:ext cx="9601200" cy="358140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algn="just"/>
            <a:r>
              <a:rPr lang="en-US" dirty="0"/>
              <a:t>The results of the study will provide positive insights to the organisations for designing effective marketing strategies to drive consumer purchase intention. This research will help the organisations in a positive manner. It will contribute to the development of more effective social media strategies so that the business can easily allocate resources and funds in an efficient manner.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333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5E1BE-D736-C35A-118A-C80FF82F0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AD3BE-3B8B-DECF-4CBD-595AB72C6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Alalwan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A.A., 2018. Investigating the impact of social media advertising features on customer purchase intention.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Information Management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42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pp.65-77.</a:t>
            </a:r>
          </a:p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Husnain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Toor, A., 2017. The impact of social network marketing on consumer purchase intention in Pakistan: Consumer engagement as a mediator.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Asian Journal of Business and Accounting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pp.167-199.</a:t>
            </a: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Pütter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2017. The impact of social media on consumer buying intention.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Marketing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pp.7-13.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Das, K. and Meena, N., 2021. Impact of influencer marketing on consumer purchase intention.</a:t>
            </a: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Aziza, D.N. and Astuti, R.D., 2019, March. Evaluating the effect of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youtube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advertising towards young customers’ purchase intention. In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12th International Conference on Business and Management Research (ICBMR 2018)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93-98). Atlantis Press.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2194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{FECCB7B2-2074-42C2-8F2F-E6B919A68B85}tf10001105</Template>
  <TotalTime>29</TotalTime>
  <Words>802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Franklin Gothic Book</vt:lpstr>
      <vt:lpstr>Söhne</vt:lpstr>
      <vt:lpstr>Crop</vt:lpstr>
      <vt:lpstr>“IMPACT OF SOCIAL MEDIA ADVERTISING ON CONSUMER PURCHASE INTENTION”</vt:lpstr>
      <vt:lpstr>INTRODUCTION</vt:lpstr>
      <vt:lpstr>BACKGROUND</vt:lpstr>
      <vt:lpstr>RESEARCH QUESTIONS</vt:lpstr>
      <vt:lpstr>RESEARCH AIMS</vt:lpstr>
      <vt:lpstr>RESEARCH OBJECTIVES</vt:lpstr>
      <vt:lpstr>LITERATURE REVIEW</vt:lpstr>
      <vt:lpstr>RESEARCH METHODOLOGY</vt:lpstr>
      <vt:lpstr>EXPECTED RESULT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SOCIAL MEDIA ADVERTISING ON CONSUMER PURCHASE INTENTION</dc:title>
  <dc:creator>LENOVO</dc:creator>
  <cp:lastModifiedBy>LENOVO</cp:lastModifiedBy>
  <cp:revision>4</cp:revision>
  <dcterms:created xsi:type="dcterms:W3CDTF">2023-04-25T10:55:30Z</dcterms:created>
  <dcterms:modified xsi:type="dcterms:W3CDTF">2023-04-25T11:41:43Z</dcterms:modified>
</cp:coreProperties>
</file>