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7"/>
  </p:notesMasterIdLst>
  <p:sldIdLst>
    <p:sldId id="260" r:id="rId2"/>
    <p:sldId id="256" r:id="rId3"/>
    <p:sldId id="257" r:id="rId4"/>
    <p:sldId id="258" r:id="rId5"/>
    <p:sldId id="259" r:id="rId6"/>
  </p:sldIdLst>
  <p:sldSz cx="12188825"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3839">
          <p15:clr>
            <a:srgbClr val="A4A3A4"/>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0" roundtripDataSignature="AMtx7mgD7tthBwcLE52M3zj0Rs9+Rh1S0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5537" autoAdjust="0"/>
  </p:normalViewPr>
  <p:slideViewPr>
    <p:cSldViewPr snapToGrid="0">
      <p:cViewPr varScale="1">
        <p:scale>
          <a:sx n="41" d="100"/>
          <a:sy n="41" d="100"/>
        </p:scale>
        <p:origin x="2436" y="42"/>
      </p:cViewPr>
      <p:guideLst>
        <p:guide orient="horz" pos="2160"/>
        <p:guide pos="3839"/>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customschemas.google.com/relationships/presentationmetadata" Target="metadata"/><Relationship Id="rId4" Type="http://schemas.openxmlformats.org/officeDocument/2006/relationships/slide" Target="slides/slide3.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6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GB" sz="1200" b="0" i="0" u="none" strike="noStrike" cap="none" smtClean="0">
                <a:solidFill>
                  <a:schemeClr val="dk1"/>
                </a:solidFill>
                <a:latin typeface="Calibri"/>
                <a:ea typeface="Calibri"/>
                <a:cs typeface="Calibri"/>
                <a:sym typeface="Calibri"/>
              </a:rPr>
              <a:t>1</a:t>
            </a:fld>
            <a:endParaRPr lang="en-GB"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845322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
        <p:cNvGrpSpPr/>
        <p:nvPr/>
      </p:nvGrpSpPr>
      <p:grpSpPr>
        <a:xfrm>
          <a:off x="0" y="0"/>
          <a:ext cx="0" cy="0"/>
          <a:chOff x="0" y="0"/>
          <a:chExt cx="0" cy="0"/>
        </a:xfrm>
      </p:grpSpPr>
      <p:sp>
        <p:nvSpPr>
          <p:cNvPr id="50" name="Google Shape;50;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1" name="Google Shape;51;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sz="1600" b="1" dirty="0">
              <a:solidFill>
                <a:schemeClr val="dk1"/>
              </a:solidFill>
              <a:latin typeface="Calibri"/>
              <a:ea typeface="Calibri"/>
              <a:cs typeface="Calibri"/>
              <a:sym typeface="Calibri"/>
            </a:endParaRPr>
          </a:p>
        </p:txBody>
      </p:sp>
      <p:sp>
        <p:nvSpPr>
          <p:cNvPr id="52" name="Google Shape;52;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8" name="Google Shape;58;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59" name="Google Shape;59;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5" name="Google Shape;65;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66" name="Google Shape;66;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2" name="Google Shape;72;p2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3" name="Google Shape;73;p2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22"/>
          <p:cNvSpPr txBox="1">
            <a:spLocks noGrp="1"/>
          </p:cNvSpPr>
          <p:nvPr>
            <p:ph type="ctrTitle"/>
          </p:nvPr>
        </p:nvSpPr>
        <p:spPr>
          <a:xfrm>
            <a:off x="1523603" y="1122363"/>
            <a:ext cx="9141619" cy="2387600"/>
          </a:xfrm>
          <a:prstGeom prst="rect">
            <a:avLst/>
          </a:prstGeom>
          <a:noFill/>
          <a:ln>
            <a:noFill/>
          </a:ln>
        </p:spPr>
        <p:txBody>
          <a:bodyPr spcFirstLastPara="1" wrap="square" lIns="0" tIns="60925" rIns="0" bIns="60925" anchor="b" anchorCtr="0">
            <a:normAutofit/>
          </a:bodyPr>
          <a:lstStyle>
            <a:lvl1pPr lvl="0" algn="ctr">
              <a:spcBef>
                <a:spcPts val="0"/>
              </a:spcBef>
              <a:spcAft>
                <a:spcPts val="0"/>
              </a:spcAft>
              <a:buClr>
                <a:srgbClr val="3F3F3F"/>
              </a:buClr>
              <a:buSzPts val="5998"/>
              <a:buFont typeface="Calibri"/>
              <a:buNone/>
              <a:defRPr sz="5998"/>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22"/>
          <p:cNvSpPr txBox="1">
            <a:spLocks noGrp="1"/>
          </p:cNvSpPr>
          <p:nvPr>
            <p:ph type="subTitle" idx="1"/>
          </p:nvPr>
        </p:nvSpPr>
        <p:spPr>
          <a:xfrm>
            <a:off x="1523603" y="3602038"/>
            <a:ext cx="9141619" cy="1655762"/>
          </a:xfrm>
          <a:prstGeom prst="rect">
            <a:avLst/>
          </a:prstGeom>
          <a:noFill/>
          <a:ln>
            <a:noFill/>
          </a:ln>
        </p:spPr>
        <p:txBody>
          <a:bodyPr spcFirstLastPara="1" wrap="square" lIns="0" tIns="60925" rIns="0" bIns="60925" anchor="t" anchorCtr="0">
            <a:normAutofit/>
          </a:bodyPr>
          <a:lstStyle>
            <a:lvl1pPr lvl="0" algn="ctr">
              <a:spcBef>
                <a:spcPts val="480"/>
              </a:spcBef>
              <a:spcAft>
                <a:spcPts val="0"/>
              </a:spcAft>
              <a:buClr>
                <a:srgbClr val="3F3F3F"/>
              </a:buClr>
              <a:buSzPts val="2399"/>
              <a:buFont typeface="Arial"/>
              <a:buNone/>
              <a:defRPr sz="2399"/>
            </a:lvl1pPr>
            <a:lvl2pPr lvl="1" algn="ctr">
              <a:spcBef>
                <a:spcPts val="400"/>
              </a:spcBef>
              <a:spcAft>
                <a:spcPts val="0"/>
              </a:spcAft>
              <a:buClr>
                <a:schemeClr val="dk1"/>
              </a:buClr>
              <a:buSzPts val="1999"/>
              <a:buFont typeface="Arial"/>
              <a:buNone/>
              <a:defRPr sz="1999"/>
            </a:lvl2pPr>
            <a:lvl3pPr lvl="2" algn="ctr">
              <a:spcBef>
                <a:spcPts val="360"/>
              </a:spcBef>
              <a:spcAft>
                <a:spcPts val="0"/>
              </a:spcAft>
              <a:buClr>
                <a:schemeClr val="dk1"/>
              </a:buClr>
              <a:buSzPts val="1799"/>
              <a:buFont typeface="Arial"/>
              <a:buNone/>
              <a:defRPr sz="1799"/>
            </a:lvl3pPr>
            <a:lvl4pPr lvl="3" algn="ctr">
              <a:spcBef>
                <a:spcPts val="320"/>
              </a:spcBef>
              <a:spcAft>
                <a:spcPts val="0"/>
              </a:spcAft>
              <a:buClr>
                <a:schemeClr val="dk1"/>
              </a:buClr>
              <a:buSzPts val="1600"/>
              <a:buFont typeface="Arial"/>
              <a:buNone/>
              <a:defRPr sz="1600"/>
            </a:lvl4pPr>
            <a:lvl5pPr lvl="4" algn="ctr">
              <a:spcBef>
                <a:spcPts val="320"/>
              </a:spcBef>
              <a:spcAft>
                <a:spcPts val="0"/>
              </a:spcAft>
              <a:buClr>
                <a:schemeClr val="dk1"/>
              </a:buClr>
              <a:buSzPts val="1600"/>
              <a:buFont typeface="Arial"/>
              <a:buNone/>
              <a:defRPr sz="1600"/>
            </a:lvl5pPr>
            <a:lvl6pPr lvl="5" algn="ctr">
              <a:spcBef>
                <a:spcPts val="320"/>
              </a:spcBef>
              <a:spcAft>
                <a:spcPts val="0"/>
              </a:spcAft>
              <a:buClr>
                <a:schemeClr val="dk1"/>
              </a:buClr>
              <a:buSzPts val="1600"/>
              <a:buNone/>
              <a:defRPr sz="1600"/>
            </a:lvl6pPr>
            <a:lvl7pPr lvl="6" algn="ctr">
              <a:spcBef>
                <a:spcPts val="320"/>
              </a:spcBef>
              <a:spcAft>
                <a:spcPts val="0"/>
              </a:spcAft>
              <a:buClr>
                <a:schemeClr val="dk1"/>
              </a:buClr>
              <a:buSzPts val="1600"/>
              <a:buNone/>
              <a:defRPr sz="1600"/>
            </a:lvl7pPr>
            <a:lvl8pPr lvl="7" algn="ctr">
              <a:spcBef>
                <a:spcPts val="320"/>
              </a:spcBef>
              <a:spcAft>
                <a:spcPts val="0"/>
              </a:spcAft>
              <a:buClr>
                <a:schemeClr val="dk1"/>
              </a:buClr>
              <a:buSzPts val="1600"/>
              <a:buNone/>
              <a:defRPr sz="1600"/>
            </a:lvl8pPr>
            <a:lvl9pPr lvl="8" algn="ctr">
              <a:spcBef>
                <a:spcPts val="320"/>
              </a:spcBef>
              <a:spcAft>
                <a:spcPts val="0"/>
              </a:spcAft>
              <a:buClr>
                <a:schemeClr val="dk1"/>
              </a:buClr>
              <a:buSzPts val="1600"/>
              <a:buNone/>
              <a:defRPr sz="1600"/>
            </a:lvl9pPr>
          </a:lstStyle>
          <a:p>
            <a:endParaRPr/>
          </a:p>
        </p:txBody>
      </p:sp>
      <p:sp>
        <p:nvSpPr>
          <p:cNvPr id="18" name="Google Shape;18;p22"/>
          <p:cNvSpPr txBox="1">
            <a:spLocks noGrp="1"/>
          </p:cNvSpPr>
          <p:nvPr>
            <p:ph type="dt" idx="10"/>
          </p:nvPr>
        </p:nvSpPr>
        <p:spPr>
          <a:xfrm>
            <a:off x="609441" y="6356351"/>
            <a:ext cx="2844059" cy="365125"/>
          </a:xfrm>
          <a:prstGeom prst="rect">
            <a:avLst/>
          </a:prstGeom>
          <a:noFill/>
          <a:ln>
            <a:noFill/>
          </a:ln>
        </p:spPr>
        <p:txBody>
          <a:bodyPr spcFirstLastPara="1" wrap="square" lIns="121875" tIns="60925" rIns="121875" bIns="60925"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22"/>
          <p:cNvSpPr txBox="1">
            <a:spLocks noGrp="1"/>
          </p:cNvSpPr>
          <p:nvPr>
            <p:ph type="ftr" idx="11"/>
          </p:nvPr>
        </p:nvSpPr>
        <p:spPr>
          <a:xfrm>
            <a:off x="4164515" y="6356351"/>
            <a:ext cx="3859795" cy="365125"/>
          </a:xfrm>
          <a:prstGeom prst="rect">
            <a:avLst/>
          </a:prstGeom>
          <a:noFill/>
          <a:ln>
            <a:noFill/>
          </a:ln>
        </p:spPr>
        <p:txBody>
          <a:bodyPr spcFirstLastPara="1" wrap="square" lIns="121875" tIns="60925" rIns="121875" bIns="60925"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22"/>
          <p:cNvSpPr txBox="1">
            <a:spLocks noGrp="1"/>
          </p:cNvSpPr>
          <p:nvPr>
            <p:ph type="sldNum" idx="12"/>
          </p:nvPr>
        </p:nvSpPr>
        <p:spPr>
          <a:xfrm>
            <a:off x="8735325" y="6356351"/>
            <a:ext cx="2844059" cy="365125"/>
          </a:xfrm>
          <a:prstGeom prst="rect">
            <a:avLst/>
          </a:prstGeom>
          <a:noFill/>
          <a:ln>
            <a:noFill/>
          </a:ln>
        </p:spPr>
        <p:txBody>
          <a:bodyPr spcFirstLastPara="1" wrap="square" lIns="121875" tIns="60925" rIns="121875" bIns="6092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gradFill>
          <a:gsLst>
            <a:gs pos="0">
              <a:schemeClr val="lt1"/>
            </a:gs>
            <a:gs pos="81000">
              <a:srgbClr val="EEEEEE"/>
            </a:gs>
            <a:gs pos="100000">
              <a:srgbClr val="D8D8D8"/>
            </a:gs>
          </a:gsLst>
          <a:path path="circle">
            <a:fillToRect l="50000" t="50000" r="50000" b="50000"/>
          </a:path>
          <a:tileRect/>
        </a:gradFill>
        <a:effectLst/>
      </p:bgPr>
    </p:bg>
    <p:spTree>
      <p:nvGrpSpPr>
        <p:cNvPr id="1" name="Shape 21"/>
        <p:cNvGrpSpPr/>
        <p:nvPr/>
      </p:nvGrpSpPr>
      <p:grpSpPr>
        <a:xfrm>
          <a:off x="0" y="0"/>
          <a:ext cx="0" cy="0"/>
          <a:chOff x="0" y="0"/>
          <a:chExt cx="0" cy="0"/>
        </a:xfrm>
      </p:grpSpPr>
      <p:sp>
        <p:nvSpPr>
          <p:cNvPr id="22" name="Google Shape;22;p23"/>
          <p:cNvSpPr txBox="1">
            <a:spLocks noGrp="1"/>
          </p:cNvSpPr>
          <p:nvPr>
            <p:ph type="title"/>
          </p:nvPr>
        </p:nvSpPr>
        <p:spPr>
          <a:xfrm>
            <a:off x="609441" y="274639"/>
            <a:ext cx="10969943" cy="711081"/>
          </a:xfrm>
          <a:prstGeom prst="rect">
            <a:avLst/>
          </a:prstGeom>
          <a:noFill/>
          <a:ln>
            <a:noFill/>
          </a:ln>
        </p:spPr>
        <p:txBody>
          <a:bodyPr spcFirstLastPara="1" wrap="square" lIns="0" tIns="60925" rIns="0" bIns="60925" anchor="ctr" anchorCtr="0">
            <a:noAutofit/>
          </a:bodyPr>
          <a:lstStyle>
            <a:lvl1pPr lvl="0" algn="l">
              <a:spcBef>
                <a:spcPts val="0"/>
              </a:spcBef>
              <a:spcAft>
                <a:spcPts val="0"/>
              </a:spcAft>
              <a:buClr>
                <a:srgbClr val="3F3F3F"/>
              </a:buClr>
              <a:buSzPts val="3600"/>
              <a:buFont typeface="Calibri"/>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23"/>
          <p:cNvSpPr txBox="1">
            <a:spLocks noGrp="1"/>
          </p:cNvSpPr>
          <p:nvPr>
            <p:ph type="dt" idx="10"/>
          </p:nvPr>
        </p:nvSpPr>
        <p:spPr>
          <a:xfrm>
            <a:off x="609441" y="6356351"/>
            <a:ext cx="2844059" cy="365125"/>
          </a:xfrm>
          <a:prstGeom prst="rect">
            <a:avLst/>
          </a:prstGeom>
          <a:noFill/>
          <a:ln>
            <a:noFill/>
          </a:ln>
        </p:spPr>
        <p:txBody>
          <a:bodyPr spcFirstLastPara="1" wrap="square" lIns="121875" tIns="60925" rIns="121875" bIns="60925"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23"/>
          <p:cNvSpPr txBox="1">
            <a:spLocks noGrp="1"/>
          </p:cNvSpPr>
          <p:nvPr>
            <p:ph type="ftr" idx="11"/>
          </p:nvPr>
        </p:nvSpPr>
        <p:spPr>
          <a:xfrm>
            <a:off x="4164515" y="6356351"/>
            <a:ext cx="3859795" cy="365125"/>
          </a:xfrm>
          <a:prstGeom prst="rect">
            <a:avLst/>
          </a:prstGeom>
          <a:noFill/>
          <a:ln>
            <a:noFill/>
          </a:ln>
        </p:spPr>
        <p:txBody>
          <a:bodyPr spcFirstLastPara="1" wrap="square" lIns="121875" tIns="60925" rIns="121875" bIns="60925"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23"/>
          <p:cNvSpPr txBox="1">
            <a:spLocks noGrp="1"/>
          </p:cNvSpPr>
          <p:nvPr>
            <p:ph type="sldNum" idx="12"/>
          </p:nvPr>
        </p:nvSpPr>
        <p:spPr>
          <a:xfrm>
            <a:off x="8735325" y="6356351"/>
            <a:ext cx="2844059" cy="365125"/>
          </a:xfrm>
          <a:prstGeom prst="rect">
            <a:avLst/>
          </a:prstGeom>
          <a:noFill/>
          <a:ln>
            <a:noFill/>
          </a:ln>
        </p:spPr>
        <p:txBody>
          <a:bodyPr spcFirstLastPara="1" wrap="square" lIns="121875" tIns="60925" rIns="121875" bIns="6092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gradFill>
          <a:gsLst>
            <a:gs pos="0">
              <a:schemeClr val="lt1"/>
            </a:gs>
            <a:gs pos="81000">
              <a:srgbClr val="EEEEEE"/>
            </a:gs>
            <a:gs pos="100000">
              <a:srgbClr val="D8D8D8"/>
            </a:gs>
          </a:gsLst>
          <a:path path="circle">
            <a:fillToRect l="50000" t="50000" r="50000" b="50000"/>
          </a:path>
          <a:tileRect/>
        </a:gradFill>
        <a:effectLst/>
      </p:bgPr>
    </p:bg>
    <p:spTree>
      <p:nvGrpSpPr>
        <p:cNvPr id="1" name="Shape 26"/>
        <p:cNvGrpSpPr/>
        <p:nvPr/>
      </p:nvGrpSpPr>
      <p:grpSpPr>
        <a:xfrm>
          <a:off x="0" y="0"/>
          <a:ext cx="0" cy="0"/>
          <a:chOff x="0" y="0"/>
          <a:chExt cx="0" cy="0"/>
        </a:xfrm>
      </p:grpSpPr>
      <p:sp>
        <p:nvSpPr>
          <p:cNvPr id="27" name="Google Shape;27;p24"/>
          <p:cNvSpPr txBox="1">
            <a:spLocks noGrp="1"/>
          </p:cNvSpPr>
          <p:nvPr>
            <p:ph type="dt" idx="10"/>
          </p:nvPr>
        </p:nvSpPr>
        <p:spPr>
          <a:xfrm>
            <a:off x="609441" y="6356351"/>
            <a:ext cx="2844059" cy="365125"/>
          </a:xfrm>
          <a:prstGeom prst="rect">
            <a:avLst/>
          </a:prstGeom>
          <a:noFill/>
          <a:ln>
            <a:noFill/>
          </a:ln>
        </p:spPr>
        <p:txBody>
          <a:bodyPr spcFirstLastPara="1" wrap="square" lIns="121875" tIns="60925" rIns="121875" bIns="60925"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24"/>
          <p:cNvSpPr txBox="1">
            <a:spLocks noGrp="1"/>
          </p:cNvSpPr>
          <p:nvPr>
            <p:ph type="ftr" idx="11"/>
          </p:nvPr>
        </p:nvSpPr>
        <p:spPr>
          <a:xfrm>
            <a:off x="4164515" y="6356351"/>
            <a:ext cx="3859795" cy="365125"/>
          </a:xfrm>
          <a:prstGeom prst="rect">
            <a:avLst/>
          </a:prstGeom>
          <a:noFill/>
          <a:ln>
            <a:noFill/>
          </a:ln>
        </p:spPr>
        <p:txBody>
          <a:bodyPr spcFirstLastPara="1" wrap="square" lIns="121875" tIns="60925" rIns="121875" bIns="60925"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4"/>
          <p:cNvSpPr txBox="1">
            <a:spLocks noGrp="1"/>
          </p:cNvSpPr>
          <p:nvPr>
            <p:ph type="sldNum" idx="12"/>
          </p:nvPr>
        </p:nvSpPr>
        <p:spPr>
          <a:xfrm>
            <a:off x="8735325" y="6356351"/>
            <a:ext cx="2844059" cy="365125"/>
          </a:xfrm>
          <a:prstGeom prst="rect">
            <a:avLst/>
          </a:prstGeom>
          <a:noFill/>
          <a:ln>
            <a:noFill/>
          </a:ln>
        </p:spPr>
        <p:txBody>
          <a:bodyPr spcFirstLastPara="1" wrap="square" lIns="121875" tIns="60925" rIns="121875" bIns="6092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2_Title Slide">
  <p:cSld name="2_Title Slide">
    <p:bg>
      <p:bgPr>
        <a:gradFill>
          <a:gsLst>
            <a:gs pos="0">
              <a:schemeClr val="lt1"/>
            </a:gs>
            <a:gs pos="81000">
              <a:srgbClr val="EEEEEE"/>
            </a:gs>
            <a:gs pos="100000">
              <a:srgbClr val="D8D8D8"/>
            </a:gs>
          </a:gsLst>
          <a:path path="circle">
            <a:fillToRect l="50000" t="50000" r="50000" b="50000"/>
          </a:path>
          <a:tileRect/>
        </a:gradFill>
        <a:effectLst/>
      </p:bgPr>
    </p:bg>
    <p:spTree>
      <p:nvGrpSpPr>
        <p:cNvPr id="1" name="Shape 30"/>
        <p:cNvGrpSpPr/>
        <p:nvPr/>
      </p:nvGrpSpPr>
      <p:grpSpPr>
        <a:xfrm>
          <a:off x="0" y="0"/>
          <a:ext cx="0" cy="0"/>
          <a:chOff x="0" y="0"/>
          <a:chExt cx="0" cy="0"/>
        </a:xfrm>
      </p:grpSpPr>
      <p:sp>
        <p:nvSpPr>
          <p:cNvPr id="31" name="Google Shape;31;p25"/>
          <p:cNvSpPr txBox="1">
            <a:spLocks noGrp="1"/>
          </p:cNvSpPr>
          <p:nvPr>
            <p:ph type="ctrTitle"/>
          </p:nvPr>
        </p:nvSpPr>
        <p:spPr>
          <a:xfrm>
            <a:off x="627448" y="3043730"/>
            <a:ext cx="5471438" cy="2137870"/>
          </a:xfrm>
          <a:prstGeom prst="rect">
            <a:avLst/>
          </a:prstGeom>
          <a:noFill/>
          <a:ln>
            <a:noFill/>
          </a:ln>
        </p:spPr>
        <p:txBody>
          <a:bodyPr spcFirstLastPara="1" wrap="square" lIns="0" tIns="0" rIns="0" bIns="0" anchor="b" anchorCtr="0">
            <a:noAutofit/>
          </a:bodyPr>
          <a:lstStyle>
            <a:lvl1pPr lvl="0" algn="l">
              <a:spcBef>
                <a:spcPts val="0"/>
              </a:spcBef>
              <a:spcAft>
                <a:spcPts val="0"/>
              </a:spcAft>
              <a:buClr>
                <a:srgbClr val="3F3F3F"/>
              </a:buClr>
              <a:buSzPts val="4000"/>
              <a:buFont typeface="Arial"/>
              <a:buNone/>
              <a:defRPr sz="4000" b="0">
                <a:solidFill>
                  <a:srgbClr val="3F3F3F"/>
                </a:solidFill>
                <a:latin typeface="Arial"/>
                <a:ea typeface="Arial"/>
                <a:cs typeface="Arial"/>
                <a:sym typeface="Aria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2" name="Google Shape;32;p25"/>
          <p:cNvSpPr txBox="1">
            <a:spLocks noGrp="1"/>
          </p:cNvSpPr>
          <p:nvPr>
            <p:ph type="dt" idx="10"/>
          </p:nvPr>
        </p:nvSpPr>
        <p:spPr>
          <a:xfrm>
            <a:off x="609441" y="6356351"/>
            <a:ext cx="2844059" cy="365125"/>
          </a:xfrm>
          <a:prstGeom prst="rect">
            <a:avLst/>
          </a:prstGeom>
          <a:noFill/>
          <a:ln>
            <a:noFill/>
          </a:ln>
        </p:spPr>
        <p:txBody>
          <a:bodyPr spcFirstLastPara="1" wrap="square" lIns="121875" tIns="60925" rIns="121875" bIns="60925"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25"/>
          <p:cNvSpPr txBox="1">
            <a:spLocks noGrp="1"/>
          </p:cNvSpPr>
          <p:nvPr>
            <p:ph type="ftr" idx="11"/>
          </p:nvPr>
        </p:nvSpPr>
        <p:spPr>
          <a:xfrm>
            <a:off x="4164515" y="6356351"/>
            <a:ext cx="3859795" cy="365125"/>
          </a:xfrm>
          <a:prstGeom prst="rect">
            <a:avLst/>
          </a:prstGeom>
          <a:noFill/>
          <a:ln>
            <a:noFill/>
          </a:ln>
        </p:spPr>
        <p:txBody>
          <a:bodyPr spcFirstLastPara="1" wrap="square" lIns="121875" tIns="60925" rIns="121875" bIns="60925"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5"/>
          <p:cNvSpPr txBox="1">
            <a:spLocks noGrp="1"/>
          </p:cNvSpPr>
          <p:nvPr>
            <p:ph type="sldNum" idx="12"/>
          </p:nvPr>
        </p:nvSpPr>
        <p:spPr>
          <a:xfrm>
            <a:off x="8735325" y="6356351"/>
            <a:ext cx="2844059" cy="365125"/>
          </a:xfrm>
          <a:prstGeom prst="rect">
            <a:avLst/>
          </a:prstGeom>
          <a:noFill/>
          <a:ln>
            <a:noFill/>
          </a:ln>
        </p:spPr>
        <p:txBody>
          <a:bodyPr spcFirstLastPara="1" wrap="square" lIns="121875" tIns="60925" rIns="121875" bIns="6092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35" name="Google Shape;35;p25"/>
          <p:cNvSpPr txBox="1">
            <a:spLocks noGrp="1"/>
          </p:cNvSpPr>
          <p:nvPr>
            <p:ph type="body" idx="1"/>
          </p:nvPr>
        </p:nvSpPr>
        <p:spPr>
          <a:xfrm>
            <a:off x="614137" y="5357596"/>
            <a:ext cx="5480275" cy="738404"/>
          </a:xfrm>
          <a:prstGeom prst="rect">
            <a:avLst/>
          </a:prstGeom>
          <a:noFill/>
          <a:ln>
            <a:noFill/>
          </a:ln>
        </p:spPr>
        <p:txBody>
          <a:bodyPr spcFirstLastPara="1" wrap="square" lIns="0" tIns="60925" rIns="0" bIns="60925" anchor="t" anchorCtr="0">
            <a:normAutofit/>
          </a:bodyPr>
          <a:lstStyle>
            <a:lvl1pPr marL="457200" lvl="0" indent="-228600" algn="l">
              <a:spcBef>
                <a:spcPts val="360"/>
              </a:spcBef>
              <a:spcAft>
                <a:spcPts val="0"/>
              </a:spcAft>
              <a:buClr>
                <a:srgbClr val="3F3F3F"/>
              </a:buClr>
              <a:buSzPts val="1800"/>
              <a:buFont typeface="Arial"/>
              <a:buNone/>
              <a:defRPr sz="1800">
                <a:latin typeface="Arial"/>
                <a:ea typeface="Arial"/>
                <a:cs typeface="Arial"/>
                <a:sym typeface="Arial"/>
              </a:defRPr>
            </a:lvl1pPr>
            <a:lvl2pPr marL="914400" lvl="1" indent="-228600" algn="l">
              <a:spcBef>
                <a:spcPts val="360"/>
              </a:spcBef>
              <a:spcAft>
                <a:spcPts val="0"/>
              </a:spcAft>
              <a:buClr>
                <a:schemeClr val="dk1"/>
              </a:buClr>
              <a:buSzPts val="1800"/>
              <a:buNone/>
              <a:defRPr/>
            </a:lvl2pPr>
            <a:lvl3pPr marL="1371600" lvl="2" indent="-228600" algn="l">
              <a:spcBef>
                <a:spcPts val="360"/>
              </a:spcBef>
              <a:spcAft>
                <a:spcPts val="0"/>
              </a:spcAft>
              <a:buClr>
                <a:schemeClr val="dk1"/>
              </a:buClr>
              <a:buSzPts val="1800"/>
              <a:buNone/>
              <a:defRPr/>
            </a:lvl3pPr>
            <a:lvl4pPr marL="1828800" lvl="3" indent="-228600" algn="l">
              <a:spcBef>
                <a:spcPts val="360"/>
              </a:spcBef>
              <a:spcAft>
                <a:spcPts val="0"/>
              </a:spcAft>
              <a:buClr>
                <a:schemeClr val="dk1"/>
              </a:buClr>
              <a:buSzPts val="1800"/>
              <a:buNone/>
              <a:defRPr/>
            </a:lvl4pPr>
            <a:lvl5pPr marL="2286000" lvl="4" indent="-228600" algn="l">
              <a:spcBef>
                <a:spcPts val="360"/>
              </a:spcBef>
              <a:spcAft>
                <a:spcPts val="0"/>
              </a:spcAft>
              <a:buClr>
                <a:schemeClr val="dk1"/>
              </a:buClr>
              <a:buSzPts val="1800"/>
              <a:buNone/>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Content" type="obj">
  <p:cSld name="OBJECT">
    <p:bg>
      <p:bgPr>
        <a:gradFill>
          <a:gsLst>
            <a:gs pos="0">
              <a:schemeClr val="lt1"/>
            </a:gs>
            <a:gs pos="81000">
              <a:srgbClr val="EEEEEE"/>
            </a:gs>
            <a:gs pos="100000">
              <a:srgbClr val="D8D8D8"/>
            </a:gs>
          </a:gsLst>
          <a:path path="circle">
            <a:fillToRect l="50000" t="50000" r="50000" b="50000"/>
          </a:path>
          <a:tileRect/>
        </a:gradFill>
        <a:effectLst/>
      </p:bgPr>
    </p:bg>
    <p:spTree>
      <p:nvGrpSpPr>
        <p:cNvPr id="1" name="Shape 36"/>
        <p:cNvGrpSpPr/>
        <p:nvPr/>
      </p:nvGrpSpPr>
      <p:grpSpPr>
        <a:xfrm>
          <a:off x="0" y="0"/>
          <a:ext cx="0" cy="0"/>
          <a:chOff x="0" y="0"/>
          <a:chExt cx="0" cy="0"/>
        </a:xfrm>
      </p:grpSpPr>
      <p:sp>
        <p:nvSpPr>
          <p:cNvPr id="37" name="Google Shape;37;p26"/>
          <p:cNvSpPr txBox="1">
            <a:spLocks noGrp="1"/>
          </p:cNvSpPr>
          <p:nvPr>
            <p:ph type="title"/>
          </p:nvPr>
        </p:nvSpPr>
        <p:spPr>
          <a:xfrm>
            <a:off x="609441" y="274639"/>
            <a:ext cx="10969943" cy="711081"/>
          </a:xfrm>
          <a:prstGeom prst="rect">
            <a:avLst/>
          </a:prstGeom>
          <a:noFill/>
          <a:ln>
            <a:noFill/>
          </a:ln>
        </p:spPr>
        <p:txBody>
          <a:bodyPr spcFirstLastPara="1" wrap="square" lIns="0" tIns="60925" rIns="0" bIns="60925" anchor="ctr" anchorCtr="0">
            <a:normAutofit/>
          </a:bodyPr>
          <a:lstStyle>
            <a:lvl1pPr lvl="0" algn="l">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26"/>
          <p:cNvSpPr txBox="1">
            <a:spLocks noGrp="1"/>
          </p:cNvSpPr>
          <p:nvPr>
            <p:ph type="body" idx="1"/>
          </p:nvPr>
        </p:nvSpPr>
        <p:spPr>
          <a:xfrm>
            <a:off x="609441" y="1138425"/>
            <a:ext cx="10969943" cy="4987739"/>
          </a:xfrm>
          <a:prstGeom prst="rect">
            <a:avLst/>
          </a:prstGeom>
          <a:noFill/>
          <a:ln>
            <a:noFill/>
          </a:ln>
        </p:spPr>
        <p:txBody>
          <a:bodyPr spcFirstLastPara="1" wrap="square" lIns="0" tIns="60925" rIns="0" bIns="60925" anchor="t" anchorCtr="0">
            <a:normAutofit/>
          </a:bodyPr>
          <a:lstStyle>
            <a:lvl1pPr marL="457200" lvl="0" indent="-228600" algn="l">
              <a:spcBef>
                <a:spcPts val="360"/>
              </a:spcBef>
              <a:spcAft>
                <a:spcPts val="0"/>
              </a:spcAft>
              <a:buClr>
                <a:srgbClr val="3F3F3F"/>
              </a:buClr>
              <a:buSzPts val="1800"/>
              <a:buNone/>
              <a:defRPr/>
            </a:lvl1pPr>
            <a:lvl2pPr marL="914400" lvl="1" indent="-228600" algn="l">
              <a:spcBef>
                <a:spcPts val="360"/>
              </a:spcBef>
              <a:spcAft>
                <a:spcPts val="0"/>
              </a:spcAft>
              <a:buClr>
                <a:schemeClr val="dk1"/>
              </a:buClr>
              <a:buSzPts val="1800"/>
              <a:buNone/>
              <a:defRPr/>
            </a:lvl2pPr>
            <a:lvl3pPr marL="1371600" lvl="2" indent="-228600" algn="l">
              <a:spcBef>
                <a:spcPts val="360"/>
              </a:spcBef>
              <a:spcAft>
                <a:spcPts val="0"/>
              </a:spcAft>
              <a:buClr>
                <a:schemeClr val="dk1"/>
              </a:buClr>
              <a:buSzPts val="1800"/>
              <a:buNone/>
              <a:defRPr/>
            </a:lvl3pPr>
            <a:lvl4pPr marL="1828800" lvl="3" indent="-228600" algn="l">
              <a:spcBef>
                <a:spcPts val="360"/>
              </a:spcBef>
              <a:spcAft>
                <a:spcPts val="0"/>
              </a:spcAft>
              <a:buClr>
                <a:schemeClr val="dk1"/>
              </a:buClr>
              <a:buSzPts val="1800"/>
              <a:buNone/>
              <a:defRPr/>
            </a:lvl4pPr>
            <a:lvl5pPr marL="2286000" lvl="4" indent="-228600" algn="l">
              <a:spcBef>
                <a:spcPts val="360"/>
              </a:spcBef>
              <a:spcAft>
                <a:spcPts val="0"/>
              </a:spcAft>
              <a:buClr>
                <a:schemeClr val="dk1"/>
              </a:buClr>
              <a:buSzPts val="1800"/>
              <a:buNone/>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39" name="Google Shape;39;p26"/>
          <p:cNvSpPr txBox="1">
            <a:spLocks noGrp="1"/>
          </p:cNvSpPr>
          <p:nvPr>
            <p:ph type="dt" idx="10"/>
          </p:nvPr>
        </p:nvSpPr>
        <p:spPr>
          <a:xfrm>
            <a:off x="609441" y="6356351"/>
            <a:ext cx="2844059" cy="365125"/>
          </a:xfrm>
          <a:prstGeom prst="rect">
            <a:avLst/>
          </a:prstGeom>
          <a:noFill/>
          <a:ln>
            <a:noFill/>
          </a:ln>
        </p:spPr>
        <p:txBody>
          <a:bodyPr spcFirstLastPara="1" wrap="square" lIns="121875" tIns="60925" rIns="121875" bIns="60925"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26"/>
          <p:cNvSpPr txBox="1">
            <a:spLocks noGrp="1"/>
          </p:cNvSpPr>
          <p:nvPr>
            <p:ph type="ftr" idx="11"/>
          </p:nvPr>
        </p:nvSpPr>
        <p:spPr>
          <a:xfrm>
            <a:off x="4164515" y="6356351"/>
            <a:ext cx="3859795" cy="365125"/>
          </a:xfrm>
          <a:prstGeom prst="rect">
            <a:avLst/>
          </a:prstGeom>
          <a:noFill/>
          <a:ln>
            <a:noFill/>
          </a:ln>
        </p:spPr>
        <p:txBody>
          <a:bodyPr spcFirstLastPara="1" wrap="square" lIns="121875" tIns="60925" rIns="121875" bIns="60925"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6"/>
          <p:cNvSpPr txBox="1">
            <a:spLocks noGrp="1"/>
          </p:cNvSpPr>
          <p:nvPr>
            <p:ph type="sldNum" idx="12"/>
          </p:nvPr>
        </p:nvSpPr>
        <p:spPr>
          <a:xfrm>
            <a:off x="8735325" y="6356351"/>
            <a:ext cx="2844059" cy="365125"/>
          </a:xfrm>
          <a:prstGeom prst="rect">
            <a:avLst/>
          </a:prstGeom>
          <a:noFill/>
          <a:ln>
            <a:noFill/>
          </a:ln>
        </p:spPr>
        <p:txBody>
          <a:bodyPr spcFirstLastPara="1" wrap="square" lIns="121875" tIns="60925" rIns="121875" bIns="6092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bg>
      <p:bgPr>
        <a:gradFill>
          <a:gsLst>
            <a:gs pos="0">
              <a:schemeClr val="lt1"/>
            </a:gs>
            <a:gs pos="81000">
              <a:srgbClr val="EEEEEE"/>
            </a:gs>
            <a:gs pos="100000">
              <a:srgbClr val="D8D8D8"/>
            </a:gs>
          </a:gsLst>
          <a:path path="circle">
            <a:fillToRect l="50000" t="50000" r="50000" b="50000"/>
          </a:path>
          <a:tileRect/>
        </a:gradFill>
        <a:effectLst/>
      </p:bgPr>
    </p:bg>
    <p:spTree>
      <p:nvGrpSpPr>
        <p:cNvPr id="1" name="Shape 42"/>
        <p:cNvGrpSpPr/>
        <p:nvPr/>
      </p:nvGrpSpPr>
      <p:grpSpPr>
        <a:xfrm>
          <a:off x="0" y="0"/>
          <a:ext cx="0" cy="0"/>
          <a:chOff x="0" y="0"/>
          <a:chExt cx="0" cy="0"/>
        </a:xfrm>
      </p:grpSpPr>
      <p:sp>
        <p:nvSpPr>
          <p:cNvPr id="43" name="Google Shape;43;p27"/>
          <p:cNvSpPr txBox="1">
            <a:spLocks noGrp="1"/>
          </p:cNvSpPr>
          <p:nvPr>
            <p:ph type="title"/>
          </p:nvPr>
        </p:nvSpPr>
        <p:spPr>
          <a:xfrm>
            <a:off x="609441" y="274639"/>
            <a:ext cx="10969943" cy="711081"/>
          </a:xfrm>
          <a:prstGeom prst="rect">
            <a:avLst/>
          </a:prstGeom>
          <a:noFill/>
          <a:ln>
            <a:noFill/>
          </a:ln>
        </p:spPr>
        <p:txBody>
          <a:bodyPr spcFirstLastPara="1" wrap="square" lIns="0" tIns="60925" rIns="0" bIns="60925" anchor="ctr" anchorCtr="0">
            <a:normAutofit/>
          </a:bodyPr>
          <a:lstStyle>
            <a:lvl1pPr lvl="0" algn="l">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27"/>
          <p:cNvSpPr txBox="1">
            <a:spLocks noGrp="1"/>
          </p:cNvSpPr>
          <p:nvPr>
            <p:ph type="body" idx="1"/>
          </p:nvPr>
        </p:nvSpPr>
        <p:spPr>
          <a:xfrm>
            <a:off x="609441" y="1600201"/>
            <a:ext cx="5383398" cy="4525963"/>
          </a:xfrm>
          <a:prstGeom prst="rect">
            <a:avLst/>
          </a:prstGeom>
          <a:noFill/>
          <a:ln>
            <a:noFill/>
          </a:ln>
        </p:spPr>
        <p:txBody>
          <a:bodyPr spcFirstLastPara="1" wrap="square" lIns="0" tIns="60925" rIns="0" bIns="60925" anchor="t" anchorCtr="0">
            <a:normAutofit/>
          </a:bodyPr>
          <a:lstStyle>
            <a:lvl1pPr marL="457200" lvl="0" indent="-228600" algn="l">
              <a:spcBef>
                <a:spcPts val="360"/>
              </a:spcBef>
              <a:spcAft>
                <a:spcPts val="0"/>
              </a:spcAft>
              <a:buClr>
                <a:srgbClr val="3F3F3F"/>
              </a:buClr>
              <a:buSzPts val="1800"/>
              <a:buFont typeface="Arial"/>
              <a:buNone/>
              <a:defRPr sz="1800">
                <a:solidFill>
                  <a:srgbClr val="3F3F3F"/>
                </a:solidFill>
              </a:defRPr>
            </a:lvl1pPr>
            <a:lvl2pPr marL="914400" lvl="1" indent="-228600" algn="l">
              <a:spcBef>
                <a:spcPts val="560"/>
              </a:spcBef>
              <a:spcAft>
                <a:spcPts val="0"/>
              </a:spcAft>
              <a:buClr>
                <a:schemeClr val="dk1"/>
              </a:buClr>
              <a:buSzPts val="2800"/>
              <a:buFont typeface="Arial"/>
              <a:buNone/>
              <a:defRPr sz="2800"/>
            </a:lvl2pPr>
            <a:lvl3pPr marL="1371600" lvl="2" indent="-228600" algn="l">
              <a:spcBef>
                <a:spcPts val="480"/>
              </a:spcBef>
              <a:spcAft>
                <a:spcPts val="0"/>
              </a:spcAft>
              <a:buClr>
                <a:schemeClr val="dk1"/>
              </a:buClr>
              <a:buSzPts val="2400"/>
              <a:buFont typeface="Arial"/>
              <a:buNone/>
              <a:defRPr sz="2400"/>
            </a:lvl3pPr>
            <a:lvl4pPr marL="1828800" lvl="3" indent="-228600" algn="l">
              <a:spcBef>
                <a:spcPts val="400"/>
              </a:spcBef>
              <a:spcAft>
                <a:spcPts val="0"/>
              </a:spcAft>
              <a:buClr>
                <a:schemeClr val="dk1"/>
              </a:buClr>
              <a:buSzPts val="2000"/>
              <a:buFont typeface="Arial"/>
              <a:buNone/>
              <a:defRPr sz="2000"/>
            </a:lvl4pPr>
            <a:lvl5pPr marL="2286000" lvl="4" indent="-228600" algn="l">
              <a:spcBef>
                <a:spcPts val="400"/>
              </a:spcBef>
              <a:spcAft>
                <a:spcPts val="0"/>
              </a:spcAft>
              <a:buClr>
                <a:schemeClr val="dk1"/>
              </a:buClr>
              <a:buSzPts val="2000"/>
              <a:buFont typeface="Arial"/>
              <a:buNone/>
              <a:defRPr sz="2000"/>
            </a:lvl5pPr>
            <a:lvl6pPr marL="2743200" lvl="5" indent="-381000" algn="l">
              <a:spcBef>
                <a:spcPts val="480"/>
              </a:spcBef>
              <a:spcAft>
                <a:spcPts val="0"/>
              </a:spcAft>
              <a:buClr>
                <a:schemeClr val="dk1"/>
              </a:buClr>
              <a:buSzPts val="2400"/>
              <a:buChar char="•"/>
              <a:defRPr sz="2400"/>
            </a:lvl6pPr>
            <a:lvl7pPr marL="3200400" lvl="6" indent="-381000" algn="l">
              <a:spcBef>
                <a:spcPts val="480"/>
              </a:spcBef>
              <a:spcAft>
                <a:spcPts val="0"/>
              </a:spcAft>
              <a:buClr>
                <a:schemeClr val="dk1"/>
              </a:buClr>
              <a:buSzPts val="2400"/>
              <a:buChar char="•"/>
              <a:defRPr sz="2400"/>
            </a:lvl7pPr>
            <a:lvl8pPr marL="3657600" lvl="7" indent="-381000" algn="l">
              <a:spcBef>
                <a:spcPts val="480"/>
              </a:spcBef>
              <a:spcAft>
                <a:spcPts val="0"/>
              </a:spcAft>
              <a:buClr>
                <a:schemeClr val="dk1"/>
              </a:buClr>
              <a:buSzPts val="2400"/>
              <a:buChar char="•"/>
              <a:defRPr sz="2400"/>
            </a:lvl8pPr>
            <a:lvl9pPr marL="4114800" lvl="8" indent="-381000" algn="l">
              <a:spcBef>
                <a:spcPts val="480"/>
              </a:spcBef>
              <a:spcAft>
                <a:spcPts val="0"/>
              </a:spcAft>
              <a:buClr>
                <a:schemeClr val="dk1"/>
              </a:buClr>
              <a:buSzPts val="2400"/>
              <a:buChar char="•"/>
              <a:defRPr sz="2400"/>
            </a:lvl9pPr>
          </a:lstStyle>
          <a:p>
            <a:endParaRPr/>
          </a:p>
        </p:txBody>
      </p:sp>
      <p:sp>
        <p:nvSpPr>
          <p:cNvPr id="45" name="Google Shape;45;p27"/>
          <p:cNvSpPr txBox="1">
            <a:spLocks noGrp="1"/>
          </p:cNvSpPr>
          <p:nvPr>
            <p:ph type="body" idx="2"/>
          </p:nvPr>
        </p:nvSpPr>
        <p:spPr>
          <a:xfrm>
            <a:off x="6195986" y="1600201"/>
            <a:ext cx="5383398" cy="4525963"/>
          </a:xfrm>
          <a:prstGeom prst="rect">
            <a:avLst/>
          </a:prstGeom>
          <a:noFill/>
          <a:ln>
            <a:noFill/>
          </a:ln>
        </p:spPr>
        <p:txBody>
          <a:bodyPr spcFirstLastPara="1" wrap="square" lIns="0" tIns="60925" rIns="0" bIns="60925" anchor="t" anchorCtr="0">
            <a:normAutofit/>
          </a:bodyPr>
          <a:lstStyle>
            <a:lvl1pPr marL="457200" lvl="0" indent="-228600" algn="l">
              <a:spcBef>
                <a:spcPts val="360"/>
              </a:spcBef>
              <a:spcAft>
                <a:spcPts val="0"/>
              </a:spcAft>
              <a:buClr>
                <a:srgbClr val="3F3F3F"/>
              </a:buClr>
              <a:buSzPts val="1800"/>
              <a:buFont typeface="Arial"/>
              <a:buNone/>
              <a:defRPr sz="1800">
                <a:solidFill>
                  <a:srgbClr val="3F3F3F"/>
                </a:solidFill>
              </a:defRPr>
            </a:lvl1pPr>
            <a:lvl2pPr marL="914400" lvl="1" indent="-228600" algn="l">
              <a:spcBef>
                <a:spcPts val="560"/>
              </a:spcBef>
              <a:spcAft>
                <a:spcPts val="0"/>
              </a:spcAft>
              <a:buClr>
                <a:schemeClr val="dk1"/>
              </a:buClr>
              <a:buSzPts val="2800"/>
              <a:buFont typeface="Arial"/>
              <a:buNone/>
              <a:defRPr sz="2800"/>
            </a:lvl2pPr>
            <a:lvl3pPr marL="1371600" lvl="2" indent="-228600" algn="l">
              <a:spcBef>
                <a:spcPts val="480"/>
              </a:spcBef>
              <a:spcAft>
                <a:spcPts val="0"/>
              </a:spcAft>
              <a:buClr>
                <a:schemeClr val="dk1"/>
              </a:buClr>
              <a:buSzPts val="2400"/>
              <a:buFont typeface="Arial"/>
              <a:buNone/>
              <a:defRPr sz="2400"/>
            </a:lvl3pPr>
            <a:lvl4pPr marL="1828800" lvl="3" indent="-228600" algn="l">
              <a:spcBef>
                <a:spcPts val="400"/>
              </a:spcBef>
              <a:spcAft>
                <a:spcPts val="0"/>
              </a:spcAft>
              <a:buClr>
                <a:schemeClr val="dk1"/>
              </a:buClr>
              <a:buSzPts val="2000"/>
              <a:buFont typeface="Arial"/>
              <a:buNone/>
              <a:defRPr sz="2000"/>
            </a:lvl4pPr>
            <a:lvl5pPr marL="2286000" lvl="4" indent="-228600" algn="l">
              <a:spcBef>
                <a:spcPts val="400"/>
              </a:spcBef>
              <a:spcAft>
                <a:spcPts val="0"/>
              </a:spcAft>
              <a:buClr>
                <a:schemeClr val="dk1"/>
              </a:buClr>
              <a:buSzPts val="2000"/>
              <a:buFont typeface="Arial"/>
              <a:buNone/>
              <a:defRPr sz="2000"/>
            </a:lvl5pPr>
            <a:lvl6pPr marL="2743200" lvl="5" indent="-381000" algn="l">
              <a:spcBef>
                <a:spcPts val="480"/>
              </a:spcBef>
              <a:spcAft>
                <a:spcPts val="0"/>
              </a:spcAft>
              <a:buClr>
                <a:schemeClr val="dk1"/>
              </a:buClr>
              <a:buSzPts val="2400"/>
              <a:buChar char="•"/>
              <a:defRPr sz="2400"/>
            </a:lvl6pPr>
            <a:lvl7pPr marL="3200400" lvl="6" indent="-381000" algn="l">
              <a:spcBef>
                <a:spcPts val="480"/>
              </a:spcBef>
              <a:spcAft>
                <a:spcPts val="0"/>
              </a:spcAft>
              <a:buClr>
                <a:schemeClr val="dk1"/>
              </a:buClr>
              <a:buSzPts val="2400"/>
              <a:buChar char="•"/>
              <a:defRPr sz="2400"/>
            </a:lvl7pPr>
            <a:lvl8pPr marL="3657600" lvl="7" indent="-381000" algn="l">
              <a:spcBef>
                <a:spcPts val="480"/>
              </a:spcBef>
              <a:spcAft>
                <a:spcPts val="0"/>
              </a:spcAft>
              <a:buClr>
                <a:schemeClr val="dk1"/>
              </a:buClr>
              <a:buSzPts val="2400"/>
              <a:buChar char="•"/>
              <a:defRPr sz="2400"/>
            </a:lvl8pPr>
            <a:lvl9pPr marL="4114800" lvl="8" indent="-381000" algn="l">
              <a:spcBef>
                <a:spcPts val="480"/>
              </a:spcBef>
              <a:spcAft>
                <a:spcPts val="0"/>
              </a:spcAft>
              <a:buClr>
                <a:schemeClr val="dk1"/>
              </a:buClr>
              <a:buSzPts val="2400"/>
              <a:buChar char="•"/>
              <a:defRPr sz="2400"/>
            </a:lvl9pPr>
          </a:lstStyle>
          <a:p>
            <a:endParaRPr/>
          </a:p>
        </p:txBody>
      </p:sp>
      <p:sp>
        <p:nvSpPr>
          <p:cNvPr id="46" name="Google Shape;46;p27"/>
          <p:cNvSpPr txBox="1">
            <a:spLocks noGrp="1"/>
          </p:cNvSpPr>
          <p:nvPr>
            <p:ph type="dt" idx="10"/>
          </p:nvPr>
        </p:nvSpPr>
        <p:spPr>
          <a:xfrm>
            <a:off x="609441" y="6356351"/>
            <a:ext cx="2844059" cy="365125"/>
          </a:xfrm>
          <a:prstGeom prst="rect">
            <a:avLst/>
          </a:prstGeom>
          <a:noFill/>
          <a:ln>
            <a:noFill/>
          </a:ln>
        </p:spPr>
        <p:txBody>
          <a:bodyPr spcFirstLastPara="1" wrap="square" lIns="121875" tIns="60925" rIns="121875" bIns="60925"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7"/>
          <p:cNvSpPr txBox="1">
            <a:spLocks noGrp="1"/>
          </p:cNvSpPr>
          <p:nvPr>
            <p:ph type="ftr" idx="11"/>
          </p:nvPr>
        </p:nvSpPr>
        <p:spPr>
          <a:xfrm>
            <a:off x="4164515" y="6356351"/>
            <a:ext cx="3859795" cy="365125"/>
          </a:xfrm>
          <a:prstGeom prst="rect">
            <a:avLst/>
          </a:prstGeom>
          <a:noFill/>
          <a:ln>
            <a:noFill/>
          </a:ln>
        </p:spPr>
        <p:txBody>
          <a:bodyPr spcFirstLastPara="1" wrap="square" lIns="121875" tIns="60925" rIns="121875" bIns="60925"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7"/>
          <p:cNvSpPr txBox="1">
            <a:spLocks noGrp="1"/>
          </p:cNvSpPr>
          <p:nvPr>
            <p:ph type="sldNum" idx="12"/>
          </p:nvPr>
        </p:nvSpPr>
        <p:spPr>
          <a:xfrm>
            <a:off x="8735325" y="6356351"/>
            <a:ext cx="2844059" cy="365125"/>
          </a:xfrm>
          <a:prstGeom prst="rect">
            <a:avLst/>
          </a:prstGeom>
          <a:noFill/>
          <a:ln>
            <a:noFill/>
          </a:ln>
        </p:spPr>
        <p:txBody>
          <a:bodyPr spcFirstLastPara="1" wrap="square" lIns="121875" tIns="60925" rIns="121875" bIns="6092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lt1"/>
            </a:gs>
            <a:gs pos="81000">
              <a:srgbClr val="EEEEEE"/>
            </a:gs>
            <a:gs pos="100000">
              <a:srgbClr val="D8D8D8"/>
            </a:gs>
          </a:gsLst>
          <a:path path="circle">
            <a:fillToRect l="50000" t="50000" r="50000" b="50000"/>
          </a:path>
          <a:tileRect/>
        </a:gradFill>
        <a:effectLst/>
      </p:bgPr>
    </p:bg>
    <p:spTree>
      <p:nvGrpSpPr>
        <p:cNvPr id="1" name="Shape 9"/>
        <p:cNvGrpSpPr/>
        <p:nvPr/>
      </p:nvGrpSpPr>
      <p:grpSpPr>
        <a:xfrm>
          <a:off x="0" y="0"/>
          <a:ext cx="0" cy="0"/>
          <a:chOff x="0" y="0"/>
          <a:chExt cx="0" cy="0"/>
        </a:xfrm>
      </p:grpSpPr>
      <p:sp>
        <p:nvSpPr>
          <p:cNvPr id="10" name="Google Shape;10;p21"/>
          <p:cNvSpPr txBox="1">
            <a:spLocks noGrp="1"/>
          </p:cNvSpPr>
          <p:nvPr>
            <p:ph type="title"/>
          </p:nvPr>
        </p:nvSpPr>
        <p:spPr>
          <a:xfrm>
            <a:off x="609441" y="274639"/>
            <a:ext cx="10969943" cy="711081"/>
          </a:xfrm>
          <a:prstGeom prst="rect">
            <a:avLst/>
          </a:prstGeom>
          <a:noFill/>
          <a:ln>
            <a:noFill/>
          </a:ln>
        </p:spPr>
        <p:txBody>
          <a:bodyPr spcFirstLastPara="1" wrap="square" lIns="0" tIns="60925" rIns="0" bIns="60925" anchor="ctr" anchorCtr="0">
            <a:normAutofit/>
          </a:bodyPr>
          <a:lstStyle>
            <a:lvl1pPr marR="0" lvl="0" algn="l" rtl="0">
              <a:spcBef>
                <a:spcPts val="0"/>
              </a:spcBef>
              <a:spcAft>
                <a:spcPts val="0"/>
              </a:spcAft>
              <a:buClr>
                <a:srgbClr val="3F3F3F"/>
              </a:buClr>
              <a:buSzPts val="3600"/>
              <a:buFont typeface="Calibri"/>
              <a:buNone/>
              <a:defRPr sz="3600" b="0" i="0" u="none" strike="noStrike" cap="none">
                <a:solidFill>
                  <a:srgbClr val="3F3F3F"/>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21"/>
          <p:cNvSpPr txBox="1">
            <a:spLocks noGrp="1"/>
          </p:cNvSpPr>
          <p:nvPr>
            <p:ph type="body" idx="1"/>
          </p:nvPr>
        </p:nvSpPr>
        <p:spPr>
          <a:xfrm>
            <a:off x="609441" y="1138425"/>
            <a:ext cx="10969943" cy="4987739"/>
          </a:xfrm>
          <a:prstGeom prst="rect">
            <a:avLst/>
          </a:prstGeom>
          <a:noFill/>
          <a:ln>
            <a:noFill/>
          </a:ln>
        </p:spPr>
        <p:txBody>
          <a:bodyPr spcFirstLastPara="1" wrap="square" lIns="0" tIns="60925" rIns="0" bIns="60925" anchor="t" anchorCtr="0">
            <a:normAutofit/>
          </a:bodyPr>
          <a:lstStyle>
            <a:lvl1pPr marL="457200" marR="0" lvl="0" indent="-228600" algn="l" rtl="0">
              <a:spcBef>
                <a:spcPts val="360"/>
              </a:spcBef>
              <a:spcAft>
                <a:spcPts val="0"/>
              </a:spcAft>
              <a:buClr>
                <a:srgbClr val="3F3F3F"/>
              </a:buClr>
              <a:buSzPts val="1800"/>
              <a:buFont typeface="Arial"/>
              <a:buNone/>
              <a:defRPr sz="1800" b="0" i="0" u="none" strike="noStrike" cap="none">
                <a:solidFill>
                  <a:srgbClr val="3F3F3F"/>
                </a:solidFill>
                <a:latin typeface="Arial"/>
                <a:ea typeface="Arial"/>
                <a:cs typeface="Arial"/>
                <a:sym typeface="Arial"/>
              </a:defRPr>
            </a:lvl1pPr>
            <a:lvl2pPr marL="914400" marR="0" lvl="1" indent="-228600" algn="l" rtl="0">
              <a:spcBef>
                <a:spcPts val="360"/>
              </a:spcBef>
              <a:spcAft>
                <a:spcPts val="0"/>
              </a:spcAft>
              <a:buClr>
                <a:schemeClr val="dk1"/>
              </a:buClr>
              <a:buSzPts val="1800"/>
              <a:buFont typeface="Arial"/>
              <a:buNone/>
              <a:defRPr sz="1800" b="0" i="0" u="none" strike="noStrike" cap="none">
                <a:solidFill>
                  <a:schemeClr val="dk1"/>
                </a:solidFill>
                <a:latin typeface="Arial"/>
                <a:ea typeface="Arial"/>
                <a:cs typeface="Arial"/>
                <a:sym typeface="Arial"/>
              </a:defRPr>
            </a:lvl2pPr>
            <a:lvl3pPr marL="1371600" marR="0" lvl="2" indent="-228600" algn="l" rtl="0">
              <a:spcBef>
                <a:spcPts val="360"/>
              </a:spcBef>
              <a:spcAft>
                <a:spcPts val="0"/>
              </a:spcAft>
              <a:buClr>
                <a:schemeClr val="dk1"/>
              </a:buClr>
              <a:buSzPts val="1800"/>
              <a:buFont typeface="Arial"/>
              <a:buNone/>
              <a:defRPr sz="1800" b="0" i="0" u="none" strike="noStrike" cap="none">
                <a:solidFill>
                  <a:schemeClr val="dk1"/>
                </a:solidFill>
                <a:latin typeface="Arial"/>
                <a:ea typeface="Arial"/>
                <a:cs typeface="Arial"/>
                <a:sym typeface="Arial"/>
              </a:defRPr>
            </a:lvl3pPr>
            <a:lvl4pPr marL="1828800" marR="0" lvl="3" indent="-228600" algn="l" rtl="0">
              <a:spcBef>
                <a:spcPts val="360"/>
              </a:spcBef>
              <a:spcAft>
                <a:spcPts val="0"/>
              </a:spcAft>
              <a:buClr>
                <a:schemeClr val="dk1"/>
              </a:buClr>
              <a:buSzPts val="1800"/>
              <a:buFont typeface="Arial"/>
              <a:buNone/>
              <a:defRPr sz="1800" b="0" i="0" u="none" strike="noStrike" cap="none">
                <a:solidFill>
                  <a:schemeClr val="dk1"/>
                </a:solidFill>
                <a:latin typeface="Arial"/>
                <a:ea typeface="Arial"/>
                <a:cs typeface="Arial"/>
                <a:sym typeface="Arial"/>
              </a:defRPr>
            </a:lvl4pPr>
            <a:lvl5pPr marL="2286000" marR="0" lvl="4" indent="-228600" algn="l" rtl="0">
              <a:spcBef>
                <a:spcPts val="360"/>
              </a:spcBef>
              <a:spcAft>
                <a:spcPts val="0"/>
              </a:spcAft>
              <a:buClr>
                <a:schemeClr val="dk1"/>
              </a:buClr>
              <a:buSzPts val="1800"/>
              <a:buFont typeface="Arial"/>
              <a:buNone/>
              <a:defRPr sz="1800" b="0" i="0" u="none" strike="noStrike" cap="none">
                <a:solidFill>
                  <a:schemeClr val="dk1"/>
                </a:solidFill>
                <a:latin typeface="Arial"/>
                <a:ea typeface="Arial"/>
                <a:cs typeface="Arial"/>
                <a:sym typeface="Arial"/>
              </a:defRPr>
            </a:lvl5pPr>
            <a:lvl6pPr marL="2743200" marR="0" lvl="5" indent="-400050" algn="l" rtl="0">
              <a:spcBef>
                <a:spcPts val="54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6pPr>
            <a:lvl7pPr marL="3200400" marR="0" lvl="6" indent="-400050" algn="l" rtl="0">
              <a:spcBef>
                <a:spcPts val="54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7pPr>
            <a:lvl8pPr marL="3657600" marR="0" lvl="7" indent="-400050" algn="l" rtl="0">
              <a:spcBef>
                <a:spcPts val="54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8pPr>
            <a:lvl9pPr marL="4114800" marR="0" lvl="8" indent="-400050" algn="l" rtl="0">
              <a:spcBef>
                <a:spcPts val="540"/>
              </a:spcBef>
              <a:spcAft>
                <a:spcPts val="0"/>
              </a:spcAft>
              <a:buClr>
                <a:schemeClr val="dk1"/>
              </a:buClr>
              <a:buSzPts val="2700"/>
              <a:buFont typeface="Arial"/>
              <a:buChar char="•"/>
              <a:defRPr sz="2700" b="0" i="0" u="none" strike="noStrike" cap="none">
                <a:solidFill>
                  <a:schemeClr val="dk1"/>
                </a:solidFill>
                <a:latin typeface="Calibri"/>
                <a:ea typeface="Calibri"/>
                <a:cs typeface="Calibri"/>
                <a:sym typeface="Calibri"/>
              </a:defRPr>
            </a:lvl9pPr>
          </a:lstStyle>
          <a:p>
            <a:endParaRPr/>
          </a:p>
        </p:txBody>
      </p:sp>
      <p:sp>
        <p:nvSpPr>
          <p:cNvPr id="12" name="Google Shape;12;p21"/>
          <p:cNvSpPr txBox="1">
            <a:spLocks noGrp="1"/>
          </p:cNvSpPr>
          <p:nvPr>
            <p:ph type="dt" idx="10"/>
          </p:nvPr>
        </p:nvSpPr>
        <p:spPr>
          <a:xfrm>
            <a:off x="609441" y="6356351"/>
            <a:ext cx="2844059" cy="365125"/>
          </a:xfrm>
          <a:prstGeom prst="rect">
            <a:avLst/>
          </a:prstGeom>
          <a:noFill/>
          <a:ln>
            <a:noFill/>
          </a:ln>
        </p:spPr>
        <p:txBody>
          <a:bodyPr spcFirstLastPara="1" wrap="square" lIns="121875" tIns="60925" rIns="121875" bIns="60925" anchor="ctr" anchorCtr="0">
            <a:noAutofit/>
          </a:bodyPr>
          <a:lstStyle>
            <a:lvl1pPr marR="0" lvl="0" algn="l" rtl="0">
              <a:spcBef>
                <a:spcPts val="0"/>
              </a:spcBef>
              <a:spcAft>
                <a:spcPts val="0"/>
              </a:spcAft>
              <a:buSzPts val="1400"/>
              <a:buNone/>
              <a:defRPr sz="16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9pPr>
          </a:lstStyle>
          <a:p>
            <a:endParaRPr/>
          </a:p>
        </p:txBody>
      </p:sp>
      <p:sp>
        <p:nvSpPr>
          <p:cNvPr id="13" name="Google Shape;13;p21"/>
          <p:cNvSpPr txBox="1">
            <a:spLocks noGrp="1"/>
          </p:cNvSpPr>
          <p:nvPr>
            <p:ph type="ftr" idx="11"/>
          </p:nvPr>
        </p:nvSpPr>
        <p:spPr>
          <a:xfrm>
            <a:off x="4164515" y="6356351"/>
            <a:ext cx="3859795" cy="365125"/>
          </a:xfrm>
          <a:prstGeom prst="rect">
            <a:avLst/>
          </a:prstGeom>
          <a:noFill/>
          <a:ln>
            <a:noFill/>
          </a:ln>
        </p:spPr>
        <p:txBody>
          <a:bodyPr spcFirstLastPara="1" wrap="square" lIns="121875" tIns="60925" rIns="121875" bIns="60925" anchor="ctr" anchorCtr="0">
            <a:noAutofit/>
          </a:bodyPr>
          <a:lstStyle>
            <a:lvl1pPr marR="0" lvl="0" algn="ctr" rtl="0">
              <a:spcBef>
                <a:spcPts val="0"/>
              </a:spcBef>
              <a:spcAft>
                <a:spcPts val="0"/>
              </a:spcAft>
              <a:buSzPts val="1400"/>
              <a:buNone/>
              <a:defRPr sz="16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400" b="0" i="0" u="none" strike="noStrike" cap="none">
                <a:solidFill>
                  <a:schemeClr val="dk1"/>
                </a:solidFill>
                <a:latin typeface="Calibri"/>
                <a:ea typeface="Calibri"/>
                <a:cs typeface="Calibri"/>
                <a:sym typeface="Calibri"/>
              </a:defRPr>
            </a:lvl9pPr>
          </a:lstStyle>
          <a:p>
            <a:endParaRPr/>
          </a:p>
        </p:txBody>
      </p:sp>
      <p:sp>
        <p:nvSpPr>
          <p:cNvPr id="14" name="Google Shape;14;p21"/>
          <p:cNvSpPr txBox="1">
            <a:spLocks noGrp="1"/>
          </p:cNvSpPr>
          <p:nvPr>
            <p:ph type="sldNum" idx="12"/>
          </p:nvPr>
        </p:nvSpPr>
        <p:spPr>
          <a:xfrm>
            <a:off x="8735325" y="6356351"/>
            <a:ext cx="2844059" cy="365125"/>
          </a:xfrm>
          <a:prstGeom prst="rect">
            <a:avLst/>
          </a:prstGeom>
          <a:noFill/>
          <a:ln>
            <a:noFill/>
          </a:ln>
        </p:spPr>
        <p:txBody>
          <a:bodyPr spcFirstLastPara="1" wrap="square" lIns="121875" tIns="60925" rIns="121875" bIns="60925" anchor="ctr" anchorCtr="0">
            <a:noAutofit/>
          </a:bodyPr>
          <a:lstStyle>
            <a:lvl1pPr marL="0" marR="0" lvl="0" indent="0" algn="r" rtl="0">
              <a:spcBef>
                <a:spcPts val="0"/>
              </a:spcBef>
              <a:buNone/>
              <a:defRPr sz="1600" b="0" i="0" u="none" strike="noStrike" cap="none">
                <a:solidFill>
                  <a:srgbClr val="888888"/>
                </a:solidFill>
                <a:latin typeface="Calibri"/>
                <a:ea typeface="Calibri"/>
                <a:cs typeface="Calibri"/>
                <a:sym typeface="Calibri"/>
              </a:defRPr>
            </a:lvl1pPr>
            <a:lvl2pPr marL="0" marR="0" lvl="1" indent="0" algn="r" rtl="0">
              <a:spcBef>
                <a:spcPts val="0"/>
              </a:spcBef>
              <a:buNone/>
              <a:defRPr sz="1600" b="0" i="0" u="none" strike="noStrike" cap="none">
                <a:solidFill>
                  <a:srgbClr val="888888"/>
                </a:solidFill>
                <a:latin typeface="Calibri"/>
                <a:ea typeface="Calibri"/>
                <a:cs typeface="Calibri"/>
                <a:sym typeface="Calibri"/>
              </a:defRPr>
            </a:lvl2pPr>
            <a:lvl3pPr marL="0" marR="0" lvl="2" indent="0" algn="r" rtl="0">
              <a:spcBef>
                <a:spcPts val="0"/>
              </a:spcBef>
              <a:buNone/>
              <a:defRPr sz="1600" b="0" i="0" u="none" strike="noStrike" cap="none">
                <a:solidFill>
                  <a:srgbClr val="888888"/>
                </a:solidFill>
                <a:latin typeface="Calibri"/>
                <a:ea typeface="Calibri"/>
                <a:cs typeface="Calibri"/>
                <a:sym typeface="Calibri"/>
              </a:defRPr>
            </a:lvl3pPr>
            <a:lvl4pPr marL="0" marR="0" lvl="3" indent="0" algn="r" rtl="0">
              <a:spcBef>
                <a:spcPts val="0"/>
              </a:spcBef>
              <a:buNone/>
              <a:defRPr sz="1600" b="0" i="0" u="none" strike="noStrike" cap="none">
                <a:solidFill>
                  <a:srgbClr val="888888"/>
                </a:solidFill>
                <a:latin typeface="Calibri"/>
                <a:ea typeface="Calibri"/>
                <a:cs typeface="Calibri"/>
                <a:sym typeface="Calibri"/>
              </a:defRPr>
            </a:lvl4pPr>
            <a:lvl5pPr marL="0" marR="0" lvl="4" indent="0" algn="r" rtl="0">
              <a:spcBef>
                <a:spcPts val="0"/>
              </a:spcBef>
              <a:buNone/>
              <a:defRPr sz="1600" b="0" i="0" u="none" strike="noStrike" cap="none">
                <a:solidFill>
                  <a:srgbClr val="888888"/>
                </a:solidFill>
                <a:latin typeface="Calibri"/>
                <a:ea typeface="Calibri"/>
                <a:cs typeface="Calibri"/>
                <a:sym typeface="Calibri"/>
              </a:defRPr>
            </a:lvl5pPr>
            <a:lvl6pPr marL="0" marR="0" lvl="5" indent="0" algn="r" rtl="0">
              <a:spcBef>
                <a:spcPts val="0"/>
              </a:spcBef>
              <a:buNone/>
              <a:defRPr sz="1600" b="0" i="0" u="none" strike="noStrike" cap="none">
                <a:solidFill>
                  <a:srgbClr val="888888"/>
                </a:solidFill>
                <a:latin typeface="Calibri"/>
                <a:ea typeface="Calibri"/>
                <a:cs typeface="Calibri"/>
                <a:sym typeface="Calibri"/>
              </a:defRPr>
            </a:lvl6pPr>
            <a:lvl7pPr marL="0" marR="0" lvl="6" indent="0" algn="r" rtl="0">
              <a:spcBef>
                <a:spcPts val="0"/>
              </a:spcBef>
              <a:buNone/>
              <a:defRPr sz="1600" b="0" i="0" u="none" strike="noStrike" cap="none">
                <a:solidFill>
                  <a:srgbClr val="888888"/>
                </a:solidFill>
                <a:latin typeface="Calibri"/>
                <a:ea typeface="Calibri"/>
                <a:cs typeface="Calibri"/>
                <a:sym typeface="Calibri"/>
              </a:defRPr>
            </a:lvl7pPr>
            <a:lvl8pPr marL="0" marR="0" lvl="7" indent="0" algn="r" rtl="0">
              <a:spcBef>
                <a:spcPts val="0"/>
              </a:spcBef>
              <a:buNone/>
              <a:defRPr sz="1600" b="0" i="0" u="none" strike="noStrike" cap="none">
                <a:solidFill>
                  <a:srgbClr val="888888"/>
                </a:solidFill>
                <a:latin typeface="Calibri"/>
                <a:ea typeface="Calibri"/>
                <a:cs typeface="Calibri"/>
                <a:sym typeface="Calibri"/>
              </a:defRPr>
            </a:lvl8pPr>
            <a:lvl9pPr marL="0" marR="0" lvl="8" indent="0" algn="r" rtl="0">
              <a:spcBef>
                <a:spcPts val="0"/>
              </a:spcBef>
              <a:buNone/>
              <a:defRPr sz="16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debbest.com/2014/01/26/respond-pause-dont-react-to-conflict-in-business-and-at-work/"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577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A32266-4A47-4E42-B697-17DD1093681D}"/>
              </a:ext>
            </a:extLst>
          </p:cNvPr>
          <p:cNvSpPr>
            <a:spLocks noGrp="1"/>
          </p:cNvSpPr>
          <p:nvPr>
            <p:ph type="title"/>
          </p:nvPr>
        </p:nvSpPr>
        <p:spPr>
          <a:xfrm>
            <a:off x="639913" y="325369"/>
            <a:ext cx="4367464" cy="1956841"/>
          </a:xfrm>
        </p:spPr>
        <p:txBody>
          <a:bodyPr vert="horz" lIns="91440" tIns="45720" rIns="91440" bIns="45720" rtlCol="0" anchor="b">
            <a:normAutofit/>
          </a:bodyPr>
          <a:lstStyle/>
          <a:p>
            <a:pPr>
              <a:lnSpc>
                <a:spcPct val="90000"/>
              </a:lnSpc>
              <a:spcBef>
                <a:spcPct val="0"/>
              </a:spcBef>
            </a:pPr>
            <a:r>
              <a:rPr lang="en-US" sz="3700" b="1" kern="1200">
                <a:solidFill>
                  <a:schemeClr val="tx1"/>
                </a:solidFill>
                <a:latin typeface="+mj-lt"/>
                <a:ea typeface="+mj-ea"/>
                <a:cs typeface="+mj-cs"/>
              </a:rPr>
              <a:t>EFFECTIVE TEAMWORK AND COMMUNICATION</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913" y="2586994"/>
            <a:ext cx="3473815" cy="18288"/>
          </a:xfrm>
          <a:custGeom>
            <a:avLst/>
            <a:gdLst>
              <a:gd name="connsiteX0" fmla="*/ 0 w 3473815"/>
              <a:gd name="connsiteY0" fmla="*/ 0 h 18288"/>
              <a:gd name="connsiteX1" fmla="*/ 694763 w 3473815"/>
              <a:gd name="connsiteY1" fmla="*/ 0 h 18288"/>
              <a:gd name="connsiteX2" fmla="*/ 1354788 w 3473815"/>
              <a:gd name="connsiteY2" fmla="*/ 0 h 18288"/>
              <a:gd name="connsiteX3" fmla="*/ 2014813 w 3473815"/>
              <a:gd name="connsiteY3" fmla="*/ 0 h 18288"/>
              <a:gd name="connsiteX4" fmla="*/ 2779052 w 3473815"/>
              <a:gd name="connsiteY4" fmla="*/ 0 h 18288"/>
              <a:gd name="connsiteX5" fmla="*/ 3473815 w 3473815"/>
              <a:gd name="connsiteY5" fmla="*/ 0 h 18288"/>
              <a:gd name="connsiteX6" fmla="*/ 3473815 w 3473815"/>
              <a:gd name="connsiteY6" fmla="*/ 18288 h 18288"/>
              <a:gd name="connsiteX7" fmla="*/ 2779052 w 3473815"/>
              <a:gd name="connsiteY7" fmla="*/ 18288 h 18288"/>
              <a:gd name="connsiteX8" fmla="*/ 2188503 w 3473815"/>
              <a:gd name="connsiteY8" fmla="*/ 18288 h 18288"/>
              <a:gd name="connsiteX9" fmla="*/ 1528479 w 3473815"/>
              <a:gd name="connsiteY9" fmla="*/ 18288 h 18288"/>
              <a:gd name="connsiteX10" fmla="*/ 868454 w 3473815"/>
              <a:gd name="connsiteY10" fmla="*/ 18288 h 18288"/>
              <a:gd name="connsiteX11" fmla="*/ 0 w 3473815"/>
              <a:gd name="connsiteY11" fmla="*/ 18288 h 18288"/>
              <a:gd name="connsiteX12" fmla="*/ 0 w 3473815"/>
              <a:gd name="connsiteY12" fmla="*/ 0 h 18288"/>
              <a:gd name="connsiteX0" fmla="*/ 0 w 3473815"/>
              <a:gd name="connsiteY0" fmla="*/ 0 h 18288"/>
              <a:gd name="connsiteX1" fmla="*/ 625287 w 3473815"/>
              <a:gd name="connsiteY1" fmla="*/ 0 h 18288"/>
              <a:gd name="connsiteX2" fmla="*/ 1389526 w 3473815"/>
              <a:gd name="connsiteY2" fmla="*/ 0 h 18288"/>
              <a:gd name="connsiteX3" fmla="*/ 1980075 w 3473815"/>
              <a:gd name="connsiteY3" fmla="*/ 0 h 18288"/>
              <a:gd name="connsiteX4" fmla="*/ 2570623 w 3473815"/>
              <a:gd name="connsiteY4" fmla="*/ 0 h 18288"/>
              <a:gd name="connsiteX5" fmla="*/ 3473815 w 3473815"/>
              <a:gd name="connsiteY5" fmla="*/ 0 h 18288"/>
              <a:gd name="connsiteX6" fmla="*/ 3473815 w 3473815"/>
              <a:gd name="connsiteY6" fmla="*/ 18288 h 18288"/>
              <a:gd name="connsiteX7" fmla="*/ 2813790 w 3473815"/>
              <a:gd name="connsiteY7" fmla="*/ 18288 h 18288"/>
              <a:gd name="connsiteX8" fmla="*/ 2153765 w 3473815"/>
              <a:gd name="connsiteY8" fmla="*/ 18288 h 18288"/>
              <a:gd name="connsiteX9" fmla="*/ 1493740 w 3473815"/>
              <a:gd name="connsiteY9" fmla="*/ 18288 h 18288"/>
              <a:gd name="connsiteX10" fmla="*/ 729501 w 3473815"/>
              <a:gd name="connsiteY10" fmla="*/ 18288 h 18288"/>
              <a:gd name="connsiteX11" fmla="*/ 0 w 3473815"/>
              <a:gd name="connsiteY11" fmla="*/ 18288 h 18288"/>
              <a:gd name="connsiteX12" fmla="*/ 0 w 3473815"/>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3815" h="18288" fill="none" extrusionOk="0">
                <a:moveTo>
                  <a:pt x="0" y="0"/>
                </a:moveTo>
                <a:cubicBezTo>
                  <a:pt x="202021" y="29785"/>
                  <a:pt x="522283" y="11827"/>
                  <a:pt x="694763" y="0"/>
                </a:cubicBezTo>
                <a:cubicBezTo>
                  <a:pt x="830910" y="-59844"/>
                  <a:pt x="1096834" y="-31321"/>
                  <a:pt x="1354788" y="0"/>
                </a:cubicBezTo>
                <a:cubicBezTo>
                  <a:pt x="1601873" y="30960"/>
                  <a:pt x="1849490" y="-2688"/>
                  <a:pt x="2014813" y="0"/>
                </a:cubicBezTo>
                <a:cubicBezTo>
                  <a:pt x="2216478" y="48549"/>
                  <a:pt x="2601345" y="5848"/>
                  <a:pt x="2779052" y="0"/>
                </a:cubicBezTo>
                <a:cubicBezTo>
                  <a:pt x="3000797" y="7965"/>
                  <a:pt x="3264798" y="-11977"/>
                  <a:pt x="3473815" y="0"/>
                </a:cubicBezTo>
                <a:cubicBezTo>
                  <a:pt x="3473373" y="7184"/>
                  <a:pt x="3473242" y="9771"/>
                  <a:pt x="3473815" y="18288"/>
                </a:cubicBezTo>
                <a:cubicBezTo>
                  <a:pt x="3194795" y="22981"/>
                  <a:pt x="2973557" y="61087"/>
                  <a:pt x="2779052" y="18288"/>
                </a:cubicBezTo>
                <a:cubicBezTo>
                  <a:pt x="2571728" y="10873"/>
                  <a:pt x="2354325" y="9232"/>
                  <a:pt x="2188503" y="18288"/>
                </a:cubicBezTo>
                <a:cubicBezTo>
                  <a:pt x="2060457" y="54783"/>
                  <a:pt x="1773279" y="17135"/>
                  <a:pt x="1528479" y="18288"/>
                </a:cubicBezTo>
                <a:cubicBezTo>
                  <a:pt x="1252467" y="4613"/>
                  <a:pt x="1156127" y="11514"/>
                  <a:pt x="868454" y="18288"/>
                </a:cubicBezTo>
                <a:cubicBezTo>
                  <a:pt x="559402" y="50868"/>
                  <a:pt x="264671" y="-18932"/>
                  <a:pt x="0" y="18288"/>
                </a:cubicBezTo>
                <a:cubicBezTo>
                  <a:pt x="-449" y="11682"/>
                  <a:pt x="228" y="3653"/>
                  <a:pt x="0" y="0"/>
                </a:cubicBezTo>
                <a:close/>
              </a:path>
              <a:path w="3473815" h="18288" stroke="0" extrusionOk="0">
                <a:moveTo>
                  <a:pt x="0" y="0"/>
                </a:moveTo>
                <a:cubicBezTo>
                  <a:pt x="240109" y="-43318"/>
                  <a:pt x="396106" y="-27302"/>
                  <a:pt x="625287" y="0"/>
                </a:cubicBezTo>
                <a:cubicBezTo>
                  <a:pt x="871690" y="36325"/>
                  <a:pt x="1037275" y="20709"/>
                  <a:pt x="1389526" y="0"/>
                </a:cubicBezTo>
                <a:cubicBezTo>
                  <a:pt x="1711211" y="-25625"/>
                  <a:pt x="1759680" y="8130"/>
                  <a:pt x="1980075" y="0"/>
                </a:cubicBezTo>
                <a:cubicBezTo>
                  <a:pt x="2224432" y="664"/>
                  <a:pt x="2450357" y="-42597"/>
                  <a:pt x="2570623" y="0"/>
                </a:cubicBezTo>
                <a:cubicBezTo>
                  <a:pt x="2694293" y="24170"/>
                  <a:pt x="3161001" y="-100700"/>
                  <a:pt x="3473815" y="0"/>
                </a:cubicBezTo>
                <a:cubicBezTo>
                  <a:pt x="3473788" y="3601"/>
                  <a:pt x="3474456" y="10012"/>
                  <a:pt x="3473815" y="18288"/>
                </a:cubicBezTo>
                <a:cubicBezTo>
                  <a:pt x="3181952" y="43491"/>
                  <a:pt x="3012112" y="-12947"/>
                  <a:pt x="2813790" y="18288"/>
                </a:cubicBezTo>
                <a:cubicBezTo>
                  <a:pt x="2632940" y="20849"/>
                  <a:pt x="2397635" y="15760"/>
                  <a:pt x="2153765" y="18288"/>
                </a:cubicBezTo>
                <a:cubicBezTo>
                  <a:pt x="1891878" y="6934"/>
                  <a:pt x="1703855" y="52978"/>
                  <a:pt x="1493740" y="18288"/>
                </a:cubicBezTo>
                <a:cubicBezTo>
                  <a:pt x="1330429" y="-31833"/>
                  <a:pt x="892176" y="-4993"/>
                  <a:pt x="729501" y="18288"/>
                </a:cubicBezTo>
                <a:cubicBezTo>
                  <a:pt x="525707" y="21214"/>
                  <a:pt x="219591" y="37385"/>
                  <a:pt x="0" y="18288"/>
                </a:cubicBezTo>
                <a:cubicBezTo>
                  <a:pt x="-58" y="15072"/>
                  <a:pt x="-1055" y="3930"/>
                  <a:pt x="0" y="0"/>
                </a:cubicBezTo>
                <a:close/>
              </a:path>
              <a:path w="3473815" h="18288" fill="none" stroke="0" extrusionOk="0">
                <a:moveTo>
                  <a:pt x="0" y="0"/>
                </a:moveTo>
                <a:cubicBezTo>
                  <a:pt x="189757" y="-4949"/>
                  <a:pt x="523431" y="23136"/>
                  <a:pt x="694763" y="0"/>
                </a:cubicBezTo>
                <a:cubicBezTo>
                  <a:pt x="886918" y="-48304"/>
                  <a:pt x="1059782" y="-28043"/>
                  <a:pt x="1354788" y="0"/>
                </a:cubicBezTo>
                <a:cubicBezTo>
                  <a:pt x="1606019" y="-15312"/>
                  <a:pt x="1808891" y="38557"/>
                  <a:pt x="2014813" y="0"/>
                </a:cubicBezTo>
                <a:cubicBezTo>
                  <a:pt x="2204415" y="36135"/>
                  <a:pt x="2515643" y="33614"/>
                  <a:pt x="2779052" y="0"/>
                </a:cubicBezTo>
                <a:cubicBezTo>
                  <a:pt x="2958087" y="-19529"/>
                  <a:pt x="3240241" y="31621"/>
                  <a:pt x="3473815" y="0"/>
                </a:cubicBezTo>
                <a:cubicBezTo>
                  <a:pt x="3473789" y="7514"/>
                  <a:pt x="3473284" y="9795"/>
                  <a:pt x="3473815" y="18288"/>
                </a:cubicBezTo>
                <a:cubicBezTo>
                  <a:pt x="3201177" y="56083"/>
                  <a:pt x="2970515" y="49905"/>
                  <a:pt x="2779052" y="18288"/>
                </a:cubicBezTo>
                <a:cubicBezTo>
                  <a:pt x="2593514" y="9981"/>
                  <a:pt x="2375224" y="5521"/>
                  <a:pt x="2188503" y="18288"/>
                </a:cubicBezTo>
                <a:cubicBezTo>
                  <a:pt x="2061088" y="12390"/>
                  <a:pt x="1802805" y="18023"/>
                  <a:pt x="1528479" y="18288"/>
                </a:cubicBezTo>
                <a:cubicBezTo>
                  <a:pt x="1253491" y="31977"/>
                  <a:pt x="1147546" y="14232"/>
                  <a:pt x="868454" y="18288"/>
                </a:cubicBezTo>
                <a:cubicBezTo>
                  <a:pt x="583453" y="19052"/>
                  <a:pt x="208139" y="-20061"/>
                  <a:pt x="0" y="18288"/>
                </a:cubicBezTo>
                <a:cubicBezTo>
                  <a:pt x="-35" y="11391"/>
                  <a:pt x="-28" y="3692"/>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3473815"/>
                      <a:gd name="connsiteY0" fmla="*/ 0 h 18288"/>
                      <a:gd name="connsiteX1" fmla="*/ 694763 w 3473815"/>
                      <a:gd name="connsiteY1" fmla="*/ 0 h 18288"/>
                      <a:gd name="connsiteX2" fmla="*/ 1354788 w 3473815"/>
                      <a:gd name="connsiteY2" fmla="*/ 0 h 18288"/>
                      <a:gd name="connsiteX3" fmla="*/ 2014813 w 3473815"/>
                      <a:gd name="connsiteY3" fmla="*/ 0 h 18288"/>
                      <a:gd name="connsiteX4" fmla="*/ 2779052 w 3473815"/>
                      <a:gd name="connsiteY4" fmla="*/ 0 h 18288"/>
                      <a:gd name="connsiteX5" fmla="*/ 3473815 w 3473815"/>
                      <a:gd name="connsiteY5" fmla="*/ 0 h 18288"/>
                      <a:gd name="connsiteX6" fmla="*/ 3473815 w 3473815"/>
                      <a:gd name="connsiteY6" fmla="*/ 18288 h 18288"/>
                      <a:gd name="connsiteX7" fmla="*/ 2779052 w 3473815"/>
                      <a:gd name="connsiteY7" fmla="*/ 18288 h 18288"/>
                      <a:gd name="connsiteX8" fmla="*/ 2188503 w 3473815"/>
                      <a:gd name="connsiteY8" fmla="*/ 18288 h 18288"/>
                      <a:gd name="connsiteX9" fmla="*/ 1528479 w 3473815"/>
                      <a:gd name="connsiteY9" fmla="*/ 18288 h 18288"/>
                      <a:gd name="connsiteX10" fmla="*/ 868454 w 3473815"/>
                      <a:gd name="connsiteY10" fmla="*/ 18288 h 18288"/>
                      <a:gd name="connsiteX11" fmla="*/ 0 w 3473815"/>
                      <a:gd name="connsiteY11" fmla="*/ 18288 h 18288"/>
                      <a:gd name="connsiteX12" fmla="*/ 0 w 3473815"/>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3815" h="18288" fill="none" extrusionOk="0">
                        <a:moveTo>
                          <a:pt x="0" y="0"/>
                        </a:moveTo>
                        <a:cubicBezTo>
                          <a:pt x="182906" y="5222"/>
                          <a:pt x="525212" y="15044"/>
                          <a:pt x="694763" y="0"/>
                        </a:cubicBezTo>
                        <a:cubicBezTo>
                          <a:pt x="864314" y="-15044"/>
                          <a:pt x="1095979" y="-25460"/>
                          <a:pt x="1354788" y="0"/>
                        </a:cubicBezTo>
                        <a:cubicBezTo>
                          <a:pt x="1613597" y="25460"/>
                          <a:pt x="1827465" y="3076"/>
                          <a:pt x="2014813" y="0"/>
                        </a:cubicBezTo>
                        <a:cubicBezTo>
                          <a:pt x="2202162" y="-3076"/>
                          <a:pt x="2561462" y="29782"/>
                          <a:pt x="2779052" y="0"/>
                        </a:cubicBezTo>
                        <a:cubicBezTo>
                          <a:pt x="2996642" y="-29782"/>
                          <a:pt x="3260877" y="-7505"/>
                          <a:pt x="3473815" y="0"/>
                        </a:cubicBezTo>
                        <a:cubicBezTo>
                          <a:pt x="3473381" y="7551"/>
                          <a:pt x="3473348" y="9822"/>
                          <a:pt x="3473815" y="18288"/>
                        </a:cubicBezTo>
                        <a:cubicBezTo>
                          <a:pt x="3221493" y="35914"/>
                          <a:pt x="2987895" y="39816"/>
                          <a:pt x="2779052" y="18288"/>
                        </a:cubicBezTo>
                        <a:cubicBezTo>
                          <a:pt x="2570209" y="-3240"/>
                          <a:pt x="2343602" y="7168"/>
                          <a:pt x="2188503" y="18288"/>
                        </a:cubicBezTo>
                        <a:cubicBezTo>
                          <a:pt x="2033404" y="29408"/>
                          <a:pt x="1812100" y="18034"/>
                          <a:pt x="1528479" y="18288"/>
                        </a:cubicBezTo>
                        <a:cubicBezTo>
                          <a:pt x="1244858" y="18542"/>
                          <a:pt x="1155493" y="-1402"/>
                          <a:pt x="868454" y="18288"/>
                        </a:cubicBezTo>
                        <a:cubicBezTo>
                          <a:pt x="581415" y="37978"/>
                          <a:pt x="215843" y="-23060"/>
                          <a:pt x="0" y="18288"/>
                        </a:cubicBezTo>
                        <a:cubicBezTo>
                          <a:pt x="60" y="11696"/>
                          <a:pt x="66" y="3758"/>
                          <a:pt x="0" y="0"/>
                        </a:cubicBezTo>
                        <a:close/>
                      </a:path>
                      <a:path w="3473815" h="18288" stroke="0" extrusionOk="0">
                        <a:moveTo>
                          <a:pt x="0" y="0"/>
                        </a:moveTo>
                        <a:cubicBezTo>
                          <a:pt x="242785" y="-29423"/>
                          <a:pt x="378998" y="-19420"/>
                          <a:pt x="625287" y="0"/>
                        </a:cubicBezTo>
                        <a:cubicBezTo>
                          <a:pt x="871576" y="19420"/>
                          <a:pt x="1067984" y="20453"/>
                          <a:pt x="1389526" y="0"/>
                        </a:cubicBezTo>
                        <a:cubicBezTo>
                          <a:pt x="1711068" y="-20453"/>
                          <a:pt x="1750898" y="12571"/>
                          <a:pt x="1980075" y="0"/>
                        </a:cubicBezTo>
                        <a:cubicBezTo>
                          <a:pt x="2209252" y="-12571"/>
                          <a:pt x="2443074" y="-14077"/>
                          <a:pt x="2570623" y="0"/>
                        </a:cubicBezTo>
                        <a:cubicBezTo>
                          <a:pt x="2698172" y="14077"/>
                          <a:pt x="3135362" y="-35726"/>
                          <a:pt x="3473815" y="0"/>
                        </a:cubicBezTo>
                        <a:cubicBezTo>
                          <a:pt x="3473733" y="4406"/>
                          <a:pt x="3473726" y="9982"/>
                          <a:pt x="3473815" y="18288"/>
                        </a:cubicBezTo>
                        <a:cubicBezTo>
                          <a:pt x="3180355" y="10141"/>
                          <a:pt x="2981436" y="-5889"/>
                          <a:pt x="2813790" y="18288"/>
                        </a:cubicBezTo>
                        <a:cubicBezTo>
                          <a:pt x="2646145" y="42465"/>
                          <a:pt x="2412345" y="4786"/>
                          <a:pt x="2153765" y="18288"/>
                        </a:cubicBezTo>
                        <a:cubicBezTo>
                          <a:pt x="1895186" y="31790"/>
                          <a:pt x="1663932" y="40265"/>
                          <a:pt x="1493740" y="18288"/>
                        </a:cubicBezTo>
                        <a:cubicBezTo>
                          <a:pt x="1323549" y="-3689"/>
                          <a:pt x="925140" y="-7542"/>
                          <a:pt x="729501" y="18288"/>
                        </a:cubicBezTo>
                        <a:cubicBezTo>
                          <a:pt x="533862" y="44118"/>
                          <a:pt x="281408" y="34924"/>
                          <a:pt x="0" y="18288"/>
                        </a:cubicBezTo>
                        <a:cubicBezTo>
                          <a:pt x="189" y="14288"/>
                          <a:pt x="-703" y="3747"/>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4A3E2D2-CEE9-4BCC-B8C8-8E8573F97553}"/>
              </a:ext>
            </a:extLst>
          </p:cNvPr>
          <p:cNvSpPr txBox="1"/>
          <p:nvPr/>
        </p:nvSpPr>
        <p:spPr>
          <a:xfrm>
            <a:off x="639913" y="5018567"/>
            <a:ext cx="4242484" cy="168453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kern="1200" dirty="0">
                <a:solidFill>
                  <a:schemeClr val="tx1"/>
                </a:solidFill>
                <a:latin typeface="+mn-lt"/>
                <a:ea typeface="+mn-ea"/>
                <a:cs typeface="+mn-cs"/>
              </a:rPr>
              <a:t>Name: Sufola Akhter Rima </a:t>
            </a:r>
          </a:p>
          <a:p>
            <a:pPr indent="-228600">
              <a:lnSpc>
                <a:spcPct val="90000"/>
              </a:lnSpc>
              <a:spcAft>
                <a:spcPts val="600"/>
              </a:spcAft>
              <a:buFont typeface="Arial" panose="020B0604020202020204" pitchFamily="34" charset="0"/>
              <a:buChar char="•"/>
            </a:pPr>
            <a:r>
              <a:rPr lang="en-US" sz="2200" kern="1200" dirty="0">
                <a:solidFill>
                  <a:schemeClr val="tx1"/>
                </a:solidFill>
                <a:latin typeface="+mn-lt"/>
                <a:ea typeface="+mn-ea"/>
                <a:cs typeface="+mn-cs"/>
              </a:rPr>
              <a:t>ID: 2029793</a:t>
            </a:r>
          </a:p>
          <a:p>
            <a:pPr indent="-228600">
              <a:lnSpc>
                <a:spcPct val="90000"/>
              </a:lnSpc>
              <a:spcAft>
                <a:spcPts val="600"/>
              </a:spcAft>
              <a:buFont typeface="Arial" panose="020B0604020202020204" pitchFamily="34" charset="0"/>
              <a:buChar char="•"/>
            </a:pPr>
            <a:r>
              <a:rPr lang="en-US" sz="2200" kern="1200" dirty="0">
                <a:solidFill>
                  <a:schemeClr val="tx1"/>
                </a:solidFill>
                <a:latin typeface="+mn-lt"/>
                <a:ea typeface="+mn-ea"/>
                <a:cs typeface="+mn-cs"/>
              </a:rPr>
              <a:t>Module Code: BMSW4002</a:t>
            </a:r>
          </a:p>
          <a:p>
            <a:pPr indent="-228600">
              <a:lnSpc>
                <a:spcPct val="90000"/>
              </a:lnSpc>
              <a:spcAft>
                <a:spcPts val="600"/>
              </a:spcAft>
              <a:buFont typeface="Arial" panose="020B0604020202020204" pitchFamily="34" charset="0"/>
              <a:buChar char="•"/>
            </a:pPr>
            <a:r>
              <a:rPr lang="en-US" sz="2200" kern="1200" dirty="0">
                <a:solidFill>
                  <a:schemeClr val="tx1"/>
                </a:solidFill>
                <a:latin typeface="+mn-lt"/>
                <a:ea typeface="+mn-ea"/>
                <a:cs typeface="+mn-cs"/>
              </a:rPr>
              <a:t>Tutor: Lloyd Beharry</a:t>
            </a:r>
          </a:p>
          <a:p>
            <a:pPr indent="-228600">
              <a:lnSpc>
                <a:spcPct val="90000"/>
              </a:lnSpc>
              <a:spcAft>
                <a:spcPts val="600"/>
              </a:spcAft>
              <a:buFont typeface="Arial" panose="020B0604020202020204" pitchFamily="34" charset="0"/>
              <a:buChar char="•"/>
            </a:pPr>
            <a:endParaRPr lang="en-US" sz="2200" kern="1200" dirty="0">
              <a:solidFill>
                <a:schemeClr val="tx1"/>
              </a:solidFill>
              <a:latin typeface="+mn-lt"/>
              <a:ea typeface="+mn-ea"/>
              <a:cs typeface="+mn-cs"/>
            </a:endParaRPr>
          </a:p>
        </p:txBody>
      </p:sp>
      <p:pic>
        <p:nvPicPr>
          <p:cNvPr id="5" name="Picture 4" descr="A picture containing text, outdoor, sign, sky&#10;&#10;Description automatically generated">
            <a:extLst>
              <a:ext uri="{FF2B5EF4-FFF2-40B4-BE49-F238E27FC236}">
                <a16:creationId xmlns:a16="http://schemas.microsoft.com/office/drawing/2014/main" id="{689C8A16-1FF1-47D6-BB25-447D6E10466C}"/>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275"/>
          <a:stretch/>
        </p:blipFill>
        <p:spPr>
          <a:xfrm>
            <a:off x="5311841" y="154896"/>
            <a:ext cx="6876984" cy="654820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TextBox 6">
            <a:extLst>
              <a:ext uri="{FF2B5EF4-FFF2-40B4-BE49-F238E27FC236}">
                <a16:creationId xmlns:a16="http://schemas.microsoft.com/office/drawing/2014/main" id="{0397C5CB-A2DA-444E-8B75-8F15D7C6DA4F}"/>
              </a:ext>
            </a:extLst>
          </p:cNvPr>
          <p:cNvSpPr txBox="1"/>
          <p:nvPr/>
        </p:nvSpPr>
        <p:spPr>
          <a:xfrm>
            <a:off x="639913" y="2910066"/>
            <a:ext cx="3742660" cy="584775"/>
          </a:xfrm>
          <a:prstGeom prst="rect">
            <a:avLst/>
          </a:prstGeom>
          <a:noFill/>
        </p:spPr>
        <p:txBody>
          <a:bodyPr wrap="square" rtlCol="0">
            <a:spAutoFit/>
          </a:bodyPr>
          <a:lstStyle/>
          <a:p>
            <a:r>
              <a:rPr lang="en-GB" sz="3200" b="1" dirty="0"/>
              <a:t>Managing</a:t>
            </a:r>
            <a:r>
              <a:rPr lang="en-GB" sz="3200" dirty="0"/>
              <a:t> </a:t>
            </a:r>
            <a:r>
              <a:rPr lang="en-GB" sz="3200" b="1" dirty="0"/>
              <a:t>Conflict</a:t>
            </a:r>
          </a:p>
        </p:txBody>
      </p:sp>
    </p:spTree>
    <p:extLst>
      <p:ext uri="{BB962C8B-B14F-4D97-AF65-F5344CB8AC3E}">
        <p14:creationId xmlns:p14="http://schemas.microsoft.com/office/powerpoint/2010/main" val="32887313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3"/>
        <p:cNvGrpSpPr/>
        <p:nvPr/>
      </p:nvGrpSpPr>
      <p:grpSpPr>
        <a:xfrm>
          <a:off x="0" y="0"/>
          <a:ext cx="0" cy="0"/>
          <a:chOff x="0" y="0"/>
          <a:chExt cx="0" cy="0"/>
        </a:xfrm>
      </p:grpSpPr>
      <p:sp>
        <p:nvSpPr>
          <p:cNvPr id="71" name="Rectangle 5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6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96" y="347471"/>
            <a:ext cx="11097925"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Google Shape;54;p13"/>
          <p:cNvSpPr txBox="1">
            <a:spLocks noGrp="1"/>
          </p:cNvSpPr>
          <p:nvPr>
            <p:ph type="title"/>
          </p:nvPr>
        </p:nvSpPr>
        <p:spPr>
          <a:xfrm>
            <a:off x="837981" y="585216"/>
            <a:ext cx="10512862" cy="1325563"/>
          </a:xfrm>
          <a:prstGeom prst="rect">
            <a:avLst/>
          </a:prstGeom>
        </p:spPr>
        <p:txBody>
          <a:bodyPr spcFirstLastPara="1" vert="horz" lIns="91440" tIns="45720" rIns="91440" bIns="45720" rtlCol="0" anchor="ctr" anchorCtr="0">
            <a:normAutofit/>
          </a:bodyPr>
          <a:lstStyle/>
          <a:p>
            <a:pPr marL="0" lvl="0" indent="0">
              <a:lnSpc>
                <a:spcPct val="90000"/>
              </a:lnSpc>
              <a:spcBef>
                <a:spcPct val="0"/>
              </a:spcBef>
              <a:spcAft>
                <a:spcPts val="0"/>
              </a:spcAft>
              <a:buClr>
                <a:srgbClr val="0070C0"/>
              </a:buClr>
              <a:buSzPts val="3600"/>
            </a:pPr>
            <a:r>
              <a:rPr lang="en-US" sz="4400" b="1" kern="1200">
                <a:solidFill>
                  <a:schemeClr val="bg1"/>
                </a:solidFill>
                <a:latin typeface="+mj-lt"/>
                <a:ea typeface="+mj-ea"/>
                <a:cs typeface="+mj-cs"/>
                <a:sym typeface="Arial"/>
              </a:rPr>
              <a:t>Managing conflict : Thomas-Kilmann Instrument</a:t>
            </a:r>
            <a:endParaRPr lang="en-US" sz="4400" kern="1200">
              <a:solidFill>
                <a:schemeClr val="bg1"/>
              </a:solidFill>
              <a:latin typeface="+mj-lt"/>
              <a:ea typeface="+mj-ea"/>
              <a:cs typeface="+mj-cs"/>
            </a:endParaRPr>
          </a:p>
        </p:txBody>
      </p:sp>
      <p:pic>
        <p:nvPicPr>
          <p:cNvPr id="55" name="Google Shape;55;p13"/>
          <p:cNvPicPr preferRelativeResize="0"/>
          <p:nvPr/>
        </p:nvPicPr>
        <p:blipFill rotWithShape="1">
          <a:blip r:embed="rId3"/>
          <a:srcRect r="-3" b="3755"/>
          <a:stretch/>
        </p:blipFill>
        <p:spPr>
          <a:xfrm>
            <a:off x="841028" y="2516777"/>
            <a:ext cx="6234584" cy="3660185"/>
          </a:xfrm>
          <a:prstGeom prst="rect">
            <a:avLst/>
          </a:prstGeom>
          <a:noFill/>
        </p:spPr>
      </p:pic>
      <p:sp>
        <p:nvSpPr>
          <p:cNvPr id="6" name="TextBox 5">
            <a:extLst>
              <a:ext uri="{FF2B5EF4-FFF2-40B4-BE49-F238E27FC236}">
                <a16:creationId xmlns:a16="http://schemas.microsoft.com/office/drawing/2014/main" id="{07F72F0B-FF63-40BB-A680-CB1AC6D4E4D5}"/>
              </a:ext>
            </a:extLst>
          </p:cNvPr>
          <p:cNvSpPr txBox="1"/>
          <p:nvPr/>
        </p:nvSpPr>
        <p:spPr>
          <a:xfrm>
            <a:off x="7544882" y="2516777"/>
            <a:ext cx="3802914" cy="3660185"/>
          </a:xfrm>
          <a:prstGeom prst="rect">
            <a:avLst/>
          </a:prstGeom>
        </p:spPr>
        <p:txBody>
          <a:bodyPr vert="horz" lIns="91440" tIns="45720" rIns="91440" bIns="45720" rtlCol="0" anchor="ctr">
            <a:normAutofit/>
          </a:bodyPr>
          <a:lstStyle/>
          <a:p>
            <a:pPr marL="0" lvl="0" indent="-228600">
              <a:lnSpc>
                <a:spcPct val="90000"/>
              </a:lnSpc>
              <a:spcBef>
                <a:spcPts val="0"/>
              </a:spcBef>
              <a:spcAft>
                <a:spcPts val="600"/>
              </a:spcAft>
              <a:buFont typeface="Arial" panose="020B0604020202020204" pitchFamily="34" charset="0"/>
              <a:buChar char="•"/>
            </a:pPr>
            <a:r>
              <a:rPr lang="en-US" kern="1200" dirty="0">
                <a:solidFill>
                  <a:schemeClr val="tx1"/>
                </a:solidFill>
                <a:latin typeface="+mn-lt"/>
                <a:ea typeface="+mn-ea"/>
                <a:cs typeface="+mn-cs"/>
                <a:sym typeface="Calibri"/>
              </a:rPr>
              <a:t>Conflicts within teamwork refers to the situation where at least two interdependent individuals or parties are involved in perceived differences and negative state to one-another. There might emerge conflicts within the teamwork in terms of several issues those are violating the members’ personal gains, or it appeared so. </a:t>
            </a:r>
          </a:p>
          <a:p>
            <a:pPr marL="0" lvl="0" indent="-228600">
              <a:lnSpc>
                <a:spcPct val="90000"/>
              </a:lnSpc>
              <a:spcBef>
                <a:spcPts val="0"/>
              </a:spcBef>
              <a:spcAft>
                <a:spcPts val="600"/>
              </a:spcAft>
              <a:buFont typeface="Arial" panose="020B0604020202020204" pitchFamily="34" charset="0"/>
              <a:buChar char="•"/>
            </a:pPr>
            <a:r>
              <a:rPr lang="en-US" kern="1200" dirty="0">
                <a:solidFill>
                  <a:schemeClr val="tx1"/>
                </a:solidFill>
                <a:latin typeface="+mn-lt"/>
                <a:ea typeface="+mn-ea"/>
                <a:cs typeface="+mn-cs"/>
                <a:sym typeface="Calibri"/>
              </a:rPr>
              <a:t>Thomas-Kilmann instrument identifies the ways to resolve any conflict upon any specific issues. The psychological stance of the two parties are aggregated under the instrument as assertiveness and cooperativeness (</a:t>
            </a:r>
            <a:r>
              <a:rPr lang="en-US" kern="1200" dirty="0" err="1">
                <a:solidFill>
                  <a:schemeClr val="tx1"/>
                </a:solidFill>
                <a:latin typeface="+mn-lt"/>
                <a:ea typeface="+mn-ea"/>
                <a:cs typeface="+mn-cs"/>
                <a:sym typeface="Calibri"/>
              </a:rPr>
              <a:t>Trippe</a:t>
            </a:r>
            <a:r>
              <a:rPr lang="en-US" kern="1200" dirty="0">
                <a:solidFill>
                  <a:schemeClr val="tx1"/>
                </a:solidFill>
                <a:latin typeface="+mn-lt"/>
                <a:ea typeface="+mn-ea"/>
                <a:cs typeface="+mn-cs"/>
                <a:sym typeface="Calibri"/>
              </a:rPr>
              <a:t>, and </a:t>
            </a:r>
            <a:r>
              <a:rPr lang="en-US" kern="1200" dirty="0" err="1">
                <a:solidFill>
                  <a:schemeClr val="tx1"/>
                </a:solidFill>
                <a:latin typeface="+mn-lt"/>
                <a:ea typeface="+mn-ea"/>
                <a:cs typeface="+mn-cs"/>
                <a:sym typeface="Calibri"/>
              </a:rPr>
              <a:t>Baumoel</a:t>
            </a:r>
            <a:r>
              <a:rPr lang="en-US" kern="1200" dirty="0">
                <a:solidFill>
                  <a:schemeClr val="tx1"/>
                </a:solidFill>
                <a:latin typeface="+mn-lt"/>
                <a:ea typeface="+mn-ea"/>
                <a:cs typeface="+mn-cs"/>
                <a:sym typeface="Calibri"/>
              </a:rPr>
              <a:t>, 2015). Assertive stance refers to the possessiveness on the personal preferences and cooperative stance refers to promote the oppositions’ preferences and leaving own preferences.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0"/>
        <p:cNvGrpSpPr/>
        <p:nvPr/>
      </p:nvGrpSpPr>
      <p:grpSpPr>
        <a:xfrm>
          <a:off x="0" y="0"/>
          <a:ext cx="0" cy="0"/>
          <a:chOff x="0" y="0"/>
          <a:chExt cx="0" cy="0"/>
        </a:xfrm>
      </p:grpSpPr>
      <p:sp>
        <p:nvSpPr>
          <p:cNvPr id="67" name="Rectangle 66">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Rectangle 68">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96" y="347471"/>
            <a:ext cx="11097925"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Google Shape;61;p14"/>
          <p:cNvSpPr txBox="1">
            <a:spLocks noGrp="1"/>
          </p:cNvSpPr>
          <p:nvPr>
            <p:ph type="title"/>
          </p:nvPr>
        </p:nvSpPr>
        <p:spPr>
          <a:xfrm>
            <a:off x="837981" y="585216"/>
            <a:ext cx="10512862" cy="1325563"/>
          </a:xfrm>
          <a:prstGeom prst="rect">
            <a:avLst/>
          </a:prstGeom>
        </p:spPr>
        <p:txBody>
          <a:bodyPr spcFirstLastPara="1" vert="horz" lIns="91440" tIns="45720" rIns="91440" bIns="45720" rtlCol="0" anchor="ctr" anchorCtr="0">
            <a:normAutofit/>
          </a:bodyPr>
          <a:lstStyle/>
          <a:p>
            <a:pPr marL="0" lvl="0" indent="0">
              <a:lnSpc>
                <a:spcPct val="90000"/>
              </a:lnSpc>
              <a:spcBef>
                <a:spcPct val="0"/>
              </a:spcBef>
              <a:spcAft>
                <a:spcPts val="0"/>
              </a:spcAft>
              <a:buClr>
                <a:srgbClr val="0070C0"/>
              </a:buClr>
              <a:buSzPts val="3600"/>
            </a:pPr>
            <a:r>
              <a:rPr lang="en-US" sz="4400" b="1" kern="1200">
                <a:solidFill>
                  <a:schemeClr val="bg1"/>
                </a:solidFill>
                <a:latin typeface="+mj-lt"/>
                <a:ea typeface="+mj-ea"/>
                <a:cs typeface="+mj-cs"/>
                <a:sym typeface="Arial"/>
              </a:rPr>
              <a:t>Managing conflict : Thomas-Kilmann Instrument</a:t>
            </a:r>
            <a:endParaRPr lang="en-US" sz="4400" kern="1200">
              <a:solidFill>
                <a:schemeClr val="bg1"/>
              </a:solidFill>
              <a:latin typeface="+mj-lt"/>
              <a:ea typeface="+mj-ea"/>
              <a:cs typeface="+mj-cs"/>
            </a:endParaRPr>
          </a:p>
        </p:txBody>
      </p:sp>
      <p:pic>
        <p:nvPicPr>
          <p:cNvPr id="62" name="Google Shape;62;p14"/>
          <p:cNvPicPr preferRelativeResize="0"/>
          <p:nvPr/>
        </p:nvPicPr>
        <p:blipFill rotWithShape="1">
          <a:blip r:embed="rId3"/>
          <a:srcRect r="-3" b="3755"/>
          <a:stretch/>
        </p:blipFill>
        <p:spPr>
          <a:xfrm>
            <a:off x="841028" y="2516777"/>
            <a:ext cx="6234584" cy="3660185"/>
          </a:xfrm>
          <a:prstGeom prst="rect">
            <a:avLst/>
          </a:prstGeom>
          <a:noFill/>
        </p:spPr>
      </p:pic>
      <p:sp>
        <p:nvSpPr>
          <p:cNvPr id="2" name="TextBox 1">
            <a:extLst>
              <a:ext uri="{FF2B5EF4-FFF2-40B4-BE49-F238E27FC236}">
                <a16:creationId xmlns:a16="http://schemas.microsoft.com/office/drawing/2014/main" id="{F4EE6B9C-BA22-4DAA-B414-7B923A63FCCF}"/>
              </a:ext>
            </a:extLst>
          </p:cNvPr>
          <p:cNvSpPr txBox="1"/>
          <p:nvPr/>
        </p:nvSpPr>
        <p:spPr>
          <a:xfrm>
            <a:off x="7544882" y="2516777"/>
            <a:ext cx="3802914" cy="3660185"/>
          </a:xfrm>
          <a:prstGeom prst="rect">
            <a:avLst/>
          </a:prstGeom>
        </p:spPr>
        <p:txBody>
          <a:bodyPr vert="horz" lIns="91440" tIns="45720" rIns="91440" bIns="45720" rtlCol="0" anchor="ctr">
            <a:normAutofit/>
          </a:bodyPr>
          <a:lstStyle/>
          <a:p>
            <a:pPr marL="0" lvl="0" indent="-228600">
              <a:lnSpc>
                <a:spcPct val="90000"/>
              </a:lnSpc>
              <a:spcBef>
                <a:spcPts val="0"/>
              </a:spcBef>
              <a:spcAft>
                <a:spcPts val="600"/>
              </a:spcAft>
              <a:buFont typeface="Arial" panose="020B0604020202020204" pitchFamily="34" charset="0"/>
              <a:buChar char="•"/>
            </a:pPr>
            <a:r>
              <a:rPr lang="en-US" sz="1200" b="1" kern="1200">
                <a:solidFill>
                  <a:schemeClr val="tx1"/>
                </a:solidFill>
                <a:latin typeface="+mn-lt"/>
                <a:ea typeface="+mn-ea"/>
                <a:cs typeface="+mn-cs"/>
                <a:sym typeface="Calibri"/>
              </a:rPr>
              <a:t>Contending:</a:t>
            </a:r>
            <a:r>
              <a:rPr lang="en-US" sz="1200" kern="1200">
                <a:solidFill>
                  <a:schemeClr val="tx1"/>
                </a:solidFill>
                <a:latin typeface="+mn-lt"/>
                <a:ea typeface="+mn-ea"/>
                <a:cs typeface="+mn-cs"/>
                <a:sym typeface="Calibri"/>
              </a:rPr>
              <a:t> At this method of conflict resolution, the subject is highly stubborn to assess personal preferences. There is no tendency of releasing own priorities in sake of the other member. The subject is power-oriented and thriving to establish own priorities over the opposition. This would lead to win-lose result or lose-lose outcomes.</a:t>
            </a:r>
          </a:p>
          <a:p>
            <a:pPr marL="0" lvl="0" indent="-228600">
              <a:lnSpc>
                <a:spcPct val="90000"/>
              </a:lnSpc>
              <a:spcBef>
                <a:spcPts val="0"/>
              </a:spcBef>
              <a:spcAft>
                <a:spcPts val="600"/>
              </a:spcAft>
              <a:buFont typeface="Arial" panose="020B0604020202020204" pitchFamily="34" charset="0"/>
              <a:buChar char="•"/>
            </a:pPr>
            <a:endParaRPr lang="en-US" sz="1200" kern="1200">
              <a:solidFill>
                <a:schemeClr val="tx1"/>
              </a:solidFill>
              <a:latin typeface="+mn-lt"/>
              <a:ea typeface="+mn-ea"/>
              <a:cs typeface="+mn-cs"/>
              <a:sym typeface="Calibri"/>
            </a:endParaRPr>
          </a:p>
          <a:p>
            <a:pPr marL="0" lvl="0" indent="-228600">
              <a:lnSpc>
                <a:spcPct val="90000"/>
              </a:lnSpc>
              <a:spcBef>
                <a:spcPts val="0"/>
              </a:spcBef>
              <a:spcAft>
                <a:spcPts val="600"/>
              </a:spcAft>
              <a:buFont typeface="Arial" panose="020B0604020202020204" pitchFamily="34" charset="0"/>
              <a:buChar char="•"/>
            </a:pPr>
            <a:r>
              <a:rPr lang="en-US" sz="1200" b="1" kern="1200">
                <a:solidFill>
                  <a:schemeClr val="tx1"/>
                </a:solidFill>
                <a:latin typeface="+mn-lt"/>
                <a:ea typeface="+mn-ea"/>
                <a:cs typeface="+mn-cs"/>
                <a:sym typeface="Calibri"/>
              </a:rPr>
              <a:t>Accommodating:</a:t>
            </a:r>
            <a:r>
              <a:rPr lang="en-US" sz="1200" kern="1200">
                <a:solidFill>
                  <a:schemeClr val="tx1"/>
                </a:solidFill>
                <a:latin typeface="+mn-lt"/>
                <a:ea typeface="+mn-ea"/>
                <a:cs typeface="+mn-cs"/>
                <a:sym typeface="Calibri"/>
              </a:rPr>
              <a:t> Accommodating has been refereeing the opposite of contending mode of conflict resolution. The subject is consent to release his own preferences and priority to end the conflict. The subject here sacrifices own viewpoints to satisfy the opponents’ preferences and priorities. This has possibility to output lose-lose or lose-win situation (Trippe, and Baumoel, 2015).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7"/>
        <p:cNvGrpSpPr/>
        <p:nvPr/>
      </p:nvGrpSpPr>
      <p:grpSpPr>
        <a:xfrm>
          <a:off x="0" y="0"/>
          <a:ext cx="0" cy="0"/>
          <a:chOff x="0" y="0"/>
          <a:chExt cx="0" cy="0"/>
        </a:xfrm>
      </p:grpSpPr>
      <p:sp>
        <p:nvSpPr>
          <p:cNvPr id="74" name="Rectangle 73">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496" y="347471"/>
            <a:ext cx="11097925"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Google Shape;68;p15"/>
          <p:cNvSpPr txBox="1">
            <a:spLocks noGrp="1"/>
          </p:cNvSpPr>
          <p:nvPr>
            <p:ph type="title"/>
          </p:nvPr>
        </p:nvSpPr>
        <p:spPr>
          <a:xfrm>
            <a:off x="837981" y="585216"/>
            <a:ext cx="10512862" cy="1325563"/>
          </a:xfrm>
          <a:prstGeom prst="rect">
            <a:avLst/>
          </a:prstGeom>
        </p:spPr>
        <p:txBody>
          <a:bodyPr spcFirstLastPara="1" vert="horz" lIns="91440" tIns="45720" rIns="91440" bIns="45720" rtlCol="0" anchor="ctr" anchorCtr="0">
            <a:normAutofit/>
          </a:bodyPr>
          <a:lstStyle/>
          <a:p>
            <a:pPr marL="0" lvl="0" indent="0">
              <a:lnSpc>
                <a:spcPct val="90000"/>
              </a:lnSpc>
              <a:spcBef>
                <a:spcPct val="0"/>
              </a:spcBef>
              <a:spcAft>
                <a:spcPts val="0"/>
              </a:spcAft>
              <a:buClr>
                <a:srgbClr val="0070C0"/>
              </a:buClr>
              <a:buSzPts val="3600"/>
            </a:pPr>
            <a:r>
              <a:rPr lang="en-US" sz="4400" b="1" kern="1200">
                <a:solidFill>
                  <a:schemeClr val="bg1"/>
                </a:solidFill>
                <a:latin typeface="+mj-lt"/>
                <a:ea typeface="+mj-ea"/>
                <a:cs typeface="+mj-cs"/>
                <a:sym typeface="Arial"/>
              </a:rPr>
              <a:t>Managing conflict : Thomas-Kilmann Instrument</a:t>
            </a:r>
            <a:endParaRPr lang="en-US" sz="4400" kern="1200">
              <a:solidFill>
                <a:schemeClr val="bg1"/>
              </a:solidFill>
              <a:latin typeface="+mj-lt"/>
              <a:ea typeface="+mj-ea"/>
              <a:cs typeface="+mj-cs"/>
            </a:endParaRPr>
          </a:p>
        </p:txBody>
      </p:sp>
      <p:pic>
        <p:nvPicPr>
          <p:cNvPr id="69" name="Google Shape;69;p15"/>
          <p:cNvPicPr preferRelativeResize="0"/>
          <p:nvPr/>
        </p:nvPicPr>
        <p:blipFill rotWithShape="1">
          <a:blip r:embed="rId3"/>
          <a:srcRect r="-3" b="3755"/>
          <a:stretch/>
        </p:blipFill>
        <p:spPr>
          <a:xfrm>
            <a:off x="841028" y="2516777"/>
            <a:ext cx="6234584" cy="3660185"/>
          </a:xfrm>
          <a:prstGeom prst="rect">
            <a:avLst/>
          </a:prstGeom>
          <a:noFill/>
        </p:spPr>
      </p:pic>
      <p:sp>
        <p:nvSpPr>
          <p:cNvPr id="2" name="TextBox 1">
            <a:extLst>
              <a:ext uri="{FF2B5EF4-FFF2-40B4-BE49-F238E27FC236}">
                <a16:creationId xmlns:a16="http://schemas.microsoft.com/office/drawing/2014/main" id="{B6D2E473-249A-42D3-8B5A-7D7A5E33CA36}"/>
              </a:ext>
            </a:extLst>
          </p:cNvPr>
          <p:cNvSpPr txBox="1"/>
          <p:nvPr/>
        </p:nvSpPr>
        <p:spPr>
          <a:xfrm>
            <a:off x="7544882" y="2516777"/>
            <a:ext cx="3802914" cy="3660185"/>
          </a:xfrm>
          <a:prstGeom prst="rect">
            <a:avLst/>
          </a:prstGeom>
        </p:spPr>
        <p:txBody>
          <a:bodyPr vert="horz" lIns="91440" tIns="45720" rIns="91440" bIns="45720" rtlCol="0" anchor="ctr">
            <a:normAutofit/>
          </a:bodyPr>
          <a:lstStyle/>
          <a:p>
            <a:pPr marL="0" lvl="0" indent="-228600">
              <a:lnSpc>
                <a:spcPct val="90000"/>
              </a:lnSpc>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sym typeface="Calibri"/>
              </a:rPr>
              <a:t>Compromising:</a:t>
            </a:r>
            <a:r>
              <a:rPr lang="en-US" sz="1000" kern="1200">
                <a:solidFill>
                  <a:schemeClr val="tx1"/>
                </a:solidFill>
                <a:latin typeface="+mn-lt"/>
                <a:ea typeface="+mn-ea"/>
                <a:cs typeface="+mn-cs"/>
                <a:sym typeface="Calibri"/>
              </a:rPr>
              <a:t> This has been most effective in resolving a conflict through posing on an understanding between the two parties or individuals. Both the parties are agreed on a mutual agreement through discussion and measurement. This has chance to pose an equal cooperative function to mutually resolve the conflict.</a:t>
            </a:r>
          </a:p>
          <a:p>
            <a:pPr marL="0" lvl="0" indent="-228600">
              <a:lnSpc>
                <a:spcPct val="90000"/>
              </a:lnSpc>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sym typeface="Calibri"/>
            </a:endParaRPr>
          </a:p>
          <a:p>
            <a:pPr marL="0" lvl="0" indent="-228600">
              <a:lnSpc>
                <a:spcPct val="90000"/>
              </a:lnSpc>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sym typeface="Calibri"/>
              </a:rPr>
              <a:t>Avoiding: </a:t>
            </a:r>
            <a:r>
              <a:rPr lang="en-US" sz="1000" kern="1200">
                <a:solidFill>
                  <a:schemeClr val="tx1"/>
                </a:solidFill>
                <a:latin typeface="+mn-lt"/>
                <a:ea typeface="+mn-ea"/>
                <a:cs typeface="+mn-cs"/>
                <a:sym typeface="Calibri"/>
              </a:rPr>
              <a:t>Avoiding refers to unwillingness of the subject to take part in the conflict or withdrawal of the conflict situation. The subject is indifferent or unwilling to assess his preferences through a conflictual situation. Continuous avoids lead to the failure in assessing the preferences. This is completely lose-lose situation for the subject (McKibben, 2017). </a:t>
            </a:r>
          </a:p>
          <a:p>
            <a:pPr marL="0" lvl="0" indent="-228600">
              <a:lnSpc>
                <a:spcPct val="90000"/>
              </a:lnSpc>
              <a:spcBef>
                <a:spcPts val="0"/>
              </a:spcBef>
              <a:spcAft>
                <a:spcPts val="600"/>
              </a:spcAft>
              <a:buFont typeface="Arial" panose="020B0604020202020204" pitchFamily="34" charset="0"/>
              <a:buChar char="•"/>
            </a:pPr>
            <a:endParaRPr lang="en-US" sz="1000" kern="1200">
              <a:solidFill>
                <a:schemeClr val="tx1"/>
              </a:solidFill>
              <a:latin typeface="+mn-lt"/>
              <a:ea typeface="+mn-ea"/>
              <a:cs typeface="+mn-cs"/>
              <a:sym typeface="Calibri"/>
            </a:endParaRPr>
          </a:p>
          <a:p>
            <a:pPr marL="0" lvl="0" indent="-228600">
              <a:lnSpc>
                <a:spcPct val="90000"/>
              </a:lnSpc>
              <a:spcBef>
                <a:spcPts val="0"/>
              </a:spcBef>
              <a:spcAft>
                <a:spcPts val="600"/>
              </a:spcAft>
              <a:buFont typeface="Arial" panose="020B0604020202020204" pitchFamily="34" charset="0"/>
              <a:buChar char="•"/>
            </a:pPr>
            <a:r>
              <a:rPr lang="en-US" sz="1000" b="1" kern="1200">
                <a:solidFill>
                  <a:schemeClr val="tx1"/>
                </a:solidFill>
                <a:latin typeface="+mn-lt"/>
                <a:ea typeface="+mn-ea"/>
                <a:cs typeface="+mn-cs"/>
                <a:sym typeface="Calibri"/>
              </a:rPr>
              <a:t>Collaborating:</a:t>
            </a:r>
            <a:r>
              <a:rPr lang="en-US" sz="1000" kern="1200">
                <a:solidFill>
                  <a:schemeClr val="tx1"/>
                </a:solidFill>
                <a:latin typeface="+mn-lt"/>
                <a:ea typeface="+mn-ea"/>
                <a:cs typeface="+mn-cs"/>
                <a:sym typeface="Calibri"/>
              </a:rPr>
              <a:t> Collaborating has been appropriately opposite to the avoiding stance of conflict resolution. The subject tends to seek for consensus-based solution in terms of the personal interests. The subject is very much cooperative and non-aggressive in posing on the own priorities.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20"/>
          <p:cNvSpPr txBox="1">
            <a:spLocks noGrp="1"/>
          </p:cNvSpPr>
          <p:nvPr>
            <p:ph type="subTitle" idx="1"/>
          </p:nvPr>
        </p:nvSpPr>
        <p:spPr>
          <a:xfrm>
            <a:off x="0" y="0"/>
            <a:ext cx="12188700" cy="6858000"/>
          </a:xfrm>
          <a:prstGeom prst="rect">
            <a:avLst/>
          </a:prstGeom>
          <a:noFill/>
          <a:ln>
            <a:noFill/>
          </a:ln>
        </p:spPr>
        <p:txBody>
          <a:bodyPr spcFirstLastPara="1" wrap="square" lIns="0" tIns="60925" rIns="0" bIns="60925" anchor="t" anchorCtr="0">
            <a:noAutofit/>
          </a:bodyPr>
          <a:lstStyle/>
          <a:p>
            <a:pPr marL="0" lvl="0" indent="0" algn="ctr" rtl="0">
              <a:spcBef>
                <a:spcPts val="0"/>
              </a:spcBef>
              <a:spcAft>
                <a:spcPts val="0"/>
              </a:spcAft>
              <a:buClr>
                <a:schemeClr val="accent1"/>
              </a:buClr>
              <a:buSzPts val="3200"/>
              <a:buFont typeface="Arial"/>
              <a:buNone/>
            </a:pPr>
            <a:r>
              <a:rPr lang="en-GB" sz="3200" b="1" dirty="0">
                <a:solidFill>
                  <a:schemeClr val="tx1"/>
                </a:solidFill>
              </a:rPr>
              <a:t>Reference</a:t>
            </a:r>
            <a:endParaRPr b="1" dirty="0">
              <a:solidFill>
                <a:schemeClr val="tx1"/>
              </a:solidFill>
            </a:endParaRPr>
          </a:p>
          <a:p>
            <a:pPr marL="0" lvl="0" indent="0" algn="just" rtl="0">
              <a:spcBef>
                <a:spcPts val="360"/>
              </a:spcBef>
              <a:spcAft>
                <a:spcPts val="0"/>
              </a:spcAft>
              <a:buClr>
                <a:srgbClr val="000000"/>
              </a:buClr>
              <a:buSzPts val="1800"/>
              <a:buFont typeface="Arial"/>
              <a:buNone/>
            </a:pPr>
            <a:endParaRPr sz="1800" dirty="0">
              <a:solidFill>
                <a:srgbClr val="000000"/>
              </a:solidFill>
            </a:endParaRPr>
          </a:p>
          <a:p>
            <a:pPr marL="0" lvl="0" indent="0" algn="just" rtl="0">
              <a:spcBef>
                <a:spcPts val="360"/>
              </a:spcBef>
              <a:spcAft>
                <a:spcPts val="0"/>
              </a:spcAft>
              <a:buClr>
                <a:srgbClr val="000000"/>
              </a:buClr>
              <a:buSzPts val="1800"/>
              <a:buFont typeface="Arial"/>
              <a:buNone/>
            </a:pPr>
            <a:r>
              <a:rPr lang="en-GB" sz="1800" dirty="0">
                <a:solidFill>
                  <a:srgbClr val="000000"/>
                </a:solidFill>
              </a:rPr>
              <a:t>McKibben, L., 2017. Conflict management: importance and implications. </a:t>
            </a:r>
            <a:r>
              <a:rPr lang="en-GB" sz="1800" i="1" dirty="0">
                <a:solidFill>
                  <a:srgbClr val="000000"/>
                </a:solidFill>
              </a:rPr>
              <a:t>British Journal of Nursing</a:t>
            </a:r>
            <a:r>
              <a:rPr lang="en-GB" sz="1800" dirty="0">
                <a:solidFill>
                  <a:srgbClr val="000000"/>
                </a:solidFill>
              </a:rPr>
              <a:t>, </a:t>
            </a:r>
            <a:r>
              <a:rPr lang="en-GB" sz="1800" i="1" dirty="0">
                <a:solidFill>
                  <a:srgbClr val="000000"/>
                </a:solidFill>
              </a:rPr>
              <a:t>26</a:t>
            </a:r>
            <a:r>
              <a:rPr lang="en-GB" sz="1800" dirty="0">
                <a:solidFill>
                  <a:srgbClr val="000000"/>
                </a:solidFill>
              </a:rPr>
              <a:t>(2), pp.100-103.</a:t>
            </a:r>
            <a:endParaRPr sz="1800" dirty="0">
              <a:solidFill>
                <a:srgbClr val="000000"/>
              </a:solidFill>
            </a:endParaRPr>
          </a:p>
          <a:p>
            <a:pPr marL="0" lvl="0" indent="0" algn="just" rtl="0">
              <a:spcBef>
                <a:spcPts val="360"/>
              </a:spcBef>
              <a:spcAft>
                <a:spcPts val="0"/>
              </a:spcAft>
              <a:buClr>
                <a:srgbClr val="000000"/>
              </a:buClr>
              <a:buSzPts val="1800"/>
              <a:buFont typeface="Arial"/>
              <a:buNone/>
            </a:pPr>
            <a:endParaRPr sz="1800" dirty="0">
              <a:solidFill>
                <a:srgbClr val="000000"/>
              </a:solidFill>
            </a:endParaRPr>
          </a:p>
          <a:p>
            <a:pPr marL="0" lvl="0" indent="0" algn="just" rtl="0">
              <a:spcBef>
                <a:spcPts val="360"/>
              </a:spcBef>
              <a:spcAft>
                <a:spcPts val="0"/>
              </a:spcAft>
              <a:buClr>
                <a:srgbClr val="000000"/>
              </a:buClr>
              <a:buSzPts val="1800"/>
              <a:buFont typeface="Arial"/>
              <a:buNone/>
            </a:pPr>
            <a:r>
              <a:rPr lang="en-GB" sz="1800" dirty="0" err="1">
                <a:solidFill>
                  <a:srgbClr val="000000"/>
                </a:solidFill>
              </a:rPr>
              <a:t>Trippe</a:t>
            </a:r>
            <a:r>
              <a:rPr lang="en-GB" sz="1800" dirty="0">
                <a:solidFill>
                  <a:srgbClr val="000000"/>
                </a:solidFill>
              </a:rPr>
              <a:t>, B. and </a:t>
            </a:r>
            <a:r>
              <a:rPr lang="en-GB" sz="1800" dirty="0" err="1">
                <a:solidFill>
                  <a:srgbClr val="000000"/>
                </a:solidFill>
              </a:rPr>
              <a:t>Baumoel</a:t>
            </a:r>
            <a:r>
              <a:rPr lang="en-GB" sz="1800" dirty="0">
                <a:solidFill>
                  <a:srgbClr val="000000"/>
                </a:solidFill>
              </a:rPr>
              <a:t>, D., 2015. Beyond the T </a:t>
            </a:r>
            <a:r>
              <a:rPr lang="en-GB" sz="1800" dirty="0" err="1">
                <a:solidFill>
                  <a:srgbClr val="000000"/>
                </a:solidFill>
              </a:rPr>
              <a:t>homas</a:t>
            </a:r>
            <a:r>
              <a:rPr lang="en-GB" sz="1800" dirty="0">
                <a:solidFill>
                  <a:srgbClr val="000000"/>
                </a:solidFill>
              </a:rPr>
              <a:t>–K </a:t>
            </a:r>
            <a:r>
              <a:rPr lang="en-GB" sz="1800" dirty="0" err="1">
                <a:solidFill>
                  <a:srgbClr val="000000"/>
                </a:solidFill>
              </a:rPr>
              <a:t>ilmann</a:t>
            </a:r>
            <a:r>
              <a:rPr lang="en-GB" sz="1800" dirty="0">
                <a:solidFill>
                  <a:srgbClr val="000000"/>
                </a:solidFill>
              </a:rPr>
              <a:t> M </a:t>
            </a:r>
            <a:r>
              <a:rPr lang="en-GB" sz="1800" dirty="0" err="1">
                <a:solidFill>
                  <a:srgbClr val="000000"/>
                </a:solidFill>
              </a:rPr>
              <a:t>odel</a:t>
            </a:r>
            <a:r>
              <a:rPr lang="en-GB" sz="1800" dirty="0">
                <a:solidFill>
                  <a:srgbClr val="000000"/>
                </a:solidFill>
              </a:rPr>
              <a:t>: Into Extreme Conflict. </a:t>
            </a:r>
            <a:r>
              <a:rPr lang="en-GB" sz="1800" i="1" dirty="0">
                <a:solidFill>
                  <a:srgbClr val="000000"/>
                </a:solidFill>
              </a:rPr>
              <a:t>Negotiation Journal</a:t>
            </a:r>
            <a:r>
              <a:rPr lang="en-GB" sz="1800" dirty="0">
                <a:solidFill>
                  <a:srgbClr val="000000"/>
                </a:solidFill>
              </a:rPr>
              <a:t>, </a:t>
            </a:r>
            <a:r>
              <a:rPr lang="en-GB" sz="1800" i="1" dirty="0">
                <a:solidFill>
                  <a:srgbClr val="000000"/>
                </a:solidFill>
              </a:rPr>
              <a:t>31</a:t>
            </a:r>
            <a:r>
              <a:rPr lang="en-GB" sz="1800" dirty="0">
                <a:solidFill>
                  <a:srgbClr val="000000"/>
                </a:solidFill>
              </a:rPr>
              <a:t>(2), pp.89-103.</a:t>
            </a:r>
            <a:endParaRPr sz="1800" dirty="0">
              <a:solidFill>
                <a:srgbClr val="000000"/>
              </a:solidFill>
            </a:endParaRPr>
          </a:p>
          <a:p>
            <a:pPr marL="0" lvl="0" indent="0" algn="just" rtl="0">
              <a:spcBef>
                <a:spcPts val="360"/>
              </a:spcBef>
              <a:spcAft>
                <a:spcPts val="0"/>
              </a:spcAft>
              <a:buClr>
                <a:srgbClr val="000000"/>
              </a:buClr>
              <a:buSzPts val="1800"/>
              <a:buFont typeface="Arial"/>
              <a:buNone/>
            </a:pPr>
            <a:endParaRPr sz="1800" dirty="0">
              <a:solidFill>
                <a:srgbClr val="000000"/>
              </a:solidFill>
            </a:endParaRPr>
          </a:p>
        </p:txBody>
      </p:sp>
    </p:spTree>
  </p:cSld>
  <p:clrMapOvr>
    <a:masterClrMapping/>
  </p:clrMapOvr>
</p:sld>
</file>

<file path=ppt/theme/theme1.xml><?xml version="1.0" encoding="utf-8"?>
<a:theme xmlns:a="http://schemas.openxmlformats.org/drawingml/2006/main" name="Office Theme">
  <a:themeElements>
    <a:clrScheme name="Custom 13">
      <a:dk1>
        <a:srgbClr val="000000"/>
      </a:dk1>
      <a:lt1>
        <a:srgbClr val="FFFFFF"/>
      </a:lt1>
      <a:dk2>
        <a:srgbClr val="1F497D"/>
      </a:dk2>
      <a:lt2>
        <a:srgbClr val="AEB6AA"/>
      </a:lt2>
      <a:accent1>
        <a:srgbClr val="77C043"/>
      </a:accent1>
      <a:accent2>
        <a:srgbClr val="174760"/>
      </a:accent2>
      <a:accent3>
        <a:srgbClr val="FEBC11"/>
      </a:accent3>
      <a:accent4>
        <a:srgbClr val="F4614E"/>
      </a:accent4>
      <a:accent5>
        <a:srgbClr val="3D3F44"/>
      </a:accent5>
      <a:accent6>
        <a:srgbClr val="104A57"/>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TotalTime>
  <Words>495</Words>
  <Application>Microsoft Office PowerPoint</Application>
  <PresentationFormat>Custom</PresentationFormat>
  <Paragraphs>29</Paragraphs>
  <Slides>5</Slides>
  <Notes>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Calibri</vt:lpstr>
      <vt:lpstr>Office Theme</vt:lpstr>
      <vt:lpstr>EFFECTIVE TEAMWORK AND COMMUNICATION</vt:lpstr>
      <vt:lpstr>Managing conflict : Thomas-Kilmann Instrument</vt:lpstr>
      <vt:lpstr>Managing conflict : Thomas-Kilmann Instrument</vt:lpstr>
      <vt:lpstr>Managing conflict : Thomas-Kilmann Instrument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 AND COMMUNICATION</dc:title>
  <dc:creator>Julian</dc:creator>
  <cp:lastModifiedBy>SIVAS, Arulpirakasam (BARTS HEALTH NHS TRUST)</cp:lastModifiedBy>
  <cp:revision>3</cp:revision>
  <dcterms:created xsi:type="dcterms:W3CDTF">2013-09-12T13:05:01Z</dcterms:created>
  <dcterms:modified xsi:type="dcterms:W3CDTF">2021-12-18T17:06:17Z</dcterms:modified>
</cp:coreProperties>
</file>