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 id="2147483661" r:id="rId2"/>
  </p:sldMasterIdLst>
  <p:notesMasterIdLst>
    <p:notesMasterId r:id="rId26"/>
  </p:notesMasterIdLst>
  <p:sldIdLst>
    <p:sldId id="256" r:id="rId3"/>
    <p:sldId id="320" r:id="rId4"/>
    <p:sldId id="275" r:id="rId5"/>
    <p:sldId id="258" r:id="rId6"/>
    <p:sldId id="316" r:id="rId7"/>
    <p:sldId id="338" r:id="rId8"/>
    <p:sldId id="323" r:id="rId9"/>
    <p:sldId id="296" r:id="rId10"/>
    <p:sldId id="325" r:id="rId11"/>
    <p:sldId id="326" r:id="rId12"/>
    <p:sldId id="327" r:id="rId13"/>
    <p:sldId id="329" r:id="rId14"/>
    <p:sldId id="297" r:id="rId15"/>
    <p:sldId id="301" r:id="rId16"/>
    <p:sldId id="299" r:id="rId17"/>
    <p:sldId id="300" r:id="rId18"/>
    <p:sldId id="303" r:id="rId19"/>
    <p:sldId id="302" r:id="rId20"/>
    <p:sldId id="304" r:id="rId21"/>
    <p:sldId id="342" r:id="rId22"/>
    <p:sldId id="343" r:id="rId23"/>
    <p:sldId id="344" r:id="rId24"/>
    <p:sldId id="259" r:id="rId25"/>
  </p:sldIdLst>
  <p:sldSz cx="9144000" cy="5143500" type="screen16x9"/>
  <p:notesSz cx="6858000" cy="9144000"/>
  <p:embeddedFontLst>
    <p:embeddedFont>
      <p:font typeface="Amatic SC" panose="00000500000000000000" pitchFamily="2" charset="-79"/>
      <p:regular r:id="rId27"/>
      <p:bold r:id="rId28"/>
    </p:embeddedFont>
    <p:embeddedFont>
      <p:font typeface="Arial Rounded MT Bold" panose="020F0704030504030204" pitchFamily="34" charset="0"/>
      <p:regular r:id="rId29"/>
    </p:embeddedFont>
    <p:embeddedFont>
      <p:font typeface="Century Gothic" panose="020B0502020202020204" pitchFamily="34" charset="0"/>
      <p:regular r:id="rId30"/>
      <p:bold r:id="rId31"/>
      <p:italic r:id="rId32"/>
      <p:boldItalic r:id="rId33"/>
    </p:embeddedFont>
    <p:embeddedFont>
      <p:font typeface="Garamond" panose="02020404030301010803" pitchFamily="18" charset="0"/>
      <p:regular r:id="rId34"/>
      <p:bold r:id="rId35"/>
      <p:italic r:id="rId36"/>
    </p:embeddedFont>
    <p:embeddedFont>
      <p:font typeface="Quicksand" panose="020B0604020202020204" charset="0"/>
      <p:regular r:id="rId37"/>
      <p:bold r:id="rId38"/>
    </p:embeddedFont>
    <p:embeddedFont>
      <p:font typeface="Short Stack" panose="020B0604020202020204" charset="0"/>
      <p:regular r:id="rId3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E82A7"/>
    <a:srgbClr val="667B9D"/>
    <a:srgbClr val="6E83A7"/>
    <a:srgbClr val="EEF1F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0883B2-00BD-485B-B568-79000C1DEF66}" v="1" dt="2026-03-17T15:58:59.897"/>
  </p1510:revLst>
</p1510:revInfo>
</file>

<file path=ppt/tableStyles.xml><?xml version="1.0" encoding="utf-8"?>
<a:tblStyleLst xmlns:a="http://schemas.openxmlformats.org/drawingml/2006/main" def="{2B03CB37-95F9-485E-A174-E9CAC466BC3E}">
  <a:tblStyle styleId="{2B03CB37-95F9-485E-A174-E9CAC466BC3E}"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9FD57D16-7341-47D1-A7A5-6802A93928F4}"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635" autoAdjust="0"/>
  </p:normalViewPr>
  <p:slideViewPr>
    <p:cSldViewPr snapToGrid="0">
      <p:cViewPr varScale="1">
        <p:scale>
          <a:sx n="102" d="100"/>
          <a:sy n="102" d="100"/>
        </p:scale>
        <p:origin x="91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9" Type="http://schemas.openxmlformats.org/officeDocument/2006/relationships/font" Target="fonts/font13.fntdata"/><Relationship Id="rId21" Type="http://schemas.openxmlformats.org/officeDocument/2006/relationships/slide" Target="slides/slide19.xml"/><Relationship Id="rId34" Type="http://schemas.openxmlformats.org/officeDocument/2006/relationships/font" Target="fonts/font8.fntdata"/><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font" Target="fonts/font6.fntdata"/><Relationship Id="rId37" Type="http://schemas.openxmlformats.org/officeDocument/2006/relationships/font" Target="fonts/font11.fntdata"/><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font" Target="fonts/font2.fntdata"/><Relationship Id="rId36" Type="http://schemas.openxmlformats.org/officeDocument/2006/relationships/font" Target="fonts/font10.fntdata"/><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5.fntdata"/><Relationship Id="rId44"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font" Target="fonts/font9.fntdata"/><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font" Target="fonts/font7.fntdata"/><Relationship Id="rId38" Type="http://schemas.openxmlformats.org/officeDocument/2006/relationships/font" Target="fonts/font12.fntdata"/><Relationship Id="rId20" Type="http://schemas.openxmlformats.org/officeDocument/2006/relationships/slide" Target="slides/slide18.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w Griffiths" userId="be253156-1baf-4540-9db4-99275122b591" providerId="ADAL" clId="{C102C35F-B3F4-4CB8-83DF-D4A5B2F0A218}"/>
    <pc:docChg chg="custSel modSld">
      <pc:chgData name="Huw Griffiths" userId="be253156-1baf-4540-9db4-99275122b591" providerId="ADAL" clId="{C102C35F-B3F4-4CB8-83DF-D4A5B2F0A218}" dt="2026-03-17T15:59:23.143" v="17" actId="20577"/>
      <pc:docMkLst>
        <pc:docMk/>
      </pc:docMkLst>
      <pc:sldChg chg="modSp mod">
        <pc:chgData name="Huw Griffiths" userId="be253156-1baf-4540-9db4-99275122b591" providerId="ADAL" clId="{C102C35F-B3F4-4CB8-83DF-D4A5B2F0A218}" dt="2026-03-17T15:59:23.143" v="17" actId="20577"/>
        <pc:sldMkLst>
          <pc:docMk/>
          <pc:sldMk cId="32301663" sldId="342"/>
        </pc:sldMkLst>
        <pc:spChg chg="mod">
          <ac:chgData name="Huw Griffiths" userId="be253156-1baf-4540-9db4-99275122b591" providerId="ADAL" clId="{C102C35F-B3F4-4CB8-83DF-D4A5B2F0A218}" dt="2026-03-17T15:59:23.143" v="17" actId="20577"/>
          <ac:spMkLst>
            <pc:docMk/>
            <pc:sldMk cId="32301663" sldId="342"/>
            <ac:spMk id="5" creationId="{38C976AA-ED67-137D-7BA3-5083B92834FA}"/>
          </ac:spMkLst>
        </pc:spChg>
      </pc:sldChg>
      <pc:sldChg chg="addSp delSp modSp mod modNotesTx">
        <pc:chgData name="Huw Griffiths" userId="be253156-1baf-4540-9db4-99275122b591" providerId="ADAL" clId="{C102C35F-B3F4-4CB8-83DF-D4A5B2F0A218}" dt="2026-03-17T15:59:02.464" v="7" actId="20577"/>
        <pc:sldMkLst>
          <pc:docMk/>
          <pc:sldMk cId="1957769596" sldId="343"/>
        </pc:sldMkLst>
        <pc:picChg chg="del">
          <ac:chgData name="Huw Griffiths" userId="be253156-1baf-4540-9db4-99275122b591" providerId="ADAL" clId="{C102C35F-B3F4-4CB8-83DF-D4A5B2F0A218}" dt="2026-03-17T15:57:54.777" v="0" actId="478"/>
          <ac:picMkLst>
            <pc:docMk/>
            <pc:sldMk cId="1957769596" sldId="343"/>
            <ac:picMk id="4" creationId="{9696B7A4-FC9A-664D-796C-623F5FF414FA}"/>
          </ac:picMkLst>
        </pc:picChg>
        <pc:picChg chg="add mod">
          <ac:chgData name="Huw Griffiths" userId="be253156-1baf-4540-9db4-99275122b591" providerId="ADAL" clId="{C102C35F-B3F4-4CB8-83DF-D4A5B2F0A218}" dt="2026-03-17T15:58:37.163" v="4" actId="14100"/>
          <ac:picMkLst>
            <pc:docMk/>
            <pc:sldMk cId="1957769596" sldId="343"/>
            <ac:picMk id="5" creationId="{AAB49E71-91B3-6318-CC0F-69272156893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bera.ac.uk/blog/cynefin-and-wales-the-key-to-the-future-of-language-and-culture"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0"/>
        <p:cNvGrpSpPr/>
        <p:nvPr/>
      </p:nvGrpSpPr>
      <p:grpSpPr>
        <a:xfrm>
          <a:off x="0" y="0"/>
          <a:ext cx="0" cy="0"/>
          <a:chOff x="0" y="0"/>
          <a:chExt cx="0" cy="0"/>
        </a:xfrm>
      </p:grpSpPr>
      <p:sp>
        <p:nvSpPr>
          <p:cNvPr id="691" name="Google Shape;691;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2" name="Google Shape;692;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GB" dirty="0"/>
          </a:p>
        </p:txBody>
      </p:sp>
    </p:spTree>
    <p:extLst>
      <p:ext uri="{BB962C8B-B14F-4D97-AF65-F5344CB8AC3E}">
        <p14:creationId xmlns:p14="http://schemas.microsoft.com/office/powerpoint/2010/main" val="991136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Portfolio (4 elements 2500 words) </a:t>
            </a:r>
          </a:p>
          <a:p>
            <a:endParaRPr lang="en-US" dirty="0"/>
          </a:p>
          <a:p>
            <a:r>
              <a:rPr lang="en-US" dirty="0"/>
              <a:t>You will be required to complete a portfolio of skills that you have developed from engaging with the module content to include </a:t>
            </a:r>
          </a:p>
          <a:p>
            <a:endParaRPr lang="en-US" dirty="0"/>
          </a:p>
          <a:p>
            <a:r>
              <a:rPr lang="en-US" dirty="0"/>
              <a:t>•  Develop an outline for a research proposal. </a:t>
            </a:r>
          </a:p>
          <a:p>
            <a:r>
              <a:rPr lang="en-US" dirty="0"/>
              <a:t>•  Create a mind-map with questions to investigate your research proposal. </a:t>
            </a:r>
          </a:p>
          <a:p>
            <a:r>
              <a:rPr lang="en-US" dirty="0"/>
              <a:t>•  Identify a question from your mind map to gather data using an AI Platform (of your choice). Ask a minimum of 4 questions to develop an in depth understanding of the subject. </a:t>
            </a:r>
          </a:p>
          <a:p>
            <a:r>
              <a:rPr lang="en-US" dirty="0"/>
              <a:t>•  Present a bibliography with 10 sources that can be used to support your research proposal.</a:t>
            </a:r>
          </a:p>
          <a:p>
            <a:endParaRPr lang="en-GB" dirty="0"/>
          </a:p>
        </p:txBody>
      </p:sp>
      <p:sp>
        <p:nvSpPr>
          <p:cNvPr id="4" name="Date Placeholder 3"/>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DD49AE-E876-4130-BF53-6229B9820536}" type="datetime1">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3/17/2026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A705E3-E620-489D-9973-6221209A4B3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55304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4"/>
        <p:cNvGrpSpPr/>
        <p:nvPr/>
      </p:nvGrpSpPr>
      <p:grpSpPr>
        <a:xfrm>
          <a:off x="0" y="0"/>
          <a:ext cx="0" cy="0"/>
          <a:chOff x="0" y="0"/>
          <a:chExt cx="0" cy="0"/>
        </a:xfrm>
      </p:grpSpPr>
      <p:sp>
        <p:nvSpPr>
          <p:cNvPr id="705" name="Google Shape;705;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6" name="Google Shape;706;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Wilson, in full Edward Osborne Wilson, (born June 10, 1929, Birmingham, Alabama, U.S.), American biologist recognized as the world's leading authority on ants. He was also the foremost proponent of socio-biology, the study of the genetic basis of the social behaviour of all animals, including humans.</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4"/>
        <p:cNvGrpSpPr/>
        <p:nvPr/>
      </p:nvGrpSpPr>
      <p:grpSpPr>
        <a:xfrm>
          <a:off x="0" y="0"/>
          <a:ext cx="0" cy="0"/>
          <a:chOff x="0" y="0"/>
          <a:chExt cx="0" cy="0"/>
        </a:xfrm>
      </p:grpSpPr>
      <p:sp>
        <p:nvSpPr>
          <p:cNvPr id="705" name="Google Shape;705;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6" name="Google Shape;706;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Wilson, in full Edward Osborne Wilson, (born June 10, 1929, Birmingham, Alabama, U.S.), American biologist recognized as the world's leading authority on ants. He was also the foremost proponent of sociobiology, the study of the genetic basis of the social behaviour of all animals, including humans.</a:t>
            </a:r>
            <a:endParaRPr dirty="0"/>
          </a:p>
        </p:txBody>
      </p:sp>
    </p:spTree>
    <p:extLst>
      <p:ext uri="{BB962C8B-B14F-4D97-AF65-F5344CB8AC3E}">
        <p14:creationId xmlns:p14="http://schemas.microsoft.com/office/powerpoint/2010/main" val="40712225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0"/>
        <p:cNvGrpSpPr/>
        <p:nvPr/>
      </p:nvGrpSpPr>
      <p:grpSpPr>
        <a:xfrm>
          <a:off x="0" y="0"/>
          <a:ext cx="0" cy="0"/>
          <a:chOff x="0" y="0"/>
          <a:chExt cx="0" cy="0"/>
        </a:xfrm>
      </p:grpSpPr>
      <p:sp>
        <p:nvSpPr>
          <p:cNvPr id="751" name="Google Shape;751;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2" name="Google Shape;752;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403453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0"/>
        <p:cNvGrpSpPr/>
        <p:nvPr/>
      </p:nvGrpSpPr>
      <p:grpSpPr>
        <a:xfrm>
          <a:off x="0" y="0"/>
          <a:ext cx="0" cy="0"/>
          <a:chOff x="0" y="0"/>
          <a:chExt cx="0" cy="0"/>
        </a:xfrm>
      </p:grpSpPr>
      <p:sp>
        <p:nvSpPr>
          <p:cNvPr id="691" name="Google Shape;691;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2" name="Google Shape;692;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3167735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6"/>
        <p:cNvGrpSpPr/>
        <p:nvPr/>
      </p:nvGrpSpPr>
      <p:grpSpPr>
        <a:xfrm>
          <a:off x="0" y="0"/>
          <a:ext cx="0" cy="0"/>
          <a:chOff x="0" y="0"/>
          <a:chExt cx="0" cy="0"/>
        </a:xfrm>
      </p:grpSpPr>
      <p:sp>
        <p:nvSpPr>
          <p:cNvPr id="927" name="Google Shape;927;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8" name="Google Shape;928;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9730377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b="1" dirty="0"/>
              <a:t>Slide Seven – Neuroplasticity (Proliferation)</a:t>
            </a:r>
            <a:endParaRPr lang="en-US" dirty="0"/>
          </a:p>
          <a:p>
            <a:r>
              <a:rPr lang="en-GB" dirty="0"/>
              <a:t>·      Neuroplasticity - the ability of the brain to form and reorganize synaptic connections, especially in response to learning or experience or following injury</a:t>
            </a:r>
            <a:endParaRPr lang="en-GB" dirty="0">
              <a:cs typeface="Calibri"/>
            </a:endParaRPr>
          </a:p>
          <a:p>
            <a:r>
              <a:rPr lang="en-GB" dirty="0"/>
              <a:t>·      Neuroplasticity can be recognised as having three stages – brain</a:t>
            </a:r>
            <a:r>
              <a:rPr lang="en-GB" baseline="0" dirty="0"/>
              <a:t> building</a:t>
            </a:r>
            <a:r>
              <a:rPr lang="en-GB" dirty="0"/>
              <a:t>, pruning and consolidation</a:t>
            </a:r>
            <a:endParaRPr lang="en-GB" dirty="0">
              <a:cs typeface="Calibri"/>
            </a:endParaRPr>
          </a:p>
          <a:p>
            <a:r>
              <a:rPr lang="en-GB" dirty="0"/>
              <a:t>·      Proliferation is where new synaptic and fibre tract connections are made through experiences</a:t>
            </a:r>
            <a:endParaRPr lang="en-GB" dirty="0">
              <a:cs typeface="Calibri"/>
            </a:endParaRPr>
          </a:p>
          <a:p>
            <a:r>
              <a:rPr lang="en-GB" dirty="0"/>
              <a:t>·      With new experiences, a connection appears / form.  As this experience is repeated, the formation of the tract becomes stronger and more regularly used</a:t>
            </a:r>
            <a:endParaRPr lang="en-GB" dirty="0">
              <a:cs typeface="Calibri"/>
            </a:endParaRPr>
          </a:p>
          <a:p>
            <a:r>
              <a:rPr lang="en-GB" dirty="0"/>
              <a:t>·      In the image we can see that at birth the connections are few and sparse, however, by the age of six years they have become greater in number and connections</a:t>
            </a:r>
            <a:endParaRPr lang="en-GB" dirty="0">
              <a:cs typeface="Calibri"/>
            </a:endParaRPr>
          </a:p>
          <a:p>
            <a:r>
              <a:rPr lang="en-GB" dirty="0"/>
              <a:t>·      Between the ages of six and fourteen, these connections decrease in number due to the next stage of the process...</a:t>
            </a:r>
            <a:endParaRPr lang="en-GB" dirty="0">
              <a:cs typeface="Calibri"/>
            </a:endParaRPr>
          </a:p>
        </p:txBody>
      </p:sp>
      <p:sp>
        <p:nvSpPr>
          <p:cNvPr id="4" name="Slide Number Placeholder 3"/>
          <p:cNvSpPr>
            <a:spLocks noGrp="1"/>
          </p:cNvSpPr>
          <p:nvPr>
            <p:ph type="sldNum" sz="quarter" idx="10"/>
          </p:nvPr>
        </p:nvSpPr>
        <p:spPr/>
        <p:txBody>
          <a:bodyPr/>
          <a:lstStyle/>
          <a:p>
            <a:fld id="{1B4AF75F-3B07-4B64-87B8-42159A4A16B3}" type="slidenum">
              <a:rPr lang="en-GB" smtClean="0"/>
              <a:t>9</a:t>
            </a:fld>
            <a:endParaRPr lang="en-GB" dirty="0"/>
          </a:p>
        </p:txBody>
      </p:sp>
    </p:spTree>
    <p:extLst>
      <p:ext uri="{BB962C8B-B14F-4D97-AF65-F5344CB8AC3E}">
        <p14:creationId xmlns:p14="http://schemas.microsoft.com/office/powerpoint/2010/main" val="8446467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b="1" dirty="0"/>
              <a:t>Slide Eight – Neuroplasticity (Pruning)</a:t>
            </a:r>
            <a:endParaRPr lang="en-US" dirty="0"/>
          </a:p>
          <a:p>
            <a:r>
              <a:rPr lang="en-GB" dirty="0"/>
              <a:t>·      Pruning removes axons from synaptic connections that are not functionally appropriate. This process strengthens important connections and eliminates weaker ones, creating more effective neural communication. Generally, the number of neurons in the cerebral cortex increases until adolescence – which is shown in the diagram</a:t>
            </a:r>
            <a:endParaRPr lang="en-GB" dirty="0">
              <a:cs typeface="Calibri"/>
            </a:endParaRPr>
          </a:p>
          <a:p>
            <a:r>
              <a:rPr lang="en-GB" dirty="0"/>
              <a:t>·      Use it or lose it effect</a:t>
            </a:r>
            <a:endParaRPr lang="en-GB" dirty="0">
              <a:cs typeface="Calibri"/>
            </a:endParaRPr>
          </a:p>
          <a:p>
            <a:r>
              <a:rPr lang="en-GB" dirty="0"/>
              <a:t>·      Ironic timeline and representation of my hairline</a:t>
            </a:r>
          </a:p>
        </p:txBody>
      </p:sp>
      <p:sp>
        <p:nvSpPr>
          <p:cNvPr id="4" name="Slide Number Placeholder 3"/>
          <p:cNvSpPr>
            <a:spLocks noGrp="1"/>
          </p:cNvSpPr>
          <p:nvPr>
            <p:ph type="sldNum" sz="quarter" idx="10"/>
          </p:nvPr>
        </p:nvSpPr>
        <p:spPr/>
        <p:txBody>
          <a:bodyPr/>
          <a:lstStyle/>
          <a:p>
            <a:fld id="{1B4AF75F-3B07-4B64-87B8-42159A4A16B3}" type="slidenum">
              <a:rPr lang="en-GB" smtClean="0"/>
              <a:t>10</a:t>
            </a:fld>
            <a:endParaRPr lang="en-GB" dirty="0"/>
          </a:p>
        </p:txBody>
      </p:sp>
    </p:spTree>
    <p:extLst>
      <p:ext uri="{BB962C8B-B14F-4D97-AF65-F5344CB8AC3E}">
        <p14:creationId xmlns:p14="http://schemas.microsoft.com/office/powerpoint/2010/main" val="4478092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1B4AF75F-3B07-4B64-87B8-42159A4A16B3}" type="slidenum">
              <a:rPr lang="en-GB" smtClean="0"/>
              <a:t>11</a:t>
            </a:fld>
            <a:endParaRPr lang="en-GB" dirty="0"/>
          </a:p>
        </p:txBody>
      </p:sp>
    </p:spTree>
    <p:extLst>
      <p:ext uri="{BB962C8B-B14F-4D97-AF65-F5344CB8AC3E}">
        <p14:creationId xmlns:p14="http://schemas.microsoft.com/office/powerpoint/2010/main" val="34324113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fld id="{1B4AF75F-3B07-4B64-87B8-42159A4A16B3}" type="slidenum">
              <a:rPr lang="en-GB" smtClean="0"/>
              <a:t>12</a:t>
            </a:fld>
            <a:endParaRPr lang="en-GB" dirty="0"/>
          </a:p>
        </p:txBody>
      </p:sp>
    </p:spTree>
    <p:extLst>
      <p:ext uri="{BB962C8B-B14F-4D97-AF65-F5344CB8AC3E}">
        <p14:creationId xmlns:p14="http://schemas.microsoft.com/office/powerpoint/2010/main" val="5706974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7"/>
        <p:cNvGrpSpPr/>
        <p:nvPr/>
      </p:nvGrpSpPr>
      <p:grpSpPr>
        <a:xfrm>
          <a:off x="0" y="0"/>
          <a:ext cx="0" cy="0"/>
          <a:chOff x="0" y="0"/>
          <a:chExt cx="0" cy="0"/>
        </a:xfrm>
      </p:grpSpPr>
      <p:sp>
        <p:nvSpPr>
          <p:cNvPr id="1758" name="Google Shape;1758;g41a98d525d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9" name="Google Shape;1759;g41a98d525d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OK Close your eyes and think about a HOUSE</a:t>
            </a:r>
            <a:endParaRPr dirty="0"/>
          </a:p>
        </p:txBody>
      </p:sp>
    </p:spTree>
    <p:extLst>
      <p:ext uri="{BB962C8B-B14F-4D97-AF65-F5344CB8AC3E}">
        <p14:creationId xmlns:p14="http://schemas.microsoft.com/office/powerpoint/2010/main" val="41732646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7"/>
        <p:cNvGrpSpPr/>
        <p:nvPr/>
      </p:nvGrpSpPr>
      <p:grpSpPr>
        <a:xfrm>
          <a:off x="0" y="0"/>
          <a:ext cx="0" cy="0"/>
          <a:chOff x="0" y="0"/>
          <a:chExt cx="0" cy="0"/>
        </a:xfrm>
      </p:grpSpPr>
      <p:sp>
        <p:nvSpPr>
          <p:cNvPr id="1758" name="Google Shape;1758;g41a98d525d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9" name="Google Shape;1759;g41a98d525d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I bet none of</a:t>
            </a:r>
            <a:r>
              <a:rPr lang="en-GB" baseline="0" dirty="0"/>
              <a:t> you were thinking about the word because I mind doesn’t work that way.</a:t>
            </a:r>
          </a:p>
          <a:p>
            <a:pPr marL="0" lvl="0" indent="0" algn="l" rtl="0">
              <a:spcBef>
                <a:spcPts val="0"/>
              </a:spcBef>
              <a:spcAft>
                <a:spcPts val="0"/>
              </a:spcAft>
              <a:buNone/>
            </a:pPr>
            <a:r>
              <a:rPr lang="en-GB" baseline="0" dirty="0"/>
              <a:t>You all had a picture of a house maybe your house in your memory. But we ask our learners to remember words!! Od!! </a:t>
            </a:r>
            <a:endParaRPr dirty="0"/>
          </a:p>
        </p:txBody>
      </p:sp>
    </p:spTree>
    <p:extLst>
      <p:ext uri="{BB962C8B-B14F-4D97-AF65-F5344CB8AC3E}">
        <p14:creationId xmlns:p14="http://schemas.microsoft.com/office/powerpoint/2010/main" val="30388654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7"/>
        <p:cNvGrpSpPr/>
        <p:nvPr/>
      </p:nvGrpSpPr>
      <p:grpSpPr>
        <a:xfrm>
          <a:off x="0" y="0"/>
          <a:ext cx="0" cy="0"/>
          <a:chOff x="0" y="0"/>
          <a:chExt cx="0" cy="0"/>
        </a:xfrm>
      </p:grpSpPr>
      <p:sp>
        <p:nvSpPr>
          <p:cNvPr id="1758" name="Google Shape;1758;g41a98d525d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9" name="Google Shape;1759;g41a98d525d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Ok close your eyes again.</a:t>
            </a:r>
            <a:r>
              <a:rPr lang="en-GB" baseline="0" dirty="0"/>
              <a:t> Now I want you to think about Man City, Liverpool, Brazil football team and Ireland, New Zealand and England Rugby Team. Do you have those in your mind?</a:t>
            </a:r>
            <a:endParaRPr dirty="0"/>
          </a:p>
        </p:txBody>
      </p:sp>
    </p:spTree>
    <p:extLst>
      <p:ext uri="{BB962C8B-B14F-4D97-AF65-F5344CB8AC3E}">
        <p14:creationId xmlns:p14="http://schemas.microsoft.com/office/powerpoint/2010/main" val="30896667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7"/>
        <p:cNvGrpSpPr/>
        <p:nvPr/>
      </p:nvGrpSpPr>
      <p:grpSpPr>
        <a:xfrm>
          <a:off x="0" y="0"/>
          <a:ext cx="0" cy="0"/>
          <a:chOff x="0" y="0"/>
          <a:chExt cx="0" cy="0"/>
        </a:xfrm>
      </p:grpSpPr>
      <p:sp>
        <p:nvSpPr>
          <p:cNvPr id="1758" name="Google Shape;1758;g41a98d525d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9" name="Google Shape;1759;g41a98d525d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This time you were again forming pictures but this time you were also using colours in your memory. Wps I didn’t want to upset myself and I couldn’t</a:t>
            </a:r>
            <a:r>
              <a:rPr lang="en-GB" baseline="0" dirty="0"/>
              <a:t> find a nice English jersey so I thought about this one </a:t>
            </a:r>
            <a:endParaRPr dirty="0"/>
          </a:p>
        </p:txBody>
      </p:sp>
    </p:spTree>
    <p:extLst>
      <p:ext uri="{BB962C8B-B14F-4D97-AF65-F5344CB8AC3E}">
        <p14:creationId xmlns:p14="http://schemas.microsoft.com/office/powerpoint/2010/main" val="29026443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7"/>
        <p:cNvGrpSpPr/>
        <p:nvPr/>
      </p:nvGrpSpPr>
      <p:grpSpPr>
        <a:xfrm>
          <a:off x="0" y="0"/>
          <a:ext cx="0" cy="0"/>
          <a:chOff x="0" y="0"/>
          <a:chExt cx="0" cy="0"/>
        </a:xfrm>
      </p:grpSpPr>
      <p:sp>
        <p:nvSpPr>
          <p:cNvPr id="1758" name="Google Shape;1758;g41a98d525d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9" name="Google Shape;1759;g41a98d525d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During the early years</a:t>
            </a:r>
            <a:r>
              <a:rPr lang="en-GB" baseline="0" dirty="0"/>
              <a:t> we are very aware how powerful and important using colour and pictures are in forming memory. But as we get older we think learners are too soffisticated or we look down on this skill or maybe we have forgotten how important it is!! The mind hasn’t changed and we are doing a massive disservice if we forget to include images or colour into our mind maps.</a:t>
            </a:r>
            <a:endParaRPr dirty="0"/>
          </a:p>
        </p:txBody>
      </p:sp>
    </p:spTree>
    <p:extLst>
      <p:ext uri="{BB962C8B-B14F-4D97-AF65-F5344CB8AC3E}">
        <p14:creationId xmlns:p14="http://schemas.microsoft.com/office/powerpoint/2010/main" val="29775754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7"/>
        <p:cNvGrpSpPr/>
        <p:nvPr/>
      </p:nvGrpSpPr>
      <p:grpSpPr>
        <a:xfrm>
          <a:off x="0" y="0"/>
          <a:ext cx="0" cy="0"/>
          <a:chOff x="0" y="0"/>
          <a:chExt cx="0" cy="0"/>
        </a:xfrm>
      </p:grpSpPr>
      <p:sp>
        <p:nvSpPr>
          <p:cNvPr id="1758" name="Google Shape;1758;g41a98d525d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9" name="Google Shape;1759;g41a98d525d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625587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7"/>
        <p:cNvGrpSpPr/>
        <p:nvPr/>
      </p:nvGrpSpPr>
      <p:grpSpPr>
        <a:xfrm>
          <a:off x="0" y="0"/>
          <a:ext cx="0" cy="0"/>
          <a:chOff x="0" y="0"/>
          <a:chExt cx="0" cy="0"/>
        </a:xfrm>
      </p:grpSpPr>
      <p:sp>
        <p:nvSpPr>
          <p:cNvPr id="1758" name="Google Shape;1758;g41a98d525d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9" name="Google Shape;1759;g41a98d525d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447014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dirty="0" err="1">
                <a:hlinkClick r:id="rId3"/>
              </a:rPr>
              <a:t>Cynefin</a:t>
            </a:r>
            <a:r>
              <a:rPr lang="en-US" dirty="0">
                <a:hlinkClick r:id="rId3"/>
              </a:rPr>
              <a:t> and Wales: The key to the future of language and culture / </a:t>
            </a:r>
            <a:r>
              <a:rPr lang="en-US" dirty="0" err="1">
                <a:hlinkClick r:id="rId3"/>
              </a:rPr>
              <a:t>Cynefin</a:t>
            </a:r>
            <a:r>
              <a:rPr lang="en-US" dirty="0">
                <a:hlinkClick r:id="rId3"/>
              </a:rPr>
              <a:t> a </a:t>
            </a:r>
            <a:r>
              <a:rPr lang="en-US" dirty="0" err="1">
                <a:hlinkClick r:id="rId3"/>
              </a:rPr>
              <a:t>Chymru</a:t>
            </a:r>
            <a:r>
              <a:rPr lang="en-US" dirty="0">
                <a:hlinkClick r:id="rId3"/>
              </a:rPr>
              <a:t>: Yr </a:t>
            </a:r>
            <a:r>
              <a:rPr lang="en-US" dirty="0" err="1">
                <a:hlinkClick r:id="rId3"/>
              </a:rPr>
              <a:t>allwedd</a:t>
            </a:r>
            <a:r>
              <a:rPr lang="en-US" dirty="0">
                <a:hlinkClick r:id="rId3"/>
              </a:rPr>
              <a:t> i </a:t>
            </a:r>
            <a:r>
              <a:rPr lang="en-US" dirty="0" err="1">
                <a:hlinkClick r:id="rId3"/>
              </a:rPr>
              <a:t>ddyfodol</a:t>
            </a:r>
            <a:r>
              <a:rPr lang="en-US" dirty="0">
                <a:hlinkClick r:id="rId3"/>
              </a:rPr>
              <a:t> </a:t>
            </a:r>
            <a:r>
              <a:rPr lang="en-US" dirty="0" err="1">
                <a:hlinkClick r:id="rId3"/>
              </a:rPr>
              <a:t>iaith</a:t>
            </a:r>
            <a:r>
              <a:rPr lang="en-US" dirty="0">
                <a:hlinkClick r:id="rId3"/>
              </a:rPr>
              <a:t> a </a:t>
            </a:r>
            <a:r>
              <a:rPr lang="en-US" dirty="0" err="1">
                <a:hlinkClick r:id="rId3"/>
              </a:rPr>
              <a:t>diwylliant</a:t>
            </a:r>
            <a:r>
              <a:rPr lang="en-US" dirty="0">
                <a:hlinkClick r:id="rId3"/>
              </a:rPr>
              <a:t> | BERA</a:t>
            </a:r>
            <a:endParaRPr lang="en-US" dirty="0"/>
          </a:p>
          <a:p>
            <a:pPr marL="139700" indent="0">
              <a:buNone/>
            </a:pPr>
            <a:endParaRPr lang="en-US" dirty="0"/>
          </a:p>
          <a:p>
            <a:pPr marL="139700" indent="0">
              <a:buNone/>
            </a:pPr>
            <a:endParaRPr lang="en-GB" dirty="0"/>
          </a:p>
        </p:txBody>
      </p:sp>
    </p:spTree>
    <p:extLst>
      <p:ext uri="{BB962C8B-B14F-4D97-AF65-F5344CB8AC3E}">
        <p14:creationId xmlns:p14="http://schemas.microsoft.com/office/powerpoint/2010/main" val="30363620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Portfolio (4 elements 2500 words) </a:t>
            </a:r>
          </a:p>
          <a:p>
            <a:endParaRPr lang="en-US" dirty="0"/>
          </a:p>
          <a:p>
            <a:r>
              <a:rPr lang="en-US" dirty="0"/>
              <a:t>You will be required to complete a portfolio of skills that you have developed from engaging with the module content to include </a:t>
            </a:r>
          </a:p>
          <a:p>
            <a:endParaRPr lang="en-US" dirty="0"/>
          </a:p>
          <a:p>
            <a:r>
              <a:rPr lang="en-US" dirty="0"/>
              <a:t>•  Develop an outline for a research proposal. </a:t>
            </a:r>
          </a:p>
          <a:p>
            <a:r>
              <a:rPr lang="en-US" dirty="0"/>
              <a:t>•  Create a mind-map with questions to investigate your research proposal. </a:t>
            </a:r>
          </a:p>
          <a:p>
            <a:r>
              <a:rPr lang="en-US" dirty="0"/>
              <a:t>•  Identify a question from your mind map to gather data using an AI Platform (of your choice). Ask a minimum of 4 questions to develop an in depth understanding of the subject. </a:t>
            </a:r>
          </a:p>
          <a:p>
            <a:r>
              <a:rPr lang="en-US" dirty="0"/>
              <a:t>•  Present a bibliography with 10 sources that can be used to support your research proposal.</a:t>
            </a:r>
          </a:p>
          <a:p>
            <a:endParaRPr lang="en-GB" dirty="0"/>
          </a:p>
        </p:txBody>
      </p:sp>
      <p:sp>
        <p:nvSpPr>
          <p:cNvPr id="4" name="Date Placeholder 3"/>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DD49AE-E876-4130-BF53-6229B9820536}" type="datetime1">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3/17/2026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A705E3-E620-489D-9973-6221209A4B3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16241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2"/>
        <p:cNvGrpSpPr/>
        <p:nvPr/>
      </p:nvGrpSpPr>
      <p:grpSpPr>
        <a:xfrm>
          <a:off x="0" y="0"/>
          <a:ext cx="0" cy="0"/>
          <a:chOff x="0" y="0"/>
          <a:chExt cx="0" cy="0"/>
        </a:xfrm>
      </p:grpSpPr>
      <p:sp>
        <p:nvSpPr>
          <p:cNvPr id="713" name="Google Shape;713;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4" name="Google Shape;714;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dk2"/>
        </a:solidFill>
        <a:effectLst/>
      </p:bgPr>
    </p:bg>
    <p:spTree>
      <p:nvGrpSpPr>
        <p:cNvPr id="1" name="Shape 20"/>
        <p:cNvGrpSpPr/>
        <p:nvPr/>
      </p:nvGrpSpPr>
      <p:grpSpPr>
        <a:xfrm>
          <a:off x="0" y="0"/>
          <a:ext cx="0" cy="0"/>
          <a:chOff x="0" y="0"/>
          <a:chExt cx="0" cy="0"/>
        </a:xfrm>
      </p:grpSpPr>
      <p:sp>
        <p:nvSpPr>
          <p:cNvPr id="21" name="Google Shape;21;p2"/>
          <p:cNvSpPr txBox="1">
            <a:spLocks noGrp="1"/>
          </p:cNvSpPr>
          <p:nvPr>
            <p:ph type="ctrTitle"/>
          </p:nvPr>
        </p:nvSpPr>
        <p:spPr>
          <a:xfrm>
            <a:off x="1886450" y="1639950"/>
            <a:ext cx="5371200" cy="1711200"/>
          </a:xfrm>
          <a:prstGeom prst="rect">
            <a:avLst/>
          </a:prstGeom>
        </p:spPr>
        <p:txBody>
          <a:bodyPr spcFirstLastPara="1" wrap="square" lIns="0" tIns="0" rIns="0" bIns="0" anchor="ctr" anchorCtr="0">
            <a:noAutofit/>
          </a:bodyPr>
          <a:lstStyle>
            <a:lvl1pPr lvl="0" algn="ctr" rtl="0">
              <a:lnSpc>
                <a:spcPct val="80000"/>
              </a:lnSpc>
              <a:spcBef>
                <a:spcPts val="0"/>
              </a:spcBef>
              <a:spcAft>
                <a:spcPts val="0"/>
              </a:spcAft>
              <a:buClr>
                <a:schemeClr val="lt1"/>
              </a:buClr>
              <a:buSzPts val="6000"/>
              <a:buNone/>
              <a:defRPr sz="6000">
                <a:solidFill>
                  <a:schemeClr val="lt1"/>
                </a:solidFill>
              </a:defRPr>
            </a:lvl1pPr>
            <a:lvl2pPr lvl="1" algn="ctr" rtl="0">
              <a:lnSpc>
                <a:spcPct val="80000"/>
              </a:lnSpc>
              <a:spcBef>
                <a:spcPts val="0"/>
              </a:spcBef>
              <a:spcAft>
                <a:spcPts val="0"/>
              </a:spcAft>
              <a:buClr>
                <a:schemeClr val="lt1"/>
              </a:buClr>
              <a:buSzPts val="6000"/>
              <a:buNone/>
              <a:defRPr sz="6000">
                <a:solidFill>
                  <a:schemeClr val="lt1"/>
                </a:solidFill>
              </a:defRPr>
            </a:lvl2pPr>
            <a:lvl3pPr lvl="2" algn="ctr" rtl="0">
              <a:lnSpc>
                <a:spcPct val="80000"/>
              </a:lnSpc>
              <a:spcBef>
                <a:spcPts val="0"/>
              </a:spcBef>
              <a:spcAft>
                <a:spcPts val="0"/>
              </a:spcAft>
              <a:buClr>
                <a:schemeClr val="lt1"/>
              </a:buClr>
              <a:buSzPts val="6000"/>
              <a:buNone/>
              <a:defRPr sz="6000">
                <a:solidFill>
                  <a:schemeClr val="lt1"/>
                </a:solidFill>
              </a:defRPr>
            </a:lvl3pPr>
            <a:lvl4pPr lvl="3" algn="ctr" rtl="0">
              <a:lnSpc>
                <a:spcPct val="80000"/>
              </a:lnSpc>
              <a:spcBef>
                <a:spcPts val="0"/>
              </a:spcBef>
              <a:spcAft>
                <a:spcPts val="0"/>
              </a:spcAft>
              <a:buClr>
                <a:schemeClr val="lt1"/>
              </a:buClr>
              <a:buSzPts val="6000"/>
              <a:buNone/>
              <a:defRPr sz="6000">
                <a:solidFill>
                  <a:schemeClr val="lt1"/>
                </a:solidFill>
              </a:defRPr>
            </a:lvl4pPr>
            <a:lvl5pPr lvl="4" algn="ctr" rtl="0">
              <a:lnSpc>
                <a:spcPct val="80000"/>
              </a:lnSpc>
              <a:spcBef>
                <a:spcPts val="0"/>
              </a:spcBef>
              <a:spcAft>
                <a:spcPts val="0"/>
              </a:spcAft>
              <a:buClr>
                <a:schemeClr val="lt1"/>
              </a:buClr>
              <a:buSzPts val="6000"/>
              <a:buNone/>
              <a:defRPr sz="6000">
                <a:solidFill>
                  <a:schemeClr val="lt1"/>
                </a:solidFill>
              </a:defRPr>
            </a:lvl5pPr>
            <a:lvl6pPr lvl="5" algn="ctr" rtl="0">
              <a:lnSpc>
                <a:spcPct val="80000"/>
              </a:lnSpc>
              <a:spcBef>
                <a:spcPts val="0"/>
              </a:spcBef>
              <a:spcAft>
                <a:spcPts val="0"/>
              </a:spcAft>
              <a:buClr>
                <a:schemeClr val="lt1"/>
              </a:buClr>
              <a:buSzPts val="6000"/>
              <a:buNone/>
              <a:defRPr sz="6000">
                <a:solidFill>
                  <a:schemeClr val="lt1"/>
                </a:solidFill>
              </a:defRPr>
            </a:lvl6pPr>
            <a:lvl7pPr lvl="6" algn="ctr" rtl="0">
              <a:lnSpc>
                <a:spcPct val="80000"/>
              </a:lnSpc>
              <a:spcBef>
                <a:spcPts val="0"/>
              </a:spcBef>
              <a:spcAft>
                <a:spcPts val="0"/>
              </a:spcAft>
              <a:buClr>
                <a:schemeClr val="lt1"/>
              </a:buClr>
              <a:buSzPts val="6000"/>
              <a:buNone/>
              <a:defRPr sz="6000">
                <a:solidFill>
                  <a:schemeClr val="lt1"/>
                </a:solidFill>
              </a:defRPr>
            </a:lvl7pPr>
            <a:lvl8pPr lvl="7" algn="ctr" rtl="0">
              <a:lnSpc>
                <a:spcPct val="80000"/>
              </a:lnSpc>
              <a:spcBef>
                <a:spcPts val="0"/>
              </a:spcBef>
              <a:spcAft>
                <a:spcPts val="0"/>
              </a:spcAft>
              <a:buClr>
                <a:schemeClr val="lt1"/>
              </a:buClr>
              <a:buSzPts val="6000"/>
              <a:buNone/>
              <a:defRPr sz="6000">
                <a:solidFill>
                  <a:schemeClr val="lt1"/>
                </a:solidFill>
              </a:defRPr>
            </a:lvl8pPr>
            <a:lvl9pPr lvl="8" algn="ctr" rtl="0">
              <a:lnSpc>
                <a:spcPct val="80000"/>
              </a:lnSpc>
              <a:spcBef>
                <a:spcPts val="0"/>
              </a:spcBef>
              <a:spcAft>
                <a:spcPts val="0"/>
              </a:spcAft>
              <a:buClr>
                <a:schemeClr val="lt1"/>
              </a:buClr>
              <a:buSzPts val="6000"/>
              <a:buNone/>
              <a:defRPr sz="6000">
                <a:solidFill>
                  <a:schemeClr val="lt1"/>
                </a:solidFill>
              </a:defRPr>
            </a:lvl9pPr>
          </a:lstStyle>
          <a:p>
            <a:endParaRPr/>
          </a:p>
        </p:txBody>
      </p:sp>
      <p:grpSp>
        <p:nvGrpSpPr>
          <p:cNvPr id="22" name="Google Shape;22;p2"/>
          <p:cNvGrpSpPr/>
          <p:nvPr/>
        </p:nvGrpSpPr>
        <p:grpSpPr>
          <a:xfrm>
            <a:off x="-85500" y="-168653"/>
            <a:ext cx="9290344" cy="5426904"/>
            <a:chOff x="-85500" y="-168653"/>
            <a:chExt cx="9290344" cy="5426904"/>
          </a:xfrm>
        </p:grpSpPr>
        <p:grpSp>
          <p:nvGrpSpPr>
            <p:cNvPr id="23" name="Google Shape;23;p2"/>
            <p:cNvGrpSpPr/>
            <p:nvPr/>
          </p:nvGrpSpPr>
          <p:grpSpPr>
            <a:xfrm>
              <a:off x="3870624" y="271731"/>
              <a:ext cx="531017" cy="704779"/>
              <a:chOff x="3870624" y="271731"/>
              <a:chExt cx="531017" cy="704779"/>
            </a:xfrm>
          </p:grpSpPr>
          <p:sp>
            <p:nvSpPr>
              <p:cNvPr id="24" name="Google Shape;24;p2"/>
              <p:cNvSpPr/>
              <p:nvPr/>
            </p:nvSpPr>
            <p:spPr>
              <a:xfrm>
                <a:off x="3870624" y="311200"/>
                <a:ext cx="425807" cy="385849"/>
              </a:xfrm>
              <a:custGeom>
                <a:avLst/>
                <a:gdLst/>
                <a:ahLst/>
                <a:cxnLst/>
                <a:rect l="l" t="t" r="r" b="b"/>
                <a:pathLst>
                  <a:path w="35017" h="31731" extrusionOk="0">
                    <a:moveTo>
                      <a:pt x="16911" y="1"/>
                    </a:moveTo>
                    <a:lnTo>
                      <a:pt x="15596" y="61"/>
                    </a:lnTo>
                    <a:lnTo>
                      <a:pt x="14282" y="240"/>
                    </a:lnTo>
                    <a:lnTo>
                      <a:pt x="13027" y="479"/>
                    </a:lnTo>
                    <a:lnTo>
                      <a:pt x="11772" y="837"/>
                    </a:lnTo>
                    <a:lnTo>
                      <a:pt x="10517" y="1256"/>
                    </a:lnTo>
                    <a:lnTo>
                      <a:pt x="9442" y="1734"/>
                    </a:lnTo>
                    <a:lnTo>
                      <a:pt x="8366" y="2331"/>
                    </a:lnTo>
                    <a:lnTo>
                      <a:pt x="7350" y="2989"/>
                    </a:lnTo>
                    <a:lnTo>
                      <a:pt x="6454" y="3706"/>
                    </a:lnTo>
                    <a:lnTo>
                      <a:pt x="5558" y="4542"/>
                    </a:lnTo>
                    <a:lnTo>
                      <a:pt x="4721" y="5379"/>
                    </a:lnTo>
                    <a:lnTo>
                      <a:pt x="3944" y="6275"/>
                    </a:lnTo>
                    <a:lnTo>
                      <a:pt x="3227" y="7231"/>
                    </a:lnTo>
                    <a:lnTo>
                      <a:pt x="2570" y="8247"/>
                    </a:lnTo>
                    <a:lnTo>
                      <a:pt x="2032" y="9323"/>
                    </a:lnTo>
                    <a:lnTo>
                      <a:pt x="1494" y="10398"/>
                    </a:lnTo>
                    <a:lnTo>
                      <a:pt x="1076" y="11534"/>
                    </a:lnTo>
                    <a:lnTo>
                      <a:pt x="717" y="12669"/>
                    </a:lnTo>
                    <a:lnTo>
                      <a:pt x="419" y="13804"/>
                    </a:lnTo>
                    <a:lnTo>
                      <a:pt x="180" y="14999"/>
                    </a:lnTo>
                    <a:lnTo>
                      <a:pt x="60" y="16194"/>
                    </a:lnTo>
                    <a:lnTo>
                      <a:pt x="0" y="17569"/>
                    </a:lnTo>
                    <a:lnTo>
                      <a:pt x="60" y="18824"/>
                    </a:lnTo>
                    <a:lnTo>
                      <a:pt x="180" y="20079"/>
                    </a:lnTo>
                    <a:lnTo>
                      <a:pt x="478" y="21274"/>
                    </a:lnTo>
                    <a:lnTo>
                      <a:pt x="837" y="22349"/>
                    </a:lnTo>
                    <a:lnTo>
                      <a:pt x="1315" y="23425"/>
                    </a:lnTo>
                    <a:lnTo>
                      <a:pt x="1853" y="24441"/>
                    </a:lnTo>
                    <a:lnTo>
                      <a:pt x="2510" y="25457"/>
                    </a:lnTo>
                    <a:lnTo>
                      <a:pt x="3287" y="26353"/>
                    </a:lnTo>
                    <a:lnTo>
                      <a:pt x="4064" y="27189"/>
                    </a:lnTo>
                    <a:lnTo>
                      <a:pt x="4960" y="27966"/>
                    </a:lnTo>
                    <a:lnTo>
                      <a:pt x="5976" y="28683"/>
                    </a:lnTo>
                    <a:lnTo>
                      <a:pt x="6992" y="29281"/>
                    </a:lnTo>
                    <a:lnTo>
                      <a:pt x="8127" y="29878"/>
                    </a:lnTo>
                    <a:lnTo>
                      <a:pt x="9322" y="30356"/>
                    </a:lnTo>
                    <a:lnTo>
                      <a:pt x="10517" y="30834"/>
                    </a:lnTo>
                    <a:lnTo>
                      <a:pt x="11892" y="31193"/>
                    </a:lnTo>
                    <a:lnTo>
                      <a:pt x="13206" y="31492"/>
                    </a:lnTo>
                    <a:lnTo>
                      <a:pt x="14581" y="31671"/>
                    </a:lnTo>
                    <a:lnTo>
                      <a:pt x="16015" y="31731"/>
                    </a:lnTo>
                    <a:lnTo>
                      <a:pt x="17389" y="31671"/>
                    </a:lnTo>
                    <a:lnTo>
                      <a:pt x="18763" y="31552"/>
                    </a:lnTo>
                    <a:lnTo>
                      <a:pt x="20138" y="31313"/>
                    </a:lnTo>
                    <a:lnTo>
                      <a:pt x="21452" y="30954"/>
                    </a:lnTo>
                    <a:lnTo>
                      <a:pt x="22110" y="30715"/>
                    </a:lnTo>
                    <a:lnTo>
                      <a:pt x="22767" y="30476"/>
                    </a:lnTo>
                    <a:lnTo>
                      <a:pt x="24022" y="29878"/>
                    </a:lnTo>
                    <a:lnTo>
                      <a:pt x="25217" y="29161"/>
                    </a:lnTo>
                    <a:lnTo>
                      <a:pt x="26293" y="28385"/>
                    </a:lnTo>
                    <a:lnTo>
                      <a:pt x="27428" y="27548"/>
                    </a:lnTo>
                    <a:lnTo>
                      <a:pt x="28444" y="26652"/>
                    </a:lnTo>
                    <a:lnTo>
                      <a:pt x="30476" y="24739"/>
                    </a:lnTo>
                    <a:lnTo>
                      <a:pt x="31013" y="24261"/>
                    </a:lnTo>
                    <a:lnTo>
                      <a:pt x="31551" y="23664"/>
                    </a:lnTo>
                    <a:lnTo>
                      <a:pt x="32029" y="23126"/>
                    </a:lnTo>
                    <a:lnTo>
                      <a:pt x="32447" y="22529"/>
                    </a:lnTo>
                    <a:lnTo>
                      <a:pt x="32866" y="21931"/>
                    </a:lnTo>
                    <a:lnTo>
                      <a:pt x="33224" y="21333"/>
                    </a:lnTo>
                    <a:lnTo>
                      <a:pt x="33523" y="20676"/>
                    </a:lnTo>
                    <a:lnTo>
                      <a:pt x="33822" y="20019"/>
                    </a:lnTo>
                    <a:lnTo>
                      <a:pt x="34360" y="18704"/>
                    </a:lnTo>
                    <a:lnTo>
                      <a:pt x="34718" y="17390"/>
                    </a:lnTo>
                    <a:lnTo>
                      <a:pt x="34957" y="16015"/>
                    </a:lnTo>
                    <a:lnTo>
                      <a:pt x="35017" y="14641"/>
                    </a:lnTo>
                    <a:lnTo>
                      <a:pt x="35017" y="13924"/>
                    </a:lnTo>
                    <a:lnTo>
                      <a:pt x="34957" y="13266"/>
                    </a:lnTo>
                    <a:lnTo>
                      <a:pt x="34838" y="12549"/>
                    </a:lnTo>
                    <a:lnTo>
                      <a:pt x="34718" y="11892"/>
                    </a:lnTo>
                    <a:lnTo>
                      <a:pt x="34599" y="11235"/>
                    </a:lnTo>
                    <a:lnTo>
                      <a:pt x="34360" y="10577"/>
                    </a:lnTo>
                    <a:lnTo>
                      <a:pt x="34121" y="9920"/>
                    </a:lnTo>
                    <a:lnTo>
                      <a:pt x="33882" y="9263"/>
                    </a:lnTo>
                    <a:lnTo>
                      <a:pt x="33583" y="8606"/>
                    </a:lnTo>
                    <a:lnTo>
                      <a:pt x="33224" y="8008"/>
                    </a:lnTo>
                    <a:lnTo>
                      <a:pt x="32806" y="7410"/>
                    </a:lnTo>
                    <a:lnTo>
                      <a:pt x="32388" y="6813"/>
                    </a:lnTo>
                    <a:lnTo>
                      <a:pt x="31910" y="6275"/>
                    </a:lnTo>
                    <a:lnTo>
                      <a:pt x="31432" y="5737"/>
                    </a:lnTo>
                    <a:lnTo>
                      <a:pt x="30894" y="5200"/>
                    </a:lnTo>
                    <a:lnTo>
                      <a:pt x="30296" y="4721"/>
                    </a:lnTo>
                    <a:lnTo>
                      <a:pt x="29280" y="3945"/>
                    </a:lnTo>
                    <a:lnTo>
                      <a:pt x="28205" y="3228"/>
                    </a:lnTo>
                    <a:lnTo>
                      <a:pt x="27069" y="2570"/>
                    </a:lnTo>
                    <a:lnTo>
                      <a:pt x="25874" y="1973"/>
                    </a:lnTo>
                    <a:lnTo>
                      <a:pt x="24679" y="1435"/>
                    </a:lnTo>
                    <a:lnTo>
                      <a:pt x="23424" y="1017"/>
                    </a:lnTo>
                    <a:lnTo>
                      <a:pt x="22170" y="658"/>
                    </a:lnTo>
                    <a:lnTo>
                      <a:pt x="20855" y="359"/>
                    </a:lnTo>
                    <a:lnTo>
                      <a:pt x="19540" y="180"/>
                    </a:lnTo>
                    <a:lnTo>
                      <a:pt x="18226" y="61"/>
                    </a:lnTo>
                    <a:lnTo>
                      <a:pt x="169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 name="Google Shape;25;p2"/>
              <p:cNvSpPr/>
              <p:nvPr/>
            </p:nvSpPr>
            <p:spPr>
              <a:xfrm>
                <a:off x="3901992" y="271731"/>
                <a:ext cx="499650" cy="704779"/>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grpSp>
          <p:nvGrpSpPr>
            <p:cNvPr id="26" name="Google Shape;26;p2"/>
            <p:cNvGrpSpPr/>
            <p:nvPr/>
          </p:nvGrpSpPr>
          <p:grpSpPr>
            <a:xfrm>
              <a:off x="-85500" y="4299338"/>
              <a:ext cx="612915" cy="585559"/>
              <a:chOff x="8158724" y="4646275"/>
              <a:chExt cx="612915" cy="585559"/>
            </a:xfrm>
          </p:grpSpPr>
          <p:sp>
            <p:nvSpPr>
              <p:cNvPr id="27" name="Google Shape;27;p2"/>
              <p:cNvSpPr/>
              <p:nvPr/>
            </p:nvSpPr>
            <p:spPr>
              <a:xfrm>
                <a:off x="8158724" y="4646275"/>
                <a:ext cx="511423" cy="463431"/>
              </a:xfrm>
              <a:custGeom>
                <a:avLst/>
                <a:gdLst/>
                <a:ahLst/>
                <a:cxnLst/>
                <a:rect l="l" t="t" r="r" b="b"/>
                <a:pathLst>
                  <a:path w="35017" h="31731" extrusionOk="0">
                    <a:moveTo>
                      <a:pt x="16911" y="1"/>
                    </a:moveTo>
                    <a:lnTo>
                      <a:pt x="15596" y="61"/>
                    </a:lnTo>
                    <a:lnTo>
                      <a:pt x="14282" y="240"/>
                    </a:lnTo>
                    <a:lnTo>
                      <a:pt x="13027" y="479"/>
                    </a:lnTo>
                    <a:lnTo>
                      <a:pt x="11772" y="837"/>
                    </a:lnTo>
                    <a:lnTo>
                      <a:pt x="10517" y="1256"/>
                    </a:lnTo>
                    <a:lnTo>
                      <a:pt x="9442" y="1734"/>
                    </a:lnTo>
                    <a:lnTo>
                      <a:pt x="8366" y="2331"/>
                    </a:lnTo>
                    <a:lnTo>
                      <a:pt x="7350" y="2989"/>
                    </a:lnTo>
                    <a:lnTo>
                      <a:pt x="6454" y="3706"/>
                    </a:lnTo>
                    <a:lnTo>
                      <a:pt x="5558" y="4542"/>
                    </a:lnTo>
                    <a:lnTo>
                      <a:pt x="4721" y="5379"/>
                    </a:lnTo>
                    <a:lnTo>
                      <a:pt x="3944" y="6275"/>
                    </a:lnTo>
                    <a:lnTo>
                      <a:pt x="3227" y="7231"/>
                    </a:lnTo>
                    <a:lnTo>
                      <a:pt x="2570" y="8247"/>
                    </a:lnTo>
                    <a:lnTo>
                      <a:pt x="2032" y="9323"/>
                    </a:lnTo>
                    <a:lnTo>
                      <a:pt x="1494" y="10398"/>
                    </a:lnTo>
                    <a:lnTo>
                      <a:pt x="1076" y="11534"/>
                    </a:lnTo>
                    <a:lnTo>
                      <a:pt x="717" y="12669"/>
                    </a:lnTo>
                    <a:lnTo>
                      <a:pt x="419" y="13804"/>
                    </a:lnTo>
                    <a:lnTo>
                      <a:pt x="180" y="14999"/>
                    </a:lnTo>
                    <a:lnTo>
                      <a:pt x="60" y="16194"/>
                    </a:lnTo>
                    <a:lnTo>
                      <a:pt x="0" y="17569"/>
                    </a:lnTo>
                    <a:lnTo>
                      <a:pt x="60" y="18824"/>
                    </a:lnTo>
                    <a:lnTo>
                      <a:pt x="180" y="20079"/>
                    </a:lnTo>
                    <a:lnTo>
                      <a:pt x="478" y="21274"/>
                    </a:lnTo>
                    <a:lnTo>
                      <a:pt x="837" y="22349"/>
                    </a:lnTo>
                    <a:lnTo>
                      <a:pt x="1315" y="23425"/>
                    </a:lnTo>
                    <a:lnTo>
                      <a:pt x="1853" y="24441"/>
                    </a:lnTo>
                    <a:lnTo>
                      <a:pt x="2510" y="25457"/>
                    </a:lnTo>
                    <a:lnTo>
                      <a:pt x="3287" y="26353"/>
                    </a:lnTo>
                    <a:lnTo>
                      <a:pt x="4064" y="27189"/>
                    </a:lnTo>
                    <a:lnTo>
                      <a:pt x="4960" y="27966"/>
                    </a:lnTo>
                    <a:lnTo>
                      <a:pt x="5976" y="28683"/>
                    </a:lnTo>
                    <a:lnTo>
                      <a:pt x="6992" y="29281"/>
                    </a:lnTo>
                    <a:lnTo>
                      <a:pt x="8127" y="29878"/>
                    </a:lnTo>
                    <a:lnTo>
                      <a:pt x="9322" y="30356"/>
                    </a:lnTo>
                    <a:lnTo>
                      <a:pt x="10517" y="30834"/>
                    </a:lnTo>
                    <a:lnTo>
                      <a:pt x="11892" y="31193"/>
                    </a:lnTo>
                    <a:lnTo>
                      <a:pt x="13206" y="31492"/>
                    </a:lnTo>
                    <a:lnTo>
                      <a:pt x="14581" y="31671"/>
                    </a:lnTo>
                    <a:lnTo>
                      <a:pt x="16015" y="31731"/>
                    </a:lnTo>
                    <a:lnTo>
                      <a:pt x="17389" y="31671"/>
                    </a:lnTo>
                    <a:lnTo>
                      <a:pt x="18763" y="31552"/>
                    </a:lnTo>
                    <a:lnTo>
                      <a:pt x="20138" y="31313"/>
                    </a:lnTo>
                    <a:lnTo>
                      <a:pt x="21452" y="30954"/>
                    </a:lnTo>
                    <a:lnTo>
                      <a:pt x="22110" y="30715"/>
                    </a:lnTo>
                    <a:lnTo>
                      <a:pt x="22767" y="30476"/>
                    </a:lnTo>
                    <a:lnTo>
                      <a:pt x="24022" y="29878"/>
                    </a:lnTo>
                    <a:lnTo>
                      <a:pt x="25217" y="29161"/>
                    </a:lnTo>
                    <a:lnTo>
                      <a:pt x="26293" y="28385"/>
                    </a:lnTo>
                    <a:lnTo>
                      <a:pt x="27428" y="27548"/>
                    </a:lnTo>
                    <a:lnTo>
                      <a:pt x="28444" y="26652"/>
                    </a:lnTo>
                    <a:lnTo>
                      <a:pt x="30476" y="24739"/>
                    </a:lnTo>
                    <a:lnTo>
                      <a:pt x="31013" y="24261"/>
                    </a:lnTo>
                    <a:lnTo>
                      <a:pt x="31551" y="23664"/>
                    </a:lnTo>
                    <a:lnTo>
                      <a:pt x="32029" y="23126"/>
                    </a:lnTo>
                    <a:lnTo>
                      <a:pt x="32447" y="22529"/>
                    </a:lnTo>
                    <a:lnTo>
                      <a:pt x="32866" y="21931"/>
                    </a:lnTo>
                    <a:lnTo>
                      <a:pt x="33224" y="21333"/>
                    </a:lnTo>
                    <a:lnTo>
                      <a:pt x="33523" y="20676"/>
                    </a:lnTo>
                    <a:lnTo>
                      <a:pt x="33822" y="20019"/>
                    </a:lnTo>
                    <a:lnTo>
                      <a:pt x="34360" y="18704"/>
                    </a:lnTo>
                    <a:lnTo>
                      <a:pt x="34718" y="17390"/>
                    </a:lnTo>
                    <a:lnTo>
                      <a:pt x="34957" y="16015"/>
                    </a:lnTo>
                    <a:lnTo>
                      <a:pt x="35017" y="14641"/>
                    </a:lnTo>
                    <a:lnTo>
                      <a:pt x="35017" y="13924"/>
                    </a:lnTo>
                    <a:lnTo>
                      <a:pt x="34957" y="13266"/>
                    </a:lnTo>
                    <a:lnTo>
                      <a:pt x="34838" y="12549"/>
                    </a:lnTo>
                    <a:lnTo>
                      <a:pt x="34718" y="11892"/>
                    </a:lnTo>
                    <a:lnTo>
                      <a:pt x="34599" y="11235"/>
                    </a:lnTo>
                    <a:lnTo>
                      <a:pt x="34360" y="10577"/>
                    </a:lnTo>
                    <a:lnTo>
                      <a:pt x="34121" y="9920"/>
                    </a:lnTo>
                    <a:lnTo>
                      <a:pt x="33882" y="9263"/>
                    </a:lnTo>
                    <a:lnTo>
                      <a:pt x="33583" y="8606"/>
                    </a:lnTo>
                    <a:lnTo>
                      <a:pt x="33224" y="8008"/>
                    </a:lnTo>
                    <a:lnTo>
                      <a:pt x="32806" y="7410"/>
                    </a:lnTo>
                    <a:lnTo>
                      <a:pt x="32388" y="6813"/>
                    </a:lnTo>
                    <a:lnTo>
                      <a:pt x="31910" y="6275"/>
                    </a:lnTo>
                    <a:lnTo>
                      <a:pt x="31432" y="5737"/>
                    </a:lnTo>
                    <a:lnTo>
                      <a:pt x="30894" y="5200"/>
                    </a:lnTo>
                    <a:lnTo>
                      <a:pt x="30296" y="4721"/>
                    </a:lnTo>
                    <a:lnTo>
                      <a:pt x="29280" y="3945"/>
                    </a:lnTo>
                    <a:lnTo>
                      <a:pt x="28205" y="3228"/>
                    </a:lnTo>
                    <a:lnTo>
                      <a:pt x="27069" y="2570"/>
                    </a:lnTo>
                    <a:lnTo>
                      <a:pt x="25874" y="1973"/>
                    </a:lnTo>
                    <a:lnTo>
                      <a:pt x="24679" y="1435"/>
                    </a:lnTo>
                    <a:lnTo>
                      <a:pt x="23424" y="1017"/>
                    </a:lnTo>
                    <a:lnTo>
                      <a:pt x="22170" y="658"/>
                    </a:lnTo>
                    <a:lnTo>
                      <a:pt x="20855" y="359"/>
                    </a:lnTo>
                    <a:lnTo>
                      <a:pt x="19540" y="180"/>
                    </a:lnTo>
                    <a:lnTo>
                      <a:pt x="18226" y="61"/>
                    </a:lnTo>
                    <a:lnTo>
                      <a:pt x="1691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 name="Google Shape;28;p2"/>
              <p:cNvSpPr/>
              <p:nvPr/>
            </p:nvSpPr>
            <p:spPr>
              <a:xfrm>
                <a:off x="8170373" y="4682299"/>
                <a:ext cx="601266" cy="549535"/>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29" name="Google Shape;29;p2"/>
            <p:cNvSpPr/>
            <p:nvPr/>
          </p:nvSpPr>
          <p:spPr>
            <a:xfrm rot="2001982">
              <a:off x="136143" y="2216866"/>
              <a:ext cx="321474" cy="709766"/>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30" name="Google Shape;30;p2"/>
            <p:cNvGrpSpPr/>
            <p:nvPr/>
          </p:nvGrpSpPr>
          <p:grpSpPr>
            <a:xfrm>
              <a:off x="968652" y="3696885"/>
              <a:ext cx="565312" cy="602473"/>
              <a:chOff x="813652" y="3801560"/>
              <a:chExt cx="565312" cy="602473"/>
            </a:xfrm>
          </p:grpSpPr>
          <p:sp>
            <p:nvSpPr>
              <p:cNvPr id="31" name="Google Shape;31;p2"/>
              <p:cNvSpPr/>
              <p:nvPr/>
            </p:nvSpPr>
            <p:spPr>
              <a:xfrm rot="6264782">
                <a:off x="849950" y="3919090"/>
                <a:ext cx="380679" cy="370162"/>
              </a:xfrm>
              <a:custGeom>
                <a:avLst/>
                <a:gdLst/>
                <a:ahLst/>
                <a:cxnLst/>
                <a:rect l="l" t="t" r="r" b="b"/>
                <a:pathLst>
                  <a:path w="15179" h="14760" extrusionOk="0">
                    <a:moveTo>
                      <a:pt x="9741" y="0"/>
                    </a:moveTo>
                    <a:lnTo>
                      <a:pt x="8306" y="60"/>
                    </a:lnTo>
                    <a:lnTo>
                      <a:pt x="7649" y="179"/>
                    </a:lnTo>
                    <a:lnTo>
                      <a:pt x="7052" y="299"/>
                    </a:lnTo>
                    <a:lnTo>
                      <a:pt x="6514" y="478"/>
                    </a:lnTo>
                    <a:lnTo>
                      <a:pt x="5916" y="777"/>
                    </a:lnTo>
                    <a:lnTo>
                      <a:pt x="5319" y="1135"/>
                    </a:lnTo>
                    <a:lnTo>
                      <a:pt x="4721" y="1613"/>
                    </a:lnTo>
                    <a:lnTo>
                      <a:pt x="3765" y="2510"/>
                    </a:lnTo>
                    <a:lnTo>
                      <a:pt x="2809" y="3585"/>
                    </a:lnTo>
                    <a:lnTo>
                      <a:pt x="1913" y="4840"/>
                    </a:lnTo>
                    <a:lnTo>
                      <a:pt x="1494" y="5557"/>
                    </a:lnTo>
                    <a:lnTo>
                      <a:pt x="1076" y="6215"/>
                    </a:lnTo>
                    <a:lnTo>
                      <a:pt x="777" y="6932"/>
                    </a:lnTo>
                    <a:lnTo>
                      <a:pt x="478" y="7649"/>
                    </a:lnTo>
                    <a:lnTo>
                      <a:pt x="239" y="8366"/>
                    </a:lnTo>
                    <a:lnTo>
                      <a:pt x="60" y="9023"/>
                    </a:lnTo>
                    <a:lnTo>
                      <a:pt x="0" y="9740"/>
                    </a:lnTo>
                    <a:lnTo>
                      <a:pt x="0" y="10457"/>
                    </a:lnTo>
                    <a:lnTo>
                      <a:pt x="120" y="11115"/>
                    </a:lnTo>
                    <a:lnTo>
                      <a:pt x="299" y="11772"/>
                    </a:lnTo>
                    <a:lnTo>
                      <a:pt x="419" y="12071"/>
                    </a:lnTo>
                    <a:lnTo>
                      <a:pt x="598" y="12429"/>
                    </a:lnTo>
                    <a:lnTo>
                      <a:pt x="1076" y="12907"/>
                    </a:lnTo>
                    <a:lnTo>
                      <a:pt x="1554" y="13385"/>
                    </a:lnTo>
                    <a:lnTo>
                      <a:pt x="2152" y="13684"/>
                    </a:lnTo>
                    <a:lnTo>
                      <a:pt x="2749" y="13983"/>
                    </a:lnTo>
                    <a:lnTo>
                      <a:pt x="3406" y="14222"/>
                    </a:lnTo>
                    <a:lnTo>
                      <a:pt x="4721" y="14640"/>
                    </a:lnTo>
                    <a:lnTo>
                      <a:pt x="5378" y="14760"/>
                    </a:lnTo>
                    <a:lnTo>
                      <a:pt x="6036" y="14760"/>
                    </a:lnTo>
                    <a:lnTo>
                      <a:pt x="6753" y="14700"/>
                    </a:lnTo>
                    <a:lnTo>
                      <a:pt x="7410" y="14521"/>
                    </a:lnTo>
                    <a:lnTo>
                      <a:pt x="8067" y="14222"/>
                    </a:lnTo>
                    <a:lnTo>
                      <a:pt x="8665" y="13923"/>
                    </a:lnTo>
                    <a:lnTo>
                      <a:pt x="9262" y="13505"/>
                    </a:lnTo>
                    <a:lnTo>
                      <a:pt x="9741" y="13086"/>
                    </a:lnTo>
                    <a:lnTo>
                      <a:pt x="10756" y="12130"/>
                    </a:lnTo>
                    <a:lnTo>
                      <a:pt x="11832" y="10935"/>
                    </a:lnTo>
                    <a:lnTo>
                      <a:pt x="12908" y="9561"/>
                    </a:lnTo>
                    <a:lnTo>
                      <a:pt x="13445" y="8844"/>
                    </a:lnTo>
                    <a:lnTo>
                      <a:pt x="13923" y="8067"/>
                    </a:lnTo>
                    <a:lnTo>
                      <a:pt x="14342" y="7290"/>
                    </a:lnTo>
                    <a:lnTo>
                      <a:pt x="14700" y="6513"/>
                    </a:lnTo>
                    <a:lnTo>
                      <a:pt x="14939" y="5737"/>
                    </a:lnTo>
                    <a:lnTo>
                      <a:pt x="15118" y="4960"/>
                    </a:lnTo>
                    <a:lnTo>
                      <a:pt x="15178" y="4183"/>
                    </a:lnTo>
                    <a:lnTo>
                      <a:pt x="15178" y="3466"/>
                    </a:lnTo>
                    <a:lnTo>
                      <a:pt x="15059" y="3107"/>
                    </a:lnTo>
                    <a:lnTo>
                      <a:pt x="14999" y="2749"/>
                    </a:lnTo>
                    <a:lnTo>
                      <a:pt x="14820" y="2390"/>
                    </a:lnTo>
                    <a:lnTo>
                      <a:pt x="14640" y="2092"/>
                    </a:lnTo>
                    <a:lnTo>
                      <a:pt x="14222" y="1494"/>
                    </a:lnTo>
                    <a:lnTo>
                      <a:pt x="13684" y="1076"/>
                    </a:lnTo>
                    <a:lnTo>
                      <a:pt x="13147" y="657"/>
                    </a:lnTo>
                    <a:lnTo>
                      <a:pt x="12489" y="418"/>
                    </a:lnTo>
                    <a:lnTo>
                      <a:pt x="11832" y="179"/>
                    </a:lnTo>
                    <a:lnTo>
                      <a:pt x="11115" y="60"/>
                    </a:lnTo>
                    <a:lnTo>
                      <a:pt x="1045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 name="Google Shape;32;p2"/>
              <p:cNvSpPr/>
              <p:nvPr/>
            </p:nvSpPr>
            <p:spPr>
              <a:xfrm rot="-1974315">
                <a:off x="996275" y="3825647"/>
                <a:ext cx="252371" cy="554298"/>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33" name="Google Shape;33;p2"/>
            <p:cNvSpPr/>
            <p:nvPr/>
          </p:nvSpPr>
          <p:spPr>
            <a:xfrm>
              <a:off x="4101001" y="4649180"/>
              <a:ext cx="376856" cy="254902"/>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4" name="Google Shape;34;p2"/>
            <p:cNvSpPr/>
            <p:nvPr/>
          </p:nvSpPr>
          <p:spPr>
            <a:xfrm>
              <a:off x="8091625" y="827000"/>
              <a:ext cx="485245" cy="329049"/>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5" name="Google Shape;35;p2"/>
            <p:cNvSpPr/>
            <p:nvPr/>
          </p:nvSpPr>
          <p:spPr>
            <a:xfrm rot="3971375">
              <a:off x="3138581" y="4622816"/>
              <a:ext cx="362909" cy="668479"/>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6" name="Google Shape;36;p2"/>
            <p:cNvSpPr/>
            <p:nvPr/>
          </p:nvSpPr>
          <p:spPr>
            <a:xfrm rot="-3375824">
              <a:off x="8508205" y="4088864"/>
              <a:ext cx="623152" cy="166730"/>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7" name="Google Shape;37;p2"/>
            <p:cNvSpPr/>
            <p:nvPr/>
          </p:nvSpPr>
          <p:spPr>
            <a:xfrm rot="3011666">
              <a:off x="3210524" y="657803"/>
              <a:ext cx="199800" cy="513948"/>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8" name="Google Shape;38;p2"/>
            <p:cNvSpPr/>
            <p:nvPr/>
          </p:nvSpPr>
          <p:spPr>
            <a:xfrm rot="2196195">
              <a:off x="6146037" y="457710"/>
              <a:ext cx="248001" cy="649145"/>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39" name="Google Shape;39;p2"/>
            <p:cNvGrpSpPr/>
            <p:nvPr/>
          </p:nvGrpSpPr>
          <p:grpSpPr>
            <a:xfrm>
              <a:off x="5462677" y="4575203"/>
              <a:ext cx="497752" cy="491681"/>
              <a:chOff x="7559440" y="3972390"/>
              <a:chExt cx="497752" cy="491681"/>
            </a:xfrm>
          </p:grpSpPr>
          <p:sp>
            <p:nvSpPr>
              <p:cNvPr id="40" name="Google Shape;40;p2"/>
              <p:cNvSpPr/>
              <p:nvPr/>
            </p:nvSpPr>
            <p:spPr>
              <a:xfrm rot="1226546">
                <a:off x="7692589" y="4106488"/>
                <a:ext cx="320298" cy="311457"/>
              </a:xfrm>
              <a:custGeom>
                <a:avLst/>
                <a:gdLst/>
                <a:ahLst/>
                <a:cxnLst/>
                <a:rect l="l" t="t" r="r" b="b"/>
                <a:pathLst>
                  <a:path w="15179" h="14760" extrusionOk="0">
                    <a:moveTo>
                      <a:pt x="9741" y="0"/>
                    </a:moveTo>
                    <a:lnTo>
                      <a:pt x="8306" y="60"/>
                    </a:lnTo>
                    <a:lnTo>
                      <a:pt x="7649" y="179"/>
                    </a:lnTo>
                    <a:lnTo>
                      <a:pt x="7052" y="299"/>
                    </a:lnTo>
                    <a:lnTo>
                      <a:pt x="6514" y="478"/>
                    </a:lnTo>
                    <a:lnTo>
                      <a:pt x="5916" y="777"/>
                    </a:lnTo>
                    <a:lnTo>
                      <a:pt x="5319" y="1135"/>
                    </a:lnTo>
                    <a:lnTo>
                      <a:pt x="4721" y="1613"/>
                    </a:lnTo>
                    <a:lnTo>
                      <a:pt x="3765" y="2510"/>
                    </a:lnTo>
                    <a:lnTo>
                      <a:pt x="2809" y="3585"/>
                    </a:lnTo>
                    <a:lnTo>
                      <a:pt x="1913" y="4840"/>
                    </a:lnTo>
                    <a:lnTo>
                      <a:pt x="1494" y="5557"/>
                    </a:lnTo>
                    <a:lnTo>
                      <a:pt x="1076" y="6215"/>
                    </a:lnTo>
                    <a:lnTo>
                      <a:pt x="777" y="6932"/>
                    </a:lnTo>
                    <a:lnTo>
                      <a:pt x="478" y="7649"/>
                    </a:lnTo>
                    <a:lnTo>
                      <a:pt x="239" y="8366"/>
                    </a:lnTo>
                    <a:lnTo>
                      <a:pt x="60" y="9023"/>
                    </a:lnTo>
                    <a:lnTo>
                      <a:pt x="0" y="9740"/>
                    </a:lnTo>
                    <a:lnTo>
                      <a:pt x="0" y="10457"/>
                    </a:lnTo>
                    <a:lnTo>
                      <a:pt x="120" y="11115"/>
                    </a:lnTo>
                    <a:lnTo>
                      <a:pt x="299" y="11772"/>
                    </a:lnTo>
                    <a:lnTo>
                      <a:pt x="419" y="12071"/>
                    </a:lnTo>
                    <a:lnTo>
                      <a:pt x="598" y="12429"/>
                    </a:lnTo>
                    <a:lnTo>
                      <a:pt x="1076" y="12907"/>
                    </a:lnTo>
                    <a:lnTo>
                      <a:pt x="1554" y="13385"/>
                    </a:lnTo>
                    <a:lnTo>
                      <a:pt x="2152" y="13684"/>
                    </a:lnTo>
                    <a:lnTo>
                      <a:pt x="2749" y="13983"/>
                    </a:lnTo>
                    <a:lnTo>
                      <a:pt x="3406" y="14222"/>
                    </a:lnTo>
                    <a:lnTo>
                      <a:pt x="4721" y="14640"/>
                    </a:lnTo>
                    <a:lnTo>
                      <a:pt x="5378" y="14760"/>
                    </a:lnTo>
                    <a:lnTo>
                      <a:pt x="6036" y="14760"/>
                    </a:lnTo>
                    <a:lnTo>
                      <a:pt x="6753" y="14700"/>
                    </a:lnTo>
                    <a:lnTo>
                      <a:pt x="7410" y="14521"/>
                    </a:lnTo>
                    <a:lnTo>
                      <a:pt x="8067" y="14222"/>
                    </a:lnTo>
                    <a:lnTo>
                      <a:pt x="8665" y="13923"/>
                    </a:lnTo>
                    <a:lnTo>
                      <a:pt x="9262" y="13505"/>
                    </a:lnTo>
                    <a:lnTo>
                      <a:pt x="9741" y="13086"/>
                    </a:lnTo>
                    <a:lnTo>
                      <a:pt x="10756" y="12130"/>
                    </a:lnTo>
                    <a:lnTo>
                      <a:pt x="11832" y="10935"/>
                    </a:lnTo>
                    <a:lnTo>
                      <a:pt x="12908" y="9561"/>
                    </a:lnTo>
                    <a:lnTo>
                      <a:pt x="13445" y="8844"/>
                    </a:lnTo>
                    <a:lnTo>
                      <a:pt x="13923" y="8067"/>
                    </a:lnTo>
                    <a:lnTo>
                      <a:pt x="14342" y="7290"/>
                    </a:lnTo>
                    <a:lnTo>
                      <a:pt x="14700" y="6513"/>
                    </a:lnTo>
                    <a:lnTo>
                      <a:pt x="14939" y="5737"/>
                    </a:lnTo>
                    <a:lnTo>
                      <a:pt x="15118" y="4960"/>
                    </a:lnTo>
                    <a:lnTo>
                      <a:pt x="15178" y="4183"/>
                    </a:lnTo>
                    <a:lnTo>
                      <a:pt x="15178" y="3466"/>
                    </a:lnTo>
                    <a:lnTo>
                      <a:pt x="15059" y="3107"/>
                    </a:lnTo>
                    <a:lnTo>
                      <a:pt x="14999" y="2749"/>
                    </a:lnTo>
                    <a:lnTo>
                      <a:pt x="14820" y="2390"/>
                    </a:lnTo>
                    <a:lnTo>
                      <a:pt x="14640" y="2092"/>
                    </a:lnTo>
                    <a:lnTo>
                      <a:pt x="14222" y="1494"/>
                    </a:lnTo>
                    <a:lnTo>
                      <a:pt x="13684" y="1076"/>
                    </a:lnTo>
                    <a:lnTo>
                      <a:pt x="13147" y="657"/>
                    </a:lnTo>
                    <a:lnTo>
                      <a:pt x="12489" y="418"/>
                    </a:lnTo>
                    <a:lnTo>
                      <a:pt x="11832" y="179"/>
                    </a:lnTo>
                    <a:lnTo>
                      <a:pt x="11115" y="60"/>
                    </a:lnTo>
                    <a:lnTo>
                      <a:pt x="1045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 name="Google Shape;41;p2"/>
              <p:cNvSpPr/>
              <p:nvPr/>
            </p:nvSpPr>
            <p:spPr>
              <a:xfrm rot="9911830">
                <a:off x="7595186" y="4010311"/>
                <a:ext cx="338915" cy="323847"/>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grpSp>
          <p:nvGrpSpPr>
            <p:cNvPr id="42" name="Google Shape;42;p2"/>
            <p:cNvGrpSpPr/>
            <p:nvPr/>
          </p:nvGrpSpPr>
          <p:grpSpPr>
            <a:xfrm>
              <a:off x="510215" y="271717"/>
              <a:ext cx="557022" cy="619823"/>
              <a:chOff x="510215" y="271717"/>
              <a:chExt cx="557022" cy="619823"/>
            </a:xfrm>
          </p:grpSpPr>
          <p:sp>
            <p:nvSpPr>
              <p:cNvPr id="43" name="Google Shape;43;p2"/>
              <p:cNvSpPr/>
              <p:nvPr/>
            </p:nvSpPr>
            <p:spPr>
              <a:xfrm>
                <a:off x="676827" y="376200"/>
                <a:ext cx="316843" cy="320881"/>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4" name="Google Shape;44;p2"/>
              <p:cNvSpPr/>
              <p:nvPr/>
            </p:nvSpPr>
            <p:spPr>
              <a:xfrm>
                <a:off x="510215" y="271717"/>
                <a:ext cx="557022" cy="619823"/>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45" name="Google Shape;45;p2"/>
            <p:cNvSpPr/>
            <p:nvPr/>
          </p:nvSpPr>
          <p:spPr>
            <a:xfrm>
              <a:off x="1778886" y="4237081"/>
              <a:ext cx="556337" cy="631409"/>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6" name="Google Shape;46;p2"/>
            <p:cNvSpPr/>
            <p:nvPr/>
          </p:nvSpPr>
          <p:spPr>
            <a:xfrm rot="-982808">
              <a:off x="7867083" y="4603094"/>
              <a:ext cx="701993" cy="567693"/>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7" name="Google Shape;47;p2"/>
            <p:cNvSpPr/>
            <p:nvPr/>
          </p:nvSpPr>
          <p:spPr>
            <a:xfrm rot="1185294">
              <a:off x="4798350" y="3885963"/>
              <a:ext cx="616477" cy="671778"/>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8" name="Google Shape;48;p2"/>
            <p:cNvSpPr/>
            <p:nvPr/>
          </p:nvSpPr>
          <p:spPr>
            <a:xfrm>
              <a:off x="1393062" y="748927"/>
              <a:ext cx="579203" cy="652168"/>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9" name="Google Shape;49;p2"/>
            <p:cNvSpPr/>
            <p:nvPr/>
          </p:nvSpPr>
          <p:spPr>
            <a:xfrm>
              <a:off x="7317433" y="2956555"/>
              <a:ext cx="716315" cy="573888"/>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50" name="Google Shape;50;p2"/>
            <p:cNvSpPr/>
            <p:nvPr/>
          </p:nvSpPr>
          <p:spPr>
            <a:xfrm>
              <a:off x="8750637" y="1716146"/>
              <a:ext cx="454206" cy="406096"/>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51" name="Google Shape;51;p2"/>
            <p:cNvSpPr/>
            <p:nvPr/>
          </p:nvSpPr>
          <p:spPr>
            <a:xfrm rot="-2424156">
              <a:off x="2052510" y="-106317"/>
              <a:ext cx="373867" cy="493313"/>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52" name="Google Shape;52;p2"/>
            <p:cNvSpPr/>
            <p:nvPr/>
          </p:nvSpPr>
          <p:spPr>
            <a:xfrm>
              <a:off x="5960437" y="3855732"/>
              <a:ext cx="712864" cy="419317"/>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53" name="Google Shape;53;p2"/>
            <p:cNvGrpSpPr/>
            <p:nvPr/>
          </p:nvGrpSpPr>
          <p:grpSpPr>
            <a:xfrm rot="891035">
              <a:off x="1165229" y="1691730"/>
              <a:ext cx="657771" cy="386113"/>
              <a:chOff x="1429156" y="1387535"/>
              <a:chExt cx="657769" cy="386112"/>
            </a:xfrm>
          </p:grpSpPr>
          <p:sp>
            <p:nvSpPr>
              <p:cNvPr id="54" name="Google Shape;54;p2"/>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55" name="Google Shape;55;p2"/>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56" name="Google Shape;56;p2"/>
            <p:cNvSpPr/>
            <p:nvPr/>
          </p:nvSpPr>
          <p:spPr>
            <a:xfrm rot="-1696692">
              <a:off x="7441723" y="1525254"/>
              <a:ext cx="760522" cy="200454"/>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57" name="Google Shape;57;p2"/>
            <p:cNvSpPr/>
            <p:nvPr/>
          </p:nvSpPr>
          <p:spPr>
            <a:xfrm>
              <a:off x="1161548" y="2558031"/>
              <a:ext cx="665135" cy="522113"/>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58" name="Google Shape;58;p2"/>
            <p:cNvGrpSpPr/>
            <p:nvPr/>
          </p:nvGrpSpPr>
          <p:grpSpPr>
            <a:xfrm>
              <a:off x="346827" y="3411153"/>
              <a:ext cx="376916" cy="455685"/>
              <a:chOff x="1010452" y="1144365"/>
              <a:chExt cx="376916" cy="455685"/>
            </a:xfrm>
          </p:grpSpPr>
          <p:sp>
            <p:nvSpPr>
              <p:cNvPr id="59" name="Google Shape;59;p2"/>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0" name="Google Shape;60;p2"/>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grpSp>
          <p:nvGrpSpPr>
            <p:cNvPr id="61" name="Google Shape;61;p2"/>
            <p:cNvGrpSpPr/>
            <p:nvPr/>
          </p:nvGrpSpPr>
          <p:grpSpPr>
            <a:xfrm>
              <a:off x="7439637" y="3918577"/>
              <a:ext cx="503800" cy="507307"/>
              <a:chOff x="7439637" y="3918577"/>
              <a:chExt cx="503800" cy="507307"/>
            </a:xfrm>
          </p:grpSpPr>
          <p:sp>
            <p:nvSpPr>
              <p:cNvPr id="62" name="Google Shape;62;p2"/>
              <p:cNvSpPr/>
              <p:nvPr/>
            </p:nvSpPr>
            <p:spPr>
              <a:xfrm>
                <a:off x="7547126" y="4133375"/>
                <a:ext cx="332324" cy="292506"/>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3" name="Google Shape;63;p2"/>
              <p:cNvSpPr/>
              <p:nvPr/>
            </p:nvSpPr>
            <p:spPr>
              <a:xfrm rot="-1109260">
                <a:off x="7493180" y="3971096"/>
                <a:ext cx="396713" cy="402269"/>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64" name="Google Shape;64;p2"/>
            <p:cNvSpPr/>
            <p:nvPr/>
          </p:nvSpPr>
          <p:spPr>
            <a:xfrm>
              <a:off x="6255960" y="791694"/>
              <a:ext cx="453103" cy="511439"/>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5" name="Google Shape;65;p2"/>
            <p:cNvSpPr/>
            <p:nvPr/>
          </p:nvSpPr>
          <p:spPr>
            <a:xfrm rot="1799564">
              <a:off x="7155158" y="4556613"/>
              <a:ext cx="351219" cy="440001"/>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66" name="Google Shape;66;p2"/>
            <p:cNvGrpSpPr/>
            <p:nvPr/>
          </p:nvGrpSpPr>
          <p:grpSpPr>
            <a:xfrm>
              <a:off x="7413193" y="740389"/>
              <a:ext cx="289739" cy="482318"/>
              <a:chOff x="4912930" y="846902"/>
              <a:chExt cx="289739" cy="482318"/>
            </a:xfrm>
          </p:grpSpPr>
          <p:sp>
            <p:nvSpPr>
              <p:cNvPr id="67" name="Google Shape;67;p2"/>
              <p:cNvSpPr/>
              <p:nvPr/>
            </p:nvSpPr>
            <p:spPr>
              <a:xfrm rot="-539734">
                <a:off x="4946894" y="1102828"/>
                <a:ext cx="216728" cy="210745"/>
              </a:xfrm>
              <a:custGeom>
                <a:avLst/>
                <a:gdLst/>
                <a:ahLst/>
                <a:cxnLst/>
                <a:rect l="l" t="t" r="r" b="b"/>
                <a:pathLst>
                  <a:path w="15179" h="14760" extrusionOk="0">
                    <a:moveTo>
                      <a:pt x="9741" y="0"/>
                    </a:moveTo>
                    <a:lnTo>
                      <a:pt x="8306" y="60"/>
                    </a:lnTo>
                    <a:lnTo>
                      <a:pt x="7649" y="179"/>
                    </a:lnTo>
                    <a:lnTo>
                      <a:pt x="7052" y="299"/>
                    </a:lnTo>
                    <a:lnTo>
                      <a:pt x="6514" y="478"/>
                    </a:lnTo>
                    <a:lnTo>
                      <a:pt x="5916" y="777"/>
                    </a:lnTo>
                    <a:lnTo>
                      <a:pt x="5319" y="1135"/>
                    </a:lnTo>
                    <a:lnTo>
                      <a:pt x="4721" y="1613"/>
                    </a:lnTo>
                    <a:lnTo>
                      <a:pt x="3765" y="2510"/>
                    </a:lnTo>
                    <a:lnTo>
                      <a:pt x="2809" y="3585"/>
                    </a:lnTo>
                    <a:lnTo>
                      <a:pt x="1913" y="4840"/>
                    </a:lnTo>
                    <a:lnTo>
                      <a:pt x="1494" y="5557"/>
                    </a:lnTo>
                    <a:lnTo>
                      <a:pt x="1076" y="6215"/>
                    </a:lnTo>
                    <a:lnTo>
                      <a:pt x="777" y="6932"/>
                    </a:lnTo>
                    <a:lnTo>
                      <a:pt x="478" y="7649"/>
                    </a:lnTo>
                    <a:lnTo>
                      <a:pt x="239" y="8366"/>
                    </a:lnTo>
                    <a:lnTo>
                      <a:pt x="60" y="9023"/>
                    </a:lnTo>
                    <a:lnTo>
                      <a:pt x="0" y="9740"/>
                    </a:lnTo>
                    <a:lnTo>
                      <a:pt x="0" y="10457"/>
                    </a:lnTo>
                    <a:lnTo>
                      <a:pt x="120" y="11115"/>
                    </a:lnTo>
                    <a:lnTo>
                      <a:pt x="299" y="11772"/>
                    </a:lnTo>
                    <a:lnTo>
                      <a:pt x="419" y="12071"/>
                    </a:lnTo>
                    <a:lnTo>
                      <a:pt x="598" y="12429"/>
                    </a:lnTo>
                    <a:lnTo>
                      <a:pt x="1076" y="12907"/>
                    </a:lnTo>
                    <a:lnTo>
                      <a:pt x="1554" y="13385"/>
                    </a:lnTo>
                    <a:lnTo>
                      <a:pt x="2152" y="13684"/>
                    </a:lnTo>
                    <a:lnTo>
                      <a:pt x="2749" y="13983"/>
                    </a:lnTo>
                    <a:lnTo>
                      <a:pt x="3406" y="14222"/>
                    </a:lnTo>
                    <a:lnTo>
                      <a:pt x="4721" y="14640"/>
                    </a:lnTo>
                    <a:lnTo>
                      <a:pt x="5378" y="14760"/>
                    </a:lnTo>
                    <a:lnTo>
                      <a:pt x="6036" y="14760"/>
                    </a:lnTo>
                    <a:lnTo>
                      <a:pt x="6753" y="14700"/>
                    </a:lnTo>
                    <a:lnTo>
                      <a:pt x="7410" y="14521"/>
                    </a:lnTo>
                    <a:lnTo>
                      <a:pt x="8067" y="14222"/>
                    </a:lnTo>
                    <a:lnTo>
                      <a:pt x="8665" y="13923"/>
                    </a:lnTo>
                    <a:lnTo>
                      <a:pt x="9262" y="13505"/>
                    </a:lnTo>
                    <a:lnTo>
                      <a:pt x="9741" y="13086"/>
                    </a:lnTo>
                    <a:lnTo>
                      <a:pt x="10756" y="12130"/>
                    </a:lnTo>
                    <a:lnTo>
                      <a:pt x="11832" y="10935"/>
                    </a:lnTo>
                    <a:lnTo>
                      <a:pt x="12908" y="9561"/>
                    </a:lnTo>
                    <a:lnTo>
                      <a:pt x="13445" y="8844"/>
                    </a:lnTo>
                    <a:lnTo>
                      <a:pt x="13923" y="8067"/>
                    </a:lnTo>
                    <a:lnTo>
                      <a:pt x="14342" y="7290"/>
                    </a:lnTo>
                    <a:lnTo>
                      <a:pt x="14700" y="6513"/>
                    </a:lnTo>
                    <a:lnTo>
                      <a:pt x="14939" y="5737"/>
                    </a:lnTo>
                    <a:lnTo>
                      <a:pt x="15118" y="4960"/>
                    </a:lnTo>
                    <a:lnTo>
                      <a:pt x="15178" y="4183"/>
                    </a:lnTo>
                    <a:lnTo>
                      <a:pt x="15178" y="3466"/>
                    </a:lnTo>
                    <a:lnTo>
                      <a:pt x="15059" y="3107"/>
                    </a:lnTo>
                    <a:lnTo>
                      <a:pt x="14999" y="2749"/>
                    </a:lnTo>
                    <a:lnTo>
                      <a:pt x="14820" y="2390"/>
                    </a:lnTo>
                    <a:lnTo>
                      <a:pt x="14640" y="2092"/>
                    </a:lnTo>
                    <a:lnTo>
                      <a:pt x="14222" y="1494"/>
                    </a:lnTo>
                    <a:lnTo>
                      <a:pt x="13684" y="1076"/>
                    </a:lnTo>
                    <a:lnTo>
                      <a:pt x="13147" y="657"/>
                    </a:lnTo>
                    <a:lnTo>
                      <a:pt x="12489" y="418"/>
                    </a:lnTo>
                    <a:lnTo>
                      <a:pt x="11832" y="179"/>
                    </a:lnTo>
                    <a:lnTo>
                      <a:pt x="11115" y="60"/>
                    </a:lnTo>
                    <a:lnTo>
                      <a:pt x="1045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8" name="Google Shape;68;p2"/>
              <p:cNvSpPr/>
              <p:nvPr/>
            </p:nvSpPr>
            <p:spPr>
              <a:xfrm>
                <a:off x="4912930" y="846902"/>
                <a:ext cx="289739" cy="456235"/>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69" name="Google Shape;69;p2"/>
            <p:cNvSpPr/>
            <p:nvPr/>
          </p:nvSpPr>
          <p:spPr>
            <a:xfrm>
              <a:off x="7082287" y="-53997"/>
              <a:ext cx="602898" cy="641121"/>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70" name="Google Shape;70;p2"/>
            <p:cNvSpPr/>
            <p:nvPr/>
          </p:nvSpPr>
          <p:spPr>
            <a:xfrm>
              <a:off x="4981978" y="271723"/>
              <a:ext cx="738779" cy="460515"/>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71" name="Google Shape;71;p2"/>
            <p:cNvGrpSpPr/>
            <p:nvPr/>
          </p:nvGrpSpPr>
          <p:grpSpPr>
            <a:xfrm>
              <a:off x="7801268" y="2011644"/>
              <a:ext cx="583849" cy="670195"/>
              <a:chOff x="7801268" y="2011644"/>
              <a:chExt cx="583849" cy="670195"/>
            </a:xfrm>
          </p:grpSpPr>
          <p:sp>
            <p:nvSpPr>
              <p:cNvPr id="72" name="Google Shape;72;p2"/>
              <p:cNvSpPr/>
              <p:nvPr/>
            </p:nvSpPr>
            <p:spPr>
              <a:xfrm rot="6678441">
                <a:off x="7840657" y="2123048"/>
                <a:ext cx="518922" cy="409425"/>
              </a:xfrm>
              <a:custGeom>
                <a:avLst/>
                <a:gdLst/>
                <a:ahLst/>
                <a:cxnLst/>
                <a:rect l="l" t="t" r="r" b="b"/>
                <a:pathLst>
                  <a:path w="15179" h="14760" extrusionOk="0">
                    <a:moveTo>
                      <a:pt x="9741" y="0"/>
                    </a:moveTo>
                    <a:lnTo>
                      <a:pt x="8306" y="60"/>
                    </a:lnTo>
                    <a:lnTo>
                      <a:pt x="7649" y="179"/>
                    </a:lnTo>
                    <a:lnTo>
                      <a:pt x="7052" y="299"/>
                    </a:lnTo>
                    <a:lnTo>
                      <a:pt x="6514" y="478"/>
                    </a:lnTo>
                    <a:lnTo>
                      <a:pt x="5916" y="777"/>
                    </a:lnTo>
                    <a:lnTo>
                      <a:pt x="5319" y="1135"/>
                    </a:lnTo>
                    <a:lnTo>
                      <a:pt x="4721" y="1613"/>
                    </a:lnTo>
                    <a:lnTo>
                      <a:pt x="3765" y="2510"/>
                    </a:lnTo>
                    <a:lnTo>
                      <a:pt x="2809" y="3585"/>
                    </a:lnTo>
                    <a:lnTo>
                      <a:pt x="1913" y="4840"/>
                    </a:lnTo>
                    <a:lnTo>
                      <a:pt x="1494" y="5557"/>
                    </a:lnTo>
                    <a:lnTo>
                      <a:pt x="1076" y="6215"/>
                    </a:lnTo>
                    <a:lnTo>
                      <a:pt x="777" y="6932"/>
                    </a:lnTo>
                    <a:lnTo>
                      <a:pt x="478" y="7649"/>
                    </a:lnTo>
                    <a:lnTo>
                      <a:pt x="239" y="8366"/>
                    </a:lnTo>
                    <a:lnTo>
                      <a:pt x="60" y="9023"/>
                    </a:lnTo>
                    <a:lnTo>
                      <a:pt x="0" y="9740"/>
                    </a:lnTo>
                    <a:lnTo>
                      <a:pt x="0" y="10457"/>
                    </a:lnTo>
                    <a:lnTo>
                      <a:pt x="120" y="11115"/>
                    </a:lnTo>
                    <a:lnTo>
                      <a:pt x="299" y="11772"/>
                    </a:lnTo>
                    <a:lnTo>
                      <a:pt x="419" y="12071"/>
                    </a:lnTo>
                    <a:lnTo>
                      <a:pt x="598" y="12429"/>
                    </a:lnTo>
                    <a:lnTo>
                      <a:pt x="1076" y="12907"/>
                    </a:lnTo>
                    <a:lnTo>
                      <a:pt x="1554" y="13385"/>
                    </a:lnTo>
                    <a:lnTo>
                      <a:pt x="2152" y="13684"/>
                    </a:lnTo>
                    <a:lnTo>
                      <a:pt x="2749" y="13983"/>
                    </a:lnTo>
                    <a:lnTo>
                      <a:pt x="3406" y="14222"/>
                    </a:lnTo>
                    <a:lnTo>
                      <a:pt x="4721" y="14640"/>
                    </a:lnTo>
                    <a:lnTo>
                      <a:pt x="5378" y="14760"/>
                    </a:lnTo>
                    <a:lnTo>
                      <a:pt x="6036" y="14760"/>
                    </a:lnTo>
                    <a:lnTo>
                      <a:pt x="6753" y="14700"/>
                    </a:lnTo>
                    <a:lnTo>
                      <a:pt x="7410" y="14521"/>
                    </a:lnTo>
                    <a:lnTo>
                      <a:pt x="8067" y="14222"/>
                    </a:lnTo>
                    <a:lnTo>
                      <a:pt x="8665" y="13923"/>
                    </a:lnTo>
                    <a:lnTo>
                      <a:pt x="9262" y="13505"/>
                    </a:lnTo>
                    <a:lnTo>
                      <a:pt x="9741" y="13086"/>
                    </a:lnTo>
                    <a:lnTo>
                      <a:pt x="10756" y="12130"/>
                    </a:lnTo>
                    <a:lnTo>
                      <a:pt x="11832" y="10935"/>
                    </a:lnTo>
                    <a:lnTo>
                      <a:pt x="12908" y="9561"/>
                    </a:lnTo>
                    <a:lnTo>
                      <a:pt x="13445" y="8844"/>
                    </a:lnTo>
                    <a:lnTo>
                      <a:pt x="13923" y="8067"/>
                    </a:lnTo>
                    <a:lnTo>
                      <a:pt x="14342" y="7290"/>
                    </a:lnTo>
                    <a:lnTo>
                      <a:pt x="14700" y="6513"/>
                    </a:lnTo>
                    <a:lnTo>
                      <a:pt x="14939" y="5737"/>
                    </a:lnTo>
                    <a:lnTo>
                      <a:pt x="15118" y="4960"/>
                    </a:lnTo>
                    <a:lnTo>
                      <a:pt x="15178" y="4183"/>
                    </a:lnTo>
                    <a:lnTo>
                      <a:pt x="15178" y="3466"/>
                    </a:lnTo>
                    <a:lnTo>
                      <a:pt x="15059" y="3107"/>
                    </a:lnTo>
                    <a:lnTo>
                      <a:pt x="14999" y="2749"/>
                    </a:lnTo>
                    <a:lnTo>
                      <a:pt x="14820" y="2390"/>
                    </a:lnTo>
                    <a:lnTo>
                      <a:pt x="14640" y="2092"/>
                    </a:lnTo>
                    <a:lnTo>
                      <a:pt x="14222" y="1494"/>
                    </a:lnTo>
                    <a:lnTo>
                      <a:pt x="13684" y="1076"/>
                    </a:lnTo>
                    <a:lnTo>
                      <a:pt x="13147" y="657"/>
                    </a:lnTo>
                    <a:lnTo>
                      <a:pt x="12489" y="418"/>
                    </a:lnTo>
                    <a:lnTo>
                      <a:pt x="11832" y="179"/>
                    </a:lnTo>
                    <a:lnTo>
                      <a:pt x="11115" y="60"/>
                    </a:lnTo>
                    <a:lnTo>
                      <a:pt x="1045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3" name="Google Shape;73;p2"/>
              <p:cNvSpPr/>
              <p:nvPr/>
            </p:nvSpPr>
            <p:spPr>
              <a:xfrm rot="-1245048">
                <a:off x="7884626" y="2097617"/>
                <a:ext cx="363919" cy="537176"/>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grpSp>
          <p:nvGrpSpPr>
            <p:cNvPr id="74" name="Google Shape;74;p2"/>
            <p:cNvGrpSpPr/>
            <p:nvPr/>
          </p:nvGrpSpPr>
          <p:grpSpPr>
            <a:xfrm>
              <a:off x="286734" y="1360788"/>
              <a:ext cx="437027" cy="515682"/>
              <a:chOff x="286734" y="1360788"/>
              <a:chExt cx="437027" cy="515682"/>
            </a:xfrm>
          </p:grpSpPr>
          <p:sp>
            <p:nvSpPr>
              <p:cNvPr id="75" name="Google Shape;75;p2"/>
              <p:cNvSpPr/>
              <p:nvPr/>
            </p:nvSpPr>
            <p:spPr>
              <a:xfrm>
                <a:off x="286734" y="1396113"/>
                <a:ext cx="288826" cy="292506"/>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 name="Google Shape;76;p2"/>
              <p:cNvSpPr/>
              <p:nvPr/>
            </p:nvSpPr>
            <p:spPr>
              <a:xfrm>
                <a:off x="313599" y="1360788"/>
                <a:ext cx="410163" cy="515682"/>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77" name="Google Shape;77;p2"/>
            <p:cNvSpPr/>
            <p:nvPr/>
          </p:nvSpPr>
          <p:spPr>
            <a:xfrm>
              <a:off x="2688787" y="4098763"/>
              <a:ext cx="455682" cy="432729"/>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78" name="Google Shape;78;p2"/>
            <p:cNvSpPr/>
            <p:nvPr/>
          </p:nvSpPr>
          <p:spPr>
            <a:xfrm>
              <a:off x="933400" y="1069738"/>
              <a:ext cx="175646" cy="373020"/>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79" name="Google Shape;79;p2"/>
            <p:cNvSpPr/>
            <p:nvPr/>
          </p:nvSpPr>
          <p:spPr>
            <a:xfrm>
              <a:off x="8204352" y="3801552"/>
              <a:ext cx="240787" cy="203050"/>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80" name="Google Shape;80;p2"/>
            <p:cNvSpPr/>
            <p:nvPr/>
          </p:nvSpPr>
          <p:spPr>
            <a:xfrm>
              <a:off x="8204357" y="240186"/>
              <a:ext cx="175884" cy="174728"/>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81" name="Google Shape;81;p2"/>
            <p:cNvGrpSpPr/>
            <p:nvPr/>
          </p:nvGrpSpPr>
          <p:grpSpPr>
            <a:xfrm>
              <a:off x="8513660" y="3273951"/>
              <a:ext cx="236955" cy="259508"/>
              <a:chOff x="1624551" y="3569952"/>
              <a:chExt cx="236955" cy="259508"/>
            </a:xfrm>
          </p:grpSpPr>
          <p:sp>
            <p:nvSpPr>
              <p:cNvPr id="82" name="Google Shape;82;p2"/>
              <p:cNvSpPr/>
              <p:nvPr/>
            </p:nvSpPr>
            <p:spPr>
              <a:xfrm>
                <a:off x="1624551" y="3569952"/>
                <a:ext cx="224786" cy="227651"/>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 name="Google Shape;83;p2"/>
              <p:cNvSpPr/>
              <p:nvPr/>
            </p:nvSpPr>
            <p:spPr>
              <a:xfrm>
                <a:off x="1625368" y="3599553"/>
                <a:ext cx="236138" cy="229907"/>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grpSp>
          <p:nvGrpSpPr>
            <p:cNvPr id="84" name="Google Shape;84;p2"/>
            <p:cNvGrpSpPr/>
            <p:nvPr/>
          </p:nvGrpSpPr>
          <p:grpSpPr>
            <a:xfrm>
              <a:off x="3637530" y="4055057"/>
              <a:ext cx="418773" cy="520154"/>
              <a:chOff x="3637530" y="4055057"/>
              <a:chExt cx="418773" cy="520154"/>
            </a:xfrm>
          </p:grpSpPr>
          <p:sp>
            <p:nvSpPr>
              <p:cNvPr id="85" name="Google Shape;85;p2"/>
              <p:cNvSpPr/>
              <p:nvPr/>
            </p:nvSpPr>
            <p:spPr>
              <a:xfrm rot="5542319">
                <a:off x="3769303" y="4204066"/>
                <a:ext cx="285154" cy="277283"/>
              </a:xfrm>
              <a:custGeom>
                <a:avLst/>
                <a:gdLst/>
                <a:ahLst/>
                <a:cxnLst/>
                <a:rect l="l" t="t" r="r" b="b"/>
                <a:pathLst>
                  <a:path w="15179" h="14760" extrusionOk="0">
                    <a:moveTo>
                      <a:pt x="9741" y="0"/>
                    </a:moveTo>
                    <a:lnTo>
                      <a:pt x="8306" y="60"/>
                    </a:lnTo>
                    <a:lnTo>
                      <a:pt x="7649" y="179"/>
                    </a:lnTo>
                    <a:lnTo>
                      <a:pt x="7052" y="299"/>
                    </a:lnTo>
                    <a:lnTo>
                      <a:pt x="6514" y="478"/>
                    </a:lnTo>
                    <a:lnTo>
                      <a:pt x="5916" y="777"/>
                    </a:lnTo>
                    <a:lnTo>
                      <a:pt x="5319" y="1135"/>
                    </a:lnTo>
                    <a:lnTo>
                      <a:pt x="4721" y="1613"/>
                    </a:lnTo>
                    <a:lnTo>
                      <a:pt x="3765" y="2510"/>
                    </a:lnTo>
                    <a:lnTo>
                      <a:pt x="2809" y="3585"/>
                    </a:lnTo>
                    <a:lnTo>
                      <a:pt x="1913" y="4840"/>
                    </a:lnTo>
                    <a:lnTo>
                      <a:pt x="1494" y="5557"/>
                    </a:lnTo>
                    <a:lnTo>
                      <a:pt x="1076" y="6215"/>
                    </a:lnTo>
                    <a:lnTo>
                      <a:pt x="777" y="6932"/>
                    </a:lnTo>
                    <a:lnTo>
                      <a:pt x="478" y="7649"/>
                    </a:lnTo>
                    <a:lnTo>
                      <a:pt x="239" y="8366"/>
                    </a:lnTo>
                    <a:lnTo>
                      <a:pt x="60" y="9023"/>
                    </a:lnTo>
                    <a:lnTo>
                      <a:pt x="0" y="9740"/>
                    </a:lnTo>
                    <a:lnTo>
                      <a:pt x="0" y="10457"/>
                    </a:lnTo>
                    <a:lnTo>
                      <a:pt x="120" y="11115"/>
                    </a:lnTo>
                    <a:lnTo>
                      <a:pt x="299" y="11772"/>
                    </a:lnTo>
                    <a:lnTo>
                      <a:pt x="419" y="12071"/>
                    </a:lnTo>
                    <a:lnTo>
                      <a:pt x="598" y="12429"/>
                    </a:lnTo>
                    <a:lnTo>
                      <a:pt x="1076" y="12907"/>
                    </a:lnTo>
                    <a:lnTo>
                      <a:pt x="1554" y="13385"/>
                    </a:lnTo>
                    <a:lnTo>
                      <a:pt x="2152" y="13684"/>
                    </a:lnTo>
                    <a:lnTo>
                      <a:pt x="2749" y="13983"/>
                    </a:lnTo>
                    <a:lnTo>
                      <a:pt x="3406" y="14222"/>
                    </a:lnTo>
                    <a:lnTo>
                      <a:pt x="4721" y="14640"/>
                    </a:lnTo>
                    <a:lnTo>
                      <a:pt x="5378" y="14760"/>
                    </a:lnTo>
                    <a:lnTo>
                      <a:pt x="6036" y="14760"/>
                    </a:lnTo>
                    <a:lnTo>
                      <a:pt x="6753" y="14700"/>
                    </a:lnTo>
                    <a:lnTo>
                      <a:pt x="7410" y="14521"/>
                    </a:lnTo>
                    <a:lnTo>
                      <a:pt x="8067" y="14222"/>
                    </a:lnTo>
                    <a:lnTo>
                      <a:pt x="8665" y="13923"/>
                    </a:lnTo>
                    <a:lnTo>
                      <a:pt x="9262" y="13505"/>
                    </a:lnTo>
                    <a:lnTo>
                      <a:pt x="9741" y="13086"/>
                    </a:lnTo>
                    <a:lnTo>
                      <a:pt x="10756" y="12130"/>
                    </a:lnTo>
                    <a:lnTo>
                      <a:pt x="11832" y="10935"/>
                    </a:lnTo>
                    <a:lnTo>
                      <a:pt x="12908" y="9561"/>
                    </a:lnTo>
                    <a:lnTo>
                      <a:pt x="13445" y="8844"/>
                    </a:lnTo>
                    <a:lnTo>
                      <a:pt x="13923" y="8067"/>
                    </a:lnTo>
                    <a:lnTo>
                      <a:pt x="14342" y="7290"/>
                    </a:lnTo>
                    <a:lnTo>
                      <a:pt x="14700" y="6513"/>
                    </a:lnTo>
                    <a:lnTo>
                      <a:pt x="14939" y="5737"/>
                    </a:lnTo>
                    <a:lnTo>
                      <a:pt x="15118" y="4960"/>
                    </a:lnTo>
                    <a:lnTo>
                      <a:pt x="15178" y="4183"/>
                    </a:lnTo>
                    <a:lnTo>
                      <a:pt x="15178" y="3466"/>
                    </a:lnTo>
                    <a:lnTo>
                      <a:pt x="15059" y="3107"/>
                    </a:lnTo>
                    <a:lnTo>
                      <a:pt x="14999" y="2749"/>
                    </a:lnTo>
                    <a:lnTo>
                      <a:pt x="14820" y="2390"/>
                    </a:lnTo>
                    <a:lnTo>
                      <a:pt x="14640" y="2092"/>
                    </a:lnTo>
                    <a:lnTo>
                      <a:pt x="14222" y="1494"/>
                    </a:lnTo>
                    <a:lnTo>
                      <a:pt x="13684" y="1076"/>
                    </a:lnTo>
                    <a:lnTo>
                      <a:pt x="13147" y="657"/>
                    </a:lnTo>
                    <a:lnTo>
                      <a:pt x="12489" y="418"/>
                    </a:lnTo>
                    <a:lnTo>
                      <a:pt x="11832" y="179"/>
                    </a:lnTo>
                    <a:lnTo>
                      <a:pt x="11115" y="60"/>
                    </a:lnTo>
                    <a:lnTo>
                      <a:pt x="1045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 name="Google Shape;86;p2"/>
              <p:cNvSpPr/>
              <p:nvPr/>
            </p:nvSpPr>
            <p:spPr>
              <a:xfrm rot="9304419">
                <a:off x="3726725" y="4079275"/>
                <a:ext cx="219185" cy="471718"/>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87" name="Google Shape;87;p2"/>
            <p:cNvSpPr/>
            <p:nvPr/>
          </p:nvSpPr>
          <p:spPr>
            <a:xfrm>
              <a:off x="3033704" y="205770"/>
              <a:ext cx="238646" cy="243555"/>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88" name="Google Shape;88;p2"/>
            <p:cNvSpPr/>
            <p:nvPr/>
          </p:nvSpPr>
          <p:spPr>
            <a:xfrm>
              <a:off x="8737650" y="439219"/>
              <a:ext cx="257856" cy="284838"/>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89" name="Google Shape;89;p2"/>
            <p:cNvSpPr/>
            <p:nvPr/>
          </p:nvSpPr>
          <p:spPr>
            <a:xfrm>
              <a:off x="1334256" y="207258"/>
              <a:ext cx="223503" cy="240600"/>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90" name="Google Shape;90;p2"/>
            <p:cNvSpPr/>
            <p:nvPr/>
          </p:nvSpPr>
          <p:spPr>
            <a:xfrm>
              <a:off x="7053257" y="3763614"/>
              <a:ext cx="204383" cy="278916"/>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91" name="Google Shape;91;p2"/>
            <p:cNvSpPr/>
            <p:nvPr/>
          </p:nvSpPr>
          <p:spPr>
            <a:xfrm>
              <a:off x="711508" y="3001159"/>
              <a:ext cx="154433" cy="272786"/>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92" name="Google Shape;92;p2"/>
            <p:cNvSpPr/>
            <p:nvPr/>
          </p:nvSpPr>
          <p:spPr>
            <a:xfrm>
              <a:off x="8576875" y="2558027"/>
              <a:ext cx="223822" cy="307981"/>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93" name="Google Shape;93;p2"/>
            <p:cNvSpPr/>
            <p:nvPr/>
          </p:nvSpPr>
          <p:spPr>
            <a:xfrm>
              <a:off x="140852" y="836409"/>
              <a:ext cx="224053" cy="290283"/>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94" name="Google Shape;94;p2"/>
            <p:cNvGrpSpPr/>
            <p:nvPr/>
          </p:nvGrpSpPr>
          <p:grpSpPr>
            <a:xfrm>
              <a:off x="6457245" y="4530131"/>
              <a:ext cx="216066" cy="276377"/>
              <a:chOff x="6422295" y="3351500"/>
              <a:chExt cx="252856" cy="323399"/>
            </a:xfrm>
          </p:grpSpPr>
          <p:sp>
            <p:nvSpPr>
              <p:cNvPr id="95" name="Google Shape;95;p2"/>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96" name="Google Shape;96;p2"/>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grpSp>
          <p:nvGrpSpPr>
            <p:cNvPr id="97" name="Google Shape;97;p2"/>
            <p:cNvGrpSpPr/>
            <p:nvPr/>
          </p:nvGrpSpPr>
          <p:grpSpPr>
            <a:xfrm>
              <a:off x="2318449" y="604142"/>
              <a:ext cx="332332" cy="346582"/>
              <a:chOff x="2318449" y="604142"/>
              <a:chExt cx="332332" cy="346582"/>
            </a:xfrm>
          </p:grpSpPr>
          <p:sp>
            <p:nvSpPr>
              <p:cNvPr id="98" name="Google Shape;98;p2"/>
              <p:cNvSpPr/>
              <p:nvPr/>
            </p:nvSpPr>
            <p:spPr>
              <a:xfrm>
                <a:off x="2361884" y="604142"/>
                <a:ext cx="288826" cy="292506"/>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 name="Google Shape;99;p2"/>
              <p:cNvSpPr/>
              <p:nvPr/>
            </p:nvSpPr>
            <p:spPr>
              <a:xfrm>
                <a:off x="2318449" y="613815"/>
                <a:ext cx="332332" cy="336908"/>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100" name="Google Shape;100;p2"/>
            <p:cNvSpPr/>
            <p:nvPr/>
          </p:nvSpPr>
          <p:spPr>
            <a:xfrm>
              <a:off x="6021196" y="137179"/>
              <a:ext cx="265484" cy="205157"/>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101" name="Google Shape;101;p2"/>
            <p:cNvGrpSpPr/>
            <p:nvPr/>
          </p:nvGrpSpPr>
          <p:grpSpPr>
            <a:xfrm>
              <a:off x="1184427" y="4630083"/>
              <a:ext cx="229693" cy="293080"/>
              <a:chOff x="6793660" y="3322411"/>
              <a:chExt cx="268804" cy="342944"/>
            </a:xfrm>
          </p:grpSpPr>
          <p:sp>
            <p:nvSpPr>
              <p:cNvPr id="102" name="Google Shape;102;p2"/>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03" name="Google Shape;103;p2"/>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04" name="Google Shape;104;p2"/>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105" name="Google Shape;105;p2"/>
            <p:cNvSpPr/>
            <p:nvPr/>
          </p:nvSpPr>
          <p:spPr>
            <a:xfrm>
              <a:off x="4843337" y="836403"/>
              <a:ext cx="377232" cy="204888"/>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06" name="Google Shape;106;p2"/>
            <p:cNvSpPr/>
            <p:nvPr/>
          </p:nvSpPr>
          <p:spPr>
            <a:xfrm rot="-2218186">
              <a:off x="-38492" y="151543"/>
              <a:ext cx="236276" cy="230041"/>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07" name="Google Shape;107;p2"/>
            <p:cNvSpPr/>
            <p:nvPr/>
          </p:nvSpPr>
          <p:spPr>
            <a:xfrm rot="1464154">
              <a:off x="4569091" y="-94554"/>
              <a:ext cx="235935" cy="229710"/>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08" name="Google Shape;108;p2"/>
            <p:cNvSpPr/>
            <p:nvPr/>
          </p:nvSpPr>
          <p:spPr>
            <a:xfrm rot="-2221343">
              <a:off x="1866371" y="3538528"/>
              <a:ext cx="206347" cy="200902"/>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109"/>
        <p:cNvGrpSpPr/>
        <p:nvPr/>
      </p:nvGrpSpPr>
      <p:grpSpPr>
        <a:xfrm>
          <a:off x="0" y="0"/>
          <a:ext cx="0" cy="0"/>
          <a:chOff x="0" y="0"/>
          <a:chExt cx="0" cy="0"/>
        </a:xfrm>
      </p:grpSpPr>
      <p:sp>
        <p:nvSpPr>
          <p:cNvPr id="110" name="Google Shape;110;p3"/>
          <p:cNvSpPr txBox="1">
            <a:spLocks noGrp="1"/>
          </p:cNvSpPr>
          <p:nvPr>
            <p:ph type="ctrTitle"/>
          </p:nvPr>
        </p:nvSpPr>
        <p:spPr>
          <a:xfrm>
            <a:off x="2112400" y="1583350"/>
            <a:ext cx="4919400" cy="1159800"/>
          </a:xfrm>
          <a:prstGeom prst="rect">
            <a:avLst/>
          </a:prstGeom>
        </p:spPr>
        <p:txBody>
          <a:bodyPr spcFirstLastPara="1" wrap="square" lIns="0" tIns="0" rIns="0" bIns="0" anchor="b"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
        <p:nvSpPr>
          <p:cNvPr id="111" name="Google Shape;111;p3"/>
          <p:cNvSpPr txBox="1">
            <a:spLocks noGrp="1"/>
          </p:cNvSpPr>
          <p:nvPr>
            <p:ph type="subTitle" idx="1"/>
          </p:nvPr>
        </p:nvSpPr>
        <p:spPr>
          <a:xfrm>
            <a:off x="2112400" y="2840052"/>
            <a:ext cx="4919400" cy="784800"/>
          </a:xfrm>
          <a:prstGeom prst="rect">
            <a:avLst/>
          </a:prstGeom>
        </p:spPr>
        <p:txBody>
          <a:bodyPr spcFirstLastPara="1" wrap="square" lIns="0" tIns="0" rIns="0" bIns="0" anchor="t"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None/>
              <a:defRPr sz="2000">
                <a:solidFill>
                  <a:schemeClr val="dk2"/>
                </a:solidFill>
              </a:defRPr>
            </a:lvl2pPr>
            <a:lvl3pPr lvl="2" algn="ctr" rtl="0">
              <a:spcBef>
                <a:spcPts val="0"/>
              </a:spcBef>
              <a:spcAft>
                <a:spcPts val="0"/>
              </a:spcAft>
              <a:buClr>
                <a:schemeClr val="dk2"/>
              </a:buClr>
              <a:buSzPts val="2000"/>
              <a:buNone/>
              <a:defRPr sz="2000">
                <a:solidFill>
                  <a:schemeClr val="dk2"/>
                </a:solidFill>
              </a:defRPr>
            </a:lvl3pPr>
            <a:lvl4pPr lvl="3" algn="ctr" rtl="0">
              <a:spcBef>
                <a:spcPts val="0"/>
              </a:spcBef>
              <a:spcAft>
                <a:spcPts val="0"/>
              </a:spcAft>
              <a:buClr>
                <a:schemeClr val="dk2"/>
              </a:buClr>
              <a:buSzPts val="2000"/>
              <a:buNone/>
              <a:defRPr sz="2000">
                <a:solidFill>
                  <a:schemeClr val="dk2"/>
                </a:solidFill>
              </a:defRPr>
            </a:lvl4pPr>
            <a:lvl5pPr lvl="4" algn="ctr" rtl="0">
              <a:spcBef>
                <a:spcPts val="0"/>
              </a:spcBef>
              <a:spcAft>
                <a:spcPts val="0"/>
              </a:spcAft>
              <a:buClr>
                <a:schemeClr val="dk2"/>
              </a:buClr>
              <a:buSzPts val="2000"/>
              <a:buNone/>
              <a:defRPr sz="2000">
                <a:solidFill>
                  <a:schemeClr val="dk2"/>
                </a:solidFill>
              </a:defRPr>
            </a:lvl5pPr>
            <a:lvl6pPr lvl="5" algn="ctr" rtl="0">
              <a:spcBef>
                <a:spcPts val="0"/>
              </a:spcBef>
              <a:spcAft>
                <a:spcPts val="0"/>
              </a:spcAft>
              <a:buClr>
                <a:schemeClr val="dk2"/>
              </a:buClr>
              <a:buSzPts val="2000"/>
              <a:buNone/>
              <a:defRPr sz="2000">
                <a:solidFill>
                  <a:schemeClr val="dk2"/>
                </a:solidFill>
              </a:defRPr>
            </a:lvl6pPr>
            <a:lvl7pPr lvl="6" algn="ctr" rtl="0">
              <a:spcBef>
                <a:spcPts val="0"/>
              </a:spcBef>
              <a:spcAft>
                <a:spcPts val="0"/>
              </a:spcAft>
              <a:buClr>
                <a:schemeClr val="dk2"/>
              </a:buClr>
              <a:buSzPts val="2000"/>
              <a:buNone/>
              <a:defRPr sz="2000">
                <a:solidFill>
                  <a:schemeClr val="dk2"/>
                </a:solidFill>
              </a:defRPr>
            </a:lvl7pPr>
            <a:lvl8pPr lvl="7" algn="ctr" rtl="0">
              <a:spcBef>
                <a:spcPts val="0"/>
              </a:spcBef>
              <a:spcAft>
                <a:spcPts val="0"/>
              </a:spcAft>
              <a:buClr>
                <a:schemeClr val="dk2"/>
              </a:buClr>
              <a:buSzPts val="2000"/>
              <a:buNone/>
              <a:defRPr sz="2000">
                <a:solidFill>
                  <a:schemeClr val="dk2"/>
                </a:solidFill>
              </a:defRPr>
            </a:lvl8pPr>
            <a:lvl9pPr lvl="8" algn="ctr" rtl="0">
              <a:spcBef>
                <a:spcPts val="0"/>
              </a:spcBef>
              <a:spcAft>
                <a:spcPts val="0"/>
              </a:spcAft>
              <a:buClr>
                <a:schemeClr val="dk2"/>
              </a:buClr>
              <a:buSzPts val="2000"/>
              <a:buNone/>
              <a:defRPr sz="2000">
                <a:solidFill>
                  <a:schemeClr val="dk2"/>
                </a:solidFill>
              </a:defRPr>
            </a:lvl9pPr>
          </a:lstStyle>
          <a:p>
            <a:endParaRPr/>
          </a:p>
        </p:txBody>
      </p:sp>
      <p:grpSp>
        <p:nvGrpSpPr>
          <p:cNvPr id="112" name="Google Shape;112;p3"/>
          <p:cNvGrpSpPr/>
          <p:nvPr/>
        </p:nvGrpSpPr>
        <p:grpSpPr>
          <a:xfrm>
            <a:off x="-83913" y="-168653"/>
            <a:ext cx="9288757" cy="5426904"/>
            <a:chOff x="-83913" y="-168653"/>
            <a:chExt cx="9288757" cy="5426904"/>
          </a:xfrm>
        </p:grpSpPr>
        <p:sp>
          <p:nvSpPr>
            <p:cNvPr id="113" name="Google Shape;113;p3"/>
            <p:cNvSpPr/>
            <p:nvPr/>
          </p:nvSpPr>
          <p:spPr>
            <a:xfrm>
              <a:off x="3901992" y="271731"/>
              <a:ext cx="499650" cy="704779"/>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14" name="Google Shape;114;p3"/>
            <p:cNvSpPr/>
            <p:nvPr/>
          </p:nvSpPr>
          <p:spPr>
            <a:xfrm>
              <a:off x="-73851" y="4335362"/>
              <a:ext cx="601266" cy="549535"/>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15" name="Google Shape;115;p3"/>
            <p:cNvSpPr/>
            <p:nvPr/>
          </p:nvSpPr>
          <p:spPr>
            <a:xfrm rot="2001982">
              <a:off x="136143" y="2216866"/>
              <a:ext cx="321474" cy="709766"/>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16" name="Google Shape;116;p3"/>
            <p:cNvSpPr/>
            <p:nvPr/>
          </p:nvSpPr>
          <p:spPr>
            <a:xfrm rot="-1974315">
              <a:off x="1151275" y="3720972"/>
              <a:ext cx="252371" cy="554298"/>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17" name="Google Shape;117;p3"/>
            <p:cNvSpPr/>
            <p:nvPr/>
          </p:nvSpPr>
          <p:spPr>
            <a:xfrm>
              <a:off x="4101001" y="4649180"/>
              <a:ext cx="376856" cy="254902"/>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18" name="Google Shape;118;p3"/>
            <p:cNvSpPr/>
            <p:nvPr/>
          </p:nvSpPr>
          <p:spPr>
            <a:xfrm>
              <a:off x="8091625" y="827000"/>
              <a:ext cx="485245" cy="329049"/>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19" name="Google Shape;119;p3"/>
            <p:cNvSpPr/>
            <p:nvPr/>
          </p:nvSpPr>
          <p:spPr>
            <a:xfrm rot="3971375">
              <a:off x="3138581" y="4622816"/>
              <a:ext cx="362909" cy="668479"/>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20" name="Google Shape;120;p3"/>
            <p:cNvSpPr/>
            <p:nvPr/>
          </p:nvSpPr>
          <p:spPr>
            <a:xfrm rot="-3375824">
              <a:off x="8508205" y="4088864"/>
              <a:ext cx="623152" cy="166730"/>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21" name="Google Shape;121;p3"/>
            <p:cNvSpPr/>
            <p:nvPr/>
          </p:nvSpPr>
          <p:spPr>
            <a:xfrm rot="3011666">
              <a:off x="3210524" y="657803"/>
              <a:ext cx="199800" cy="513948"/>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22" name="Google Shape;122;p3"/>
            <p:cNvSpPr/>
            <p:nvPr/>
          </p:nvSpPr>
          <p:spPr>
            <a:xfrm rot="2196195">
              <a:off x="6146037" y="457710"/>
              <a:ext cx="248001" cy="649145"/>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23" name="Google Shape;123;p3"/>
            <p:cNvSpPr/>
            <p:nvPr/>
          </p:nvSpPr>
          <p:spPr>
            <a:xfrm rot="9911830">
              <a:off x="5498424" y="4613124"/>
              <a:ext cx="338915" cy="323847"/>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24" name="Google Shape;124;p3"/>
            <p:cNvSpPr/>
            <p:nvPr/>
          </p:nvSpPr>
          <p:spPr>
            <a:xfrm>
              <a:off x="510215" y="271717"/>
              <a:ext cx="557022" cy="619823"/>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25" name="Google Shape;125;p3"/>
            <p:cNvSpPr/>
            <p:nvPr/>
          </p:nvSpPr>
          <p:spPr>
            <a:xfrm>
              <a:off x="1778886" y="4237081"/>
              <a:ext cx="556337" cy="631409"/>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26" name="Google Shape;126;p3"/>
            <p:cNvSpPr/>
            <p:nvPr/>
          </p:nvSpPr>
          <p:spPr>
            <a:xfrm rot="-982808">
              <a:off x="7867083" y="4603094"/>
              <a:ext cx="701993" cy="567693"/>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27" name="Google Shape;127;p3"/>
            <p:cNvSpPr/>
            <p:nvPr/>
          </p:nvSpPr>
          <p:spPr>
            <a:xfrm rot="1185294">
              <a:off x="4798350" y="3885963"/>
              <a:ext cx="616477" cy="671778"/>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28" name="Google Shape;128;p3"/>
            <p:cNvSpPr/>
            <p:nvPr/>
          </p:nvSpPr>
          <p:spPr>
            <a:xfrm>
              <a:off x="1393062" y="748927"/>
              <a:ext cx="579203" cy="652168"/>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29" name="Google Shape;129;p3"/>
            <p:cNvSpPr/>
            <p:nvPr/>
          </p:nvSpPr>
          <p:spPr>
            <a:xfrm>
              <a:off x="7317433" y="2956555"/>
              <a:ext cx="716315" cy="573888"/>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30" name="Google Shape;130;p3"/>
            <p:cNvSpPr/>
            <p:nvPr/>
          </p:nvSpPr>
          <p:spPr>
            <a:xfrm>
              <a:off x="8750637" y="1716146"/>
              <a:ext cx="454206" cy="406096"/>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31" name="Google Shape;131;p3"/>
            <p:cNvSpPr/>
            <p:nvPr/>
          </p:nvSpPr>
          <p:spPr>
            <a:xfrm rot="-2424156">
              <a:off x="2052510" y="-106317"/>
              <a:ext cx="373867" cy="493313"/>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32" name="Google Shape;132;p3"/>
            <p:cNvSpPr/>
            <p:nvPr/>
          </p:nvSpPr>
          <p:spPr>
            <a:xfrm>
              <a:off x="5960437" y="3855732"/>
              <a:ext cx="712864" cy="419317"/>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133" name="Google Shape;133;p3"/>
            <p:cNvGrpSpPr/>
            <p:nvPr/>
          </p:nvGrpSpPr>
          <p:grpSpPr>
            <a:xfrm rot="891035">
              <a:off x="1165229" y="1691730"/>
              <a:ext cx="657771" cy="386113"/>
              <a:chOff x="1429156" y="1387535"/>
              <a:chExt cx="657769" cy="386112"/>
            </a:xfrm>
          </p:grpSpPr>
          <p:sp>
            <p:nvSpPr>
              <p:cNvPr id="134" name="Google Shape;134;p3"/>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35" name="Google Shape;135;p3"/>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136" name="Google Shape;136;p3"/>
            <p:cNvSpPr/>
            <p:nvPr/>
          </p:nvSpPr>
          <p:spPr>
            <a:xfrm rot="-1696692">
              <a:off x="7441723" y="1525254"/>
              <a:ext cx="760522" cy="200454"/>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37" name="Google Shape;137;p3"/>
            <p:cNvSpPr/>
            <p:nvPr/>
          </p:nvSpPr>
          <p:spPr>
            <a:xfrm>
              <a:off x="1161548" y="2558031"/>
              <a:ext cx="665135" cy="522113"/>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138" name="Google Shape;138;p3"/>
            <p:cNvGrpSpPr/>
            <p:nvPr/>
          </p:nvGrpSpPr>
          <p:grpSpPr>
            <a:xfrm>
              <a:off x="346827" y="3411153"/>
              <a:ext cx="376916" cy="455685"/>
              <a:chOff x="1010452" y="1144365"/>
              <a:chExt cx="376916" cy="455685"/>
            </a:xfrm>
          </p:grpSpPr>
          <p:sp>
            <p:nvSpPr>
              <p:cNvPr id="139" name="Google Shape;139;p3"/>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40" name="Google Shape;140;p3"/>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141" name="Google Shape;141;p3"/>
            <p:cNvSpPr/>
            <p:nvPr/>
          </p:nvSpPr>
          <p:spPr>
            <a:xfrm rot="-1109260">
              <a:off x="7493180" y="3971096"/>
              <a:ext cx="396713" cy="402269"/>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42" name="Google Shape;142;p3"/>
            <p:cNvSpPr/>
            <p:nvPr/>
          </p:nvSpPr>
          <p:spPr>
            <a:xfrm>
              <a:off x="6255960" y="791694"/>
              <a:ext cx="453103" cy="511439"/>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43" name="Google Shape;143;p3"/>
            <p:cNvSpPr/>
            <p:nvPr/>
          </p:nvSpPr>
          <p:spPr>
            <a:xfrm rot="1799564">
              <a:off x="7155158" y="4556613"/>
              <a:ext cx="351219" cy="440001"/>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44" name="Google Shape;144;p3"/>
            <p:cNvSpPr/>
            <p:nvPr/>
          </p:nvSpPr>
          <p:spPr>
            <a:xfrm>
              <a:off x="7413193" y="740389"/>
              <a:ext cx="289739" cy="456235"/>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45" name="Google Shape;145;p3"/>
            <p:cNvSpPr/>
            <p:nvPr/>
          </p:nvSpPr>
          <p:spPr>
            <a:xfrm>
              <a:off x="7082287" y="-53997"/>
              <a:ext cx="602898" cy="641121"/>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46" name="Google Shape;146;p3"/>
            <p:cNvSpPr/>
            <p:nvPr/>
          </p:nvSpPr>
          <p:spPr>
            <a:xfrm>
              <a:off x="4981978" y="271723"/>
              <a:ext cx="738779" cy="460515"/>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47" name="Google Shape;147;p3"/>
            <p:cNvSpPr/>
            <p:nvPr/>
          </p:nvSpPr>
          <p:spPr>
            <a:xfrm rot="-1245048">
              <a:off x="7884626" y="2097617"/>
              <a:ext cx="363919" cy="537176"/>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48" name="Google Shape;148;p3"/>
            <p:cNvSpPr/>
            <p:nvPr/>
          </p:nvSpPr>
          <p:spPr>
            <a:xfrm>
              <a:off x="313599" y="1360788"/>
              <a:ext cx="410163" cy="515682"/>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49" name="Google Shape;149;p3"/>
            <p:cNvSpPr/>
            <p:nvPr/>
          </p:nvSpPr>
          <p:spPr>
            <a:xfrm>
              <a:off x="2688787" y="4098763"/>
              <a:ext cx="455682" cy="432729"/>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50" name="Google Shape;150;p3"/>
            <p:cNvSpPr/>
            <p:nvPr/>
          </p:nvSpPr>
          <p:spPr>
            <a:xfrm>
              <a:off x="933400" y="1069738"/>
              <a:ext cx="175646" cy="373020"/>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51" name="Google Shape;151;p3"/>
            <p:cNvSpPr/>
            <p:nvPr/>
          </p:nvSpPr>
          <p:spPr>
            <a:xfrm>
              <a:off x="8204352" y="3801552"/>
              <a:ext cx="240787" cy="203050"/>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52" name="Google Shape;152;p3"/>
            <p:cNvSpPr/>
            <p:nvPr/>
          </p:nvSpPr>
          <p:spPr>
            <a:xfrm>
              <a:off x="8204357" y="240186"/>
              <a:ext cx="175884" cy="174728"/>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53" name="Google Shape;153;p3"/>
            <p:cNvSpPr/>
            <p:nvPr/>
          </p:nvSpPr>
          <p:spPr>
            <a:xfrm>
              <a:off x="8514477" y="3303552"/>
              <a:ext cx="236138" cy="229907"/>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54" name="Google Shape;154;p3"/>
            <p:cNvSpPr/>
            <p:nvPr/>
          </p:nvSpPr>
          <p:spPr>
            <a:xfrm rot="9304419">
              <a:off x="3726725" y="4079275"/>
              <a:ext cx="219185" cy="471718"/>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55" name="Google Shape;155;p3"/>
            <p:cNvSpPr/>
            <p:nvPr/>
          </p:nvSpPr>
          <p:spPr>
            <a:xfrm>
              <a:off x="3033704" y="205770"/>
              <a:ext cx="238646" cy="243555"/>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56" name="Google Shape;156;p3"/>
            <p:cNvSpPr/>
            <p:nvPr/>
          </p:nvSpPr>
          <p:spPr>
            <a:xfrm>
              <a:off x="8737650" y="439219"/>
              <a:ext cx="257856" cy="284838"/>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57" name="Google Shape;157;p3"/>
            <p:cNvSpPr/>
            <p:nvPr/>
          </p:nvSpPr>
          <p:spPr>
            <a:xfrm>
              <a:off x="1334256" y="207258"/>
              <a:ext cx="223503" cy="240600"/>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58" name="Google Shape;158;p3"/>
            <p:cNvSpPr/>
            <p:nvPr/>
          </p:nvSpPr>
          <p:spPr>
            <a:xfrm>
              <a:off x="7053257" y="3763614"/>
              <a:ext cx="204383" cy="278916"/>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59" name="Google Shape;159;p3"/>
            <p:cNvSpPr/>
            <p:nvPr/>
          </p:nvSpPr>
          <p:spPr>
            <a:xfrm>
              <a:off x="711508" y="3001159"/>
              <a:ext cx="154433" cy="272786"/>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60" name="Google Shape;160;p3"/>
            <p:cNvSpPr/>
            <p:nvPr/>
          </p:nvSpPr>
          <p:spPr>
            <a:xfrm>
              <a:off x="8576875" y="2558027"/>
              <a:ext cx="223822" cy="307981"/>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61" name="Google Shape;161;p3"/>
            <p:cNvSpPr/>
            <p:nvPr/>
          </p:nvSpPr>
          <p:spPr>
            <a:xfrm>
              <a:off x="140852" y="836409"/>
              <a:ext cx="224053" cy="290283"/>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162" name="Google Shape;162;p3"/>
            <p:cNvGrpSpPr/>
            <p:nvPr/>
          </p:nvGrpSpPr>
          <p:grpSpPr>
            <a:xfrm>
              <a:off x="6457245" y="4530131"/>
              <a:ext cx="216066" cy="276377"/>
              <a:chOff x="6422295" y="3351500"/>
              <a:chExt cx="252856" cy="323399"/>
            </a:xfrm>
          </p:grpSpPr>
          <p:sp>
            <p:nvSpPr>
              <p:cNvPr id="163" name="Google Shape;163;p3"/>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64" name="Google Shape;164;p3"/>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165" name="Google Shape;165;p3"/>
            <p:cNvSpPr/>
            <p:nvPr/>
          </p:nvSpPr>
          <p:spPr>
            <a:xfrm>
              <a:off x="2318449" y="613815"/>
              <a:ext cx="332332" cy="336908"/>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66" name="Google Shape;166;p3"/>
            <p:cNvSpPr/>
            <p:nvPr/>
          </p:nvSpPr>
          <p:spPr>
            <a:xfrm>
              <a:off x="6021196" y="137179"/>
              <a:ext cx="265484" cy="205157"/>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167" name="Google Shape;167;p3"/>
            <p:cNvGrpSpPr/>
            <p:nvPr/>
          </p:nvGrpSpPr>
          <p:grpSpPr>
            <a:xfrm>
              <a:off x="1184427" y="4630083"/>
              <a:ext cx="229693" cy="293080"/>
              <a:chOff x="6793660" y="3322411"/>
              <a:chExt cx="268804" cy="342944"/>
            </a:xfrm>
          </p:grpSpPr>
          <p:sp>
            <p:nvSpPr>
              <p:cNvPr id="168" name="Google Shape;168;p3"/>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69" name="Google Shape;169;p3"/>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70" name="Google Shape;170;p3"/>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171" name="Google Shape;171;p3"/>
            <p:cNvSpPr/>
            <p:nvPr/>
          </p:nvSpPr>
          <p:spPr>
            <a:xfrm>
              <a:off x="4843337" y="836403"/>
              <a:ext cx="377232" cy="204888"/>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72" name="Google Shape;172;p3"/>
            <p:cNvSpPr/>
            <p:nvPr/>
          </p:nvSpPr>
          <p:spPr>
            <a:xfrm rot="-2218186">
              <a:off x="-38492" y="151543"/>
              <a:ext cx="236276" cy="230041"/>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73" name="Google Shape;173;p3"/>
            <p:cNvSpPr/>
            <p:nvPr/>
          </p:nvSpPr>
          <p:spPr>
            <a:xfrm rot="1464154">
              <a:off x="4569091" y="-94554"/>
              <a:ext cx="235935" cy="229710"/>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174" name="Google Shape;174;p3"/>
            <p:cNvSpPr/>
            <p:nvPr/>
          </p:nvSpPr>
          <p:spPr>
            <a:xfrm rot="-2221343">
              <a:off x="1866371" y="3538528"/>
              <a:ext cx="206347" cy="200902"/>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41"/>
        <p:cNvGrpSpPr/>
        <p:nvPr/>
      </p:nvGrpSpPr>
      <p:grpSpPr>
        <a:xfrm>
          <a:off x="0" y="0"/>
          <a:ext cx="0" cy="0"/>
          <a:chOff x="0" y="0"/>
          <a:chExt cx="0" cy="0"/>
        </a:xfrm>
      </p:grpSpPr>
      <p:grpSp>
        <p:nvGrpSpPr>
          <p:cNvPr id="242" name="Google Shape;242;p5"/>
          <p:cNvGrpSpPr/>
          <p:nvPr/>
        </p:nvGrpSpPr>
        <p:grpSpPr>
          <a:xfrm>
            <a:off x="-45603" y="4341395"/>
            <a:ext cx="9272423" cy="910791"/>
            <a:chOff x="-45603" y="440026"/>
            <a:chExt cx="9272423" cy="910791"/>
          </a:xfrm>
        </p:grpSpPr>
        <p:sp>
          <p:nvSpPr>
            <p:cNvPr id="243" name="Google Shape;243;p5"/>
            <p:cNvSpPr/>
            <p:nvPr/>
          </p:nvSpPr>
          <p:spPr>
            <a:xfrm>
              <a:off x="2176354" y="708034"/>
              <a:ext cx="281779" cy="397462"/>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44" name="Google Shape;244;p5"/>
            <p:cNvSpPr/>
            <p:nvPr/>
          </p:nvSpPr>
          <p:spPr>
            <a:xfrm>
              <a:off x="552323" y="912340"/>
              <a:ext cx="339086" cy="309912"/>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45" name="Google Shape;245;p5"/>
            <p:cNvSpPr/>
            <p:nvPr/>
          </p:nvSpPr>
          <p:spPr>
            <a:xfrm rot="-2700000">
              <a:off x="4913658" y="470447"/>
              <a:ext cx="181249" cy="400170"/>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46" name="Google Shape;246;p5"/>
            <p:cNvSpPr/>
            <p:nvPr/>
          </p:nvSpPr>
          <p:spPr>
            <a:xfrm rot="-1967309">
              <a:off x="27613" y="549243"/>
              <a:ext cx="142154" cy="312221"/>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47" name="Google Shape;247;p5"/>
            <p:cNvSpPr/>
            <p:nvPr/>
          </p:nvSpPr>
          <p:spPr>
            <a:xfrm>
              <a:off x="6508977" y="1054156"/>
              <a:ext cx="212880" cy="143991"/>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48" name="Google Shape;248;p5"/>
            <p:cNvSpPr/>
            <p:nvPr/>
          </p:nvSpPr>
          <p:spPr>
            <a:xfrm>
              <a:off x="4683118" y="1001445"/>
              <a:ext cx="272854" cy="185024"/>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49" name="Google Shape;249;p5"/>
            <p:cNvSpPr/>
            <p:nvPr/>
          </p:nvSpPr>
          <p:spPr>
            <a:xfrm rot="3663599">
              <a:off x="5966469" y="976075"/>
              <a:ext cx="204754" cy="377157"/>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50" name="Google Shape;250;p5"/>
            <p:cNvSpPr/>
            <p:nvPr/>
          </p:nvSpPr>
          <p:spPr>
            <a:xfrm rot="-3368760">
              <a:off x="5437768" y="638636"/>
              <a:ext cx="351278" cy="93987"/>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51" name="Google Shape;251;p5"/>
            <p:cNvSpPr/>
            <p:nvPr/>
          </p:nvSpPr>
          <p:spPr>
            <a:xfrm rot="3013936">
              <a:off x="1856192" y="906044"/>
              <a:ext cx="112704" cy="289910"/>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52" name="Google Shape;252;p5"/>
            <p:cNvSpPr/>
            <p:nvPr/>
          </p:nvSpPr>
          <p:spPr>
            <a:xfrm rot="2198047">
              <a:off x="3510054" y="793341"/>
              <a:ext cx="140231" cy="367055"/>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53" name="Google Shape;253;p5"/>
            <p:cNvSpPr/>
            <p:nvPr/>
          </p:nvSpPr>
          <p:spPr>
            <a:xfrm rot="9906392">
              <a:off x="7295836" y="1033664"/>
              <a:ext cx="191420" cy="182909"/>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54" name="Google Shape;254;p5"/>
            <p:cNvSpPr/>
            <p:nvPr/>
          </p:nvSpPr>
          <p:spPr>
            <a:xfrm>
              <a:off x="301831" y="611168"/>
              <a:ext cx="314135" cy="349552"/>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55" name="Google Shape;255;p5"/>
            <p:cNvSpPr/>
            <p:nvPr/>
          </p:nvSpPr>
          <p:spPr>
            <a:xfrm>
              <a:off x="5200465" y="821938"/>
              <a:ext cx="313748" cy="356086"/>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56" name="Google Shape;256;p5"/>
            <p:cNvSpPr/>
            <p:nvPr/>
          </p:nvSpPr>
          <p:spPr>
            <a:xfrm rot="-988374">
              <a:off x="8793699" y="981136"/>
              <a:ext cx="395858" cy="320125"/>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57" name="Google Shape;257;p5"/>
            <p:cNvSpPr/>
            <p:nvPr/>
          </p:nvSpPr>
          <p:spPr>
            <a:xfrm rot="1179229">
              <a:off x="6978602" y="547675"/>
              <a:ext cx="347146" cy="378286"/>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58" name="Google Shape;258;p5"/>
            <p:cNvSpPr/>
            <p:nvPr/>
          </p:nvSpPr>
          <p:spPr>
            <a:xfrm>
              <a:off x="980841" y="910413"/>
              <a:ext cx="326644" cy="367792"/>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59" name="Google Shape;259;p5"/>
            <p:cNvSpPr/>
            <p:nvPr/>
          </p:nvSpPr>
          <p:spPr>
            <a:xfrm>
              <a:off x="8699186" y="523462"/>
              <a:ext cx="403969" cy="323646"/>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60" name="Google Shape;260;p5"/>
            <p:cNvSpPr/>
            <p:nvPr/>
          </p:nvSpPr>
          <p:spPr>
            <a:xfrm>
              <a:off x="6870722" y="1009504"/>
              <a:ext cx="256151" cy="229019"/>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61" name="Google Shape;261;p5"/>
            <p:cNvSpPr/>
            <p:nvPr/>
          </p:nvSpPr>
          <p:spPr>
            <a:xfrm rot="-2424567">
              <a:off x="1204048" y="475241"/>
              <a:ext cx="211213" cy="278694"/>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62" name="Google Shape;262;p5"/>
            <p:cNvSpPr/>
            <p:nvPr/>
          </p:nvSpPr>
          <p:spPr>
            <a:xfrm>
              <a:off x="7556769" y="607048"/>
              <a:ext cx="402022" cy="236475"/>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263" name="Google Shape;263;p5"/>
            <p:cNvGrpSpPr/>
            <p:nvPr/>
          </p:nvGrpSpPr>
          <p:grpSpPr>
            <a:xfrm rot="890855">
              <a:off x="3181660" y="515636"/>
              <a:ext cx="370663" cy="217580"/>
              <a:chOff x="1429156" y="1387535"/>
              <a:chExt cx="657769" cy="386112"/>
            </a:xfrm>
          </p:grpSpPr>
          <p:sp>
            <p:nvSpPr>
              <p:cNvPr id="264" name="Google Shape;264;p5"/>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65" name="Google Shape;265;p5"/>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266" name="Google Shape;266;p5"/>
            <p:cNvSpPr/>
            <p:nvPr/>
          </p:nvSpPr>
          <p:spPr>
            <a:xfrm rot="-2499483">
              <a:off x="4165391" y="919169"/>
              <a:ext cx="428994" cy="113072"/>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67" name="Google Shape;267;p5"/>
            <p:cNvSpPr/>
            <p:nvPr/>
          </p:nvSpPr>
          <p:spPr>
            <a:xfrm>
              <a:off x="674582" y="523294"/>
              <a:ext cx="375105" cy="294447"/>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268" name="Google Shape;268;p5"/>
            <p:cNvGrpSpPr/>
            <p:nvPr/>
          </p:nvGrpSpPr>
          <p:grpSpPr>
            <a:xfrm>
              <a:off x="3707787" y="505390"/>
              <a:ext cx="212392" cy="256778"/>
              <a:chOff x="1010452" y="1144365"/>
              <a:chExt cx="376916" cy="455685"/>
            </a:xfrm>
          </p:grpSpPr>
          <p:sp>
            <p:nvSpPr>
              <p:cNvPr id="269" name="Google Shape;269;p5"/>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70" name="Google Shape;270;p5"/>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271" name="Google Shape;271;p5"/>
            <p:cNvSpPr/>
            <p:nvPr/>
          </p:nvSpPr>
          <p:spPr>
            <a:xfrm rot="-1100489">
              <a:off x="8420309" y="672386"/>
              <a:ext cx="223722" cy="226855"/>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72" name="Google Shape;272;p5"/>
            <p:cNvSpPr/>
            <p:nvPr/>
          </p:nvSpPr>
          <p:spPr>
            <a:xfrm>
              <a:off x="3572521" y="981550"/>
              <a:ext cx="255529" cy="288428"/>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73" name="Google Shape;273;p5"/>
            <p:cNvSpPr/>
            <p:nvPr/>
          </p:nvSpPr>
          <p:spPr>
            <a:xfrm rot="1800079">
              <a:off x="8229930" y="1002016"/>
              <a:ext cx="198020" cy="248076"/>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74" name="Google Shape;274;p5"/>
            <p:cNvSpPr/>
            <p:nvPr/>
          </p:nvSpPr>
          <p:spPr>
            <a:xfrm>
              <a:off x="3943429" y="927518"/>
              <a:ext cx="163399" cy="257295"/>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75" name="Google Shape;275;p5"/>
            <p:cNvSpPr/>
            <p:nvPr/>
          </p:nvSpPr>
          <p:spPr>
            <a:xfrm>
              <a:off x="4038156" y="505004"/>
              <a:ext cx="340006" cy="361563"/>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76" name="Google Shape;276;p5"/>
            <p:cNvSpPr/>
            <p:nvPr/>
          </p:nvSpPr>
          <p:spPr>
            <a:xfrm>
              <a:off x="2854633" y="688547"/>
              <a:ext cx="416637" cy="259709"/>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77" name="Google Shape;277;p5"/>
            <p:cNvSpPr/>
            <p:nvPr/>
          </p:nvSpPr>
          <p:spPr>
            <a:xfrm rot="-1252057">
              <a:off x="6497159" y="534061"/>
              <a:ext cx="204722" cy="302187"/>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78" name="Google Shape;278;p5"/>
            <p:cNvSpPr/>
            <p:nvPr/>
          </p:nvSpPr>
          <p:spPr>
            <a:xfrm>
              <a:off x="2537776" y="539860"/>
              <a:ext cx="230803" cy="290180"/>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79" name="Google Shape;279;p5"/>
            <p:cNvSpPr/>
            <p:nvPr/>
          </p:nvSpPr>
          <p:spPr>
            <a:xfrm>
              <a:off x="5713194" y="743996"/>
              <a:ext cx="256984" cy="244039"/>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80" name="Google Shape;280;p5"/>
            <p:cNvSpPr/>
            <p:nvPr/>
          </p:nvSpPr>
          <p:spPr>
            <a:xfrm>
              <a:off x="2507283" y="945803"/>
              <a:ext cx="99390" cy="211075"/>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81" name="Google Shape;281;p5"/>
            <p:cNvSpPr/>
            <p:nvPr/>
          </p:nvSpPr>
          <p:spPr>
            <a:xfrm>
              <a:off x="8045390" y="829868"/>
              <a:ext cx="135793" cy="114511"/>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82" name="Google Shape;282;p5"/>
            <p:cNvSpPr/>
            <p:nvPr/>
          </p:nvSpPr>
          <p:spPr>
            <a:xfrm>
              <a:off x="5019180" y="1018026"/>
              <a:ext cx="99190" cy="98538"/>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83" name="Google Shape;283;p5"/>
            <p:cNvSpPr/>
            <p:nvPr/>
          </p:nvSpPr>
          <p:spPr>
            <a:xfrm rot="9301126">
              <a:off x="6297718" y="732778"/>
              <a:ext cx="123698" cy="266216"/>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84" name="Google Shape;284;p5"/>
            <p:cNvSpPr/>
            <p:nvPr/>
          </p:nvSpPr>
          <p:spPr>
            <a:xfrm>
              <a:off x="1756780" y="575182"/>
              <a:ext cx="134585" cy="137354"/>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85" name="Google Shape;285;p5"/>
            <p:cNvSpPr/>
            <p:nvPr/>
          </p:nvSpPr>
          <p:spPr>
            <a:xfrm>
              <a:off x="4716478" y="737980"/>
              <a:ext cx="145419" cy="160635"/>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86" name="Google Shape;286;p5"/>
            <p:cNvSpPr/>
            <p:nvPr/>
          </p:nvSpPr>
          <p:spPr>
            <a:xfrm>
              <a:off x="1639378" y="819333"/>
              <a:ext cx="126045" cy="135687"/>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87" name="Google Shape;287;p5"/>
            <p:cNvSpPr/>
            <p:nvPr/>
          </p:nvSpPr>
          <p:spPr>
            <a:xfrm>
              <a:off x="8172573" y="555140"/>
              <a:ext cx="115263" cy="157296"/>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88" name="Google Shape;288;p5"/>
            <p:cNvSpPr/>
            <p:nvPr/>
          </p:nvSpPr>
          <p:spPr>
            <a:xfrm>
              <a:off x="4481735" y="547509"/>
              <a:ext cx="87093" cy="153839"/>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89" name="Google Shape;289;p5"/>
            <p:cNvSpPr/>
            <p:nvPr/>
          </p:nvSpPr>
          <p:spPr>
            <a:xfrm>
              <a:off x="2048182" y="505004"/>
              <a:ext cx="126077" cy="173483"/>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90" name="Google Shape;290;p5"/>
            <p:cNvSpPr/>
            <p:nvPr/>
          </p:nvSpPr>
          <p:spPr>
            <a:xfrm>
              <a:off x="126658" y="1006747"/>
              <a:ext cx="126356" cy="163706"/>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291" name="Google Shape;291;p5"/>
            <p:cNvGrpSpPr/>
            <p:nvPr/>
          </p:nvGrpSpPr>
          <p:grpSpPr>
            <a:xfrm>
              <a:off x="7836651" y="987182"/>
              <a:ext cx="121750" cy="155749"/>
              <a:chOff x="6422295" y="3351500"/>
              <a:chExt cx="252856" cy="323399"/>
            </a:xfrm>
          </p:grpSpPr>
          <p:sp>
            <p:nvSpPr>
              <p:cNvPr id="292" name="Google Shape;292;p5"/>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93" name="Google Shape;293;p5"/>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294" name="Google Shape;294;p5"/>
            <p:cNvSpPr/>
            <p:nvPr/>
          </p:nvSpPr>
          <p:spPr>
            <a:xfrm>
              <a:off x="1353734" y="881315"/>
              <a:ext cx="187420" cy="190001"/>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95" name="Google Shape;295;p5"/>
            <p:cNvSpPr/>
            <p:nvPr/>
          </p:nvSpPr>
          <p:spPr>
            <a:xfrm>
              <a:off x="6088369" y="586056"/>
              <a:ext cx="149720" cy="115699"/>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296" name="Google Shape;296;p5"/>
            <p:cNvGrpSpPr/>
            <p:nvPr/>
          </p:nvGrpSpPr>
          <p:grpSpPr>
            <a:xfrm>
              <a:off x="3137402" y="1006079"/>
              <a:ext cx="129429" cy="165162"/>
              <a:chOff x="6793660" y="3322411"/>
              <a:chExt cx="268804" cy="342944"/>
            </a:xfrm>
          </p:grpSpPr>
          <p:sp>
            <p:nvSpPr>
              <p:cNvPr id="297" name="Google Shape;297;p5"/>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98" name="Google Shape;298;p5"/>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299" name="Google Shape;299;p5"/>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300" name="Google Shape;300;p5"/>
            <p:cNvSpPr/>
            <p:nvPr/>
          </p:nvSpPr>
          <p:spPr>
            <a:xfrm>
              <a:off x="2776508" y="1006744"/>
              <a:ext cx="212021" cy="115156"/>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01" name="Google Shape;301;p5"/>
            <p:cNvSpPr/>
            <p:nvPr/>
          </p:nvSpPr>
          <p:spPr>
            <a:xfrm rot="1466637">
              <a:off x="5246242" y="579297"/>
              <a:ext cx="132710" cy="129208"/>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302" name="Google Shape;302;p5"/>
          <p:cNvSpPr txBox="1">
            <a:spLocks noGrp="1"/>
          </p:cNvSpPr>
          <p:nvPr>
            <p:ph type="title"/>
          </p:nvPr>
        </p:nvSpPr>
        <p:spPr>
          <a:xfrm>
            <a:off x="1028375" y="662026"/>
            <a:ext cx="7087200" cy="550200"/>
          </a:xfrm>
          <a:prstGeom prst="rect">
            <a:avLst/>
          </a:prstGeom>
        </p:spPr>
        <p:txBody>
          <a:bodyPr spcFirstLastPara="1" wrap="square" lIns="0" tIns="0" rIns="0" bIns="0"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03" name="Google Shape;303;p5"/>
          <p:cNvSpPr txBox="1">
            <a:spLocks noGrp="1"/>
          </p:cNvSpPr>
          <p:nvPr>
            <p:ph type="body" idx="1"/>
          </p:nvPr>
        </p:nvSpPr>
        <p:spPr>
          <a:xfrm>
            <a:off x="1028375" y="1327952"/>
            <a:ext cx="7087200" cy="2683200"/>
          </a:xfrm>
          <a:prstGeom prst="rect">
            <a:avLst/>
          </a:prstGeom>
        </p:spPr>
        <p:txBody>
          <a:bodyPr spcFirstLastPara="1" wrap="square" lIns="0" tIns="0" rIns="0" bIns="0" anchor="t" anchorCtr="0">
            <a:noAutofit/>
          </a:bodyPr>
          <a:lstStyle>
            <a:lvl1pPr marL="457200" lvl="0" indent="-342900" rtl="0">
              <a:spcBef>
                <a:spcPts val="600"/>
              </a:spcBef>
              <a:spcAft>
                <a:spcPts val="0"/>
              </a:spcAft>
              <a:buSzPts val="1800"/>
              <a:buChar char="✘"/>
              <a:defRPr/>
            </a:lvl1pPr>
            <a:lvl2pPr marL="914400" lvl="1" indent="-342900" rtl="0">
              <a:spcBef>
                <a:spcPts val="0"/>
              </a:spcBef>
              <a:spcAft>
                <a:spcPts val="0"/>
              </a:spcAft>
              <a:buSzPts val="1800"/>
              <a:buChar char="✗"/>
              <a:defRPr/>
            </a:lvl2pPr>
            <a:lvl3pPr marL="1371600" lvl="2" indent="-342900" rtl="0">
              <a:spcBef>
                <a:spcPts val="0"/>
              </a:spcBef>
              <a:spcAft>
                <a:spcPts val="0"/>
              </a:spcAft>
              <a:buSzPts val="1800"/>
              <a:buChar char="✗"/>
              <a:defRPr/>
            </a:lvl3pPr>
            <a:lvl4pPr marL="1828800" lvl="3" indent="-342900" rtl="0">
              <a:spcBef>
                <a:spcPts val="0"/>
              </a:spcBef>
              <a:spcAft>
                <a:spcPts val="0"/>
              </a:spcAft>
              <a:buSzPts val="1800"/>
              <a:buChar char="✗"/>
              <a:defRPr/>
            </a:lvl4pPr>
            <a:lvl5pPr marL="2286000" lvl="4" indent="-381000" rtl="0">
              <a:spcBef>
                <a:spcPts val="0"/>
              </a:spcBef>
              <a:spcAft>
                <a:spcPts val="0"/>
              </a:spcAft>
              <a:buSzPts val="2400"/>
              <a:buChar char="✗"/>
              <a:defRPr/>
            </a:lvl5pPr>
            <a:lvl6pPr marL="2743200" lvl="5" indent="-381000" rtl="0">
              <a:spcBef>
                <a:spcPts val="0"/>
              </a:spcBef>
              <a:spcAft>
                <a:spcPts val="0"/>
              </a:spcAft>
              <a:buSzPts val="2400"/>
              <a:buChar char="✗"/>
              <a:defRPr/>
            </a:lvl6pPr>
            <a:lvl7pPr marL="3200400" lvl="6" indent="-381000" rtl="0">
              <a:spcBef>
                <a:spcPts val="0"/>
              </a:spcBef>
              <a:spcAft>
                <a:spcPts val="0"/>
              </a:spcAft>
              <a:buSzPts val="2400"/>
              <a:buChar char="✗"/>
              <a:defRPr/>
            </a:lvl7pPr>
            <a:lvl8pPr marL="3657600" lvl="7" indent="-381000" rtl="0">
              <a:spcBef>
                <a:spcPts val="0"/>
              </a:spcBef>
              <a:spcAft>
                <a:spcPts val="0"/>
              </a:spcAft>
              <a:buSzPts val="2400"/>
              <a:buChar char="✗"/>
              <a:defRPr/>
            </a:lvl8pPr>
            <a:lvl9pPr marL="4114800" lvl="8" indent="-381000" rtl="0">
              <a:spcBef>
                <a:spcPts val="0"/>
              </a:spcBef>
              <a:spcAft>
                <a:spcPts val="0"/>
              </a:spcAft>
              <a:buSzPts val="2400"/>
              <a:buChar char="✗"/>
              <a:defRPr/>
            </a:lvl9pPr>
          </a:lstStyle>
          <a:p>
            <a:endParaRPr/>
          </a:p>
        </p:txBody>
      </p:sp>
      <p:sp>
        <p:nvSpPr>
          <p:cNvPr id="304" name="Google Shape;304;p5"/>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370"/>
        <p:cNvGrpSpPr/>
        <p:nvPr/>
      </p:nvGrpSpPr>
      <p:grpSpPr>
        <a:xfrm>
          <a:off x="0" y="0"/>
          <a:ext cx="0" cy="0"/>
          <a:chOff x="0" y="0"/>
          <a:chExt cx="0" cy="0"/>
        </a:xfrm>
      </p:grpSpPr>
      <p:grpSp>
        <p:nvGrpSpPr>
          <p:cNvPr id="371" name="Google Shape;371;p7"/>
          <p:cNvGrpSpPr/>
          <p:nvPr/>
        </p:nvGrpSpPr>
        <p:grpSpPr>
          <a:xfrm>
            <a:off x="-45603" y="4341395"/>
            <a:ext cx="9272423" cy="910791"/>
            <a:chOff x="-45603" y="440026"/>
            <a:chExt cx="9272423" cy="910791"/>
          </a:xfrm>
        </p:grpSpPr>
        <p:sp>
          <p:nvSpPr>
            <p:cNvPr id="372" name="Google Shape;372;p7"/>
            <p:cNvSpPr/>
            <p:nvPr/>
          </p:nvSpPr>
          <p:spPr>
            <a:xfrm>
              <a:off x="2176354" y="708034"/>
              <a:ext cx="281779" cy="397462"/>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73" name="Google Shape;373;p7"/>
            <p:cNvSpPr/>
            <p:nvPr/>
          </p:nvSpPr>
          <p:spPr>
            <a:xfrm>
              <a:off x="552323" y="912340"/>
              <a:ext cx="339086" cy="309912"/>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74" name="Google Shape;374;p7"/>
            <p:cNvSpPr/>
            <p:nvPr/>
          </p:nvSpPr>
          <p:spPr>
            <a:xfrm rot="-2700000">
              <a:off x="4913658" y="470447"/>
              <a:ext cx="181249" cy="400170"/>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75" name="Google Shape;375;p7"/>
            <p:cNvSpPr/>
            <p:nvPr/>
          </p:nvSpPr>
          <p:spPr>
            <a:xfrm rot="-1967309">
              <a:off x="27613" y="549243"/>
              <a:ext cx="142154" cy="312221"/>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76" name="Google Shape;376;p7"/>
            <p:cNvSpPr/>
            <p:nvPr/>
          </p:nvSpPr>
          <p:spPr>
            <a:xfrm>
              <a:off x="6508977" y="1054156"/>
              <a:ext cx="212880" cy="143991"/>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77" name="Google Shape;377;p7"/>
            <p:cNvSpPr/>
            <p:nvPr/>
          </p:nvSpPr>
          <p:spPr>
            <a:xfrm>
              <a:off x="4683118" y="1001445"/>
              <a:ext cx="272854" cy="185024"/>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78" name="Google Shape;378;p7"/>
            <p:cNvSpPr/>
            <p:nvPr/>
          </p:nvSpPr>
          <p:spPr>
            <a:xfrm rot="3663599">
              <a:off x="5966469" y="976075"/>
              <a:ext cx="204754" cy="377157"/>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79" name="Google Shape;379;p7"/>
            <p:cNvSpPr/>
            <p:nvPr/>
          </p:nvSpPr>
          <p:spPr>
            <a:xfrm rot="-3368760">
              <a:off x="5437768" y="638636"/>
              <a:ext cx="351278" cy="93987"/>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80" name="Google Shape;380;p7"/>
            <p:cNvSpPr/>
            <p:nvPr/>
          </p:nvSpPr>
          <p:spPr>
            <a:xfrm rot="3013936">
              <a:off x="1856192" y="906044"/>
              <a:ext cx="112704" cy="289910"/>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81" name="Google Shape;381;p7"/>
            <p:cNvSpPr/>
            <p:nvPr/>
          </p:nvSpPr>
          <p:spPr>
            <a:xfrm rot="2198047">
              <a:off x="3510054" y="793341"/>
              <a:ext cx="140231" cy="367055"/>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82" name="Google Shape;382;p7"/>
            <p:cNvSpPr/>
            <p:nvPr/>
          </p:nvSpPr>
          <p:spPr>
            <a:xfrm rot="9906392">
              <a:off x="7295836" y="1033664"/>
              <a:ext cx="191420" cy="182909"/>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83" name="Google Shape;383;p7"/>
            <p:cNvSpPr/>
            <p:nvPr/>
          </p:nvSpPr>
          <p:spPr>
            <a:xfrm>
              <a:off x="301831" y="611168"/>
              <a:ext cx="314135" cy="349552"/>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84" name="Google Shape;384;p7"/>
            <p:cNvSpPr/>
            <p:nvPr/>
          </p:nvSpPr>
          <p:spPr>
            <a:xfrm>
              <a:off x="5200465" y="821938"/>
              <a:ext cx="313748" cy="356086"/>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85" name="Google Shape;385;p7"/>
            <p:cNvSpPr/>
            <p:nvPr/>
          </p:nvSpPr>
          <p:spPr>
            <a:xfrm rot="-988374">
              <a:off x="8793699" y="981136"/>
              <a:ext cx="395858" cy="320125"/>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86" name="Google Shape;386;p7"/>
            <p:cNvSpPr/>
            <p:nvPr/>
          </p:nvSpPr>
          <p:spPr>
            <a:xfrm rot="1179229">
              <a:off x="6978602" y="547675"/>
              <a:ext cx="347146" cy="378286"/>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87" name="Google Shape;387;p7"/>
            <p:cNvSpPr/>
            <p:nvPr/>
          </p:nvSpPr>
          <p:spPr>
            <a:xfrm>
              <a:off x="980841" y="910413"/>
              <a:ext cx="326644" cy="367792"/>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88" name="Google Shape;388;p7"/>
            <p:cNvSpPr/>
            <p:nvPr/>
          </p:nvSpPr>
          <p:spPr>
            <a:xfrm>
              <a:off x="8699186" y="523462"/>
              <a:ext cx="403969" cy="323646"/>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89" name="Google Shape;389;p7"/>
            <p:cNvSpPr/>
            <p:nvPr/>
          </p:nvSpPr>
          <p:spPr>
            <a:xfrm>
              <a:off x="6870722" y="1009504"/>
              <a:ext cx="256151" cy="229019"/>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90" name="Google Shape;390;p7"/>
            <p:cNvSpPr/>
            <p:nvPr/>
          </p:nvSpPr>
          <p:spPr>
            <a:xfrm rot="-2424567">
              <a:off x="1204048" y="475241"/>
              <a:ext cx="211213" cy="278694"/>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91" name="Google Shape;391;p7"/>
            <p:cNvSpPr/>
            <p:nvPr/>
          </p:nvSpPr>
          <p:spPr>
            <a:xfrm>
              <a:off x="7556769" y="607048"/>
              <a:ext cx="402022" cy="236475"/>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392" name="Google Shape;392;p7"/>
            <p:cNvGrpSpPr/>
            <p:nvPr/>
          </p:nvGrpSpPr>
          <p:grpSpPr>
            <a:xfrm rot="890855">
              <a:off x="3181660" y="515636"/>
              <a:ext cx="370663" cy="217580"/>
              <a:chOff x="1429156" y="1387535"/>
              <a:chExt cx="657769" cy="386112"/>
            </a:xfrm>
          </p:grpSpPr>
          <p:sp>
            <p:nvSpPr>
              <p:cNvPr id="393" name="Google Shape;393;p7"/>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94" name="Google Shape;394;p7"/>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395" name="Google Shape;395;p7"/>
            <p:cNvSpPr/>
            <p:nvPr/>
          </p:nvSpPr>
          <p:spPr>
            <a:xfrm rot="-2499483">
              <a:off x="4165391" y="919169"/>
              <a:ext cx="428994" cy="113072"/>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96" name="Google Shape;396;p7"/>
            <p:cNvSpPr/>
            <p:nvPr/>
          </p:nvSpPr>
          <p:spPr>
            <a:xfrm>
              <a:off x="674582" y="523294"/>
              <a:ext cx="375105" cy="294447"/>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397" name="Google Shape;397;p7"/>
            <p:cNvGrpSpPr/>
            <p:nvPr/>
          </p:nvGrpSpPr>
          <p:grpSpPr>
            <a:xfrm>
              <a:off x="3707787" y="505390"/>
              <a:ext cx="212392" cy="256778"/>
              <a:chOff x="1010452" y="1144365"/>
              <a:chExt cx="376916" cy="455685"/>
            </a:xfrm>
          </p:grpSpPr>
          <p:sp>
            <p:nvSpPr>
              <p:cNvPr id="398" name="Google Shape;398;p7"/>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399" name="Google Shape;399;p7"/>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400" name="Google Shape;400;p7"/>
            <p:cNvSpPr/>
            <p:nvPr/>
          </p:nvSpPr>
          <p:spPr>
            <a:xfrm rot="-1100489">
              <a:off x="8420309" y="672386"/>
              <a:ext cx="223722" cy="226855"/>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01" name="Google Shape;401;p7"/>
            <p:cNvSpPr/>
            <p:nvPr/>
          </p:nvSpPr>
          <p:spPr>
            <a:xfrm>
              <a:off x="3572521" y="981550"/>
              <a:ext cx="255529" cy="288428"/>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02" name="Google Shape;402;p7"/>
            <p:cNvSpPr/>
            <p:nvPr/>
          </p:nvSpPr>
          <p:spPr>
            <a:xfrm rot="1800079">
              <a:off x="8229930" y="1002016"/>
              <a:ext cx="198020" cy="248076"/>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03" name="Google Shape;403;p7"/>
            <p:cNvSpPr/>
            <p:nvPr/>
          </p:nvSpPr>
          <p:spPr>
            <a:xfrm>
              <a:off x="3943429" y="927518"/>
              <a:ext cx="163399" cy="257295"/>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04" name="Google Shape;404;p7"/>
            <p:cNvSpPr/>
            <p:nvPr/>
          </p:nvSpPr>
          <p:spPr>
            <a:xfrm>
              <a:off x="4038156" y="505004"/>
              <a:ext cx="340006" cy="361563"/>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05" name="Google Shape;405;p7"/>
            <p:cNvSpPr/>
            <p:nvPr/>
          </p:nvSpPr>
          <p:spPr>
            <a:xfrm>
              <a:off x="2854633" y="688547"/>
              <a:ext cx="416637" cy="259709"/>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06" name="Google Shape;406;p7"/>
            <p:cNvSpPr/>
            <p:nvPr/>
          </p:nvSpPr>
          <p:spPr>
            <a:xfrm rot="-1252057">
              <a:off x="6497159" y="534061"/>
              <a:ext cx="204722" cy="302187"/>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07" name="Google Shape;407;p7"/>
            <p:cNvSpPr/>
            <p:nvPr/>
          </p:nvSpPr>
          <p:spPr>
            <a:xfrm>
              <a:off x="2537776" y="539860"/>
              <a:ext cx="230803" cy="290180"/>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08" name="Google Shape;408;p7"/>
            <p:cNvSpPr/>
            <p:nvPr/>
          </p:nvSpPr>
          <p:spPr>
            <a:xfrm>
              <a:off x="5713194" y="743996"/>
              <a:ext cx="256984" cy="244039"/>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09" name="Google Shape;409;p7"/>
            <p:cNvSpPr/>
            <p:nvPr/>
          </p:nvSpPr>
          <p:spPr>
            <a:xfrm>
              <a:off x="2507283" y="945803"/>
              <a:ext cx="99390" cy="211075"/>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10" name="Google Shape;410;p7"/>
            <p:cNvSpPr/>
            <p:nvPr/>
          </p:nvSpPr>
          <p:spPr>
            <a:xfrm>
              <a:off x="8045390" y="829868"/>
              <a:ext cx="135793" cy="114511"/>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11" name="Google Shape;411;p7"/>
            <p:cNvSpPr/>
            <p:nvPr/>
          </p:nvSpPr>
          <p:spPr>
            <a:xfrm>
              <a:off x="5019180" y="1018026"/>
              <a:ext cx="99190" cy="98538"/>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12" name="Google Shape;412;p7"/>
            <p:cNvSpPr/>
            <p:nvPr/>
          </p:nvSpPr>
          <p:spPr>
            <a:xfrm rot="9301126">
              <a:off x="6297718" y="732778"/>
              <a:ext cx="123698" cy="266216"/>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13" name="Google Shape;413;p7"/>
            <p:cNvSpPr/>
            <p:nvPr/>
          </p:nvSpPr>
          <p:spPr>
            <a:xfrm>
              <a:off x="1756780" y="575182"/>
              <a:ext cx="134585" cy="137354"/>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14" name="Google Shape;414;p7"/>
            <p:cNvSpPr/>
            <p:nvPr/>
          </p:nvSpPr>
          <p:spPr>
            <a:xfrm>
              <a:off x="4716478" y="737980"/>
              <a:ext cx="145419" cy="160635"/>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15" name="Google Shape;415;p7"/>
            <p:cNvSpPr/>
            <p:nvPr/>
          </p:nvSpPr>
          <p:spPr>
            <a:xfrm>
              <a:off x="1639378" y="819333"/>
              <a:ext cx="126045" cy="135687"/>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16" name="Google Shape;416;p7"/>
            <p:cNvSpPr/>
            <p:nvPr/>
          </p:nvSpPr>
          <p:spPr>
            <a:xfrm>
              <a:off x="8172573" y="555140"/>
              <a:ext cx="115263" cy="157296"/>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17" name="Google Shape;417;p7"/>
            <p:cNvSpPr/>
            <p:nvPr/>
          </p:nvSpPr>
          <p:spPr>
            <a:xfrm>
              <a:off x="4481735" y="547509"/>
              <a:ext cx="87093" cy="153839"/>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18" name="Google Shape;418;p7"/>
            <p:cNvSpPr/>
            <p:nvPr/>
          </p:nvSpPr>
          <p:spPr>
            <a:xfrm>
              <a:off x="2048182" y="505004"/>
              <a:ext cx="126077" cy="173483"/>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19" name="Google Shape;419;p7"/>
            <p:cNvSpPr/>
            <p:nvPr/>
          </p:nvSpPr>
          <p:spPr>
            <a:xfrm>
              <a:off x="126658" y="1006747"/>
              <a:ext cx="126356" cy="163706"/>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420" name="Google Shape;420;p7"/>
            <p:cNvGrpSpPr/>
            <p:nvPr/>
          </p:nvGrpSpPr>
          <p:grpSpPr>
            <a:xfrm>
              <a:off x="7836651" y="987182"/>
              <a:ext cx="121750" cy="155749"/>
              <a:chOff x="6422295" y="3351500"/>
              <a:chExt cx="252856" cy="323399"/>
            </a:xfrm>
          </p:grpSpPr>
          <p:sp>
            <p:nvSpPr>
              <p:cNvPr id="421" name="Google Shape;421;p7"/>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22" name="Google Shape;422;p7"/>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423" name="Google Shape;423;p7"/>
            <p:cNvSpPr/>
            <p:nvPr/>
          </p:nvSpPr>
          <p:spPr>
            <a:xfrm>
              <a:off x="1353734" y="881315"/>
              <a:ext cx="187420" cy="190001"/>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24" name="Google Shape;424;p7"/>
            <p:cNvSpPr/>
            <p:nvPr/>
          </p:nvSpPr>
          <p:spPr>
            <a:xfrm>
              <a:off x="6088369" y="586056"/>
              <a:ext cx="149720" cy="115699"/>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425" name="Google Shape;425;p7"/>
            <p:cNvGrpSpPr/>
            <p:nvPr/>
          </p:nvGrpSpPr>
          <p:grpSpPr>
            <a:xfrm>
              <a:off x="3137402" y="1006079"/>
              <a:ext cx="129429" cy="165162"/>
              <a:chOff x="6793660" y="3322411"/>
              <a:chExt cx="268804" cy="342944"/>
            </a:xfrm>
          </p:grpSpPr>
          <p:sp>
            <p:nvSpPr>
              <p:cNvPr id="426" name="Google Shape;426;p7"/>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27" name="Google Shape;427;p7"/>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28" name="Google Shape;428;p7"/>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429" name="Google Shape;429;p7"/>
            <p:cNvSpPr/>
            <p:nvPr/>
          </p:nvSpPr>
          <p:spPr>
            <a:xfrm>
              <a:off x="2776508" y="1006744"/>
              <a:ext cx="212021" cy="115156"/>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430" name="Google Shape;430;p7"/>
            <p:cNvSpPr/>
            <p:nvPr/>
          </p:nvSpPr>
          <p:spPr>
            <a:xfrm rot="1466637">
              <a:off x="5246242" y="579297"/>
              <a:ext cx="132710" cy="129208"/>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431" name="Google Shape;431;p7"/>
          <p:cNvSpPr txBox="1">
            <a:spLocks noGrp="1"/>
          </p:cNvSpPr>
          <p:nvPr>
            <p:ph type="title"/>
          </p:nvPr>
        </p:nvSpPr>
        <p:spPr>
          <a:xfrm>
            <a:off x="1028375" y="662026"/>
            <a:ext cx="7087200" cy="550200"/>
          </a:xfrm>
          <a:prstGeom prst="rect">
            <a:avLst/>
          </a:prstGeom>
        </p:spPr>
        <p:txBody>
          <a:bodyPr spcFirstLastPara="1" wrap="square" lIns="0" tIns="0" rIns="0" bIns="0"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32" name="Google Shape;432;p7"/>
          <p:cNvSpPr txBox="1">
            <a:spLocks noGrp="1"/>
          </p:cNvSpPr>
          <p:nvPr>
            <p:ph type="body" idx="1"/>
          </p:nvPr>
        </p:nvSpPr>
        <p:spPr>
          <a:xfrm>
            <a:off x="1028375" y="1431000"/>
            <a:ext cx="2200500" cy="26574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33" name="Google Shape;433;p7"/>
          <p:cNvSpPr txBox="1">
            <a:spLocks noGrp="1"/>
          </p:cNvSpPr>
          <p:nvPr>
            <p:ph type="body" idx="2"/>
          </p:nvPr>
        </p:nvSpPr>
        <p:spPr>
          <a:xfrm>
            <a:off x="3439718" y="1431000"/>
            <a:ext cx="2200500" cy="26574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34" name="Google Shape;434;p7"/>
          <p:cNvSpPr txBox="1">
            <a:spLocks noGrp="1"/>
          </p:cNvSpPr>
          <p:nvPr>
            <p:ph type="body" idx="3"/>
          </p:nvPr>
        </p:nvSpPr>
        <p:spPr>
          <a:xfrm>
            <a:off x="5851061" y="1431000"/>
            <a:ext cx="2200500" cy="26574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35" name="Google Shape;435;p7"/>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2"/>
        <p:cNvGrpSpPr/>
        <p:nvPr/>
      </p:nvGrpSpPr>
      <p:grpSpPr>
        <a:xfrm>
          <a:off x="0" y="0"/>
          <a:ext cx="0" cy="0"/>
          <a:chOff x="0" y="0"/>
          <a:chExt cx="0" cy="0"/>
        </a:xfrm>
      </p:grpSpPr>
      <p:sp>
        <p:nvSpPr>
          <p:cNvPr id="563" name="Google Shape;563;p10"/>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with big pattern">
  <p:cSld name="BLANK_1_1">
    <p:spTree>
      <p:nvGrpSpPr>
        <p:cNvPr id="1" name="Shape 626"/>
        <p:cNvGrpSpPr/>
        <p:nvPr/>
      </p:nvGrpSpPr>
      <p:grpSpPr>
        <a:xfrm>
          <a:off x="0" y="0"/>
          <a:ext cx="0" cy="0"/>
          <a:chOff x="0" y="0"/>
          <a:chExt cx="0" cy="0"/>
        </a:xfrm>
      </p:grpSpPr>
      <p:sp>
        <p:nvSpPr>
          <p:cNvPr id="627" name="Google Shape;627;p12"/>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dirty="0"/>
          </a:p>
        </p:txBody>
      </p:sp>
      <p:sp>
        <p:nvSpPr>
          <p:cNvPr id="628" name="Google Shape;628;p12"/>
          <p:cNvSpPr/>
          <p:nvPr/>
        </p:nvSpPr>
        <p:spPr>
          <a:xfrm>
            <a:off x="3877329" y="86931"/>
            <a:ext cx="499650" cy="704779"/>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29" name="Google Shape;629;p12"/>
          <p:cNvSpPr/>
          <p:nvPr/>
        </p:nvSpPr>
        <p:spPr>
          <a:xfrm>
            <a:off x="-73851" y="4335362"/>
            <a:ext cx="601266" cy="549535"/>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30" name="Google Shape;630;p12"/>
          <p:cNvSpPr/>
          <p:nvPr/>
        </p:nvSpPr>
        <p:spPr>
          <a:xfrm rot="2001982">
            <a:off x="136143" y="2216866"/>
            <a:ext cx="321474" cy="709766"/>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31" name="Google Shape;631;p12"/>
          <p:cNvSpPr/>
          <p:nvPr/>
        </p:nvSpPr>
        <p:spPr>
          <a:xfrm rot="-1974315">
            <a:off x="1073775" y="4082872"/>
            <a:ext cx="252371" cy="554298"/>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32" name="Google Shape;632;p12"/>
          <p:cNvSpPr/>
          <p:nvPr/>
        </p:nvSpPr>
        <p:spPr>
          <a:xfrm>
            <a:off x="4101001" y="4649180"/>
            <a:ext cx="376856" cy="254902"/>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33" name="Google Shape;633;p12"/>
          <p:cNvSpPr/>
          <p:nvPr/>
        </p:nvSpPr>
        <p:spPr>
          <a:xfrm>
            <a:off x="8577162" y="951325"/>
            <a:ext cx="485245" cy="329049"/>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34" name="Google Shape;634;p12"/>
          <p:cNvSpPr/>
          <p:nvPr/>
        </p:nvSpPr>
        <p:spPr>
          <a:xfrm rot="3971375">
            <a:off x="3138581" y="4622816"/>
            <a:ext cx="362909" cy="668479"/>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35" name="Google Shape;635;p12"/>
          <p:cNvSpPr/>
          <p:nvPr/>
        </p:nvSpPr>
        <p:spPr>
          <a:xfrm rot="-3375824">
            <a:off x="8529405" y="4231764"/>
            <a:ext cx="623152" cy="166730"/>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36" name="Google Shape;636;p12"/>
          <p:cNvSpPr/>
          <p:nvPr/>
        </p:nvSpPr>
        <p:spPr>
          <a:xfrm rot="3011666">
            <a:off x="3176487" y="433603"/>
            <a:ext cx="199800" cy="513948"/>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37" name="Google Shape;637;p12"/>
          <p:cNvSpPr/>
          <p:nvPr/>
        </p:nvSpPr>
        <p:spPr>
          <a:xfrm rot="2196195">
            <a:off x="6620200" y="37360"/>
            <a:ext cx="248001" cy="649145"/>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38" name="Google Shape;638;p12"/>
          <p:cNvSpPr/>
          <p:nvPr/>
        </p:nvSpPr>
        <p:spPr>
          <a:xfrm rot="9911830">
            <a:off x="5498424" y="4613124"/>
            <a:ext cx="338915" cy="323847"/>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39" name="Google Shape;639;p12"/>
          <p:cNvSpPr/>
          <p:nvPr/>
        </p:nvSpPr>
        <p:spPr>
          <a:xfrm>
            <a:off x="397765" y="122092"/>
            <a:ext cx="557022" cy="619824"/>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40" name="Google Shape;640;p12"/>
          <p:cNvSpPr/>
          <p:nvPr/>
        </p:nvSpPr>
        <p:spPr>
          <a:xfrm>
            <a:off x="1635736" y="4515631"/>
            <a:ext cx="556337" cy="631409"/>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41" name="Google Shape;641;p12"/>
          <p:cNvSpPr/>
          <p:nvPr/>
        </p:nvSpPr>
        <p:spPr>
          <a:xfrm rot="-982808">
            <a:off x="7867083" y="4603094"/>
            <a:ext cx="701993" cy="567693"/>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42" name="Google Shape;642;p12"/>
          <p:cNvSpPr/>
          <p:nvPr/>
        </p:nvSpPr>
        <p:spPr>
          <a:xfrm rot="1185294">
            <a:off x="4798350" y="4216901"/>
            <a:ext cx="616477" cy="671778"/>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43" name="Google Shape;643;p12"/>
          <p:cNvSpPr/>
          <p:nvPr/>
        </p:nvSpPr>
        <p:spPr>
          <a:xfrm>
            <a:off x="954787" y="598452"/>
            <a:ext cx="579203" cy="652168"/>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44" name="Google Shape;644;p12"/>
          <p:cNvSpPr/>
          <p:nvPr/>
        </p:nvSpPr>
        <p:spPr>
          <a:xfrm>
            <a:off x="7934146" y="3052342"/>
            <a:ext cx="716315" cy="573888"/>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45" name="Google Shape;645;p12"/>
          <p:cNvSpPr/>
          <p:nvPr/>
        </p:nvSpPr>
        <p:spPr>
          <a:xfrm>
            <a:off x="8750637" y="1716146"/>
            <a:ext cx="454206" cy="406096"/>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46" name="Google Shape;646;p12"/>
          <p:cNvSpPr/>
          <p:nvPr/>
        </p:nvSpPr>
        <p:spPr>
          <a:xfrm rot="-2424156">
            <a:off x="2052510" y="-106317"/>
            <a:ext cx="373867" cy="493313"/>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47" name="Google Shape;647;p12"/>
          <p:cNvSpPr/>
          <p:nvPr/>
        </p:nvSpPr>
        <p:spPr>
          <a:xfrm>
            <a:off x="6114462" y="4565394"/>
            <a:ext cx="712864" cy="419317"/>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648" name="Google Shape;648;p12"/>
          <p:cNvGrpSpPr/>
          <p:nvPr/>
        </p:nvGrpSpPr>
        <p:grpSpPr>
          <a:xfrm rot="-2302891">
            <a:off x="692341" y="1703380"/>
            <a:ext cx="657775" cy="386116"/>
            <a:chOff x="1429156" y="1387535"/>
            <a:chExt cx="657769" cy="386112"/>
          </a:xfrm>
        </p:grpSpPr>
        <p:sp>
          <p:nvSpPr>
            <p:cNvPr id="649" name="Google Shape;649;p12"/>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50" name="Google Shape;650;p12"/>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651" name="Google Shape;651;p12"/>
          <p:cNvSpPr/>
          <p:nvPr/>
        </p:nvSpPr>
        <p:spPr>
          <a:xfrm rot="-1696692">
            <a:off x="7912035" y="1565241"/>
            <a:ext cx="760522" cy="200454"/>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52" name="Google Shape;652;p12"/>
          <p:cNvSpPr/>
          <p:nvPr/>
        </p:nvSpPr>
        <p:spPr>
          <a:xfrm>
            <a:off x="573535" y="2390406"/>
            <a:ext cx="665135" cy="522113"/>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653" name="Google Shape;653;p12"/>
          <p:cNvGrpSpPr/>
          <p:nvPr/>
        </p:nvGrpSpPr>
        <p:grpSpPr>
          <a:xfrm>
            <a:off x="243202" y="3418115"/>
            <a:ext cx="376916" cy="455685"/>
            <a:chOff x="1010452" y="1144365"/>
            <a:chExt cx="376916" cy="455685"/>
          </a:xfrm>
        </p:grpSpPr>
        <p:sp>
          <p:nvSpPr>
            <p:cNvPr id="654" name="Google Shape;654;p12"/>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55" name="Google Shape;655;p12"/>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656" name="Google Shape;656;p12"/>
          <p:cNvSpPr/>
          <p:nvPr/>
        </p:nvSpPr>
        <p:spPr>
          <a:xfrm rot="-1109260">
            <a:off x="7931505" y="3919346"/>
            <a:ext cx="396713" cy="402269"/>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57" name="Google Shape;657;p12"/>
          <p:cNvSpPr/>
          <p:nvPr/>
        </p:nvSpPr>
        <p:spPr>
          <a:xfrm>
            <a:off x="6730123" y="371344"/>
            <a:ext cx="453103" cy="511439"/>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58" name="Google Shape;658;p12"/>
          <p:cNvSpPr/>
          <p:nvPr/>
        </p:nvSpPr>
        <p:spPr>
          <a:xfrm rot="1799564">
            <a:off x="7269683" y="4556613"/>
            <a:ext cx="351219" cy="440001"/>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59" name="Google Shape;659;p12"/>
          <p:cNvSpPr/>
          <p:nvPr/>
        </p:nvSpPr>
        <p:spPr>
          <a:xfrm>
            <a:off x="8073205" y="696414"/>
            <a:ext cx="289739" cy="456235"/>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60" name="Google Shape;660;p12"/>
          <p:cNvSpPr/>
          <p:nvPr/>
        </p:nvSpPr>
        <p:spPr>
          <a:xfrm>
            <a:off x="7347687" y="-80809"/>
            <a:ext cx="602898" cy="641121"/>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61" name="Google Shape;661;p12"/>
          <p:cNvSpPr/>
          <p:nvPr/>
        </p:nvSpPr>
        <p:spPr>
          <a:xfrm>
            <a:off x="4940628" y="97286"/>
            <a:ext cx="738779" cy="460515"/>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62" name="Google Shape;662;p12"/>
          <p:cNvSpPr/>
          <p:nvPr/>
        </p:nvSpPr>
        <p:spPr>
          <a:xfrm rot="-1245048">
            <a:off x="8307364" y="2023367"/>
            <a:ext cx="363919" cy="537176"/>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63" name="Google Shape;663;p12"/>
          <p:cNvSpPr/>
          <p:nvPr/>
        </p:nvSpPr>
        <p:spPr>
          <a:xfrm>
            <a:off x="140849" y="1398976"/>
            <a:ext cx="410163" cy="515682"/>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64" name="Google Shape;664;p12"/>
          <p:cNvSpPr/>
          <p:nvPr/>
        </p:nvSpPr>
        <p:spPr>
          <a:xfrm>
            <a:off x="2529725" y="4393751"/>
            <a:ext cx="455682" cy="432729"/>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65" name="Google Shape;665;p12"/>
          <p:cNvSpPr/>
          <p:nvPr/>
        </p:nvSpPr>
        <p:spPr>
          <a:xfrm>
            <a:off x="774575" y="1343138"/>
            <a:ext cx="175646" cy="373020"/>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66" name="Google Shape;666;p12"/>
          <p:cNvSpPr/>
          <p:nvPr/>
        </p:nvSpPr>
        <p:spPr>
          <a:xfrm>
            <a:off x="8496852" y="3855727"/>
            <a:ext cx="240787" cy="203050"/>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67" name="Google Shape;667;p12"/>
          <p:cNvSpPr/>
          <p:nvPr/>
        </p:nvSpPr>
        <p:spPr>
          <a:xfrm>
            <a:off x="8204357" y="240186"/>
            <a:ext cx="175884" cy="174728"/>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68" name="Google Shape;668;p12"/>
          <p:cNvSpPr/>
          <p:nvPr/>
        </p:nvSpPr>
        <p:spPr>
          <a:xfrm>
            <a:off x="8748502" y="3358539"/>
            <a:ext cx="236138" cy="229907"/>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69" name="Google Shape;669;p12"/>
          <p:cNvSpPr/>
          <p:nvPr/>
        </p:nvSpPr>
        <p:spPr>
          <a:xfrm rot="9304419">
            <a:off x="3675875" y="4374275"/>
            <a:ext cx="219185" cy="471718"/>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70" name="Google Shape;670;p12"/>
          <p:cNvSpPr/>
          <p:nvPr/>
        </p:nvSpPr>
        <p:spPr>
          <a:xfrm>
            <a:off x="3033704" y="205770"/>
            <a:ext cx="238646" cy="243555"/>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71" name="Google Shape;671;p12"/>
          <p:cNvSpPr/>
          <p:nvPr/>
        </p:nvSpPr>
        <p:spPr>
          <a:xfrm>
            <a:off x="8737650" y="439219"/>
            <a:ext cx="257856" cy="284838"/>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72" name="Google Shape;672;p12"/>
          <p:cNvSpPr/>
          <p:nvPr/>
        </p:nvSpPr>
        <p:spPr>
          <a:xfrm>
            <a:off x="1334256" y="146271"/>
            <a:ext cx="223503" cy="240600"/>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73" name="Google Shape;673;p12"/>
          <p:cNvSpPr/>
          <p:nvPr/>
        </p:nvSpPr>
        <p:spPr>
          <a:xfrm>
            <a:off x="7558457" y="3981014"/>
            <a:ext cx="204383" cy="278916"/>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74" name="Google Shape;674;p12"/>
          <p:cNvSpPr/>
          <p:nvPr/>
        </p:nvSpPr>
        <p:spPr>
          <a:xfrm>
            <a:off x="527433" y="3050947"/>
            <a:ext cx="154433" cy="272786"/>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75" name="Google Shape;675;p12"/>
          <p:cNvSpPr/>
          <p:nvPr/>
        </p:nvSpPr>
        <p:spPr>
          <a:xfrm>
            <a:off x="8754662" y="2772177"/>
            <a:ext cx="223822" cy="307981"/>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76" name="Google Shape;676;p12"/>
          <p:cNvSpPr/>
          <p:nvPr/>
        </p:nvSpPr>
        <p:spPr>
          <a:xfrm>
            <a:off x="140852" y="836409"/>
            <a:ext cx="224053" cy="290283"/>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677" name="Google Shape;677;p12"/>
          <p:cNvGrpSpPr/>
          <p:nvPr/>
        </p:nvGrpSpPr>
        <p:grpSpPr>
          <a:xfrm>
            <a:off x="6967170" y="4176956"/>
            <a:ext cx="216066" cy="276377"/>
            <a:chOff x="6422295" y="3351500"/>
            <a:chExt cx="252856" cy="323399"/>
          </a:xfrm>
        </p:grpSpPr>
        <p:sp>
          <p:nvSpPr>
            <p:cNvPr id="678" name="Google Shape;678;p12"/>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79" name="Google Shape;679;p12"/>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680" name="Google Shape;680;p12"/>
          <p:cNvSpPr/>
          <p:nvPr/>
        </p:nvSpPr>
        <p:spPr>
          <a:xfrm>
            <a:off x="2318449" y="613815"/>
            <a:ext cx="332332" cy="336908"/>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81" name="Google Shape;681;p12"/>
          <p:cNvSpPr/>
          <p:nvPr/>
        </p:nvSpPr>
        <p:spPr>
          <a:xfrm>
            <a:off x="6021196" y="137179"/>
            <a:ext cx="265484" cy="205157"/>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nvGrpSpPr>
          <p:cNvPr id="682" name="Google Shape;682;p12"/>
          <p:cNvGrpSpPr/>
          <p:nvPr/>
        </p:nvGrpSpPr>
        <p:grpSpPr>
          <a:xfrm>
            <a:off x="791252" y="4630083"/>
            <a:ext cx="229693" cy="293080"/>
            <a:chOff x="6793660" y="3322411"/>
            <a:chExt cx="268804" cy="342944"/>
          </a:xfrm>
        </p:grpSpPr>
        <p:sp>
          <p:nvSpPr>
            <p:cNvPr id="683" name="Google Shape;683;p12"/>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84" name="Google Shape;684;p12"/>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85" name="Google Shape;685;p12"/>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grpSp>
      <p:sp>
        <p:nvSpPr>
          <p:cNvPr id="686" name="Google Shape;686;p12"/>
          <p:cNvSpPr/>
          <p:nvPr/>
        </p:nvSpPr>
        <p:spPr>
          <a:xfrm>
            <a:off x="4708237" y="588128"/>
            <a:ext cx="377232" cy="204888"/>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87" name="Google Shape;687;p12"/>
          <p:cNvSpPr/>
          <p:nvPr/>
        </p:nvSpPr>
        <p:spPr>
          <a:xfrm rot="-2218186">
            <a:off x="-38492" y="151543"/>
            <a:ext cx="236276" cy="230041"/>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88" name="Google Shape;688;p12"/>
          <p:cNvSpPr/>
          <p:nvPr/>
        </p:nvSpPr>
        <p:spPr>
          <a:xfrm rot="1464154">
            <a:off x="4569091" y="-94554"/>
            <a:ext cx="235935" cy="229710"/>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
        <p:nvSpPr>
          <p:cNvPr id="689" name="Google Shape;689;p12"/>
          <p:cNvSpPr/>
          <p:nvPr/>
        </p:nvSpPr>
        <p:spPr>
          <a:xfrm rot="-2221343">
            <a:off x="830946" y="3628653"/>
            <a:ext cx="206347" cy="200902"/>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Short Stack"/>
              <a:ea typeface="Short Stack"/>
              <a:cs typeface="Short Stack"/>
              <a:sym typeface="Short Stack"/>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AC1439-6BB1-4BC3-9083-932711B6CC3F}" type="datetimeFigureOut">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79E7E7D-F95C-49FA-9EF6-49B1A8DBAC09}" type="slidenum">
              <a:rPr lang="en-GB" smtClean="0"/>
              <a:t>‹#›</a:t>
            </a:fld>
            <a:endParaRPr lang="en-GB" dirty="0"/>
          </a:p>
        </p:txBody>
      </p:sp>
    </p:spTree>
    <p:extLst>
      <p:ext uri="{BB962C8B-B14F-4D97-AF65-F5344CB8AC3E}">
        <p14:creationId xmlns:p14="http://schemas.microsoft.com/office/powerpoint/2010/main" val="2250246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sz="1050"/>
          </a:p>
        </p:txBody>
      </p:sp>
      <p:sp useBgFill="1">
        <p:nvSpPr>
          <p:cNvPr id="10" name="Rectangle 9"/>
          <p:cNvSpPr/>
          <p:nvPr/>
        </p:nvSpPr>
        <p:spPr>
          <a:xfrm>
            <a:off x="980902" y="950797"/>
            <a:ext cx="7182197" cy="3230963"/>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5851" y="1058711"/>
            <a:ext cx="6972300" cy="302607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851910" y="950798"/>
            <a:ext cx="1440180"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3937635" y="950797"/>
            <a:ext cx="1268730" cy="461951"/>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221827" y="1683623"/>
            <a:ext cx="6700347" cy="1827924"/>
          </a:xfrm>
        </p:spPr>
        <p:txBody>
          <a:bodyPr tIns="45720" bIns="45720" rtlCol="0" anchor="ctr">
            <a:normAutofit/>
          </a:bodyPr>
          <a:lstStyle>
            <a:lvl1pPr algn="ctr">
              <a:lnSpc>
                <a:spcPct val="83000"/>
              </a:lnSpc>
              <a:defRPr lang="en-US" sz="5100" b="0" kern="1200" cap="all" spc="-75"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sp>
        <p:nvSpPr>
          <p:cNvPr id="3" name="Subtitle 2"/>
          <p:cNvSpPr>
            <a:spLocks noGrp="1"/>
          </p:cNvSpPr>
          <p:nvPr>
            <p:ph type="subTitle" idx="1"/>
          </p:nvPr>
        </p:nvSpPr>
        <p:spPr>
          <a:xfrm>
            <a:off x="1221826" y="3511547"/>
            <a:ext cx="6702635" cy="342901"/>
          </a:xfrm>
        </p:spPr>
        <p:txBody>
          <a:bodyPr rtlCol="0">
            <a:normAutofit/>
          </a:bodyPr>
          <a:lstStyle>
            <a:lvl1pPr marL="0" indent="0" algn="ctr">
              <a:spcBef>
                <a:spcPts val="0"/>
              </a:spcBef>
              <a:buNone/>
              <a:defRPr sz="1350" spc="60" baseline="0">
                <a:solidFill>
                  <a:schemeClr val="tx1">
                    <a:lumMod val="95000"/>
                    <a:lumOff val="5000"/>
                  </a:schemeClr>
                </a:solidFill>
              </a:defRPr>
            </a:lvl1pPr>
            <a:lvl2pPr marL="342900" indent="0" algn="ctr">
              <a:buNone/>
              <a:defRPr sz="1200"/>
            </a:lvl2pPr>
            <a:lvl3pPr marL="685800" indent="0" algn="ctr">
              <a:buNone/>
              <a:defRPr sz="12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US"/>
              <a:t>Click to edit Master subtitle style</a:t>
            </a:r>
            <a:endParaRPr lang="en-US" dirty="0"/>
          </a:p>
        </p:txBody>
      </p:sp>
      <p:sp>
        <p:nvSpPr>
          <p:cNvPr id="20" name="Date Placeholder 19"/>
          <p:cNvSpPr>
            <a:spLocks noGrp="1"/>
          </p:cNvSpPr>
          <p:nvPr>
            <p:ph type="dt" sz="half" idx="10"/>
          </p:nvPr>
        </p:nvSpPr>
        <p:spPr>
          <a:xfrm>
            <a:off x="3989070" y="1005942"/>
            <a:ext cx="1165860" cy="364160"/>
          </a:xfrm>
        </p:spPr>
        <p:txBody>
          <a:bodyPr rtlCol="0"/>
          <a:lstStyle>
            <a:lvl1pPr algn="ctr">
              <a:defRPr sz="975" spc="0" baseline="0">
                <a:solidFill>
                  <a:srgbClr val="FFFFFF"/>
                </a:solidFill>
                <a:latin typeface="+mn-lt"/>
              </a:defRPr>
            </a:lvl1pPr>
          </a:lstStyle>
          <a:p>
            <a:pPr rtl="0"/>
            <a:fld id="{C0840E64-78EA-480E-9DFC-F5D183737F14}" type="datetime1">
              <a:rPr lang="en-US" smtClean="0"/>
              <a:t>3/17/2026</a:t>
            </a:fld>
            <a:endParaRPr lang="en-US" dirty="0"/>
          </a:p>
        </p:txBody>
      </p:sp>
      <p:sp>
        <p:nvSpPr>
          <p:cNvPr id="21" name="Footer Placeholder 20"/>
          <p:cNvSpPr>
            <a:spLocks noGrp="1"/>
          </p:cNvSpPr>
          <p:nvPr>
            <p:ph type="ftr" sz="quarter" idx="11"/>
          </p:nvPr>
        </p:nvSpPr>
        <p:spPr>
          <a:xfrm>
            <a:off x="1221826" y="3883056"/>
            <a:ext cx="4297721" cy="171450"/>
          </a:xfrm>
        </p:spPr>
        <p:txBody>
          <a:bodyPr rtlCol="0"/>
          <a:lstStyle>
            <a:lvl1pPr algn="l">
              <a:defRPr>
                <a:solidFill>
                  <a:schemeClr val="tx1">
                    <a:lumMod val="85000"/>
                    <a:lumOff val="15000"/>
                  </a:schemeClr>
                </a:solidFill>
              </a:defRPr>
            </a:lvl1pPr>
          </a:lstStyle>
          <a:p>
            <a:pPr rtl="0"/>
            <a:endParaRPr lang="en-US" dirty="0"/>
          </a:p>
        </p:txBody>
      </p:sp>
      <p:sp>
        <p:nvSpPr>
          <p:cNvPr id="22" name="Slide Number Placeholder 21"/>
          <p:cNvSpPr>
            <a:spLocks noGrp="1"/>
          </p:cNvSpPr>
          <p:nvPr>
            <p:ph type="sldNum" sz="quarter" idx="12"/>
          </p:nvPr>
        </p:nvSpPr>
        <p:spPr>
          <a:xfrm>
            <a:off x="6455190" y="3883056"/>
            <a:ext cx="1466985" cy="17145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3872553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AF379E8-AC6C-43B9-9222-BDF0AF9336F0}" type="datetime1">
              <a:rPr lang="en-US" smtClean="0"/>
              <a:t>3/17/2026</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3130522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sz="1050"/>
          </a:p>
        </p:txBody>
      </p:sp>
      <p:sp useBgFill="1">
        <p:nvSpPr>
          <p:cNvPr id="23" name="Rectangle 22"/>
          <p:cNvSpPr/>
          <p:nvPr/>
        </p:nvSpPr>
        <p:spPr>
          <a:xfrm>
            <a:off x="980902" y="950797"/>
            <a:ext cx="7182197" cy="3230963"/>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5851" y="1058711"/>
            <a:ext cx="6972300" cy="302607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851910" y="950798"/>
            <a:ext cx="1440180"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221867" y="1706374"/>
            <a:ext cx="6700266" cy="1805171"/>
          </a:xfrm>
        </p:spPr>
        <p:txBody>
          <a:bodyPr rtlCol="0" anchor="ctr">
            <a:normAutofit/>
          </a:bodyPr>
          <a:lstStyle>
            <a:lvl1pPr algn="ctr">
              <a:lnSpc>
                <a:spcPct val="83000"/>
              </a:lnSpc>
              <a:defRPr lang="en-US" sz="5100" kern="1200" cap="all" spc="-75"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3937635" y="950797"/>
            <a:ext cx="1268730" cy="461951"/>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221867" y="3511547"/>
            <a:ext cx="6704838" cy="342900"/>
          </a:xfrm>
        </p:spPr>
        <p:txBody>
          <a:bodyPr rtlCol="0" anchor="t">
            <a:normAutofit/>
          </a:bodyPr>
          <a:lstStyle>
            <a:lvl1pPr marL="0" indent="0" algn="ctr">
              <a:buNone/>
              <a:tabLst>
                <a:tab pos="1975247" algn="l"/>
              </a:tabLst>
              <a:defRPr sz="1350">
                <a:solidFill>
                  <a:schemeClr val="tx1">
                    <a:lumMod val="95000"/>
                    <a:lumOff val="5000"/>
                  </a:schemeClr>
                </a:solidFill>
                <a:effectLst/>
              </a:defRPr>
            </a:lvl1pPr>
            <a:lvl2pPr marL="342900" indent="0">
              <a:buNone/>
              <a:defRPr sz="120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a:xfrm>
            <a:off x="3989070" y="1008377"/>
            <a:ext cx="1165860" cy="374086"/>
          </a:xfrm>
        </p:spPr>
        <p:txBody>
          <a:bodyPr rtlCol="0"/>
          <a:lstStyle>
            <a:lvl1pPr algn="ctr">
              <a:defRPr lang="en-US" sz="975" kern="1200" spc="0" baseline="0">
                <a:solidFill>
                  <a:srgbClr val="FFFFFF"/>
                </a:solidFill>
                <a:latin typeface="+mn-lt"/>
                <a:ea typeface="+mn-ea"/>
                <a:cs typeface="+mn-cs"/>
              </a:defRPr>
            </a:lvl1pPr>
          </a:lstStyle>
          <a:p>
            <a:pPr rtl="0"/>
            <a:fld id="{ED329652-6112-4F3D-B614-62B56A045E3D}" type="datetime1">
              <a:rPr lang="en-US" smtClean="0"/>
              <a:t>3/17/2026</a:t>
            </a:fld>
            <a:endParaRPr lang="en-US" dirty="0"/>
          </a:p>
        </p:txBody>
      </p:sp>
      <p:sp>
        <p:nvSpPr>
          <p:cNvPr id="5" name="Footer Placeholder 4"/>
          <p:cNvSpPr>
            <a:spLocks noGrp="1"/>
          </p:cNvSpPr>
          <p:nvPr>
            <p:ph type="ftr" sz="quarter" idx="11"/>
          </p:nvPr>
        </p:nvSpPr>
        <p:spPr>
          <a:xfrm>
            <a:off x="1221868" y="3883056"/>
            <a:ext cx="4245101" cy="171450"/>
          </a:xfrm>
        </p:spPr>
        <p:txBody>
          <a:bodyPr rtlCol="0"/>
          <a:lstStyle>
            <a:lvl1pPr algn="l">
              <a:defRPr>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12"/>
          </p:nvPr>
        </p:nvSpPr>
        <p:spPr>
          <a:xfrm>
            <a:off x="6453379" y="3883056"/>
            <a:ext cx="1468754" cy="17145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9234257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800100" y="1577340"/>
            <a:ext cx="3497580" cy="2811780"/>
          </a:xfrm>
        </p:spPr>
        <p:txBody>
          <a:bodyPr rtlCol="0"/>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4846320" y="1577340"/>
            <a:ext cx="3497580" cy="2811780"/>
          </a:xfrm>
        </p:spPr>
        <p:txBody>
          <a:bodyPr rtlCol="0"/>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Date Placeholder 4"/>
          <p:cNvSpPr>
            <a:spLocks noGrp="1"/>
          </p:cNvSpPr>
          <p:nvPr>
            <p:ph type="dt" sz="half" idx="10"/>
          </p:nvPr>
        </p:nvSpPr>
        <p:spPr/>
        <p:txBody>
          <a:bodyPr rtlCol="0"/>
          <a:lstStyle/>
          <a:p>
            <a:pPr rtl="0"/>
            <a:fld id="{3064E64D-1B50-4EC0-83A1-DE58B45AB49E}" type="datetime1">
              <a:rPr lang="en-US" smtClean="0"/>
              <a:t>3/17/2026</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1344638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802386" y="1555751"/>
            <a:ext cx="3497580" cy="480060"/>
          </a:xfrm>
        </p:spPr>
        <p:txBody>
          <a:bodyPr rtlCol="0" anchor="ctr">
            <a:normAutofit/>
          </a:bodyPr>
          <a:lstStyle>
            <a:lvl1pPr marL="0" indent="0" algn="l">
              <a:spcBef>
                <a:spcPts val="0"/>
              </a:spcBef>
              <a:buNone/>
              <a:defRPr sz="1425" b="1" i="0">
                <a:solidFill>
                  <a:schemeClr val="tx1"/>
                </a:solidFill>
                <a:latin typeface="+mn-lt"/>
              </a:defRPr>
            </a:lvl1pPr>
            <a:lvl2pPr marL="342900" indent="0">
              <a:buNone/>
              <a:defRPr sz="135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US"/>
              <a:t>Click to edit Master text styles</a:t>
            </a:r>
          </a:p>
        </p:txBody>
      </p:sp>
      <p:sp>
        <p:nvSpPr>
          <p:cNvPr id="4" name="Content Placeholder 3"/>
          <p:cNvSpPr>
            <a:spLocks noGrp="1"/>
          </p:cNvSpPr>
          <p:nvPr>
            <p:ph sz="half" idx="2"/>
          </p:nvPr>
        </p:nvSpPr>
        <p:spPr>
          <a:xfrm>
            <a:off x="802386" y="2094354"/>
            <a:ext cx="3497580" cy="2372869"/>
          </a:xfrm>
        </p:spPr>
        <p:txBody>
          <a:bodyPr rtlCol="0"/>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p:cNvSpPr>
            <a:spLocks noGrp="1"/>
          </p:cNvSpPr>
          <p:nvPr>
            <p:ph type="body" sz="quarter" idx="3"/>
          </p:nvPr>
        </p:nvSpPr>
        <p:spPr>
          <a:xfrm>
            <a:off x="4844034" y="1555751"/>
            <a:ext cx="3497580" cy="480060"/>
          </a:xfrm>
        </p:spPr>
        <p:txBody>
          <a:bodyPr rtlCol="0" anchor="ctr">
            <a:normAutofit/>
          </a:bodyPr>
          <a:lstStyle>
            <a:lvl1pPr marL="0" indent="0" algn="l">
              <a:spcBef>
                <a:spcPts val="0"/>
              </a:spcBef>
              <a:buNone/>
              <a:defRPr sz="1425" b="1">
                <a:solidFill>
                  <a:schemeClr val="tx1"/>
                </a:solidFill>
              </a:defRPr>
            </a:lvl1pPr>
            <a:lvl2pPr marL="342900" indent="0">
              <a:buNone/>
              <a:defRPr sz="135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US"/>
              <a:t>Click to edit Master text styles</a:t>
            </a:r>
          </a:p>
        </p:txBody>
      </p:sp>
      <p:sp>
        <p:nvSpPr>
          <p:cNvPr id="6" name="Content Placeholder 5"/>
          <p:cNvSpPr>
            <a:spLocks noGrp="1"/>
          </p:cNvSpPr>
          <p:nvPr>
            <p:ph sz="quarter" idx="4"/>
          </p:nvPr>
        </p:nvSpPr>
        <p:spPr>
          <a:xfrm>
            <a:off x="4844034" y="2094354"/>
            <a:ext cx="3497580" cy="2373382"/>
          </a:xfrm>
        </p:spPr>
        <p:txBody>
          <a:bodyPr rtlCol="0"/>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p:cNvSpPr>
            <a:spLocks noGrp="1"/>
          </p:cNvSpPr>
          <p:nvPr>
            <p:ph type="dt" sz="half" idx="10"/>
          </p:nvPr>
        </p:nvSpPr>
        <p:spPr/>
        <p:txBody>
          <a:bodyPr rtlCol="0"/>
          <a:lstStyle/>
          <a:p>
            <a:pPr rtl="0"/>
            <a:fld id="{8761A824-A4A3-4BDD-B7F1-293A0EC1EA54}" type="datetime1">
              <a:rPr lang="en-US" smtClean="0"/>
              <a:t>3/17/2026</a:t>
            </a:fld>
            <a:endParaRPr lang="en-US"/>
          </a:p>
        </p:txBody>
      </p:sp>
      <p:sp>
        <p:nvSpPr>
          <p:cNvPr id="8" name="Footer Placeholder 7"/>
          <p:cNvSpPr>
            <a:spLocks noGrp="1"/>
          </p:cNvSpPr>
          <p:nvPr>
            <p:ph type="ftr" sz="quarter" idx="11"/>
          </p:nvPr>
        </p:nvSpPr>
        <p:spPr/>
        <p:txBody>
          <a:bodyPr rtlCol="0"/>
          <a:lstStyle/>
          <a:p>
            <a:pPr rtl="0"/>
            <a:endParaRPr lang="en-US"/>
          </a:p>
        </p:txBody>
      </p:sp>
      <p:sp>
        <p:nvSpPr>
          <p:cNvPr id="9" name="Slide Number Placeholder 8"/>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38335949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Date Placeholder 2"/>
          <p:cNvSpPr>
            <a:spLocks noGrp="1"/>
          </p:cNvSpPr>
          <p:nvPr>
            <p:ph type="dt" sz="half" idx="10"/>
          </p:nvPr>
        </p:nvSpPr>
        <p:spPr/>
        <p:txBody>
          <a:bodyPr rtlCol="0"/>
          <a:lstStyle/>
          <a:p>
            <a:pPr rtl="0"/>
            <a:fld id="{D81B1D06-1BCF-4BCB-9319-09267D16BB9F}" type="datetime1">
              <a:rPr lang="en-US" smtClean="0"/>
              <a:t>3/17/2026</a:t>
            </a:fld>
            <a:endParaRPr lang="en-US"/>
          </a:p>
        </p:txBody>
      </p:sp>
      <p:sp>
        <p:nvSpPr>
          <p:cNvPr id="4" name="Footer Placeholder 3"/>
          <p:cNvSpPr>
            <a:spLocks noGrp="1"/>
          </p:cNvSpPr>
          <p:nvPr>
            <p:ph type="ftr" sz="quarter" idx="11"/>
          </p:nvPr>
        </p:nvSpPr>
        <p:spPr/>
        <p:txBody>
          <a:bodyPr rtlCol="0"/>
          <a:lstStyle/>
          <a:p>
            <a:pPr rtl="0"/>
            <a:endParaRPr lang="en-US"/>
          </a:p>
        </p:txBody>
      </p:sp>
      <p:sp>
        <p:nvSpPr>
          <p:cNvPr id="5" name="Slide Number Placeholder 4"/>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35190242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5361324-1C8A-40EA-A8C7-BACD05350B74}" type="datetime1">
              <a:rPr lang="en-US" smtClean="0"/>
              <a:t>3/17/2026</a:t>
            </a:fld>
            <a:endParaRPr lang="en-US"/>
          </a:p>
        </p:txBody>
      </p:sp>
      <p:sp>
        <p:nvSpPr>
          <p:cNvPr id="3" name="Footer Placeholder 2"/>
          <p:cNvSpPr>
            <a:spLocks noGrp="1"/>
          </p:cNvSpPr>
          <p:nvPr>
            <p:ph type="ftr" sz="quarter" idx="11"/>
          </p:nvPr>
        </p:nvSpPr>
        <p:spPr/>
        <p:txBody>
          <a:bodyPr rtlCol="0"/>
          <a:lstStyle/>
          <a:p>
            <a:pPr rtl="0"/>
            <a:endParaRPr lang="en-US"/>
          </a:p>
        </p:txBody>
      </p:sp>
      <p:sp>
        <p:nvSpPr>
          <p:cNvPr id="4" name="Slide Number Placeholder 3"/>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6299414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6089903" y="178308"/>
            <a:ext cx="2869947" cy="47868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6190995" y="281178"/>
            <a:ext cx="2667762" cy="4581144"/>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343651" y="455544"/>
            <a:ext cx="2371472" cy="1234440"/>
          </a:xfrm>
        </p:spPr>
        <p:txBody>
          <a:bodyPr rtlCol="0" anchor="b">
            <a:normAutofit/>
          </a:bodyPr>
          <a:lstStyle>
            <a:lvl1pPr algn="l" defTabSz="685800" rtl="0" eaLnBrk="1" latinLnBrk="0" hangingPunct="1">
              <a:lnSpc>
                <a:spcPct val="100000"/>
              </a:lnSpc>
              <a:spcBef>
                <a:spcPct val="0"/>
              </a:spcBef>
              <a:buNone/>
              <a:defRPr lang="en-US" sz="2400" b="0" kern="1200" cap="none" spc="0" baseline="0" dirty="0">
                <a:solidFill>
                  <a:schemeClr val="tx1"/>
                </a:solidFill>
                <a:effectLst/>
                <a:latin typeface="+mj-lt"/>
                <a:ea typeface="+mn-ea"/>
                <a:cs typeface="+mn-cs"/>
              </a:defRPr>
            </a:lvl1pPr>
          </a:lstStyle>
          <a:p>
            <a:pPr rtl="0"/>
            <a:r>
              <a:rPr lang="en-US"/>
              <a:t>Click to edit Master title style</a:t>
            </a:r>
            <a:endParaRPr lang="en-US" dirty="0"/>
          </a:p>
        </p:txBody>
      </p:sp>
      <p:sp>
        <p:nvSpPr>
          <p:cNvPr id="3" name="Content Placeholder 2"/>
          <p:cNvSpPr>
            <a:spLocks noGrp="1"/>
          </p:cNvSpPr>
          <p:nvPr>
            <p:ph idx="1"/>
          </p:nvPr>
        </p:nvSpPr>
        <p:spPr>
          <a:xfrm>
            <a:off x="514350" y="457200"/>
            <a:ext cx="5143500" cy="4000500"/>
          </a:xfrm>
        </p:spPr>
        <p:txBody>
          <a:bodyPr rtlCol="0"/>
          <a:lstStyle>
            <a:lvl1pPr>
              <a:defRPr sz="1425"/>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6343651" y="1752600"/>
            <a:ext cx="2371472" cy="2705100"/>
          </a:xfrm>
        </p:spPr>
        <p:txBody>
          <a:bodyPr rtlCol="0">
            <a:normAutofit/>
          </a:bodyPr>
          <a:lstStyle>
            <a:lvl1pPr marL="0" indent="0">
              <a:lnSpc>
                <a:spcPct val="110000"/>
              </a:lnSpc>
              <a:spcBef>
                <a:spcPts val="600"/>
              </a:spcBef>
              <a:buNone/>
              <a:defRPr sz="1350">
                <a:solidFill>
                  <a:schemeClr val="tx1"/>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rtl="0"/>
            <a:r>
              <a:rPr lang="en-US"/>
              <a:t>Click to edit Master text styles</a:t>
            </a:r>
          </a:p>
        </p:txBody>
      </p:sp>
      <p:sp>
        <p:nvSpPr>
          <p:cNvPr id="8" name="Date Placeholder 7"/>
          <p:cNvSpPr>
            <a:spLocks noGrp="1"/>
          </p:cNvSpPr>
          <p:nvPr>
            <p:ph type="dt" sz="half" idx="10"/>
          </p:nvPr>
        </p:nvSpPr>
        <p:spPr>
          <a:xfrm>
            <a:off x="4191000" y="4526280"/>
            <a:ext cx="1466850" cy="274320"/>
          </a:xfrm>
        </p:spPr>
        <p:txBody>
          <a:bodyPr rtlCol="0"/>
          <a:lstStyle>
            <a:lvl1pPr>
              <a:defRPr>
                <a:solidFill>
                  <a:schemeClr val="tx1">
                    <a:lumMod val="85000"/>
                    <a:lumOff val="15000"/>
                  </a:schemeClr>
                </a:solidFill>
              </a:defRPr>
            </a:lvl1pPr>
          </a:lstStyle>
          <a:p>
            <a:pPr rtl="0"/>
            <a:fld id="{5BA78C1D-B8C9-43D1-BED3-AB201E145563}" type="datetime1">
              <a:rPr lang="en-US" smtClean="0"/>
              <a:t>3/17/2026</a:t>
            </a:fld>
            <a:endParaRPr lang="en-US"/>
          </a:p>
        </p:txBody>
      </p:sp>
      <p:sp>
        <p:nvSpPr>
          <p:cNvPr id="9" name="Footer Placeholder 8"/>
          <p:cNvSpPr>
            <a:spLocks noGrp="1"/>
          </p:cNvSpPr>
          <p:nvPr>
            <p:ph type="ftr" sz="quarter" idx="11"/>
          </p:nvPr>
        </p:nvSpPr>
        <p:spPr>
          <a:xfrm>
            <a:off x="514351" y="4526280"/>
            <a:ext cx="3438525" cy="274320"/>
          </a:xfrm>
        </p:spPr>
        <p:txBody>
          <a:bodyPr rtlCol="0"/>
          <a:lstStyle>
            <a:lvl1pPr algn="l">
              <a:defRPr/>
            </a:lvl1pPr>
          </a:lstStyle>
          <a:p>
            <a:pPr rtl="0"/>
            <a:endParaRPr lang="en-US"/>
          </a:p>
        </p:txBody>
      </p:sp>
      <p:sp>
        <p:nvSpPr>
          <p:cNvPr id="11" name="Slide Number Placeholder 10"/>
          <p:cNvSpPr>
            <a:spLocks noGrp="1"/>
          </p:cNvSpPr>
          <p:nvPr>
            <p:ph type="sldNum" sz="quarter" idx="12"/>
          </p:nvPr>
        </p:nvSpPr>
        <p:spPr>
          <a:xfrm>
            <a:off x="7797547" y="4526280"/>
            <a:ext cx="917576" cy="27432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829361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6089903" y="178308"/>
            <a:ext cx="2869947" cy="47868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71450" y="178308"/>
            <a:ext cx="5772151" cy="4786884"/>
          </a:xfrm>
          <a:solidFill>
            <a:schemeClr val="accent1">
              <a:lumMod val="60000"/>
              <a:lumOff val="40000"/>
            </a:schemeClr>
          </a:solidFill>
          <a:ln>
            <a:noFill/>
          </a:ln>
        </p:spPr>
        <p:txBody>
          <a:bodyPr rtlCol="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en-US"/>
              <a:t>Click icon to add picture</a:t>
            </a:r>
            <a:endParaRPr lang="en-US" dirty="0"/>
          </a:p>
        </p:txBody>
      </p:sp>
      <p:sp>
        <p:nvSpPr>
          <p:cNvPr id="5" name="Date Placeholder 4"/>
          <p:cNvSpPr>
            <a:spLocks noGrp="1"/>
          </p:cNvSpPr>
          <p:nvPr>
            <p:ph type="dt" sz="half" idx="10"/>
          </p:nvPr>
        </p:nvSpPr>
        <p:spPr>
          <a:xfrm>
            <a:off x="4246753" y="4526280"/>
            <a:ext cx="1553972" cy="27432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BFA2D3EE-FBE6-4434-A13B-BD4C1C612D44}" type="datetime1">
              <a:rPr lang="en-US" smtClean="0"/>
              <a:t>3/17/2026</a:t>
            </a:fld>
            <a:endParaRPr lang="en-US" dirty="0"/>
          </a:p>
        </p:txBody>
      </p:sp>
      <p:sp>
        <p:nvSpPr>
          <p:cNvPr id="6" name="Footer Placeholder 5"/>
          <p:cNvSpPr>
            <a:spLocks noGrp="1"/>
          </p:cNvSpPr>
          <p:nvPr>
            <p:ph type="ftr" sz="quarter" idx="11"/>
          </p:nvPr>
        </p:nvSpPr>
        <p:spPr>
          <a:xfrm>
            <a:off x="459486" y="4526280"/>
            <a:ext cx="3441002" cy="274320"/>
          </a:xfrm>
        </p:spPr>
        <p:txBody>
          <a:bodyPr rtlCol="0"/>
          <a:lstStyle>
            <a:lvl1pPr marL="0" algn="r" defTabSz="685800" rtl="0" eaLnBrk="1" latinLnBrk="0" hangingPunct="1">
              <a:defRPr lang="en-US" sz="75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US" dirty="0"/>
          </a:p>
        </p:txBody>
      </p:sp>
      <p:sp>
        <p:nvSpPr>
          <p:cNvPr id="7" name="Slide Number Placeholder 6"/>
          <p:cNvSpPr>
            <a:spLocks noGrp="1"/>
          </p:cNvSpPr>
          <p:nvPr>
            <p:ph type="sldNum" sz="quarter" idx="12"/>
          </p:nvPr>
        </p:nvSpPr>
        <p:spPr>
          <a:xfrm>
            <a:off x="7797546" y="4526280"/>
            <a:ext cx="918972" cy="274320"/>
          </a:xfrm>
        </p:spPr>
        <p:txBody>
          <a:bodyPr rtlCol="0"/>
          <a:lstStyle/>
          <a:p>
            <a:pPr rtl="0"/>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6190995" y="281178"/>
            <a:ext cx="2667762" cy="4581144"/>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357937" y="452628"/>
            <a:ext cx="2358581" cy="1234440"/>
          </a:xfrm>
        </p:spPr>
        <p:txBody>
          <a:bodyPr rtlCol="0" anchor="b">
            <a:noAutofit/>
          </a:bodyPr>
          <a:lstStyle>
            <a:lvl1pPr algn="l">
              <a:lnSpc>
                <a:spcPct val="100000"/>
              </a:lnSpc>
              <a:defRPr sz="2400" b="0">
                <a:solidFill>
                  <a:schemeClr val="tx1"/>
                </a:solidFill>
                <a:latin typeface="+mj-lt"/>
              </a:defRPr>
            </a:lvl1pPr>
          </a:lstStyle>
          <a:p>
            <a:pPr rtl="0"/>
            <a:r>
              <a:rPr lang="en-US"/>
              <a:t>Click to edit Master title style</a:t>
            </a:r>
            <a:endParaRPr lang="en-US" dirty="0"/>
          </a:p>
        </p:txBody>
      </p:sp>
      <p:sp>
        <p:nvSpPr>
          <p:cNvPr id="4" name="Text Placeholder 3"/>
          <p:cNvSpPr>
            <a:spLocks noGrp="1"/>
          </p:cNvSpPr>
          <p:nvPr>
            <p:ph type="body" sz="half" idx="2"/>
          </p:nvPr>
        </p:nvSpPr>
        <p:spPr>
          <a:xfrm>
            <a:off x="6357937" y="1789938"/>
            <a:ext cx="2358581" cy="2633472"/>
          </a:xfrm>
        </p:spPr>
        <p:txBody>
          <a:bodyPr rtlCol="0">
            <a:normAutofit/>
          </a:bodyPr>
          <a:lstStyle>
            <a:lvl1pPr marL="0" indent="0" algn="l">
              <a:lnSpc>
                <a:spcPct val="110000"/>
              </a:lnSpc>
              <a:spcBef>
                <a:spcPts val="600"/>
              </a:spcBef>
              <a:buNone/>
              <a:defRPr sz="1350">
                <a:solidFill>
                  <a:schemeClr val="tx1"/>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rtl="0"/>
            <a:r>
              <a:rPr lang="en-US"/>
              <a:t>Click to edit Master text styles</a:t>
            </a:r>
          </a:p>
        </p:txBody>
      </p:sp>
    </p:spTree>
    <p:extLst>
      <p:ext uri="{BB962C8B-B14F-4D97-AF65-F5344CB8AC3E}">
        <p14:creationId xmlns:p14="http://schemas.microsoft.com/office/powerpoint/2010/main" val="42628591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B56802B-70FA-41EA-BEAA-8B64D5BF1424}" type="datetime1">
              <a:rPr lang="en-US" smtClean="0"/>
              <a:t>3/17/2026</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0575597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571500"/>
            <a:ext cx="1771650" cy="3943350"/>
          </a:xfrm>
        </p:spPr>
        <p:txBody>
          <a:bodyPr vert="eaVert" rtlCol="0"/>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628650" y="571500"/>
            <a:ext cx="6057900" cy="394335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F512D428-74E3-499E-9255-6C7C463A82F6}" type="datetime1">
              <a:rPr lang="en-US" smtClean="0"/>
              <a:t>3/17/2026</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3894510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theme" Target="../theme/theme2.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2"/>
        </a:solidFill>
        <a:effectLst/>
      </p:bgPr>
    </p:bg>
    <p:spTree>
      <p:nvGrpSpPr>
        <p:cNvPr id="1" name="Shape 5"/>
        <p:cNvGrpSpPr/>
        <p:nvPr/>
      </p:nvGrpSpPr>
      <p:grpSpPr>
        <a:xfrm>
          <a:off x="0" y="0"/>
          <a:ext cx="0" cy="0"/>
          <a:chOff x="0" y="0"/>
          <a:chExt cx="0" cy="0"/>
        </a:xfrm>
      </p:grpSpPr>
      <p:grpSp>
        <p:nvGrpSpPr>
          <p:cNvPr id="6" name="Google Shape;6;p1"/>
          <p:cNvGrpSpPr/>
          <p:nvPr/>
        </p:nvGrpSpPr>
        <p:grpSpPr>
          <a:xfrm>
            <a:off x="0" y="0"/>
            <a:ext cx="9144000" cy="5143500"/>
            <a:chOff x="0" y="0"/>
            <a:chExt cx="9144000" cy="5143500"/>
          </a:xfrm>
        </p:grpSpPr>
        <p:pic>
          <p:nvPicPr>
            <p:cNvPr id="7" name="Google Shape;7;p1"/>
            <p:cNvPicPr preferRelativeResize="0"/>
            <p:nvPr/>
          </p:nvPicPr>
          <p:blipFill rotWithShape="1">
            <a:blip r:embed="rId9">
              <a:alphaModFix/>
            </a:blip>
            <a:srcRect/>
            <a:stretch/>
          </p:blipFill>
          <p:spPr>
            <a:xfrm>
              <a:off x="0" y="0"/>
              <a:ext cx="9144000" cy="5143500"/>
            </a:xfrm>
            <a:prstGeom prst="rect">
              <a:avLst/>
            </a:prstGeom>
            <a:noFill/>
            <a:ln>
              <a:noFill/>
            </a:ln>
          </p:spPr>
        </p:pic>
        <p:grpSp>
          <p:nvGrpSpPr>
            <p:cNvPr id="8" name="Google Shape;8;p1"/>
            <p:cNvGrpSpPr/>
            <p:nvPr/>
          </p:nvGrpSpPr>
          <p:grpSpPr>
            <a:xfrm>
              <a:off x="0" y="566400"/>
              <a:ext cx="9144000" cy="4015149"/>
              <a:chOff x="0" y="566400"/>
              <a:chExt cx="9144000" cy="4015149"/>
            </a:xfrm>
          </p:grpSpPr>
          <p:sp>
            <p:nvSpPr>
              <p:cNvPr id="9" name="Google Shape;9;p1"/>
              <p:cNvSpPr/>
              <p:nvPr/>
            </p:nvSpPr>
            <p:spPr>
              <a:xfrm>
                <a:off x="0" y="566400"/>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 name="Google Shape;10;p1"/>
              <p:cNvSpPr/>
              <p:nvPr/>
            </p:nvSpPr>
            <p:spPr>
              <a:xfrm>
                <a:off x="0" y="1138664"/>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 name="Google Shape;11;p1"/>
              <p:cNvSpPr/>
              <p:nvPr/>
            </p:nvSpPr>
            <p:spPr>
              <a:xfrm>
                <a:off x="0" y="2283193"/>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 name="Google Shape;12;p1"/>
              <p:cNvSpPr/>
              <p:nvPr/>
            </p:nvSpPr>
            <p:spPr>
              <a:xfrm>
                <a:off x="0" y="2855457"/>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 name="Google Shape;13;p1"/>
              <p:cNvSpPr/>
              <p:nvPr/>
            </p:nvSpPr>
            <p:spPr>
              <a:xfrm>
                <a:off x="0" y="3427721"/>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 name="Google Shape;14;p1"/>
              <p:cNvSpPr/>
              <p:nvPr/>
            </p:nvSpPr>
            <p:spPr>
              <a:xfrm>
                <a:off x="0" y="3999985"/>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 name="Google Shape;15;p1"/>
              <p:cNvSpPr/>
              <p:nvPr/>
            </p:nvSpPr>
            <p:spPr>
              <a:xfrm>
                <a:off x="0" y="4572249"/>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 name="Google Shape;16;p1"/>
              <p:cNvSpPr/>
              <p:nvPr/>
            </p:nvSpPr>
            <p:spPr>
              <a:xfrm>
                <a:off x="0" y="1710928"/>
                <a:ext cx="9144000" cy="9300"/>
              </a:xfrm>
              <a:prstGeom prst="rect">
                <a:avLst/>
              </a:prstGeom>
              <a:solidFill>
                <a:srgbClr val="30485C">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sp>
        <p:nvSpPr>
          <p:cNvPr id="17" name="Google Shape;17;p1"/>
          <p:cNvSpPr txBox="1">
            <a:spLocks noGrp="1"/>
          </p:cNvSpPr>
          <p:nvPr>
            <p:ph type="title"/>
          </p:nvPr>
        </p:nvSpPr>
        <p:spPr>
          <a:xfrm>
            <a:off x="1028375" y="662026"/>
            <a:ext cx="7087200" cy="550200"/>
          </a:xfrm>
          <a:prstGeom prst="rect">
            <a:avLst/>
          </a:prstGeom>
          <a:noFill/>
          <a:ln>
            <a:noFill/>
          </a:ln>
        </p:spPr>
        <p:txBody>
          <a:bodyPr spcFirstLastPara="1" wrap="square" lIns="0" tIns="0" rIns="0" bIns="0" anchor="b" anchorCtr="0">
            <a:noAutofit/>
          </a:bodyPr>
          <a:lstStyle>
            <a:lvl1pPr lvl="0"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1pPr>
            <a:lvl2pPr lvl="1"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2pPr>
            <a:lvl3pPr lvl="2"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3pPr>
            <a:lvl4pPr lvl="3"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4pPr>
            <a:lvl5pPr lvl="4"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5pPr>
            <a:lvl6pPr lvl="5"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6pPr>
            <a:lvl7pPr lvl="6"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7pPr>
            <a:lvl8pPr lvl="7"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8pPr>
            <a:lvl9pPr lvl="8" algn="ctr" rtl="0">
              <a:lnSpc>
                <a:spcPct val="90000"/>
              </a:lnSpc>
              <a:spcBef>
                <a:spcPts val="0"/>
              </a:spcBef>
              <a:spcAft>
                <a:spcPts val="0"/>
              </a:spcAft>
              <a:buClr>
                <a:schemeClr val="dk1"/>
              </a:buClr>
              <a:buSzPts val="3000"/>
              <a:buFont typeface="Amatic SC"/>
              <a:buNone/>
              <a:defRPr sz="3000" b="1">
                <a:solidFill>
                  <a:schemeClr val="dk1"/>
                </a:solidFill>
                <a:latin typeface="Amatic SC"/>
                <a:ea typeface="Amatic SC"/>
                <a:cs typeface="Amatic SC"/>
                <a:sym typeface="Amatic SC"/>
              </a:defRPr>
            </a:lvl9pPr>
          </a:lstStyle>
          <a:p>
            <a:endParaRPr/>
          </a:p>
        </p:txBody>
      </p:sp>
      <p:sp>
        <p:nvSpPr>
          <p:cNvPr id="18" name="Google Shape;18;p1"/>
          <p:cNvSpPr txBox="1">
            <a:spLocks noGrp="1"/>
          </p:cNvSpPr>
          <p:nvPr>
            <p:ph type="sldNum" idx="12"/>
          </p:nvPr>
        </p:nvSpPr>
        <p:spPr>
          <a:xfrm>
            <a:off x="4297625" y="4749850"/>
            <a:ext cx="548700" cy="276900"/>
          </a:xfrm>
          <a:prstGeom prst="rect">
            <a:avLst/>
          </a:prstGeom>
          <a:noFill/>
          <a:ln>
            <a:noFill/>
          </a:ln>
        </p:spPr>
        <p:txBody>
          <a:bodyPr spcFirstLastPara="1" wrap="square" lIns="0" tIns="0" rIns="0" bIns="0" anchor="ctr" anchorCtr="0">
            <a:noAutofit/>
          </a:bodyPr>
          <a:lstStyle>
            <a:lvl1pPr lvl="0" algn="ctr" rtl="0">
              <a:buNone/>
              <a:defRPr sz="1000">
                <a:solidFill>
                  <a:schemeClr val="dk2"/>
                </a:solidFill>
                <a:latin typeface="Quicksand"/>
                <a:ea typeface="Quicksand"/>
                <a:cs typeface="Quicksand"/>
                <a:sym typeface="Quicksand"/>
              </a:defRPr>
            </a:lvl1pPr>
            <a:lvl2pPr lvl="1" algn="ctr" rtl="0">
              <a:buNone/>
              <a:defRPr sz="1000">
                <a:solidFill>
                  <a:schemeClr val="dk2"/>
                </a:solidFill>
                <a:latin typeface="Quicksand"/>
                <a:ea typeface="Quicksand"/>
                <a:cs typeface="Quicksand"/>
                <a:sym typeface="Quicksand"/>
              </a:defRPr>
            </a:lvl2pPr>
            <a:lvl3pPr lvl="2" algn="ctr" rtl="0">
              <a:buNone/>
              <a:defRPr sz="1000">
                <a:solidFill>
                  <a:schemeClr val="dk2"/>
                </a:solidFill>
                <a:latin typeface="Quicksand"/>
                <a:ea typeface="Quicksand"/>
                <a:cs typeface="Quicksand"/>
                <a:sym typeface="Quicksand"/>
              </a:defRPr>
            </a:lvl3pPr>
            <a:lvl4pPr lvl="3" algn="ctr" rtl="0">
              <a:buNone/>
              <a:defRPr sz="1000">
                <a:solidFill>
                  <a:schemeClr val="dk2"/>
                </a:solidFill>
                <a:latin typeface="Quicksand"/>
                <a:ea typeface="Quicksand"/>
                <a:cs typeface="Quicksand"/>
                <a:sym typeface="Quicksand"/>
              </a:defRPr>
            </a:lvl4pPr>
            <a:lvl5pPr lvl="4" algn="ctr" rtl="0">
              <a:buNone/>
              <a:defRPr sz="1000">
                <a:solidFill>
                  <a:schemeClr val="dk2"/>
                </a:solidFill>
                <a:latin typeface="Quicksand"/>
                <a:ea typeface="Quicksand"/>
                <a:cs typeface="Quicksand"/>
                <a:sym typeface="Quicksand"/>
              </a:defRPr>
            </a:lvl5pPr>
            <a:lvl6pPr lvl="5" algn="ctr" rtl="0">
              <a:buNone/>
              <a:defRPr sz="1000">
                <a:solidFill>
                  <a:schemeClr val="dk2"/>
                </a:solidFill>
                <a:latin typeface="Quicksand"/>
                <a:ea typeface="Quicksand"/>
                <a:cs typeface="Quicksand"/>
                <a:sym typeface="Quicksand"/>
              </a:defRPr>
            </a:lvl6pPr>
            <a:lvl7pPr lvl="6" algn="ctr" rtl="0">
              <a:buNone/>
              <a:defRPr sz="1000">
                <a:solidFill>
                  <a:schemeClr val="dk2"/>
                </a:solidFill>
                <a:latin typeface="Quicksand"/>
                <a:ea typeface="Quicksand"/>
                <a:cs typeface="Quicksand"/>
                <a:sym typeface="Quicksand"/>
              </a:defRPr>
            </a:lvl7pPr>
            <a:lvl8pPr lvl="7" algn="ctr" rtl="0">
              <a:buNone/>
              <a:defRPr sz="1000">
                <a:solidFill>
                  <a:schemeClr val="dk2"/>
                </a:solidFill>
                <a:latin typeface="Quicksand"/>
                <a:ea typeface="Quicksand"/>
                <a:cs typeface="Quicksand"/>
                <a:sym typeface="Quicksand"/>
              </a:defRPr>
            </a:lvl8pPr>
            <a:lvl9pPr lvl="8" algn="ctr" rtl="0">
              <a:buNone/>
              <a:defRPr sz="1000">
                <a:solidFill>
                  <a:schemeClr val="dk2"/>
                </a:solidFill>
                <a:latin typeface="Quicksand"/>
                <a:ea typeface="Quicksand"/>
                <a:cs typeface="Quicksand"/>
                <a:sym typeface="Quicksand"/>
              </a:defRPr>
            </a:lvl9pPr>
          </a:lstStyle>
          <a:p>
            <a:pPr marL="0" lvl="0" indent="0" algn="ctr" rtl="0">
              <a:spcBef>
                <a:spcPts val="0"/>
              </a:spcBef>
              <a:spcAft>
                <a:spcPts val="0"/>
              </a:spcAft>
              <a:buNone/>
            </a:pPr>
            <a:fld id="{00000000-1234-1234-1234-123412341234}" type="slidenum">
              <a:rPr lang="en"/>
              <a:t>‹#›</a:t>
            </a:fld>
            <a:endParaRPr dirty="0"/>
          </a:p>
        </p:txBody>
      </p:sp>
      <p:sp>
        <p:nvSpPr>
          <p:cNvPr id="19" name="Google Shape;19;p1"/>
          <p:cNvSpPr txBox="1">
            <a:spLocks noGrp="1"/>
          </p:cNvSpPr>
          <p:nvPr>
            <p:ph type="body" idx="1"/>
          </p:nvPr>
        </p:nvSpPr>
        <p:spPr>
          <a:xfrm>
            <a:off x="1028375" y="1327952"/>
            <a:ext cx="7087200" cy="2683200"/>
          </a:xfrm>
          <a:prstGeom prst="rect">
            <a:avLst/>
          </a:prstGeom>
          <a:noFill/>
          <a:ln>
            <a:noFill/>
          </a:ln>
        </p:spPr>
        <p:txBody>
          <a:bodyPr spcFirstLastPara="1" wrap="square" lIns="0" tIns="0" rIns="0" bIns="0" anchor="t" anchorCtr="0">
            <a:noAutofit/>
          </a:bodyPr>
          <a:lstStyle>
            <a:lvl1pPr marL="457200" lvl="0" indent="-342900" rtl="0">
              <a:lnSpc>
                <a:spcPct val="115000"/>
              </a:lnSpc>
              <a:spcBef>
                <a:spcPts val="600"/>
              </a:spcBef>
              <a:spcAft>
                <a:spcPts val="0"/>
              </a:spcAft>
              <a:buClr>
                <a:schemeClr val="dk2"/>
              </a:buClr>
              <a:buSzPts val="1800"/>
              <a:buFont typeface="Quicksand"/>
              <a:buChar char="✘"/>
              <a:defRPr sz="2400">
                <a:solidFill>
                  <a:schemeClr val="dk1"/>
                </a:solidFill>
                <a:latin typeface="Quicksand"/>
                <a:ea typeface="Quicksand"/>
                <a:cs typeface="Quicksand"/>
                <a:sym typeface="Quicksand"/>
              </a:defRPr>
            </a:lvl1pPr>
            <a:lvl2pPr marL="914400" lvl="1" indent="-342900" rtl="0">
              <a:lnSpc>
                <a:spcPct val="115000"/>
              </a:lnSpc>
              <a:spcBef>
                <a:spcPts val="0"/>
              </a:spcBef>
              <a:spcAft>
                <a:spcPts val="0"/>
              </a:spcAft>
              <a:buClr>
                <a:schemeClr val="dk2"/>
              </a:buClr>
              <a:buSzPts val="1800"/>
              <a:buFont typeface="Quicksand"/>
              <a:buChar char="✗"/>
              <a:defRPr sz="2400">
                <a:solidFill>
                  <a:schemeClr val="dk1"/>
                </a:solidFill>
                <a:latin typeface="Quicksand"/>
                <a:ea typeface="Quicksand"/>
                <a:cs typeface="Quicksand"/>
                <a:sym typeface="Quicksand"/>
              </a:defRPr>
            </a:lvl2pPr>
            <a:lvl3pPr marL="1371600" lvl="2" indent="-342900" rtl="0">
              <a:lnSpc>
                <a:spcPct val="115000"/>
              </a:lnSpc>
              <a:spcBef>
                <a:spcPts val="0"/>
              </a:spcBef>
              <a:spcAft>
                <a:spcPts val="0"/>
              </a:spcAft>
              <a:buClr>
                <a:schemeClr val="dk2"/>
              </a:buClr>
              <a:buSzPts val="1800"/>
              <a:buFont typeface="Quicksand"/>
              <a:buChar char="✗"/>
              <a:defRPr sz="2400">
                <a:solidFill>
                  <a:schemeClr val="dk1"/>
                </a:solidFill>
                <a:latin typeface="Quicksand"/>
                <a:ea typeface="Quicksand"/>
                <a:cs typeface="Quicksand"/>
                <a:sym typeface="Quicksand"/>
              </a:defRPr>
            </a:lvl3pPr>
            <a:lvl4pPr marL="1828800" lvl="3" indent="-342900" rtl="0">
              <a:lnSpc>
                <a:spcPct val="115000"/>
              </a:lnSpc>
              <a:spcBef>
                <a:spcPts val="0"/>
              </a:spcBef>
              <a:spcAft>
                <a:spcPts val="0"/>
              </a:spcAft>
              <a:buClr>
                <a:schemeClr val="dk2"/>
              </a:buClr>
              <a:buSzPts val="1800"/>
              <a:buFont typeface="Quicksand"/>
              <a:buChar char="✗"/>
              <a:defRPr sz="2400">
                <a:solidFill>
                  <a:schemeClr val="dk1"/>
                </a:solidFill>
                <a:latin typeface="Quicksand"/>
                <a:ea typeface="Quicksand"/>
                <a:cs typeface="Quicksand"/>
                <a:sym typeface="Quicksand"/>
              </a:defRPr>
            </a:lvl4pPr>
            <a:lvl5pPr marL="2286000" lvl="4" indent="-381000" rtl="0">
              <a:lnSpc>
                <a:spcPct val="115000"/>
              </a:lnSpc>
              <a:spcBef>
                <a:spcPts val="0"/>
              </a:spcBef>
              <a:spcAft>
                <a:spcPts val="0"/>
              </a:spcAft>
              <a:buClr>
                <a:schemeClr val="dk2"/>
              </a:buClr>
              <a:buSzPts val="2400"/>
              <a:buFont typeface="Quicksand"/>
              <a:buChar char="✗"/>
              <a:defRPr sz="2400">
                <a:solidFill>
                  <a:schemeClr val="dk1"/>
                </a:solidFill>
                <a:latin typeface="Quicksand"/>
                <a:ea typeface="Quicksand"/>
                <a:cs typeface="Quicksand"/>
                <a:sym typeface="Quicksand"/>
              </a:defRPr>
            </a:lvl5pPr>
            <a:lvl6pPr marL="2743200" lvl="5" indent="-381000" rtl="0">
              <a:lnSpc>
                <a:spcPct val="115000"/>
              </a:lnSpc>
              <a:spcBef>
                <a:spcPts val="0"/>
              </a:spcBef>
              <a:spcAft>
                <a:spcPts val="0"/>
              </a:spcAft>
              <a:buClr>
                <a:schemeClr val="dk2"/>
              </a:buClr>
              <a:buSzPts val="2400"/>
              <a:buFont typeface="Quicksand"/>
              <a:buChar char="✗"/>
              <a:defRPr sz="2400">
                <a:solidFill>
                  <a:schemeClr val="dk1"/>
                </a:solidFill>
                <a:latin typeface="Quicksand"/>
                <a:ea typeface="Quicksand"/>
                <a:cs typeface="Quicksand"/>
                <a:sym typeface="Quicksand"/>
              </a:defRPr>
            </a:lvl6pPr>
            <a:lvl7pPr marL="3200400" lvl="6" indent="-381000" rtl="0">
              <a:lnSpc>
                <a:spcPct val="115000"/>
              </a:lnSpc>
              <a:spcBef>
                <a:spcPts val="0"/>
              </a:spcBef>
              <a:spcAft>
                <a:spcPts val="0"/>
              </a:spcAft>
              <a:buClr>
                <a:schemeClr val="dk2"/>
              </a:buClr>
              <a:buSzPts val="2400"/>
              <a:buFont typeface="Quicksand"/>
              <a:buChar char="✗"/>
              <a:defRPr sz="2400">
                <a:solidFill>
                  <a:schemeClr val="dk1"/>
                </a:solidFill>
                <a:latin typeface="Quicksand"/>
                <a:ea typeface="Quicksand"/>
                <a:cs typeface="Quicksand"/>
                <a:sym typeface="Quicksand"/>
              </a:defRPr>
            </a:lvl7pPr>
            <a:lvl8pPr marL="3657600" lvl="7" indent="-381000" rtl="0">
              <a:lnSpc>
                <a:spcPct val="115000"/>
              </a:lnSpc>
              <a:spcBef>
                <a:spcPts val="0"/>
              </a:spcBef>
              <a:spcAft>
                <a:spcPts val="0"/>
              </a:spcAft>
              <a:buClr>
                <a:schemeClr val="dk2"/>
              </a:buClr>
              <a:buSzPts val="2400"/>
              <a:buFont typeface="Quicksand"/>
              <a:buChar char="✗"/>
              <a:defRPr sz="2400">
                <a:solidFill>
                  <a:schemeClr val="dk1"/>
                </a:solidFill>
                <a:latin typeface="Quicksand"/>
                <a:ea typeface="Quicksand"/>
                <a:cs typeface="Quicksand"/>
                <a:sym typeface="Quicksand"/>
              </a:defRPr>
            </a:lvl8pPr>
            <a:lvl9pPr marL="4114800" lvl="8" indent="-381000" rtl="0">
              <a:lnSpc>
                <a:spcPct val="115000"/>
              </a:lnSpc>
              <a:spcBef>
                <a:spcPts val="0"/>
              </a:spcBef>
              <a:spcAft>
                <a:spcPts val="0"/>
              </a:spcAft>
              <a:buClr>
                <a:schemeClr val="dk2"/>
              </a:buClr>
              <a:buSzPts val="2400"/>
              <a:buFont typeface="Quicksand"/>
              <a:buChar char="✗"/>
              <a:defRPr sz="2400">
                <a:solidFill>
                  <a:schemeClr val="dk1"/>
                </a:solidFill>
                <a:latin typeface="Quicksand"/>
                <a:ea typeface="Quicksand"/>
                <a:cs typeface="Quicksand"/>
                <a:sym typeface="Quicksan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6" r:id="rId5"/>
    <p:sldLayoutId id="2147483658" r:id="rId6"/>
    <p:sldLayoutId id="2147483660" r:id="rId7"/>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sz="1050"/>
          </a:p>
        </p:txBody>
      </p:sp>
      <p:sp>
        <p:nvSpPr>
          <p:cNvPr id="7" name="Rectangle 6"/>
          <p:cNvSpPr/>
          <p:nvPr/>
        </p:nvSpPr>
        <p:spPr>
          <a:xfrm>
            <a:off x="176022" y="178308"/>
            <a:ext cx="8791956" cy="4786884"/>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8" name="Rectangle 7"/>
          <p:cNvSpPr/>
          <p:nvPr/>
        </p:nvSpPr>
        <p:spPr>
          <a:xfrm>
            <a:off x="278892" y="281178"/>
            <a:ext cx="8586216" cy="4581144"/>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Placeholder 1"/>
          <p:cNvSpPr>
            <a:spLocks noGrp="1"/>
          </p:cNvSpPr>
          <p:nvPr>
            <p:ph type="title"/>
          </p:nvPr>
        </p:nvSpPr>
        <p:spPr>
          <a:xfrm>
            <a:off x="800100" y="481946"/>
            <a:ext cx="7543800" cy="1028700"/>
          </a:xfrm>
          <a:prstGeom prst="rect">
            <a:avLst/>
          </a:prstGeom>
        </p:spPr>
        <p:txBody>
          <a:bodyPr vert="horz" lIns="91440" tIns="45720" rIns="91440" bIns="45720" rtlCol="0" anchor="ctr">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800100" y="1577340"/>
            <a:ext cx="7543800" cy="2887218"/>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Quarter level</a:t>
            </a:r>
          </a:p>
          <a:p>
            <a:pPr lvl="4" rtl="0"/>
            <a:r>
              <a:rPr lang="en-gb"/>
              <a:t>Fifth level</a:t>
            </a:r>
            <a:endParaRPr lang="en-US" dirty="0"/>
          </a:p>
        </p:txBody>
      </p:sp>
      <p:sp>
        <p:nvSpPr>
          <p:cNvPr id="4" name="Date Placeholder 3"/>
          <p:cNvSpPr>
            <a:spLocks noGrp="1"/>
          </p:cNvSpPr>
          <p:nvPr>
            <p:ph type="dt" sz="half" idx="2"/>
          </p:nvPr>
        </p:nvSpPr>
        <p:spPr>
          <a:xfrm>
            <a:off x="5442596" y="4526280"/>
            <a:ext cx="2169784" cy="274320"/>
          </a:xfrm>
          <a:prstGeom prst="rect">
            <a:avLst/>
          </a:prstGeom>
        </p:spPr>
        <p:txBody>
          <a:bodyPr vert="horz" lIns="91440" tIns="45720" rIns="91440" bIns="45720" rtlCol="0" anchor="b"/>
          <a:lstStyle>
            <a:lvl1pPr algn="r">
              <a:defRPr sz="600">
                <a:solidFill>
                  <a:schemeClr val="tx1">
                    <a:lumMod val="75000"/>
                    <a:lumOff val="25000"/>
                  </a:schemeClr>
                </a:solidFill>
              </a:defRPr>
            </a:lvl1pPr>
          </a:lstStyle>
          <a:p>
            <a:pPr rtl="0"/>
            <a:fld id="{4FF323AA-170C-4C76-B350-C21CF15222DA}" type="datetime1">
              <a:rPr lang="en-US" smtClean="0"/>
              <a:t>3/17/2026</a:t>
            </a:fld>
            <a:endParaRPr lang="en-US" dirty="0"/>
          </a:p>
        </p:txBody>
      </p:sp>
      <p:sp>
        <p:nvSpPr>
          <p:cNvPr id="5" name="Footer Placeholder 4"/>
          <p:cNvSpPr>
            <a:spLocks noGrp="1"/>
          </p:cNvSpPr>
          <p:nvPr>
            <p:ph type="ftr" sz="quarter" idx="3"/>
          </p:nvPr>
        </p:nvSpPr>
        <p:spPr>
          <a:xfrm>
            <a:off x="800100" y="4526280"/>
            <a:ext cx="4362450" cy="274320"/>
          </a:xfrm>
          <a:prstGeom prst="rect">
            <a:avLst/>
          </a:prstGeom>
        </p:spPr>
        <p:txBody>
          <a:bodyPr vert="horz" lIns="91440" tIns="45720" rIns="91440" bIns="45720" rtlCol="0" anchor="b"/>
          <a:lstStyle>
            <a:lvl1pPr algn="l">
              <a:defRPr sz="600">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4"/>
          </p:nvPr>
        </p:nvSpPr>
        <p:spPr>
          <a:xfrm>
            <a:off x="7715250" y="4526280"/>
            <a:ext cx="628650" cy="274320"/>
          </a:xfrm>
          <a:prstGeom prst="rect">
            <a:avLst/>
          </a:prstGeom>
        </p:spPr>
        <p:txBody>
          <a:bodyPr vert="horz" lIns="91440" tIns="45720" rIns="91440" bIns="45720" rtlCol="0" anchor="b"/>
          <a:lstStyle>
            <a:lvl1pPr algn="r">
              <a:defRPr sz="600">
                <a:solidFill>
                  <a:schemeClr val="tx1">
                    <a:lumMod val="75000"/>
                    <a:lumOff val="2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46941016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ftr="0"/>
  <p:txStyles>
    <p:titleStyle>
      <a:lvl1pPr algn="l" defTabSz="685800" rtl="0" eaLnBrk="1" latinLnBrk="0" hangingPunct="1">
        <a:lnSpc>
          <a:spcPct val="90000"/>
        </a:lnSpc>
        <a:spcBef>
          <a:spcPct val="0"/>
        </a:spcBef>
        <a:buNone/>
        <a:defRPr lang="en-US" sz="3000" i="0" kern="1200" cap="none" spc="0" baseline="0" dirty="0">
          <a:solidFill>
            <a:schemeClr val="tx1">
              <a:lumMod val="85000"/>
              <a:lumOff val="15000"/>
            </a:schemeClr>
          </a:solidFill>
          <a:effectLst/>
          <a:latin typeface="+mj-lt"/>
          <a:ea typeface="+mn-ea"/>
          <a:cs typeface="+mn-cs"/>
        </a:defRPr>
      </a:lvl1pPr>
    </p:titleStyle>
    <p:bodyStyle>
      <a:lvl1pPr marL="137160" indent="-137160" algn="l" defTabSz="685800" rtl="0" eaLnBrk="1" latinLnBrk="0" hangingPunct="1">
        <a:lnSpc>
          <a:spcPct val="110000"/>
        </a:lnSpc>
        <a:spcBef>
          <a:spcPts val="675"/>
        </a:spcBef>
        <a:spcAft>
          <a:spcPts val="0"/>
        </a:spcAft>
        <a:buClr>
          <a:schemeClr val="tx1">
            <a:lumMod val="85000"/>
            <a:lumOff val="15000"/>
          </a:schemeClr>
        </a:buClr>
        <a:buFont typeface="Garamond" pitchFamily="18" charset="0"/>
        <a:buChar char="◦"/>
        <a:defRPr sz="1125" kern="1200">
          <a:solidFill>
            <a:schemeClr val="tx1"/>
          </a:solidFill>
          <a:latin typeface="+mn-lt"/>
          <a:ea typeface="+mn-ea"/>
          <a:cs typeface="+mn-cs"/>
        </a:defRPr>
      </a:lvl1pPr>
      <a:lvl2pPr marL="34290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975" kern="1200">
          <a:solidFill>
            <a:schemeClr val="tx1"/>
          </a:solidFill>
          <a:latin typeface="+mn-lt"/>
          <a:ea typeface="+mn-ea"/>
          <a:cs typeface="+mn-cs"/>
        </a:defRPr>
      </a:lvl2pPr>
      <a:lvl3pPr marL="54864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900" kern="1200">
          <a:solidFill>
            <a:schemeClr val="tx1"/>
          </a:solidFill>
          <a:latin typeface="+mn-lt"/>
          <a:ea typeface="+mn-ea"/>
          <a:cs typeface="+mn-cs"/>
        </a:defRPr>
      </a:lvl3pPr>
      <a:lvl4pPr marL="75438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900" kern="1200">
          <a:solidFill>
            <a:schemeClr val="tx1"/>
          </a:solidFill>
          <a:latin typeface="+mn-lt"/>
          <a:ea typeface="+mn-ea"/>
          <a:cs typeface="+mn-cs"/>
        </a:defRPr>
      </a:lvl4pPr>
      <a:lvl5pPr marL="96012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900" kern="1200">
          <a:solidFill>
            <a:schemeClr val="tx1"/>
          </a:solidFill>
          <a:latin typeface="+mn-lt"/>
          <a:ea typeface="+mn-ea"/>
          <a:cs typeface="+mn-cs"/>
        </a:defRPr>
      </a:lvl5pPr>
      <a:lvl6pPr marL="1200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6pPr>
      <a:lvl7pPr marL="1425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7pPr>
      <a:lvl8pPr marL="1650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8pPr>
      <a:lvl9pPr marL="1875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microsoft.com/office/2007/relationships/hdphoto" Target="../media/hdphoto1.wdp"/><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video" Target="https://www.youtube.com/embed/88OL8NdkV-s?feature=oembed" TargetMode="Externa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93"/>
        <p:cNvGrpSpPr/>
        <p:nvPr/>
      </p:nvGrpSpPr>
      <p:grpSpPr>
        <a:xfrm>
          <a:off x="0" y="0"/>
          <a:ext cx="0" cy="0"/>
          <a:chOff x="0" y="0"/>
          <a:chExt cx="0" cy="0"/>
        </a:xfrm>
      </p:grpSpPr>
      <p:sp>
        <p:nvSpPr>
          <p:cNvPr id="694" name="Google Shape;694;p13"/>
          <p:cNvSpPr txBox="1">
            <a:spLocks noGrp="1"/>
          </p:cNvSpPr>
          <p:nvPr>
            <p:ph type="ctrTitle"/>
          </p:nvPr>
        </p:nvSpPr>
        <p:spPr>
          <a:xfrm>
            <a:off x="1854919" y="1755564"/>
            <a:ext cx="5371200" cy="1711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sz="11500" dirty="0"/>
              <a:t>Mind Maps</a:t>
            </a:r>
            <a:br>
              <a:rPr lang="en" sz="11500" dirty="0"/>
            </a:br>
            <a:r>
              <a:rPr lang="en" sz="3200" dirty="0"/>
              <a:t>Dr. Huw Griffiths</a:t>
            </a:r>
            <a:endParaRPr sz="9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199740" y="313125"/>
            <a:ext cx="2895851" cy="4462659"/>
          </a:xfrm>
          <a:prstGeom prst="rect">
            <a:avLst/>
          </a:prstGeom>
        </p:spPr>
      </p:pic>
      <p:pic>
        <p:nvPicPr>
          <p:cNvPr id="3" name="Picture 2"/>
          <p:cNvPicPr>
            <a:picLocks noChangeAspect="1"/>
          </p:cNvPicPr>
          <p:nvPr/>
        </p:nvPicPr>
        <p:blipFill>
          <a:blip r:embed="rId4"/>
          <a:stretch>
            <a:fillRect/>
          </a:stretch>
        </p:blipFill>
        <p:spPr>
          <a:xfrm>
            <a:off x="4767413" y="313125"/>
            <a:ext cx="3676207" cy="3682303"/>
          </a:xfrm>
          <a:prstGeom prst="rect">
            <a:avLst/>
          </a:prstGeom>
        </p:spPr>
      </p:pic>
      <p:sp>
        <p:nvSpPr>
          <p:cNvPr id="5" name="TextBox 4"/>
          <p:cNvSpPr txBox="1"/>
          <p:nvPr/>
        </p:nvSpPr>
        <p:spPr>
          <a:xfrm>
            <a:off x="5048411" y="3995428"/>
            <a:ext cx="3489429" cy="784830"/>
          </a:xfrm>
          <a:prstGeom prst="rect">
            <a:avLst/>
          </a:prstGeom>
          <a:solidFill>
            <a:schemeClr val="bg1"/>
          </a:solidFill>
        </p:spPr>
        <p:txBody>
          <a:bodyPr wrap="square" rtlCol="0">
            <a:spAutoFit/>
          </a:bodyPr>
          <a:lstStyle/>
          <a:p>
            <a:pPr defTabSz="685800">
              <a:buClrTx/>
            </a:pPr>
            <a:r>
              <a:rPr lang="en-GB" sz="4500" b="1" kern="1200" dirty="0">
                <a:solidFill>
                  <a:prstClr val="black"/>
                </a:solidFill>
                <a:latin typeface="Calibri" panose="020F0502020204030204"/>
                <a:ea typeface="+mn-ea"/>
              </a:rPr>
              <a:t>Simon Sinek</a:t>
            </a:r>
          </a:p>
        </p:txBody>
      </p:sp>
    </p:spTree>
    <p:extLst>
      <p:ext uri="{BB962C8B-B14F-4D97-AF65-F5344CB8AC3E}">
        <p14:creationId xmlns:p14="http://schemas.microsoft.com/office/powerpoint/2010/main" val="297588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2ADF773-5367-8255-EC97-C1141C0CFE02}"/>
              </a:ext>
            </a:extLst>
          </p:cNvPr>
          <p:cNvSpPr>
            <a:spLocks noGrp="1"/>
          </p:cNvSpPr>
          <p:nvPr>
            <p:ph type="title"/>
          </p:nvPr>
        </p:nvSpPr>
        <p:spPr/>
        <p:txBody>
          <a:bodyPr>
            <a:normAutofit/>
          </a:bodyPr>
          <a:lstStyle/>
          <a:p>
            <a:r>
              <a:rPr lang="en-GB" sz="3300" b="1" u="sng" dirty="0"/>
              <a:t>Assessment Component 1 – 50% </a:t>
            </a:r>
          </a:p>
        </p:txBody>
      </p:sp>
      <p:sp>
        <p:nvSpPr>
          <p:cNvPr id="7" name="TextBox 6">
            <a:extLst>
              <a:ext uri="{FF2B5EF4-FFF2-40B4-BE49-F238E27FC236}">
                <a16:creationId xmlns:a16="http://schemas.microsoft.com/office/drawing/2014/main" id="{783FE65C-A5B0-4DA2-80A8-39FE8569E184}"/>
              </a:ext>
            </a:extLst>
          </p:cNvPr>
          <p:cNvSpPr txBox="1"/>
          <p:nvPr/>
        </p:nvSpPr>
        <p:spPr>
          <a:xfrm>
            <a:off x="677635" y="1510646"/>
            <a:ext cx="7952015" cy="2862322"/>
          </a:xfrm>
          <a:prstGeom prst="rect">
            <a:avLst/>
          </a:prstGeom>
          <a:noFill/>
        </p:spPr>
        <p:txBody>
          <a:bodyPr wrap="square">
            <a:spAutoFit/>
          </a:bodyPr>
          <a:lstStyle/>
          <a:p>
            <a:pPr defTabSz="685800">
              <a:buClrTx/>
            </a:pPr>
            <a:r>
              <a:rPr lang="en-US" sz="1500" b="1" kern="1200" dirty="0">
                <a:solidFill>
                  <a:prstClr val="black"/>
                </a:solidFill>
                <a:latin typeface="Century Gothic" panose="020F0302020204030204"/>
                <a:ea typeface="+mn-ea"/>
                <a:cs typeface="+mn-cs"/>
              </a:rPr>
              <a:t>Portfolio (4 elements 2500 words) </a:t>
            </a:r>
          </a:p>
          <a:p>
            <a:pPr defTabSz="685800">
              <a:buClrTx/>
            </a:pPr>
            <a:endParaRPr lang="en-US" sz="1500" b="1" kern="1200" dirty="0">
              <a:solidFill>
                <a:prstClr val="black"/>
              </a:solidFill>
              <a:latin typeface="Century Gothic" panose="020F0302020204030204"/>
              <a:ea typeface="+mn-ea"/>
              <a:cs typeface="+mn-cs"/>
            </a:endParaRPr>
          </a:p>
          <a:p>
            <a:pPr defTabSz="685800">
              <a:buClrTx/>
            </a:pPr>
            <a:r>
              <a:rPr lang="en-US" sz="1500" b="1" kern="1200" dirty="0">
                <a:solidFill>
                  <a:prstClr val="black"/>
                </a:solidFill>
                <a:latin typeface="Century Gothic" panose="020F0302020204030204"/>
                <a:ea typeface="+mn-ea"/>
                <a:cs typeface="+mn-cs"/>
              </a:rPr>
              <a:t>You will be required to complete a portfolio of skills that you have developed from engaging with the module content to include </a:t>
            </a:r>
          </a:p>
          <a:p>
            <a:pPr defTabSz="685800">
              <a:buClrTx/>
            </a:pPr>
            <a:endParaRPr lang="en-US" sz="1500" b="1" kern="1200" dirty="0">
              <a:solidFill>
                <a:prstClr val="black"/>
              </a:solidFill>
              <a:latin typeface="Century Gothic" panose="020F0302020204030204"/>
              <a:ea typeface="+mn-ea"/>
              <a:cs typeface="+mn-cs"/>
            </a:endParaRPr>
          </a:p>
          <a:p>
            <a:pPr defTabSz="685800">
              <a:buClrTx/>
            </a:pPr>
            <a:r>
              <a:rPr lang="en-US" sz="1500" b="1" kern="1200" dirty="0">
                <a:solidFill>
                  <a:prstClr val="black"/>
                </a:solidFill>
                <a:latin typeface="Century Gothic" panose="020F0302020204030204"/>
                <a:ea typeface="+mn-ea"/>
                <a:cs typeface="+mn-cs"/>
              </a:rPr>
              <a:t>•  Develop an outline for a research proposal. </a:t>
            </a:r>
          </a:p>
          <a:p>
            <a:pPr defTabSz="685800">
              <a:buClrTx/>
            </a:pPr>
            <a:r>
              <a:rPr lang="en-US" sz="1500" b="1" kern="1200" dirty="0">
                <a:solidFill>
                  <a:prstClr val="black"/>
                </a:solidFill>
                <a:latin typeface="Century Gothic" panose="020F0302020204030204"/>
                <a:ea typeface="+mn-ea"/>
                <a:cs typeface="+mn-cs"/>
              </a:rPr>
              <a:t>•  Create a mind-map with questions to investigate your research proposal. </a:t>
            </a:r>
          </a:p>
          <a:p>
            <a:pPr defTabSz="685800">
              <a:buClrTx/>
            </a:pPr>
            <a:r>
              <a:rPr lang="en-US" sz="1500" b="1" kern="1200" dirty="0">
                <a:solidFill>
                  <a:prstClr val="black"/>
                </a:solidFill>
                <a:latin typeface="Century Gothic" panose="020F0302020204030204"/>
                <a:ea typeface="+mn-ea"/>
                <a:cs typeface="+mn-cs"/>
              </a:rPr>
              <a:t>•  Identify a question from your mind map to gather data using an AI Platform (of your choice). Ask a minimum of 4 questions to develop an in depth understanding of the subject. </a:t>
            </a:r>
          </a:p>
          <a:p>
            <a:pPr defTabSz="685800">
              <a:buClrTx/>
            </a:pPr>
            <a:r>
              <a:rPr lang="en-US" sz="1500" b="1" kern="1200" dirty="0">
                <a:solidFill>
                  <a:prstClr val="black"/>
                </a:solidFill>
                <a:latin typeface="Century Gothic" panose="020F0302020204030204"/>
                <a:ea typeface="+mn-ea"/>
                <a:cs typeface="+mn-cs"/>
              </a:rPr>
              <a:t>•  Present a bibliography with 10 sources that can be used to support your research proposal</a:t>
            </a:r>
            <a:r>
              <a:rPr lang="en-US" sz="1350" b="1" kern="1200" dirty="0">
                <a:solidFill>
                  <a:prstClr val="black"/>
                </a:solidFill>
                <a:latin typeface="Century Gothic" panose="020F0302020204030204"/>
                <a:ea typeface="+mn-ea"/>
                <a:cs typeface="+mn-cs"/>
              </a:rPr>
              <a:t>.</a:t>
            </a:r>
          </a:p>
        </p:txBody>
      </p:sp>
    </p:spTree>
    <p:extLst>
      <p:ext uri="{BB962C8B-B14F-4D97-AF65-F5344CB8AC3E}">
        <p14:creationId xmlns:p14="http://schemas.microsoft.com/office/powerpoint/2010/main" val="2904538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07"/>
        <p:cNvGrpSpPr/>
        <p:nvPr/>
      </p:nvGrpSpPr>
      <p:grpSpPr>
        <a:xfrm>
          <a:off x="0" y="0"/>
          <a:ext cx="0" cy="0"/>
          <a:chOff x="0" y="0"/>
          <a:chExt cx="0" cy="0"/>
        </a:xfrm>
      </p:grpSpPr>
      <p:sp>
        <p:nvSpPr>
          <p:cNvPr id="709" name="Google Shape;709;p15"/>
          <p:cNvSpPr txBox="1">
            <a:spLocks noGrp="1"/>
          </p:cNvSpPr>
          <p:nvPr>
            <p:ph type="subTitle" idx="4294967295"/>
          </p:nvPr>
        </p:nvSpPr>
        <p:spPr>
          <a:xfrm>
            <a:off x="390052" y="1972180"/>
            <a:ext cx="8325135" cy="1928889"/>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GB" sz="1800" dirty="0"/>
              <a:t>Eric Schmidt, CEO of Google</a:t>
            </a:r>
          </a:p>
          <a:p>
            <a:pPr marL="0" lvl="0" indent="0" algn="ctr" rtl="0">
              <a:spcBef>
                <a:spcPts val="0"/>
              </a:spcBef>
              <a:spcAft>
                <a:spcPts val="0"/>
              </a:spcAft>
              <a:buNone/>
            </a:pPr>
            <a:endParaRPr sz="500" b="1" dirty="0"/>
          </a:p>
          <a:p>
            <a:pPr marL="0" lvl="0" indent="0" algn="just" rtl="0">
              <a:spcBef>
                <a:spcPts val="0"/>
              </a:spcBef>
              <a:spcAft>
                <a:spcPts val="0"/>
              </a:spcAft>
              <a:buClr>
                <a:schemeClr val="dk1"/>
              </a:buClr>
              <a:buSzPts val="1100"/>
              <a:buFont typeface="Arial"/>
              <a:buNone/>
            </a:pPr>
            <a:r>
              <a:rPr lang="en" sz="2300" b="1" dirty="0"/>
              <a:t>‘Every two days we create as much information as we created from the dawn of civilisation to 2003...</a:t>
            </a:r>
          </a:p>
          <a:p>
            <a:pPr marL="0" lvl="0" indent="0" algn="just" rtl="0">
              <a:spcBef>
                <a:spcPts val="0"/>
              </a:spcBef>
              <a:spcAft>
                <a:spcPts val="0"/>
              </a:spcAft>
              <a:buClr>
                <a:schemeClr val="dk1"/>
              </a:buClr>
              <a:buSzPts val="1100"/>
              <a:buFont typeface="Arial"/>
              <a:buNone/>
            </a:pPr>
            <a:r>
              <a:rPr lang="en" sz="2300" b="1" dirty="0"/>
              <a:t>The amount of scientific papers grows by 7% every year (compounded), which equates to a doubling of scientific output roughly every 10 years.’</a:t>
            </a:r>
            <a:endParaRPr sz="2300" b="1" dirty="0"/>
          </a:p>
        </p:txBody>
      </p:sp>
      <p:sp>
        <p:nvSpPr>
          <p:cNvPr id="711" name="Google Shape;711;p15"/>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4</a:t>
            </a:fld>
            <a:endParaRPr dirty="0"/>
          </a:p>
        </p:txBody>
      </p:sp>
      <p:pic>
        <p:nvPicPr>
          <p:cNvPr id="3" name="Picture 2"/>
          <p:cNvPicPr>
            <a:picLocks noChangeAspect="1"/>
          </p:cNvPicPr>
          <p:nvPr/>
        </p:nvPicPr>
        <p:blipFill>
          <a:blip r:embed="rId3"/>
          <a:stretch>
            <a:fillRect/>
          </a:stretch>
        </p:blipFill>
        <p:spPr>
          <a:xfrm>
            <a:off x="3630304" y="0"/>
            <a:ext cx="1894464" cy="1894464"/>
          </a:xfrm>
          <a:prstGeom prst="ellipse">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07"/>
        <p:cNvGrpSpPr/>
        <p:nvPr/>
      </p:nvGrpSpPr>
      <p:grpSpPr>
        <a:xfrm>
          <a:off x="0" y="0"/>
          <a:ext cx="0" cy="0"/>
          <a:chOff x="0" y="0"/>
          <a:chExt cx="0" cy="0"/>
        </a:xfrm>
      </p:grpSpPr>
      <p:sp>
        <p:nvSpPr>
          <p:cNvPr id="709" name="Google Shape;709;p15"/>
          <p:cNvSpPr txBox="1">
            <a:spLocks noGrp="1"/>
          </p:cNvSpPr>
          <p:nvPr>
            <p:ph type="subTitle" idx="4294967295"/>
          </p:nvPr>
        </p:nvSpPr>
        <p:spPr>
          <a:xfrm>
            <a:off x="390052" y="1972180"/>
            <a:ext cx="8325135" cy="1928889"/>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GB" sz="1800" dirty="0"/>
              <a:t>Prof. E. O. Wilson, Biologist</a:t>
            </a:r>
          </a:p>
          <a:p>
            <a:pPr marL="0" lvl="0" indent="0" algn="ctr" rtl="0">
              <a:spcBef>
                <a:spcPts val="0"/>
              </a:spcBef>
              <a:spcAft>
                <a:spcPts val="0"/>
              </a:spcAft>
              <a:buNone/>
            </a:pPr>
            <a:endParaRPr sz="500" b="1" dirty="0"/>
          </a:p>
          <a:p>
            <a:pPr marL="0" lvl="0" indent="0" algn="just" rtl="0">
              <a:spcBef>
                <a:spcPts val="0"/>
              </a:spcBef>
              <a:spcAft>
                <a:spcPts val="0"/>
              </a:spcAft>
              <a:buClr>
                <a:schemeClr val="dk1"/>
              </a:buClr>
              <a:buSzPts val="1100"/>
              <a:buFont typeface="Arial"/>
              <a:buNone/>
            </a:pPr>
            <a:r>
              <a:rPr lang="en" sz="2300" b="1" dirty="0"/>
              <a:t>‘We are drowning in information, while starving for wisdom. The world henceforth will be run by </a:t>
            </a:r>
            <a:r>
              <a:rPr lang="en" sz="2800" b="1" dirty="0">
                <a:solidFill>
                  <a:srgbClr val="FF0000"/>
                </a:solidFill>
              </a:rPr>
              <a:t>synthesizers</a:t>
            </a:r>
            <a:r>
              <a:rPr lang="en" sz="2300" b="1" dirty="0"/>
              <a:t>, people able to put together the right information at the right time, think critically about it, and make important choices wisely’</a:t>
            </a:r>
            <a:endParaRPr sz="2300" b="1" dirty="0"/>
          </a:p>
        </p:txBody>
      </p:sp>
      <p:sp>
        <p:nvSpPr>
          <p:cNvPr id="711" name="Google Shape;711;p15"/>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5</a:t>
            </a:fld>
            <a:endParaRPr dirty="0"/>
          </a:p>
        </p:txBody>
      </p:sp>
      <p:pic>
        <p:nvPicPr>
          <p:cNvPr id="2" name="Picture 1"/>
          <p:cNvPicPr>
            <a:picLocks noChangeAspect="1"/>
          </p:cNvPicPr>
          <p:nvPr/>
        </p:nvPicPr>
        <p:blipFill>
          <a:blip r:embed="rId3"/>
          <a:stretch>
            <a:fillRect/>
          </a:stretch>
        </p:blipFill>
        <p:spPr>
          <a:xfrm>
            <a:off x="3821151" y="0"/>
            <a:ext cx="1730484" cy="1948257"/>
          </a:xfrm>
          <a:prstGeom prst="ellipse">
            <a:avLst/>
          </a:prstGeom>
        </p:spPr>
      </p:pic>
      <p:pic>
        <p:nvPicPr>
          <p:cNvPr id="1026" name="Picture 2" descr="ants clipart - Clip Art Library"/>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4865" b="92432" l="6055" r="97656">
                        <a14:foregroundMark x1="52148" y1="62703" x2="52148" y2="62703"/>
                        <a14:foregroundMark x1="89844" y1="63784" x2="89844" y2="63784"/>
                        <a14:foregroundMark x1="83398" y1="82162" x2="83398" y2="82162"/>
                        <a14:foregroundMark x1="51172" y1="76216" x2="51172" y2="76216"/>
                        <a14:foregroundMark x1="57227" y1="81622" x2="57227" y2="81622"/>
                        <a14:foregroundMark x1="56250" y1="76216" x2="59570" y2="61081"/>
                        <a14:foregroundMark x1="57422" y1="61081" x2="57422" y2="61081"/>
                        <a14:foregroundMark x1="58789" y1="62162" x2="58789" y2="62162"/>
                        <a14:foregroundMark x1="47266" y1="50270" x2="47266" y2="50270"/>
                        <a14:foregroundMark x1="44531" y1="63784" x2="44531" y2="63784"/>
                        <a14:foregroundMark x1="42383" y1="77297" x2="42383" y2="77297"/>
                        <a14:foregroundMark x1="20313" y1="57838" x2="20313" y2="57838"/>
                        <a14:foregroundMark x1="9766" y1="48649" x2="9766" y2="48649"/>
                        <a14:foregroundMark x1="14453" y1="50270" x2="14453" y2="50270"/>
                        <a14:foregroundMark x1="9180" y1="45946" x2="9180" y2="45946"/>
                        <a14:foregroundMark x1="24609" y1="39459" x2="24609" y2="39459"/>
                        <a14:foregroundMark x1="83398" y1="47027" x2="83398" y2="47027"/>
                        <a14:foregroundMark x1="76563" y1="77838" x2="76563" y2="77838"/>
                        <a14:foregroundMark x1="89844" y1="83243" x2="89844" y2="83243"/>
                        <a14:foregroundMark x1="85352" y1="80541" x2="85352" y2="80541"/>
                        <a14:foregroundMark x1="81055" y1="80541" x2="81055" y2="80541"/>
                        <a14:foregroundMark x1="78711" y1="77838" x2="78711" y2="77838"/>
                        <a14:foregroundMark x1="74023" y1="80000" x2="74023" y2="80000"/>
                        <a14:foregroundMark x1="71289" y1="75676" x2="71289" y2="75676"/>
                        <a14:foregroundMark x1="44141" y1="72432" x2="44141" y2="72432"/>
                        <a14:foregroundMark x1="39844" y1="72973" x2="39844" y2="72973"/>
                        <a14:foregroundMark x1="36719" y1="74054" x2="36719" y2="74054"/>
                      </a14:backgroundRemoval>
                    </a14:imgEffect>
                  </a14:imgLayer>
                </a14:imgProps>
              </a:ext>
              <a:ext uri="{28A0092B-C50C-407E-A947-70E740481C1C}">
                <a14:useLocalDpi xmlns:a14="http://schemas.microsoft.com/office/drawing/2010/main" val="0"/>
              </a:ext>
            </a:extLst>
          </a:blip>
          <a:srcRect/>
          <a:stretch>
            <a:fillRect/>
          </a:stretch>
        </p:blipFill>
        <p:spPr bwMode="auto">
          <a:xfrm>
            <a:off x="5096787" y="3978785"/>
            <a:ext cx="3618400" cy="1078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149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anim calcmode="lin" valueType="num">
                                      <p:cBhvr>
                                        <p:cTn id="8" dur="1000" fill="hold"/>
                                        <p:tgtEl>
                                          <p:spTgt spid="1026"/>
                                        </p:tgtEl>
                                        <p:attrNameLst>
                                          <p:attrName>ppt_x</p:attrName>
                                        </p:attrNameLst>
                                      </p:cBhvr>
                                      <p:tavLst>
                                        <p:tav tm="0">
                                          <p:val>
                                            <p:strVal val="#ppt_x"/>
                                          </p:val>
                                        </p:tav>
                                        <p:tav tm="100000">
                                          <p:val>
                                            <p:strVal val="#ppt_x"/>
                                          </p:val>
                                        </p:tav>
                                      </p:tavLst>
                                    </p:anim>
                                    <p:anim calcmode="lin" valueType="num">
                                      <p:cBhvr>
                                        <p:cTn id="9"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53"/>
        <p:cNvGrpSpPr/>
        <p:nvPr/>
      </p:nvGrpSpPr>
      <p:grpSpPr>
        <a:xfrm>
          <a:off x="0" y="0"/>
          <a:ext cx="0" cy="0"/>
          <a:chOff x="0" y="0"/>
          <a:chExt cx="0" cy="0"/>
        </a:xfrm>
      </p:grpSpPr>
      <p:sp>
        <p:nvSpPr>
          <p:cNvPr id="754" name="Google Shape;754;p21"/>
          <p:cNvSpPr txBox="1">
            <a:spLocks noGrp="1"/>
          </p:cNvSpPr>
          <p:nvPr>
            <p:ph type="title"/>
          </p:nvPr>
        </p:nvSpPr>
        <p:spPr>
          <a:xfrm>
            <a:off x="1028375" y="662026"/>
            <a:ext cx="7087200" cy="550200"/>
          </a:xfrm>
          <a:prstGeom prst="rect">
            <a:avLst/>
          </a:prstGeom>
        </p:spPr>
        <p:txBody>
          <a:bodyPr spcFirstLastPara="1" wrap="square" lIns="0" tIns="0" rIns="0" bIns="0" anchor="b" anchorCtr="0">
            <a:noAutofit/>
          </a:bodyPr>
          <a:lstStyle/>
          <a:p>
            <a:pPr marL="0" lvl="0" indent="0" algn="ctr" rtl="0">
              <a:spcBef>
                <a:spcPts val="0"/>
              </a:spcBef>
              <a:spcAft>
                <a:spcPts val="0"/>
              </a:spcAft>
              <a:buNone/>
            </a:pPr>
            <a:r>
              <a:rPr lang="en" sz="5400" u="sng" dirty="0"/>
              <a:t>Descriptions of Leaning</a:t>
            </a:r>
            <a:endParaRPr sz="5400" u="sng" dirty="0"/>
          </a:p>
        </p:txBody>
      </p:sp>
      <p:sp>
        <p:nvSpPr>
          <p:cNvPr id="758" name="Google Shape;758;p21"/>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6</a:t>
            </a:fld>
            <a:endParaRPr dirty="0"/>
          </a:p>
        </p:txBody>
      </p:sp>
      <p:sp>
        <p:nvSpPr>
          <p:cNvPr id="8" name="Text Placeholder 7">
            <a:extLst>
              <a:ext uri="{FF2B5EF4-FFF2-40B4-BE49-F238E27FC236}">
                <a16:creationId xmlns:a16="http://schemas.microsoft.com/office/drawing/2014/main" id="{30A24405-0F51-AF31-F7A6-1CEF2B3AC50D}"/>
              </a:ext>
            </a:extLst>
          </p:cNvPr>
          <p:cNvSpPr>
            <a:spLocks noGrp="1"/>
          </p:cNvSpPr>
          <p:nvPr>
            <p:ph type="body" idx="3"/>
          </p:nvPr>
        </p:nvSpPr>
        <p:spPr>
          <a:xfrm>
            <a:off x="365735" y="1376136"/>
            <a:ext cx="8412480" cy="2912400"/>
          </a:xfrm>
        </p:spPr>
        <p:txBody>
          <a:bodyPr/>
          <a:lstStyle/>
          <a:p>
            <a:r>
              <a:rPr lang="en-US" sz="2000" b="1" dirty="0"/>
              <a:t>Mind maps are a visual way to represent your ideas or capture your thinking. You can use mind maps throughout your university career.</a:t>
            </a:r>
          </a:p>
          <a:p>
            <a:pPr marL="127000" indent="0">
              <a:buNone/>
            </a:pPr>
            <a:endParaRPr lang="en-US" sz="600" b="1" dirty="0"/>
          </a:p>
          <a:p>
            <a:r>
              <a:rPr lang="en-US" sz="2000" b="1" dirty="0"/>
              <a:t>Mind maps use words, images and sometimes colour to create strong associations that help you remember what you're studying. You can use mind maps to brainstorm and plan your work.</a:t>
            </a:r>
            <a:endParaRPr lang="en-GB" sz="2000" b="1" dirty="0"/>
          </a:p>
        </p:txBody>
      </p:sp>
    </p:spTree>
    <p:extLst>
      <p:ext uri="{BB962C8B-B14F-4D97-AF65-F5344CB8AC3E}">
        <p14:creationId xmlns:p14="http://schemas.microsoft.com/office/powerpoint/2010/main" val="3971336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93"/>
        <p:cNvGrpSpPr/>
        <p:nvPr/>
      </p:nvGrpSpPr>
      <p:grpSpPr>
        <a:xfrm>
          <a:off x="0" y="0"/>
          <a:ext cx="0" cy="0"/>
          <a:chOff x="0" y="0"/>
          <a:chExt cx="0" cy="0"/>
        </a:xfrm>
      </p:grpSpPr>
      <p:sp>
        <p:nvSpPr>
          <p:cNvPr id="694" name="Google Shape;694;p13"/>
          <p:cNvSpPr txBox="1">
            <a:spLocks noGrp="1"/>
          </p:cNvSpPr>
          <p:nvPr>
            <p:ph type="ctrTitle"/>
          </p:nvPr>
        </p:nvSpPr>
        <p:spPr>
          <a:xfrm>
            <a:off x="1036053" y="810914"/>
            <a:ext cx="3495003" cy="1711200"/>
          </a:xfrm>
          <a:prstGeom prst="rect">
            <a:avLst/>
          </a:prstGeom>
          <a:solidFill>
            <a:srgbClr val="667B9D"/>
          </a:solidFill>
        </p:spPr>
        <p:txBody>
          <a:bodyPr spcFirstLastPara="1" wrap="square" lIns="0" tIns="0" rIns="0" bIns="0" anchor="ctr" anchorCtr="0">
            <a:noAutofit/>
          </a:bodyPr>
          <a:lstStyle/>
          <a:p>
            <a:pPr marL="0" lvl="0" indent="0" algn="ctr" rtl="0">
              <a:spcBef>
                <a:spcPts val="0"/>
              </a:spcBef>
              <a:spcAft>
                <a:spcPts val="0"/>
              </a:spcAft>
              <a:buNone/>
            </a:pPr>
            <a:r>
              <a:rPr lang="en" sz="11500" dirty="0"/>
              <a:t>Aim 1</a:t>
            </a:r>
            <a:endParaRPr sz="9600" dirty="0"/>
          </a:p>
        </p:txBody>
      </p:sp>
      <p:sp>
        <p:nvSpPr>
          <p:cNvPr id="3" name="Google Shape;694;p13"/>
          <p:cNvSpPr txBox="1">
            <a:spLocks/>
          </p:cNvSpPr>
          <p:nvPr/>
        </p:nvSpPr>
        <p:spPr>
          <a:xfrm>
            <a:off x="614150" y="2208214"/>
            <a:ext cx="7820166" cy="2036240"/>
          </a:xfrm>
          <a:prstGeom prst="rect">
            <a:avLst/>
          </a:prstGeom>
          <a:solidFill>
            <a:srgbClr val="6E83A7"/>
          </a:solid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lt1"/>
              </a:buClr>
              <a:buSzPts val="6000"/>
              <a:buFont typeface="Amatic SC"/>
              <a:buNone/>
              <a:defRPr sz="6000" b="1" i="0" u="none" strike="noStrike" cap="none">
                <a:solidFill>
                  <a:schemeClr val="lt1"/>
                </a:solidFill>
                <a:latin typeface="Amatic SC"/>
                <a:ea typeface="Amatic SC"/>
                <a:cs typeface="Amatic SC"/>
                <a:sym typeface="Amatic SC"/>
              </a:defRPr>
            </a:lvl1pPr>
            <a:lvl2pPr marR="0" lvl="1" algn="ctr" rtl="0">
              <a:lnSpc>
                <a:spcPct val="80000"/>
              </a:lnSpc>
              <a:spcBef>
                <a:spcPts val="0"/>
              </a:spcBef>
              <a:spcAft>
                <a:spcPts val="0"/>
              </a:spcAft>
              <a:buClr>
                <a:schemeClr val="lt1"/>
              </a:buClr>
              <a:buSzPts val="6000"/>
              <a:buFont typeface="Amatic SC"/>
              <a:buNone/>
              <a:defRPr sz="6000" b="1" i="0" u="none" strike="noStrike" cap="none">
                <a:solidFill>
                  <a:schemeClr val="lt1"/>
                </a:solidFill>
                <a:latin typeface="Amatic SC"/>
                <a:ea typeface="Amatic SC"/>
                <a:cs typeface="Amatic SC"/>
                <a:sym typeface="Amatic SC"/>
              </a:defRPr>
            </a:lvl2pPr>
            <a:lvl3pPr marR="0" lvl="2" algn="ctr" rtl="0">
              <a:lnSpc>
                <a:spcPct val="80000"/>
              </a:lnSpc>
              <a:spcBef>
                <a:spcPts val="0"/>
              </a:spcBef>
              <a:spcAft>
                <a:spcPts val="0"/>
              </a:spcAft>
              <a:buClr>
                <a:schemeClr val="lt1"/>
              </a:buClr>
              <a:buSzPts val="6000"/>
              <a:buFont typeface="Amatic SC"/>
              <a:buNone/>
              <a:defRPr sz="6000" b="1" i="0" u="none" strike="noStrike" cap="none">
                <a:solidFill>
                  <a:schemeClr val="lt1"/>
                </a:solidFill>
                <a:latin typeface="Amatic SC"/>
                <a:ea typeface="Amatic SC"/>
                <a:cs typeface="Amatic SC"/>
                <a:sym typeface="Amatic SC"/>
              </a:defRPr>
            </a:lvl3pPr>
            <a:lvl4pPr marR="0" lvl="3" algn="ctr" rtl="0">
              <a:lnSpc>
                <a:spcPct val="80000"/>
              </a:lnSpc>
              <a:spcBef>
                <a:spcPts val="0"/>
              </a:spcBef>
              <a:spcAft>
                <a:spcPts val="0"/>
              </a:spcAft>
              <a:buClr>
                <a:schemeClr val="lt1"/>
              </a:buClr>
              <a:buSzPts val="6000"/>
              <a:buFont typeface="Amatic SC"/>
              <a:buNone/>
              <a:defRPr sz="6000" b="1" i="0" u="none" strike="noStrike" cap="none">
                <a:solidFill>
                  <a:schemeClr val="lt1"/>
                </a:solidFill>
                <a:latin typeface="Amatic SC"/>
                <a:ea typeface="Amatic SC"/>
                <a:cs typeface="Amatic SC"/>
                <a:sym typeface="Amatic SC"/>
              </a:defRPr>
            </a:lvl4pPr>
            <a:lvl5pPr marR="0" lvl="4" algn="ctr" rtl="0">
              <a:lnSpc>
                <a:spcPct val="80000"/>
              </a:lnSpc>
              <a:spcBef>
                <a:spcPts val="0"/>
              </a:spcBef>
              <a:spcAft>
                <a:spcPts val="0"/>
              </a:spcAft>
              <a:buClr>
                <a:schemeClr val="lt1"/>
              </a:buClr>
              <a:buSzPts val="6000"/>
              <a:buFont typeface="Amatic SC"/>
              <a:buNone/>
              <a:defRPr sz="6000" b="1" i="0" u="none" strike="noStrike" cap="none">
                <a:solidFill>
                  <a:schemeClr val="lt1"/>
                </a:solidFill>
                <a:latin typeface="Amatic SC"/>
                <a:ea typeface="Amatic SC"/>
                <a:cs typeface="Amatic SC"/>
                <a:sym typeface="Amatic SC"/>
              </a:defRPr>
            </a:lvl5pPr>
            <a:lvl6pPr marR="0" lvl="5" algn="ctr" rtl="0">
              <a:lnSpc>
                <a:spcPct val="80000"/>
              </a:lnSpc>
              <a:spcBef>
                <a:spcPts val="0"/>
              </a:spcBef>
              <a:spcAft>
                <a:spcPts val="0"/>
              </a:spcAft>
              <a:buClr>
                <a:schemeClr val="lt1"/>
              </a:buClr>
              <a:buSzPts val="6000"/>
              <a:buFont typeface="Amatic SC"/>
              <a:buNone/>
              <a:defRPr sz="6000" b="1" i="0" u="none" strike="noStrike" cap="none">
                <a:solidFill>
                  <a:schemeClr val="lt1"/>
                </a:solidFill>
                <a:latin typeface="Amatic SC"/>
                <a:ea typeface="Amatic SC"/>
                <a:cs typeface="Amatic SC"/>
                <a:sym typeface="Amatic SC"/>
              </a:defRPr>
            </a:lvl6pPr>
            <a:lvl7pPr marR="0" lvl="6" algn="ctr" rtl="0">
              <a:lnSpc>
                <a:spcPct val="80000"/>
              </a:lnSpc>
              <a:spcBef>
                <a:spcPts val="0"/>
              </a:spcBef>
              <a:spcAft>
                <a:spcPts val="0"/>
              </a:spcAft>
              <a:buClr>
                <a:schemeClr val="lt1"/>
              </a:buClr>
              <a:buSzPts val="6000"/>
              <a:buFont typeface="Amatic SC"/>
              <a:buNone/>
              <a:defRPr sz="6000" b="1" i="0" u="none" strike="noStrike" cap="none">
                <a:solidFill>
                  <a:schemeClr val="lt1"/>
                </a:solidFill>
                <a:latin typeface="Amatic SC"/>
                <a:ea typeface="Amatic SC"/>
                <a:cs typeface="Amatic SC"/>
                <a:sym typeface="Amatic SC"/>
              </a:defRPr>
            </a:lvl7pPr>
            <a:lvl8pPr marR="0" lvl="7" algn="ctr" rtl="0">
              <a:lnSpc>
                <a:spcPct val="80000"/>
              </a:lnSpc>
              <a:spcBef>
                <a:spcPts val="0"/>
              </a:spcBef>
              <a:spcAft>
                <a:spcPts val="0"/>
              </a:spcAft>
              <a:buClr>
                <a:schemeClr val="lt1"/>
              </a:buClr>
              <a:buSzPts val="6000"/>
              <a:buFont typeface="Amatic SC"/>
              <a:buNone/>
              <a:defRPr sz="6000" b="1" i="0" u="none" strike="noStrike" cap="none">
                <a:solidFill>
                  <a:schemeClr val="lt1"/>
                </a:solidFill>
                <a:latin typeface="Amatic SC"/>
                <a:ea typeface="Amatic SC"/>
                <a:cs typeface="Amatic SC"/>
                <a:sym typeface="Amatic SC"/>
              </a:defRPr>
            </a:lvl8pPr>
            <a:lvl9pPr marR="0" lvl="8" algn="ctr" rtl="0">
              <a:lnSpc>
                <a:spcPct val="80000"/>
              </a:lnSpc>
              <a:spcBef>
                <a:spcPts val="0"/>
              </a:spcBef>
              <a:spcAft>
                <a:spcPts val="0"/>
              </a:spcAft>
              <a:buClr>
                <a:schemeClr val="lt1"/>
              </a:buClr>
              <a:buSzPts val="6000"/>
              <a:buFont typeface="Amatic SC"/>
              <a:buNone/>
              <a:defRPr sz="6000" b="1" i="0" u="none" strike="noStrike" cap="none">
                <a:solidFill>
                  <a:schemeClr val="lt1"/>
                </a:solidFill>
                <a:latin typeface="Amatic SC"/>
                <a:ea typeface="Amatic SC"/>
                <a:cs typeface="Amatic SC"/>
                <a:sym typeface="Amatic SC"/>
              </a:defRPr>
            </a:lvl9pPr>
          </a:lstStyle>
          <a:p>
            <a:r>
              <a:rPr lang="en-GB" sz="3600" dirty="0"/>
              <a:t>‘Use mind maps to synthesise and organise the overwhelmingly large landscape of knowledge to create a more concise, clear, useful, relevant and prioritised way of organising what is now important to learn.’</a:t>
            </a:r>
            <a:endParaRPr lang="en-GB" sz="11500" dirty="0"/>
          </a:p>
        </p:txBody>
      </p:sp>
    </p:spTree>
    <p:extLst>
      <p:ext uri="{BB962C8B-B14F-4D97-AF65-F5344CB8AC3E}">
        <p14:creationId xmlns:p14="http://schemas.microsoft.com/office/powerpoint/2010/main" val="2740329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29"/>
        <p:cNvGrpSpPr/>
        <p:nvPr/>
      </p:nvGrpSpPr>
      <p:grpSpPr>
        <a:xfrm>
          <a:off x="0" y="0"/>
          <a:ext cx="0" cy="0"/>
          <a:chOff x="0" y="0"/>
          <a:chExt cx="0" cy="0"/>
        </a:xfrm>
      </p:grpSpPr>
      <p:sp>
        <p:nvSpPr>
          <p:cNvPr id="930" name="Google Shape;930;p36"/>
          <p:cNvSpPr txBox="1">
            <a:spLocks noGrp="1"/>
          </p:cNvSpPr>
          <p:nvPr>
            <p:ph type="title"/>
          </p:nvPr>
        </p:nvSpPr>
        <p:spPr>
          <a:xfrm>
            <a:off x="1028375" y="662026"/>
            <a:ext cx="7087200" cy="550200"/>
          </a:xfrm>
          <a:prstGeom prst="rect">
            <a:avLst/>
          </a:prstGeom>
        </p:spPr>
        <p:txBody>
          <a:bodyPr spcFirstLastPara="1" wrap="square" lIns="0" tIns="0" rIns="0" bIns="0" anchor="b" anchorCtr="0">
            <a:noAutofit/>
          </a:bodyPr>
          <a:lstStyle/>
          <a:p>
            <a:pPr marL="0" lvl="0" indent="0" algn="ctr" rtl="0">
              <a:spcBef>
                <a:spcPts val="0"/>
              </a:spcBef>
              <a:spcAft>
                <a:spcPts val="0"/>
              </a:spcAft>
              <a:buNone/>
            </a:pPr>
            <a:r>
              <a:rPr lang="en" sz="6600" u="sng" dirty="0"/>
              <a:t>Neuroscience</a:t>
            </a:r>
            <a:endParaRPr sz="6600" u="sng" dirty="0"/>
          </a:p>
        </p:txBody>
      </p:sp>
      <p:sp>
        <p:nvSpPr>
          <p:cNvPr id="931" name="Google Shape;931;p36"/>
          <p:cNvSpPr txBox="1">
            <a:spLocks noGrp="1"/>
          </p:cNvSpPr>
          <p:nvPr>
            <p:ph type="body" idx="1"/>
          </p:nvPr>
        </p:nvSpPr>
        <p:spPr>
          <a:xfrm>
            <a:off x="232012" y="1386614"/>
            <a:ext cx="5862890" cy="2683200"/>
          </a:xfrm>
          <a:prstGeom prst="rect">
            <a:avLst/>
          </a:prstGeom>
        </p:spPr>
        <p:txBody>
          <a:bodyPr spcFirstLastPara="1" wrap="square" lIns="0" tIns="0" rIns="0" bIns="0" anchor="t" anchorCtr="0">
            <a:noAutofit/>
          </a:bodyPr>
          <a:lstStyle/>
          <a:p>
            <a:pPr marL="0" indent="0">
              <a:spcBef>
                <a:spcPts val="0"/>
              </a:spcBef>
              <a:buNone/>
            </a:pPr>
            <a:r>
              <a:rPr lang="en-GB" sz="2800" b="1" dirty="0">
                <a:latin typeface="Quicksand" panose="020B0604020202020204" charset="0"/>
                <a:cs typeface="Arial" panose="020B0604020202020204" pitchFamily="34" charset="0"/>
              </a:rPr>
              <a:t>Neuroscience</a:t>
            </a:r>
            <a:r>
              <a:rPr lang="en-GB" sz="2800" dirty="0">
                <a:latin typeface="Quicksand" panose="020B0604020202020204" charset="0"/>
                <a:cs typeface="Arial" panose="020B0604020202020204" pitchFamily="34" charset="0"/>
              </a:rPr>
              <a:t> is the study of the brain and nervous system. Neuroscientists work towards developing an understanding of the structure, development and functions of the brain.</a:t>
            </a:r>
          </a:p>
          <a:p>
            <a:pPr marL="0" indent="0" algn="r">
              <a:spcBef>
                <a:spcPts val="0"/>
              </a:spcBef>
              <a:buNone/>
            </a:pPr>
            <a:endParaRPr lang="en-GB" sz="100" b="1" dirty="0">
              <a:latin typeface="Quicksand" panose="020B0604020202020204" charset="0"/>
              <a:cs typeface="Arial" panose="020B0604020202020204" pitchFamily="34" charset="0"/>
            </a:endParaRPr>
          </a:p>
          <a:p>
            <a:pPr marL="0" indent="0" algn="r">
              <a:spcBef>
                <a:spcPts val="0"/>
              </a:spcBef>
              <a:buNone/>
            </a:pPr>
            <a:r>
              <a:rPr lang="en-GB" sz="1400" b="1" dirty="0">
                <a:latin typeface="Arial" panose="020B0604020202020204" pitchFamily="34" charset="0"/>
                <a:cs typeface="Arial" panose="020B0604020202020204" pitchFamily="34" charset="0"/>
              </a:rPr>
              <a:t>Growth Mindset</a:t>
            </a:r>
          </a:p>
          <a:p>
            <a:pPr marL="0" indent="0" algn="r">
              <a:spcBef>
                <a:spcPts val="0"/>
              </a:spcBef>
              <a:buNone/>
            </a:pPr>
            <a:r>
              <a:rPr lang="en-GB" sz="1400" b="1" dirty="0">
                <a:latin typeface="Arial" panose="020B0604020202020204" pitchFamily="34" charset="0"/>
                <a:cs typeface="Arial" panose="020B0604020202020204" pitchFamily="34" charset="0"/>
              </a:rPr>
              <a:t>Neuroplasticity</a:t>
            </a:r>
          </a:p>
        </p:txBody>
      </p:sp>
      <p:sp>
        <p:nvSpPr>
          <p:cNvPr id="932" name="Google Shape;932;p36"/>
          <p:cNvSpPr txBox="1">
            <a:spLocks noGrp="1"/>
          </p:cNvSpPr>
          <p:nvPr>
            <p:ph type="sldNum" idx="12"/>
          </p:nvPr>
        </p:nvSpPr>
        <p:spPr>
          <a:xfrm>
            <a:off x="4297625" y="4749850"/>
            <a:ext cx="548700" cy="276900"/>
          </a:xfrm>
          <a:prstGeom prst="rect">
            <a:avLst/>
          </a:prstGeom>
        </p:spPr>
        <p:txBody>
          <a:bodyPr spcFirstLastPara="1" wrap="square" lIns="0" tIns="0" rIns="0" bIns="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000" b="0" i="0" u="none" strike="noStrike" kern="0" cap="none" spc="0" normalizeH="0" baseline="0" noProof="0">
                <a:ln>
                  <a:noFill/>
                </a:ln>
                <a:solidFill>
                  <a:srgbClr val="7085AA"/>
                </a:solidFill>
                <a:effectLst/>
                <a:uLnTx/>
                <a:uFillTx/>
                <a:latin typeface="Quicksand"/>
                <a:sym typeface="Quicksand"/>
              </a:rPr>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t>8</a:t>
            </a:fld>
            <a:endParaRPr kumimoji="0" sz="1000" b="0" i="0" u="none" strike="noStrike" kern="0" cap="none" spc="0" normalizeH="0" baseline="0" noProof="0" dirty="0">
              <a:ln>
                <a:noFill/>
              </a:ln>
              <a:solidFill>
                <a:srgbClr val="7085AA"/>
              </a:solidFill>
              <a:effectLst/>
              <a:uLnTx/>
              <a:uFillTx/>
              <a:latin typeface="Quicksand"/>
              <a:sym typeface="Quicksand"/>
            </a:endParaRPr>
          </a:p>
        </p:txBody>
      </p:sp>
      <p:pic>
        <p:nvPicPr>
          <p:cNvPr id="2" name="Picture 1"/>
          <p:cNvPicPr>
            <a:picLocks noChangeAspect="1"/>
          </p:cNvPicPr>
          <p:nvPr/>
        </p:nvPicPr>
        <p:blipFill>
          <a:blip r:embed="rId3"/>
          <a:stretch>
            <a:fillRect/>
          </a:stretch>
        </p:blipFill>
        <p:spPr>
          <a:xfrm>
            <a:off x="6276086" y="1212226"/>
            <a:ext cx="2704539" cy="3031976"/>
          </a:xfrm>
          <a:prstGeom prst="rect">
            <a:avLst/>
          </a:prstGeom>
        </p:spPr>
      </p:pic>
    </p:spTree>
    <p:extLst>
      <p:ext uri="{BB962C8B-B14F-4D97-AF65-F5344CB8AC3E}">
        <p14:creationId xmlns:p14="http://schemas.microsoft.com/office/powerpoint/2010/main" val="2041213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206682" y="159062"/>
            <a:ext cx="6730637" cy="994172"/>
          </a:xfrm>
        </p:spPr>
        <p:txBody>
          <a:bodyPr>
            <a:normAutofit/>
          </a:bodyPr>
          <a:lstStyle/>
          <a:p>
            <a:pPr algn="ctr"/>
            <a:r>
              <a:rPr lang="en-GB" sz="6000" dirty="0">
                <a:latin typeface="Amatic SC" panose="020B0604020202020204" charset="-79"/>
                <a:cs typeface="Amatic SC" panose="020B0604020202020204" charset="-79"/>
              </a:rPr>
              <a:t>Neuroplasticity</a:t>
            </a:r>
          </a:p>
        </p:txBody>
      </p:sp>
      <p:sp>
        <p:nvSpPr>
          <p:cNvPr id="2" name="Content Placeholder 1"/>
          <p:cNvSpPr>
            <a:spLocks noGrp="1"/>
          </p:cNvSpPr>
          <p:nvPr>
            <p:ph idx="1"/>
          </p:nvPr>
        </p:nvSpPr>
        <p:spPr>
          <a:xfrm>
            <a:off x="225847" y="1435469"/>
            <a:ext cx="8508449" cy="2406747"/>
          </a:xfrm>
        </p:spPr>
        <p:txBody>
          <a:bodyPr spcFirstLastPara="1" vert="horz" wrap="square" lIns="68580" tIns="34290" rIns="68580" bIns="34290" rtlCol="0" anchor="t" anchorCtr="0">
            <a:noAutofit/>
          </a:bodyPr>
          <a:lstStyle/>
          <a:p>
            <a:pPr marL="0" indent="0" algn="ctr">
              <a:buNone/>
            </a:pPr>
            <a:r>
              <a:rPr lang="en-GB" b="1" i="1" dirty="0">
                <a:latin typeface="Arial Rounded MT Bold"/>
              </a:rPr>
              <a:t>‘Brain building’ </a:t>
            </a:r>
            <a:r>
              <a:rPr lang="en-GB" dirty="0">
                <a:latin typeface="Arial Rounded MT Bold"/>
              </a:rPr>
              <a:t>is highly dependent on childhood experiences like play, socialisation and hearing stories read aloud. It involves creating new synaptic and fibre tract connections. </a:t>
            </a:r>
            <a:endParaRPr lang="en-GB" sz="1350" dirty="0">
              <a:latin typeface="Arial Rounded MT Bold" panose="020F0704030504030204" pitchFamily="34" charset="0"/>
            </a:endParaRPr>
          </a:p>
          <a:p>
            <a:pPr marL="0" indent="0">
              <a:buNone/>
            </a:pPr>
            <a:endParaRPr lang="en-GB" sz="1350" dirty="0">
              <a:latin typeface="Arial Rounded MT Bold" panose="020F0704030504030204" pitchFamily="34" charset="0"/>
            </a:endParaRPr>
          </a:p>
        </p:txBody>
      </p:sp>
      <p:pic>
        <p:nvPicPr>
          <p:cNvPr id="13" name="Picture 13" descr="Diagram&#10;&#10;Description automatically generated">
            <a:extLst>
              <a:ext uri="{FF2B5EF4-FFF2-40B4-BE49-F238E27FC236}">
                <a16:creationId xmlns:a16="http://schemas.microsoft.com/office/drawing/2014/main" id="{6442AC93-361C-40B4-87B5-C4DA335778C9}"/>
              </a:ext>
            </a:extLst>
          </p:cNvPr>
          <p:cNvPicPr>
            <a:picLocks noChangeAspect="1"/>
          </p:cNvPicPr>
          <p:nvPr/>
        </p:nvPicPr>
        <p:blipFill rotWithShape="1">
          <a:blip r:embed="rId3"/>
          <a:srcRect t="16327" r="138" b="-255"/>
          <a:stretch/>
        </p:blipFill>
        <p:spPr>
          <a:xfrm>
            <a:off x="5954087" y="2894952"/>
            <a:ext cx="2938192" cy="2100128"/>
          </a:xfrm>
          <a:prstGeom prst="rect">
            <a:avLst/>
          </a:prstGeom>
        </p:spPr>
      </p:pic>
      <p:pic>
        <p:nvPicPr>
          <p:cNvPr id="5" name="Picture 4"/>
          <p:cNvPicPr>
            <a:picLocks noChangeAspect="1"/>
          </p:cNvPicPr>
          <p:nvPr/>
        </p:nvPicPr>
        <p:blipFill>
          <a:blip r:embed="rId4"/>
          <a:stretch>
            <a:fillRect/>
          </a:stretch>
        </p:blipFill>
        <p:spPr>
          <a:xfrm>
            <a:off x="67864" y="2779253"/>
            <a:ext cx="2985211" cy="2215827"/>
          </a:xfrm>
          <a:prstGeom prst="rect">
            <a:avLst/>
          </a:prstGeom>
        </p:spPr>
      </p:pic>
      <p:sp>
        <p:nvSpPr>
          <p:cNvPr id="8" name="TextBox 7"/>
          <p:cNvSpPr txBox="1"/>
          <p:nvPr/>
        </p:nvSpPr>
        <p:spPr>
          <a:xfrm>
            <a:off x="23523" y="70220"/>
            <a:ext cx="1316896" cy="1107996"/>
          </a:xfrm>
          <a:prstGeom prst="rect">
            <a:avLst/>
          </a:prstGeom>
          <a:noFill/>
        </p:spPr>
        <p:txBody>
          <a:bodyPr wrap="square" rtlCol="0">
            <a:spAutoFit/>
          </a:bodyPr>
          <a:lstStyle/>
          <a:p>
            <a:pPr algn="ctr"/>
            <a:r>
              <a:rPr lang="en-GB" sz="3300" b="1" dirty="0">
                <a:latin typeface="Amatic SC" panose="020B0604020202020204" charset="-79"/>
                <a:cs typeface="Amatic SC" panose="020B0604020202020204" charset="-79"/>
              </a:rPr>
              <a:t>Step</a:t>
            </a:r>
          </a:p>
          <a:p>
            <a:pPr algn="ctr"/>
            <a:r>
              <a:rPr lang="en-GB" sz="3300" b="1" dirty="0">
                <a:latin typeface="Amatic SC" panose="020B0604020202020204" charset="-79"/>
                <a:cs typeface="Amatic SC" panose="020B0604020202020204" charset="-79"/>
              </a:rPr>
              <a:t>1</a:t>
            </a:r>
          </a:p>
        </p:txBody>
      </p:sp>
    </p:spTree>
    <p:extLst>
      <p:ext uri="{BB962C8B-B14F-4D97-AF65-F5344CB8AC3E}">
        <p14:creationId xmlns:p14="http://schemas.microsoft.com/office/powerpoint/2010/main" val="779632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938790" y="116949"/>
            <a:ext cx="6730637" cy="994172"/>
          </a:xfrm>
        </p:spPr>
        <p:txBody>
          <a:bodyPr>
            <a:normAutofit/>
          </a:bodyPr>
          <a:lstStyle/>
          <a:p>
            <a:pPr algn="ctr"/>
            <a:r>
              <a:rPr lang="en-GB" sz="6600" dirty="0">
                <a:latin typeface="Amatic SC" panose="020B0604020202020204" charset="-79"/>
                <a:cs typeface="Amatic SC" panose="020B0604020202020204" charset="-79"/>
              </a:rPr>
              <a:t>Neuroplasticity</a:t>
            </a:r>
          </a:p>
        </p:txBody>
      </p:sp>
      <p:pic>
        <p:nvPicPr>
          <p:cNvPr id="5" name="Picture 4"/>
          <p:cNvPicPr>
            <a:picLocks noChangeAspect="1"/>
          </p:cNvPicPr>
          <p:nvPr/>
        </p:nvPicPr>
        <p:blipFill>
          <a:blip r:embed="rId3"/>
          <a:stretch>
            <a:fillRect/>
          </a:stretch>
        </p:blipFill>
        <p:spPr>
          <a:xfrm>
            <a:off x="7715813" y="1357288"/>
            <a:ext cx="1303020" cy="1140143"/>
          </a:xfrm>
          <a:prstGeom prst="rect">
            <a:avLst/>
          </a:prstGeom>
        </p:spPr>
      </p:pic>
      <p:sp>
        <p:nvSpPr>
          <p:cNvPr id="7" name="TextBox 6"/>
          <p:cNvSpPr txBox="1"/>
          <p:nvPr/>
        </p:nvSpPr>
        <p:spPr>
          <a:xfrm>
            <a:off x="323098" y="1547599"/>
            <a:ext cx="7392715" cy="1038746"/>
          </a:xfrm>
          <a:prstGeom prst="rect">
            <a:avLst/>
          </a:prstGeom>
          <a:noFill/>
        </p:spPr>
        <p:txBody>
          <a:bodyPr wrap="square" lIns="68580" tIns="34290" rIns="68580" bIns="34290" rtlCol="0" anchor="t">
            <a:spAutoFit/>
          </a:bodyPr>
          <a:lstStyle/>
          <a:p>
            <a:pPr algn="just"/>
            <a:r>
              <a:rPr lang="en-GB" sz="2700" b="1" i="1" dirty="0">
                <a:latin typeface="Quicksand" panose="020B0604020202020204" charset="0"/>
              </a:rPr>
              <a:t>Pruning</a:t>
            </a:r>
            <a:r>
              <a:rPr lang="en-GB" sz="2700" dirty="0">
                <a:latin typeface="Quicksand" panose="020B0604020202020204" charset="0"/>
              </a:rPr>
              <a:t> </a:t>
            </a:r>
            <a:r>
              <a:rPr lang="en-GB" sz="1800" dirty="0">
                <a:latin typeface="Quicksand" panose="020B0604020202020204" charset="0"/>
              </a:rPr>
              <a:t> is another process involved in setting up the brain. Our efficient brains depend on eliminating connections that are not behaviourally relevant or useful. </a:t>
            </a:r>
            <a:endParaRPr lang="en-GB" sz="1800" dirty="0">
              <a:latin typeface="Quicksand" panose="020B0604020202020204" charset="0"/>
              <a:cs typeface="Calibri" panose="020F0502020204030204"/>
            </a:endParaRPr>
          </a:p>
        </p:txBody>
      </p:sp>
      <p:pic>
        <p:nvPicPr>
          <p:cNvPr id="11" name="Picture 13" descr="Diagram&#10;&#10;Description automatically generated">
            <a:extLst>
              <a:ext uri="{FF2B5EF4-FFF2-40B4-BE49-F238E27FC236}">
                <a16:creationId xmlns:a16="http://schemas.microsoft.com/office/drawing/2014/main" id="{525DE500-629B-40FD-B099-590487EC7379}"/>
              </a:ext>
            </a:extLst>
          </p:cNvPr>
          <p:cNvPicPr>
            <a:picLocks noChangeAspect="1"/>
          </p:cNvPicPr>
          <p:nvPr/>
        </p:nvPicPr>
        <p:blipFill rotWithShape="1">
          <a:blip r:embed="rId4"/>
          <a:srcRect t="16327" r="138" b="-255"/>
          <a:stretch/>
        </p:blipFill>
        <p:spPr>
          <a:xfrm>
            <a:off x="5290149" y="2497431"/>
            <a:ext cx="3647328" cy="2611592"/>
          </a:xfrm>
          <a:prstGeom prst="rect">
            <a:avLst/>
          </a:prstGeom>
        </p:spPr>
      </p:pic>
      <p:sp>
        <p:nvSpPr>
          <p:cNvPr id="16" name="TextBox 15">
            <a:extLst>
              <a:ext uri="{FF2B5EF4-FFF2-40B4-BE49-F238E27FC236}">
                <a16:creationId xmlns:a16="http://schemas.microsoft.com/office/drawing/2014/main" id="{E87CA75B-7A0D-4B0B-ABEF-FA6C5369FA59}"/>
              </a:ext>
            </a:extLst>
          </p:cNvPr>
          <p:cNvSpPr txBox="1"/>
          <p:nvPr/>
        </p:nvSpPr>
        <p:spPr>
          <a:xfrm>
            <a:off x="323098" y="2937605"/>
            <a:ext cx="4782882" cy="173124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just"/>
            <a:r>
              <a:rPr lang="en-GB" sz="1800" dirty="0">
                <a:latin typeface="Quicksand" panose="020B0604020202020204" charset="0"/>
                <a:ea typeface="+mn-lt"/>
                <a:cs typeface="+mn-lt"/>
              </a:rPr>
              <a:t>This pruning includes reduction in unused synapses (new connections that represent new knowledge) and axonal fibre tracts (the highways that allow newly learned information to integrate with past knowledge and experience).</a:t>
            </a:r>
            <a:endParaRPr lang="en-US" sz="1800" dirty="0">
              <a:latin typeface="Quicksand" panose="020B0604020202020204" charset="0"/>
            </a:endParaRPr>
          </a:p>
        </p:txBody>
      </p:sp>
      <p:sp>
        <p:nvSpPr>
          <p:cNvPr id="12" name="TextBox 11"/>
          <p:cNvSpPr txBox="1"/>
          <p:nvPr/>
        </p:nvSpPr>
        <p:spPr>
          <a:xfrm>
            <a:off x="30292" y="71578"/>
            <a:ext cx="1316896" cy="1107996"/>
          </a:xfrm>
          <a:prstGeom prst="rect">
            <a:avLst/>
          </a:prstGeom>
          <a:noFill/>
        </p:spPr>
        <p:txBody>
          <a:bodyPr wrap="square" rtlCol="0">
            <a:spAutoFit/>
          </a:bodyPr>
          <a:lstStyle/>
          <a:p>
            <a:pPr algn="ctr"/>
            <a:r>
              <a:rPr lang="en-GB" sz="3300" b="1" dirty="0">
                <a:latin typeface="Amatic SC" panose="020B0604020202020204" charset="-79"/>
                <a:cs typeface="Amatic SC" panose="020B0604020202020204" charset="-79"/>
              </a:rPr>
              <a:t>Step</a:t>
            </a:r>
          </a:p>
          <a:p>
            <a:pPr algn="ctr"/>
            <a:r>
              <a:rPr lang="en-GB" sz="3300" b="1" dirty="0">
                <a:latin typeface="Amatic SC" panose="020B0604020202020204" charset="-79"/>
                <a:cs typeface="Amatic SC" panose="020B0604020202020204" charset="-79"/>
              </a:rPr>
              <a:t>2</a:t>
            </a:r>
          </a:p>
        </p:txBody>
      </p:sp>
    </p:spTree>
    <p:extLst>
      <p:ext uri="{BB962C8B-B14F-4D97-AF65-F5344CB8AC3E}">
        <p14:creationId xmlns:p14="http://schemas.microsoft.com/office/powerpoint/2010/main" val="3674172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344177" y="95461"/>
            <a:ext cx="6730637" cy="994172"/>
          </a:xfrm>
        </p:spPr>
        <p:txBody>
          <a:bodyPr>
            <a:normAutofit/>
          </a:bodyPr>
          <a:lstStyle/>
          <a:p>
            <a:pPr algn="ctr"/>
            <a:r>
              <a:rPr lang="en-GB" sz="6600" dirty="0">
                <a:latin typeface="Amatic SC" panose="020B0604020202020204" charset="-79"/>
                <a:cs typeface="Amatic SC" panose="020B0604020202020204" charset="-79"/>
              </a:rPr>
              <a:t>Neuroplasticity</a:t>
            </a:r>
          </a:p>
        </p:txBody>
      </p:sp>
      <p:pic>
        <p:nvPicPr>
          <p:cNvPr id="3" name="Picture 2"/>
          <p:cNvPicPr>
            <a:picLocks noChangeAspect="1"/>
          </p:cNvPicPr>
          <p:nvPr/>
        </p:nvPicPr>
        <p:blipFill rotWithShape="1">
          <a:blip r:embed="rId3"/>
          <a:srcRect t="51243" r="1283"/>
          <a:stretch/>
        </p:blipFill>
        <p:spPr>
          <a:xfrm>
            <a:off x="3549568" y="3729043"/>
            <a:ext cx="5383619" cy="1496637"/>
          </a:xfrm>
          <a:prstGeom prst="rect">
            <a:avLst/>
          </a:prstGeom>
        </p:spPr>
      </p:pic>
      <p:sp>
        <p:nvSpPr>
          <p:cNvPr id="12" name="Rectangle 11"/>
          <p:cNvSpPr/>
          <p:nvPr/>
        </p:nvSpPr>
        <p:spPr>
          <a:xfrm>
            <a:off x="365357" y="1203456"/>
            <a:ext cx="8391935" cy="2839239"/>
          </a:xfrm>
          <a:prstGeom prst="rect">
            <a:avLst/>
          </a:prstGeom>
        </p:spPr>
        <p:txBody>
          <a:bodyPr wrap="square" lIns="68580" tIns="34290" rIns="68580" bIns="34290" anchor="t">
            <a:spAutoFit/>
          </a:bodyPr>
          <a:lstStyle/>
          <a:p>
            <a:pPr algn="just"/>
            <a:r>
              <a:rPr lang="en-GB" sz="2700" b="1" i="1" dirty="0">
                <a:latin typeface="Quicksand" panose="020B0604020202020204" charset="0"/>
              </a:rPr>
              <a:t>Consolidation</a:t>
            </a:r>
            <a:r>
              <a:rPr lang="en-GB" sz="1800" i="1" dirty="0">
                <a:latin typeface="Quicksand" panose="020B0604020202020204" charset="0"/>
              </a:rPr>
              <a:t> </a:t>
            </a:r>
            <a:r>
              <a:rPr lang="en-GB" sz="1800" dirty="0">
                <a:latin typeface="Quicksand" panose="020B0604020202020204" charset="0"/>
              </a:rPr>
              <a:t>is the third process occurring during early brain development, which helps us respond to things automatically, without thinking.  When the pathways and connections are used often and consequently become stronger, responses become almost automatic</a:t>
            </a:r>
            <a:r>
              <a:rPr lang="en-GB" sz="1800" dirty="0">
                <a:latin typeface="Quicksand" panose="020B0604020202020204" charset="0"/>
                <a:cs typeface="Calibri"/>
              </a:rPr>
              <a:t>.</a:t>
            </a:r>
            <a:r>
              <a:rPr lang="en-GB" sz="1800" dirty="0">
                <a:latin typeface="Quicksand" panose="020B0604020202020204" charset="0"/>
              </a:rPr>
              <a:t> </a:t>
            </a:r>
          </a:p>
          <a:p>
            <a:pPr algn="just"/>
            <a:endParaRPr lang="en-GB" sz="900" dirty="0">
              <a:latin typeface="Quicksand" panose="020B0604020202020204" charset="0"/>
            </a:endParaRPr>
          </a:p>
          <a:p>
            <a:pPr algn="just"/>
            <a:r>
              <a:rPr lang="en-GB" sz="1800" dirty="0">
                <a:latin typeface="Quicksand" panose="020B0604020202020204" charset="0"/>
              </a:rPr>
              <a:t>Think about driving a car – we have to concentrate on every action, after a while this becomes automatic and we don’t pay any attention to a lot of our actions. This is because the connections have become strong, well developed and often used</a:t>
            </a:r>
          </a:p>
          <a:p>
            <a:endParaRPr lang="en-US" sz="1800" dirty="0"/>
          </a:p>
        </p:txBody>
      </p:sp>
      <p:sp>
        <p:nvSpPr>
          <p:cNvPr id="11" name="TextBox 10"/>
          <p:cNvSpPr txBox="1"/>
          <p:nvPr/>
        </p:nvSpPr>
        <p:spPr>
          <a:xfrm>
            <a:off x="110098" y="95460"/>
            <a:ext cx="1316896" cy="1107996"/>
          </a:xfrm>
          <a:prstGeom prst="rect">
            <a:avLst/>
          </a:prstGeom>
          <a:noFill/>
        </p:spPr>
        <p:txBody>
          <a:bodyPr wrap="square" rtlCol="0">
            <a:spAutoFit/>
          </a:bodyPr>
          <a:lstStyle/>
          <a:p>
            <a:pPr algn="ctr"/>
            <a:r>
              <a:rPr lang="en-GB" sz="3300" b="1" dirty="0">
                <a:latin typeface="Amatic SC" panose="020B0604020202020204" charset="-79"/>
                <a:cs typeface="Amatic SC" panose="020B0604020202020204" charset="-79"/>
              </a:rPr>
              <a:t>Step</a:t>
            </a:r>
          </a:p>
          <a:p>
            <a:pPr algn="ctr"/>
            <a:r>
              <a:rPr lang="en-GB" sz="3300" b="1" dirty="0">
                <a:latin typeface="Amatic SC" panose="020B0604020202020204" charset="-79"/>
                <a:cs typeface="Amatic SC" panose="020B0604020202020204" charset="-79"/>
              </a:rPr>
              <a:t>3</a:t>
            </a:r>
          </a:p>
        </p:txBody>
      </p:sp>
    </p:spTree>
    <p:extLst>
      <p:ext uri="{BB962C8B-B14F-4D97-AF65-F5344CB8AC3E}">
        <p14:creationId xmlns:p14="http://schemas.microsoft.com/office/powerpoint/2010/main" val="3689665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Neuroplasticity and learning explained">
            <a:hlinkClick r:id="" action="ppaction://media"/>
            <a:extLst>
              <a:ext uri="{FF2B5EF4-FFF2-40B4-BE49-F238E27FC236}">
                <a16:creationId xmlns:a16="http://schemas.microsoft.com/office/drawing/2014/main" id="{30B60325-1B0F-EAC2-7DF8-99696DDEE90F}"/>
              </a:ext>
            </a:extLst>
          </p:cNvPr>
          <p:cNvPicPr>
            <a:picLocks noRot="1" noChangeAspect="1"/>
          </p:cNvPicPr>
          <p:nvPr>
            <a:videoFile r:link="rId1"/>
          </p:nvPr>
        </p:nvPicPr>
        <p:blipFill>
          <a:blip r:embed="rId4"/>
          <a:stretch>
            <a:fillRect/>
          </a:stretch>
        </p:blipFill>
        <p:spPr>
          <a:xfrm>
            <a:off x="411480" y="-11430"/>
            <a:ext cx="8083296" cy="4567062"/>
          </a:xfrm>
          <a:prstGeom prst="rect">
            <a:avLst/>
          </a:prstGeom>
        </p:spPr>
      </p:pic>
    </p:spTree>
    <p:extLst>
      <p:ext uri="{BB962C8B-B14F-4D97-AF65-F5344CB8AC3E}">
        <p14:creationId xmlns:p14="http://schemas.microsoft.com/office/powerpoint/2010/main" val="2253713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FFD966"/>
            </a:gs>
            <a:gs pos="100000">
              <a:srgbClr val="FF9900"/>
            </a:gs>
          </a:gsLst>
          <a:path path="circle">
            <a:fillToRect l="50000" t="50000" r="50000" b="50000"/>
          </a:path>
          <a:tileRect/>
        </a:gradFill>
        <a:effectLst/>
      </p:bgPr>
    </p:bg>
    <p:spTree>
      <p:nvGrpSpPr>
        <p:cNvPr id="1" name="Shape 1760"/>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477325" y="973420"/>
            <a:ext cx="6097182" cy="3046368"/>
          </a:xfrm>
          <a:prstGeom prst="rect">
            <a:avLst/>
          </a:prstGeom>
        </p:spPr>
      </p:pic>
    </p:spTree>
    <p:extLst>
      <p:ext uri="{BB962C8B-B14F-4D97-AF65-F5344CB8AC3E}">
        <p14:creationId xmlns:p14="http://schemas.microsoft.com/office/powerpoint/2010/main" val="26625066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rgbClr val="FFD966"/>
            </a:gs>
            <a:gs pos="100000">
              <a:srgbClr val="FF9900"/>
            </a:gs>
          </a:gsLst>
          <a:path path="circle">
            <a:fillToRect l="50000" t="50000" r="50000" b="50000"/>
          </a:path>
          <a:tileRect/>
        </a:gradFill>
        <a:effectLst/>
      </p:bgPr>
    </p:bg>
    <p:spTree>
      <p:nvGrpSpPr>
        <p:cNvPr id="1" name="Shape 1760"/>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960496" y="327547"/>
            <a:ext cx="3255284" cy="4340378"/>
          </a:xfrm>
          <a:prstGeom prst="rect">
            <a:avLst/>
          </a:prstGeom>
        </p:spPr>
      </p:pic>
      <p:sp>
        <p:nvSpPr>
          <p:cNvPr id="3" name="TextBox 2"/>
          <p:cNvSpPr txBox="1"/>
          <p:nvPr/>
        </p:nvSpPr>
        <p:spPr>
          <a:xfrm>
            <a:off x="800884" y="-345239"/>
            <a:ext cx="7574508" cy="5386090"/>
          </a:xfrm>
          <a:prstGeom prst="rect">
            <a:avLst/>
          </a:prstGeom>
          <a:noFill/>
        </p:spPr>
        <p:txBody>
          <a:bodyPr wrap="square" rtlCol="0">
            <a:spAutoFit/>
          </a:bodyPr>
          <a:lstStyle/>
          <a:p>
            <a:r>
              <a:rPr lang="en-GB" sz="34400" b="1" dirty="0">
                <a:latin typeface="Amatic SC" panose="020B0604020202020204" charset="-79"/>
                <a:cs typeface="Amatic SC" panose="020B0604020202020204" charset="-79"/>
              </a:rPr>
              <a:t>House</a:t>
            </a:r>
          </a:p>
        </p:txBody>
      </p:sp>
    </p:spTree>
    <p:extLst>
      <p:ext uri="{BB962C8B-B14F-4D97-AF65-F5344CB8AC3E}">
        <p14:creationId xmlns:p14="http://schemas.microsoft.com/office/powerpoint/2010/main" val="1115575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subTnLst>
                                    <p:set>
                                      <p:cBhvr override="childStyle">
                                        <p:cTn dur="1" fill="hold" display="0" masterRel="nextClick" afterEffect="1"/>
                                        <p:tgtEl>
                                          <p:spTgt spid="3"/>
                                        </p:tgtEl>
                                        <p:attrNameLst>
                                          <p:attrName>style.visibility</p:attrName>
                                        </p:attrNameLst>
                                      </p:cBhvr>
                                      <p:to>
                                        <p:strVal val="hidden"/>
                                      </p:to>
                                    </p:set>
                                  </p:sub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rgbClr val="FFD966"/>
            </a:gs>
            <a:gs pos="100000">
              <a:srgbClr val="FF9900"/>
            </a:gs>
          </a:gsLst>
          <a:path path="circle">
            <a:fillToRect l="50000" t="50000" r="50000" b="50000"/>
          </a:path>
          <a:tileRect/>
        </a:gradFill>
        <a:effectLst/>
      </p:bgPr>
    </p:bg>
    <p:spTree>
      <p:nvGrpSpPr>
        <p:cNvPr id="1" name="Shape 1760"/>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214650" y="815385"/>
            <a:ext cx="6550971" cy="3187601"/>
          </a:xfrm>
          <a:prstGeom prst="rect">
            <a:avLst/>
          </a:prstGeom>
        </p:spPr>
      </p:pic>
    </p:spTree>
    <p:extLst>
      <p:ext uri="{BB962C8B-B14F-4D97-AF65-F5344CB8AC3E}">
        <p14:creationId xmlns:p14="http://schemas.microsoft.com/office/powerpoint/2010/main" val="2728423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rgbClr val="FFD966"/>
            </a:gs>
            <a:gs pos="100000">
              <a:srgbClr val="FF9900"/>
            </a:gs>
          </a:gsLst>
          <a:path path="circle">
            <a:fillToRect l="50000" t="50000" r="50000" b="50000"/>
          </a:path>
          <a:tileRect/>
        </a:gradFill>
        <a:effectLst/>
      </p:bgPr>
    </p:bg>
    <p:spTree>
      <p:nvGrpSpPr>
        <p:cNvPr id="1" name="Shape 1760"/>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116814" y="245483"/>
            <a:ext cx="2147170" cy="2147170"/>
          </a:xfrm>
          <a:prstGeom prst="rect">
            <a:avLst/>
          </a:prstGeom>
        </p:spPr>
      </p:pic>
      <p:pic>
        <p:nvPicPr>
          <p:cNvPr id="4" name="Picture 3"/>
          <p:cNvPicPr>
            <a:picLocks noChangeAspect="1"/>
          </p:cNvPicPr>
          <p:nvPr/>
        </p:nvPicPr>
        <p:blipFill rotWithShape="1">
          <a:blip r:embed="rId4"/>
          <a:srcRect l="11387"/>
          <a:stretch/>
        </p:blipFill>
        <p:spPr>
          <a:xfrm>
            <a:off x="3829621" y="245483"/>
            <a:ext cx="2171297" cy="2147170"/>
          </a:xfrm>
          <a:prstGeom prst="rect">
            <a:avLst/>
          </a:prstGeom>
        </p:spPr>
      </p:pic>
      <p:pic>
        <p:nvPicPr>
          <p:cNvPr id="5" name="Picture 4"/>
          <p:cNvPicPr>
            <a:picLocks noChangeAspect="1"/>
          </p:cNvPicPr>
          <p:nvPr/>
        </p:nvPicPr>
        <p:blipFill rotWithShape="1">
          <a:blip r:embed="rId5"/>
          <a:srcRect l="12577"/>
          <a:stretch/>
        </p:blipFill>
        <p:spPr>
          <a:xfrm>
            <a:off x="6566556" y="245483"/>
            <a:ext cx="1877130" cy="2147170"/>
          </a:xfrm>
          <a:prstGeom prst="rect">
            <a:avLst/>
          </a:prstGeom>
        </p:spPr>
      </p:pic>
      <p:pic>
        <p:nvPicPr>
          <p:cNvPr id="6" name="Picture 5"/>
          <p:cNvPicPr>
            <a:picLocks noChangeAspect="1"/>
          </p:cNvPicPr>
          <p:nvPr/>
        </p:nvPicPr>
        <p:blipFill>
          <a:blip r:embed="rId6"/>
          <a:stretch>
            <a:fillRect/>
          </a:stretch>
        </p:blipFill>
        <p:spPr>
          <a:xfrm>
            <a:off x="1116814" y="2765436"/>
            <a:ext cx="2161406" cy="2161406"/>
          </a:xfrm>
          <a:prstGeom prst="rect">
            <a:avLst/>
          </a:prstGeom>
        </p:spPr>
      </p:pic>
      <p:pic>
        <p:nvPicPr>
          <p:cNvPr id="7" name="Picture 6"/>
          <p:cNvPicPr>
            <a:picLocks noChangeAspect="1"/>
          </p:cNvPicPr>
          <p:nvPr/>
        </p:nvPicPr>
        <p:blipFill>
          <a:blip r:embed="rId7"/>
          <a:stretch>
            <a:fillRect/>
          </a:stretch>
        </p:blipFill>
        <p:spPr>
          <a:xfrm>
            <a:off x="3829621" y="2765437"/>
            <a:ext cx="2171297" cy="2166248"/>
          </a:xfrm>
          <a:prstGeom prst="rect">
            <a:avLst/>
          </a:prstGeom>
        </p:spPr>
      </p:pic>
      <p:pic>
        <p:nvPicPr>
          <p:cNvPr id="8" name="Picture 7"/>
          <p:cNvPicPr>
            <a:picLocks noChangeAspect="1"/>
          </p:cNvPicPr>
          <p:nvPr/>
        </p:nvPicPr>
        <p:blipFill>
          <a:blip r:embed="rId8"/>
          <a:stretch>
            <a:fillRect/>
          </a:stretch>
        </p:blipFill>
        <p:spPr>
          <a:xfrm>
            <a:off x="6528590" y="2765436"/>
            <a:ext cx="1943042" cy="2161405"/>
          </a:xfrm>
          <a:prstGeom prst="rect">
            <a:avLst/>
          </a:prstGeom>
        </p:spPr>
      </p:pic>
    </p:spTree>
    <p:extLst>
      <p:ext uri="{BB962C8B-B14F-4D97-AF65-F5344CB8AC3E}">
        <p14:creationId xmlns:p14="http://schemas.microsoft.com/office/powerpoint/2010/main" val="2582805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rgbClr val="FFD966"/>
            </a:gs>
            <a:gs pos="100000">
              <a:srgbClr val="FF9900"/>
            </a:gs>
          </a:gsLst>
          <a:path path="circle">
            <a:fillToRect l="50000" t="50000" r="50000" b="50000"/>
          </a:path>
          <a:tileRect/>
        </a:gradFill>
        <a:effectLst/>
      </p:bgPr>
    </p:bg>
    <p:spTree>
      <p:nvGrpSpPr>
        <p:cNvPr id="1" name="Shape 1760"/>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82581" y="634509"/>
            <a:ext cx="2915139" cy="3907748"/>
          </a:xfrm>
          <a:prstGeom prst="rect">
            <a:avLst/>
          </a:prstGeom>
        </p:spPr>
      </p:pic>
      <p:pic>
        <p:nvPicPr>
          <p:cNvPr id="3" name="Picture 2"/>
          <p:cNvPicPr>
            <a:picLocks noChangeAspect="1"/>
          </p:cNvPicPr>
          <p:nvPr/>
        </p:nvPicPr>
        <p:blipFill>
          <a:blip r:embed="rId4"/>
          <a:stretch>
            <a:fillRect/>
          </a:stretch>
        </p:blipFill>
        <p:spPr>
          <a:xfrm>
            <a:off x="3744724" y="640479"/>
            <a:ext cx="5121084" cy="3901778"/>
          </a:xfrm>
          <a:prstGeom prst="rect">
            <a:avLst/>
          </a:prstGeom>
        </p:spPr>
      </p:pic>
    </p:spTree>
    <p:extLst>
      <p:ext uri="{BB962C8B-B14F-4D97-AF65-F5344CB8AC3E}">
        <p14:creationId xmlns:p14="http://schemas.microsoft.com/office/powerpoint/2010/main" val="23824761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rgbClr val="FFD966"/>
            </a:gs>
            <a:gs pos="100000">
              <a:srgbClr val="FF9900"/>
            </a:gs>
          </a:gsLst>
          <a:path path="circle">
            <a:fillToRect l="50000" t="50000" r="50000" b="50000"/>
          </a:path>
          <a:tileRect/>
        </a:gradFill>
        <a:effectLst/>
      </p:bgPr>
    </p:bg>
    <p:spTree>
      <p:nvGrpSpPr>
        <p:cNvPr id="1" name="Shape 1760"/>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228297" y="554351"/>
            <a:ext cx="6905769" cy="3450367"/>
          </a:xfrm>
          <a:prstGeom prst="rect">
            <a:avLst/>
          </a:prstGeom>
        </p:spPr>
      </p:pic>
    </p:spTree>
    <p:extLst>
      <p:ext uri="{BB962C8B-B14F-4D97-AF65-F5344CB8AC3E}">
        <p14:creationId xmlns:p14="http://schemas.microsoft.com/office/powerpoint/2010/main" val="31797852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rgbClr val="FFD966"/>
            </a:gs>
            <a:gs pos="100000">
              <a:srgbClr val="FF9900"/>
            </a:gs>
          </a:gsLst>
          <a:path path="circle">
            <a:fillToRect l="50000" t="50000" r="50000" b="50000"/>
          </a:path>
          <a:tileRect/>
        </a:gradFill>
        <a:effectLst/>
      </p:bgPr>
    </p:bg>
    <p:spTree>
      <p:nvGrpSpPr>
        <p:cNvPr id="1" name="Shape 1760"/>
        <p:cNvGrpSpPr/>
        <p:nvPr/>
      </p:nvGrpSpPr>
      <p:grpSpPr>
        <a:xfrm>
          <a:off x="0" y="0"/>
          <a:ext cx="0" cy="0"/>
          <a:chOff x="0" y="0"/>
          <a:chExt cx="0" cy="0"/>
        </a:xfrm>
      </p:grpSpPr>
      <p:sp>
        <p:nvSpPr>
          <p:cNvPr id="2" name="Rectangle 1"/>
          <p:cNvSpPr/>
          <p:nvPr/>
        </p:nvSpPr>
        <p:spPr>
          <a:xfrm>
            <a:off x="286602" y="326329"/>
            <a:ext cx="8707272" cy="4431983"/>
          </a:xfrm>
          <a:prstGeom prst="rect">
            <a:avLst/>
          </a:prstGeom>
        </p:spPr>
        <p:txBody>
          <a:bodyPr wrap="square">
            <a:spAutoFit/>
          </a:bodyPr>
          <a:lstStyle/>
          <a:p>
            <a:r>
              <a:rPr lang="en-GB" sz="2800" b="1" dirty="0">
                <a:latin typeface="Quicksand" panose="020B0604020202020204" charset="0"/>
              </a:rPr>
              <a:t>“The alarm clock is ringing in your bedroom, look around the room - what do you see, what can you smell?</a:t>
            </a:r>
          </a:p>
          <a:p>
            <a:endParaRPr lang="en-GB" b="1" dirty="0">
              <a:latin typeface="Quicksand" panose="020B0604020202020204" charset="0"/>
            </a:endParaRPr>
          </a:p>
          <a:p>
            <a:r>
              <a:rPr lang="en-GB" sz="2800" b="1" dirty="0">
                <a:latin typeface="Quicksand" panose="020B0604020202020204" charset="0"/>
              </a:rPr>
              <a:t>Walk out of the bedroom towards down the stairs or along the corridor to the kitchen - who is in this room?</a:t>
            </a:r>
          </a:p>
          <a:p>
            <a:endParaRPr lang="en-GB" b="1" dirty="0">
              <a:latin typeface="Quicksand" panose="020B0604020202020204" charset="0"/>
            </a:endParaRPr>
          </a:p>
          <a:p>
            <a:r>
              <a:rPr lang="en-GB" sz="2800" b="1" dirty="0">
                <a:latin typeface="Quicksand" panose="020B0604020202020204" charset="0"/>
              </a:rPr>
              <a:t>Now it's time to leave, go out the door and take a walk along your street - what do you see, taste, feel, hear? ”</a:t>
            </a:r>
          </a:p>
        </p:txBody>
      </p:sp>
    </p:spTree>
    <p:extLst>
      <p:ext uri="{BB962C8B-B14F-4D97-AF65-F5344CB8AC3E}">
        <p14:creationId xmlns:p14="http://schemas.microsoft.com/office/powerpoint/2010/main" val="18722935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F42F931-A014-B28E-1B71-FBF4FFAD6F80}"/>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20</a:t>
            </a:fld>
            <a:endParaRPr lang="en" dirty="0"/>
          </a:p>
        </p:txBody>
      </p:sp>
      <p:sp>
        <p:nvSpPr>
          <p:cNvPr id="3" name="Google Shape;754;p21">
            <a:extLst>
              <a:ext uri="{FF2B5EF4-FFF2-40B4-BE49-F238E27FC236}">
                <a16:creationId xmlns:a16="http://schemas.microsoft.com/office/drawing/2014/main" id="{A4A6D73E-B105-23C9-FE14-921308CDB3A1}"/>
              </a:ext>
            </a:extLst>
          </p:cNvPr>
          <p:cNvSpPr txBox="1">
            <a:spLocks/>
          </p:cNvSpPr>
          <p:nvPr/>
        </p:nvSpPr>
        <p:spPr>
          <a:xfrm>
            <a:off x="3179033" y="0"/>
            <a:ext cx="5000547" cy="1612440"/>
          </a:xfrm>
          <a:prstGeom prst="rect">
            <a:avLst/>
          </a:prstGeom>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5400" u="sng" dirty="0">
                <a:latin typeface="Amatic SC" panose="00000500000000000000" pitchFamily="2" charset="-79"/>
                <a:cs typeface="Amatic SC" panose="00000500000000000000" pitchFamily="2" charset="-79"/>
              </a:rPr>
              <a:t>Read the Blog </a:t>
            </a:r>
          </a:p>
          <a:p>
            <a:pPr algn="ctr"/>
            <a:r>
              <a:rPr lang="en-GB" sz="5400" u="sng" dirty="0">
                <a:latin typeface="Amatic SC" panose="00000500000000000000" pitchFamily="2" charset="-79"/>
                <a:cs typeface="Amatic SC" panose="00000500000000000000" pitchFamily="2" charset="-79"/>
              </a:rPr>
              <a:t>and Create a Mind Map</a:t>
            </a:r>
          </a:p>
        </p:txBody>
      </p:sp>
      <p:pic>
        <p:nvPicPr>
          <p:cNvPr id="4" name="Picture 3">
            <a:extLst>
              <a:ext uri="{FF2B5EF4-FFF2-40B4-BE49-F238E27FC236}">
                <a16:creationId xmlns:a16="http://schemas.microsoft.com/office/drawing/2014/main" id="{B1552BB4-3A62-EC6B-B6A2-F16C469677B1}"/>
              </a:ext>
            </a:extLst>
          </p:cNvPr>
          <p:cNvPicPr>
            <a:picLocks noChangeAspect="1"/>
          </p:cNvPicPr>
          <p:nvPr/>
        </p:nvPicPr>
        <p:blipFill>
          <a:blip r:embed="rId2"/>
          <a:stretch>
            <a:fillRect/>
          </a:stretch>
        </p:blipFill>
        <p:spPr>
          <a:xfrm>
            <a:off x="2496955" y="1746504"/>
            <a:ext cx="6364705" cy="3003345"/>
          </a:xfrm>
          <a:prstGeom prst="rect">
            <a:avLst/>
          </a:prstGeom>
        </p:spPr>
      </p:pic>
      <p:sp>
        <p:nvSpPr>
          <p:cNvPr id="5" name="Google Shape;754;p21">
            <a:extLst>
              <a:ext uri="{FF2B5EF4-FFF2-40B4-BE49-F238E27FC236}">
                <a16:creationId xmlns:a16="http://schemas.microsoft.com/office/drawing/2014/main" id="{38C976AA-ED67-137D-7BA3-5083B92834FA}"/>
              </a:ext>
            </a:extLst>
          </p:cNvPr>
          <p:cNvSpPr txBox="1">
            <a:spLocks/>
          </p:cNvSpPr>
          <p:nvPr/>
        </p:nvSpPr>
        <p:spPr>
          <a:xfrm>
            <a:off x="-78022" y="3137409"/>
            <a:ext cx="2340810" cy="1612440"/>
          </a:xfrm>
          <a:prstGeom prst="rect">
            <a:avLst/>
          </a:prstGeom>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5400" b="1" u="sng" dirty="0" err="1">
                <a:latin typeface="Amatic SC" panose="00000500000000000000" pitchFamily="2" charset="-79"/>
                <a:cs typeface="Amatic SC" panose="00000500000000000000" pitchFamily="2" charset="-79"/>
              </a:rPr>
              <a:t>Cynefin</a:t>
            </a:r>
            <a:r>
              <a:rPr lang="en-GB" sz="5400" b="1" u="sng" dirty="0">
                <a:latin typeface="Amatic SC" panose="00000500000000000000" pitchFamily="2" charset="-79"/>
                <a:cs typeface="Amatic SC" panose="00000500000000000000" pitchFamily="2" charset="-79"/>
              </a:rPr>
              <a:t> </a:t>
            </a:r>
            <a:r>
              <a:rPr lang="en-GB" sz="5400" b="1" u="sng">
                <a:latin typeface="Amatic SC" panose="00000500000000000000" pitchFamily="2" charset="-79"/>
                <a:cs typeface="Amatic SC" panose="00000500000000000000" pitchFamily="2" charset="-79"/>
              </a:rPr>
              <a:t>and Wales</a:t>
            </a:r>
            <a:endParaRPr lang="en-GB" sz="5400" b="1" u="sng" dirty="0">
              <a:latin typeface="Amatic SC" panose="00000500000000000000" pitchFamily="2" charset="-79"/>
              <a:cs typeface="Amatic SC" panose="00000500000000000000" pitchFamily="2" charset="-79"/>
            </a:endParaRPr>
          </a:p>
          <a:p>
            <a:pPr algn="ctr"/>
            <a:r>
              <a:rPr lang="en-GB" sz="5400" b="1" u="sng" dirty="0">
                <a:latin typeface="Amatic SC" panose="00000500000000000000" pitchFamily="2" charset="-79"/>
                <a:cs typeface="Amatic SC" panose="00000500000000000000" pitchFamily="2" charset="-79"/>
              </a:rPr>
              <a:t>Blog</a:t>
            </a:r>
          </a:p>
        </p:txBody>
      </p:sp>
      <p:sp>
        <p:nvSpPr>
          <p:cNvPr id="6" name="TextBox 5">
            <a:extLst>
              <a:ext uri="{FF2B5EF4-FFF2-40B4-BE49-F238E27FC236}">
                <a16:creationId xmlns:a16="http://schemas.microsoft.com/office/drawing/2014/main" id="{F22E86DA-9218-3717-9375-3F0EF7A9C0D0}"/>
              </a:ext>
            </a:extLst>
          </p:cNvPr>
          <p:cNvSpPr txBox="1"/>
          <p:nvPr/>
        </p:nvSpPr>
        <p:spPr>
          <a:xfrm>
            <a:off x="188007" y="205099"/>
            <a:ext cx="2512464" cy="1015663"/>
          </a:xfrm>
          <a:prstGeom prst="rect">
            <a:avLst/>
          </a:prstGeom>
          <a:noFill/>
        </p:spPr>
        <p:txBody>
          <a:bodyPr wrap="square" rtlCol="0">
            <a:spAutoFit/>
          </a:bodyPr>
          <a:lstStyle/>
          <a:p>
            <a:r>
              <a:rPr lang="en-GB" sz="6000" b="1" dirty="0"/>
              <a:t>TASK</a:t>
            </a:r>
          </a:p>
        </p:txBody>
      </p:sp>
    </p:spTree>
    <p:extLst>
      <p:ext uri="{BB962C8B-B14F-4D97-AF65-F5344CB8AC3E}">
        <p14:creationId xmlns:p14="http://schemas.microsoft.com/office/powerpoint/2010/main" val="32301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6BC36D-3FE4-4A2A-97DE-B9B2FCC38E82}"/>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21</a:t>
            </a:fld>
            <a:endParaRPr lang="en" dirty="0"/>
          </a:p>
        </p:txBody>
      </p:sp>
      <p:pic>
        <p:nvPicPr>
          <p:cNvPr id="5" name="Picture 4">
            <a:extLst>
              <a:ext uri="{FF2B5EF4-FFF2-40B4-BE49-F238E27FC236}">
                <a16:creationId xmlns:a16="http://schemas.microsoft.com/office/drawing/2014/main" id="{AAB49E71-91B3-6318-CC0F-692721568938}"/>
              </a:ext>
            </a:extLst>
          </p:cNvPr>
          <p:cNvPicPr>
            <a:picLocks noChangeAspect="1"/>
          </p:cNvPicPr>
          <p:nvPr/>
        </p:nvPicPr>
        <p:blipFill>
          <a:blip r:embed="rId3"/>
          <a:stretch>
            <a:fillRect/>
          </a:stretch>
        </p:blipFill>
        <p:spPr>
          <a:xfrm>
            <a:off x="364412" y="116750"/>
            <a:ext cx="8638679" cy="4633100"/>
          </a:xfrm>
          <a:prstGeom prst="rect">
            <a:avLst/>
          </a:prstGeom>
        </p:spPr>
      </p:pic>
    </p:spTree>
    <p:extLst>
      <p:ext uri="{BB962C8B-B14F-4D97-AF65-F5344CB8AC3E}">
        <p14:creationId xmlns:p14="http://schemas.microsoft.com/office/powerpoint/2010/main" val="19577695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2ADF773-5367-8255-EC97-C1141C0CFE02}"/>
              </a:ext>
            </a:extLst>
          </p:cNvPr>
          <p:cNvSpPr>
            <a:spLocks noGrp="1"/>
          </p:cNvSpPr>
          <p:nvPr>
            <p:ph type="title"/>
          </p:nvPr>
        </p:nvSpPr>
        <p:spPr/>
        <p:txBody>
          <a:bodyPr>
            <a:normAutofit/>
          </a:bodyPr>
          <a:lstStyle/>
          <a:p>
            <a:r>
              <a:rPr lang="en-GB" sz="3300" b="1" u="sng" dirty="0"/>
              <a:t>Assessment Component 1 – 50% </a:t>
            </a:r>
          </a:p>
        </p:txBody>
      </p:sp>
      <p:sp>
        <p:nvSpPr>
          <p:cNvPr id="7" name="TextBox 6">
            <a:extLst>
              <a:ext uri="{FF2B5EF4-FFF2-40B4-BE49-F238E27FC236}">
                <a16:creationId xmlns:a16="http://schemas.microsoft.com/office/drawing/2014/main" id="{783FE65C-A5B0-4DA2-80A8-39FE8569E184}"/>
              </a:ext>
            </a:extLst>
          </p:cNvPr>
          <p:cNvSpPr txBox="1"/>
          <p:nvPr/>
        </p:nvSpPr>
        <p:spPr>
          <a:xfrm>
            <a:off x="677635" y="1510646"/>
            <a:ext cx="7952015" cy="2862322"/>
          </a:xfrm>
          <a:prstGeom prst="rect">
            <a:avLst/>
          </a:prstGeom>
          <a:noFill/>
        </p:spPr>
        <p:txBody>
          <a:bodyPr wrap="square">
            <a:spAutoFit/>
          </a:bodyPr>
          <a:lstStyle/>
          <a:p>
            <a:pPr defTabSz="685800">
              <a:buClrTx/>
            </a:pPr>
            <a:r>
              <a:rPr lang="en-US" sz="1500" b="1" kern="1200" dirty="0">
                <a:solidFill>
                  <a:prstClr val="black"/>
                </a:solidFill>
                <a:latin typeface="Century Gothic" panose="020F0302020204030204"/>
                <a:ea typeface="+mn-ea"/>
                <a:cs typeface="+mn-cs"/>
              </a:rPr>
              <a:t>Portfolio (4 elements 2500 words) </a:t>
            </a:r>
          </a:p>
          <a:p>
            <a:pPr defTabSz="685800">
              <a:buClrTx/>
            </a:pPr>
            <a:endParaRPr lang="en-US" sz="1500" b="1" kern="1200" dirty="0">
              <a:solidFill>
                <a:prstClr val="black"/>
              </a:solidFill>
              <a:latin typeface="Century Gothic" panose="020F0302020204030204"/>
              <a:ea typeface="+mn-ea"/>
              <a:cs typeface="+mn-cs"/>
            </a:endParaRPr>
          </a:p>
          <a:p>
            <a:pPr defTabSz="685800">
              <a:buClrTx/>
            </a:pPr>
            <a:r>
              <a:rPr lang="en-US" sz="1500" b="1" kern="1200" dirty="0">
                <a:solidFill>
                  <a:prstClr val="black"/>
                </a:solidFill>
                <a:latin typeface="Century Gothic" panose="020F0302020204030204"/>
                <a:ea typeface="+mn-ea"/>
                <a:cs typeface="+mn-cs"/>
              </a:rPr>
              <a:t>You will be required to complete a portfolio of skills that you have developed from engaging with the module content to include </a:t>
            </a:r>
          </a:p>
          <a:p>
            <a:pPr defTabSz="685800">
              <a:buClrTx/>
            </a:pPr>
            <a:endParaRPr lang="en-US" sz="1500" b="1" kern="1200" dirty="0">
              <a:solidFill>
                <a:prstClr val="black"/>
              </a:solidFill>
              <a:latin typeface="Century Gothic" panose="020F0302020204030204"/>
              <a:ea typeface="+mn-ea"/>
              <a:cs typeface="+mn-cs"/>
            </a:endParaRPr>
          </a:p>
          <a:p>
            <a:pPr defTabSz="685800">
              <a:buClrTx/>
            </a:pPr>
            <a:r>
              <a:rPr lang="en-US" sz="1500" b="1" kern="1200" dirty="0">
                <a:solidFill>
                  <a:prstClr val="black"/>
                </a:solidFill>
                <a:latin typeface="Century Gothic" panose="020F0302020204030204"/>
                <a:ea typeface="+mn-ea"/>
                <a:cs typeface="+mn-cs"/>
              </a:rPr>
              <a:t>•  Develop an outline for a research proposal. </a:t>
            </a:r>
          </a:p>
          <a:p>
            <a:pPr defTabSz="685800">
              <a:buClrTx/>
            </a:pPr>
            <a:r>
              <a:rPr lang="en-US" sz="1500" b="1" kern="1200" dirty="0">
                <a:solidFill>
                  <a:prstClr val="black"/>
                </a:solidFill>
                <a:latin typeface="Century Gothic" panose="020F0302020204030204"/>
                <a:ea typeface="+mn-ea"/>
                <a:cs typeface="+mn-cs"/>
              </a:rPr>
              <a:t>•  Create a mind-map with questions to investigate your research proposal. </a:t>
            </a:r>
          </a:p>
          <a:p>
            <a:pPr defTabSz="685800">
              <a:buClrTx/>
            </a:pPr>
            <a:r>
              <a:rPr lang="en-US" sz="1500" b="1" kern="1200" dirty="0">
                <a:solidFill>
                  <a:prstClr val="black"/>
                </a:solidFill>
                <a:latin typeface="Century Gothic" panose="020F0302020204030204"/>
                <a:ea typeface="+mn-ea"/>
                <a:cs typeface="+mn-cs"/>
              </a:rPr>
              <a:t>•  Identify a question from your mind map to gather data using an AI Platform (of your choice). Ask a minimum of 4 questions to develop an in depth understanding of the subject. </a:t>
            </a:r>
          </a:p>
          <a:p>
            <a:pPr defTabSz="685800">
              <a:buClrTx/>
            </a:pPr>
            <a:r>
              <a:rPr lang="en-US" sz="1500" b="1" kern="1200" dirty="0">
                <a:solidFill>
                  <a:prstClr val="black"/>
                </a:solidFill>
                <a:latin typeface="Century Gothic" panose="020F0302020204030204"/>
                <a:ea typeface="+mn-ea"/>
                <a:cs typeface="+mn-cs"/>
              </a:rPr>
              <a:t>•  Present a bibliography with 10 sources that can be used to support your research proposal</a:t>
            </a:r>
            <a:r>
              <a:rPr lang="en-US" sz="1350" b="1" kern="1200" dirty="0">
                <a:solidFill>
                  <a:prstClr val="black"/>
                </a:solidFill>
                <a:latin typeface="Century Gothic" panose="020F0302020204030204"/>
                <a:ea typeface="+mn-ea"/>
                <a:cs typeface="+mn-cs"/>
              </a:rPr>
              <a:t>.</a:t>
            </a:r>
          </a:p>
        </p:txBody>
      </p:sp>
    </p:spTree>
    <p:extLst>
      <p:ext uri="{BB962C8B-B14F-4D97-AF65-F5344CB8AC3E}">
        <p14:creationId xmlns:p14="http://schemas.microsoft.com/office/powerpoint/2010/main" val="3989487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715"/>
        <p:cNvGrpSpPr/>
        <p:nvPr/>
      </p:nvGrpSpPr>
      <p:grpSpPr>
        <a:xfrm>
          <a:off x="0" y="0"/>
          <a:ext cx="0" cy="0"/>
          <a:chOff x="0" y="0"/>
          <a:chExt cx="0" cy="0"/>
        </a:xfrm>
      </p:grpSpPr>
      <p:sp>
        <p:nvSpPr>
          <p:cNvPr id="716" name="Google Shape;716;p16"/>
          <p:cNvSpPr txBox="1">
            <a:spLocks noGrp="1"/>
          </p:cNvSpPr>
          <p:nvPr>
            <p:ph type="ctrTitle"/>
          </p:nvPr>
        </p:nvSpPr>
        <p:spPr>
          <a:xfrm>
            <a:off x="2188599" y="2793025"/>
            <a:ext cx="4919400" cy="1159800"/>
          </a:xfrm>
          <a:prstGeom prst="rect">
            <a:avLst/>
          </a:prstGeom>
        </p:spPr>
        <p:txBody>
          <a:bodyPr spcFirstLastPara="1" wrap="square" lIns="0" tIns="0" rIns="0" bIns="0" anchor="b" anchorCtr="0">
            <a:noAutofit/>
          </a:bodyPr>
          <a:lstStyle/>
          <a:p>
            <a:pPr marL="0" lvl="0" indent="0" algn="ctr" rtl="0">
              <a:spcBef>
                <a:spcPts val="0"/>
              </a:spcBef>
              <a:spcAft>
                <a:spcPts val="0"/>
              </a:spcAft>
              <a:buNone/>
            </a:pPr>
            <a:endParaRPr dirty="0">
              <a:solidFill>
                <a:schemeClr val="accent4"/>
              </a:solidFill>
            </a:endParaRPr>
          </a:p>
          <a:p>
            <a:pPr marL="0" lvl="0" indent="0" algn="ctr" rtl="0">
              <a:spcBef>
                <a:spcPts val="0"/>
              </a:spcBef>
              <a:spcAft>
                <a:spcPts val="0"/>
              </a:spcAft>
              <a:buNone/>
            </a:pPr>
            <a:r>
              <a:rPr lang="en" sz="13800" dirty="0"/>
              <a:t>Diolch</a:t>
            </a:r>
            <a:endParaRPr sz="13800" dirty="0"/>
          </a:p>
        </p:txBody>
      </p:sp>
      <p:pic>
        <p:nvPicPr>
          <p:cNvPr id="3" name="Picture 2"/>
          <p:cNvPicPr>
            <a:picLocks noChangeAspect="1"/>
          </p:cNvPicPr>
          <p:nvPr/>
        </p:nvPicPr>
        <p:blipFill>
          <a:blip r:embed="rId3"/>
          <a:stretch>
            <a:fillRect/>
          </a:stretch>
        </p:blipFill>
        <p:spPr>
          <a:xfrm>
            <a:off x="3999018" y="1090753"/>
            <a:ext cx="1298561" cy="1152244"/>
          </a:xfrm>
          <a:prstGeom prst="rect">
            <a:avLst/>
          </a:prstGeom>
        </p:spPr>
      </p:pic>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Knight template">
  <a:themeElements>
    <a:clrScheme name="Custom 347">
      <a:dk1>
        <a:srgbClr val="273F68"/>
      </a:dk1>
      <a:lt1>
        <a:srgbClr val="FFFFFF"/>
      </a:lt1>
      <a:dk2>
        <a:srgbClr val="7085AA"/>
      </a:dk2>
      <a:lt2>
        <a:srgbClr val="F4F7FA"/>
      </a:lt2>
      <a:accent1>
        <a:srgbClr val="4BD1DD"/>
      </a:accent1>
      <a:accent2>
        <a:srgbClr val="57C0EB"/>
      </a:accent2>
      <a:accent3>
        <a:srgbClr val="BD9ADD"/>
      </a:accent3>
      <a:accent4>
        <a:srgbClr val="F3805C"/>
      </a:accent4>
      <a:accent5>
        <a:srgbClr val="FFD11D"/>
      </a:accent5>
      <a:accent6>
        <a:srgbClr val="95D346"/>
      </a:accent6>
      <a:hlink>
        <a:srgbClr val="273F68"/>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_41799139_TF78438558" id="{0BED6512-3D0D-4F75-AB59-5444160ED234}" vid="{29214CBE-E8BC-4FF0-A7D0-03F1D555779A}"/>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2874</TotalTime>
  <Words>1536</Words>
  <Application>Microsoft Office PowerPoint</Application>
  <PresentationFormat>On-screen Show (16:9)</PresentationFormat>
  <Paragraphs>117</Paragraphs>
  <Slides>23</Slides>
  <Notes>22</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23</vt:i4>
      </vt:variant>
    </vt:vector>
  </HeadingPairs>
  <TitlesOfParts>
    <vt:vector size="33" baseType="lpstr">
      <vt:lpstr>Arial Rounded MT Bold</vt:lpstr>
      <vt:lpstr>Garamond</vt:lpstr>
      <vt:lpstr>Short Stack</vt:lpstr>
      <vt:lpstr>Calibri</vt:lpstr>
      <vt:lpstr>Century Gothic</vt:lpstr>
      <vt:lpstr>Arial</vt:lpstr>
      <vt:lpstr>Amatic SC</vt:lpstr>
      <vt:lpstr>Quicksand</vt:lpstr>
      <vt:lpstr>Knight template</vt:lpstr>
      <vt:lpstr>SavonVTI</vt:lpstr>
      <vt:lpstr>Mind Maps Dr. Huw Griffiths</vt:lpstr>
      <vt:lpstr>PowerPoint Presentation</vt:lpstr>
      <vt:lpstr>Assessment Component 1 – 50% </vt:lpstr>
      <vt:lpstr>PowerPoint Presentation</vt:lpstr>
      <vt:lpstr>PowerPoint Presentation</vt:lpstr>
      <vt:lpstr>Descriptions of Leaning</vt:lpstr>
      <vt:lpstr>Aim 1</vt:lpstr>
      <vt:lpstr>Neuroscience</vt:lpstr>
      <vt:lpstr>Neuroplasticity</vt:lpstr>
      <vt:lpstr>Neuroplasticity</vt:lpstr>
      <vt:lpstr>Neuroplasticity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Assessment Component 1 – 50% </vt:lpstr>
      <vt:lpstr> Diolch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Presentation Title</dc:title>
  <dc:creator>Griffiths, Huw</dc:creator>
  <cp:lastModifiedBy>Huw Griffiths</cp:lastModifiedBy>
  <cp:revision>29</cp:revision>
  <dcterms:modified xsi:type="dcterms:W3CDTF">2026-03-17T15:59:27Z</dcterms:modified>
</cp:coreProperties>
</file>