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hyperlink" Target="file:///C:\Users\alina.culea\Downloads\10.1111\caim.12050" TargetMode="External"/><Relationship Id="rId3" Type="http://schemas.openxmlformats.org/officeDocument/2006/relationships/hyperlink" Target="file:///C:\Users\alina.culea\Downloads\10.3917\g2000.333.0077" TargetMode="External"/><Relationship Id="rId7" Type="http://schemas.openxmlformats.org/officeDocument/2006/relationships/hyperlink" Target="file:///C:\Users\alina.culea\Downloads\10.1108\01437730310478057" TargetMode="External"/><Relationship Id="rId2" Type="http://schemas.openxmlformats.org/officeDocument/2006/relationships/hyperlink" Target="file:///C:\Users\alina.culea\Downloads\10.46787\elthe.v4i1.3432" TargetMode="External"/><Relationship Id="rId1" Type="http://schemas.openxmlformats.org/officeDocument/2006/relationships/hyperlink" Target="file:///C:\Users\alina.culea\Downloads\10.1111\j.1948-7177.2010.00013.x" TargetMode="External"/><Relationship Id="rId6" Type="http://schemas.openxmlformats.org/officeDocument/2006/relationships/hyperlink" Target="file:///C:\Users\alina.culea\Downloads\10.5539\ijbm.v9n3p196" TargetMode="External"/><Relationship Id="rId5" Type="http://schemas.openxmlformats.org/officeDocument/2006/relationships/hyperlink" Target="file:///C:\Users\alina.culea\Downloads\10.1037\a0025488" TargetMode="External"/><Relationship Id="rId4" Type="http://schemas.openxmlformats.org/officeDocument/2006/relationships/hyperlink" Target="file:///C:\Users\alina.culea\Downloads\10.2139\ssrn.2262206" TargetMode="External"/><Relationship Id="rId9" Type="http://schemas.openxmlformats.org/officeDocument/2006/relationships/hyperlink" Target="file:///C:\Users\alina.culea\Downloads\10.1111\jpim.12125" TargetMode="External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hyperlink" Target="file:///C:\Users\alina.culea\Downloads\10.1111\caim.12050" TargetMode="External"/><Relationship Id="rId3" Type="http://schemas.openxmlformats.org/officeDocument/2006/relationships/hyperlink" Target="file:///C:\Users\alina.culea\Downloads\10.3917\g2000.333.0077" TargetMode="External"/><Relationship Id="rId7" Type="http://schemas.openxmlformats.org/officeDocument/2006/relationships/hyperlink" Target="file:///C:\Users\alina.culea\Downloads\10.1108\01437730310478057" TargetMode="External"/><Relationship Id="rId2" Type="http://schemas.openxmlformats.org/officeDocument/2006/relationships/hyperlink" Target="file:///C:\Users\alina.culea\Downloads\10.46787\elthe.v4i1.3432" TargetMode="External"/><Relationship Id="rId1" Type="http://schemas.openxmlformats.org/officeDocument/2006/relationships/hyperlink" Target="file:///C:\Users\alina.culea\Downloads\10.1111\j.1948-7177.2010.00013.x" TargetMode="External"/><Relationship Id="rId6" Type="http://schemas.openxmlformats.org/officeDocument/2006/relationships/hyperlink" Target="file:///C:\Users\alina.culea\Downloads\10.5539\ijbm.v9n3p196" TargetMode="External"/><Relationship Id="rId5" Type="http://schemas.openxmlformats.org/officeDocument/2006/relationships/hyperlink" Target="file:///C:\Users\alina.culea\Downloads\10.1037\a0025488" TargetMode="External"/><Relationship Id="rId4" Type="http://schemas.openxmlformats.org/officeDocument/2006/relationships/hyperlink" Target="file:///C:\Users\alina.culea\Downloads\10.2139\ssrn.2262206" TargetMode="External"/><Relationship Id="rId9" Type="http://schemas.openxmlformats.org/officeDocument/2006/relationships/hyperlink" Target="file:///C:\Users\alina.culea\Downloads\10.1111\jpim.12125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31BE40-F31E-4344-A855-D12B8BEE2147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3A42729-B802-4C04-8CF3-433C3855EFA6}">
      <dgm:prSet/>
      <dgm:spPr/>
      <dgm:t>
        <a:bodyPr/>
        <a:lstStyle/>
        <a:p>
          <a:r>
            <a:rPr lang="en-GB"/>
            <a:t>Introduction</a:t>
          </a:r>
          <a:endParaRPr lang="en-US"/>
        </a:p>
      </dgm:t>
    </dgm:pt>
    <dgm:pt modelId="{392A5768-51FD-4C20-B0DE-2FF6E4AB37FD}" type="parTrans" cxnId="{DFD21F73-BE4E-4BE1-9692-2ECD1951C29F}">
      <dgm:prSet/>
      <dgm:spPr/>
      <dgm:t>
        <a:bodyPr/>
        <a:lstStyle/>
        <a:p>
          <a:endParaRPr lang="en-US"/>
        </a:p>
      </dgm:t>
    </dgm:pt>
    <dgm:pt modelId="{9EBDB85B-7E26-4C98-8A67-FE7885585027}" type="sibTrans" cxnId="{DFD21F73-BE4E-4BE1-9692-2ECD1951C29F}">
      <dgm:prSet/>
      <dgm:spPr/>
      <dgm:t>
        <a:bodyPr/>
        <a:lstStyle/>
        <a:p>
          <a:endParaRPr lang="en-US"/>
        </a:p>
      </dgm:t>
    </dgm:pt>
    <dgm:pt modelId="{2F67F4A9-494E-4CFC-A20C-E1B5A02C6A00}">
      <dgm:prSet/>
      <dgm:spPr/>
      <dgm:t>
        <a:bodyPr/>
        <a:lstStyle/>
        <a:p>
          <a:r>
            <a:rPr lang="en-GB" dirty="0"/>
            <a:t>Kolb’s Experiential Learning Cycle</a:t>
          </a:r>
          <a:endParaRPr lang="en-US" dirty="0"/>
        </a:p>
      </dgm:t>
    </dgm:pt>
    <dgm:pt modelId="{BAFAC53F-116F-42D0-AD1F-7E561D0D322B}" type="parTrans" cxnId="{AE14865D-0BA4-4796-8A4D-54432C8E3A0A}">
      <dgm:prSet/>
      <dgm:spPr/>
      <dgm:t>
        <a:bodyPr/>
        <a:lstStyle/>
        <a:p>
          <a:endParaRPr lang="en-US"/>
        </a:p>
      </dgm:t>
    </dgm:pt>
    <dgm:pt modelId="{49E1B16A-BABF-4315-8E8D-D2A562015495}" type="sibTrans" cxnId="{AE14865D-0BA4-4796-8A4D-54432C8E3A0A}">
      <dgm:prSet/>
      <dgm:spPr/>
      <dgm:t>
        <a:bodyPr/>
        <a:lstStyle/>
        <a:p>
          <a:endParaRPr lang="en-US"/>
        </a:p>
      </dgm:t>
    </dgm:pt>
    <dgm:pt modelId="{B381B841-DD05-4DD8-BBBE-9CD592D64A8E}">
      <dgm:prSet/>
      <dgm:spPr/>
      <dgm:t>
        <a:bodyPr/>
        <a:lstStyle/>
        <a:p>
          <a:r>
            <a:rPr lang="en-GB" dirty="0"/>
            <a:t>Innovation Matrix and Types of Innovation</a:t>
          </a:r>
          <a:endParaRPr lang="en-US" dirty="0"/>
        </a:p>
      </dgm:t>
    </dgm:pt>
    <dgm:pt modelId="{301C1D28-8044-46B1-B25E-A4E722DBBFF0}" type="parTrans" cxnId="{E175C696-FEBA-4861-B486-3E9195BAE0AE}">
      <dgm:prSet/>
      <dgm:spPr/>
      <dgm:t>
        <a:bodyPr/>
        <a:lstStyle/>
        <a:p>
          <a:endParaRPr lang="en-US"/>
        </a:p>
      </dgm:t>
    </dgm:pt>
    <dgm:pt modelId="{AEB2269C-01FD-48ED-A9C6-BC2C26B311DA}" type="sibTrans" cxnId="{E175C696-FEBA-4861-B486-3E9195BAE0AE}">
      <dgm:prSet/>
      <dgm:spPr/>
      <dgm:t>
        <a:bodyPr/>
        <a:lstStyle/>
        <a:p>
          <a:endParaRPr lang="en-US"/>
        </a:p>
      </dgm:t>
    </dgm:pt>
    <dgm:pt modelId="{A47070ED-CB86-4400-8848-D56E3E54C14F}">
      <dgm:prSet/>
      <dgm:spPr/>
      <dgm:t>
        <a:bodyPr/>
        <a:lstStyle/>
        <a:p>
          <a:r>
            <a:rPr lang="en-GB" dirty="0"/>
            <a:t>Creativity </a:t>
          </a:r>
          <a:endParaRPr lang="en-US" dirty="0"/>
        </a:p>
      </dgm:t>
    </dgm:pt>
    <dgm:pt modelId="{58F5DECE-FAB7-495D-B272-D6380B30EB3E}" type="parTrans" cxnId="{47EE3500-8868-4381-A24B-C24AAAC106C9}">
      <dgm:prSet/>
      <dgm:spPr/>
      <dgm:t>
        <a:bodyPr/>
        <a:lstStyle/>
        <a:p>
          <a:endParaRPr lang="en-US"/>
        </a:p>
      </dgm:t>
    </dgm:pt>
    <dgm:pt modelId="{4B6A0A20-16B9-49E3-BC2B-DC69ACA5FBD0}" type="sibTrans" cxnId="{47EE3500-8868-4381-A24B-C24AAAC106C9}">
      <dgm:prSet/>
      <dgm:spPr/>
      <dgm:t>
        <a:bodyPr/>
        <a:lstStyle/>
        <a:p>
          <a:endParaRPr lang="en-US"/>
        </a:p>
      </dgm:t>
    </dgm:pt>
    <dgm:pt modelId="{8030E203-A037-4A50-8005-89738A6309AB}">
      <dgm:prSet/>
      <dgm:spPr/>
      <dgm:t>
        <a:bodyPr/>
        <a:lstStyle/>
        <a:p>
          <a:r>
            <a:rPr lang="en-GB" dirty="0"/>
            <a:t>Innovation Process, 4P’s of Innovation, Open &amp; Closed Innovation</a:t>
          </a:r>
          <a:endParaRPr lang="en-US" dirty="0"/>
        </a:p>
      </dgm:t>
    </dgm:pt>
    <dgm:pt modelId="{F8ABCD37-CE92-4622-8623-EEB770C9B654}" type="parTrans" cxnId="{FDDB9ED8-C0E1-4DD7-B475-6CC6275D0C16}">
      <dgm:prSet/>
      <dgm:spPr/>
      <dgm:t>
        <a:bodyPr/>
        <a:lstStyle/>
        <a:p>
          <a:endParaRPr lang="en-US"/>
        </a:p>
      </dgm:t>
    </dgm:pt>
    <dgm:pt modelId="{67491FA0-A0E4-4B11-87BA-7981EC77B70C}" type="sibTrans" cxnId="{FDDB9ED8-C0E1-4DD7-B475-6CC6275D0C16}">
      <dgm:prSet/>
      <dgm:spPr/>
      <dgm:t>
        <a:bodyPr/>
        <a:lstStyle/>
        <a:p>
          <a:endParaRPr lang="en-US"/>
        </a:p>
      </dgm:t>
    </dgm:pt>
    <dgm:pt modelId="{BD2E672F-8BB5-4DDF-9262-8D8554488761}">
      <dgm:prSet/>
      <dgm:spPr/>
      <dgm:t>
        <a:bodyPr/>
        <a:lstStyle/>
        <a:p>
          <a:r>
            <a:rPr lang="en-GB"/>
            <a:t>Force Field Analysis</a:t>
          </a:r>
          <a:endParaRPr lang="en-US"/>
        </a:p>
      </dgm:t>
    </dgm:pt>
    <dgm:pt modelId="{C9E41E51-43B7-46DB-A066-0C5A6C55D5FD}" type="parTrans" cxnId="{C7DCB3BE-C597-4F9E-998C-7F7B849DA1F7}">
      <dgm:prSet/>
      <dgm:spPr/>
      <dgm:t>
        <a:bodyPr/>
        <a:lstStyle/>
        <a:p>
          <a:endParaRPr lang="en-US"/>
        </a:p>
      </dgm:t>
    </dgm:pt>
    <dgm:pt modelId="{B6EE6FF0-1D40-4DB3-B2BB-5C881DB4D195}" type="sibTrans" cxnId="{C7DCB3BE-C597-4F9E-998C-7F7B849DA1F7}">
      <dgm:prSet/>
      <dgm:spPr/>
      <dgm:t>
        <a:bodyPr/>
        <a:lstStyle/>
        <a:p>
          <a:endParaRPr lang="en-US"/>
        </a:p>
      </dgm:t>
    </dgm:pt>
    <dgm:pt modelId="{99EFE6D7-6871-4051-9CC2-45D04AF265B4}">
      <dgm:prSet/>
      <dgm:spPr/>
      <dgm:t>
        <a:bodyPr/>
        <a:lstStyle/>
        <a:p>
          <a:r>
            <a:rPr lang="en-GB" dirty="0"/>
            <a:t>Six Thinking Hats</a:t>
          </a:r>
          <a:endParaRPr lang="en-US" dirty="0"/>
        </a:p>
      </dgm:t>
    </dgm:pt>
    <dgm:pt modelId="{D5275811-2542-4702-BA3B-60F95E2362F3}" type="parTrans" cxnId="{D39EFD68-7A18-41BB-AD17-FCB4F349845F}">
      <dgm:prSet/>
      <dgm:spPr/>
      <dgm:t>
        <a:bodyPr/>
        <a:lstStyle/>
        <a:p>
          <a:endParaRPr lang="en-US"/>
        </a:p>
      </dgm:t>
    </dgm:pt>
    <dgm:pt modelId="{B177FFFE-F533-4CDA-8446-282167DF6E23}" type="sibTrans" cxnId="{D39EFD68-7A18-41BB-AD17-FCB4F349845F}">
      <dgm:prSet/>
      <dgm:spPr/>
      <dgm:t>
        <a:bodyPr/>
        <a:lstStyle/>
        <a:p>
          <a:endParaRPr lang="en-US"/>
        </a:p>
      </dgm:t>
    </dgm:pt>
    <dgm:pt modelId="{A050FC32-EF1D-4383-B7DF-F55D2D5060F6}">
      <dgm:prSet/>
      <dgm:spPr/>
      <dgm:t>
        <a:bodyPr/>
        <a:lstStyle/>
        <a:p>
          <a:r>
            <a:rPr lang="en-GB"/>
            <a:t>Leadership Styles</a:t>
          </a:r>
          <a:endParaRPr lang="en-US"/>
        </a:p>
      </dgm:t>
    </dgm:pt>
    <dgm:pt modelId="{C1848643-2346-4157-B14C-5CAF085A8B1C}" type="parTrans" cxnId="{3165DBD8-3004-462D-99C1-4B517366C606}">
      <dgm:prSet/>
      <dgm:spPr/>
      <dgm:t>
        <a:bodyPr/>
        <a:lstStyle/>
        <a:p>
          <a:endParaRPr lang="en-US"/>
        </a:p>
      </dgm:t>
    </dgm:pt>
    <dgm:pt modelId="{FAAF6A3A-5EE5-4992-A8F4-50F6D6650C59}" type="sibTrans" cxnId="{3165DBD8-3004-462D-99C1-4B517366C606}">
      <dgm:prSet/>
      <dgm:spPr/>
      <dgm:t>
        <a:bodyPr/>
        <a:lstStyle/>
        <a:p>
          <a:endParaRPr lang="en-US"/>
        </a:p>
      </dgm:t>
    </dgm:pt>
    <dgm:pt modelId="{61A97096-23C2-44B9-95B3-F605094B2F6D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2BCD3F9B-806B-491C-9D03-E81432D1E862}" type="parTrans" cxnId="{F449E178-06F3-4357-9648-FE6408F54D2D}">
      <dgm:prSet/>
      <dgm:spPr/>
      <dgm:t>
        <a:bodyPr/>
        <a:lstStyle/>
        <a:p>
          <a:endParaRPr lang="en-US"/>
        </a:p>
      </dgm:t>
    </dgm:pt>
    <dgm:pt modelId="{BDAAEA3D-C4DD-477B-8F6D-4585EEB9DD2B}" type="sibTrans" cxnId="{F449E178-06F3-4357-9648-FE6408F54D2D}">
      <dgm:prSet/>
      <dgm:spPr/>
      <dgm:t>
        <a:bodyPr/>
        <a:lstStyle/>
        <a:p>
          <a:endParaRPr lang="en-US"/>
        </a:p>
      </dgm:t>
    </dgm:pt>
    <dgm:pt modelId="{A42166A0-394A-447D-A314-C2878263F014}">
      <dgm:prSet/>
      <dgm:spPr/>
      <dgm:t>
        <a:bodyPr/>
        <a:lstStyle/>
        <a:p>
          <a:r>
            <a:rPr lang="en-GB"/>
            <a:t>Reference List</a:t>
          </a:r>
          <a:endParaRPr lang="en-US"/>
        </a:p>
      </dgm:t>
    </dgm:pt>
    <dgm:pt modelId="{753F7C54-1493-45B1-8138-67110B6DF489}" type="parTrans" cxnId="{6A560A29-B3A2-4BBD-B9F8-5E421303FA44}">
      <dgm:prSet/>
      <dgm:spPr/>
      <dgm:t>
        <a:bodyPr/>
        <a:lstStyle/>
        <a:p>
          <a:endParaRPr lang="en-US"/>
        </a:p>
      </dgm:t>
    </dgm:pt>
    <dgm:pt modelId="{3427DE45-256C-4928-9DDF-7DBD0805F113}" type="sibTrans" cxnId="{6A560A29-B3A2-4BBD-B9F8-5E421303FA44}">
      <dgm:prSet/>
      <dgm:spPr/>
      <dgm:t>
        <a:bodyPr/>
        <a:lstStyle/>
        <a:p>
          <a:endParaRPr lang="en-US"/>
        </a:p>
      </dgm:t>
    </dgm:pt>
    <dgm:pt modelId="{D8F765CA-C6B2-4EC1-A36B-09A54168FD9C}" type="pres">
      <dgm:prSet presAssocID="{1931BE40-F31E-4344-A855-D12B8BEE2147}" presName="Name0" presStyleCnt="0">
        <dgm:presLayoutVars>
          <dgm:dir/>
          <dgm:resizeHandles val="exact"/>
        </dgm:presLayoutVars>
      </dgm:prSet>
      <dgm:spPr/>
    </dgm:pt>
    <dgm:pt modelId="{9DF87A17-0349-4B83-A067-2EC452CCD224}" type="pres">
      <dgm:prSet presAssocID="{83A42729-B802-4C04-8CF3-433C3855EFA6}" presName="node" presStyleLbl="node1" presStyleIdx="0" presStyleCnt="10">
        <dgm:presLayoutVars>
          <dgm:bulletEnabled val="1"/>
        </dgm:presLayoutVars>
      </dgm:prSet>
      <dgm:spPr/>
    </dgm:pt>
    <dgm:pt modelId="{209C6839-9B70-49A6-A5AB-07647B995360}" type="pres">
      <dgm:prSet presAssocID="{9EBDB85B-7E26-4C98-8A67-FE7885585027}" presName="sibTrans" presStyleLbl="sibTrans1D1" presStyleIdx="0" presStyleCnt="9"/>
      <dgm:spPr/>
    </dgm:pt>
    <dgm:pt modelId="{FBBF3D0B-58F1-4BBD-AE00-108EAA274E2D}" type="pres">
      <dgm:prSet presAssocID="{9EBDB85B-7E26-4C98-8A67-FE7885585027}" presName="connectorText" presStyleLbl="sibTrans1D1" presStyleIdx="0" presStyleCnt="9"/>
      <dgm:spPr/>
    </dgm:pt>
    <dgm:pt modelId="{6B1C0A85-5A64-4C16-84C2-04D0CDD94803}" type="pres">
      <dgm:prSet presAssocID="{2F67F4A9-494E-4CFC-A20C-E1B5A02C6A00}" presName="node" presStyleLbl="node1" presStyleIdx="1" presStyleCnt="10">
        <dgm:presLayoutVars>
          <dgm:bulletEnabled val="1"/>
        </dgm:presLayoutVars>
      </dgm:prSet>
      <dgm:spPr/>
    </dgm:pt>
    <dgm:pt modelId="{2904162A-0441-4E65-8995-301B360E8824}" type="pres">
      <dgm:prSet presAssocID="{49E1B16A-BABF-4315-8E8D-D2A562015495}" presName="sibTrans" presStyleLbl="sibTrans1D1" presStyleIdx="1" presStyleCnt="9"/>
      <dgm:spPr/>
    </dgm:pt>
    <dgm:pt modelId="{CD731239-A944-4BB9-A9AB-7B4921ED55EA}" type="pres">
      <dgm:prSet presAssocID="{49E1B16A-BABF-4315-8E8D-D2A562015495}" presName="connectorText" presStyleLbl="sibTrans1D1" presStyleIdx="1" presStyleCnt="9"/>
      <dgm:spPr/>
    </dgm:pt>
    <dgm:pt modelId="{F6922B24-BE75-4AB9-B5A3-2006A0DC656E}" type="pres">
      <dgm:prSet presAssocID="{B381B841-DD05-4DD8-BBBE-9CD592D64A8E}" presName="node" presStyleLbl="node1" presStyleIdx="2" presStyleCnt="10">
        <dgm:presLayoutVars>
          <dgm:bulletEnabled val="1"/>
        </dgm:presLayoutVars>
      </dgm:prSet>
      <dgm:spPr/>
    </dgm:pt>
    <dgm:pt modelId="{139E33F7-865B-4952-BDD3-84C6ACCF4D30}" type="pres">
      <dgm:prSet presAssocID="{AEB2269C-01FD-48ED-A9C6-BC2C26B311DA}" presName="sibTrans" presStyleLbl="sibTrans1D1" presStyleIdx="2" presStyleCnt="9"/>
      <dgm:spPr/>
    </dgm:pt>
    <dgm:pt modelId="{1B99FFF2-1469-4FD8-8FB0-0F115E275669}" type="pres">
      <dgm:prSet presAssocID="{AEB2269C-01FD-48ED-A9C6-BC2C26B311DA}" presName="connectorText" presStyleLbl="sibTrans1D1" presStyleIdx="2" presStyleCnt="9"/>
      <dgm:spPr/>
    </dgm:pt>
    <dgm:pt modelId="{65FD482C-8E71-4BEC-B092-3EF65E626022}" type="pres">
      <dgm:prSet presAssocID="{A47070ED-CB86-4400-8848-D56E3E54C14F}" presName="node" presStyleLbl="node1" presStyleIdx="3" presStyleCnt="10">
        <dgm:presLayoutVars>
          <dgm:bulletEnabled val="1"/>
        </dgm:presLayoutVars>
      </dgm:prSet>
      <dgm:spPr/>
    </dgm:pt>
    <dgm:pt modelId="{0BEAF3F9-C2DA-434D-901A-6B3E61983DA1}" type="pres">
      <dgm:prSet presAssocID="{4B6A0A20-16B9-49E3-BC2B-DC69ACA5FBD0}" presName="sibTrans" presStyleLbl="sibTrans1D1" presStyleIdx="3" presStyleCnt="9"/>
      <dgm:spPr/>
    </dgm:pt>
    <dgm:pt modelId="{A7C04A50-C86A-4599-998D-B43B5A132DD1}" type="pres">
      <dgm:prSet presAssocID="{4B6A0A20-16B9-49E3-BC2B-DC69ACA5FBD0}" presName="connectorText" presStyleLbl="sibTrans1D1" presStyleIdx="3" presStyleCnt="9"/>
      <dgm:spPr/>
    </dgm:pt>
    <dgm:pt modelId="{8B5BED5C-0698-462B-ACE8-1E32FBCBEB33}" type="pres">
      <dgm:prSet presAssocID="{8030E203-A037-4A50-8005-89738A6309AB}" presName="node" presStyleLbl="node1" presStyleIdx="4" presStyleCnt="10">
        <dgm:presLayoutVars>
          <dgm:bulletEnabled val="1"/>
        </dgm:presLayoutVars>
      </dgm:prSet>
      <dgm:spPr/>
    </dgm:pt>
    <dgm:pt modelId="{5CC12A89-F2A5-4AFA-8029-E3E7301DB30C}" type="pres">
      <dgm:prSet presAssocID="{67491FA0-A0E4-4B11-87BA-7981EC77B70C}" presName="sibTrans" presStyleLbl="sibTrans1D1" presStyleIdx="4" presStyleCnt="9"/>
      <dgm:spPr/>
    </dgm:pt>
    <dgm:pt modelId="{02CA89FA-77C8-4BA4-8FBC-3A41B10858AA}" type="pres">
      <dgm:prSet presAssocID="{67491FA0-A0E4-4B11-87BA-7981EC77B70C}" presName="connectorText" presStyleLbl="sibTrans1D1" presStyleIdx="4" presStyleCnt="9"/>
      <dgm:spPr/>
    </dgm:pt>
    <dgm:pt modelId="{8B955BD6-FB76-4AC4-9373-2EB272518860}" type="pres">
      <dgm:prSet presAssocID="{BD2E672F-8BB5-4DDF-9262-8D8554488761}" presName="node" presStyleLbl="node1" presStyleIdx="5" presStyleCnt="10">
        <dgm:presLayoutVars>
          <dgm:bulletEnabled val="1"/>
        </dgm:presLayoutVars>
      </dgm:prSet>
      <dgm:spPr/>
    </dgm:pt>
    <dgm:pt modelId="{D37E7948-9E39-4149-8B0C-8C5BA40F63AD}" type="pres">
      <dgm:prSet presAssocID="{B6EE6FF0-1D40-4DB3-B2BB-5C881DB4D195}" presName="sibTrans" presStyleLbl="sibTrans1D1" presStyleIdx="5" presStyleCnt="9"/>
      <dgm:spPr/>
    </dgm:pt>
    <dgm:pt modelId="{E5EE5AB2-275E-46D5-A3AE-DD02DD4335E5}" type="pres">
      <dgm:prSet presAssocID="{B6EE6FF0-1D40-4DB3-B2BB-5C881DB4D195}" presName="connectorText" presStyleLbl="sibTrans1D1" presStyleIdx="5" presStyleCnt="9"/>
      <dgm:spPr/>
    </dgm:pt>
    <dgm:pt modelId="{E1182753-43A4-426A-9689-0C7B94B47A52}" type="pres">
      <dgm:prSet presAssocID="{99EFE6D7-6871-4051-9CC2-45D04AF265B4}" presName="node" presStyleLbl="node1" presStyleIdx="6" presStyleCnt="10">
        <dgm:presLayoutVars>
          <dgm:bulletEnabled val="1"/>
        </dgm:presLayoutVars>
      </dgm:prSet>
      <dgm:spPr/>
    </dgm:pt>
    <dgm:pt modelId="{4E7BEA9A-DCC8-434D-B4D7-23047FCAB357}" type="pres">
      <dgm:prSet presAssocID="{B177FFFE-F533-4CDA-8446-282167DF6E23}" presName="sibTrans" presStyleLbl="sibTrans1D1" presStyleIdx="6" presStyleCnt="9"/>
      <dgm:spPr/>
    </dgm:pt>
    <dgm:pt modelId="{5D68BBDD-0315-4C5D-A843-A83A9D2461E2}" type="pres">
      <dgm:prSet presAssocID="{B177FFFE-F533-4CDA-8446-282167DF6E23}" presName="connectorText" presStyleLbl="sibTrans1D1" presStyleIdx="6" presStyleCnt="9"/>
      <dgm:spPr/>
    </dgm:pt>
    <dgm:pt modelId="{C75939B0-BE5B-41AA-94D7-DA35DD3EFCE8}" type="pres">
      <dgm:prSet presAssocID="{A050FC32-EF1D-4383-B7DF-F55D2D5060F6}" presName="node" presStyleLbl="node1" presStyleIdx="7" presStyleCnt="10">
        <dgm:presLayoutVars>
          <dgm:bulletEnabled val="1"/>
        </dgm:presLayoutVars>
      </dgm:prSet>
      <dgm:spPr/>
    </dgm:pt>
    <dgm:pt modelId="{36213E00-3C57-46A3-934E-BA7D00D22C9F}" type="pres">
      <dgm:prSet presAssocID="{FAAF6A3A-5EE5-4992-A8F4-50F6D6650C59}" presName="sibTrans" presStyleLbl="sibTrans1D1" presStyleIdx="7" presStyleCnt="9"/>
      <dgm:spPr/>
    </dgm:pt>
    <dgm:pt modelId="{8ECC7FAF-97E3-4547-A5E4-6191CDFF1FB9}" type="pres">
      <dgm:prSet presAssocID="{FAAF6A3A-5EE5-4992-A8F4-50F6D6650C59}" presName="connectorText" presStyleLbl="sibTrans1D1" presStyleIdx="7" presStyleCnt="9"/>
      <dgm:spPr/>
    </dgm:pt>
    <dgm:pt modelId="{693793D6-EC41-4DBB-8351-42894B87E5E9}" type="pres">
      <dgm:prSet presAssocID="{61A97096-23C2-44B9-95B3-F605094B2F6D}" presName="node" presStyleLbl="node1" presStyleIdx="8" presStyleCnt="10">
        <dgm:presLayoutVars>
          <dgm:bulletEnabled val="1"/>
        </dgm:presLayoutVars>
      </dgm:prSet>
      <dgm:spPr/>
    </dgm:pt>
    <dgm:pt modelId="{FCF67BDC-F639-4082-8BF5-1017AEDD4481}" type="pres">
      <dgm:prSet presAssocID="{BDAAEA3D-C4DD-477B-8F6D-4585EEB9DD2B}" presName="sibTrans" presStyleLbl="sibTrans1D1" presStyleIdx="8" presStyleCnt="9"/>
      <dgm:spPr/>
    </dgm:pt>
    <dgm:pt modelId="{82C7A506-81A6-4944-9AA2-FFA942E3FF42}" type="pres">
      <dgm:prSet presAssocID="{BDAAEA3D-C4DD-477B-8F6D-4585EEB9DD2B}" presName="connectorText" presStyleLbl="sibTrans1D1" presStyleIdx="8" presStyleCnt="9"/>
      <dgm:spPr/>
    </dgm:pt>
    <dgm:pt modelId="{B94D1FFE-D51F-4EE7-8A31-C560A6A8FB81}" type="pres">
      <dgm:prSet presAssocID="{A42166A0-394A-447D-A314-C2878263F014}" presName="node" presStyleLbl="node1" presStyleIdx="9" presStyleCnt="10">
        <dgm:presLayoutVars>
          <dgm:bulletEnabled val="1"/>
        </dgm:presLayoutVars>
      </dgm:prSet>
      <dgm:spPr/>
    </dgm:pt>
  </dgm:ptLst>
  <dgm:cxnLst>
    <dgm:cxn modelId="{47EE3500-8868-4381-A24B-C24AAAC106C9}" srcId="{1931BE40-F31E-4344-A855-D12B8BEE2147}" destId="{A47070ED-CB86-4400-8848-D56E3E54C14F}" srcOrd="3" destOrd="0" parTransId="{58F5DECE-FAB7-495D-B272-D6380B30EB3E}" sibTransId="{4B6A0A20-16B9-49E3-BC2B-DC69ACA5FBD0}"/>
    <dgm:cxn modelId="{6F2CEE0A-EAFF-4C16-81C0-5CEF455F2652}" type="presOf" srcId="{AEB2269C-01FD-48ED-A9C6-BC2C26B311DA}" destId="{139E33F7-865B-4952-BDD3-84C6ACCF4D30}" srcOrd="0" destOrd="0" presId="urn:microsoft.com/office/officeart/2016/7/layout/RepeatingBendingProcessNew"/>
    <dgm:cxn modelId="{87510D11-6241-4E2C-8116-A4A3F6BED4F7}" type="presOf" srcId="{67491FA0-A0E4-4B11-87BA-7981EC77B70C}" destId="{02CA89FA-77C8-4BA4-8FBC-3A41B10858AA}" srcOrd="1" destOrd="0" presId="urn:microsoft.com/office/officeart/2016/7/layout/RepeatingBendingProcessNew"/>
    <dgm:cxn modelId="{696E3617-633B-45E3-BC24-13A8D007248D}" type="presOf" srcId="{49E1B16A-BABF-4315-8E8D-D2A562015495}" destId="{CD731239-A944-4BB9-A9AB-7B4921ED55EA}" srcOrd="1" destOrd="0" presId="urn:microsoft.com/office/officeart/2016/7/layout/RepeatingBendingProcessNew"/>
    <dgm:cxn modelId="{6746E91C-7F19-41F1-BA53-AFD9502CAFDF}" type="presOf" srcId="{1931BE40-F31E-4344-A855-D12B8BEE2147}" destId="{D8F765CA-C6B2-4EC1-A36B-09A54168FD9C}" srcOrd="0" destOrd="0" presId="urn:microsoft.com/office/officeart/2016/7/layout/RepeatingBendingProcessNew"/>
    <dgm:cxn modelId="{41218C21-3D01-498F-BE57-E9F853A9E5AF}" type="presOf" srcId="{BD2E672F-8BB5-4DDF-9262-8D8554488761}" destId="{8B955BD6-FB76-4AC4-9373-2EB272518860}" srcOrd="0" destOrd="0" presId="urn:microsoft.com/office/officeart/2016/7/layout/RepeatingBendingProcessNew"/>
    <dgm:cxn modelId="{9D5BA925-BCA9-45F9-A5B0-FA474FA17CC7}" type="presOf" srcId="{8030E203-A037-4A50-8005-89738A6309AB}" destId="{8B5BED5C-0698-462B-ACE8-1E32FBCBEB33}" srcOrd="0" destOrd="0" presId="urn:microsoft.com/office/officeart/2016/7/layout/RepeatingBendingProcessNew"/>
    <dgm:cxn modelId="{6A560A29-B3A2-4BBD-B9F8-5E421303FA44}" srcId="{1931BE40-F31E-4344-A855-D12B8BEE2147}" destId="{A42166A0-394A-447D-A314-C2878263F014}" srcOrd="9" destOrd="0" parTransId="{753F7C54-1493-45B1-8138-67110B6DF489}" sibTransId="{3427DE45-256C-4928-9DDF-7DBD0805F113}"/>
    <dgm:cxn modelId="{F30E962C-01B8-4CFB-9750-F750D0628EAE}" type="presOf" srcId="{4B6A0A20-16B9-49E3-BC2B-DC69ACA5FBD0}" destId="{0BEAF3F9-C2DA-434D-901A-6B3E61983DA1}" srcOrd="0" destOrd="0" presId="urn:microsoft.com/office/officeart/2016/7/layout/RepeatingBendingProcessNew"/>
    <dgm:cxn modelId="{5A18F32F-9892-48EE-86A1-C21B04165370}" type="presOf" srcId="{67491FA0-A0E4-4B11-87BA-7981EC77B70C}" destId="{5CC12A89-F2A5-4AFA-8029-E3E7301DB30C}" srcOrd="0" destOrd="0" presId="urn:microsoft.com/office/officeart/2016/7/layout/RepeatingBendingProcessNew"/>
    <dgm:cxn modelId="{A1496635-C66F-480A-8CA8-B095E6E92B11}" type="presOf" srcId="{B6EE6FF0-1D40-4DB3-B2BB-5C881DB4D195}" destId="{E5EE5AB2-275E-46D5-A3AE-DD02DD4335E5}" srcOrd="1" destOrd="0" presId="urn:microsoft.com/office/officeart/2016/7/layout/RepeatingBendingProcessNew"/>
    <dgm:cxn modelId="{EB69EF36-A22D-4E6A-BF8B-70FFEA66E108}" type="presOf" srcId="{B177FFFE-F533-4CDA-8446-282167DF6E23}" destId="{5D68BBDD-0315-4C5D-A843-A83A9D2461E2}" srcOrd="1" destOrd="0" presId="urn:microsoft.com/office/officeart/2016/7/layout/RepeatingBendingProcessNew"/>
    <dgm:cxn modelId="{AE14865D-0BA4-4796-8A4D-54432C8E3A0A}" srcId="{1931BE40-F31E-4344-A855-D12B8BEE2147}" destId="{2F67F4A9-494E-4CFC-A20C-E1B5A02C6A00}" srcOrd="1" destOrd="0" parTransId="{BAFAC53F-116F-42D0-AD1F-7E561D0D322B}" sibTransId="{49E1B16A-BABF-4315-8E8D-D2A562015495}"/>
    <dgm:cxn modelId="{D39EFD68-7A18-41BB-AD17-FCB4F349845F}" srcId="{1931BE40-F31E-4344-A855-D12B8BEE2147}" destId="{99EFE6D7-6871-4051-9CC2-45D04AF265B4}" srcOrd="6" destOrd="0" parTransId="{D5275811-2542-4702-BA3B-60F95E2362F3}" sibTransId="{B177FFFE-F533-4CDA-8446-282167DF6E23}"/>
    <dgm:cxn modelId="{AAEAB86A-B278-4E42-9A10-4ACB6062DF1F}" type="presOf" srcId="{B6EE6FF0-1D40-4DB3-B2BB-5C881DB4D195}" destId="{D37E7948-9E39-4149-8B0C-8C5BA40F63AD}" srcOrd="0" destOrd="0" presId="urn:microsoft.com/office/officeart/2016/7/layout/RepeatingBendingProcessNew"/>
    <dgm:cxn modelId="{D24CD550-EFE8-4003-9C22-D06C9ECA843F}" type="presOf" srcId="{49E1B16A-BABF-4315-8E8D-D2A562015495}" destId="{2904162A-0441-4E65-8995-301B360E8824}" srcOrd="0" destOrd="0" presId="urn:microsoft.com/office/officeart/2016/7/layout/RepeatingBendingProcessNew"/>
    <dgm:cxn modelId="{DFD21F73-BE4E-4BE1-9692-2ECD1951C29F}" srcId="{1931BE40-F31E-4344-A855-D12B8BEE2147}" destId="{83A42729-B802-4C04-8CF3-433C3855EFA6}" srcOrd="0" destOrd="0" parTransId="{392A5768-51FD-4C20-B0DE-2FF6E4AB37FD}" sibTransId="{9EBDB85B-7E26-4C98-8A67-FE7885585027}"/>
    <dgm:cxn modelId="{F5882055-F306-4936-95EC-CDF6B7FA4AC1}" type="presOf" srcId="{A42166A0-394A-447D-A314-C2878263F014}" destId="{B94D1FFE-D51F-4EE7-8A31-C560A6A8FB81}" srcOrd="0" destOrd="0" presId="urn:microsoft.com/office/officeart/2016/7/layout/RepeatingBendingProcessNew"/>
    <dgm:cxn modelId="{0D7CBB77-5660-40E1-B78A-65A4E9E28E86}" type="presOf" srcId="{A050FC32-EF1D-4383-B7DF-F55D2D5060F6}" destId="{C75939B0-BE5B-41AA-94D7-DA35DD3EFCE8}" srcOrd="0" destOrd="0" presId="urn:microsoft.com/office/officeart/2016/7/layout/RepeatingBendingProcessNew"/>
    <dgm:cxn modelId="{F449E178-06F3-4357-9648-FE6408F54D2D}" srcId="{1931BE40-F31E-4344-A855-D12B8BEE2147}" destId="{61A97096-23C2-44B9-95B3-F605094B2F6D}" srcOrd="8" destOrd="0" parTransId="{2BCD3F9B-806B-491C-9D03-E81432D1E862}" sibTransId="{BDAAEA3D-C4DD-477B-8F6D-4585EEB9DD2B}"/>
    <dgm:cxn modelId="{55C8D07E-E477-4280-9F5B-DAA5483BE4D2}" type="presOf" srcId="{B381B841-DD05-4DD8-BBBE-9CD592D64A8E}" destId="{F6922B24-BE75-4AB9-B5A3-2006A0DC656E}" srcOrd="0" destOrd="0" presId="urn:microsoft.com/office/officeart/2016/7/layout/RepeatingBendingProcessNew"/>
    <dgm:cxn modelId="{D5193B85-6FD4-470A-9067-576FD2B1E939}" type="presOf" srcId="{AEB2269C-01FD-48ED-A9C6-BC2C26B311DA}" destId="{1B99FFF2-1469-4FD8-8FB0-0F115E275669}" srcOrd="1" destOrd="0" presId="urn:microsoft.com/office/officeart/2016/7/layout/RepeatingBendingProcessNew"/>
    <dgm:cxn modelId="{BF55FF8C-C3D8-4D6C-8394-4BBD2F2AFDB1}" type="presOf" srcId="{FAAF6A3A-5EE5-4992-A8F4-50F6D6650C59}" destId="{36213E00-3C57-46A3-934E-BA7D00D22C9F}" srcOrd="0" destOrd="0" presId="urn:microsoft.com/office/officeart/2016/7/layout/RepeatingBendingProcessNew"/>
    <dgm:cxn modelId="{59E4B292-E36C-432F-9966-BEEE6E328A2D}" type="presOf" srcId="{B177FFFE-F533-4CDA-8446-282167DF6E23}" destId="{4E7BEA9A-DCC8-434D-B4D7-23047FCAB357}" srcOrd="0" destOrd="0" presId="urn:microsoft.com/office/officeart/2016/7/layout/RepeatingBendingProcessNew"/>
    <dgm:cxn modelId="{E175C696-FEBA-4861-B486-3E9195BAE0AE}" srcId="{1931BE40-F31E-4344-A855-D12B8BEE2147}" destId="{B381B841-DD05-4DD8-BBBE-9CD592D64A8E}" srcOrd="2" destOrd="0" parTransId="{301C1D28-8044-46B1-B25E-A4E722DBBFF0}" sibTransId="{AEB2269C-01FD-48ED-A9C6-BC2C26B311DA}"/>
    <dgm:cxn modelId="{0018479B-C8F0-423A-9689-89948F5F36F3}" type="presOf" srcId="{9EBDB85B-7E26-4C98-8A67-FE7885585027}" destId="{FBBF3D0B-58F1-4BBD-AE00-108EAA274E2D}" srcOrd="1" destOrd="0" presId="urn:microsoft.com/office/officeart/2016/7/layout/RepeatingBendingProcessNew"/>
    <dgm:cxn modelId="{8E2331A5-35FF-4E5F-BEAE-02127984DFC8}" type="presOf" srcId="{BDAAEA3D-C4DD-477B-8F6D-4585EEB9DD2B}" destId="{82C7A506-81A6-4944-9AA2-FFA942E3FF42}" srcOrd="1" destOrd="0" presId="urn:microsoft.com/office/officeart/2016/7/layout/RepeatingBendingProcessNew"/>
    <dgm:cxn modelId="{E963BFAB-DCDA-428F-AD31-7F3F951761E1}" type="presOf" srcId="{FAAF6A3A-5EE5-4992-A8F4-50F6D6650C59}" destId="{8ECC7FAF-97E3-4547-A5E4-6191CDFF1FB9}" srcOrd="1" destOrd="0" presId="urn:microsoft.com/office/officeart/2016/7/layout/RepeatingBendingProcessNew"/>
    <dgm:cxn modelId="{99BE9AB1-E6C9-4CDA-AB4A-DF0AE1EA9D5A}" type="presOf" srcId="{4B6A0A20-16B9-49E3-BC2B-DC69ACA5FBD0}" destId="{A7C04A50-C86A-4599-998D-B43B5A132DD1}" srcOrd="1" destOrd="0" presId="urn:microsoft.com/office/officeart/2016/7/layout/RepeatingBendingProcessNew"/>
    <dgm:cxn modelId="{8531A2B7-46C5-49D0-9985-1A847358488D}" type="presOf" srcId="{61A97096-23C2-44B9-95B3-F605094B2F6D}" destId="{693793D6-EC41-4DBB-8351-42894B87E5E9}" srcOrd="0" destOrd="0" presId="urn:microsoft.com/office/officeart/2016/7/layout/RepeatingBendingProcessNew"/>
    <dgm:cxn modelId="{C7DCB3BE-C597-4F9E-998C-7F7B849DA1F7}" srcId="{1931BE40-F31E-4344-A855-D12B8BEE2147}" destId="{BD2E672F-8BB5-4DDF-9262-8D8554488761}" srcOrd="5" destOrd="0" parTransId="{C9E41E51-43B7-46DB-A066-0C5A6C55D5FD}" sibTransId="{B6EE6FF0-1D40-4DB3-B2BB-5C881DB4D195}"/>
    <dgm:cxn modelId="{48076BC1-50F3-4D1F-BE87-EC0357F06CF1}" type="presOf" srcId="{9EBDB85B-7E26-4C98-8A67-FE7885585027}" destId="{209C6839-9B70-49A6-A5AB-07647B995360}" srcOrd="0" destOrd="0" presId="urn:microsoft.com/office/officeart/2016/7/layout/RepeatingBendingProcessNew"/>
    <dgm:cxn modelId="{04F5C9D2-9D74-4D2F-BAAE-038A146990C1}" type="presOf" srcId="{BDAAEA3D-C4DD-477B-8F6D-4585EEB9DD2B}" destId="{FCF67BDC-F639-4082-8BF5-1017AEDD4481}" srcOrd="0" destOrd="0" presId="urn:microsoft.com/office/officeart/2016/7/layout/RepeatingBendingProcessNew"/>
    <dgm:cxn modelId="{CCF08BD8-C851-4033-9ADE-6187759B63CF}" type="presOf" srcId="{99EFE6D7-6871-4051-9CC2-45D04AF265B4}" destId="{E1182753-43A4-426A-9689-0C7B94B47A52}" srcOrd="0" destOrd="0" presId="urn:microsoft.com/office/officeart/2016/7/layout/RepeatingBendingProcessNew"/>
    <dgm:cxn modelId="{FDDB9ED8-C0E1-4DD7-B475-6CC6275D0C16}" srcId="{1931BE40-F31E-4344-A855-D12B8BEE2147}" destId="{8030E203-A037-4A50-8005-89738A6309AB}" srcOrd="4" destOrd="0" parTransId="{F8ABCD37-CE92-4622-8623-EEB770C9B654}" sibTransId="{67491FA0-A0E4-4B11-87BA-7981EC77B70C}"/>
    <dgm:cxn modelId="{3165DBD8-3004-462D-99C1-4B517366C606}" srcId="{1931BE40-F31E-4344-A855-D12B8BEE2147}" destId="{A050FC32-EF1D-4383-B7DF-F55D2D5060F6}" srcOrd="7" destOrd="0" parTransId="{C1848643-2346-4157-B14C-5CAF085A8B1C}" sibTransId="{FAAF6A3A-5EE5-4992-A8F4-50F6D6650C59}"/>
    <dgm:cxn modelId="{956807DC-2693-4B4A-B871-7F3F66893324}" type="presOf" srcId="{A47070ED-CB86-4400-8848-D56E3E54C14F}" destId="{65FD482C-8E71-4BEC-B092-3EF65E626022}" srcOrd="0" destOrd="0" presId="urn:microsoft.com/office/officeart/2016/7/layout/RepeatingBendingProcessNew"/>
    <dgm:cxn modelId="{FDA525E9-E01B-484D-8481-9DDA42257EC4}" type="presOf" srcId="{2F67F4A9-494E-4CFC-A20C-E1B5A02C6A00}" destId="{6B1C0A85-5A64-4C16-84C2-04D0CDD94803}" srcOrd="0" destOrd="0" presId="urn:microsoft.com/office/officeart/2016/7/layout/RepeatingBendingProcessNew"/>
    <dgm:cxn modelId="{882D9FEC-F390-42A2-A11D-CF8D07679D46}" type="presOf" srcId="{83A42729-B802-4C04-8CF3-433C3855EFA6}" destId="{9DF87A17-0349-4B83-A067-2EC452CCD224}" srcOrd="0" destOrd="0" presId="urn:microsoft.com/office/officeart/2016/7/layout/RepeatingBendingProcessNew"/>
    <dgm:cxn modelId="{35BABE41-DC3F-485E-BB86-A012420F2A80}" type="presParOf" srcId="{D8F765CA-C6B2-4EC1-A36B-09A54168FD9C}" destId="{9DF87A17-0349-4B83-A067-2EC452CCD224}" srcOrd="0" destOrd="0" presId="urn:microsoft.com/office/officeart/2016/7/layout/RepeatingBendingProcessNew"/>
    <dgm:cxn modelId="{C7535FA1-05C7-4E4E-AB4D-0C3B9DEFCC7A}" type="presParOf" srcId="{D8F765CA-C6B2-4EC1-A36B-09A54168FD9C}" destId="{209C6839-9B70-49A6-A5AB-07647B995360}" srcOrd="1" destOrd="0" presId="urn:microsoft.com/office/officeart/2016/7/layout/RepeatingBendingProcessNew"/>
    <dgm:cxn modelId="{7BA7F237-6982-4CBB-AE18-F965F33A14C4}" type="presParOf" srcId="{209C6839-9B70-49A6-A5AB-07647B995360}" destId="{FBBF3D0B-58F1-4BBD-AE00-108EAA274E2D}" srcOrd="0" destOrd="0" presId="urn:microsoft.com/office/officeart/2016/7/layout/RepeatingBendingProcessNew"/>
    <dgm:cxn modelId="{39DC32FC-10FE-4E76-A5EA-D5B721C2DED5}" type="presParOf" srcId="{D8F765CA-C6B2-4EC1-A36B-09A54168FD9C}" destId="{6B1C0A85-5A64-4C16-84C2-04D0CDD94803}" srcOrd="2" destOrd="0" presId="urn:microsoft.com/office/officeart/2016/7/layout/RepeatingBendingProcessNew"/>
    <dgm:cxn modelId="{2F174FA6-9040-4F8D-AC6E-F4E6F4E41060}" type="presParOf" srcId="{D8F765CA-C6B2-4EC1-A36B-09A54168FD9C}" destId="{2904162A-0441-4E65-8995-301B360E8824}" srcOrd="3" destOrd="0" presId="urn:microsoft.com/office/officeart/2016/7/layout/RepeatingBendingProcessNew"/>
    <dgm:cxn modelId="{159DA3D9-251C-49D8-BDEB-85D7219A3089}" type="presParOf" srcId="{2904162A-0441-4E65-8995-301B360E8824}" destId="{CD731239-A944-4BB9-A9AB-7B4921ED55EA}" srcOrd="0" destOrd="0" presId="urn:microsoft.com/office/officeart/2016/7/layout/RepeatingBendingProcessNew"/>
    <dgm:cxn modelId="{FE34CE26-57B7-4553-B3AD-A31E510CE2BC}" type="presParOf" srcId="{D8F765CA-C6B2-4EC1-A36B-09A54168FD9C}" destId="{F6922B24-BE75-4AB9-B5A3-2006A0DC656E}" srcOrd="4" destOrd="0" presId="urn:microsoft.com/office/officeart/2016/7/layout/RepeatingBendingProcessNew"/>
    <dgm:cxn modelId="{32212797-ED89-4719-A7DA-49C524C54531}" type="presParOf" srcId="{D8F765CA-C6B2-4EC1-A36B-09A54168FD9C}" destId="{139E33F7-865B-4952-BDD3-84C6ACCF4D30}" srcOrd="5" destOrd="0" presId="urn:microsoft.com/office/officeart/2016/7/layout/RepeatingBendingProcessNew"/>
    <dgm:cxn modelId="{DDF9B291-F7E7-4917-A726-A00A39CB702E}" type="presParOf" srcId="{139E33F7-865B-4952-BDD3-84C6ACCF4D30}" destId="{1B99FFF2-1469-4FD8-8FB0-0F115E275669}" srcOrd="0" destOrd="0" presId="urn:microsoft.com/office/officeart/2016/7/layout/RepeatingBendingProcessNew"/>
    <dgm:cxn modelId="{AC5E0BA0-FE09-4245-978D-B9F820F11D72}" type="presParOf" srcId="{D8F765CA-C6B2-4EC1-A36B-09A54168FD9C}" destId="{65FD482C-8E71-4BEC-B092-3EF65E626022}" srcOrd="6" destOrd="0" presId="urn:microsoft.com/office/officeart/2016/7/layout/RepeatingBendingProcessNew"/>
    <dgm:cxn modelId="{96F9BBC9-CA9C-4F74-B185-56AD239F588B}" type="presParOf" srcId="{D8F765CA-C6B2-4EC1-A36B-09A54168FD9C}" destId="{0BEAF3F9-C2DA-434D-901A-6B3E61983DA1}" srcOrd="7" destOrd="0" presId="urn:microsoft.com/office/officeart/2016/7/layout/RepeatingBendingProcessNew"/>
    <dgm:cxn modelId="{6E4435F8-50F9-4F6D-A4B5-18F928285371}" type="presParOf" srcId="{0BEAF3F9-C2DA-434D-901A-6B3E61983DA1}" destId="{A7C04A50-C86A-4599-998D-B43B5A132DD1}" srcOrd="0" destOrd="0" presId="urn:microsoft.com/office/officeart/2016/7/layout/RepeatingBendingProcessNew"/>
    <dgm:cxn modelId="{49ACFE98-98AB-40A4-B073-3DCA95F5A055}" type="presParOf" srcId="{D8F765CA-C6B2-4EC1-A36B-09A54168FD9C}" destId="{8B5BED5C-0698-462B-ACE8-1E32FBCBEB33}" srcOrd="8" destOrd="0" presId="urn:microsoft.com/office/officeart/2016/7/layout/RepeatingBendingProcessNew"/>
    <dgm:cxn modelId="{F7FDCC66-65C8-4812-9576-9F25A99196B1}" type="presParOf" srcId="{D8F765CA-C6B2-4EC1-A36B-09A54168FD9C}" destId="{5CC12A89-F2A5-4AFA-8029-E3E7301DB30C}" srcOrd="9" destOrd="0" presId="urn:microsoft.com/office/officeart/2016/7/layout/RepeatingBendingProcessNew"/>
    <dgm:cxn modelId="{308E4689-EBF6-44D1-9017-89CEAEBEF4C1}" type="presParOf" srcId="{5CC12A89-F2A5-4AFA-8029-E3E7301DB30C}" destId="{02CA89FA-77C8-4BA4-8FBC-3A41B10858AA}" srcOrd="0" destOrd="0" presId="urn:microsoft.com/office/officeart/2016/7/layout/RepeatingBendingProcessNew"/>
    <dgm:cxn modelId="{76156E14-E9DB-439B-B230-FF55081F6776}" type="presParOf" srcId="{D8F765CA-C6B2-4EC1-A36B-09A54168FD9C}" destId="{8B955BD6-FB76-4AC4-9373-2EB272518860}" srcOrd="10" destOrd="0" presId="urn:microsoft.com/office/officeart/2016/7/layout/RepeatingBendingProcessNew"/>
    <dgm:cxn modelId="{9CD6C688-82EE-4574-87A6-5B21ED77CCF3}" type="presParOf" srcId="{D8F765CA-C6B2-4EC1-A36B-09A54168FD9C}" destId="{D37E7948-9E39-4149-8B0C-8C5BA40F63AD}" srcOrd="11" destOrd="0" presId="urn:microsoft.com/office/officeart/2016/7/layout/RepeatingBendingProcessNew"/>
    <dgm:cxn modelId="{B3731AD3-A58C-42B0-B7E9-6349EAF66646}" type="presParOf" srcId="{D37E7948-9E39-4149-8B0C-8C5BA40F63AD}" destId="{E5EE5AB2-275E-46D5-A3AE-DD02DD4335E5}" srcOrd="0" destOrd="0" presId="urn:microsoft.com/office/officeart/2016/7/layout/RepeatingBendingProcessNew"/>
    <dgm:cxn modelId="{7C27A609-0474-4342-8032-F828FFC120CE}" type="presParOf" srcId="{D8F765CA-C6B2-4EC1-A36B-09A54168FD9C}" destId="{E1182753-43A4-426A-9689-0C7B94B47A52}" srcOrd="12" destOrd="0" presId="urn:microsoft.com/office/officeart/2016/7/layout/RepeatingBendingProcessNew"/>
    <dgm:cxn modelId="{0D89E213-665A-457B-8AA0-573183DB337D}" type="presParOf" srcId="{D8F765CA-C6B2-4EC1-A36B-09A54168FD9C}" destId="{4E7BEA9A-DCC8-434D-B4D7-23047FCAB357}" srcOrd="13" destOrd="0" presId="urn:microsoft.com/office/officeart/2016/7/layout/RepeatingBendingProcessNew"/>
    <dgm:cxn modelId="{12770AC5-050A-4FE3-A888-5D303B0A08C8}" type="presParOf" srcId="{4E7BEA9A-DCC8-434D-B4D7-23047FCAB357}" destId="{5D68BBDD-0315-4C5D-A843-A83A9D2461E2}" srcOrd="0" destOrd="0" presId="urn:microsoft.com/office/officeart/2016/7/layout/RepeatingBendingProcessNew"/>
    <dgm:cxn modelId="{C3539293-513C-43B1-8643-593B2FCD0C0C}" type="presParOf" srcId="{D8F765CA-C6B2-4EC1-A36B-09A54168FD9C}" destId="{C75939B0-BE5B-41AA-94D7-DA35DD3EFCE8}" srcOrd="14" destOrd="0" presId="urn:microsoft.com/office/officeart/2016/7/layout/RepeatingBendingProcessNew"/>
    <dgm:cxn modelId="{91B9F8C4-B003-46D8-A662-B6847B1E02D9}" type="presParOf" srcId="{D8F765CA-C6B2-4EC1-A36B-09A54168FD9C}" destId="{36213E00-3C57-46A3-934E-BA7D00D22C9F}" srcOrd="15" destOrd="0" presId="urn:microsoft.com/office/officeart/2016/7/layout/RepeatingBendingProcessNew"/>
    <dgm:cxn modelId="{67C857EA-CFE4-49E8-BF4E-48405D5CE48C}" type="presParOf" srcId="{36213E00-3C57-46A3-934E-BA7D00D22C9F}" destId="{8ECC7FAF-97E3-4547-A5E4-6191CDFF1FB9}" srcOrd="0" destOrd="0" presId="urn:microsoft.com/office/officeart/2016/7/layout/RepeatingBendingProcessNew"/>
    <dgm:cxn modelId="{6A1571A4-ACF5-45D8-B35C-4BB92EE00B82}" type="presParOf" srcId="{D8F765CA-C6B2-4EC1-A36B-09A54168FD9C}" destId="{693793D6-EC41-4DBB-8351-42894B87E5E9}" srcOrd="16" destOrd="0" presId="urn:microsoft.com/office/officeart/2016/7/layout/RepeatingBendingProcessNew"/>
    <dgm:cxn modelId="{3D2585B9-6A9A-4ABB-8C8C-0FE21D63761C}" type="presParOf" srcId="{D8F765CA-C6B2-4EC1-A36B-09A54168FD9C}" destId="{FCF67BDC-F639-4082-8BF5-1017AEDD4481}" srcOrd="17" destOrd="0" presId="urn:microsoft.com/office/officeart/2016/7/layout/RepeatingBendingProcessNew"/>
    <dgm:cxn modelId="{F728ABA6-903A-471E-8BC8-66D45CA64200}" type="presParOf" srcId="{FCF67BDC-F639-4082-8BF5-1017AEDD4481}" destId="{82C7A506-81A6-4944-9AA2-FFA942E3FF42}" srcOrd="0" destOrd="0" presId="urn:microsoft.com/office/officeart/2016/7/layout/RepeatingBendingProcessNew"/>
    <dgm:cxn modelId="{B7564959-E2C7-4C7D-B74B-73D5883AA0CF}" type="presParOf" srcId="{D8F765CA-C6B2-4EC1-A36B-09A54168FD9C}" destId="{B94D1FFE-D51F-4EE7-8A31-C560A6A8FB81}" srcOrd="1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98783AC-25D1-4A75-92CF-398677E7D10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E8DC3C6-A32D-4CC7-9153-24B7900FF1FF}">
      <dgm:prSet/>
      <dgm:spPr/>
      <dgm:t>
        <a:bodyPr/>
        <a:lstStyle/>
        <a:p>
          <a:r>
            <a:rPr lang="en-US"/>
            <a:t>Acklin, C. (2010). Design-Driven Innovation Process Model. </a:t>
          </a:r>
          <a:r>
            <a:rPr lang="en-US" i="1"/>
            <a:t>Design Management Journal</a:t>
          </a:r>
          <a:r>
            <a:rPr lang="en-US"/>
            <a:t>, 5(1), pp.50–60. doi:</a:t>
          </a:r>
          <a:r>
            <a:rPr lang="en-US">
              <a:hlinkClick xmlns:r="http://schemas.openxmlformats.org/officeDocument/2006/relationships" r:id="rId1"/>
            </a:rPr>
            <a:t>10.1111/j.1948-7177.2010.00013.x</a:t>
          </a:r>
          <a:r>
            <a:rPr lang="en-US"/>
            <a:t>.</a:t>
          </a:r>
        </a:p>
      </dgm:t>
    </dgm:pt>
    <dgm:pt modelId="{46AF5460-BEA7-43E6-9C54-E8CA4776FF4A}" type="parTrans" cxnId="{075B7ACA-0ECC-48B2-8187-75FBFE0A1DF6}">
      <dgm:prSet/>
      <dgm:spPr/>
      <dgm:t>
        <a:bodyPr/>
        <a:lstStyle/>
        <a:p>
          <a:endParaRPr lang="en-US"/>
        </a:p>
      </dgm:t>
    </dgm:pt>
    <dgm:pt modelId="{C8539C77-2F26-40DA-B06D-306CDF06B612}" type="sibTrans" cxnId="{075B7ACA-0ECC-48B2-8187-75FBFE0A1DF6}">
      <dgm:prSet/>
      <dgm:spPr/>
      <dgm:t>
        <a:bodyPr/>
        <a:lstStyle/>
        <a:p>
          <a:endParaRPr lang="en-US"/>
        </a:p>
      </dgm:t>
    </dgm:pt>
    <dgm:pt modelId="{6AF76E11-5D75-45DB-AE1B-EA1B52C2E61E}">
      <dgm:prSet/>
      <dgm:spPr/>
      <dgm:t>
        <a:bodyPr/>
        <a:lstStyle/>
        <a:p>
          <a:r>
            <a:rPr lang="en-US"/>
            <a:t>Behrendt, M. and Machtmes, K. (2022). Exploring the Catalyst Energizing the Kolb Learning Cycle. </a:t>
          </a:r>
          <a:r>
            <a:rPr lang="en-US" i="1"/>
            <a:t>Experiential Learning and Teaching in Higher Education</a:t>
          </a:r>
          <a:r>
            <a:rPr lang="en-US"/>
            <a:t>, 4(1), p.8. doi:</a:t>
          </a:r>
          <a:r>
            <a:rPr lang="en-US">
              <a:hlinkClick xmlns:r="http://schemas.openxmlformats.org/officeDocument/2006/relationships" r:id="rId2"/>
            </a:rPr>
            <a:t>10.46787/elthe.v4i1.3432</a:t>
          </a:r>
          <a:r>
            <a:rPr lang="en-US"/>
            <a:t>.</a:t>
          </a:r>
        </a:p>
      </dgm:t>
    </dgm:pt>
    <dgm:pt modelId="{22BE8D98-F333-4094-97DB-4722B08304C8}" type="parTrans" cxnId="{FC317DAD-449C-432B-951F-02F7371A64FD}">
      <dgm:prSet/>
      <dgm:spPr/>
      <dgm:t>
        <a:bodyPr/>
        <a:lstStyle/>
        <a:p>
          <a:endParaRPr lang="en-US"/>
        </a:p>
      </dgm:t>
    </dgm:pt>
    <dgm:pt modelId="{D947782D-1C3F-45A7-B10D-D11461A141A6}" type="sibTrans" cxnId="{FC317DAD-449C-432B-951F-02F7371A64FD}">
      <dgm:prSet/>
      <dgm:spPr/>
      <dgm:t>
        <a:bodyPr/>
        <a:lstStyle/>
        <a:p>
          <a:endParaRPr lang="en-US"/>
        </a:p>
      </dgm:t>
    </dgm:pt>
    <dgm:pt modelId="{EB92B4D3-C16C-4D04-8EC9-10949489C306}">
      <dgm:prSet/>
      <dgm:spPr/>
      <dgm:t>
        <a:bodyPr/>
        <a:lstStyle/>
        <a:p>
          <a:r>
            <a:rPr lang="en-US"/>
            <a:t>De Bono, E. (2017). </a:t>
          </a:r>
          <a:r>
            <a:rPr lang="en-US" i="1"/>
            <a:t>Six thinking hats</a:t>
          </a:r>
          <a:r>
            <a:rPr lang="en-US"/>
            <a:t>. London: Penguin Life, An Imprint Of Penguin Books.</a:t>
          </a:r>
        </a:p>
      </dgm:t>
    </dgm:pt>
    <dgm:pt modelId="{1C4AA610-EC31-46D7-8D33-449A4B546798}" type="parTrans" cxnId="{EDAF96E2-0A11-450F-AB12-46D42D0462A3}">
      <dgm:prSet/>
      <dgm:spPr/>
      <dgm:t>
        <a:bodyPr/>
        <a:lstStyle/>
        <a:p>
          <a:endParaRPr lang="en-US"/>
        </a:p>
      </dgm:t>
    </dgm:pt>
    <dgm:pt modelId="{78722121-ADA0-433A-9877-FEB2BC5E7955}" type="sibTrans" cxnId="{EDAF96E2-0A11-450F-AB12-46D42D0462A3}">
      <dgm:prSet/>
      <dgm:spPr/>
      <dgm:t>
        <a:bodyPr/>
        <a:lstStyle/>
        <a:p>
          <a:endParaRPr lang="en-US"/>
        </a:p>
      </dgm:t>
    </dgm:pt>
    <dgm:pt modelId="{444AC8C0-783A-4E05-A8AC-CA7933BD3C70}">
      <dgm:prSet/>
      <dgm:spPr/>
      <dgm:t>
        <a:bodyPr/>
        <a:lstStyle/>
        <a:p>
          <a:r>
            <a:rPr lang="en-US"/>
            <a:t>Fabbri, J., Manceau, D. and Moatti, V. (2016). Enter The Open Innovation Matrix : how to (fully) open innovation processes ? </a:t>
          </a:r>
          <a:r>
            <a:rPr lang="en-US" i="1"/>
            <a:t>Gestion 2000</a:t>
          </a:r>
          <a:r>
            <a:rPr lang="en-US"/>
            <a:t>, 33(4), p.77. doi:</a:t>
          </a:r>
          <a:r>
            <a:rPr lang="en-US">
              <a:hlinkClick xmlns:r="http://schemas.openxmlformats.org/officeDocument/2006/relationships" r:id="rId3"/>
            </a:rPr>
            <a:t>10.3917/g2000.333.0077</a:t>
          </a:r>
          <a:r>
            <a:rPr lang="en-US"/>
            <a:t>.</a:t>
          </a:r>
        </a:p>
      </dgm:t>
    </dgm:pt>
    <dgm:pt modelId="{6A6AF77F-1E5D-4A69-8799-CC6885AEB0EC}" type="parTrans" cxnId="{DC065196-0225-4405-B87E-F9379A6953A5}">
      <dgm:prSet/>
      <dgm:spPr/>
      <dgm:t>
        <a:bodyPr/>
        <a:lstStyle/>
        <a:p>
          <a:endParaRPr lang="en-US"/>
        </a:p>
      </dgm:t>
    </dgm:pt>
    <dgm:pt modelId="{47B0FB94-A4E2-4859-AF7A-8F75F3C74E7B}" type="sibTrans" cxnId="{DC065196-0225-4405-B87E-F9379A6953A5}">
      <dgm:prSet/>
      <dgm:spPr/>
      <dgm:t>
        <a:bodyPr/>
        <a:lstStyle/>
        <a:p>
          <a:endParaRPr lang="en-US"/>
        </a:p>
      </dgm:t>
    </dgm:pt>
    <dgm:pt modelId="{EAE26E84-18BC-4BA7-9403-36A10C6AA555}">
      <dgm:prSet/>
      <dgm:spPr/>
      <dgm:t>
        <a:bodyPr/>
        <a:lstStyle/>
        <a:p>
          <a:r>
            <a:rPr lang="en-US"/>
            <a:t>Joshi, M. (2013). Types of Innovation. </a:t>
          </a:r>
          <a:r>
            <a:rPr lang="en-US" i="1"/>
            <a:t>SSRN Electronic Journal</a:t>
          </a:r>
          <a:r>
            <a:rPr lang="en-US"/>
            <a:t>. doi:</a:t>
          </a:r>
          <a:r>
            <a:rPr lang="en-US">
              <a:hlinkClick xmlns:r="http://schemas.openxmlformats.org/officeDocument/2006/relationships" r:id="rId4"/>
            </a:rPr>
            <a:t>10.2139/ssrn.2262206</a:t>
          </a:r>
          <a:r>
            <a:rPr lang="en-US"/>
            <a:t>.</a:t>
          </a:r>
        </a:p>
      </dgm:t>
    </dgm:pt>
    <dgm:pt modelId="{07AA4E03-C099-4B8F-AAD7-6F28D9D2CFC7}" type="parTrans" cxnId="{E40D7190-7819-4AAD-9392-E6E48D353A84}">
      <dgm:prSet/>
      <dgm:spPr/>
      <dgm:t>
        <a:bodyPr/>
        <a:lstStyle/>
        <a:p>
          <a:endParaRPr lang="en-US"/>
        </a:p>
      </dgm:t>
    </dgm:pt>
    <dgm:pt modelId="{C672664B-8566-4F16-92EA-6F3648DEB339}" type="sibTrans" cxnId="{E40D7190-7819-4AAD-9392-E6E48D353A84}">
      <dgm:prSet/>
      <dgm:spPr/>
      <dgm:t>
        <a:bodyPr/>
        <a:lstStyle/>
        <a:p>
          <a:endParaRPr lang="en-US"/>
        </a:p>
      </dgm:t>
    </dgm:pt>
    <dgm:pt modelId="{189C9220-6D8C-41E0-BA0C-9C5DE0CFD613}">
      <dgm:prSet/>
      <dgm:spPr/>
      <dgm:t>
        <a:bodyPr/>
        <a:lstStyle/>
        <a:p>
          <a:r>
            <a:rPr lang="en-US"/>
            <a:t>Kruglanski, A.W., Bélanger, J.J., Chen, X., Köpetz, C., Pierro, A. and Mannetti, L. (2012). The energetics of motivated cognition: A force-field analysis. </a:t>
          </a:r>
          <a:r>
            <a:rPr lang="en-US" i="1"/>
            <a:t>Psychological Review</a:t>
          </a:r>
          <a:r>
            <a:rPr lang="en-US"/>
            <a:t>, 119(1), pp.1–20. doi:</a:t>
          </a:r>
          <a:r>
            <a:rPr lang="en-US">
              <a:hlinkClick xmlns:r="http://schemas.openxmlformats.org/officeDocument/2006/relationships" r:id="rId5"/>
            </a:rPr>
            <a:t>10.1037/a0025488</a:t>
          </a:r>
          <a:r>
            <a:rPr lang="en-US"/>
            <a:t>.</a:t>
          </a:r>
        </a:p>
      </dgm:t>
    </dgm:pt>
    <dgm:pt modelId="{64437E93-0F08-4BDF-885F-A50B93DD39DA}" type="parTrans" cxnId="{A585CD0E-028E-4AAA-89CA-E8614C2D559B}">
      <dgm:prSet/>
      <dgm:spPr/>
      <dgm:t>
        <a:bodyPr/>
        <a:lstStyle/>
        <a:p>
          <a:endParaRPr lang="en-US"/>
        </a:p>
      </dgm:t>
    </dgm:pt>
    <dgm:pt modelId="{4A779ABC-6BA8-4530-8DBF-03703D4FC8D6}" type="sibTrans" cxnId="{A585CD0E-028E-4AAA-89CA-E8614C2D559B}">
      <dgm:prSet/>
      <dgm:spPr/>
      <dgm:t>
        <a:bodyPr/>
        <a:lstStyle/>
        <a:p>
          <a:endParaRPr lang="en-US"/>
        </a:p>
      </dgm:t>
    </dgm:pt>
    <dgm:pt modelId="{3B36CF13-9DD0-4376-A59F-879146602CB2}">
      <dgm:prSet/>
      <dgm:spPr/>
      <dgm:t>
        <a:bodyPr/>
        <a:lstStyle/>
        <a:p>
          <a:r>
            <a:rPr lang="en-US"/>
            <a:t>Marques, J.P.C. (2014). Closed versus Open Innovation: Evolution or Combination? </a:t>
          </a:r>
          <a:r>
            <a:rPr lang="en-US" i="1"/>
            <a:t>International Journal of Business and Management</a:t>
          </a:r>
          <a:r>
            <a:rPr lang="en-US"/>
            <a:t>, 9(3). doi:</a:t>
          </a:r>
          <a:r>
            <a:rPr lang="en-US">
              <a:hlinkClick xmlns:r="http://schemas.openxmlformats.org/officeDocument/2006/relationships" r:id="rId6"/>
            </a:rPr>
            <a:t>10.5539/ijbm.v9n3p196</a:t>
          </a:r>
          <a:r>
            <a:rPr lang="en-US"/>
            <a:t>.</a:t>
          </a:r>
        </a:p>
      </dgm:t>
    </dgm:pt>
    <dgm:pt modelId="{DA2F6FBE-ADBB-4D3B-B4EA-F22363D4FAC9}" type="parTrans" cxnId="{9BE69503-3CD4-4EA0-B38C-78EE605EED47}">
      <dgm:prSet/>
      <dgm:spPr/>
      <dgm:t>
        <a:bodyPr/>
        <a:lstStyle/>
        <a:p>
          <a:endParaRPr lang="en-US"/>
        </a:p>
      </dgm:t>
    </dgm:pt>
    <dgm:pt modelId="{310F3F45-6372-4090-B585-60295ECCED21}" type="sibTrans" cxnId="{9BE69503-3CD4-4EA0-B38C-78EE605EED47}">
      <dgm:prSet/>
      <dgm:spPr/>
      <dgm:t>
        <a:bodyPr/>
        <a:lstStyle/>
        <a:p>
          <a:endParaRPr lang="en-US"/>
        </a:p>
      </dgm:t>
    </dgm:pt>
    <dgm:pt modelId="{EA3DAD2B-4D33-4D4B-8CE3-0BF840ED205D}">
      <dgm:prSet/>
      <dgm:spPr/>
      <dgm:t>
        <a:bodyPr/>
        <a:lstStyle/>
        <a:p>
          <a:r>
            <a:rPr lang="en-US"/>
            <a:t>Politis, J.D. (2003). QFD: the role of various leadership styles. </a:t>
          </a:r>
          <a:r>
            <a:rPr lang="en-US" i="1"/>
            <a:t>Leadership &amp; Organization Development Journal</a:t>
          </a:r>
          <a:r>
            <a:rPr lang="en-US"/>
            <a:t>, 24(4), pp.181–192. doi:</a:t>
          </a:r>
          <a:r>
            <a:rPr lang="en-US">
              <a:hlinkClick xmlns:r="http://schemas.openxmlformats.org/officeDocument/2006/relationships" r:id="rId7"/>
            </a:rPr>
            <a:t>10.1108/01437730310478057</a:t>
          </a:r>
          <a:r>
            <a:rPr lang="en-US"/>
            <a:t>.</a:t>
          </a:r>
        </a:p>
      </dgm:t>
    </dgm:pt>
    <dgm:pt modelId="{A0361E36-DFBC-49EF-AC10-52D4AE6A9E2C}" type="parTrans" cxnId="{AC1D7E8A-392B-4E1C-B5F2-43741ACBD8FD}">
      <dgm:prSet/>
      <dgm:spPr/>
      <dgm:t>
        <a:bodyPr/>
        <a:lstStyle/>
        <a:p>
          <a:endParaRPr lang="en-US"/>
        </a:p>
      </dgm:t>
    </dgm:pt>
    <dgm:pt modelId="{D16A9048-AB8E-4D1B-9CDE-9689E44BA6E7}" type="sibTrans" cxnId="{AC1D7E8A-392B-4E1C-B5F2-43741ACBD8FD}">
      <dgm:prSet/>
      <dgm:spPr/>
      <dgm:t>
        <a:bodyPr/>
        <a:lstStyle/>
        <a:p>
          <a:endParaRPr lang="en-US"/>
        </a:p>
      </dgm:t>
    </dgm:pt>
    <dgm:pt modelId="{1B897A11-AA0C-46E0-872C-16BCD1CF387A}">
      <dgm:prSet/>
      <dgm:spPr/>
      <dgm:t>
        <a:bodyPr/>
        <a:lstStyle/>
        <a:p>
          <a:r>
            <a:rPr lang="en-US"/>
            <a:t>Stierand, M., Dörfler, V. and MacBryde, J. (2014). Creativity and Innovation in Haute Cuisine: Towards a Systemic Model. </a:t>
          </a:r>
          <a:r>
            <a:rPr lang="en-US" i="1"/>
            <a:t>Creativity and Innovation Management</a:t>
          </a:r>
          <a:r>
            <a:rPr lang="en-US"/>
            <a:t>, 23(1), pp.15–28. doi:</a:t>
          </a:r>
          <a:r>
            <a:rPr lang="en-US">
              <a:hlinkClick xmlns:r="http://schemas.openxmlformats.org/officeDocument/2006/relationships" r:id="rId8"/>
            </a:rPr>
            <a:t>10.1111/caim.12050</a:t>
          </a:r>
          <a:r>
            <a:rPr lang="en-US"/>
            <a:t>.</a:t>
          </a:r>
        </a:p>
      </dgm:t>
    </dgm:pt>
    <dgm:pt modelId="{3007E8CE-F734-4011-BD58-AAACBA5C0A0E}" type="parTrans" cxnId="{53070FD6-DCBD-47F9-A2ED-FEAB4C201EB7}">
      <dgm:prSet/>
      <dgm:spPr/>
      <dgm:t>
        <a:bodyPr/>
        <a:lstStyle/>
        <a:p>
          <a:endParaRPr lang="en-US"/>
        </a:p>
      </dgm:t>
    </dgm:pt>
    <dgm:pt modelId="{FCFF9827-533E-4749-AB92-DB263A93BA81}" type="sibTrans" cxnId="{53070FD6-DCBD-47F9-A2ED-FEAB4C201EB7}">
      <dgm:prSet/>
      <dgm:spPr/>
      <dgm:t>
        <a:bodyPr/>
        <a:lstStyle/>
        <a:p>
          <a:endParaRPr lang="en-US"/>
        </a:p>
      </dgm:t>
    </dgm:pt>
    <dgm:pt modelId="{454632F0-E167-4FC1-A696-32899B735A78}">
      <dgm:prSet/>
      <dgm:spPr/>
      <dgm:t>
        <a:bodyPr/>
        <a:lstStyle/>
        <a:p>
          <a:r>
            <a:rPr lang="en-US"/>
            <a:t>West, J. and Bogers, M. (2013). Leveraging External Sources of Innovation: A Review of Research on Open Innovation. </a:t>
          </a:r>
          <a:r>
            <a:rPr lang="en-US" i="1"/>
            <a:t>Journal of Product Innovation Management</a:t>
          </a:r>
          <a:r>
            <a:rPr lang="en-US"/>
            <a:t>, 31(4), pp.814–831. doi:</a:t>
          </a:r>
          <a:r>
            <a:rPr lang="en-US">
              <a:hlinkClick xmlns:r="http://schemas.openxmlformats.org/officeDocument/2006/relationships" r:id="rId9"/>
            </a:rPr>
            <a:t>10.1111/jpim.12125</a:t>
          </a:r>
          <a:r>
            <a:rPr lang="en-US"/>
            <a:t>.</a:t>
          </a:r>
        </a:p>
      </dgm:t>
    </dgm:pt>
    <dgm:pt modelId="{A012D9C4-1388-431E-B375-C92E15161859}" type="parTrans" cxnId="{623DFF10-D2A4-48DB-98DA-0BA5A7D05303}">
      <dgm:prSet/>
      <dgm:spPr/>
      <dgm:t>
        <a:bodyPr/>
        <a:lstStyle/>
        <a:p>
          <a:endParaRPr lang="en-US"/>
        </a:p>
      </dgm:t>
    </dgm:pt>
    <dgm:pt modelId="{CA1F87F2-8B04-4343-A2A5-12CEC1DCB960}" type="sibTrans" cxnId="{623DFF10-D2A4-48DB-98DA-0BA5A7D05303}">
      <dgm:prSet/>
      <dgm:spPr/>
      <dgm:t>
        <a:bodyPr/>
        <a:lstStyle/>
        <a:p>
          <a:endParaRPr lang="en-US"/>
        </a:p>
      </dgm:t>
    </dgm:pt>
    <dgm:pt modelId="{FA523CC2-170B-491F-BCCE-3A5118244C6C}" type="pres">
      <dgm:prSet presAssocID="{C98783AC-25D1-4A75-92CF-398677E7D104}" presName="vert0" presStyleCnt="0">
        <dgm:presLayoutVars>
          <dgm:dir/>
          <dgm:animOne val="branch"/>
          <dgm:animLvl val="lvl"/>
        </dgm:presLayoutVars>
      </dgm:prSet>
      <dgm:spPr/>
    </dgm:pt>
    <dgm:pt modelId="{EEFFD35D-E477-4F42-96B5-BADD9DB958B7}" type="pres">
      <dgm:prSet presAssocID="{9E8DC3C6-A32D-4CC7-9153-24B7900FF1FF}" presName="thickLine" presStyleLbl="alignNode1" presStyleIdx="0" presStyleCnt="10"/>
      <dgm:spPr/>
    </dgm:pt>
    <dgm:pt modelId="{A6BFC115-0C15-4E0E-8522-BE637231E42D}" type="pres">
      <dgm:prSet presAssocID="{9E8DC3C6-A32D-4CC7-9153-24B7900FF1FF}" presName="horz1" presStyleCnt="0"/>
      <dgm:spPr/>
    </dgm:pt>
    <dgm:pt modelId="{87336E46-5477-469C-8603-C4A82D1430D5}" type="pres">
      <dgm:prSet presAssocID="{9E8DC3C6-A32D-4CC7-9153-24B7900FF1FF}" presName="tx1" presStyleLbl="revTx" presStyleIdx="0" presStyleCnt="10"/>
      <dgm:spPr/>
    </dgm:pt>
    <dgm:pt modelId="{5B782477-3658-4956-834A-BD6248BB5E11}" type="pres">
      <dgm:prSet presAssocID="{9E8DC3C6-A32D-4CC7-9153-24B7900FF1FF}" presName="vert1" presStyleCnt="0"/>
      <dgm:spPr/>
    </dgm:pt>
    <dgm:pt modelId="{78EB6D2E-5FFA-46F4-A0A5-BB2716B7E6DE}" type="pres">
      <dgm:prSet presAssocID="{6AF76E11-5D75-45DB-AE1B-EA1B52C2E61E}" presName="thickLine" presStyleLbl="alignNode1" presStyleIdx="1" presStyleCnt="10"/>
      <dgm:spPr/>
    </dgm:pt>
    <dgm:pt modelId="{C1FCE834-563F-4078-8E5C-0889A3862A14}" type="pres">
      <dgm:prSet presAssocID="{6AF76E11-5D75-45DB-AE1B-EA1B52C2E61E}" presName="horz1" presStyleCnt="0"/>
      <dgm:spPr/>
    </dgm:pt>
    <dgm:pt modelId="{4617D992-D008-454C-BCFF-B8103041EC60}" type="pres">
      <dgm:prSet presAssocID="{6AF76E11-5D75-45DB-AE1B-EA1B52C2E61E}" presName="tx1" presStyleLbl="revTx" presStyleIdx="1" presStyleCnt="10"/>
      <dgm:spPr/>
    </dgm:pt>
    <dgm:pt modelId="{5799E692-FD31-4DBD-AB1C-A9B8A0663634}" type="pres">
      <dgm:prSet presAssocID="{6AF76E11-5D75-45DB-AE1B-EA1B52C2E61E}" presName="vert1" presStyleCnt="0"/>
      <dgm:spPr/>
    </dgm:pt>
    <dgm:pt modelId="{7FCC49D1-C03E-4B5F-98DE-2F57B773B54C}" type="pres">
      <dgm:prSet presAssocID="{EB92B4D3-C16C-4D04-8EC9-10949489C306}" presName="thickLine" presStyleLbl="alignNode1" presStyleIdx="2" presStyleCnt="10"/>
      <dgm:spPr/>
    </dgm:pt>
    <dgm:pt modelId="{83C244FA-2122-4B49-B89F-BBD3202E4AE1}" type="pres">
      <dgm:prSet presAssocID="{EB92B4D3-C16C-4D04-8EC9-10949489C306}" presName="horz1" presStyleCnt="0"/>
      <dgm:spPr/>
    </dgm:pt>
    <dgm:pt modelId="{59B2A38A-B179-4BAD-8A9C-DCC0ED06A0B0}" type="pres">
      <dgm:prSet presAssocID="{EB92B4D3-C16C-4D04-8EC9-10949489C306}" presName="tx1" presStyleLbl="revTx" presStyleIdx="2" presStyleCnt="10"/>
      <dgm:spPr/>
    </dgm:pt>
    <dgm:pt modelId="{145A5219-6E24-4923-B2FE-287B27301332}" type="pres">
      <dgm:prSet presAssocID="{EB92B4D3-C16C-4D04-8EC9-10949489C306}" presName="vert1" presStyleCnt="0"/>
      <dgm:spPr/>
    </dgm:pt>
    <dgm:pt modelId="{80500014-D743-4E61-8EEF-217807A85CDF}" type="pres">
      <dgm:prSet presAssocID="{444AC8C0-783A-4E05-A8AC-CA7933BD3C70}" presName="thickLine" presStyleLbl="alignNode1" presStyleIdx="3" presStyleCnt="10"/>
      <dgm:spPr/>
    </dgm:pt>
    <dgm:pt modelId="{98E1F725-B563-4A66-91B6-C85B3ED4F2D1}" type="pres">
      <dgm:prSet presAssocID="{444AC8C0-783A-4E05-A8AC-CA7933BD3C70}" presName="horz1" presStyleCnt="0"/>
      <dgm:spPr/>
    </dgm:pt>
    <dgm:pt modelId="{F21C1B88-3FB2-4C47-8873-594EFA74DDDB}" type="pres">
      <dgm:prSet presAssocID="{444AC8C0-783A-4E05-A8AC-CA7933BD3C70}" presName="tx1" presStyleLbl="revTx" presStyleIdx="3" presStyleCnt="10"/>
      <dgm:spPr/>
    </dgm:pt>
    <dgm:pt modelId="{A7417642-9D7E-406E-B259-ACF9F7CE511A}" type="pres">
      <dgm:prSet presAssocID="{444AC8C0-783A-4E05-A8AC-CA7933BD3C70}" presName="vert1" presStyleCnt="0"/>
      <dgm:spPr/>
    </dgm:pt>
    <dgm:pt modelId="{516E350C-6651-4D53-9C05-C0BCE29B514F}" type="pres">
      <dgm:prSet presAssocID="{EAE26E84-18BC-4BA7-9403-36A10C6AA555}" presName="thickLine" presStyleLbl="alignNode1" presStyleIdx="4" presStyleCnt="10"/>
      <dgm:spPr/>
    </dgm:pt>
    <dgm:pt modelId="{0149E437-1B76-4A79-A6ED-DD282BF23859}" type="pres">
      <dgm:prSet presAssocID="{EAE26E84-18BC-4BA7-9403-36A10C6AA555}" presName="horz1" presStyleCnt="0"/>
      <dgm:spPr/>
    </dgm:pt>
    <dgm:pt modelId="{6DD6901B-67D5-4F43-828A-4F0F5652B5DA}" type="pres">
      <dgm:prSet presAssocID="{EAE26E84-18BC-4BA7-9403-36A10C6AA555}" presName="tx1" presStyleLbl="revTx" presStyleIdx="4" presStyleCnt="10"/>
      <dgm:spPr/>
    </dgm:pt>
    <dgm:pt modelId="{76E29663-8D77-4AA1-8F67-F75B35076C8F}" type="pres">
      <dgm:prSet presAssocID="{EAE26E84-18BC-4BA7-9403-36A10C6AA555}" presName="vert1" presStyleCnt="0"/>
      <dgm:spPr/>
    </dgm:pt>
    <dgm:pt modelId="{BEDB095F-CA62-4087-AFED-6356D24872C4}" type="pres">
      <dgm:prSet presAssocID="{189C9220-6D8C-41E0-BA0C-9C5DE0CFD613}" presName="thickLine" presStyleLbl="alignNode1" presStyleIdx="5" presStyleCnt="10"/>
      <dgm:spPr/>
    </dgm:pt>
    <dgm:pt modelId="{B9B69704-3543-4369-999C-4D8F82038F28}" type="pres">
      <dgm:prSet presAssocID="{189C9220-6D8C-41E0-BA0C-9C5DE0CFD613}" presName="horz1" presStyleCnt="0"/>
      <dgm:spPr/>
    </dgm:pt>
    <dgm:pt modelId="{BC4DC95C-F21D-477E-9057-36FF4EF2F666}" type="pres">
      <dgm:prSet presAssocID="{189C9220-6D8C-41E0-BA0C-9C5DE0CFD613}" presName="tx1" presStyleLbl="revTx" presStyleIdx="5" presStyleCnt="10"/>
      <dgm:spPr/>
    </dgm:pt>
    <dgm:pt modelId="{1AB6FA0D-CD8D-4123-B8FB-CAFDA390ECEA}" type="pres">
      <dgm:prSet presAssocID="{189C9220-6D8C-41E0-BA0C-9C5DE0CFD613}" presName="vert1" presStyleCnt="0"/>
      <dgm:spPr/>
    </dgm:pt>
    <dgm:pt modelId="{0679313B-F874-4246-8ED5-EEC9BB6B093A}" type="pres">
      <dgm:prSet presAssocID="{3B36CF13-9DD0-4376-A59F-879146602CB2}" presName="thickLine" presStyleLbl="alignNode1" presStyleIdx="6" presStyleCnt="10"/>
      <dgm:spPr/>
    </dgm:pt>
    <dgm:pt modelId="{369E7C7B-7270-4A2A-8E6E-8FC4212F8593}" type="pres">
      <dgm:prSet presAssocID="{3B36CF13-9DD0-4376-A59F-879146602CB2}" presName="horz1" presStyleCnt="0"/>
      <dgm:spPr/>
    </dgm:pt>
    <dgm:pt modelId="{20E2B5A0-556F-4535-8A58-24392F19C03C}" type="pres">
      <dgm:prSet presAssocID="{3B36CF13-9DD0-4376-A59F-879146602CB2}" presName="tx1" presStyleLbl="revTx" presStyleIdx="6" presStyleCnt="10"/>
      <dgm:spPr/>
    </dgm:pt>
    <dgm:pt modelId="{AF7CAA06-9055-4C1D-953F-169AA962043A}" type="pres">
      <dgm:prSet presAssocID="{3B36CF13-9DD0-4376-A59F-879146602CB2}" presName="vert1" presStyleCnt="0"/>
      <dgm:spPr/>
    </dgm:pt>
    <dgm:pt modelId="{4D683295-0AD0-4650-ABF5-FAAE7503F429}" type="pres">
      <dgm:prSet presAssocID="{EA3DAD2B-4D33-4D4B-8CE3-0BF840ED205D}" presName="thickLine" presStyleLbl="alignNode1" presStyleIdx="7" presStyleCnt="10"/>
      <dgm:spPr/>
    </dgm:pt>
    <dgm:pt modelId="{7687B23B-F8D6-4068-A543-F2FA93FB13C6}" type="pres">
      <dgm:prSet presAssocID="{EA3DAD2B-4D33-4D4B-8CE3-0BF840ED205D}" presName="horz1" presStyleCnt="0"/>
      <dgm:spPr/>
    </dgm:pt>
    <dgm:pt modelId="{39FAA6DA-FC10-4416-BC95-DBACEFEBD5AC}" type="pres">
      <dgm:prSet presAssocID="{EA3DAD2B-4D33-4D4B-8CE3-0BF840ED205D}" presName="tx1" presStyleLbl="revTx" presStyleIdx="7" presStyleCnt="10"/>
      <dgm:spPr/>
    </dgm:pt>
    <dgm:pt modelId="{C4372E0F-2929-433B-8D45-38BC71377E26}" type="pres">
      <dgm:prSet presAssocID="{EA3DAD2B-4D33-4D4B-8CE3-0BF840ED205D}" presName="vert1" presStyleCnt="0"/>
      <dgm:spPr/>
    </dgm:pt>
    <dgm:pt modelId="{F6079520-4F28-41B7-AAE3-751E3C2C1816}" type="pres">
      <dgm:prSet presAssocID="{1B897A11-AA0C-46E0-872C-16BCD1CF387A}" presName="thickLine" presStyleLbl="alignNode1" presStyleIdx="8" presStyleCnt="10"/>
      <dgm:spPr/>
    </dgm:pt>
    <dgm:pt modelId="{9F29DFCF-8501-4AAE-BDAD-A54424F10E49}" type="pres">
      <dgm:prSet presAssocID="{1B897A11-AA0C-46E0-872C-16BCD1CF387A}" presName="horz1" presStyleCnt="0"/>
      <dgm:spPr/>
    </dgm:pt>
    <dgm:pt modelId="{A6FF009B-7079-4366-986F-F3E86B38D73F}" type="pres">
      <dgm:prSet presAssocID="{1B897A11-AA0C-46E0-872C-16BCD1CF387A}" presName="tx1" presStyleLbl="revTx" presStyleIdx="8" presStyleCnt="10"/>
      <dgm:spPr/>
    </dgm:pt>
    <dgm:pt modelId="{3BA9965C-91F9-45EA-8C0E-7A21CAB16920}" type="pres">
      <dgm:prSet presAssocID="{1B897A11-AA0C-46E0-872C-16BCD1CF387A}" presName="vert1" presStyleCnt="0"/>
      <dgm:spPr/>
    </dgm:pt>
    <dgm:pt modelId="{D423EFB6-BAED-4D57-B367-C525343A0E2D}" type="pres">
      <dgm:prSet presAssocID="{454632F0-E167-4FC1-A696-32899B735A78}" presName="thickLine" presStyleLbl="alignNode1" presStyleIdx="9" presStyleCnt="10"/>
      <dgm:spPr/>
    </dgm:pt>
    <dgm:pt modelId="{7581C1E8-D68D-4C7E-86E5-78D850798530}" type="pres">
      <dgm:prSet presAssocID="{454632F0-E167-4FC1-A696-32899B735A78}" presName="horz1" presStyleCnt="0"/>
      <dgm:spPr/>
    </dgm:pt>
    <dgm:pt modelId="{C4C69803-909F-4F1C-B639-C6E35AD842F7}" type="pres">
      <dgm:prSet presAssocID="{454632F0-E167-4FC1-A696-32899B735A78}" presName="tx1" presStyleLbl="revTx" presStyleIdx="9" presStyleCnt="10"/>
      <dgm:spPr/>
    </dgm:pt>
    <dgm:pt modelId="{F31385E2-42F5-498C-9071-4B2C6D8BDDF1}" type="pres">
      <dgm:prSet presAssocID="{454632F0-E167-4FC1-A696-32899B735A78}" presName="vert1" presStyleCnt="0"/>
      <dgm:spPr/>
    </dgm:pt>
  </dgm:ptLst>
  <dgm:cxnLst>
    <dgm:cxn modelId="{9BE69503-3CD4-4EA0-B38C-78EE605EED47}" srcId="{C98783AC-25D1-4A75-92CF-398677E7D104}" destId="{3B36CF13-9DD0-4376-A59F-879146602CB2}" srcOrd="6" destOrd="0" parTransId="{DA2F6FBE-ADBB-4D3B-B4EA-F22363D4FAC9}" sibTransId="{310F3F45-6372-4090-B585-60295ECCED21}"/>
    <dgm:cxn modelId="{AFABBF06-834D-4801-9667-B30B39C15EF6}" type="presOf" srcId="{444AC8C0-783A-4E05-A8AC-CA7933BD3C70}" destId="{F21C1B88-3FB2-4C47-8873-594EFA74DDDB}" srcOrd="0" destOrd="0" presId="urn:microsoft.com/office/officeart/2008/layout/LinedList"/>
    <dgm:cxn modelId="{A585CD0E-028E-4AAA-89CA-E8614C2D559B}" srcId="{C98783AC-25D1-4A75-92CF-398677E7D104}" destId="{189C9220-6D8C-41E0-BA0C-9C5DE0CFD613}" srcOrd="5" destOrd="0" parTransId="{64437E93-0F08-4BDF-885F-A50B93DD39DA}" sibTransId="{4A779ABC-6BA8-4530-8DBF-03703D4FC8D6}"/>
    <dgm:cxn modelId="{623DFF10-D2A4-48DB-98DA-0BA5A7D05303}" srcId="{C98783AC-25D1-4A75-92CF-398677E7D104}" destId="{454632F0-E167-4FC1-A696-32899B735A78}" srcOrd="9" destOrd="0" parTransId="{A012D9C4-1388-431E-B375-C92E15161859}" sibTransId="{CA1F87F2-8B04-4343-A2A5-12CEC1DCB960}"/>
    <dgm:cxn modelId="{7F32FC24-4DAF-4CC4-AA9B-A9D61AC9939F}" type="presOf" srcId="{1B897A11-AA0C-46E0-872C-16BCD1CF387A}" destId="{A6FF009B-7079-4366-986F-F3E86B38D73F}" srcOrd="0" destOrd="0" presId="urn:microsoft.com/office/officeart/2008/layout/LinedList"/>
    <dgm:cxn modelId="{890BD92A-F1AF-47FB-87BC-3A9123BC659F}" type="presOf" srcId="{EB92B4D3-C16C-4D04-8EC9-10949489C306}" destId="{59B2A38A-B179-4BAD-8A9C-DCC0ED06A0B0}" srcOrd="0" destOrd="0" presId="urn:microsoft.com/office/officeart/2008/layout/LinedList"/>
    <dgm:cxn modelId="{F4AF405D-FA07-4F6B-9E82-CAFC899278DC}" type="presOf" srcId="{6AF76E11-5D75-45DB-AE1B-EA1B52C2E61E}" destId="{4617D992-D008-454C-BCFF-B8103041EC60}" srcOrd="0" destOrd="0" presId="urn:microsoft.com/office/officeart/2008/layout/LinedList"/>
    <dgm:cxn modelId="{DA564C46-5A23-42A0-A63B-54AB8789E7DA}" type="presOf" srcId="{9E8DC3C6-A32D-4CC7-9153-24B7900FF1FF}" destId="{87336E46-5477-469C-8603-C4A82D1430D5}" srcOrd="0" destOrd="0" presId="urn:microsoft.com/office/officeart/2008/layout/LinedList"/>
    <dgm:cxn modelId="{FE530B4B-3A60-45B6-A6FF-1ED604570641}" type="presOf" srcId="{EAE26E84-18BC-4BA7-9403-36A10C6AA555}" destId="{6DD6901B-67D5-4F43-828A-4F0F5652B5DA}" srcOrd="0" destOrd="0" presId="urn:microsoft.com/office/officeart/2008/layout/LinedList"/>
    <dgm:cxn modelId="{F0436356-479A-45F9-9116-B94D9A2E996A}" type="presOf" srcId="{3B36CF13-9DD0-4376-A59F-879146602CB2}" destId="{20E2B5A0-556F-4535-8A58-24392F19C03C}" srcOrd="0" destOrd="0" presId="urn:microsoft.com/office/officeart/2008/layout/LinedList"/>
    <dgm:cxn modelId="{AC1D7E8A-392B-4E1C-B5F2-43741ACBD8FD}" srcId="{C98783AC-25D1-4A75-92CF-398677E7D104}" destId="{EA3DAD2B-4D33-4D4B-8CE3-0BF840ED205D}" srcOrd="7" destOrd="0" parTransId="{A0361E36-DFBC-49EF-AC10-52D4AE6A9E2C}" sibTransId="{D16A9048-AB8E-4D1B-9CDE-9689E44BA6E7}"/>
    <dgm:cxn modelId="{3CD01F90-50F0-4776-9ABF-733A65D2C75A}" type="presOf" srcId="{EA3DAD2B-4D33-4D4B-8CE3-0BF840ED205D}" destId="{39FAA6DA-FC10-4416-BC95-DBACEFEBD5AC}" srcOrd="0" destOrd="0" presId="urn:microsoft.com/office/officeart/2008/layout/LinedList"/>
    <dgm:cxn modelId="{E40D7190-7819-4AAD-9392-E6E48D353A84}" srcId="{C98783AC-25D1-4A75-92CF-398677E7D104}" destId="{EAE26E84-18BC-4BA7-9403-36A10C6AA555}" srcOrd="4" destOrd="0" parTransId="{07AA4E03-C099-4B8F-AAD7-6F28D9D2CFC7}" sibTransId="{C672664B-8566-4F16-92EA-6F3648DEB339}"/>
    <dgm:cxn modelId="{DC065196-0225-4405-B87E-F9379A6953A5}" srcId="{C98783AC-25D1-4A75-92CF-398677E7D104}" destId="{444AC8C0-783A-4E05-A8AC-CA7933BD3C70}" srcOrd="3" destOrd="0" parTransId="{6A6AF77F-1E5D-4A69-8799-CC6885AEB0EC}" sibTransId="{47B0FB94-A4E2-4859-AF7A-8F75F3C74E7B}"/>
    <dgm:cxn modelId="{FC317DAD-449C-432B-951F-02F7371A64FD}" srcId="{C98783AC-25D1-4A75-92CF-398677E7D104}" destId="{6AF76E11-5D75-45DB-AE1B-EA1B52C2E61E}" srcOrd="1" destOrd="0" parTransId="{22BE8D98-F333-4094-97DB-4722B08304C8}" sibTransId="{D947782D-1C3F-45A7-B10D-D11461A141A6}"/>
    <dgm:cxn modelId="{075B7ACA-0ECC-48B2-8187-75FBFE0A1DF6}" srcId="{C98783AC-25D1-4A75-92CF-398677E7D104}" destId="{9E8DC3C6-A32D-4CC7-9153-24B7900FF1FF}" srcOrd="0" destOrd="0" parTransId="{46AF5460-BEA7-43E6-9C54-E8CA4776FF4A}" sibTransId="{C8539C77-2F26-40DA-B06D-306CDF06B612}"/>
    <dgm:cxn modelId="{53070FD6-DCBD-47F9-A2ED-FEAB4C201EB7}" srcId="{C98783AC-25D1-4A75-92CF-398677E7D104}" destId="{1B897A11-AA0C-46E0-872C-16BCD1CF387A}" srcOrd="8" destOrd="0" parTransId="{3007E8CE-F734-4011-BD58-AAACBA5C0A0E}" sibTransId="{FCFF9827-533E-4749-AB92-DB263A93BA81}"/>
    <dgm:cxn modelId="{EDAF96E2-0A11-450F-AB12-46D42D0462A3}" srcId="{C98783AC-25D1-4A75-92CF-398677E7D104}" destId="{EB92B4D3-C16C-4D04-8EC9-10949489C306}" srcOrd="2" destOrd="0" parTransId="{1C4AA610-EC31-46D7-8D33-449A4B546798}" sibTransId="{78722121-ADA0-433A-9877-FEB2BC5E7955}"/>
    <dgm:cxn modelId="{882336E7-8AFC-4FB6-B465-AAE5DA74A923}" type="presOf" srcId="{C98783AC-25D1-4A75-92CF-398677E7D104}" destId="{FA523CC2-170B-491F-BCCE-3A5118244C6C}" srcOrd="0" destOrd="0" presId="urn:microsoft.com/office/officeart/2008/layout/LinedList"/>
    <dgm:cxn modelId="{8D3824F7-8E51-444B-A0B8-A8B3FA797610}" type="presOf" srcId="{189C9220-6D8C-41E0-BA0C-9C5DE0CFD613}" destId="{BC4DC95C-F21D-477E-9057-36FF4EF2F666}" srcOrd="0" destOrd="0" presId="urn:microsoft.com/office/officeart/2008/layout/LinedList"/>
    <dgm:cxn modelId="{33938AF8-330A-4935-9C7D-20F7C3916FF8}" type="presOf" srcId="{454632F0-E167-4FC1-A696-32899B735A78}" destId="{C4C69803-909F-4F1C-B639-C6E35AD842F7}" srcOrd="0" destOrd="0" presId="urn:microsoft.com/office/officeart/2008/layout/LinedList"/>
    <dgm:cxn modelId="{C828DEEC-ECA3-482D-83A3-8829038B82C6}" type="presParOf" srcId="{FA523CC2-170B-491F-BCCE-3A5118244C6C}" destId="{EEFFD35D-E477-4F42-96B5-BADD9DB958B7}" srcOrd="0" destOrd="0" presId="urn:microsoft.com/office/officeart/2008/layout/LinedList"/>
    <dgm:cxn modelId="{48514ABD-1007-49C0-8C7F-44DE07B4044B}" type="presParOf" srcId="{FA523CC2-170B-491F-BCCE-3A5118244C6C}" destId="{A6BFC115-0C15-4E0E-8522-BE637231E42D}" srcOrd="1" destOrd="0" presId="urn:microsoft.com/office/officeart/2008/layout/LinedList"/>
    <dgm:cxn modelId="{5AAAEFDD-61F9-4411-93CC-DE60611FA28C}" type="presParOf" srcId="{A6BFC115-0C15-4E0E-8522-BE637231E42D}" destId="{87336E46-5477-469C-8603-C4A82D1430D5}" srcOrd="0" destOrd="0" presId="urn:microsoft.com/office/officeart/2008/layout/LinedList"/>
    <dgm:cxn modelId="{DC8308A6-E432-474C-AED7-C9F8BBEE3B33}" type="presParOf" srcId="{A6BFC115-0C15-4E0E-8522-BE637231E42D}" destId="{5B782477-3658-4956-834A-BD6248BB5E11}" srcOrd="1" destOrd="0" presId="urn:microsoft.com/office/officeart/2008/layout/LinedList"/>
    <dgm:cxn modelId="{B677A7F0-5E32-4AB6-8FD2-AD775BA575E2}" type="presParOf" srcId="{FA523CC2-170B-491F-BCCE-3A5118244C6C}" destId="{78EB6D2E-5FFA-46F4-A0A5-BB2716B7E6DE}" srcOrd="2" destOrd="0" presId="urn:microsoft.com/office/officeart/2008/layout/LinedList"/>
    <dgm:cxn modelId="{814AD2D9-0AC5-4E43-AED8-F5A66A8A7A68}" type="presParOf" srcId="{FA523CC2-170B-491F-BCCE-3A5118244C6C}" destId="{C1FCE834-563F-4078-8E5C-0889A3862A14}" srcOrd="3" destOrd="0" presId="urn:microsoft.com/office/officeart/2008/layout/LinedList"/>
    <dgm:cxn modelId="{D71F37B3-569D-4340-B117-A38CC92B3287}" type="presParOf" srcId="{C1FCE834-563F-4078-8E5C-0889A3862A14}" destId="{4617D992-D008-454C-BCFF-B8103041EC60}" srcOrd="0" destOrd="0" presId="urn:microsoft.com/office/officeart/2008/layout/LinedList"/>
    <dgm:cxn modelId="{E34F003B-19E0-4D14-B52C-2885A85A41D4}" type="presParOf" srcId="{C1FCE834-563F-4078-8E5C-0889A3862A14}" destId="{5799E692-FD31-4DBD-AB1C-A9B8A0663634}" srcOrd="1" destOrd="0" presId="urn:microsoft.com/office/officeart/2008/layout/LinedList"/>
    <dgm:cxn modelId="{8709A12D-8D5D-4505-8BD9-F8C6D7A46E18}" type="presParOf" srcId="{FA523CC2-170B-491F-BCCE-3A5118244C6C}" destId="{7FCC49D1-C03E-4B5F-98DE-2F57B773B54C}" srcOrd="4" destOrd="0" presId="urn:microsoft.com/office/officeart/2008/layout/LinedList"/>
    <dgm:cxn modelId="{5DE4082B-5EAC-4BEF-BA27-CA5D8BDE5FC7}" type="presParOf" srcId="{FA523CC2-170B-491F-BCCE-3A5118244C6C}" destId="{83C244FA-2122-4B49-B89F-BBD3202E4AE1}" srcOrd="5" destOrd="0" presId="urn:microsoft.com/office/officeart/2008/layout/LinedList"/>
    <dgm:cxn modelId="{665D3A80-3112-4CBA-A9F4-1D073B110CC4}" type="presParOf" srcId="{83C244FA-2122-4B49-B89F-BBD3202E4AE1}" destId="{59B2A38A-B179-4BAD-8A9C-DCC0ED06A0B0}" srcOrd="0" destOrd="0" presId="urn:microsoft.com/office/officeart/2008/layout/LinedList"/>
    <dgm:cxn modelId="{A1F435C4-553F-4860-B398-9C38227B3C30}" type="presParOf" srcId="{83C244FA-2122-4B49-B89F-BBD3202E4AE1}" destId="{145A5219-6E24-4923-B2FE-287B27301332}" srcOrd="1" destOrd="0" presId="urn:microsoft.com/office/officeart/2008/layout/LinedList"/>
    <dgm:cxn modelId="{68F24231-A797-4CDC-9C2C-3D5BB7232A83}" type="presParOf" srcId="{FA523CC2-170B-491F-BCCE-3A5118244C6C}" destId="{80500014-D743-4E61-8EEF-217807A85CDF}" srcOrd="6" destOrd="0" presId="urn:microsoft.com/office/officeart/2008/layout/LinedList"/>
    <dgm:cxn modelId="{8DBEEA67-80C2-4492-ABF7-2DDE353B26FD}" type="presParOf" srcId="{FA523CC2-170B-491F-BCCE-3A5118244C6C}" destId="{98E1F725-B563-4A66-91B6-C85B3ED4F2D1}" srcOrd="7" destOrd="0" presId="urn:microsoft.com/office/officeart/2008/layout/LinedList"/>
    <dgm:cxn modelId="{F731E812-8EB0-40A2-8BD8-F3B4DFFEC72B}" type="presParOf" srcId="{98E1F725-B563-4A66-91B6-C85B3ED4F2D1}" destId="{F21C1B88-3FB2-4C47-8873-594EFA74DDDB}" srcOrd="0" destOrd="0" presId="urn:microsoft.com/office/officeart/2008/layout/LinedList"/>
    <dgm:cxn modelId="{1A7D709A-AF76-4AA1-AB59-0CA0637D21DD}" type="presParOf" srcId="{98E1F725-B563-4A66-91B6-C85B3ED4F2D1}" destId="{A7417642-9D7E-406E-B259-ACF9F7CE511A}" srcOrd="1" destOrd="0" presId="urn:microsoft.com/office/officeart/2008/layout/LinedList"/>
    <dgm:cxn modelId="{AAF8DF22-A059-4DC0-8FC2-76932F477DDD}" type="presParOf" srcId="{FA523CC2-170B-491F-BCCE-3A5118244C6C}" destId="{516E350C-6651-4D53-9C05-C0BCE29B514F}" srcOrd="8" destOrd="0" presId="urn:microsoft.com/office/officeart/2008/layout/LinedList"/>
    <dgm:cxn modelId="{3EB38789-E20B-4150-BB3A-71890061AF25}" type="presParOf" srcId="{FA523CC2-170B-491F-BCCE-3A5118244C6C}" destId="{0149E437-1B76-4A79-A6ED-DD282BF23859}" srcOrd="9" destOrd="0" presId="urn:microsoft.com/office/officeart/2008/layout/LinedList"/>
    <dgm:cxn modelId="{28919089-9E79-444F-A3A8-589BBCC85A53}" type="presParOf" srcId="{0149E437-1B76-4A79-A6ED-DD282BF23859}" destId="{6DD6901B-67D5-4F43-828A-4F0F5652B5DA}" srcOrd="0" destOrd="0" presId="urn:microsoft.com/office/officeart/2008/layout/LinedList"/>
    <dgm:cxn modelId="{FC5F3293-4058-4D24-A73F-54172B30EC67}" type="presParOf" srcId="{0149E437-1B76-4A79-A6ED-DD282BF23859}" destId="{76E29663-8D77-4AA1-8F67-F75B35076C8F}" srcOrd="1" destOrd="0" presId="urn:microsoft.com/office/officeart/2008/layout/LinedList"/>
    <dgm:cxn modelId="{B7263D40-C3D8-4C73-85AC-71CDD6E6A4F1}" type="presParOf" srcId="{FA523CC2-170B-491F-BCCE-3A5118244C6C}" destId="{BEDB095F-CA62-4087-AFED-6356D24872C4}" srcOrd="10" destOrd="0" presId="urn:microsoft.com/office/officeart/2008/layout/LinedList"/>
    <dgm:cxn modelId="{640D869E-9B6A-4277-88B5-361AB258E458}" type="presParOf" srcId="{FA523CC2-170B-491F-BCCE-3A5118244C6C}" destId="{B9B69704-3543-4369-999C-4D8F82038F28}" srcOrd="11" destOrd="0" presId="urn:microsoft.com/office/officeart/2008/layout/LinedList"/>
    <dgm:cxn modelId="{2D3AF803-0904-4E45-A595-5F2C6E226967}" type="presParOf" srcId="{B9B69704-3543-4369-999C-4D8F82038F28}" destId="{BC4DC95C-F21D-477E-9057-36FF4EF2F666}" srcOrd="0" destOrd="0" presId="urn:microsoft.com/office/officeart/2008/layout/LinedList"/>
    <dgm:cxn modelId="{2E152500-35B9-40C5-A493-D25CAC0B4AA2}" type="presParOf" srcId="{B9B69704-3543-4369-999C-4D8F82038F28}" destId="{1AB6FA0D-CD8D-4123-B8FB-CAFDA390ECEA}" srcOrd="1" destOrd="0" presId="urn:microsoft.com/office/officeart/2008/layout/LinedList"/>
    <dgm:cxn modelId="{18F9F77B-607E-46F3-A86B-0F96BA0A3D81}" type="presParOf" srcId="{FA523CC2-170B-491F-BCCE-3A5118244C6C}" destId="{0679313B-F874-4246-8ED5-EEC9BB6B093A}" srcOrd="12" destOrd="0" presId="urn:microsoft.com/office/officeart/2008/layout/LinedList"/>
    <dgm:cxn modelId="{160381DF-0F44-4AB0-AF89-3A5F442D3117}" type="presParOf" srcId="{FA523CC2-170B-491F-BCCE-3A5118244C6C}" destId="{369E7C7B-7270-4A2A-8E6E-8FC4212F8593}" srcOrd="13" destOrd="0" presId="urn:microsoft.com/office/officeart/2008/layout/LinedList"/>
    <dgm:cxn modelId="{748E7B0D-98B7-4ECC-A7DF-9B60271EFB1B}" type="presParOf" srcId="{369E7C7B-7270-4A2A-8E6E-8FC4212F8593}" destId="{20E2B5A0-556F-4535-8A58-24392F19C03C}" srcOrd="0" destOrd="0" presId="urn:microsoft.com/office/officeart/2008/layout/LinedList"/>
    <dgm:cxn modelId="{9E13DF1E-7125-4471-91D3-92C02F6C1C0F}" type="presParOf" srcId="{369E7C7B-7270-4A2A-8E6E-8FC4212F8593}" destId="{AF7CAA06-9055-4C1D-953F-169AA962043A}" srcOrd="1" destOrd="0" presId="urn:microsoft.com/office/officeart/2008/layout/LinedList"/>
    <dgm:cxn modelId="{11688219-2472-4195-8811-465BF7A053C7}" type="presParOf" srcId="{FA523CC2-170B-491F-BCCE-3A5118244C6C}" destId="{4D683295-0AD0-4650-ABF5-FAAE7503F429}" srcOrd="14" destOrd="0" presId="urn:microsoft.com/office/officeart/2008/layout/LinedList"/>
    <dgm:cxn modelId="{64F179FA-5210-4749-92EC-4B89A46E04F5}" type="presParOf" srcId="{FA523CC2-170B-491F-BCCE-3A5118244C6C}" destId="{7687B23B-F8D6-4068-A543-F2FA93FB13C6}" srcOrd="15" destOrd="0" presId="urn:microsoft.com/office/officeart/2008/layout/LinedList"/>
    <dgm:cxn modelId="{7140AB1A-F513-4983-87EC-D2EB668970B8}" type="presParOf" srcId="{7687B23B-F8D6-4068-A543-F2FA93FB13C6}" destId="{39FAA6DA-FC10-4416-BC95-DBACEFEBD5AC}" srcOrd="0" destOrd="0" presId="urn:microsoft.com/office/officeart/2008/layout/LinedList"/>
    <dgm:cxn modelId="{B6C83EAC-7F00-4F84-918D-5CBF9A3ECD97}" type="presParOf" srcId="{7687B23B-F8D6-4068-A543-F2FA93FB13C6}" destId="{C4372E0F-2929-433B-8D45-38BC71377E26}" srcOrd="1" destOrd="0" presId="urn:microsoft.com/office/officeart/2008/layout/LinedList"/>
    <dgm:cxn modelId="{3A1BF187-7EC2-41FB-914B-CB38D5A67AAC}" type="presParOf" srcId="{FA523CC2-170B-491F-BCCE-3A5118244C6C}" destId="{F6079520-4F28-41B7-AAE3-751E3C2C1816}" srcOrd="16" destOrd="0" presId="urn:microsoft.com/office/officeart/2008/layout/LinedList"/>
    <dgm:cxn modelId="{8C885D12-EFFB-43AE-ABA0-E882738A9A53}" type="presParOf" srcId="{FA523CC2-170B-491F-BCCE-3A5118244C6C}" destId="{9F29DFCF-8501-4AAE-BDAD-A54424F10E49}" srcOrd="17" destOrd="0" presId="urn:microsoft.com/office/officeart/2008/layout/LinedList"/>
    <dgm:cxn modelId="{3264F0DE-491F-49B5-B124-9FE720E7500A}" type="presParOf" srcId="{9F29DFCF-8501-4AAE-BDAD-A54424F10E49}" destId="{A6FF009B-7079-4366-986F-F3E86B38D73F}" srcOrd="0" destOrd="0" presId="urn:microsoft.com/office/officeart/2008/layout/LinedList"/>
    <dgm:cxn modelId="{60A7C162-02F5-48A3-AF1A-124E3010EC0C}" type="presParOf" srcId="{9F29DFCF-8501-4AAE-BDAD-A54424F10E49}" destId="{3BA9965C-91F9-45EA-8C0E-7A21CAB16920}" srcOrd="1" destOrd="0" presId="urn:microsoft.com/office/officeart/2008/layout/LinedList"/>
    <dgm:cxn modelId="{E523445E-FFEF-49C6-90EA-9A0F217BB458}" type="presParOf" srcId="{FA523CC2-170B-491F-BCCE-3A5118244C6C}" destId="{D423EFB6-BAED-4D57-B367-C525343A0E2D}" srcOrd="18" destOrd="0" presId="urn:microsoft.com/office/officeart/2008/layout/LinedList"/>
    <dgm:cxn modelId="{31DD26F9-AD20-4255-B5EB-86E4032C577D}" type="presParOf" srcId="{FA523CC2-170B-491F-BCCE-3A5118244C6C}" destId="{7581C1E8-D68D-4C7E-86E5-78D850798530}" srcOrd="19" destOrd="0" presId="urn:microsoft.com/office/officeart/2008/layout/LinedList"/>
    <dgm:cxn modelId="{2B98CD97-B4EC-4E3E-A515-9D80AA2E316D}" type="presParOf" srcId="{7581C1E8-D68D-4C7E-86E5-78D850798530}" destId="{C4C69803-909F-4F1C-B639-C6E35AD842F7}" srcOrd="0" destOrd="0" presId="urn:microsoft.com/office/officeart/2008/layout/LinedList"/>
    <dgm:cxn modelId="{0F45ECCF-547A-4644-AFC0-EA6FB1E1E124}" type="presParOf" srcId="{7581C1E8-D68D-4C7E-86E5-78D850798530}" destId="{F31385E2-42F5-498C-9071-4B2C6D8BDDF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9C6839-9B70-49A6-A5AB-07647B995360}">
      <dsp:nvSpPr>
        <dsp:cNvPr id="0" name=""/>
        <dsp:cNvSpPr/>
      </dsp:nvSpPr>
      <dsp:spPr>
        <a:xfrm>
          <a:off x="2666251" y="532416"/>
          <a:ext cx="4122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2256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1308" y="575922"/>
        <a:ext cx="22142" cy="4428"/>
      </dsp:txXfrm>
    </dsp:sp>
    <dsp:sp modelId="{9DF87A17-0349-4B83-A067-2EC452CCD224}">
      <dsp:nvSpPr>
        <dsp:cNvPr id="0" name=""/>
        <dsp:cNvSpPr/>
      </dsp:nvSpPr>
      <dsp:spPr>
        <a:xfrm>
          <a:off x="742587" y="497"/>
          <a:ext cx="1925463" cy="115527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349" tIns="99036" rIns="94349" bIns="9903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Introduction</a:t>
          </a:r>
          <a:endParaRPr lang="en-US" sz="1700" kern="1200"/>
        </a:p>
      </dsp:txBody>
      <dsp:txXfrm>
        <a:off x="742587" y="497"/>
        <a:ext cx="1925463" cy="1155278"/>
      </dsp:txXfrm>
    </dsp:sp>
    <dsp:sp modelId="{2904162A-0441-4E65-8995-301B360E8824}">
      <dsp:nvSpPr>
        <dsp:cNvPr id="0" name=""/>
        <dsp:cNvSpPr/>
      </dsp:nvSpPr>
      <dsp:spPr>
        <a:xfrm>
          <a:off x="5034571" y="532416"/>
          <a:ext cx="4122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225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28" y="575922"/>
        <a:ext cx="22142" cy="4428"/>
      </dsp:txXfrm>
    </dsp:sp>
    <dsp:sp modelId="{6B1C0A85-5A64-4C16-84C2-04D0CDD94803}">
      <dsp:nvSpPr>
        <dsp:cNvPr id="0" name=""/>
        <dsp:cNvSpPr/>
      </dsp:nvSpPr>
      <dsp:spPr>
        <a:xfrm>
          <a:off x="3110907" y="497"/>
          <a:ext cx="1925463" cy="115527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349" tIns="99036" rIns="94349" bIns="9903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Kolb’s Experiential Learning Cycle</a:t>
          </a:r>
          <a:endParaRPr lang="en-US" sz="1700" kern="1200" dirty="0"/>
        </a:p>
      </dsp:txBody>
      <dsp:txXfrm>
        <a:off x="3110907" y="497"/>
        <a:ext cx="1925463" cy="1155278"/>
      </dsp:txXfrm>
    </dsp:sp>
    <dsp:sp modelId="{139E33F7-865B-4952-BDD3-84C6ACCF4D30}">
      <dsp:nvSpPr>
        <dsp:cNvPr id="0" name=""/>
        <dsp:cNvSpPr/>
      </dsp:nvSpPr>
      <dsp:spPr>
        <a:xfrm>
          <a:off x="7402892" y="532416"/>
          <a:ext cx="4122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2256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7949" y="575922"/>
        <a:ext cx="22142" cy="4428"/>
      </dsp:txXfrm>
    </dsp:sp>
    <dsp:sp modelId="{F6922B24-BE75-4AB9-B5A3-2006A0DC656E}">
      <dsp:nvSpPr>
        <dsp:cNvPr id="0" name=""/>
        <dsp:cNvSpPr/>
      </dsp:nvSpPr>
      <dsp:spPr>
        <a:xfrm>
          <a:off x="5479228" y="497"/>
          <a:ext cx="1925463" cy="115527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349" tIns="99036" rIns="94349" bIns="9903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Innovation Matrix and Types of Innovation</a:t>
          </a:r>
          <a:endParaRPr lang="en-US" sz="1700" kern="1200" dirty="0"/>
        </a:p>
      </dsp:txBody>
      <dsp:txXfrm>
        <a:off x="5479228" y="497"/>
        <a:ext cx="1925463" cy="1155278"/>
      </dsp:txXfrm>
    </dsp:sp>
    <dsp:sp modelId="{0BEAF3F9-C2DA-434D-901A-6B3E61983DA1}">
      <dsp:nvSpPr>
        <dsp:cNvPr id="0" name=""/>
        <dsp:cNvSpPr/>
      </dsp:nvSpPr>
      <dsp:spPr>
        <a:xfrm>
          <a:off x="1705319" y="1153976"/>
          <a:ext cx="7104961" cy="412256"/>
        </a:xfrm>
        <a:custGeom>
          <a:avLst/>
          <a:gdLst/>
          <a:ahLst/>
          <a:cxnLst/>
          <a:rect l="0" t="0" r="0" b="0"/>
          <a:pathLst>
            <a:path>
              <a:moveTo>
                <a:pt x="7104961" y="0"/>
              </a:moveTo>
              <a:lnTo>
                <a:pt x="7104961" y="223228"/>
              </a:lnTo>
              <a:lnTo>
                <a:pt x="0" y="223228"/>
              </a:lnTo>
              <a:lnTo>
                <a:pt x="0" y="412256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9831" y="1357890"/>
        <a:ext cx="355937" cy="4428"/>
      </dsp:txXfrm>
    </dsp:sp>
    <dsp:sp modelId="{65FD482C-8E71-4BEC-B092-3EF65E626022}">
      <dsp:nvSpPr>
        <dsp:cNvPr id="0" name=""/>
        <dsp:cNvSpPr/>
      </dsp:nvSpPr>
      <dsp:spPr>
        <a:xfrm>
          <a:off x="7847548" y="497"/>
          <a:ext cx="1925463" cy="115527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349" tIns="99036" rIns="94349" bIns="9903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Creativity </a:t>
          </a:r>
          <a:endParaRPr lang="en-US" sz="1700" kern="1200" dirty="0"/>
        </a:p>
      </dsp:txBody>
      <dsp:txXfrm>
        <a:off x="7847548" y="497"/>
        <a:ext cx="1925463" cy="1155278"/>
      </dsp:txXfrm>
    </dsp:sp>
    <dsp:sp modelId="{5CC12A89-F2A5-4AFA-8029-E3E7301DB30C}">
      <dsp:nvSpPr>
        <dsp:cNvPr id="0" name=""/>
        <dsp:cNvSpPr/>
      </dsp:nvSpPr>
      <dsp:spPr>
        <a:xfrm>
          <a:off x="2666251" y="2130552"/>
          <a:ext cx="4122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2256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1308" y="2174057"/>
        <a:ext cx="22142" cy="4428"/>
      </dsp:txXfrm>
    </dsp:sp>
    <dsp:sp modelId="{8B5BED5C-0698-462B-ACE8-1E32FBCBEB33}">
      <dsp:nvSpPr>
        <dsp:cNvPr id="0" name=""/>
        <dsp:cNvSpPr/>
      </dsp:nvSpPr>
      <dsp:spPr>
        <a:xfrm>
          <a:off x="742587" y="1598632"/>
          <a:ext cx="1925463" cy="115527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349" tIns="99036" rIns="94349" bIns="9903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Innovation Process, 4P’s of Innovation, Open &amp; Closed Innovation</a:t>
          </a:r>
          <a:endParaRPr lang="en-US" sz="1700" kern="1200" dirty="0"/>
        </a:p>
      </dsp:txBody>
      <dsp:txXfrm>
        <a:off x="742587" y="1598632"/>
        <a:ext cx="1925463" cy="1155278"/>
      </dsp:txXfrm>
    </dsp:sp>
    <dsp:sp modelId="{D37E7948-9E39-4149-8B0C-8C5BA40F63AD}">
      <dsp:nvSpPr>
        <dsp:cNvPr id="0" name=""/>
        <dsp:cNvSpPr/>
      </dsp:nvSpPr>
      <dsp:spPr>
        <a:xfrm>
          <a:off x="5034571" y="2130552"/>
          <a:ext cx="4122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2256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28" y="2174057"/>
        <a:ext cx="22142" cy="4428"/>
      </dsp:txXfrm>
    </dsp:sp>
    <dsp:sp modelId="{8B955BD6-FB76-4AC4-9373-2EB272518860}">
      <dsp:nvSpPr>
        <dsp:cNvPr id="0" name=""/>
        <dsp:cNvSpPr/>
      </dsp:nvSpPr>
      <dsp:spPr>
        <a:xfrm>
          <a:off x="3110907" y="1598632"/>
          <a:ext cx="1925463" cy="115527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349" tIns="99036" rIns="94349" bIns="9903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Force Field Analysis</a:t>
          </a:r>
          <a:endParaRPr lang="en-US" sz="1700" kern="1200"/>
        </a:p>
      </dsp:txBody>
      <dsp:txXfrm>
        <a:off x="3110907" y="1598632"/>
        <a:ext cx="1925463" cy="1155278"/>
      </dsp:txXfrm>
    </dsp:sp>
    <dsp:sp modelId="{4E7BEA9A-DCC8-434D-B4D7-23047FCAB357}">
      <dsp:nvSpPr>
        <dsp:cNvPr id="0" name=""/>
        <dsp:cNvSpPr/>
      </dsp:nvSpPr>
      <dsp:spPr>
        <a:xfrm>
          <a:off x="7402892" y="2130552"/>
          <a:ext cx="4122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225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7949" y="2174057"/>
        <a:ext cx="22142" cy="4428"/>
      </dsp:txXfrm>
    </dsp:sp>
    <dsp:sp modelId="{E1182753-43A4-426A-9689-0C7B94B47A52}">
      <dsp:nvSpPr>
        <dsp:cNvPr id="0" name=""/>
        <dsp:cNvSpPr/>
      </dsp:nvSpPr>
      <dsp:spPr>
        <a:xfrm>
          <a:off x="5479228" y="1598632"/>
          <a:ext cx="1925463" cy="115527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349" tIns="99036" rIns="94349" bIns="9903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Six Thinking Hats</a:t>
          </a:r>
          <a:endParaRPr lang="en-US" sz="1700" kern="1200" dirty="0"/>
        </a:p>
      </dsp:txBody>
      <dsp:txXfrm>
        <a:off x="5479228" y="1598632"/>
        <a:ext cx="1925463" cy="1155278"/>
      </dsp:txXfrm>
    </dsp:sp>
    <dsp:sp modelId="{36213E00-3C57-46A3-934E-BA7D00D22C9F}">
      <dsp:nvSpPr>
        <dsp:cNvPr id="0" name=""/>
        <dsp:cNvSpPr/>
      </dsp:nvSpPr>
      <dsp:spPr>
        <a:xfrm>
          <a:off x="1705319" y="2752111"/>
          <a:ext cx="7104961" cy="412256"/>
        </a:xfrm>
        <a:custGeom>
          <a:avLst/>
          <a:gdLst/>
          <a:ahLst/>
          <a:cxnLst/>
          <a:rect l="0" t="0" r="0" b="0"/>
          <a:pathLst>
            <a:path>
              <a:moveTo>
                <a:pt x="7104961" y="0"/>
              </a:moveTo>
              <a:lnTo>
                <a:pt x="7104961" y="223228"/>
              </a:lnTo>
              <a:lnTo>
                <a:pt x="0" y="223228"/>
              </a:lnTo>
              <a:lnTo>
                <a:pt x="0" y="412256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9831" y="2956025"/>
        <a:ext cx="355937" cy="4428"/>
      </dsp:txXfrm>
    </dsp:sp>
    <dsp:sp modelId="{C75939B0-BE5B-41AA-94D7-DA35DD3EFCE8}">
      <dsp:nvSpPr>
        <dsp:cNvPr id="0" name=""/>
        <dsp:cNvSpPr/>
      </dsp:nvSpPr>
      <dsp:spPr>
        <a:xfrm>
          <a:off x="7847548" y="1598632"/>
          <a:ext cx="1925463" cy="115527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349" tIns="99036" rIns="94349" bIns="9903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Leadership Styles</a:t>
          </a:r>
          <a:endParaRPr lang="en-US" sz="1700" kern="1200"/>
        </a:p>
      </dsp:txBody>
      <dsp:txXfrm>
        <a:off x="7847548" y="1598632"/>
        <a:ext cx="1925463" cy="1155278"/>
      </dsp:txXfrm>
    </dsp:sp>
    <dsp:sp modelId="{FCF67BDC-F639-4082-8BF5-1017AEDD4481}">
      <dsp:nvSpPr>
        <dsp:cNvPr id="0" name=""/>
        <dsp:cNvSpPr/>
      </dsp:nvSpPr>
      <dsp:spPr>
        <a:xfrm>
          <a:off x="2666251" y="3728687"/>
          <a:ext cx="4122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2256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1308" y="3772192"/>
        <a:ext cx="22142" cy="4428"/>
      </dsp:txXfrm>
    </dsp:sp>
    <dsp:sp modelId="{693793D6-EC41-4DBB-8351-42894B87E5E9}">
      <dsp:nvSpPr>
        <dsp:cNvPr id="0" name=""/>
        <dsp:cNvSpPr/>
      </dsp:nvSpPr>
      <dsp:spPr>
        <a:xfrm>
          <a:off x="742587" y="3196767"/>
          <a:ext cx="1925463" cy="115527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349" tIns="99036" rIns="94349" bIns="9903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Conclusion</a:t>
          </a:r>
          <a:endParaRPr lang="en-US" sz="1700" kern="1200"/>
        </a:p>
      </dsp:txBody>
      <dsp:txXfrm>
        <a:off x="742587" y="3196767"/>
        <a:ext cx="1925463" cy="1155278"/>
      </dsp:txXfrm>
    </dsp:sp>
    <dsp:sp modelId="{B94D1FFE-D51F-4EE7-8A31-C560A6A8FB81}">
      <dsp:nvSpPr>
        <dsp:cNvPr id="0" name=""/>
        <dsp:cNvSpPr/>
      </dsp:nvSpPr>
      <dsp:spPr>
        <a:xfrm>
          <a:off x="3110907" y="3196767"/>
          <a:ext cx="1925463" cy="115527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349" tIns="99036" rIns="94349" bIns="9903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Reference List</a:t>
          </a:r>
          <a:endParaRPr lang="en-US" sz="1700" kern="1200"/>
        </a:p>
      </dsp:txBody>
      <dsp:txXfrm>
        <a:off x="3110907" y="3196767"/>
        <a:ext cx="1925463" cy="11552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FFD35D-E477-4F42-96B5-BADD9DB958B7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336E46-5477-469C-8603-C4A82D1430D5}">
      <dsp:nvSpPr>
        <dsp:cNvPr id="0" name=""/>
        <dsp:cNvSpPr/>
      </dsp:nvSpPr>
      <dsp:spPr>
        <a:xfrm>
          <a:off x="0" y="675"/>
          <a:ext cx="6900512" cy="5534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Acklin, C. (2010). Design-Driven Innovation Process Model. </a:t>
          </a:r>
          <a:r>
            <a:rPr lang="en-US" sz="1200" i="1" kern="1200"/>
            <a:t>Design Management Journal</a:t>
          </a:r>
          <a:r>
            <a:rPr lang="en-US" sz="1200" kern="1200"/>
            <a:t>, 5(1), pp.50–60. doi:</a:t>
          </a:r>
          <a:r>
            <a:rPr lang="en-US" sz="1200" kern="1200">
              <a:hlinkClick xmlns:r="http://schemas.openxmlformats.org/officeDocument/2006/relationships" r:id="rId1"/>
            </a:rPr>
            <a:t>10.1111/j.1948-7177.2010.00013.x</a:t>
          </a:r>
          <a:r>
            <a:rPr lang="en-US" sz="1200" kern="1200"/>
            <a:t>.</a:t>
          </a:r>
        </a:p>
      </dsp:txBody>
      <dsp:txXfrm>
        <a:off x="0" y="675"/>
        <a:ext cx="6900512" cy="553478"/>
      </dsp:txXfrm>
    </dsp:sp>
    <dsp:sp modelId="{78EB6D2E-5FFA-46F4-A0A5-BB2716B7E6DE}">
      <dsp:nvSpPr>
        <dsp:cNvPr id="0" name=""/>
        <dsp:cNvSpPr/>
      </dsp:nvSpPr>
      <dsp:spPr>
        <a:xfrm>
          <a:off x="0" y="554154"/>
          <a:ext cx="6900512" cy="0"/>
        </a:xfrm>
        <a:prstGeom prst="line">
          <a:avLst/>
        </a:prstGeom>
        <a:solidFill>
          <a:schemeClr val="accent2">
            <a:hueOff val="-161707"/>
            <a:satOff val="-9325"/>
            <a:lumOff val="959"/>
            <a:alphaOff val="0"/>
          </a:schemeClr>
        </a:solidFill>
        <a:ln w="12700" cap="flat" cmpd="sng" algn="ctr">
          <a:solidFill>
            <a:schemeClr val="accent2">
              <a:hueOff val="-161707"/>
              <a:satOff val="-9325"/>
              <a:lumOff val="9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17D992-D008-454C-BCFF-B8103041EC60}">
      <dsp:nvSpPr>
        <dsp:cNvPr id="0" name=""/>
        <dsp:cNvSpPr/>
      </dsp:nvSpPr>
      <dsp:spPr>
        <a:xfrm>
          <a:off x="0" y="554154"/>
          <a:ext cx="6900512" cy="5534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Behrendt, M. and Machtmes, K. (2022). Exploring the Catalyst Energizing the Kolb Learning Cycle. </a:t>
          </a:r>
          <a:r>
            <a:rPr lang="en-US" sz="1200" i="1" kern="1200"/>
            <a:t>Experiential Learning and Teaching in Higher Education</a:t>
          </a:r>
          <a:r>
            <a:rPr lang="en-US" sz="1200" kern="1200"/>
            <a:t>, 4(1), p.8. doi:</a:t>
          </a:r>
          <a:r>
            <a:rPr lang="en-US" sz="1200" kern="1200">
              <a:hlinkClick xmlns:r="http://schemas.openxmlformats.org/officeDocument/2006/relationships" r:id="rId2"/>
            </a:rPr>
            <a:t>10.46787/elthe.v4i1.3432</a:t>
          </a:r>
          <a:r>
            <a:rPr lang="en-US" sz="1200" kern="1200"/>
            <a:t>.</a:t>
          </a:r>
        </a:p>
      </dsp:txBody>
      <dsp:txXfrm>
        <a:off x="0" y="554154"/>
        <a:ext cx="6900512" cy="553478"/>
      </dsp:txXfrm>
    </dsp:sp>
    <dsp:sp modelId="{7FCC49D1-C03E-4B5F-98DE-2F57B773B54C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2">
            <a:hueOff val="-323414"/>
            <a:satOff val="-18651"/>
            <a:lumOff val="1917"/>
            <a:alphaOff val="0"/>
          </a:schemeClr>
        </a:solidFill>
        <a:ln w="12700" cap="flat" cmpd="sng" algn="ctr">
          <a:solidFill>
            <a:schemeClr val="accent2">
              <a:hueOff val="-323414"/>
              <a:satOff val="-18651"/>
              <a:lumOff val="19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B2A38A-B179-4BAD-8A9C-DCC0ED06A0B0}">
      <dsp:nvSpPr>
        <dsp:cNvPr id="0" name=""/>
        <dsp:cNvSpPr/>
      </dsp:nvSpPr>
      <dsp:spPr>
        <a:xfrm>
          <a:off x="0" y="1107633"/>
          <a:ext cx="6900512" cy="5534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 Bono, E. (2017). </a:t>
          </a:r>
          <a:r>
            <a:rPr lang="en-US" sz="1200" i="1" kern="1200"/>
            <a:t>Six thinking hats</a:t>
          </a:r>
          <a:r>
            <a:rPr lang="en-US" sz="1200" kern="1200"/>
            <a:t>. London: Penguin Life, An Imprint Of Penguin Books.</a:t>
          </a:r>
        </a:p>
      </dsp:txBody>
      <dsp:txXfrm>
        <a:off x="0" y="1107633"/>
        <a:ext cx="6900512" cy="553478"/>
      </dsp:txXfrm>
    </dsp:sp>
    <dsp:sp modelId="{80500014-D743-4E61-8EEF-217807A85CDF}">
      <dsp:nvSpPr>
        <dsp:cNvPr id="0" name=""/>
        <dsp:cNvSpPr/>
      </dsp:nvSpPr>
      <dsp:spPr>
        <a:xfrm>
          <a:off x="0" y="1661112"/>
          <a:ext cx="6900512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1C1B88-3FB2-4C47-8873-594EFA74DDDB}">
      <dsp:nvSpPr>
        <dsp:cNvPr id="0" name=""/>
        <dsp:cNvSpPr/>
      </dsp:nvSpPr>
      <dsp:spPr>
        <a:xfrm>
          <a:off x="0" y="1661112"/>
          <a:ext cx="6900512" cy="5534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Fabbri, J., Manceau, D. and Moatti, V. (2016). Enter The Open Innovation Matrix : how to (fully) open innovation processes ? </a:t>
          </a:r>
          <a:r>
            <a:rPr lang="en-US" sz="1200" i="1" kern="1200"/>
            <a:t>Gestion 2000</a:t>
          </a:r>
          <a:r>
            <a:rPr lang="en-US" sz="1200" kern="1200"/>
            <a:t>, 33(4), p.77. doi:</a:t>
          </a:r>
          <a:r>
            <a:rPr lang="en-US" sz="1200" kern="1200">
              <a:hlinkClick xmlns:r="http://schemas.openxmlformats.org/officeDocument/2006/relationships" r:id="rId3"/>
            </a:rPr>
            <a:t>10.3917/g2000.333.0077</a:t>
          </a:r>
          <a:r>
            <a:rPr lang="en-US" sz="1200" kern="1200"/>
            <a:t>.</a:t>
          </a:r>
        </a:p>
      </dsp:txBody>
      <dsp:txXfrm>
        <a:off x="0" y="1661112"/>
        <a:ext cx="6900512" cy="553478"/>
      </dsp:txXfrm>
    </dsp:sp>
    <dsp:sp modelId="{516E350C-6651-4D53-9C05-C0BCE29B514F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2">
            <a:hueOff val="-646828"/>
            <a:satOff val="-37301"/>
            <a:lumOff val="3835"/>
            <a:alphaOff val="0"/>
          </a:schemeClr>
        </a:solidFill>
        <a:ln w="12700" cap="flat" cmpd="sng" algn="ctr">
          <a:solidFill>
            <a:schemeClr val="accent2">
              <a:hueOff val="-646828"/>
              <a:satOff val="-37301"/>
              <a:lumOff val="38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D6901B-67D5-4F43-828A-4F0F5652B5DA}">
      <dsp:nvSpPr>
        <dsp:cNvPr id="0" name=""/>
        <dsp:cNvSpPr/>
      </dsp:nvSpPr>
      <dsp:spPr>
        <a:xfrm>
          <a:off x="0" y="2214591"/>
          <a:ext cx="6900512" cy="5534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Joshi, M. (2013). Types of Innovation. </a:t>
          </a:r>
          <a:r>
            <a:rPr lang="en-US" sz="1200" i="1" kern="1200"/>
            <a:t>SSRN Electronic Journal</a:t>
          </a:r>
          <a:r>
            <a:rPr lang="en-US" sz="1200" kern="1200"/>
            <a:t>. doi:</a:t>
          </a:r>
          <a:r>
            <a:rPr lang="en-US" sz="1200" kern="1200">
              <a:hlinkClick xmlns:r="http://schemas.openxmlformats.org/officeDocument/2006/relationships" r:id="rId4"/>
            </a:rPr>
            <a:t>10.2139/ssrn.2262206</a:t>
          </a:r>
          <a:r>
            <a:rPr lang="en-US" sz="1200" kern="1200"/>
            <a:t>.</a:t>
          </a:r>
        </a:p>
      </dsp:txBody>
      <dsp:txXfrm>
        <a:off x="0" y="2214591"/>
        <a:ext cx="6900512" cy="553478"/>
      </dsp:txXfrm>
    </dsp:sp>
    <dsp:sp modelId="{BEDB095F-CA62-4087-AFED-6356D24872C4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808535"/>
            <a:satOff val="-46627"/>
            <a:lumOff val="4793"/>
            <a:alphaOff val="0"/>
          </a:schemeClr>
        </a:solidFill>
        <a:ln w="12700" cap="flat" cmpd="sng" algn="ctr">
          <a:solidFill>
            <a:schemeClr val="accent2">
              <a:hueOff val="-808535"/>
              <a:satOff val="-46627"/>
              <a:lumOff val="479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4DC95C-F21D-477E-9057-36FF4EF2F666}">
      <dsp:nvSpPr>
        <dsp:cNvPr id="0" name=""/>
        <dsp:cNvSpPr/>
      </dsp:nvSpPr>
      <dsp:spPr>
        <a:xfrm>
          <a:off x="0" y="2768070"/>
          <a:ext cx="6900512" cy="5534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Kruglanski, A.W., Bélanger, J.J., Chen, X., Köpetz, C., Pierro, A. and Mannetti, L. (2012). The energetics of motivated cognition: A force-field analysis. </a:t>
          </a:r>
          <a:r>
            <a:rPr lang="en-US" sz="1200" i="1" kern="1200"/>
            <a:t>Psychological Review</a:t>
          </a:r>
          <a:r>
            <a:rPr lang="en-US" sz="1200" kern="1200"/>
            <a:t>, 119(1), pp.1–20. doi:</a:t>
          </a:r>
          <a:r>
            <a:rPr lang="en-US" sz="1200" kern="1200">
              <a:hlinkClick xmlns:r="http://schemas.openxmlformats.org/officeDocument/2006/relationships" r:id="rId5"/>
            </a:rPr>
            <a:t>10.1037/a0025488</a:t>
          </a:r>
          <a:r>
            <a:rPr lang="en-US" sz="1200" kern="1200"/>
            <a:t>.</a:t>
          </a:r>
        </a:p>
      </dsp:txBody>
      <dsp:txXfrm>
        <a:off x="0" y="2768070"/>
        <a:ext cx="6900512" cy="553478"/>
      </dsp:txXfrm>
    </dsp:sp>
    <dsp:sp modelId="{0679313B-F874-4246-8ED5-EEC9BB6B093A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2B5A0-556F-4535-8A58-24392F19C03C}">
      <dsp:nvSpPr>
        <dsp:cNvPr id="0" name=""/>
        <dsp:cNvSpPr/>
      </dsp:nvSpPr>
      <dsp:spPr>
        <a:xfrm>
          <a:off x="0" y="3321549"/>
          <a:ext cx="6900512" cy="5534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Marques, J.P.C. (2014). Closed versus Open Innovation: Evolution or Combination? </a:t>
          </a:r>
          <a:r>
            <a:rPr lang="en-US" sz="1200" i="1" kern="1200"/>
            <a:t>International Journal of Business and Management</a:t>
          </a:r>
          <a:r>
            <a:rPr lang="en-US" sz="1200" kern="1200"/>
            <a:t>, 9(3). doi:</a:t>
          </a:r>
          <a:r>
            <a:rPr lang="en-US" sz="1200" kern="1200">
              <a:hlinkClick xmlns:r="http://schemas.openxmlformats.org/officeDocument/2006/relationships" r:id="rId6"/>
            </a:rPr>
            <a:t>10.5539/ijbm.v9n3p196</a:t>
          </a:r>
          <a:r>
            <a:rPr lang="en-US" sz="1200" kern="1200"/>
            <a:t>.</a:t>
          </a:r>
        </a:p>
      </dsp:txBody>
      <dsp:txXfrm>
        <a:off x="0" y="3321549"/>
        <a:ext cx="6900512" cy="553478"/>
      </dsp:txXfrm>
    </dsp:sp>
    <dsp:sp modelId="{4D683295-0AD0-4650-ABF5-FAAE7503F429}">
      <dsp:nvSpPr>
        <dsp:cNvPr id="0" name=""/>
        <dsp:cNvSpPr/>
      </dsp:nvSpPr>
      <dsp:spPr>
        <a:xfrm>
          <a:off x="0" y="3875028"/>
          <a:ext cx="6900512" cy="0"/>
        </a:xfrm>
        <a:prstGeom prst="line">
          <a:avLst/>
        </a:prstGeom>
        <a:solidFill>
          <a:schemeClr val="accent2">
            <a:hueOff val="-1131949"/>
            <a:satOff val="-65277"/>
            <a:lumOff val="6711"/>
            <a:alphaOff val="0"/>
          </a:schemeClr>
        </a:solidFill>
        <a:ln w="12700" cap="flat" cmpd="sng" algn="ctr">
          <a:solidFill>
            <a:schemeClr val="accent2">
              <a:hueOff val="-1131949"/>
              <a:satOff val="-65277"/>
              <a:lumOff val="671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FAA6DA-FC10-4416-BC95-DBACEFEBD5AC}">
      <dsp:nvSpPr>
        <dsp:cNvPr id="0" name=""/>
        <dsp:cNvSpPr/>
      </dsp:nvSpPr>
      <dsp:spPr>
        <a:xfrm>
          <a:off x="0" y="3875028"/>
          <a:ext cx="6900512" cy="5534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Politis, J.D. (2003). QFD: the role of various leadership styles. </a:t>
          </a:r>
          <a:r>
            <a:rPr lang="en-US" sz="1200" i="1" kern="1200"/>
            <a:t>Leadership &amp; Organization Development Journal</a:t>
          </a:r>
          <a:r>
            <a:rPr lang="en-US" sz="1200" kern="1200"/>
            <a:t>, 24(4), pp.181–192. doi:</a:t>
          </a:r>
          <a:r>
            <a:rPr lang="en-US" sz="1200" kern="1200">
              <a:hlinkClick xmlns:r="http://schemas.openxmlformats.org/officeDocument/2006/relationships" r:id="rId7"/>
            </a:rPr>
            <a:t>10.1108/01437730310478057</a:t>
          </a:r>
          <a:r>
            <a:rPr lang="en-US" sz="1200" kern="1200"/>
            <a:t>.</a:t>
          </a:r>
        </a:p>
      </dsp:txBody>
      <dsp:txXfrm>
        <a:off x="0" y="3875028"/>
        <a:ext cx="6900512" cy="553478"/>
      </dsp:txXfrm>
    </dsp:sp>
    <dsp:sp modelId="{F6079520-4F28-41B7-AAE3-751E3C2C1816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2">
            <a:hueOff val="-1293656"/>
            <a:satOff val="-74603"/>
            <a:lumOff val="7669"/>
            <a:alphaOff val="0"/>
          </a:schemeClr>
        </a:solidFill>
        <a:ln w="12700" cap="flat" cmpd="sng" algn="ctr">
          <a:solidFill>
            <a:schemeClr val="accent2">
              <a:hueOff val="-1293656"/>
              <a:satOff val="-74603"/>
              <a:lumOff val="76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FF009B-7079-4366-986F-F3E86B38D73F}">
      <dsp:nvSpPr>
        <dsp:cNvPr id="0" name=""/>
        <dsp:cNvSpPr/>
      </dsp:nvSpPr>
      <dsp:spPr>
        <a:xfrm>
          <a:off x="0" y="4428507"/>
          <a:ext cx="6900512" cy="5534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Stierand, M., Dörfler, V. and MacBryde, J. (2014). Creativity and Innovation in Haute Cuisine: Towards a Systemic Model. </a:t>
          </a:r>
          <a:r>
            <a:rPr lang="en-US" sz="1200" i="1" kern="1200"/>
            <a:t>Creativity and Innovation Management</a:t>
          </a:r>
          <a:r>
            <a:rPr lang="en-US" sz="1200" kern="1200"/>
            <a:t>, 23(1), pp.15–28. doi:</a:t>
          </a:r>
          <a:r>
            <a:rPr lang="en-US" sz="1200" kern="1200">
              <a:hlinkClick xmlns:r="http://schemas.openxmlformats.org/officeDocument/2006/relationships" r:id="rId8"/>
            </a:rPr>
            <a:t>10.1111/caim.12050</a:t>
          </a:r>
          <a:r>
            <a:rPr lang="en-US" sz="1200" kern="1200"/>
            <a:t>.</a:t>
          </a:r>
        </a:p>
      </dsp:txBody>
      <dsp:txXfrm>
        <a:off x="0" y="4428507"/>
        <a:ext cx="6900512" cy="553478"/>
      </dsp:txXfrm>
    </dsp:sp>
    <dsp:sp modelId="{D423EFB6-BAED-4D57-B367-C525343A0E2D}">
      <dsp:nvSpPr>
        <dsp:cNvPr id="0" name=""/>
        <dsp:cNvSpPr/>
      </dsp:nvSpPr>
      <dsp:spPr>
        <a:xfrm>
          <a:off x="0" y="4981986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C69803-909F-4F1C-B639-C6E35AD842F7}">
      <dsp:nvSpPr>
        <dsp:cNvPr id="0" name=""/>
        <dsp:cNvSpPr/>
      </dsp:nvSpPr>
      <dsp:spPr>
        <a:xfrm>
          <a:off x="0" y="4981986"/>
          <a:ext cx="6900512" cy="5534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West, J. and Bogers, M. (2013). Leveraging External Sources of Innovation: A Review of Research on Open Innovation. </a:t>
          </a:r>
          <a:r>
            <a:rPr lang="en-US" sz="1200" i="1" kern="1200"/>
            <a:t>Journal of Product Innovation Management</a:t>
          </a:r>
          <a:r>
            <a:rPr lang="en-US" sz="1200" kern="1200"/>
            <a:t>, 31(4), pp.814–831. doi:</a:t>
          </a:r>
          <a:r>
            <a:rPr lang="en-US" sz="1200" kern="1200">
              <a:hlinkClick xmlns:r="http://schemas.openxmlformats.org/officeDocument/2006/relationships" r:id="rId9"/>
            </a:rPr>
            <a:t>10.1111/jpim.12125</a:t>
          </a:r>
          <a:r>
            <a:rPr lang="en-US" sz="1200" kern="1200"/>
            <a:t>.</a:t>
          </a:r>
        </a:p>
      </dsp:txBody>
      <dsp:txXfrm>
        <a:off x="0" y="4981986"/>
        <a:ext cx="6900512" cy="5534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59D39-A8F0-90E6-579E-091BA833AB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0DAA1A-3C2A-9169-8312-42BA1224A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025E-C367-F818-52BB-48D2A7C093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3D688-8D5A-474E-AAE9-DA7AE9F66539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7C7B0A-BB0F-C9F1-D3BE-2049DAE55A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BE88E1-9BB0-8E7B-F8E8-1A3964F5F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7464A-F3BE-4324-9872-A85F82106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03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08D0A-CE90-2E69-9B40-9DFFB67F9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A13948-6525-C4D3-7914-B1CB39AA68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45B28-C7DE-B664-8657-75AC9328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3D688-8D5A-474E-AAE9-DA7AE9F66539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5A5071-2BC7-8A82-D651-487A43C30C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EEB955-D27C-0851-96E4-1F19690C5E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7464A-F3BE-4324-9872-A85F82106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366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FBB1F-7A46-51D6-74C8-4A7880824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1AC6CD-BEBF-39BB-7266-CC8916FBF2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9851E7-44CF-E9C8-F357-E96D9FD17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3D688-8D5A-474E-AAE9-DA7AE9F66539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DDE158-C62B-2727-0F68-97348DCCD8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3C739B-4886-3FA5-39A9-16A1B25B4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7464A-F3BE-4324-9872-A85F82106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549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8BD0C-910A-2349-67F4-FA8093435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797E5-6E96-924C-6DE6-DD48636B29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55D384-4F70-568F-7B94-79B738DB11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9414EC-1900-D05C-DF10-D514BBB83D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3D688-8D5A-474E-AAE9-DA7AE9F66539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064D52-2B18-A45B-3F7E-4A093313C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F8D189-E79A-2E5E-4A25-0AE1CBA8B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7464A-F3BE-4324-9872-A85F82106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7428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0CCCA-3ACB-1756-723B-5BB5FAA4C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2B42F6-5670-835A-8DA1-546B00E813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9C7AD5-B7FB-9A2B-915B-4749156889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CABE61-6F36-3DDB-279C-23447FE321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77AABD-E68C-A502-45D4-E82DFDA3D6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65B4F-D477-B4DB-C82B-ECDEAA744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3D688-8D5A-474E-AAE9-DA7AE9F66539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194599-84FC-D030-76D8-129A015646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FB561E-6FF9-9D1F-DF37-848114EB5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7464A-F3BE-4324-9872-A85F82106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216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96580-7ED8-E090-D5EC-AC1DA9874F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445D5C-B2A2-4817-EA14-6CDEC1BCF1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3D688-8D5A-474E-AAE9-DA7AE9F66539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1CB95D-0D12-1D95-0938-1707836B4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DBD8F9-5881-B57A-0B3C-98B2811F3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7464A-F3BE-4324-9872-A85F82106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996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572C4B-87A6-CD64-7CC0-2A0AA8642A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3D688-8D5A-474E-AAE9-DA7AE9F66539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31D446-61FB-6020-9762-1D59792A46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058779-1781-6561-7A9B-80FB334AD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7464A-F3BE-4324-9872-A85F82106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5110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79D17-9B1A-5CD8-C42A-8F4D8D0A1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4BD78F-3054-A4B8-1A09-17D4C16C49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F150AC-0075-3C87-808B-7E64C912A4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808F50-AB6A-AD8C-91D0-59EDA28670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3D688-8D5A-474E-AAE9-DA7AE9F66539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F7CF46-D8D5-C501-8816-BACE868CA6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E6E56-CE46-25C3-2F53-41F63EDF26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7464A-F3BE-4324-9872-A85F82106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366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7985D-E825-B5BA-BD26-155FFF48E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0D7C23-7FE2-26DC-4F4F-1A8F815537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FAB82A-3756-A2D2-EF20-F6AC035E22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0A9544-6C28-6FFD-5612-53C2FA00B2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3D688-8D5A-474E-AAE9-DA7AE9F66539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E12F20-03AB-6C55-E9D1-EEF1C71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682C31-A565-B91B-152F-30E9F81B0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7464A-F3BE-4324-9872-A85F82106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96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1EA3A-D039-81FB-FBD5-55DCE0C96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B4A48D-D020-578E-DA8D-D9D99E08EA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558699-709D-C985-10DE-C06540EE4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3D688-8D5A-474E-AAE9-DA7AE9F66539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18AD6E-0E6E-BA35-6D9C-84F9933C39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3E2FAD-6315-F597-E158-C03960748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7464A-F3BE-4324-9872-A85F82106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334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D826DB-B4A5-68C5-1E0F-E62F7B7B0C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47C6B8-45CC-1F87-5437-C5DCA7A9B9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11DB38-3886-A23D-FF73-35EBEFD7A5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3D688-8D5A-474E-AAE9-DA7AE9F66539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795E95-0769-EC75-5E96-4C94D39C7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9702A6-8874-1FCC-E818-8E915E9B9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7464A-F3BE-4324-9872-A85F82106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326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6D1005-2B12-95F4-CF77-B6ECDBB438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EFA43F-9B15-A369-D25D-BBAC474912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0C2D88-9FBC-56F0-21F9-F4F3BCBFA9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3D688-8D5A-474E-AAE9-DA7AE9F66539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427579-9DEC-0A8C-D13F-BEAA1568CA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B460D2-2EB3-4814-25A6-509C50DA96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17464A-F3BE-4324-9872-A85F82106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315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map of a city&#10;&#10;Description automatically generated with low confidence">
            <a:extLst>
              <a:ext uri="{FF2B5EF4-FFF2-40B4-BE49-F238E27FC236}">
                <a16:creationId xmlns:a16="http://schemas.microsoft.com/office/drawing/2014/main" id="{B9ED4453-675A-214B-834E-8387FE18A93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14"/>
          <a:stretch/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70" name="Rectangle 69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8F88ED-E1D4-D79A-3B3A-5BDC04616E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2228" y="743447"/>
            <a:ext cx="397338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5200"/>
              <a:t>Creativity and Innovation</a:t>
            </a:r>
            <a:br>
              <a:rPr lang="en-GB" sz="5200"/>
            </a:br>
            <a:r>
              <a:rPr lang="en-GB" sz="5200"/>
              <a:t>Learning Reflection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38F666-D1D8-8545-B635-AF851232BC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2229" y="4629234"/>
            <a:ext cx="3973386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GB"/>
              <a:t>ALINA CULEA </a:t>
            </a:r>
          </a:p>
          <a:p>
            <a:pPr algn="l"/>
            <a:r>
              <a:rPr lang="en-GB"/>
              <a:t>1918156</a:t>
            </a:r>
          </a:p>
        </p:txBody>
      </p:sp>
    </p:spTree>
    <p:extLst>
      <p:ext uri="{BB962C8B-B14F-4D97-AF65-F5344CB8AC3E}">
        <p14:creationId xmlns:p14="http://schemas.microsoft.com/office/powerpoint/2010/main" val="3625680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976711-BE33-AD58-9EA0-BD305BD0B3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/>
              <a:t>AGENDA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C1BFF9-D505-DCC7-3485-8192463BFB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8129817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0412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180DE06-7362-4888-AADA-7AADD57AC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1E176E-10F0-708E-E727-B1BF8DF38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1384" y="679730"/>
            <a:ext cx="4171994" cy="39327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2218698" y="2733627"/>
            <a:ext cx="1340409" cy="5777807"/>
            <a:chOff x="329184" y="2"/>
            <a:chExt cx="524256" cy="57778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2"/>
              <a:ext cx="524256" cy="566677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62FE586-E21D-1002-77E7-AD95D2770B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1383" y="5227455"/>
            <a:ext cx="3876085" cy="85746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Does Innovation Offer Business Advantage?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23" y="372533"/>
            <a:ext cx="6116779" cy="606872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B331BB93-F841-7277-F6CC-A7C2349B25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597" y="1732329"/>
            <a:ext cx="5608830" cy="3393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8626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4F8688-750C-C2F7-3798-12B939CA5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Kolb’s Experiential Learning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542E44-A5E8-B553-78CC-8517834338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237" y="4170501"/>
            <a:ext cx="3657600" cy="152559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(Behrendt and Machtmes, 2022)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5A853B0D-9F40-CC8D-B5BF-4F80D2BD73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3822" y="877089"/>
            <a:ext cx="6553545" cy="5111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8329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1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BC05AF-300C-3A51-4D0D-7ED22F365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anchor="b">
            <a:normAutofit/>
          </a:bodyPr>
          <a:lstStyle/>
          <a:p>
            <a:r>
              <a:rPr lang="en-GB" sz="5000"/>
              <a:t>Innovation Matrix </a:t>
            </a:r>
            <a:br>
              <a:rPr lang="en-GB" sz="5000"/>
            </a:br>
            <a:endParaRPr lang="en-GB" sz="5000"/>
          </a:p>
        </p:txBody>
      </p:sp>
      <p:pic>
        <p:nvPicPr>
          <p:cNvPr id="7" name="Picture 6" descr="Chart, treemap chart&#10;&#10;Description automatically generated">
            <a:extLst>
              <a:ext uri="{FF2B5EF4-FFF2-40B4-BE49-F238E27FC236}">
                <a16:creationId xmlns:a16="http://schemas.microsoft.com/office/drawing/2014/main" id="{371F9A91-7C05-9579-8071-53705AD8BC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936" y="1006583"/>
            <a:ext cx="5458968" cy="4844834"/>
          </a:xfrm>
          <a:prstGeom prst="rect">
            <a:avLst/>
          </a:prstGeom>
        </p:spPr>
      </p:pic>
      <p:sp>
        <p:nvSpPr>
          <p:cNvPr id="23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753464-BBA5-8C30-D18E-7FBFBAE9E0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2664886"/>
            <a:ext cx="4818888" cy="3550789"/>
          </a:xfrm>
        </p:spPr>
        <p:txBody>
          <a:bodyPr anchor="t">
            <a:normAutofit/>
          </a:bodyPr>
          <a:lstStyle/>
          <a:p>
            <a:r>
              <a:rPr lang="it-IT" sz="2200"/>
              <a:t>(Fabbri, Manceau and Moatti, 2016)</a:t>
            </a: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335111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B7B796-A944-8CE5-155F-C6B039E7E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Types of 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532ED-C352-93A6-2FF5-1EAC2359E0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237" y="4170501"/>
            <a:ext cx="3657600" cy="152559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(Joshi, 2013)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9C31A92C-7143-70AC-DD48-0950DF82BC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0196" y="492573"/>
            <a:ext cx="5880796" cy="5880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9678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3022907-526B-53CE-34BC-74FB25D455C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7" t="9091" r="26693"/>
          <a:stretch/>
        </p:blipFill>
        <p:spPr>
          <a:xfrm>
            <a:off x="2562726" y="1"/>
            <a:ext cx="9629274" cy="6857999"/>
          </a:xfrm>
          <a:prstGeom prst="rect">
            <a:avLst/>
          </a:prstGeom>
        </p:spPr>
      </p:pic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928DD85-BB99-450D-A702-2683E0296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6754318" cy="6858478"/>
          </a:xfrm>
          <a:custGeom>
            <a:avLst/>
            <a:gdLst>
              <a:gd name="connsiteX0" fmla="*/ 0 w 6754318"/>
              <a:gd name="connsiteY0" fmla="*/ 6858478 h 6858478"/>
              <a:gd name="connsiteX1" fmla="*/ 6754318 w 6754318"/>
              <a:gd name="connsiteY1" fmla="*/ 6858478 h 6858478"/>
              <a:gd name="connsiteX2" fmla="*/ 3577943 w 6754318"/>
              <a:gd name="connsiteY2" fmla="*/ 0 h 6858478"/>
              <a:gd name="connsiteX3" fmla="*/ 3572366 w 6754318"/>
              <a:gd name="connsiteY3" fmla="*/ 0 h 6858478"/>
              <a:gd name="connsiteX4" fmla="*/ 2506138 w 6754318"/>
              <a:gd name="connsiteY4" fmla="*/ 0 h 6858478"/>
              <a:gd name="connsiteX5" fmla="*/ 0 w 6754318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4318" h="6858478">
                <a:moveTo>
                  <a:pt x="0" y="6858478"/>
                </a:moveTo>
                <a:lnTo>
                  <a:pt x="6754318" y="6858478"/>
                </a:lnTo>
                <a:lnTo>
                  <a:pt x="3577943" y="0"/>
                </a:lnTo>
                <a:lnTo>
                  <a:pt x="3572366" y="0"/>
                </a:lnTo>
                <a:lnTo>
                  <a:pt x="2506138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40E5BD2-4019-4012-A1AA-628900E65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-478"/>
            <a:ext cx="5953780" cy="6858478"/>
          </a:xfrm>
          <a:custGeom>
            <a:avLst/>
            <a:gdLst>
              <a:gd name="connsiteX0" fmla="*/ 0 w 5953780"/>
              <a:gd name="connsiteY0" fmla="*/ 6858478 h 6858478"/>
              <a:gd name="connsiteX1" fmla="*/ 5953780 w 5953780"/>
              <a:gd name="connsiteY1" fmla="*/ 6858478 h 6858478"/>
              <a:gd name="connsiteX2" fmla="*/ 2777405 w 5953780"/>
              <a:gd name="connsiteY2" fmla="*/ 0 h 6858478"/>
              <a:gd name="connsiteX3" fmla="*/ 2771828 w 5953780"/>
              <a:gd name="connsiteY3" fmla="*/ 0 h 6858478"/>
              <a:gd name="connsiteX4" fmla="*/ 1705600 w 5953780"/>
              <a:gd name="connsiteY4" fmla="*/ 0 h 6858478"/>
              <a:gd name="connsiteX5" fmla="*/ 0 w 5953780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53780" h="6858478">
                <a:moveTo>
                  <a:pt x="0" y="6858478"/>
                </a:moveTo>
                <a:lnTo>
                  <a:pt x="5953780" y="6858478"/>
                </a:lnTo>
                <a:lnTo>
                  <a:pt x="2777405" y="0"/>
                </a:lnTo>
                <a:lnTo>
                  <a:pt x="2771828" y="0"/>
                </a:lnTo>
                <a:lnTo>
                  <a:pt x="1705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AA4A2A-3AE7-591A-135F-9FD9C1CA4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42006"/>
            <a:ext cx="3879232" cy="22481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Creativity</a:t>
            </a:r>
            <a:br>
              <a:rPr lang="en-US" sz="5400"/>
            </a:br>
            <a:endParaRPr lang="en-US" sz="5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59FD1-CC47-A23C-6E65-142DBB7811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726652"/>
            <a:ext cx="3205463" cy="11555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/>
              <a:t>(Stierand, Dörfler and MacBryde, 2014)</a:t>
            </a:r>
          </a:p>
        </p:txBody>
      </p:sp>
    </p:spTree>
    <p:extLst>
      <p:ext uri="{BB962C8B-B14F-4D97-AF65-F5344CB8AC3E}">
        <p14:creationId xmlns:p14="http://schemas.microsoft.com/office/powerpoint/2010/main" val="9704902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59AB4C8-9178-4F7A-8404-6890510B5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6A6404-F211-F793-B4AA-9C09F0E0B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1"/>
            <a:ext cx="10909640" cy="183265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Innovation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3B756-9F29-90EC-27B5-8CFAE6716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881" y="2419141"/>
            <a:ext cx="10909643" cy="5526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(Acklin, 2010)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4CFDFB37-4BC7-42C6-915D-A6609139B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2343912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C24680B7-8E5B-F096-E57C-33464BCC90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" y="3188716"/>
            <a:ext cx="11548872" cy="2973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4232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8CC2D6-4EC3-2BAD-1F4B-F1F880C01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4 Ps of 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FDA1D9-D4F8-7E0A-B9D8-D932531240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981" y="4872922"/>
            <a:ext cx="3933306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(West and Bogers, 2013)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58A44A4D-D860-B7EA-9FA0-6763CF504F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9456" y="625684"/>
            <a:ext cx="5638636" cy="5455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4579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9">
            <a:extLst>
              <a:ext uri="{FF2B5EF4-FFF2-40B4-BE49-F238E27FC236}">
                <a16:creationId xmlns:a16="http://schemas.microsoft.com/office/drawing/2014/main" id="{017517EF-BD4D-4055-BDB4-A322C5356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ADDB668-2CA4-4D2B-9C34-3487CA33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553" y="304802"/>
            <a:ext cx="11097349" cy="1573149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B650D8-5069-099F-0C13-998E087F1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1690" y="405575"/>
            <a:ext cx="6430414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Open and Closed 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F4216-F74A-F7BB-5746-0734B0761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24796" y="498698"/>
            <a:ext cx="2893382" cy="118535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(Marques, 2014)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68BC19-F052-4108-93E1-6A3D1DEC0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4784" y="76442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5FD337D-4D6B-4C8B-B6F5-121097E09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126032" y="1067264"/>
            <a:ext cx="1021458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5" name="Picture 4" descr="Chart, diagram&#10;&#10;Description automatically generated">
            <a:extLst>
              <a:ext uri="{FF2B5EF4-FFF2-40B4-BE49-F238E27FC236}">
                <a16:creationId xmlns:a16="http://schemas.microsoft.com/office/drawing/2014/main" id="{CFF16129-CA63-4948-D4FD-6D5CE5BDD1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7005" y="2091095"/>
            <a:ext cx="7481454" cy="4206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0733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9">
            <a:extLst>
              <a:ext uri="{FF2B5EF4-FFF2-40B4-BE49-F238E27FC236}">
                <a16:creationId xmlns:a16="http://schemas.microsoft.com/office/drawing/2014/main" id="{CDA1A2E9-63FE-408D-A803-8E306ECAB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9" y="450222"/>
            <a:ext cx="3902420" cy="4235636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B90E7D-0CE7-1769-16F9-9DE1DDB0D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664" y="930530"/>
            <a:ext cx="3361677" cy="32750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>
                <a:solidFill>
                  <a:srgbClr val="FFFFFF"/>
                </a:solidFill>
              </a:rPr>
              <a:t>Force Field Analysis</a:t>
            </a:r>
          </a:p>
        </p:txBody>
      </p:sp>
      <p:sp>
        <p:nvSpPr>
          <p:cNvPr id="16" name="Rectangle 11">
            <a:extLst>
              <a:ext uri="{FF2B5EF4-FFF2-40B4-BE49-F238E27FC236}">
                <a16:creationId xmlns:a16="http://schemas.microsoft.com/office/drawing/2014/main" id="{FBE9F90C-C163-435B-9A68-D15C92D1C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843002"/>
            <a:ext cx="2391411" cy="1564776"/>
          </a:xfrm>
          <a:prstGeom prst="rect">
            <a:avLst/>
          </a:prstGeom>
          <a:solidFill>
            <a:schemeClr val="accent5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13A80-F0C5-01EA-1DBD-6634C5C42E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64" y="5119223"/>
            <a:ext cx="1830086" cy="10228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900">
                <a:solidFill>
                  <a:srgbClr val="FFFFFF"/>
                </a:solidFill>
              </a:rPr>
              <a:t>(Kruglanski et al., 2012)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A882A9F-F4E9-4E23-8F0B-20B5DF42E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3417" y="4843002"/>
            <a:ext cx="1351062" cy="1568472"/>
          </a:xfrm>
          <a:prstGeom prst="rect">
            <a:avLst/>
          </a:prstGeom>
          <a:solidFill>
            <a:srgbClr val="4E797E"/>
          </a:solidFill>
          <a:ln w="25400">
            <a:solidFill>
              <a:srgbClr val="4E797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1B1B1B"/>
              </a:solidFill>
            </a:endParaRPr>
          </a:p>
        </p:txBody>
      </p:sp>
      <p:pic>
        <p:nvPicPr>
          <p:cNvPr id="5" name="Picture 4" descr="Timeline&#10;&#10;Description automatically generated">
            <a:extLst>
              <a:ext uri="{FF2B5EF4-FFF2-40B4-BE49-F238E27FC236}">
                <a16:creationId xmlns:a16="http://schemas.microsoft.com/office/drawing/2014/main" id="{93D62B74-9F0F-B9C3-0B5D-7DA5CD109AE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61" b="-2"/>
          <a:stretch/>
        </p:blipFill>
        <p:spPr>
          <a:xfrm>
            <a:off x="4517401" y="450221"/>
            <a:ext cx="7203993" cy="5957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8412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4D28E87-62D2-4602-B72F-5F74AA236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19150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4C2EC8-66D9-4824-2161-8193241D7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91090"/>
            <a:ext cx="10515599" cy="9326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Six Thinking Hats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1502B-D17D-E71B-B580-FD0102D90D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335726"/>
            <a:ext cx="10515599" cy="42062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kern="12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(De Bono, 2017)</a:t>
            </a:r>
          </a:p>
        </p:txBody>
      </p:sp>
      <p:pic>
        <p:nvPicPr>
          <p:cNvPr id="5" name="Picture 4" descr="A picture containing icon&#10;&#10;Description automatically generated">
            <a:extLst>
              <a:ext uri="{FF2B5EF4-FFF2-40B4-BE49-F238E27FC236}">
                <a16:creationId xmlns:a16="http://schemas.microsoft.com/office/drawing/2014/main" id="{E421786E-7E6F-8C9B-3BA8-9251000D26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853" y="2139351"/>
            <a:ext cx="6856292" cy="4165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0487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8AF5748-FED8-45BA-8631-26D1D10F3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DA3DA8-5538-3D3E-4CAA-FB107C232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Leadership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F5245-F2C7-1287-8214-09C64DAC8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981" y="4872922"/>
            <a:ext cx="3933306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(Politis, 2003)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5" name="Picture 4" descr="Chart, diagram, treemap chart&#10;&#10;Description automatically generated">
            <a:extLst>
              <a:ext uri="{FF2B5EF4-FFF2-40B4-BE49-F238E27FC236}">
                <a16:creationId xmlns:a16="http://schemas.microsoft.com/office/drawing/2014/main" id="{FECB670D-DFB6-253B-E86C-7BAE03A620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4608" y="679012"/>
            <a:ext cx="6846363" cy="5348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30972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F55729-08B8-8BAB-87DC-B49CFBD70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E8DA65-3AD1-FEB8-90B6-AFB4EE6C3182}"/>
              </a:ext>
            </a:extLst>
          </p:cNvPr>
          <p:cNvSpPr txBox="1"/>
          <p:nvPr/>
        </p:nvSpPr>
        <p:spPr>
          <a:xfrm>
            <a:off x="765217" y="3945128"/>
            <a:ext cx="3255095" cy="8950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200" dirty="0"/>
              <a:t>Does Innovation offer Competitive Advantage?</a:t>
            </a:r>
          </a:p>
        </p:txBody>
      </p:sp>
      <p:pic>
        <p:nvPicPr>
          <p:cNvPr id="5" name="Content Placeholder 4" descr="A picture containing logo&#10;&#10;Description automatically generated">
            <a:extLst>
              <a:ext uri="{FF2B5EF4-FFF2-40B4-BE49-F238E27FC236}">
                <a16:creationId xmlns:a16="http://schemas.microsoft.com/office/drawing/2014/main" id="{0F1CDD66-B625-75FE-269C-D23628D6FD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960920"/>
            <a:ext cx="6903720" cy="4936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7242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2BE726-4519-674C-C0C3-B8D92BCC7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Reference List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A789C3E-155B-2C25-7E23-5B91778862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070621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59988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3147</TotalTime>
  <Words>543</Words>
  <Application>Microsoft Office PowerPoint</Application>
  <PresentationFormat>Widescreen</PresentationFormat>
  <Paragraphs>49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 2013 - 2022</vt:lpstr>
      <vt:lpstr>Creativity and Innovation Learning Reflection</vt:lpstr>
      <vt:lpstr>AGENDA</vt:lpstr>
      <vt:lpstr>Introduction</vt:lpstr>
      <vt:lpstr>Kolb’s Experiential Learning Cycle</vt:lpstr>
      <vt:lpstr>Innovation Matrix  </vt:lpstr>
      <vt:lpstr>Types of Innovation</vt:lpstr>
      <vt:lpstr>Creativity </vt:lpstr>
      <vt:lpstr>Innovation Process</vt:lpstr>
      <vt:lpstr>4 Ps of Innovation</vt:lpstr>
      <vt:lpstr>Open and Closed Innovation</vt:lpstr>
      <vt:lpstr>Force Field Analysis</vt:lpstr>
      <vt:lpstr>Six Thinking Hats</vt:lpstr>
      <vt:lpstr>Leadership Styles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Creativity and Innovation Learning Reflection</dc:title>
  <dc:creator>Alina Culea</dc:creator>
  <cp:lastModifiedBy>Alina Culea</cp:lastModifiedBy>
  <cp:revision>1</cp:revision>
  <dcterms:created xsi:type="dcterms:W3CDTF">2022-12-14T08:17:56Z</dcterms:created>
  <dcterms:modified xsi:type="dcterms:W3CDTF">2022-12-16T12:45:36Z</dcterms:modified>
</cp:coreProperties>
</file>