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5" r:id="rId1"/>
  </p:sldMasterIdLst>
  <p:notesMasterIdLst>
    <p:notesMasterId r:id="rId12"/>
  </p:notesMasterIdLst>
  <p:sldIdLst>
    <p:sldId id="256" r:id="rId2"/>
    <p:sldId id="274" r:id="rId3"/>
    <p:sldId id="273" r:id="rId4"/>
    <p:sldId id="259" r:id="rId5"/>
    <p:sldId id="275" r:id="rId6"/>
    <p:sldId id="276" r:id="rId7"/>
    <p:sldId id="277" r:id="rId8"/>
    <p:sldId id="271" r:id="rId9"/>
    <p:sldId id="268" r:id="rId10"/>
    <p:sldId id="27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450DC2-75EB-4339-8927-AD00D63D7517}" v="60" dt="2026-03-17T11:39:21.6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66" autoAdjust="0"/>
    <p:restoredTop sz="80654" autoAdjust="0"/>
  </p:normalViewPr>
  <p:slideViewPr>
    <p:cSldViewPr snapToGrid="0">
      <p:cViewPr>
        <p:scale>
          <a:sx n="75" d="100"/>
          <a:sy n="75" d="100"/>
        </p:scale>
        <p:origin x="792" y="-187"/>
      </p:cViewPr>
      <p:guideLst/>
    </p:cSldViewPr>
  </p:slideViewPr>
  <p:outlineViewPr>
    <p:cViewPr>
      <p:scale>
        <a:sx n="33" d="100"/>
        <a:sy n="33" d="100"/>
      </p:scale>
      <p:origin x="0" y="-4430"/>
    </p:cViewPr>
  </p:outlineViewPr>
  <p:notesTextViewPr>
    <p:cViewPr>
      <p:scale>
        <a:sx n="33" d="100"/>
        <a:sy n="33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sser El Ouafai Ouafa (2320925)" userId="9a63514f-5ace-4fbb-9a55-98d8e09cb13b" providerId="ADAL" clId="{AD28F653-F241-4E2C-A010-F921FC167BA0}"/>
    <pc:docChg chg="undo custSel addSld delSld modSld sldOrd">
      <pc:chgData name="Yasser El Ouafai Ouafa (2320925)" userId="9a63514f-5ace-4fbb-9a55-98d8e09cb13b" providerId="ADAL" clId="{AD28F653-F241-4E2C-A010-F921FC167BA0}" dt="2026-03-17T11:40:10.401" v="787" actId="2711"/>
      <pc:docMkLst>
        <pc:docMk/>
      </pc:docMkLst>
      <pc:sldChg chg="delSp mod">
        <pc:chgData name="Yasser El Ouafai Ouafa (2320925)" userId="9a63514f-5ace-4fbb-9a55-98d8e09cb13b" providerId="ADAL" clId="{AD28F653-F241-4E2C-A010-F921FC167BA0}" dt="2026-03-16T16:20:47.025" v="253" actId="478"/>
        <pc:sldMkLst>
          <pc:docMk/>
          <pc:sldMk cId="3152373385" sldId="256"/>
        </pc:sldMkLst>
        <pc:picChg chg="del">
          <ac:chgData name="Yasser El Ouafai Ouafa (2320925)" userId="9a63514f-5ace-4fbb-9a55-98d8e09cb13b" providerId="ADAL" clId="{AD28F653-F241-4E2C-A010-F921FC167BA0}" dt="2026-03-16T16:20:47.025" v="253" actId="478"/>
          <ac:picMkLst>
            <pc:docMk/>
            <pc:sldMk cId="3152373385" sldId="256"/>
            <ac:picMk id="8" creationId="{A99C3242-0782-0D93-8FEB-A038015F769B}"/>
          </ac:picMkLst>
        </pc:picChg>
      </pc:sldChg>
      <pc:sldChg chg="addSp delSp modSp del mod">
        <pc:chgData name="Yasser El Ouafai Ouafa (2320925)" userId="9a63514f-5ace-4fbb-9a55-98d8e09cb13b" providerId="ADAL" clId="{AD28F653-F241-4E2C-A010-F921FC167BA0}" dt="2026-03-17T00:14:23.929" v="596" actId="47"/>
        <pc:sldMkLst>
          <pc:docMk/>
          <pc:sldMk cId="2291061930" sldId="257"/>
        </pc:sldMkLst>
        <pc:spChg chg="add mod">
          <ac:chgData name="Yasser El Ouafai Ouafa (2320925)" userId="9a63514f-5ace-4fbb-9a55-98d8e09cb13b" providerId="ADAL" clId="{AD28F653-F241-4E2C-A010-F921FC167BA0}" dt="2026-03-16T12:03:47.993" v="247" actId="20577"/>
          <ac:spMkLst>
            <pc:docMk/>
            <pc:sldMk cId="2291061930" sldId="257"/>
            <ac:spMk id="6" creationId="{82613125-6988-85AE-6797-450EDAD87E2B}"/>
          </ac:spMkLst>
        </pc:spChg>
        <pc:spChg chg="add mod">
          <ac:chgData name="Yasser El Ouafai Ouafa (2320925)" userId="9a63514f-5ace-4fbb-9a55-98d8e09cb13b" providerId="ADAL" clId="{AD28F653-F241-4E2C-A010-F921FC167BA0}" dt="2026-03-16T09:52:24.680" v="135" actId="115"/>
          <ac:spMkLst>
            <pc:docMk/>
            <pc:sldMk cId="2291061930" sldId="257"/>
            <ac:spMk id="7" creationId="{CB1D9B97-BB0D-9417-FCD9-C7FC3A9629CB}"/>
          </ac:spMkLst>
        </pc:spChg>
        <pc:spChg chg="mod">
          <ac:chgData name="Yasser El Ouafai Ouafa (2320925)" userId="9a63514f-5ace-4fbb-9a55-98d8e09cb13b" providerId="ADAL" clId="{AD28F653-F241-4E2C-A010-F921FC167BA0}" dt="2026-03-17T00:13:46.162" v="591" actId="2711"/>
          <ac:spMkLst>
            <pc:docMk/>
            <pc:sldMk cId="2291061930" sldId="257"/>
            <ac:spMk id="13" creationId="{00E61D96-D9A8-BCA0-348B-2D06162BD179}"/>
          </ac:spMkLst>
        </pc:spChg>
        <pc:picChg chg="mod">
          <ac:chgData name="Yasser El Ouafai Ouafa (2320925)" userId="9a63514f-5ace-4fbb-9a55-98d8e09cb13b" providerId="ADAL" clId="{AD28F653-F241-4E2C-A010-F921FC167BA0}" dt="2026-03-16T09:51:24.327" v="129" actId="1076"/>
          <ac:picMkLst>
            <pc:docMk/>
            <pc:sldMk cId="2291061930" sldId="257"/>
            <ac:picMk id="10" creationId="{341BBA79-237C-D52A-FBAD-AC4C4EA88CCA}"/>
          </ac:picMkLst>
        </pc:picChg>
      </pc:sldChg>
      <pc:sldChg chg="addSp delSp modSp mod">
        <pc:chgData name="Yasser El Ouafai Ouafa (2320925)" userId="9a63514f-5ace-4fbb-9a55-98d8e09cb13b" providerId="ADAL" clId="{AD28F653-F241-4E2C-A010-F921FC167BA0}" dt="2026-03-16T23:11:00.397" v="512" actId="1076"/>
        <pc:sldMkLst>
          <pc:docMk/>
          <pc:sldMk cId="2242174893" sldId="259"/>
        </pc:sldMkLst>
        <pc:spChg chg="add del mod">
          <ac:chgData name="Yasser El Ouafai Ouafa (2320925)" userId="9a63514f-5ace-4fbb-9a55-98d8e09cb13b" providerId="ADAL" clId="{AD28F653-F241-4E2C-A010-F921FC167BA0}" dt="2026-03-16T19:08:34.462" v="369"/>
          <ac:spMkLst>
            <pc:docMk/>
            <pc:sldMk cId="2242174893" sldId="259"/>
            <ac:spMk id="2" creationId="{0AFACF01-905F-DE6E-83B0-4DF6DDA5A3E1}"/>
          </ac:spMkLst>
        </pc:spChg>
        <pc:spChg chg="add del mod">
          <ac:chgData name="Yasser El Ouafai Ouafa (2320925)" userId="9a63514f-5ace-4fbb-9a55-98d8e09cb13b" providerId="ADAL" clId="{AD28F653-F241-4E2C-A010-F921FC167BA0}" dt="2026-03-16T19:13:03.577" v="383"/>
          <ac:spMkLst>
            <pc:docMk/>
            <pc:sldMk cId="2242174893" sldId="259"/>
            <ac:spMk id="4" creationId="{C384F961-B93F-893D-E21D-D3DBBAD5F4EC}"/>
          </ac:spMkLst>
        </pc:spChg>
        <pc:spChg chg="mod">
          <ac:chgData name="Yasser El Ouafai Ouafa (2320925)" userId="9a63514f-5ace-4fbb-9a55-98d8e09cb13b" providerId="ADAL" clId="{AD28F653-F241-4E2C-A010-F921FC167BA0}" dt="2026-03-16T23:10:37.240" v="508" actId="2711"/>
          <ac:spMkLst>
            <pc:docMk/>
            <pc:sldMk cId="2242174893" sldId="259"/>
            <ac:spMk id="6" creationId="{73B14051-741D-D45C-2204-2A81CF68FC1E}"/>
          </ac:spMkLst>
        </pc:spChg>
        <pc:spChg chg="add del mod">
          <ac:chgData name="Yasser El Ouafai Ouafa (2320925)" userId="9a63514f-5ace-4fbb-9a55-98d8e09cb13b" providerId="ADAL" clId="{AD28F653-F241-4E2C-A010-F921FC167BA0}" dt="2026-03-16T19:28:28.967" v="387"/>
          <ac:spMkLst>
            <pc:docMk/>
            <pc:sldMk cId="2242174893" sldId="259"/>
            <ac:spMk id="9" creationId="{D02E04AF-6092-0FB8-5D7B-9F0088E49FB7}"/>
          </ac:spMkLst>
        </pc:spChg>
        <pc:spChg chg="add mod">
          <ac:chgData name="Yasser El Ouafai Ouafa (2320925)" userId="9a63514f-5ace-4fbb-9a55-98d8e09cb13b" providerId="ADAL" clId="{AD28F653-F241-4E2C-A010-F921FC167BA0}" dt="2026-03-16T23:10:53.962" v="510" actId="1076"/>
          <ac:spMkLst>
            <pc:docMk/>
            <pc:sldMk cId="2242174893" sldId="259"/>
            <ac:spMk id="13" creationId="{52A265D5-5199-5B22-7E37-A5033E0D4A3B}"/>
          </ac:spMkLst>
        </pc:spChg>
        <pc:spChg chg="add mod">
          <ac:chgData name="Yasser El Ouafai Ouafa (2320925)" userId="9a63514f-5ace-4fbb-9a55-98d8e09cb13b" providerId="ADAL" clId="{AD28F653-F241-4E2C-A010-F921FC167BA0}" dt="2026-03-16T23:04:03.338" v="491" actId="1076"/>
          <ac:spMkLst>
            <pc:docMk/>
            <pc:sldMk cId="2242174893" sldId="259"/>
            <ac:spMk id="16" creationId="{BD1170EF-8A3E-F54E-3C70-20CAEB4B0A4A}"/>
          </ac:spMkLst>
        </pc:spChg>
        <pc:spChg chg="add del mod">
          <ac:chgData name="Yasser El Ouafai Ouafa (2320925)" userId="9a63514f-5ace-4fbb-9a55-98d8e09cb13b" providerId="ADAL" clId="{AD28F653-F241-4E2C-A010-F921FC167BA0}" dt="2026-03-16T22:33:27.343" v="467" actId="478"/>
          <ac:spMkLst>
            <pc:docMk/>
            <pc:sldMk cId="2242174893" sldId="259"/>
            <ac:spMk id="19" creationId="{A1090C3B-79FE-AEBA-2C35-F5904D1D7AD3}"/>
          </ac:spMkLst>
        </pc:spChg>
        <pc:spChg chg="add del mod">
          <ac:chgData name="Yasser El Ouafai Ouafa (2320925)" userId="9a63514f-5ace-4fbb-9a55-98d8e09cb13b" providerId="ADAL" clId="{AD28F653-F241-4E2C-A010-F921FC167BA0}" dt="2026-03-16T23:04:30.686" v="495"/>
          <ac:spMkLst>
            <pc:docMk/>
            <pc:sldMk cId="2242174893" sldId="259"/>
            <ac:spMk id="20" creationId="{2D4990DC-B77C-84F5-62C2-7148DA4AB23B}"/>
          </ac:spMkLst>
        </pc:spChg>
        <pc:spChg chg="add del mod">
          <ac:chgData name="Yasser El Ouafai Ouafa (2320925)" userId="9a63514f-5ace-4fbb-9a55-98d8e09cb13b" providerId="ADAL" clId="{AD28F653-F241-4E2C-A010-F921FC167BA0}" dt="2026-03-16T23:10:09.200" v="504"/>
          <ac:spMkLst>
            <pc:docMk/>
            <pc:sldMk cId="2242174893" sldId="259"/>
            <ac:spMk id="21" creationId="{552AE9A8-C81E-4078-5944-3C20D5C8FC57}"/>
          </ac:spMkLst>
        </pc:spChg>
        <pc:picChg chg="del mod">
          <ac:chgData name="Yasser El Ouafai Ouafa (2320925)" userId="9a63514f-5ace-4fbb-9a55-98d8e09cb13b" providerId="ADAL" clId="{AD28F653-F241-4E2C-A010-F921FC167BA0}" dt="2026-03-16T19:13:03.577" v="381" actId="478"/>
          <ac:picMkLst>
            <pc:docMk/>
            <pc:sldMk cId="2242174893" sldId="259"/>
            <ac:picMk id="3" creationId="{EC0D40ED-D222-ECED-0DD6-A2F3BF5D7CFC}"/>
          </ac:picMkLst>
        </pc:picChg>
        <pc:picChg chg="del mod">
          <ac:chgData name="Yasser El Ouafai Ouafa (2320925)" userId="9a63514f-5ace-4fbb-9a55-98d8e09cb13b" providerId="ADAL" clId="{AD28F653-F241-4E2C-A010-F921FC167BA0}" dt="2026-03-16T19:08:34.462" v="367" actId="478"/>
          <ac:picMkLst>
            <pc:docMk/>
            <pc:sldMk cId="2242174893" sldId="259"/>
            <ac:picMk id="7" creationId="{B26A4B6F-A2F2-CAA5-D570-7B68CCB70739}"/>
          </ac:picMkLst>
        </pc:picChg>
        <pc:picChg chg="del">
          <ac:chgData name="Yasser El Ouafai Ouafa (2320925)" userId="9a63514f-5ace-4fbb-9a55-98d8e09cb13b" providerId="ADAL" clId="{AD28F653-F241-4E2C-A010-F921FC167BA0}" dt="2026-03-16T16:20:39.644" v="252" actId="478"/>
          <ac:picMkLst>
            <pc:docMk/>
            <pc:sldMk cId="2242174893" sldId="259"/>
            <ac:picMk id="8" creationId="{32BDCE34-30DF-7FA5-D7DA-506D804F1D63}"/>
          </ac:picMkLst>
        </pc:picChg>
        <pc:picChg chg="del">
          <ac:chgData name="Yasser El Ouafai Ouafa (2320925)" userId="9a63514f-5ace-4fbb-9a55-98d8e09cb13b" providerId="ADAL" clId="{AD28F653-F241-4E2C-A010-F921FC167BA0}" dt="2026-03-16T19:28:21.368" v="384" actId="478"/>
          <ac:picMkLst>
            <pc:docMk/>
            <pc:sldMk cId="2242174893" sldId="259"/>
            <ac:picMk id="10" creationId="{D8702DDF-0131-61D7-EA99-97054FCF4BD3}"/>
          </ac:picMkLst>
        </pc:picChg>
        <pc:picChg chg="add mod">
          <ac:chgData name="Yasser El Ouafai Ouafa (2320925)" userId="9a63514f-5ace-4fbb-9a55-98d8e09cb13b" providerId="ADAL" clId="{AD28F653-F241-4E2C-A010-F921FC167BA0}" dt="2026-03-16T23:11:00.397" v="512" actId="1076"/>
          <ac:picMkLst>
            <pc:docMk/>
            <pc:sldMk cId="2242174893" sldId="259"/>
            <ac:picMk id="12" creationId="{A064E112-50CB-318A-5F05-F63729B0E66F}"/>
          </ac:picMkLst>
        </pc:picChg>
        <pc:picChg chg="add mod">
          <ac:chgData name="Yasser El Ouafai Ouafa (2320925)" userId="9a63514f-5ace-4fbb-9a55-98d8e09cb13b" providerId="ADAL" clId="{AD28F653-F241-4E2C-A010-F921FC167BA0}" dt="2026-03-16T23:03:55.774" v="490" actId="1076"/>
          <ac:picMkLst>
            <pc:docMk/>
            <pc:sldMk cId="2242174893" sldId="259"/>
            <ac:picMk id="15" creationId="{1A918ABA-99CC-65CA-D359-CFCBC2414BEB}"/>
          </ac:picMkLst>
        </pc:picChg>
        <pc:picChg chg="add del mod">
          <ac:chgData name="Yasser El Ouafai Ouafa (2320925)" userId="9a63514f-5ace-4fbb-9a55-98d8e09cb13b" providerId="ADAL" clId="{AD28F653-F241-4E2C-A010-F921FC167BA0}" dt="2026-03-16T22:33:20.357" v="465" actId="478"/>
          <ac:picMkLst>
            <pc:docMk/>
            <pc:sldMk cId="2242174893" sldId="259"/>
            <ac:picMk id="18" creationId="{8B341FC9-EB94-988B-6E56-3B53A1956A90}"/>
          </ac:picMkLst>
        </pc:picChg>
      </pc:sldChg>
      <pc:sldChg chg="addSp modSp add del mod ord">
        <pc:chgData name="Yasser El Ouafai Ouafa (2320925)" userId="9a63514f-5ace-4fbb-9a55-98d8e09cb13b" providerId="ADAL" clId="{AD28F653-F241-4E2C-A010-F921FC167BA0}" dt="2026-03-17T00:49:26.855" v="681" actId="47"/>
        <pc:sldMkLst>
          <pc:docMk/>
          <pc:sldMk cId="730100007" sldId="267"/>
        </pc:sldMkLst>
        <pc:spChg chg="mod">
          <ac:chgData name="Yasser El Ouafai Ouafa (2320925)" userId="9a63514f-5ace-4fbb-9a55-98d8e09cb13b" providerId="ADAL" clId="{AD28F653-F241-4E2C-A010-F921FC167BA0}" dt="2026-03-17T00:46:39.704" v="662" actId="1076"/>
          <ac:spMkLst>
            <pc:docMk/>
            <pc:sldMk cId="730100007" sldId="267"/>
            <ac:spMk id="4" creationId="{EDF94CA3-D35F-780C-66BA-8C4EBF8FEE09}"/>
          </ac:spMkLst>
        </pc:spChg>
        <pc:picChg chg="mod">
          <ac:chgData name="Yasser El Ouafai Ouafa (2320925)" userId="9a63514f-5ace-4fbb-9a55-98d8e09cb13b" providerId="ADAL" clId="{AD28F653-F241-4E2C-A010-F921FC167BA0}" dt="2026-03-17T00:38:26.840" v="613" actId="14100"/>
          <ac:picMkLst>
            <pc:docMk/>
            <pc:sldMk cId="730100007" sldId="267"/>
            <ac:picMk id="3" creationId="{968DBE14-AB87-07A5-2402-64493B494A1C}"/>
          </ac:picMkLst>
        </pc:picChg>
      </pc:sldChg>
      <pc:sldChg chg="modSp add del mod ord">
        <pc:chgData name="Yasser El Ouafai Ouafa (2320925)" userId="9a63514f-5ace-4fbb-9a55-98d8e09cb13b" providerId="ADAL" clId="{AD28F653-F241-4E2C-A010-F921FC167BA0}" dt="2026-03-17T01:00:47.264" v="730"/>
        <pc:sldMkLst>
          <pc:docMk/>
          <pc:sldMk cId="2182129261" sldId="268"/>
        </pc:sldMkLst>
        <pc:spChg chg="mod">
          <ac:chgData name="Yasser El Ouafai Ouafa (2320925)" userId="9a63514f-5ace-4fbb-9a55-98d8e09cb13b" providerId="ADAL" clId="{AD28F653-F241-4E2C-A010-F921FC167BA0}" dt="2026-03-17T01:00:47.264" v="730"/>
          <ac:spMkLst>
            <pc:docMk/>
            <pc:sldMk cId="2182129261" sldId="268"/>
            <ac:spMk id="2" creationId="{1692F017-7209-8262-CB74-E20C88260069}"/>
          </ac:spMkLst>
        </pc:spChg>
      </pc:sldChg>
      <pc:sldChg chg="addSp delSp modSp del mod ord">
        <pc:chgData name="Yasser El Ouafai Ouafa (2320925)" userId="9a63514f-5ace-4fbb-9a55-98d8e09cb13b" providerId="ADAL" clId="{AD28F653-F241-4E2C-A010-F921FC167BA0}" dt="2026-03-16T23:38:37.356" v="554" actId="2696"/>
        <pc:sldMkLst>
          <pc:docMk/>
          <pc:sldMk cId="892028576" sldId="270"/>
        </pc:sldMkLst>
        <pc:spChg chg="mod">
          <ac:chgData name="Yasser El Ouafai Ouafa (2320925)" userId="9a63514f-5ace-4fbb-9a55-98d8e09cb13b" providerId="ADAL" clId="{AD28F653-F241-4E2C-A010-F921FC167BA0}" dt="2026-03-16T23:37:03.421" v="540" actId="1076"/>
          <ac:spMkLst>
            <pc:docMk/>
            <pc:sldMk cId="892028576" sldId="270"/>
            <ac:spMk id="2" creationId="{1105CAE4-9A2F-C32C-1512-F72DB2869951}"/>
          </ac:spMkLst>
        </pc:spChg>
        <pc:spChg chg="add del mod">
          <ac:chgData name="Yasser El Ouafai Ouafa (2320925)" userId="9a63514f-5ace-4fbb-9a55-98d8e09cb13b" providerId="ADAL" clId="{AD28F653-F241-4E2C-A010-F921FC167BA0}" dt="2026-03-16T19:37:03.504" v="456" actId="478"/>
          <ac:spMkLst>
            <pc:docMk/>
            <pc:sldMk cId="892028576" sldId="270"/>
            <ac:spMk id="3" creationId="{2314A3E9-22D3-5923-3B64-1D31325B82E0}"/>
          </ac:spMkLst>
        </pc:spChg>
        <pc:spChg chg="del mod">
          <ac:chgData name="Yasser El Ouafai Ouafa (2320925)" userId="9a63514f-5ace-4fbb-9a55-98d8e09cb13b" providerId="ADAL" clId="{AD28F653-F241-4E2C-A010-F921FC167BA0}" dt="2026-03-16T19:37:15.646" v="462"/>
          <ac:spMkLst>
            <pc:docMk/>
            <pc:sldMk cId="892028576" sldId="270"/>
            <ac:spMk id="6" creationId="{25A14903-E1F5-4DCD-59A9-94DD613CF8BD}"/>
          </ac:spMkLst>
        </pc:spChg>
        <pc:spChg chg="add del mod">
          <ac:chgData name="Yasser El Ouafai Ouafa (2320925)" userId="9a63514f-5ace-4fbb-9a55-98d8e09cb13b" providerId="ADAL" clId="{AD28F653-F241-4E2C-A010-F921FC167BA0}" dt="2026-03-16T23:34:30.018" v="517"/>
          <ac:spMkLst>
            <pc:docMk/>
            <pc:sldMk cId="892028576" sldId="270"/>
            <ac:spMk id="7" creationId="{F9F84529-AFA3-FFE2-57CF-CFC7B71BB98A}"/>
          </ac:spMkLst>
        </pc:spChg>
        <pc:spChg chg="del mod">
          <ac:chgData name="Yasser El Ouafai Ouafa (2320925)" userId="9a63514f-5ace-4fbb-9a55-98d8e09cb13b" providerId="ADAL" clId="{AD28F653-F241-4E2C-A010-F921FC167BA0}" dt="2026-03-16T23:34:30.034" v="519"/>
          <ac:spMkLst>
            <pc:docMk/>
            <pc:sldMk cId="892028576" sldId="270"/>
            <ac:spMk id="9" creationId="{440440D3-0C37-2E6E-B0E0-FEC438DB9BA9}"/>
          </ac:spMkLst>
        </pc:spChg>
        <pc:picChg chg="del">
          <ac:chgData name="Yasser El Ouafai Ouafa (2320925)" userId="9a63514f-5ace-4fbb-9a55-98d8e09cb13b" providerId="ADAL" clId="{AD28F653-F241-4E2C-A010-F921FC167BA0}" dt="2026-03-16T19:37:15.646" v="460" actId="478"/>
          <ac:picMkLst>
            <pc:docMk/>
            <pc:sldMk cId="892028576" sldId="270"/>
            <ac:picMk id="4" creationId="{BD654F7E-24F3-F6FC-A964-734C08DFC151}"/>
          </ac:picMkLst>
        </pc:picChg>
        <pc:picChg chg="del">
          <ac:chgData name="Yasser El Ouafai Ouafa (2320925)" userId="9a63514f-5ace-4fbb-9a55-98d8e09cb13b" providerId="ADAL" clId="{AD28F653-F241-4E2C-A010-F921FC167BA0}" dt="2026-03-16T23:34:20.300" v="513" actId="478"/>
          <ac:picMkLst>
            <pc:docMk/>
            <pc:sldMk cId="892028576" sldId="270"/>
            <ac:picMk id="8" creationId="{A0A07FAF-0618-F15C-C5AD-66BCFC2741B6}"/>
          </ac:picMkLst>
        </pc:picChg>
      </pc:sldChg>
      <pc:sldChg chg="addSp delSp modSp add del mod ord">
        <pc:chgData name="Yasser El Ouafai Ouafa (2320925)" userId="9a63514f-5ace-4fbb-9a55-98d8e09cb13b" providerId="ADAL" clId="{AD28F653-F241-4E2C-A010-F921FC167BA0}" dt="2026-03-17T00:59:48.129" v="716"/>
        <pc:sldMkLst>
          <pc:docMk/>
          <pc:sldMk cId="887764731" sldId="271"/>
        </pc:sldMkLst>
        <pc:spChg chg="mod">
          <ac:chgData name="Yasser El Ouafai Ouafa (2320925)" userId="9a63514f-5ace-4fbb-9a55-98d8e09cb13b" providerId="ADAL" clId="{AD28F653-F241-4E2C-A010-F921FC167BA0}" dt="2026-03-17T00:56:22.474" v="685" actId="27636"/>
          <ac:spMkLst>
            <pc:docMk/>
            <pc:sldMk cId="887764731" sldId="271"/>
            <ac:spMk id="2" creationId="{9CC3B187-7237-D67F-26FF-58893F3A5331}"/>
          </ac:spMkLst>
        </pc:spChg>
        <pc:spChg chg="mod">
          <ac:chgData name="Yasser El Ouafai Ouafa (2320925)" userId="9a63514f-5ace-4fbb-9a55-98d8e09cb13b" providerId="ADAL" clId="{AD28F653-F241-4E2C-A010-F921FC167BA0}" dt="2026-03-17T00:57:10.887" v="696" actId="2711"/>
          <ac:spMkLst>
            <pc:docMk/>
            <pc:sldMk cId="887764731" sldId="271"/>
            <ac:spMk id="3" creationId="{2FA981F4-9ED7-A109-72CD-4A1F47AAD630}"/>
          </ac:spMkLst>
        </pc:spChg>
        <pc:spChg chg="add mod">
          <ac:chgData name="Yasser El Ouafai Ouafa (2320925)" userId="9a63514f-5ace-4fbb-9a55-98d8e09cb13b" providerId="ADAL" clId="{AD28F653-F241-4E2C-A010-F921FC167BA0}" dt="2026-03-17T00:59:44.139" v="714" actId="14100"/>
          <ac:spMkLst>
            <pc:docMk/>
            <pc:sldMk cId="887764731" sldId="271"/>
            <ac:spMk id="4" creationId="{A732A10B-3187-AEB5-D53B-5D3DF62B8D3C}"/>
          </ac:spMkLst>
        </pc:spChg>
        <pc:spChg chg="add del mod">
          <ac:chgData name="Yasser El Ouafai Ouafa (2320925)" userId="9a63514f-5ace-4fbb-9a55-98d8e09cb13b" providerId="ADAL" clId="{AD28F653-F241-4E2C-A010-F921FC167BA0}" dt="2026-03-17T00:57:22.386" v="700" actId="478"/>
          <ac:spMkLst>
            <pc:docMk/>
            <pc:sldMk cId="887764731" sldId="271"/>
            <ac:spMk id="6" creationId="{E36FCC2D-18C1-44C5-AA59-38DDD91031E9}"/>
          </ac:spMkLst>
        </pc:spChg>
        <pc:picChg chg="mod">
          <ac:chgData name="Yasser El Ouafai Ouafa (2320925)" userId="9a63514f-5ace-4fbb-9a55-98d8e09cb13b" providerId="ADAL" clId="{AD28F653-F241-4E2C-A010-F921FC167BA0}" dt="2026-03-17T00:58:04.795" v="710" actId="14100"/>
          <ac:picMkLst>
            <pc:docMk/>
            <pc:sldMk cId="887764731" sldId="271"/>
            <ac:picMk id="5" creationId="{6B00ECB6-140B-5D9E-BF68-12C0800839BF}"/>
          </ac:picMkLst>
        </pc:picChg>
        <pc:picChg chg="del mod">
          <ac:chgData name="Yasser El Ouafai Ouafa (2320925)" userId="9a63514f-5ace-4fbb-9a55-98d8e09cb13b" providerId="ADAL" clId="{AD28F653-F241-4E2C-A010-F921FC167BA0}" dt="2026-03-17T00:57:16.926" v="698" actId="478"/>
          <ac:picMkLst>
            <pc:docMk/>
            <pc:sldMk cId="887764731" sldId="271"/>
            <ac:picMk id="7" creationId="{3DB14E1A-8C0C-C1FD-1EE1-4CA4CF097921}"/>
          </ac:picMkLst>
        </pc:picChg>
        <pc:picChg chg="add mod">
          <ac:chgData name="Yasser El Ouafai Ouafa (2320925)" userId="9a63514f-5ace-4fbb-9a55-98d8e09cb13b" providerId="ADAL" clId="{AD28F653-F241-4E2C-A010-F921FC167BA0}" dt="2026-03-17T00:58:09.569" v="712" actId="1076"/>
          <ac:picMkLst>
            <pc:docMk/>
            <pc:sldMk cId="887764731" sldId="271"/>
            <ac:picMk id="9" creationId="{D843C9CC-11FE-9CC8-CDFF-9F25FE5AF9CD}"/>
          </ac:picMkLst>
        </pc:picChg>
      </pc:sldChg>
      <pc:sldChg chg="addSp delSp modSp add del mod">
        <pc:chgData name="Yasser El Ouafai Ouafa (2320925)" userId="9a63514f-5ace-4fbb-9a55-98d8e09cb13b" providerId="ADAL" clId="{AD28F653-F241-4E2C-A010-F921FC167BA0}" dt="2026-03-16T18:08:19.578" v="349" actId="47"/>
        <pc:sldMkLst>
          <pc:docMk/>
          <pc:sldMk cId="574496955" sldId="272"/>
        </pc:sldMkLst>
        <pc:spChg chg="mod">
          <ac:chgData name="Yasser El Ouafai Ouafa (2320925)" userId="9a63514f-5ace-4fbb-9a55-98d8e09cb13b" providerId="ADAL" clId="{AD28F653-F241-4E2C-A010-F921FC167BA0}" dt="2026-03-16T17:38:52.155" v="348" actId="2711"/>
          <ac:spMkLst>
            <pc:docMk/>
            <pc:sldMk cId="574496955" sldId="272"/>
            <ac:spMk id="5" creationId="{B76FBBB6-0832-2093-507E-DB918CCAB514}"/>
          </ac:spMkLst>
        </pc:spChg>
        <pc:spChg chg="mod">
          <ac:chgData name="Yasser El Ouafai Ouafa (2320925)" userId="9a63514f-5ace-4fbb-9a55-98d8e09cb13b" providerId="ADAL" clId="{AD28F653-F241-4E2C-A010-F921FC167BA0}" dt="2026-03-16T17:09:32.841" v="336" actId="14100"/>
          <ac:spMkLst>
            <pc:docMk/>
            <pc:sldMk cId="574496955" sldId="272"/>
            <ac:spMk id="6" creationId="{BCF8E906-D998-8363-50D9-2365DDC5241E}"/>
          </ac:spMkLst>
        </pc:spChg>
        <pc:picChg chg="add del mod">
          <ac:chgData name="Yasser El Ouafai Ouafa (2320925)" userId="9a63514f-5ace-4fbb-9a55-98d8e09cb13b" providerId="ADAL" clId="{AD28F653-F241-4E2C-A010-F921FC167BA0}" dt="2026-03-16T17:31:04.449" v="347" actId="478"/>
          <ac:picMkLst>
            <pc:docMk/>
            <pc:sldMk cId="574496955" sldId="272"/>
            <ac:picMk id="3" creationId="{ACC0C75B-E468-49DA-547C-8CE794E23F41}"/>
          </ac:picMkLst>
        </pc:picChg>
        <pc:picChg chg="del">
          <ac:chgData name="Yasser El Ouafai Ouafa (2320925)" userId="9a63514f-5ace-4fbb-9a55-98d8e09cb13b" providerId="ADAL" clId="{AD28F653-F241-4E2C-A010-F921FC167BA0}" dt="2026-03-16T16:20:28.270" v="251" actId="478"/>
          <ac:picMkLst>
            <pc:docMk/>
            <pc:sldMk cId="574496955" sldId="272"/>
            <ac:picMk id="8" creationId="{885D5F7B-26AB-4028-5896-CD4A7C2B9D02}"/>
          </ac:picMkLst>
        </pc:picChg>
      </pc:sldChg>
      <pc:sldChg chg="new del">
        <pc:chgData name="Yasser El Ouafai Ouafa (2320925)" userId="9a63514f-5ace-4fbb-9a55-98d8e09cb13b" providerId="ADAL" clId="{AD28F653-F241-4E2C-A010-F921FC167BA0}" dt="2026-03-16T10:44:03.842" v="198" actId="47"/>
        <pc:sldMkLst>
          <pc:docMk/>
          <pc:sldMk cId="3384019781" sldId="272"/>
        </pc:sldMkLst>
      </pc:sldChg>
      <pc:sldChg chg="addSp delSp modSp add mod">
        <pc:chgData name="Yasser El Ouafai Ouafa (2320925)" userId="9a63514f-5ace-4fbb-9a55-98d8e09cb13b" providerId="ADAL" clId="{AD28F653-F241-4E2C-A010-F921FC167BA0}" dt="2026-03-16T17:00:37.128" v="331" actId="1076"/>
        <pc:sldMkLst>
          <pc:docMk/>
          <pc:sldMk cId="967719741" sldId="273"/>
        </pc:sldMkLst>
        <pc:spChg chg="mod">
          <ac:chgData name="Yasser El Ouafai Ouafa (2320925)" userId="9a63514f-5ace-4fbb-9a55-98d8e09cb13b" providerId="ADAL" clId="{AD28F653-F241-4E2C-A010-F921FC167BA0}" dt="2026-03-16T11:43:44.846" v="220" actId="2711"/>
          <ac:spMkLst>
            <pc:docMk/>
            <pc:sldMk cId="967719741" sldId="273"/>
            <ac:spMk id="5" creationId="{89950D0F-E7FD-CCFF-7942-B4E6ACD19047}"/>
          </ac:spMkLst>
        </pc:spChg>
        <pc:spChg chg="mod">
          <ac:chgData name="Yasser El Ouafai Ouafa (2320925)" userId="9a63514f-5ace-4fbb-9a55-98d8e09cb13b" providerId="ADAL" clId="{AD28F653-F241-4E2C-A010-F921FC167BA0}" dt="2026-03-16T16:59:53.859" v="326" actId="120"/>
          <ac:spMkLst>
            <pc:docMk/>
            <pc:sldMk cId="967719741" sldId="273"/>
            <ac:spMk id="6" creationId="{CD309072-CAEB-429D-53C4-4F38C98ADD9D}"/>
          </ac:spMkLst>
        </pc:spChg>
        <pc:picChg chg="add mod">
          <ac:chgData name="Yasser El Ouafai Ouafa (2320925)" userId="9a63514f-5ace-4fbb-9a55-98d8e09cb13b" providerId="ADAL" clId="{AD28F653-F241-4E2C-A010-F921FC167BA0}" dt="2026-03-16T17:00:00.982" v="327" actId="14100"/>
          <ac:picMkLst>
            <pc:docMk/>
            <pc:sldMk cId="967719741" sldId="273"/>
            <ac:picMk id="3" creationId="{C3E5FB59-B37B-39D3-5501-546AFC4E717E}"/>
          </ac:picMkLst>
        </pc:picChg>
        <pc:picChg chg="add mod">
          <ac:chgData name="Yasser El Ouafai Ouafa (2320925)" userId="9a63514f-5ace-4fbb-9a55-98d8e09cb13b" providerId="ADAL" clId="{AD28F653-F241-4E2C-A010-F921FC167BA0}" dt="2026-03-16T16:41:05.649" v="303" actId="1076"/>
          <ac:picMkLst>
            <pc:docMk/>
            <pc:sldMk cId="967719741" sldId="273"/>
            <ac:picMk id="7" creationId="{2E0AA24A-C145-E354-061B-8A6CAE97B8A2}"/>
          </ac:picMkLst>
        </pc:picChg>
        <pc:picChg chg="del">
          <ac:chgData name="Yasser El Ouafai Ouafa (2320925)" userId="9a63514f-5ace-4fbb-9a55-98d8e09cb13b" providerId="ADAL" clId="{AD28F653-F241-4E2C-A010-F921FC167BA0}" dt="2026-03-16T16:20:23.599" v="250" actId="478"/>
          <ac:picMkLst>
            <pc:docMk/>
            <pc:sldMk cId="967719741" sldId="273"/>
            <ac:picMk id="8" creationId="{4488F87F-7BA7-C171-2ABF-514C3183E14B}"/>
          </ac:picMkLst>
        </pc:picChg>
        <pc:picChg chg="add del mod">
          <ac:chgData name="Yasser El Ouafai Ouafa (2320925)" userId="9a63514f-5ace-4fbb-9a55-98d8e09cb13b" providerId="ADAL" clId="{AD28F653-F241-4E2C-A010-F921FC167BA0}" dt="2026-03-16T16:41:46.474" v="308" actId="478"/>
          <ac:picMkLst>
            <pc:docMk/>
            <pc:sldMk cId="967719741" sldId="273"/>
            <ac:picMk id="10" creationId="{09C2517F-322B-1F85-8B5C-AD92954B780F}"/>
          </ac:picMkLst>
        </pc:picChg>
        <pc:picChg chg="add del mod">
          <ac:chgData name="Yasser El Ouafai Ouafa (2320925)" userId="9a63514f-5ace-4fbb-9a55-98d8e09cb13b" providerId="ADAL" clId="{AD28F653-F241-4E2C-A010-F921FC167BA0}" dt="2026-03-16T16:56:49.382" v="310" actId="478"/>
          <ac:picMkLst>
            <pc:docMk/>
            <pc:sldMk cId="967719741" sldId="273"/>
            <ac:picMk id="12" creationId="{7E4CDF23-DA1C-0586-C7C4-D2BCF997C16E}"/>
          </ac:picMkLst>
        </pc:picChg>
        <pc:picChg chg="add mod">
          <ac:chgData name="Yasser El Ouafai Ouafa (2320925)" userId="9a63514f-5ace-4fbb-9a55-98d8e09cb13b" providerId="ADAL" clId="{AD28F653-F241-4E2C-A010-F921FC167BA0}" dt="2026-03-16T17:00:37.128" v="331" actId="1076"/>
          <ac:picMkLst>
            <pc:docMk/>
            <pc:sldMk cId="967719741" sldId="273"/>
            <ac:picMk id="14" creationId="{FB3821D2-3EFD-CCF3-85DA-3BAA545C05DE}"/>
          </ac:picMkLst>
        </pc:picChg>
      </pc:sldChg>
      <pc:sldChg chg="new add del">
        <pc:chgData name="Yasser El Ouafai Ouafa (2320925)" userId="9a63514f-5ace-4fbb-9a55-98d8e09cb13b" providerId="ADAL" clId="{AD28F653-F241-4E2C-A010-F921FC167BA0}" dt="2026-03-16T10:44:04.540" v="199" actId="47"/>
        <pc:sldMkLst>
          <pc:docMk/>
          <pc:sldMk cId="1117385166" sldId="273"/>
        </pc:sldMkLst>
      </pc:sldChg>
      <pc:sldChg chg="new add del">
        <pc:chgData name="Yasser El Ouafai Ouafa (2320925)" userId="9a63514f-5ace-4fbb-9a55-98d8e09cb13b" providerId="ADAL" clId="{AD28F653-F241-4E2C-A010-F921FC167BA0}" dt="2026-03-16T10:44:40.564" v="212" actId="47"/>
        <pc:sldMkLst>
          <pc:docMk/>
          <pc:sldMk cId="2348338848" sldId="274"/>
        </pc:sldMkLst>
      </pc:sldChg>
      <pc:sldChg chg="addSp delSp modSp add mod">
        <pc:chgData name="Yasser El Ouafai Ouafa (2320925)" userId="9a63514f-5ace-4fbb-9a55-98d8e09cb13b" providerId="ADAL" clId="{AD28F653-F241-4E2C-A010-F921FC167BA0}" dt="2026-03-16T16:39:18.865" v="287" actId="14100"/>
        <pc:sldMkLst>
          <pc:docMk/>
          <pc:sldMk cId="4180021985" sldId="274"/>
        </pc:sldMkLst>
        <pc:spChg chg="mod">
          <ac:chgData name="Yasser El Ouafai Ouafa (2320925)" userId="9a63514f-5ace-4fbb-9a55-98d8e09cb13b" providerId="ADAL" clId="{AD28F653-F241-4E2C-A010-F921FC167BA0}" dt="2026-03-16T16:23:14.982" v="266" actId="2711"/>
          <ac:spMkLst>
            <pc:docMk/>
            <pc:sldMk cId="4180021985" sldId="274"/>
            <ac:spMk id="5" creationId="{1145B456-D9F5-579E-9167-E739BD6B07E3}"/>
          </ac:spMkLst>
        </pc:spChg>
        <pc:spChg chg="mod">
          <ac:chgData name="Yasser El Ouafai Ouafa (2320925)" userId="9a63514f-5ace-4fbb-9a55-98d8e09cb13b" providerId="ADAL" clId="{AD28F653-F241-4E2C-A010-F921FC167BA0}" dt="2026-03-16T16:39:18.865" v="287" actId="14100"/>
          <ac:spMkLst>
            <pc:docMk/>
            <pc:sldMk cId="4180021985" sldId="274"/>
            <ac:spMk id="6" creationId="{83A48E2E-40E1-6280-D55A-9D65D8491949}"/>
          </ac:spMkLst>
        </pc:spChg>
        <pc:picChg chg="add mod">
          <ac:chgData name="Yasser El Ouafai Ouafa (2320925)" userId="9a63514f-5ace-4fbb-9a55-98d8e09cb13b" providerId="ADAL" clId="{AD28F653-F241-4E2C-A010-F921FC167BA0}" dt="2026-03-16T16:25:32.961" v="273" actId="1076"/>
          <ac:picMkLst>
            <pc:docMk/>
            <pc:sldMk cId="4180021985" sldId="274"/>
            <ac:picMk id="3" creationId="{E0CE0DF1-0AB4-EB47-88F7-D658B179A806}"/>
          </ac:picMkLst>
        </pc:picChg>
        <pc:picChg chg="add mod">
          <ac:chgData name="Yasser El Ouafai Ouafa (2320925)" userId="9a63514f-5ace-4fbb-9a55-98d8e09cb13b" providerId="ADAL" clId="{AD28F653-F241-4E2C-A010-F921FC167BA0}" dt="2026-03-16T16:25:18.597" v="272" actId="1076"/>
          <ac:picMkLst>
            <pc:docMk/>
            <pc:sldMk cId="4180021985" sldId="274"/>
            <ac:picMk id="7" creationId="{E308B62A-61E2-B79D-2264-6513B05A23A7}"/>
          </ac:picMkLst>
        </pc:picChg>
        <pc:picChg chg="del">
          <ac:chgData name="Yasser El Ouafai Ouafa (2320925)" userId="9a63514f-5ace-4fbb-9a55-98d8e09cb13b" providerId="ADAL" clId="{AD28F653-F241-4E2C-A010-F921FC167BA0}" dt="2026-03-16T16:20:19.372" v="249" actId="478"/>
          <ac:picMkLst>
            <pc:docMk/>
            <pc:sldMk cId="4180021985" sldId="274"/>
            <ac:picMk id="8" creationId="{5D37B003-059F-1A87-B2F8-BFBAAB88D5AF}"/>
          </ac:picMkLst>
        </pc:picChg>
        <pc:picChg chg="add mod">
          <ac:chgData name="Yasser El Ouafai Ouafa (2320925)" userId="9a63514f-5ace-4fbb-9a55-98d8e09cb13b" providerId="ADAL" clId="{AD28F653-F241-4E2C-A010-F921FC167BA0}" dt="2026-03-16T16:26:02.968" v="276" actId="1076"/>
          <ac:picMkLst>
            <pc:docMk/>
            <pc:sldMk cId="4180021985" sldId="274"/>
            <ac:picMk id="10" creationId="{3192F13D-CB40-7746-6377-BFC2A041D8F3}"/>
          </ac:picMkLst>
        </pc:picChg>
      </pc:sldChg>
      <pc:sldChg chg="new add del">
        <pc:chgData name="Yasser El Ouafai Ouafa (2320925)" userId="9a63514f-5ace-4fbb-9a55-98d8e09cb13b" providerId="ADAL" clId="{AD28F653-F241-4E2C-A010-F921FC167BA0}" dt="2026-03-16T10:44:21.380" v="205" actId="47"/>
        <pc:sldMkLst>
          <pc:docMk/>
          <pc:sldMk cId="426713477" sldId="275"/>
        </pc:sldMkLst>
      </pc:sldChg>
      <pc:sldChg chg="addSp delSp modSp add mod ord">
        <pc:chgData name="Yasser El Ouafai Ouafa (2320925)" userId="9a63514f-5ace-4fbb-9a55-98d8e09cb13b" providerId="ADAL" clId="{AD28F653-F241-4E2C-A010-F921FC167BA0}" dt="2026-03-17T11:11:18.468" v="779" actId="1076"/>
        <pc:sldMkLst>
          <pc:docMk/>
          <pc:sldMk cId="839953492" sldId="275"/>
        </pc:sldMkLst>
        <pc:spChg chg="add del mod">
          <ac:chgData name="Yasser El Ouafai Ouafa (2320925)" userId="9a63514f-5ace-4fbb-9a55-98d8e09cb13b" providerId="ADAL" clId="{AD28F653-F241-4E2C-A010-F921FC167BA0}" dt="2026-03-16T23:37:00.110" v="539"/>
          <ac:spMkLst>
            <pc:docMk/>
            <pc:sldMk cId="839953492" sldId="275"/>
            <ac:spMk id="2" creationId="{1DA515A3-AAF8-79E2-1391-4441FC840339}"/>
          </ac:spMkLst>
        </pc:spChg>
        <pc:spChg chg="add mod">
          <ac:chgData name="Yasser El Ouafai Ouafa (2320925)" userId="9a63514f-5ace-4fbb-9a55-98d8e09cb13b" providerId="ADAL" clId="{AD28F653-F241-4E2C-A010-F921FC167BA0}" dt="2026-03-16T23:37:36.921" v="546" actId="20577"/>
          <ac:spMkLst>
            <pc:docMk/>
            <pc:sldMk cId="839953492" sldId="275"/>
            <ac:spMk id="3" creationId="{77E1389F-AAFB-0781-7CC2-1A63A72CF256}"/>
          </ac:spMkLst>
        </pc:spChg>
        <pc:spChg chg="mod">
          <ac:chgData name="Yasser El Ouafai Ouafa (2320925)" userId="9a63514f-5ace-4fbb-9a55-98d8e09cb13b" providerId="ADAL" clId="{AD28F653-F241-4E2C-A010-F921FC167BA0}" dt="2026-03-16T23:36:38.984" v="536"/>
          <ac:spMkLst>
            <pc:docMk/>
            <pc:sldMk cId="839953492" sldId="275"/>
            <ac:spMk id="5" creationId="{CE2EF9E4-F836-C7C3-F5F0-BFB8F1AD94C8}"/>
          </ac:spMkLst>
        </pc:spChg>
        <pc:spChg chg="mod">
          <ac:chgData name="Yasser El Ouafai Ouafa (2320925)" userId="9a63514f-5ace-4fbb-9a55-98d8e09cb13b" providerId="ADAL" clId="{AD28F653-F241-4E2C-A010-F921FC167BA0}" dt="2026-03-16T23:37:18.696" v="541" actId="14100"/>
          <ac:spMkLst>
            <pc:docMk/>
            <pc:sldMk cId="839953492" sldId="275"/>
            <ac:spMk id="6" creationId="{C6A28DE7-8D9C-1D9F-C036-35B57C551EE0}"/>
          </ac:spMkLst>
        </pc:spChg>
        <pc:spChg chg="add mod">
          <ac:chgData name="Yasser El Ouafai Ouafa (2320925)" userId="9a63514f-5ace-4fbb-9a55-98d8e09cb13b" providerId="ADAL" clId="{AD28F653-F241-4E2C-A010-F921FC167BA0}" dt="2026-03-16T23:40:57.582" v="565" actId="2711"/>
          <ac:spMkLst>
            <pc:docMk/>
            <pc:sldMk cId="839953492" sldId="275"/>
            <ac:spMk id="10" creationId="{AD651AA2-1C6F-D356-3B8F-2E9816549F46}"/>
          </ac:spMkLst>
        </pc:spChg>
        <pc:spChg chg="add mod">
          <ac:chgData name="Yasser El Ouafai Ouafa (2320925)" userId="9a63514f-5ace-4fbb-9a55-98d8e09cb13b" providerId="ADAL" clId="{AD28F653-F241-4E2C-A010-F921FC167BA0}" dt="2026-03-16T23:43:59.205" v="569" actId="2711"/>
          <ac:spMkLst>
            <pc:docMk/>
            <pc:sldMk cId="839953492" sldId="275"/>
            <ac:spMk id="11" creationId="{C5B8C2E1-F97C-F3E7-63AA-AEF14DFFA5A3}"/>
          </ac:spMkLst>
        </pc:spChg>
        <pc:picChg chg="add mod">
          <ac:chgData name="Yasser El Ouafai Ouafa (2320925)" userId="9a63514f-5ace-4fbb-9a55-98d8e09cb13b" providerId="ADAL" clId="{AD28F653-F241-4E2C-A010-F921FC167BA0}" dt="2026-03-17T11:11:18.468" v="779" actId="1076"/>
          <ac:picMkLst>
            <pc:docMk/>
            <pc:sldMk cId="839953492" sldId="275"/>
            <ac:picMk id="7" creationId="{D4E10508-54B7-859B-3DBD-B97764183826}"/>
          </ac:picMkLst>
        </pc:picChg>
        <pc:picChg chg="add mod">
          <ac:chgData name="Yasser El Ouafai Ouafa (2320925)" userId="9a63514f-5ace-4fbb-9a55-98d8e09cb13b" providerId="ADAL" clId="{AD28F653-F241-4E2C-A010-F921FC167BA0}" dt="2026-03-16T23:39:14.873" v="560" actId="1076"/>
          <ac:picMkLst>
            <pc:docMk/>
            <pc:sldMk cId="839953492" sldId="275"/>
            <ac:picMk id="9" creationId="{F39807DE-C7DC-ED30-6225-758C0414C3E3}"/>
          </ac:picMkLst>
        </pc:picChg>
      </pc:sldChg>
      <pc:sldChg chg="addSp modSp add mod">
        <pc:chgData name="Yasser El Ouafai Ouafa (2320925)" userId="9a63514f-5ace-4fbb-9a55-98d8e09cb13b" providerId="ADAL" clId="{AD28F653-F241-4E2C-A010-F921FC167BA0}" dt="2026-03-17T11:40:10.401" v="787" actId="2711"/>
        <pc:sldMkLst>
          <pc:docMk/>
          <pc:sldMk cId="128643905" sldId="276"/>
        </pc:sldMkLst>
        <pc:spChg chg="add mod">
          <ac:chgData name="Yasser El Ouafai Ouafa (2320925)" userId="9a63514f-5ace-4fbb-9a55-98d8e09cb13b" providerId="ADAL" clId="{AD28F653-F241-4E2C-A010-F921FC167BA0}" dt="2026-03-17T11:36:46.825" v="784" actId="2711"/>
          <ac:spMkLst>
            <pc:docMk/>
            <pc:sldMk cId="128643905" sldId="276"/>
            <ac:spMk id="2" creationId="{EFCEBDC5-89A5-C531-29C6-8343B3366DDC}"/>
          </ac:spMkLst>
        </pc:spChg>
        <pc:spChg chg="add mod">
          <ac:chgData name="Yasser El Ouafai Ouafa (2320925)" userId="9a63514f-5ace-4fbb-9a55-98d8e09cb13b" providerId="ADAL" clId="{AD28F653-F241-4E2C-A010-F921FC167BA0}" dt="2026-03-17T11:40:10.401" v="787" actId="2711"/>
          <ac:spMkLst>
            <pc:docMk/>
            <pc:sldMk cId="128643905" sldId="276"/>
            <ac:spMk id="4" creationId="{30612353-14B2-DB23-3E2F-9FFFE9019E0D}"/>
          </ac:spMkLst>
        </pc:spChg>
        <pc:spChg chg="mod">
          <ac:chgData name="Yasser El Ouafai Ouafa (2320925)" userId="9a63514f-5ace-4fbb-9a55-98d8e09cb13b" providerId="ADAL" clId="{AD28F653-F241-4E2C-A010-F921FC167BA0}" dt="2026-03-16T23:45:36.232" v="575" actId="14100"/>
          <ac:spMkLst>
            <pc:docMk/>
            <pc:sldMk cId="128643905" sldId="276"/>
            <ac:spMk id="5" creationId="{DAA3FF89-CA77-4A03-E62C-B961186EE300}"/>
          </ac:spMkLst>
        </pc:spChg>
        <pc:spChg chg="mod">
          <ac:chgData name="Yasser El Ouafai Ouafa (2320925)" userId="9a63514f-5ace-4fbb-9a55-98d8e09cb13b" providerId="ADAL" clId="{AD28F653-F241-4E2C-A010-F921FC167BA0}" dt="2026-03-17T11:05:15.158" v="777" actId="20577"/>
          <ac:spMkLst>
            <pc:docMk/>
            <pc:sldMk cId="128643905" sldId="276"/>
            <ac:spMk id="6" creationId="{274A2E3C-403B-72C8-BAC7-A7BDC5BF14FE}"/>
          </ac:spMkLst>
        </pc:spChg>
        <pc:spChg chg="add mod">
          <ac:chgData name="Yasser El Ouafai Ouafa (2320925)" userId="9a63514f-5ace-4fbb-9a55-98d8e09cb13b" providerId="ADAL" clId="{AD28F653-F241-4E2C-A010-F921FC167BA0}" dt="2026-03-17T00:14:15.935" v="595" actId="1076"/>
          <ac:spMkLst>
            <pc:docMk/>
            <pc:sldMk cId="128643905" sldId="276"/>
            <ac:spMk id="8" creationId="{2DCEF3F0-B1C2-DFE2-6CF8-F121487D66C3}"/>
          </ac:spMkLst>
        </pc:spChg>
        <pc:picChg chg="add mod">
          <ac:chgData name="Yasser El Ouafai Ouafa (2320925)" userId="9a63514f-5ace-4fbb-9a55-98d8e09cb13b" providerId="ADAL" clId="{AD28F653-F241-4E2C-A010-F921FC167BA0}" dt="2026-03-17T00:12:16.569" v="584" actId="14100"/>
          <ac:picMkLst>
            <pc:docMk/>
            <pc:sldMk cId="128643905" sldId="276"/>
            <ac:picMk id="3" creationId="{FC1D9C2D-9D02-F532-9E0D-C6A48B55BB82}"/>
          </ac:picMkLst>
        </pc:picChg>
        <pc:picChg chg="add mod">
          <ac:chgData name="Yasser El Ouafai Ouafa (2320925)" userId="9a63514f-5ace-4fbb-9a55-98d8e09cb13b" providerId="ADAL" clId="{AD28F653-F241-4E2C-A010-F921FC167BA0}" dt="2026-03-17T00:13:25.805" v="590" actId="1076"/>
          <ac:picMkLst>
            <pc:docMk/>
            <pc:sldMk cId="128643905" sldId="276"/>
            <ac:picMk id="7" creationId="{D5152169-0EC0-A02D-E96A-37EACC149953}"/>
          </ac:picMkLst>
        </pc:picChg>
      </pc:sldChg>
      <pc:sldChg chg="new add del">
        <pc:chgData name="Yasser El Ouafai Ouafa (2320925)" userId="9a63514f-5ace-4fbb-9a55-98d8e09cb13b" providerId="ADAL" clId="{AD28F653-F241-4E2C-A010-F921FC167BA0}" dt="2026-03-16T10:44:18.370" v="203" actId="47"/>
        <pc:sldMkLst>
          <pc:docMk/>
          <pc:sldMk cId="1450027017" sldId="276"/>
        </pc:sldMkLst>
      </pc:sldChg>
      <pc:sldChg chg="addSp delSp modSp add mod ord">
        <pc:chgData name="Yasser El Ouafai Ouafa (2320925)" userId="9a63514f-5ace-4fbb-9a55-98d8e09cb13b" providerId="ADAL" clId="{AD28F653-F241-4E2C-A010-F921FC167BA0}" dt="2026-03-17T00:49:18.535" v="680" actId="2711"/>
        <pc:sldMkLst>
          <pc:docMk/>
          <pc:sldMk cId="777654516" sldId="277"/>
        </pc:sldMkLst>
        <pc:spChg chg="mod">
          <ac:chgData name="Yasser El Ouafai Ouafa (2320925)" userId="9a63514f-5ace-4fbb-9a55-98d8e09cb13b" providerId="ADAL" clId="{AD28F653-F241-4E2C-A010-F921FC167BA0}" dt="2026-03-17T00:47:20.849" v="669" actId="1076"/>
          <ac:spMkLst>
            <pc:docMk/>
            <pc:sldMk cId="777654516" sldId="277"/>
            <ac:spMk id="5" creationId="{5CCC2D20-5400-00C9-0AA1-1F36E618DD1E}"/>
          </ac:spMkLst>
        </pc:spChg>
        <pc:spChg chg="mod">
          <ac:chgData name="Yasser El Ouafai Ouafa (2320925)" userId="9a63514f-5ace-4fbb-9a55-98d8e09cb13b" providerId="ADAL" clId="{AD28F653-F241-4E2C-A010-F921FC167BA0}" dt="2026-03-17T00:46:26.173" v="655" actId="14100"/>
          <ac:spMkLst>
            <pc:docMk/>
            <pc:sldMk cId="777654516" sldId="277"/>
            <ac:spMk id="6" creationId="{3933CE1B-E514-4F54-FDFA-3470BEBEA667}"/>
          </ac:spMkLst>
        </pc:spChg>
        <pc:spChg chg="add del mod">
          <ac:chgData name="Yasser El Ouafai Ouafa (2320925)" userId="9a63514f-5ace-4fbb-9a55-98d8e09cb13b" providerId="ADAL" clId="{AD28F653-F241-4E2C-A010-F921FC167BA0}" dt="2026-03-17T00:46:35.896" v="659"/>
          <ac:spMkLst>
            <pc:docMk/>
            <pc:sldMk cId="777654516" sldId="277"/>
            <ac:spMk id="10" creationId="{F9944507-2F94-0E31-04CA-E8F97BDDE49D}"/>
          </ac:spMkLst>
        </pc:spChg>
        <pc:spChg chg="add del mod">
          <ac:chgData name="Yasser El Ouafai Ouafa (2320925)" userId="9a63514f-5ace-4fbb-9a55-98d8e09cb13b" providerId="ADAL" clId="{AD28F653-F241-4E2C-A010-F921FC167BA0}" dt="2026-03-17T00:46:35.900" v="661"/>
          <ac:spMkLst>
            <pc:docMk/>
            <pc:sldMk cId="777654516" sldId="277"/>
            <ac:spMk id="11" creationId="{BD9EB6CC-0384-85DB-1824-8A7E3927DA60}"/>
          </ac:spMkLst>
        </pc:spChg>
        <pc:spChg chg="add del mod">
          <ac:chgData name="Yasser El Ouafai Ouafa (2320925)" userId="9a63514f-5ace-4fbb-9a55-98d8e09cb13b" providerId="ADAL" clId="{AD28F653-F241-4E2C-A010-F921FC167BA0}" dt="2026-03-17T00:47:07.549" v="665" actId="478"/>
          <ac:spMkLst>
            <pc:docMk/>
            <pc:sldMk cId="777654516" sldId="277"/>
            <ac:spMk id="12" creationId="{3A10E5AA-A3BB-A8DD-01A6-630E440C54F3}"/>
          </ac:spMkLst>
        </pc:spChg>
        <pc:spChg chg="add del mod">
          <ac:chgData name="Yasser El Ouafai Ouafa (2320925)" userId="9a63514f-5ace-4fbb-9a55-98d8e09cb13b" providerId="ADAL" clId="{AD28F653-F241-4E2C-A010-F921FC167BA0}" dt="2026-03-17T00:47:15.198" v="668"/>
          <ac:spMkLst>
            <pc:docMk/>
            <pc:sldMk cId="777654516" sldId="277"/>
            <ac:spMk id="13" creationId="{D4967DF6-4AC4-7014-507E-922C8202B31A}"/>
          </ac:spMkLst>
        </pc:spChg>
        <pc:spChg chg="add mod">
          <ac:chgData name="Yasser El Ouafai Ouafa (2320925)" userId="9a63514f-5ace-4fbb-9a55-98d8e09cb13b" providerId="ADAL" clId="{AD28F653-F241-4E2C-A010-F921FC167BA0}" dt="2026-03-17T00:47:37.577" v="673" actId="1076"/>
          <ac:spMkLst>
            <pc:docMk/>
            <pc:sldMk cId="777654516" sldId="277"/>
            <ac:spMk id="14" creationId="{71190D3F-ACD6-42A2-53FA-87335951AA8C}"/>
          </ac:spMkLst>
        </pc:spChg>
        <pc:spChg chg="add mod">
          <ac:chgData name="Yasser El Ouafai Ouafa (2320925)" userId="9a63514f-5ace-4fbb-9a55-98d8e09cb13b" providerId="ADAL" clId="{AD28F653-F241-4E2C-A010-F921FC167BA0}" dt="2026-03-17T00:48:34.228" v="677" actId="2711"/>
          <ac:spMkLst>
            <pc:docMk/>
            <pc:sldMk cId="777654516" sldId="277"/>
            <ac:spMk id="15" creationId="{39AF7181-D152-A816-2BAB-C209D9A01E45}"/>
          </ac:spMkLst>
        </pc:spChg>
        <pc:spChg chg="add mod">
          <ac:chgData name="Yasser El Ouafai Ouafa (2320925)" userId="9a63514f-5ace-4fbb-9a55-98d8e09cb13b" providerId="ADAL" clId="{AD28F653-F241-4E2C-A010-F921FC167BA0}" dt="2026-03-17T00:49:18.535" v="680" actId="2711"/>
          <ac:spMkLst>
            <pc:docMk/>
            <pc:sldMk cId="777654516" sldId="277"/>
            <ac:spMk id="16" creationId="{7217D9A8-7AA1-38E9-4A06-26DD651043EB}"/>
          </ac:spMkLst>
        </pc:spChg>
        <pc:picChg chg="add del mod">
          <ac:chgData name="Yasser El Ouafai Ouafa (2320925)" userId="9a63514f-5ace-4fbb-9a55-98d8e09cb13b" providerId="ADAL" clId="{AD28F653-F241-4E2C-A010-F921FC167BA0}" dt="2026-03-17T00:41:35.510" v="616" actId="478"/>
          <ac:picMkLst>
            <pc:docMk/>
            <pc:sldMk cId="777654516" sldId="277"/>
            <ac:picMk id="3" creationId="{832672F2-F6C1-5B5C-AD4B-45E63B2306D1}"/>
          </ac:picMkLst>
        </pc:picChg>
        <pc:picChg chg="add mod">
          <ac:chgData name="Yasser El Ouafai Ouafa (2320925)" userId="9a63514f-5ace-4fbb-9a55-98d8e09cb13b" providerId="ADAL" clId="{AD28F653-F241-4E2C-A010-F921FC167BA0}" dt="2026-03-17T00:46:20.918" v="654" actId="1076"/>
          <ac:picMkLst>
            <pc:docMk/>
            <pc:sldMk cId="777654516" sldId="277"/>
            <ac:picMk id="7" creationId="{9FAA6756-DA96-54DC-5CEF-09F98D81DE74}"/>
          </ac:picMkLst>
        </pc:picChg>
        <pc:picChg chg="add mod">
          <ac:chgData name="Yasser El Ouafai Ouafa (2320925)" userId="9a63514f-5ace-4fbb-9a55-98d8e09cb13b" providerId="ADAL" clId="{AD28F653-F241-4E2C-A010-F921FC167BA0}" dt="2026-03-17T00:45:58.466" v="651" actId="14100"/>
          <ac:picMkLst>
            <pc:docMk/>
            <pc:sldMk cId="777654516" sldId="277"/>
            <ac:picMk id="9" creationId="{08DDF655-ED79-14A9-0BC2-AF62E9DCE630}"/>
          </ac:picMkLst>
        </pc:picChg>
      </pc:sldChg>
      <pc:sldChg chg="new add del">
        <pc:chgData name="Yasser El Ouafai Ouafa (2320925)" userId="9a63514f-5ace-4fbb-9a55-98d8e09cb13b" providerId="ADAL" clId="{AD28F653-F241-4E2C-A010-F921FC167BA0}" dt="2026-03-16T10:44:19.323" v="204" actId="47"/>
        <pc:sldMkLst>
          <pc:docMk/>
          <pc:sldMk cId="1279258504" sldId="277"/>
        </pc:sldMkLst>
      </pc:sldChg>
      <pc:sldChg chg="modSp add mod ord">
        <pc:chgData name="Yasser El Ouafai Ouafa (2320925)" userId="9a63514f-5ace-4fbb-9a55-98d8e09cb13b" providerId="ADAL" clId="{AD28F653-F241-4E2C-A010-F921FC167BA0}" dt="2026-03-17T01:04:48.476" v="775" actId="2711"/>
        <pc:sldMkLst>
          <pc:docMk/>
          <pc:sldMk cId="1630170448" sldId="278"/>
        </pc:sldMkLst>
        <pc:spChg chg="mod">
          <ac:chgData name="Yasser El Ouafai Ouafa (2320925)" userId="9a63514f-5ace-4fbb-9a55-98d8e09cb13b" providerId="ADAL" clId="{AD28F653-F241-4E2C-A010-F921FC167BA0}" dt="2026-03-17T01:03:38.542" v="745" actId="14100"/>
          <ac:spMkLst>
            <pc:docMk/>
            <pc:sldMk cId="1630170448" sldId="278"/>
            <ac:spMk id="5" creationId="{18407556-34AC-8115-D4E9-7CD15D313C3F}"/>
          </ac:spMkLst>
        </pc:spChg>
        <pc:spChg chg="mod">
          <ac:chgData name="Yasser El Ouafai Ouafa (2320925)" userId="9a63514f-5ace-4fbb-9a55-98d8e09cb13b" providerId="ADAL" clId="{AD28F653-F241-4E2C-A010-F921FC167BA0}" dt="2026-03-17T01:04:48.476" v="775" actId="2711"/>
          <ac:spMkLst>
            <pc:docMk/>
            <pc:sldMk cId="1630170448" sldId="278"/>
            <ac:spMk id="6" creationId="{D1899E17-0180-74D0-293B-D7F74E9309D3}"/>
          </ac:spMkLst>
        </pc:spChg>
      </pc:sldChg>
      <pc:sldChg chg="new add del">
        <pc:chgData name="Yasser El Ouafai Ouafa (2320925)" userId="9a63514f-5ace-4fbb-9a55-98d8e09cb13b" providerId="ADAL" clId="{AD28F653-F241-4E2C-A010-F921FC167BA0}" dt="2026-03-16T10:44:15.193" v="200" actId="47"/>
        <pc:sldMkLst>
          <pc:docMk/>
          <pc:sldMk cId="2544183589" sldId="278"/>
        </pc:sldMkLst>
      </pc:sldChg>
      <pc:sldChg chg="new add del">
        <pc:chgData name="Yasser El Ouafai Ouafa (2320925)" userId="9a63514f-5ace-4fbb-9a55-98d8e09cb13b" providerId="ADAL" clId="{AD28F653-F241-4E2C-A010-F921FC167BA0}" dt="2026-03-16T10:44:15.894" v="201" actId="47"/>
        <pc:sldMkLst>
          <pc:docMk/>
          <pc:sldMk cId="1526073538" sldId="279"/>
        </pc:sldMkLst>
      </pc:sldChg>
      <pc:sldChg chg="new del">
        <pc:chgData name="Yasser El Ouafai Ouafa (2320925)" userId="9a63514f-5ace-4fbb-9a55-98d8e09cb13b" providerId="ADAL" clId="{AD28F653-F241-4E2C-A010-F921FC167BA0}" dt="2026-03-17T11:34:21.402" v="781" actId="47"/>
        <pc:sldMkLst>
          <pc:docMk/>
          <pc:sldMk cId="1855423367" sldId="279"/>
        </pc:sldMkLst>
      </pc:sldChg>
      <pc:sldChg chg="new add del">
        <pc:chgData name="Yasser El Ouafai Ouafa (2320925)" userId="9a63514f-5ace-4fbb-9a55-98d8e09cb13b" providerId="ADAL" clId="{AD28F653-F241-4E2C-A010-F921FC167BA0}" dt="2026-03-16T10:44:16.631" v="202" actId="47"/>
        <pc:sldMkLst>
          <pc:docMk/>
          <pc:sldMk cId="3441799322" sldId="280"/>
        </pc:sldMkLst>
      </pc:sldChg>
      <pc:sldChg chg="new add del">
        <pc:chgData name="Yasser El Ouafai Ouafa (2320925)" userId="9a63514f-5ace-4fbb-9a55-98d8e09cb13b" providerId="ADAL" clId="{AD28F653-F241-4E2C-A010-F921FC167BA0}" dt="2026-03-16T10:44:23.414" v="206" actId="47"/>
        <pc:sldMkLst>
          <pc:docMk/>
          <pc:sldMk cId="2285021838" sldId="281"/>
        </pc:sldMkLst>
      </pc:sldChg>
      <pc:sldChg chg="new add del">
        <pc:chgData name="Yasser El Ouafai Ouafa (2320925)" userId="9a63514f-5ace-4fbb-9a55-98d8e09cb13b" providerId="ADAL" clId="{AD28F653-F241-4E2C-A010-F921FC167BA0}" dt="2026-03-16T10:44:32.013" v="210" actId="47"/>
        <pc:sldMkLst>
          <pc:docMk/>
          <pc:sldMk cId="2067465417" sldId="282"/>
        </pc:sldMkLst>
      </pc:sldChg>
      <pc:sldChg chg="new add del">
        <pc:chgData name="Yasser El Ouafai Ouafa (2320925)" userId="9a63514f-5ace-4fbb-9a55-98d8e09cb13b" providerId="ADAL" clId="{AD28F653-F241-4E2C-A010-F921FC167BA0}" dt="2026-03-16T10:44:30.487" v="209" actId="47"/>
        <pc:sldMkLst>
          <pc:docMk/>
          <pc:sldMk cId="2871486348" sldId="283"/>
        </pc:sldMkLst>
      </pc:sldChg>
      <pc:sldChg chg="new add del">
        <pc:chgData name="Yasser El Ouafai Ouafa (2320925)" userId="9a63514f-5ace-4fbb-9a55-98d8e09cb13b" providerId="ADAL" clId="{AD28F653-F241-4E2C-A010-F921FC167BA0}" dt="2026-03-16T10:44:29.092" v="208" actId="47"/>
        <pc:sldMkLst>
          <pc:docMk/>
          <pc:sldMk cId="3980292439" sldId="284"/>
        </pc:sldMkLst>
      </pc:sldChg>
      <pc:sldChg chg="new add del">
        <pc:chgData name="Yasser El Ouafai Ouafa (2320925)" userId="9a63514f-5ace-4fbb-9a55-98d8e09cb13b" providerId="ADAL" clId="{AD28F653-F241-4E2C-A010-F921FC167BA0}" dt="2026-03-16T10:44:27.182" v="207" actId="47"/>
        <pc:sldMkLst>
          <pc:docMk/>
          <pc:sldMk cId="1041576579" sldId="285"/>
        </pc:sldMkLst>
      </pc:sldChg>
      <pc:sldChg chg="new add del">
        <pc:chgData name="Yasser El Ouafai Ouafa (2320925)" userId="9a63514f-5ace-4fbb-9a55-98d8e09cb13b" providerId="ADAL" clId="{AD28F653-F241-4E2C-A010-F921FC167BA0}" dt="2026-03-16T10:44:33.864" v="211" actId="47"/>
        <pc:sldMkLst>
          <pc:docMk/>
          <pc:sldMk cId="1935248292" sldId="286"/>
        </pc:sldMkLst>
      </pc:sldChg>
      <pc:sldChg chg="new add del">
        <pc:chgData name="Yasser El Ouafai Ouafa (2320925)" userId="9a63514f-5ace-4fbb-9a55-98d8e09cb13b" providerId="ADAL" clId="{AD28F653-F241-4E2C-A010-F921FC167BA0}" dt="2026-03-16T10:46:48.026" v="213" actId="47"/>
        <pc:sldMkLst>
          <pc:docMk/>
          <pc:sldMk cId="4025321364" sldId="287"/>
        </pc:sldMkLst>
      </pc:sldChg>
      <pc:sldChg chg="new del">
        <pc:chgData name="Yasser El Ouafai Ouafa (2320925)" userId="9a63514f-5ace-4fbb-9a55-98d8e09cb13b" providerId="ADAL" clId="{AD28F653-F241-4E2C-A010-F921FC167BA0}" dt="2026-03-16T10:43:17.361" v="161" actId="47"/>
        <pc:sldMkLst>
          <pc:docMk/>
          <pc:sldMk cId="1095500009" sldId="28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5583-404D-470C-932F-C2406E87876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F6C64-DA22-4AB3-90B4-14903F0F6C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988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4F6C64-DA22-4AB3-90B4-14903F0F6CF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238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4F6C64-DA22-4AB3-90B4-14903F0F6CF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538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4F6C64-DA22-4AB3-90B4-14903F0F6CF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5904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4F6C64-DA22-4AB3-90B4-14903F0F6CF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93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516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410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178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646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856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156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987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667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E80C50CD-E178-4744-9B35-B2F624D6C5E9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746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686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5567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422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4593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005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568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0633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90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E80C50CD-E178-4744-9B35-B2F624D6C5E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7046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  <p:sldLayoutId id="2147483847" r:id="rId12"/>
    <p:sldLayoutId id="2147483848" r:id="rId13"/>
    <p:sldLayoutId id="2147483849" r:id="rId14"/>
    <p:sldLayoutId id="2147483850" r:id="rId15"/>
    <p:sldLayoutId id="2147483851" r:id="rId16"/>
    <p:sldLayoutId id="214748385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hyperlink" Target="https://www.kali.org/tool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learn.microsoft.com/" TargetMode="External"/><Relationship Id="rId5" Type="http://schemas.openxmlformats.org/officeDocument/2006/relationships/hyperlink" Target="https://owasp.org/www-project-top-ten/" TargetMode="External"/><Relationship Id="rId4" Type="http://schemas.openxmlformats.org/officeDocument/2006/relationships/hyperlink" Target="https://nmap.org/docs.html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8289E63-2EFF-B991-7EBE-BD89AD0D47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1413" y="609600"/>
            <a:ext cx="9905998" cy="1905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endParaRPr lang="en-US" sz="3200" dirty="0">
              <a:effectLst>
                <a:glow rad="38100">
                  <a:schemeClr val="bg1">
                    <a:lumMod val="65000"/>
                    <a:lumOff val="35000"/>
                    <a:alpha val="40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78F605B3-1600-F449-BB99-E3BA589DD5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1413" y="2666999"/>
            <a:ext cx="9905998" cy="312420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endParaRPr lang="en-US" sz="900" dirty="0">
              <a:gradFill flip="none" rotWithShape="1">
                <a:gsLst>
                  <a:gs pos="0">
                    <a:schemeClr val="tx1"/>
                  </a:gs>
                  <a:gs pos="100000">
                    <a:schemeClr val="tx1">
                      <a:lumMod val="75000"/>
                    </a:schemeClr>
                  </a:gs>
                </a:gsLst>
                <a:lin ang="5580000" scaled="0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152373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90FA9D-DC99-3E9B-249D-2AD7D333FF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145B456-D9F5-579E-9167-E739BD6B07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332" y="114300"/>
            <a:ext cx="11904027" cy="7848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Virtual Lab Environment</a:t>
            </a:r>
            <a:endParaRPr lang="en-US" sz="3200" dirty="0">
              <a:effectLst>
                <a:glow rad="38100">
                  <a:schemeClr val="bg1">
                    <a:lumMod val="65000"/>
                    <a:lumOff val="35000"/>
                    <a:alpha val="40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83A48E2E-40E1-6280-D55A-9D65D84919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333" y="767586"/>
            <a:ext cx="2483972" cy="5976113"/>
          </a:xfr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algn="l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Virtual Machine Infrastructure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The penetration testing lab was built using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Oracle VirtualBox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Multiple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virtual machines (VMs)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were created to simulate a real network environment.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Kali Linux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is used as the attacker machine.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Windows Server (Domain Controller)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is used as the target system.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All machines are connected through an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internal virtual network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Network Configuration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Network settings were verified using </a:t>
            </a:r>
            <a:r>
              <a:rPr lang="en-GB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ip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addr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on Kali Linux.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Network settings were verified using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ipconfig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on Windows.</a:t>
            </a:r>
          </a:p>
          <a:p>
            <a:pPr algn="l">
              <a:lnSpc>
                <a:spcPct val="90000"/>
              </a:lnSpc>
            </a:pPr>
            <a:endParaRPr lang="en-US" sz="900" dirty="0">
              <a:gradFill flip="none" rotWithShape="1">
                <a:gsLst>
                  <a:gs pos="0">
                    <a:schemeClr val="tx1"/>
                  </a:gs>
                  <a:gs pos="100000">
                    <a:schemeClr val="tx1">
                      <a:lumMod val="75000"/>
                    </a:schemeClr>
                  </a:gs>
                </a:gsLst>
                <a:lin ang="5580000" scaled="0"/>
                <a:tileRect/>
              </a:gra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CE0DF1-0AB4-EB47-88F7-D658B179A8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198" y="2566879"/>
            <a:ext cx="4332787" cy="24342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08B62A-61E2-B79D-2264-6513B05A23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306" y="767586"/>
            <a:ext cx="4739640" cy="26614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192F13D-CB40-7746-6377-BFC2A041D8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199" y="3583891"/>
            <a:ext cx="4687747" cy="2634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021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DDCC5D-86A7-F472-7C8D-7210658184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9950D0F-E7FD-CCFF-7942-B4E6ACD190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41" y="114300"/>
            <a:ext cx="11888778" cy="82161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200" dirty="0"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Network Connectivity Verification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CD309072-CAEB-429D-53C4-4F38C98ADD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41" y="839096"/>
            <a:ext cx="2404891" cy="590460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Connectivity Verification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The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ping command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was used to test network communication between machines in the lab environment.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The Kali Linux machine successfully sent ICMP requests to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192.168.2.1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192.168.1.10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The Windows system attempted to ping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192.168.1.10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but the request timed out.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The Windows system successfully pinged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192.168.2.1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confirming network connectivity.</a:t>
            </a:r>
          </a:p>
          <a:p>
            <a:pPr algn="l">
              <a:lnSpc>
                <a:spcPct val="90000"/>
              </a:lnSpc>
            </a:pPr>
            <a:endParaRPr lang="en-US" sz="900" dirty="0">
              <a:gradFill flip="none" rotWithShape="1">
                <a:gsLst>
                  <a:gs pos="0">
                    <a:schemeClr val="tx1"/>
                  </a:gs>
                  <a:gs pos="100000">
                    <a:schemeClr val="tx1">
                      <a:lumMod val="75000"/>
                    </a:schemeClr>
                  </a:gs>
                </a:gsLst>
                <a:lin ang="5580000" scaled="0"/>
                <a:tileRect/>
              </a:gra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5FB59-B37B-39D3-5501-546AFC4E71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132" y="2296764"/>
            <a:ext cx="4692180" cy="2675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E0AA24A-C145-E354-061B-8A6CAE97B8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987" y="907844"/>
            <a:ext cx="4759772" cy="277783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B3821D2-3EFD-CCF3-85DA-3BAA545C05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277" y="3889094"/>
            <a:ext cx="4907181" cy="2759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719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D08BFD-4A45-77DF-91F9-3AFD79CD4B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55AB8A9-B83F-8F9B-03AC-165757CEA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195" y="114300"/>
            <a:ext cx="7916526" cy="67852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Network Information Gathering</a:t>
            </a:r>
            <a:endParaRPr lang="en-US" sz="3200" dirty="0">
              <a:effectLst>
                <a:glow rad="38100">
                  <a:schemeClr val="bg1">
                    <a:lumMod val="65000"/>
                    <a:lumOff val="35000"/>
                    <a:alpha val="40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73B14051-741D-D45C-2204-2A81CF68FC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0193" y="792827"/>
            <a:ext cx="3087569" cy="595087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Connectivity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to the target was verified using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ICMP (ping)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Nmap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was used to identify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open ports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services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Command: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nmap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sS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sV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192.168.1.1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Open ports included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FTP (21), HTTP (80), SMB (445), and LDAP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Service versions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OS details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were identified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Enum4linux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was used for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SMB enumeration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Command: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enum4linux 192.168.1.1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Retrieved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domain name (SWANSEA)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Domain SID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Identified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users, groups, and network shares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Confirmed a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Windows Active Directory environment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90000"/>
              </a:lnSpc>
            </a:pPr>
            <a:endParaRPr lang="en-US" sz="1600" dirty="0">
              <a:gradFill flip="none" rotWithShape="1">
                <a:gsLst>
                  <a:gs pos="0">
                    <a:schemeClr val="tx1"/>
                  </a:gs>
                  <a:gs pos="100000">
                    <a:schemeClr val="tx1">
                      <a:lumMod val="75000"/>
                    </a:schemeClr>
                  </a:gs>
                </a:gsLst>
                <a:lin ang="5580000" scaled="0"/>
                <a:tileRect/>
              </a:gra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064E112-50CB-318A-5F05-F63729B0E6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280" y="792827"/>
            <a:ext cx="5171440" cy="290657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2A265D5-5199-5B22-7E37-A5033E0D4A3B}"/>
              </a:ext>
            </a:extLst>
          </p:cNvPr>
          <p:cNvSpPr txBox="1"/>
          <p:nvPr/>
        </p:nvSpPr>
        <p:spPr>
          <a:xfrm>
            <a:off x="5384502" y="1876783"/>
            <a:ext cx="3297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nmap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sV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192.168.1.1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A918ABA-99CC-65CA-D359-CFCBC2414B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365" y="3837124"/>
            <a:ext cx="5171440" cy="290657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D1170EF-8A3E-F54E-3C70-20CAEB4B0A4A}"/>
              </a:ext>
            </a:extLst>
          </p:cNvPr>
          <p:cNvSpPr txBox="1"/>
          <p:nvPr/>
        </p:nvSpPr>
        <p:spPr>
          <a:xfrm>
            <a:off x="9184640" y="5262064"/>
            <a:ext cx="3007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enum4linux 192.168.1.1</a:t>
            </a:r>
          </a:p>
        </p:txBody>
      </p:sp>
    </p:spTree>
    <p:extLst>
      <p:ext uri="{BB962C8B-B14F-4D97-AF65-F5344CB8AC3E}">
        <p14:creationId xmlns:p14="http://schemas.microsoft.com/office/powerpoint/2010/main" val="2242174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EF6D51-2535-304F-3304-F26ABBD41F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E2EF9E4-F836-C7C3-F5F0-BFB8F1AD94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332" y="114300"/>
            <a:ext cx="11904027" cy="75438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Identified Network Vulnerabilities</a:t>
            </a:r>
            <a:endParaRPr lang="en-US" sz="3200" dirty="0">
              <a:effectLst>
                <a:glow rad="38100">
                  <a:schemeClr val="bg1">
                    <a:lumMod val="65000"/>
                    <a:lumOff val="35000"/>
                    <a:alpha val="40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C6A28DE7-8D9C-1D9F-C036-35B57C551E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333" y="1608881"/>
            <a:ext cx="3430588" cy="513481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SSH enumeration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revealed supported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encryption algorithms and configurations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This exposes system details but does not allow direct exploitation</a:t>
            </a:r>
          </a:p>
          <a:p>
            <a:pPr algn="l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HTTP service version disclosure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identified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Microsoft IIS 10.0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Windows OS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Revealing software versions can help attackers identify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potential targets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These findings represent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information disclosure vulnerabilities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They provide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useful reconnaissance data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but have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low impact on their own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90000"/>
              </a:lnSpc>
            </a:pPr>
            <a:endParaRPr lang="en-US" sz="900" dirty="0">
              <a:gradFill flip="none" rotWithShape="1">
                <a:gsLst>
                  <a:gs pos="0">
                    <a:schemeClr val="tx1"/>
                  </a:gs>
                  <a:gs pos="100000">
                    <a:schemeClr val="tx1">
                      <a:lumMod val="75000"/>
                    </a:schemeClr>
                  </a:gs>
                </a:gsLst>
                <a:lin ang="5580000" scaled="0"/>
                <a:tileRect/>
              </a:gra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E1389F-AAFB-0781-7CC2-1A63A72CF256}"/>
              </a:ext>
            </a:extLst>
          </p:cNvPr>
          <p:cNvSpPr txBox="1"/>
          <p:nvPr/>
        </p:nvSpPr>
        <p:spPr>
          <a:xfrm>
            <a:off x="120332" y="983848"/>
            <a:ext cx="3479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Low Severity Vulnerabilities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4E10508-54B7-859B-3DBD-B977641838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007" y="814384"/>
            <a:ext cx="5185458" cy="29144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9807DE-C7DC-ED30-6225-758C0414C3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699" y="3774403"/>
            <a:ext cx="5486400" cy="308359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D651AA2-1C6F-D356-3B8F-2E9816549F46}"/>
              </a:ext>
            </a:extLst>
          </p:cNvPr>
          <p:cNvSpPr txBox="1"/>
          <p:nvPr/>
        </p:nvSpPr>
        <p:spPr>
          <a:xfrm>
            <a:off x="5092861" y="1527583"/>
            <a:ext cx="32987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nmap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--script ssh2-enum-algos -p 22 192.168.1.1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B8C2E1-F97C-F3E7-63AA-AEF14DFFA5A3}"/>
              </a:ext>
            </a:extLst>
          </p:cNvPr>
          <p:cNvSpPr txBox="1"/>
          <p:nvPr/>
        </p:nvSpPr>
        <p:spPr>
          <a:xfrm>
            <a:off x="6829063" y="4586388"/>
            <a:ext cx="36807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n-NO" dirty="0">
                <a:latin typeface="Arial" panose="020B0604020202020204" pitchFamily="34" charset="0"/>
                <a:cs typeface="Arial" panose="020B0604020202020204" pitchFamily="34" charset="0"/>
              </a:rPr>
              <a:t>nmap 192.168.1.1</a:t>
            </a:r>
          </a:p>
          <a:p>
            <a:r>
              <a:rPr lang="nn-NO" dirty="0">
                <a:latin typeface="Arial" panose="020B0604020202020204" pitchFamily="34" charset="0"/>
                <a:cs typeface="Arial" panose="020B0604020202020204" pitchFamily="34" charset="0"/>
              </a:rPr>
              <a:t>nmap -sV -p 80 192.168.1.1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953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2551FD-2952-9067-A01D-8B61FB9AB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AA3FF89-CA77-4A03-E62C-B961186EE3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172" y="81024"/>
            <a:ext cx="11910350" cy="68290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Identified Network Vulnerabilities</a:t>
            </a:r>
            <a:endParaRPr lang="en-US" sz="3200" dirty="0">
              <a:effectLst>
                <a:glow rad="38100">
                  <a:schemeClr val="bg1">
                    <a:lumMod val="65000"/>
                    <a:lumOff val="35000"/>
                    <a:alpha val="40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274A2E3C-403B-72C8-BAC7-A7BDC5BF14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173" y="1412111"/>
            <a:ext cx="3391381" cy="536486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GB" sz="900" dirty="0"/>
              <a:t>• </a:t>
            </a:r>
            <a:r>
              <a:rPr lang="en-GB" sz="1600" b="1" dirty="0"/>
              <a:t>SMB enumeration</a:t>
            </a:r>
            <a:r>
              <a:rPr lang="en-GB" sz="1600" dirty="0"/>
              <a:t> was performed using </a:t>
            </a:r>
            <a:r>
              <a:rPr lang="en-GB" sz="1600" b="1" dirty="0" err="1"/>
              <a:t>smbclient</a:t>
            </a:r>
            <a:r>
              <a:rPr lang="en-GB" sz="1600" dirty="0"/>
              <a:t> to identify available network shares</a:t>
            </a:r>
            <a:br>
              <a:rPr lang="en-GB" sz="1600" dirty="0"/>
            </a:br>
            <a:r>
              <a:rPr lang="en-GB" sz="1600" dirty="0"/>
              <a:t>• The command </a:t>
            </a:r>
            <a:r>
              <a:rPr lang="en-GB" sz="1600" b="1" dirty="0" err="1"/>
              <a:t>smbclient</a:t>
            </a:r>
            <a:r>
              <a:rPr lang="en-GB" sz="1600" b="1" dirty="0"/>
              <a:t> -L //192.168.1.1</a:t>
            </a:r>
            <a:r>
              <a:rPr lang="en-GB" sz="1600" dirty="0"/>
              <a:t> revealed shares such as </a:t>
            </a:r>
            <a:r>
              <a:rPr lang="en-GB" sz="1600" b="1" dirty="0"/>
              <a:t>ADMIN$, IPC$, NETLOGON and SYSVOL</a:t>
            </a:r>
            <a:endParaRPr lang="en-GB" sz="1600" dirty="0"/>
          </a:p>
          <a:p>
            <a:pPr algn="l"/>
            <a:r>
              <a:rPr lang="en-GB" sz="1600" dirty="0"/>
              <a:t>• Further </a:t>
            </a:r>
            <a:r>
              <a:rPr lang="en-GB" sz="1600" b="1" dirty="0"/>
              <a:t>SMB enumeration</a:t>
            </a:r>
            <a:r>
              <a:rPr lang="en-GB" sz="1600" dirty="0"/>
              <a:t> using </a:t>
            </a:r>
            <a:r>
              <a:rPr lang="en-GB" sz="1600" b="1" dirty="0"/>
              <a:t>enum4linux</a:t>
            </a:r>
            <a:r>
              <a:rPr lang="en-GB" sz="1600" dirty="0"/>
              <a:t> exposed </a:t>
            </a:r>
            <a:r>
              <a:rPr lang="en-GB" sz="1600" b="1" dirty="0"/>
              <a:t>domain information</a:t>
            </a:r>
            <a:r>
              <a:rPr lang="en-GB" sz="1600" dirty="0"/>
              <a:t>, including </a:t>
            </a:r>
            <a:r>
              <a:rPr lang="en-GB" sz="1600" b="1" dirty="0"/>
              <a:t>SWANSEA domain</a:t>
            </a:r>
            <a:r>
              <a:rPr lang="en-GB" sz="1600" dirty="0"/>
              <a:t> and </a:t>
            </a:r>
            <a:r>
              <a:rPr lang="en-GB" sz="1600" b="1" dirty="0"/>
              <a:t>Domain SID</a:t>
            </a:r>
            <a:br>
              <a:rPr lang="en-GB" sz="1600" dirty="0"/>
            </a:br>
            <a:r>
              <a:rPr lang="en-GB" sz="1600" dirty="0"/>
              <a:t>• It also identified </a:t>
            </a:r>
            <a:r>
              <a:rPr lang="en-GB" sz="1600" b="1" dirty="0"/>
              <a:t>user accounts, groups, and system details</a:t>
            </a:r>
            <a:endParaRPr lang="en-GB" sz="1600" dirty="0"/>
          </a:p>
          <a:p>
            <a:pPr algn="l"/>
            <a:r>
              <a:rPr lang="en-GB" sz="1600" dirty="0"/>
              <a:t>• These findings represent </a:t>
            </a:r>
            <a:r>
              <a:rPr lang="en-GB" sz="1600" b="1" dirty="0"/>
              <a:t>medium severity vulnerabilities</a:t>
            </a:r>
            <a:br>
              <a:rPr lang="en-GB" sz="1600" dirty="0"/>
            </a:br>
            <a:r>
              <a:rPr lang="en-GB" sz="1600" dirty="0"/>
              <a:t>• They expose sensitive internal information that could support </a:t>
            </a:r>
            <a:r>
              <a:rPr lang="en-GB" sz="1600" b="1" dirty="0"/>
              <a:t>further attacks</a:t>
            </a:r>
            <a:endParaRPr lang="en-GB" sz="1600" dirty="0"/>
          </a:p>
          <a:p>
            <a:pPr algn="l">
              <a:lnSpc>
                <a:spcPct val="90000"/>
              </a:lnSpc>
            </a:pPr>
            <a:endParaRPr lang="en-US" sz="900" dirty="0">
              <a:gradFill flip="none" rotWithShape="1">
                <a:gsLst>
                  <a:gs pos="0">
                    <a:schemeClr val="tx1"/>
                  </a:gs>
                  <a:gs pos="100000">
                    <a:schemeClr val="tx1">
                      <a:lumMod val="75000"/>
                    </a:schemeClr>
                  </a:gs>
                </a:gsLst>
                <a:lin ang="5580000" scaled="0"/>
                <a:tileRect/>
              </a:gra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1D9C2D-9D02-F532-9E0D-C6A48B55BB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019" y="763930"/>
            <a:ext cx="5301205" cy="29795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152169-0EC0-A02D-E96A-37EACC1499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019" y="3878490"/>
            <a:ext cx="5301206" cy="297951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DCEF3F0-B1C2-DFE2-6CF8-F121487D66C3}"/>
              </a:ext>
            </a:extLst>
          </p:cNvPr>
          <p:cNvSpPr txBox="1"/>
          <p:nvPr/>
        </p:nvSpPr>
        <p:spPr>
          <a:xfrm>
            <a:off x="439838" y="1092750"/>
            <a:ext cx="3379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MEDIUM SEVERITY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CEBDC5-89A5-C531-29C6-8343B3366DDC}"/>
              </a:ext>
            </a:extLst>
          </p:cNvPr>
          <p:cNvSpPr txBox="1"/>
          <p:nvPr/>
        </p:nvSpPr>
        <p:spPr>
          <a:xfrm>
            <a:off x="7626096" y="5266944"/>
            <a:ext cx="2993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enum4linux 192.168.1.1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612353-14B2-DB23-3E2F-9FFFE9019E0D}"/>
              </a:ext>
            </a:extLst>
          </p:cNvPr>
          <p:cNvSpPr txBox="1"/>
          <p:nvPr/>
        </p:nvSpPr>
        <p:spPr>
          <a:xfrm>
            <a:off x="7272528" y="1956816"/>
            <a:ext cx="334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smbclient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-L //192.168.1.1</a:t>
            </a:r>
          </a:p>
        </p:txBody>
      </p:sp>
    </p:spTree>
    <p:extLst>
      <p:ext uri="{BB962C8B-B14F-4D97-AF65-F5344CB8AC3E}">
        <p14:creationId xmlns:p14="http://schemas.microsoft.com/office/powerpoint/2010/main" val="1286439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CD02E7-8D5C-E782-CBB7-13079BC24B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CCC2D20-5400-00C9-0AA1-1F36E618DD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172" y="0"/>
            <a:ext cx="11875625" cy="56716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sz="3200" dirty="0"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Identified Network Vulnerabilities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3933CE1B-E514-4F54-FDFA-3470BEBEA6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172" y="1331088"/>
            <a:ext cx="2801074" cy="531277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An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FTP service vulnerability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was identified allowing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anonymous login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This exposed files on the system and allowed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unauthorised access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A critical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SMB vulnerability (MS08-067)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was detected using Nmap scripts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The system was identified as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vulnerable to remote code execution (RCE)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These vulnerabilities represent a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high security risk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They could allow attackers to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gain full system access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90000"/>
              </a:lnSpc>
            </a:pPr>
            <a:endParaRPr lang="en-US" sz="1400" dirty="0">
              <a:gradFill flip="none" rotWithShape="1">
                <a:gsLst>
                  <a:gs pos="0">
                    <a:schemeClr val="tx1"/>
                  </a:gs>
                  <a:gs pos="100000">
                    <a:schemeClr val="tx1">
                      <a:lumMod val="75000"/>
                    </a:schemeClr>
                  </a:gs>
                </a:gsLst>
                <a:lin ang="5580000" scaled="0"/>
                <a:tileRect/>
              </a:gra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AA6756-DA96-54DC-5CEF-09F98D81DE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593" y="658451"/>
            <a:ext cx="5130754" cy="28837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DDF655-ED79-14A9-0BC2-AF62E9DCE6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3542160"/>
            <a:ext cx="5534024" cy="310170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1190D3F-ACD6-42A2-53FA-87335951AA8C}"/>
              </a:ext>
            </a:extLst>
          </p:cNvPr>
          <p:cNvSpPr txBox="1"/>
          <p:nvPr/>
        </p:nvSpPr>
        <p:spPr>
          <a:xfrm>
            <a:off x="104172" y="810104"/>
            <a:ext cx="2673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HIGH SEVERITY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9AF7181-D152-A816-2BAB-C209D9A01E45}"/>
              </a:ext>
            </a:extLst>
          </p:cNvPr>
          <p:cNvSpPr txBox="1"/>
          <p:nvPr/>
        </p:nvSpPr>
        <p:spPr>
          <a:xfrm>
            <a:off x="5654040" y="2009014"/>
            <a:ext cx="2484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nmap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--script ftp-anon 192.168.1.1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217D9A8-7AA1-38E9-4A06-26DD651043EB}"/>
              </a:ext>
            </a:extLst>
          </p:cNvPr>
          <p:cNvSpPr txBox="1"/>
          <p:nvPr/>
        </p:nvSpPr>
        <p:spPr>
          <a:xfrm>
            <a:off x="8138160" y="4419600"/>
            <a:ext cx="3215640" cy="655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nmap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--script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smb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-vuln* -p 445 192.168.1.1</a:t>
            </a:r>
          </a:p>
        </p:txBody>
      </p:sp>
    </p:spTree>
    <p:extLst>
      <p:ext uri="{BB962C8B-B14F-4D97-AF65-F5344CB8AC3E}">
        <p14:creationId xmlns:p14="http://schemas.microsoft.com/office/powerpoint/2010/main" val="7776545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3B187-7237-D67F-26FF-58893F3A5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92" y="114300"/>
            <a:ext cx="11954828" cy="512345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Exploitation and Post-Exploitation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981F4-9ED7-A109-72CD-4A1F47AAD6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92" y="754400"/>
            <a:ext cx="3773935" cy="5860879"/>
          </a:xfrm>
        </p:spPr>
        <p:txBody>
          <a:bodyPr>
            <a:no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The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FTP vulnerability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was successfully exploited using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anonymous login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The attacker was able to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access the FTP service without authentication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Files were listed and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downloaded from the target system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This demonstrates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unauthorised data access and potential </a:t>
            </a: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Further access was gained through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remote command execution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The tool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Evil-</a:t>
            </a:r>
            <a:r>
              <a:rPr lang="en-GB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WinRM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was used to establish a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remote session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This provided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interactive access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to the target system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• Attackers can execute commands, access files, and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control the system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00ECB6-140B-5D9E-BF68-12C0800839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127" y="3848088"/>
            <a:ext cx="5224633" cy="289561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32A10B-3187-AEB5-D53B-5D3DF62B8D3C}"/>
              </a:ext>
            </a:extLst>
          </p:cNvPr>
          <p:cNvSpPr txBox="1"/>
          <p:nvPr/>
        </p:nvSpPr>
        <p:spPr>
          <a:xfrm>
            <a:off x="6313797" y="4957340"/>
            <a:ext cx="39579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>
                <a:latin typeface="Arial" panose="020B0604020202020204" pitchFamily="34" charset="0"/>
                <a:cs typeface="Arial" panose="020B0604020202020204" pitchFamily="34" charset="0"/>
              </a:rPr>
              <a:t>evil-winrm -i 192.168.1.1 -u Administrator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843C9CC-11FE-9CC8-CDFF-9F25FE5AF9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127" y="720242"/>
            <a:ext cx="5224633" cy="293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764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A68041-E18F-5AAB-DD67-214DE45227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53EE4F6-CBF1-18B5-0CB1-590FEC4DB7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234" y="129543"/>
            <a:ext cx="10495126" cy="79093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Recommended Security Measures</a:t>
            </a:r>
            <a:endParaRPr lang="en-US" sz="3200" dirty="0">
              <a:effectLst>
                <a:glow rad="38100">
                  <a:schemeClr val="bg1">
                    <a:lumMod val="65000"/>
                    <a:lumOff val="35000"/>
                    <a:alpha val="40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692F017-7209-8262-CB74-E20C88260069}"/>
              </a:ext>
            </a:extLst>
          </p:cNvPr>
          <p:cNvSpPr txBox="1"/>
          <p:nvPr/>
        </p:nvSpPr>
        <p:spPr>
          <a:xfrm>
            <a:off x="441960" y="1478280"/>
            <a:ext cx="112928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Disable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anonymous FTP access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and enforce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strong authentication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Regularly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update and patch systems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to prevent vulnerabilities such as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MS08-067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Restrict access to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SMB services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and apply proper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network segmentation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Use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firewalls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to block unnecessary ports and limit external access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Implement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strong password policies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user access controls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Monitor systems using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intrusion detection systems (IDS)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and security tools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/>
              <a:t>• Nmap Documentation – </a:t>
            </a:r>
            <a:r>
              <a:rPr lang="en-GB" dirty="0">
                <a:hlinkClick r:id="rId4"/>
              </a:rPr>
              <a:t>https://nmap.org/docs.html</a:t>
            </a:r>
            <a:br>
              <a:rPr lang="en-GB" dirty="0"/>
            </a:br>
            <a:r>
              <a:rPr lang="en-GB" dirty="0"/>
              <a:t>• OWASP Top 10 – </a:t>
            </a:r>
            <a:r>
              <a:rPr lang="en-GB" dirty="0">
                <a:hlinkClick r:id="rId5"/>
              </a:rPr>
              <a:t>https://owasp.org/www-project-top-ten/</a:t>
            </a:r>
            <a:br>
              <a:rPr lang="en-GB" dirty="0"/>
            </a:br>
            <a:r>
              <a:rPr lang="en-GB" dirty="0"/>
              <a:t>• Microsoft Security Bulletin MS08-067 – </a:t>
            </a:r>
            <a:r>
              <a:rPr lang="en-GB" dirty="0">
                <a:hlinkClick r:id="rId6"/>
              </a:rPr>
              <a:t>https://learn.microsoft.com</a:t>
            </a:r>
            <a:br>
              <a:rPr lang="en-GB" dirty="0"/>
            </a:br>
            <a:r>
              <a:rPr lang="en-GB" dirty="0"/>
              <a:t>• Kali Linux Tools Documentation – </a:t>
            </a:r>
            <a:r>
              <a:rPr lang="en-GB" dirty="0">
                <a:hlinkClick r:id="rId7"/>
              </a:rPr>
              <a:t>https://www.kali.org/tools/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2129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9C57CA-7AB2-2B94-F7F7-862C3651F5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8407556-34AC-8115-D4E9-7CD15D313C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" y="152400"/>
            <a:ext cx="11826240" cy="9144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ANALYTICAL SUMMARY</a:t>
            </a:r>
            <a:br>
              <a:rPr lang="en-GB" sz="3200" dirty="0"/>
            </a:br>
            <a:endParaRPr lang="en-US" sz="3200" dirty="0">
              <a:effectLst>
                <a:glow rad="38100">
                  <a:schemeClr val="bg1">
                    <a:lumMod val="65000"/>
                    <a:lumOff val="35000"/>
                    <a:alpha val="40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D1899E17-0180-74D0-293B-D7F74E9309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" y="1066800"/>
            <a:ext cx="11887200" cy="54559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The assessment identified multiple vulnerabilities across the target system with varying severity levels</a:t>
            </a: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Low severity issues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revealed system and service information that could support reconnaissance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Medium severity vulnerabilities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exposed internal network details such as shared resources and user information</a:t>
            </a: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High severity vulnerabilities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 including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FTP anonymous access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SMB remote code execution (MS08-067)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, posed a significant security risk</a:t>
            </a: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These vulnerabilities demonstrate how attackers can progress from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information gathering to full system compromise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• Implementing appropriate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security controls and patching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is essential to reduce risk and protect systems</a:t>
            </a:r>
          </a:p>
          <a:p>
            <a:pPr algn="l">
              <a:lnSpc>
                <a:spcPct val="90000"/>
              </a:lnSpc>
            </a:pPr>
            <a:endParaRPr lang="en-US" sz="900" dirty="0">
              <a:gradFill flip="none" rotWithShape="1">
                <a:gsLst>
                  <a:gs pos="0">
                    <a:schemeClr val="tx1"/>
                  </a:gs>
                  <a:gs pos="100000">
                    <a:schemeClr val="tx1">
                      <a:lumMod val="75000"/>
                    </a:schemeClr>
                  </a:gs>
                </a:gsLst>
                <a:lin ang="5580000" scaled="0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6301704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8096</TotalTime>
  <Words>874</Words>
  <Application>Microsoft Office PowerPoint</Application>
  <PresentationFormat>Widescreen</PresentationFormat>
  <Paragraphs>58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Arial</vt:lpstr>
      <vt:lpstr>Century Gothic</vt:lpstr>
      <vt:lpstr>Mesh</vt:lpstr>
      <vt:lpstr>PowerPoint Presentation</vt:lpstr>
      <vt:lpstr>Virtual Lab Environment</vt:lpstr>
      <vt:lpstr>Network Connectivity Verification</vt:lpstr>
      <vt:lpstr>Network Information Gathering</vt:lpstr>
      <vt:lpstr>Identified Network Vulnerabilities</vt:lpstr>
      <vt:lpstr>Identified Network Vulnerabilities</vt:lpstr>
      <vt:lpstr>Identified Network Vulnerabilities</vt:lpstr>
      <vt:lpstr>Exploitation and Post-Exploitation</vt:lpstr>
      <vt:lpstr>Recommended Security Measures</vt:lpstr>
      <vt:lpstr>ANALYTICAL SUMMARY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Yasser El Ouafai Ouafa (2320925)</dc:creator>
  <cp:lastModifiedBy>Yasser El Ouafai Ouafa (2320925)</cp:lastModifiedBy>
  <cp:revision>2</cp:revision>
  <dcterms:created xsi:type="dcterms:W3CDTF">2026-03-09T19:19:25Z</dcterms:created>
  <dcterms:modified xsi:type="dcterms:W3CDTF">2026-03-17T11:40:19Z</dcterms:modified>
</cp:coreProperties>
</file>