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3" r:id="rId6"/>
    <p:sldId id="259" r:id="rId7"/>
    <p:sldId id="264" r:id="rId8"/>
    <p:sldId id="269" r:id="rId9"/>
    <p:sldId id="268" r:id="rId10"/>
    <p:sldId id="267" r:id="rId11"/>
    <p:sldId id="271" r:id="rId12"/>
    <p:sldId id="270" r:id="rId13"/>
    <p:sldId id="261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15" autoAdjust="0"/>
    <p:restoredTop sz="85429" autoAdjust="0"/>
  </p:normalViewPr>
  <p:slideViewPr>
    <p:cSldViewPr snapToGrid="0">
      <p:cViewPr varScale="1">
        <p:scale>
          <a:sx n="97" d="100"/>
          <a:sy n="97" d="100"/>
        </p:scale>
        <p:origin x="1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2A7AA-C477-4F82-8EC5-EDEBC6B5F9C4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E3EEC-C5F5-41BB-8A48-D5F520A3B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24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E3EEC-C5F5-41BB-8A48-D5F520A3BA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47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E3EEC-C5F5-41BB-8A48-D5F520A3BA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794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E3EEC-C5F5-41BB-8A48-D5F520A3BA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38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3E3EEC-C5F5-41BB-8A48-D5F520A3BA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252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en.wikipedia.org/wiki/File:Headstone_NancyCrick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rightlycolouredsunflowers.blogspot.com/2010/11/armistice-day-remembrance-day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hedowsersdaughter.blogspot.com/2010/08/messages-in-bottl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WcBwgxUyuM?feature=oembed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mommysnest.com/2009_05_01_archive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en.wikipedia.org/wiki/File:Headstone_NancyCrick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mmysnest.com/2009_05_01_archive.html" TargetMode="Externa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thedowsersdaughter.blogspot.com/2010/08/messages-in-bottle.html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3B0BC-2776-48AA-AF65-82670C6805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Forgetting and the Forgotten :</a:t>
            </a:r>
            <a:br>
              <a:rPr lang="en-GB" sz="3200" dirty="0"/>
            </a:br>
            <a:r>
              <a:rPr lang="en-GB" sz="3200" dirty="0"/>
              <a:t>How one affects the other.</a:t>
            </a:r>
          </a:p>
        </p:txBody>
      </p:sp>
    </p:spTree>
    <p:extLst>
      <p:ext uri="{BB962C8B-B14F-4D97-AF65-F5344CB8AC3E}">
        <p14:creationId xmlns:p14="http://schemas.microsoft.com/office/powerpoint/2010/main" val="3473151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431E60-6BCD-45E1-91EB-F86C6F9461EF}"/>
              </a:ext>
            </a:extLst>
          </p:cNvPr>
          <p:cNvSpPr/>
          <p:nvPr/>
        </p:nvSpPr>
        <p:spPr>
          <a:xfrm>
            <a:off x="1303011" y="1630846"/>
            <a:ext cx="10506974" cy="61690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Forgetting and Forgotten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differing sides of a common phenomenon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We all forget – our memories are bombarded with information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some we retain and xfer to our long term memory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Some goes no further than our STM and is then lost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Some information we receive is barely acknowledged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‘in one ear and out the next’.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Athazagoraphobia: Fear of being ignored or forgotten.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495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0D8F30-094B-4707-B2FC-B1A385DF8913}"/>
              </a:ext>
            </a:extLst>
          </p:cNvPr>
          <p:cNvSpPr/>
          <p:nvPr/>
        </p:nvSpPr>
        <p:spPr>
          <a:xfrm>
            <a:off x="1081667" y="1406042"/>
            <a:ext cx="9902283" cy="46208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 strive to be recognised and valued even after we are gone.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Desire for our existence to have made a mark and a difference  in the world we inhabited and lives of the people we leave behind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 i.e. Generativity.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Not be forgotten can impel us to mark our environment and to confirm or validate our existence.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 if not being forgotten is important to us after we are no longer alive, how do we feel if we ourselves are forgotten during our lifespan? </a:t>
            </a:r>
          </a:p>
        </p:txBody>
      </p:sp>
    </p:spTree>
    <p:extLst>
      <p:ext uri="{BB962C8B-B14F-4D97-AF65-F5344CB8AC3E}">
        <p14:creationId xmlns:p14="http://schemas.microsoft.com/office/powerpoint/2010/main" val="2430117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picture containing grass, outdoor, flower, table&#10;&#10;Description automatically generated">
            <a:extLst>
              <a:ext uri="{FF2B5EF4-FFF2-40B4-BE49-F238E27FC236}">
                <a16:creationId xmlns:a16="http://schemas.microsoft.com/office/drawing/2014/main" id="{13D92A92-7DFB-4407-A139-0CBC5BB95CA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000" r="25000"/>
          <a:stretch>
            <a:fillRect/>
          </a:stretch>
        </p:blipFill>
        <p:spPr>
          <a:xfrm>
            <a:off x="8664498" y="1884556"/>
            <a:ext cx="2841702" cy="355724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2B973-B172-47BD-A9F2-E5EA24E76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99" y="1569719"/>
            <a:ext cx="7789127" cy="4879797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people and events we do not want to forget.</a:t>
            </a: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dulls our recollections so we take steps to keep  our memories alive </a:t>
            </a: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a loved one, we create means to remember</a:t>
            </a: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memorials : Headstones with loving messages</a:t>
            </a: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Traditions : flowers on grave for birthdays anniversaries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682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931D95-2882-47C1-8B60-0A892ACB4B05}"/>
              </a:ext>
            </a:extLst>
          </p:cNvPr>
          <p:cNvSpPr/>
          <p:nvPr/>
        </p:nvSpPr>
        <p:spPr>
          <a:xfrm>
            <a:off x="1037063" y="2306073"/>
            <a:ext cx="9723863" cy="42109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Not Forgetting : A public duty to remember in a corporate event.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Armistice services and parades.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‘At the going down of the sun and in the morning,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we will remember them’.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Should we stop and when?  Is there an acceptable time limit to forget?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 there just too much to remember? Wars, famine, disasters,  </a:t>
            </a:r>
          </a:p>
        </p:txBody>
      </p:sp>
      <p:pic>
        <p:nvPicPr>
          <p:cNvPr id="6" name="Picture 5" descr="A red flower in a field&#10;&#10;Description automatically generated">
            <a:extLst>
              <a:ext uri="{FF2B5EF4-FFF2-40B4-BE49-F238E27FC236}">
                <a16:creationId xmlns:a16="http://schemas.microsoft.com/office/drawing/2014/main" id="{8AB292C5-4B40-400D-935D-E6AB077E2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8790" y="145819"/>
            <a:ext cx="4728118" cy="25313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E06C59-07A8-4118-A786-AD3D322CB1CE}"/>
              </a:ext>
            </a:extLst>
          </p:cNvPr>
          <p:cNvSpPr txBox="1"/>
          <p:nvPr/>
        </p:nvSpPr>
        <p:spPr>
          <a:xfrm>
            <a:off x="8552984" y="6858000"/>
            <a:ext cx="3189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brightlycolouredsunflowers.blogspot.com/2010/11/armistice-day-remembrance-da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08105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82061-1CBB-4B4E-ADE3-B05B409BD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799" y="2194559"/>
            <a:ext cx="6763215" cy="402412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Individuals do we also not want to be forgotten?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bury pebbles in walls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write messages on the wall before we paper it.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Bury time capsules for the next generation to find.</a:t>
            </a:r>
          </a:p>
          <a:p>
            <a:endParaRPr lang="en-GB" dirty="0"/>
          </a:p>
        </p:txBody>
      </p:sp>
      <p:pic>
        <p:nvPicPr>
          <p:cNvPr id="7" name="Picture 6" descr="A sandy beach next to a body of water&#10;&#10;Description automatically generated">
            <a:extLst>
              <a:ext uri="{FF2B5EF4-FFF2-40B4-BE49-F238E27FC236}">
                <a16:creationId xmlns:a16="http://schemas.microsoft.com/office/drawing/2014/main" id="{A2EF8898-6021-4252-883F-AD71CDDA2A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9014" y="1996068"/>
            <a:ext cx="4146395" cy="3278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36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4E84B-0790-445C-A7F3-13857EE7DF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2" y="1382751"/>
            <a:ext cx="10654990" cy="4835933"/>
          </a:xfrm>
        </p:spPr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remember things to which we attributed value and importance more effectively.  People :  Events :  Information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Castel,Rhodes,McCabe,Soderstom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Loaiza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inference then we inadvertently judge what we have forgotten to be of less importance and value, or at least to ourselves.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occur unconsciously and as a result from other information or circumstances at the time.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 of importance has been found to differ between young  and older adults.(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Witherby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Tauber,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580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BCC66F-3219-47DD-B9CB-5519378FDD47}"/>
              </a:ext>
            </a:extLst>
          </p:cNvPr>
          <p:cNvSpPr/>
          <p:nvPr/>
        </p:nvSpPr>
        <p:spPr>
          <a:xfrm>
            <a:off x="1550019" y="1037064"/>
            <a:ext cx="9121697" cy="5363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Were we just not paying attention sufficiently to process and store the information on that particular day.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Our mood, tiredness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Pressures of the day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issues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anxieties</a:t>
            </a:r>
          </a:p>
          <a:p>
            <a:endParaRPr lang="en-GB" sz="2800" dirty="0"/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5102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45A581-77DC-405C-8526-B27B7082E280}"/>
              </a:ext>
            </a:extLst>
          </p:cNvPr>
          <p:cNvSpPr/>
          <p:nvPr/>
        </p:nvSpPr>
        <p:spPr>
          <a:xfrm>
            <a:off x="1843668" y="1063310"/>
            <a:ext cx="8950712" cy="471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Being forgotten  arouses negative feelings in us.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 reduce our self esteem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 our meaning of life experience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Stir feelings of being overlooked, ostracised, rejected.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Youtube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clip sixteen candles </a:t>
            </a:r>
            <a:r>
              <a:rPr lang="en-GB" dirty="0"/>
              <a:t>Sixteen Candles movie clips: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567B26D8-485B-46BC-B9E2-A3B8600407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79727" y="1438507"/>
            <a:ext cx="2438400" cy="2843561"/>
          </a:xfrm>
          <a:prstGeom prst="rect">
            <a:avLst/>
          </a:prstGeom>
        </p:spPr>
      </p:pic>
      <p:pic>
        <p:nvPicPr>
          <p:cNvPr id="3" name="Online Media 2" title="Sixteen Candles (1/10) Movie CLIP - They Forgot My Birthday (1984) HD">
            <a:hlinkClick r:id="" action="ppaction://media"/>
            <a:extLst>
              <a:ext uri="{FF2B5EF4-FFF2-40B4-BE49-F238E27FC236}">
                <a16:creationId xmlns:a16="http://schemas.microsoft.com/office/drawing/2014/main" id="{53F2FEFF-C95F-4AB7-AE31-4469D4FFF8B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571885" y="4900972"/>
            <a:ext cx="3177664" cy="178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082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A95324-800E-4387-89AA-919AD8960A97}"/>
              </a:ext>
            </a:extLst>
          </p:cNvPr>
          <p:cNvSpPr/>
          <p:nvPr/>
        </p:nvSpPr>
        <p:spPr>
          <a:xfrm>
            <a:off x="1204332" y="1182029"/>
            <a:ext cx="10259122" cy="53455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Being forgotten occurs frequently to all of us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Mostly involves our personal details and events that have occurred.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Impacts interpersonal relationships as 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The level of importance a person forgetting us has attributed to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our personal details, is indicative of how important they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consider their relationship to us is.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Parallels found to the effects  of Ostracism and rejection. 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Reduction in a persons felt meaning in life and possibly self esteem and self control.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   </a:t>
            </a:r>
          </a:p>
        </p:txBody>
      </p:sp>
    </p:spTree>
    <p:extLst>
      <p:ext uri="{BB962C8B-B14F-4D97-AF65-F5344CB8AC3E}">
        <p14:creationId xmlns:p14="http://schemas.microsoft.com/office/powerpoint/2010/main" val="1046633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CACBF57-E298-4B98-A091-B2C514053DEE}"/>
              </a:ext>
            </a:extLst>
          </p:cNvPr>
          <p:cNvSpPr/>
          <p:nvPr/>
        </p:nvSpPr>
        <p:spPr>
          <a:xfrm>
            <a:off x="1458951" y="1887038"/>
            <a:ext cx="9274097" cy="45182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Studies suggest considerable uniformity in these findings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Although Non-relational reasons or explanations for forgetting are considered preferential as they suggest reasonable excuse.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Relational reasons such as disinterest have a greater negative  effect on the forgotten person, (</a:t>
            </a:r>
            <a:r>
              <a:rPr lang="en-GB" sz="28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Ray,Gomilion,Pintea</a:t>
            </a: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and Hamblin, 2019).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is not completely removed and a measure of  reduced meaning of life is still experienced.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515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805455-2D5E-413E-A09C-C03D0A96F14D}"/>
              </a:ext>
            </a:extLst>
          </p:cNvPr>
          <p:cNvSpPr/>
          <p:nvPr/>
        </p:nvSpPr>
        <p:spPr>
          <a:xfrm>
            <a:off x="3048000" y="2545906"/>
            <a:ext cx="6096000" cy="77450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82F444-A7ED-48AC-8C5F-AAA77D092F3A}"/>
              </a:ext>
            </a:extLst>
          </p:cNvPr>
          <p:cNvSpPr/>
          <p:nvPr/>
        </p:nvSpPr>
        <p:spPr>
          <a:xfrm>
            <a:off x="1918011" y="2261404"/>
            <a:ext cx="9433930" cy="4073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implications and social responsibility.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Does being forgotten present a factor we need to consider as contributing to poor mental health.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Studies suggest that the need to be remembered not only relates to the end of our life but on a day to day living experience.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535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BA02BD9-050E-4BFD-9862-13AA36AAB56F}"/>
              </a:ext>
            </a:extLst>
          </p:cNvPr>
          <p:cNvSpPr/>
          <p:nvPr/>
        </p:nvSpPr>
        <p:spPr>
          <a:xfrm>
            <a:off x="1405055" y="2044006"/>
            <a:ext cx="99245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If as individuals we are each impacted at some level by being forgotten, how much more are the vulnerable?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being forgotten a major contributor to loneliness, isolation, and feelings of rejection in people who are not even physically alone.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happens when we would prefer to be forgotten but society refuses to do so and meaning of life is impacted at a different level.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971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E87B44-4DFD-4AB2-9A2F-841108F27CF5}"/>
              </a:ext>
            </a:extLst>
          </p:cNvPr>
          <p:cNvSpPr/>
          <p:nvPr/>
        </p:nvSpPr>
        <p:spPr>
          <a:xfrm>
            <a:off x="884903" y="383457"/>
            <a:ext cx="9871587" cy="76435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References.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This Photo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Unknown Author is licensed under </a:t>
            </a: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CC BY-SA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This Photo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Unknown Author is licensed under </a:t>
            </a: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CC BY-SA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This Photo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Unknown Author is licensed under </a:t>
            </a: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CC BY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This Photo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Unknown Author is licensed under </a:t>
            </a:r>
            <a:r>
              <a:rPr lang="en-GB" sz="12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CC BY-NC-ND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Anderson, C. T. (2013). Athazagoraphobia, The Fear of Forgetting.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Midwest Quarterly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54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388.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Baumeister, R. F., &amp; Leary, M. R. (1995). The need to belong: desire for interpersonal attachments as a fundamental human motivation.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Psychological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bulletin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117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497.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Blackhart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C., Nelson, B. C., Knowles, M. L., &amp; Baumeister, R. F. (2009). Rejection elicits emotional reactions but neither causes immediate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             distress nor lowers self-esteem: A meta-analytic review of 192 studies on social exclusion.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Personality and Social Psychology Review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269-  309.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Castel, A. D., Rhodes, M. G., McCabe, D. P.,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Soderstrom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C.,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Loaiza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M. (2012). The fate of being forgotten: Information that is initially forgotten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is judged as less important.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Quarterly Journal of Experimental Psychology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65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(12), 2281-2287.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/>
              <a:t> 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 </a:t>
            </a:r>
          </a:p>
          <a:p>
            <a:pPr>
              <a:spcAft>
                <a:spcPts val="0"/>
              </a:spcAft>
            </a:pP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817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32492A-C8AE-4ADB-87BF-DFFE8D6F9485}"/>
              </a:ext>
            </a:extLst>
          </p:cNvPr>
          <p:cNvSpPr/>
          <p:nvPr/>
        </p:nvSpPr>
        <p:spPr>
          <a:xfrm>
            <a:off x="943897" y="1899627"/>
            <a:ext cx="9556955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Heine, S. J., Proulx, T.,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Vohs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D. (2006). The meaning maintenance model: On the coherence of social motivations.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Personality and social </a:t>
            </a:r>
          </a:p>
          <a:p>
            <a:pPr>
              <a:spcAft>
                <a:spcPts val="0"/>
              </a:spcAft>
            </a:pP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psychology review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88-110.</a:t>
            </a:r>
            <a:endParaRPr lang="en-GB" sz="1200" dirty="0">
              <a:solidFill>
                <a:srgbClr val="222222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200" dirty="0">
              <a:solidFill>
                <a:srgbClr val="222222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200" i="1" dirty="0">
              <a:solidFill>
                <a:srgbClr val="222222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King, L. A., &amp; </a:t>
            </a:r>
            <a:r>
              <a:rPr lang="en-GB" sz="120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Geise</a:t>
            </a: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C. (2011). Being forgotten: Implications for the experience of meaning in life.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Journal of social psychology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151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 </a:t>
            </a:r>
          </a:p>
          <a:p>
            <a:pPr>
              <a:spcAft>
                <a:spcPts val="0"/>
              </a:spcAft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709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May, J. (2010). Athazagoraphobia: Fear of Being Ignored or Forgotten.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Indiana Review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32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14.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Ray, D.G., Gomillion, S., </a:t>
            </a:r>
            <a:r>
              <a:rPr lang="en-GB" sz="120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Pintea</a:t>
            </a: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I., &amp; Hamlin, I. (2019). On being forgotten: Memory and forgetting serve as signals of interpersonal importance.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Journal of personality and social psychology: Interpersonal relations and group processes, 116 (2), 259-276 .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  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Witherby</a:t>
            </a: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E., Tauber, S. K., Rhodes, M. G., &amp; Castel, A. D. (2019). Aging and forgetting: Forgotten information is perceived as less important than</a:t>
            </a: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is remembered information.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Psychology and aging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34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228.</a:t>
            </a:r>
          </a:p>
          <a:p>
            <a:pPr>
              <a:spcAft>
                <a:spcPts val="0"/>
              </a:spcAft>
            </a:pP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95941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1481</TotalTime>
  <Words>665</Words>
  <Application>Microsoft Office PowerPoint</Application>
  <PresentationFormat>Widescreen</PresentationFormat>
  <Paragraphs>136</Paragraphs>
  <Slides>15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Vapor Trail</vt:lpstr>
      <vt:lpstr>Forgetting and the Forgotten : How one affects the other.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Forgetting and the Forgotten : How one affects the other.</dc:title>
  <dc:creator>kelvin guy</dc:creator>
  <cp:lastModifiedBy>kelvin guy</cp:lastModifiedBy>
  <cp:revision>41</cp:revision>
  <dcterms:created xsi:type="dcterms:W3CDTF">2019-05-05T17:06:14Z</dcterms:created>
  <dcterms:modified xsi:type="dcterms:W3CDTF">2019-05-06T18:30:31Z</dcterms:modified>
</cp:coreProperties>
</file>