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5" d="100"/>
          <a:sy n="75" d="100"/>
        </p:scale>
        <p:origin x="72" y="2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6016" y="640080"/>
            <a:ext cx="14983968" cy="78638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A68FE1-EE79-F7B9-8B5F-DB0A134F83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8904" y="857956"/>
            <a:ext cx="12078192" cy="7428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5045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0</Words>
  <Application>Microsoft Office PowerPoint</Application>
  <PresentationFormat>Custom</PresentationFormat>
  <Paragraphs>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Geraint Forster</cp:lastModifiedBy>
  <cp:revision>2</cp:revision>
  <dcterms:created xsi:type="dcterms:W3CDTF">2006-08-16T00:00:00Z</dcterms:created>
  <dcterms:modified xsi:type="dcterms:W3CDTF">2026-04-23T11:53:13Z</dcterms:modified>
</cp:coreProperties>
</file>