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45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8450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757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8071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910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58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715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942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8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951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321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697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8C8B70-D399-428B-BB3C-49EDD5F9F6B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2DBB236B-3108-4C44-A8FA-9751A9278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96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Portfolio &amp; Reflection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4295775"/>
            <a:ext cx="8767860" cy="962024"/>
          </a:xfrm>
        </p:spPr>
        <p:txBody>
          <a:bodyPr>
            <a:normAutofit/>
          </a:bodyPr>
          <a:lstStyle/>
          <a:p>
            <a:r>
              <a:rPr lang="en-GB" sz="2400" dirty="0"/>
              <a:t>Assignment 03</a:t>
            </a:r>
          </a:p>
          <a:p>
            <a:r>
              <a:rPr lang="en-GB" sz="2400" dirty="0"/>
              <a:t>Elena Negrila</a:t>
            </a:r>
          </a:p>
        </p:txBody>
      </p:sp>
    </p:spTree>
    <p:extLst>
      <p:ext uri="{BB962C8B-B14F-4D97-AF65-F5344CB8AC3E}">
        <p14:creationId xmlns:p14="http://schemas.microsoft.com/office/powerpoint/2010/main" val="4084927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1785104"/>
          </a:xfrm>
        </p:spPr>
        <p:txBody>
          <a:bodyPr/>
          <a:lstStyle/>
          <a:p>
            <a:r>
              <a:rPr lang="en-GB" sz="6600" b="1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3005345" cy="2597841"/>
          </a:xfrm>
        </p:spPr>
        <p:txBody>
          <a:bodyPr>
            <a:normAutofit/>
          </a:bodyPr>
          <a:lstStyle/>
          <a:p>
            <a:r>
              <a:rPr lang="en-US" b="1" dirty="0"/>
              <a:t>My portfolio includes:</a:t>
            </a:r>
            <a:endParaRPr lang="en-US" dirty="0"/>
          </a:p>
          <a:p>
            <a:pPr algn="l"/>
            <a:r>
              <a:rPr lang="en-US" dirty="0"/>
              <a:t>Microsoft Word </a:t>
            </a:r>
          </a:p>
          <a:p>
            <a:pPr algn="l"/>
            <a:r>
              <a:rPr lang="en-US" dirty="0"/>
              <a:t>Microsoft Excel </a:t>
            </a:r>
          </a:p>
          <a:p>
            <a:pPr algn="l"/>
            <a:r>
              <a:rPr lang="en-US" dirty="0"/>
              <a:t>Microsoft PowerPoint </a:t>
            </a:r>
          </a:p>
          <a:p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CA7A8C-1D4F-DF48-2EB9-689A847409D7}"/>
              </a:ext>
            </a:extLst>
          </p:cNvPr>
          <p:cNvSpPr txBox="1"/>
          <p:nvPr/>
        </p:nvSpPr>
        <p:spPr>
          <a:xfrm>
            <a:off x="6181724" y="3869634"/>
            <a:ext cx="4048126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  I</a:t>
            </a:r>
            <a:r>
              <a:rPr lang="en-US" sz="2200" b="1" dirty="0">
                <a:solidFill>
                  <a:schemeClr val="bg1"/>
                </a:solidFill>
              </a:rPr>
              <a:t>t shows:</a:t>
            </a:r>
            <a:endParaRPr lang="en-US" sz="2200" dirty="0">
              <a:solidFill>
                <a:schemeClr val="bg1"/>
              </a:solidFill>
            </a:endParaRPr>
          </a:p>
          <a:p>
            <a:r>
              <a:rPr lang="en-US" sz="2200" dirty="0">
                <a:solidFill>
                  <a:schemeClr val="bg1"/>
                </a:solidFill>
              </a:rPr>
              <a:t>The digital tasks I completed </a:t>
            </a:r>
          </a:p>
          <a:p>
            <a:r>
              <a:rPr lang="en-US" sz="2200" dirty="0">
                <a:solidFill>
                  <a:schemeClr val="bg1"/>
                </a:solidFill>
              </a:rPr>
              <a:t>The tools I used </a:t>
            </a:r>
          </a:p>
          <a:p>
            <a:r>
              <a:rPr lang="en-US" sz="2200" dirty="0">
                <a:solidFill>
                  <a:schemeClr val="bg1"/>
                </a:solidFill>
              </a:rPr>
              <a:t>The skills I developed </a:t>
            </a:r>
          </a:p>
          <a:p>
            <a:r>
              <a:rPr lang="en-US" sz="2200" dirty="0">
                <a:solidFill>
                  <a:schemeClr val="bg1"/>
                </a:solidFill>
              </a:rPr>
              <a:t>My progress during the module</a:t>
            </a:r>
          </a:p>
        </p:txBody>
      </p:sp>
    </p:spTree>
    <p:extLst>
      <p:ext uri="{BB962C8B-B14F-4D97-AF65-F5344CB8AC3E}">
        <p14:creationId xmlns:p14="http://schemas.microsoft.com/office/powerpoint/2010/main" val="1781177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86532B-5A3E-44A5-A0C2-22A0DB316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7064" y="609600"/>
            <a:ext cx="9739956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400" dirty="0">
                <a:solidFill>
                  <a:schemeClr val="accent1"/>
                </a:solidFill>
              </a:rPr>
              <a:t>Evidence Of My Work1- Word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7064" y="2057400"/>
            <a:ext cx="6993914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b="1" dirty="0">
                <a:solidFill>
                  <a:schemeClr val="accent1"/>
                </a:solidFill>
              </a:rPr>
              <a:t>What I did:</a:t>
            </a:r>
            <a:endParaRPr lang="en-US" dirty="0">
              <a:solidFill>
                <a:schemeClr val="accent1"/>
              </a:solidFill>
            </a:endParaRP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Created a Word document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Used headings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Changed the format and layout </a:t>
            </a:r>
          </a:p>
          <a:p>
            <a:pPr algn="l"/>
            <a:r>
              <a:rPr lang="en-US" b="1" dirty="0">
                <a:solidFill>
                  <a:schemeClr val="accent1"/>
                </a:solidFill>
              </a:rPr>
              <a:t>What I learned:</a:t>
            </a:r>
            <a:endParaRPr lang="en-US" dirty="0">
              <a:solidFill>
                <a:schemeClr val="accent1"/>
              </a:solidFill>
            </a:endParaRP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How to format a document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How to </a:t>
            </a:r>
            <a:r>
              <a:rPr lang="en-US" dirty="0" err="1">
                <a:solidFill>
                  <a:schemeClr val="accent1"/>
                </a:solidFill>
              </a:rPr>
              <a:t>organise</a:t>
            </a:r>
            <a:r>
              <a:rPr lang="en-US" dirty="0">
                <a:solidFill>
                  <a:schemeClr val="accent1"/>
                </a:solidFill>
              </a:rPr>
              <a:t> information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How to make a document easier to read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8F6D27-C721-A1A5-9AD2-3906214C03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2113" y="1906905"/>
            <a:ext cx="3135414" cy="4180552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CC759546-58F7-1ACB-9C2F-FF7095DE76C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3276599"/>
            <a:ext cx="3495675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933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86532B-5A3E-44A5-A0C2-22A0DB316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7064" y="609600"/>
            <a:ext cx="9854256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400" b="1" dirty="0">
                <a:solidFill>
                  <a:schemeClr val="accent1"/>
                </a:solidFill>
              </a:rPr>
              <a:t>Evidence of my work 2- Excel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7064" y="2057400"/>
            <a:ext cx="6993914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b="1" dirty="0">
                <a:solidFill>
                  <a:schemeClr val="accent1"/>
                </a:solidFill>
              </a:rPr>
              <a:t>What I did:</a:t>
            </a:r>
            <a:endParaRPr lang="en-US" dirty="0">
              <a:solidFill>
                <a:schemeClr val="accent1"/>
              </a:solidFill>
            </a:endParaRP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Used Excel to calculate stock percentages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Entered and </a:t>
            </a:r>
            <a:r>
              <a:rPr lang="en-US" dirty="0" err="1">
                <a:solidFill>
                  <a:schemeClr val="accent1"/>
                </a:solidFill>
              </a:rPr>
              <a:t>organised</a:t>
            </a:r>
            <a:r>
              <a:rPr lang="en-US" dirty="0">
                <a:solidFill>
                  <a:schemeClr val="accent1"/>
                </a:solidFill>
              </a:rPr>
              <a:t> information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Used formulas </a:t>
            </a:r>
          </a:p>
          <a:p>
            <a:pPr algn="l"/>
            <a:r>
              <a:rPr lang="en-US" b="1" dirty="0">
                <a:solidFill>
                  <a:schemeClr val="accent1"/>
                </a:solidFill>
              </a:rPr>
              <a:t>What I learned:</a:t>
            </a:r>
            <a:endParaRPr lang="en-US" dirty="0">
              <a:solidFill>
                <a:schemeClr val="accent1"/>
              </a:solidFill>
            </a:endParaRP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How to use simple formulas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How to work with business data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How to create charts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C4165C-28A9-7CCA-FBF5-451AB0AD23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9260" y="3307081"/>
            <a:ext cx="6160770" cy="278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786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086532B-5A3E-44A5-A0C2-22A0DB316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7063" y="609600"/>
            <a:ext cx="110372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400" dirty="0">
                <a:solidFill>
                  <a:schemeClr val="accent1"/>
                </a:solidFill>
              </a:rPr>
              <a:t>Evidence of my Work 3- power point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7064" y="2057400"/>
            <a:ext cx="6993914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b="1" dirty="0">
                <a:solidFill>
                  <a:schemeClr val="accent1"/>
                </a:solidFill>
              </a:rPr>
              <a:t>What I did:</a:t>
            </a:r>
            <a:endParaRPr lang="en-US" dirty="0">
              <a:solidFill>
                <a:schemeClr val="accent1"/>
              </a:solidFill>
            </a:endParaRP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Created PowerPoint slides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 err="1">
                <a:solidFill>
                  <a:schemeClr val="accent1"/>
                </a:solidFill>
              </a:rPr>
              <a:t>Organised</a:t>
            </a:r>
            <a:r>
              <a:rPr lang="en-US" dirty="0">
                <a:solidFill>
                  <a:schemeClr val="accent1"/>
                </a:solidFill>
              </a:rPr>
              <a:t> information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Used text and visual elements </a:t>
            </a:r>
          </a:p>
          <a:p>
            <a:pPr algn="l"/>
            <a:r>
              <a:rPr lang="en-US" b="1" dirty="0">
                <a:solidFill>
                  <a:schemeClr val="accent1"/>
                </a:solidFill>
              </a:rPr>
              <a:t>What I learned:</a:t>
            </a:r>
            <a:endParaRPr lang="en-US" dirty="0">
              <a:solidFill>
                <a:schemeClr val="accent1"/>
              </a:solidFill>
            </a:endParaRP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How to structure a presentation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How to </a:t>
            </a:r>
            <a:r>
              <a:rPr lang="en-US" dirty="0" err="1">
                <a:solidFill>
                  <a:schemeClr val="accent1"/>
                </a:solidFill>
              </a:rPr>
              <a:t>organise</a:t>
            </a:r>
            <a:r>
              <a:rPr lang="en-US" dirty="0">
                <a:solidFill>
                  <a:schemeClr val="accent1"/>
                </a:solidFill>
              </a:rPr>
              <a:t> information clearly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How to create professional-looking slides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9E7EB7A-9291-E203-AF9A-24BF7420E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9485" y="2177478"/>
            <a:ext cx="5628932" cy="3138127"/>
          </a:xfrm>
          <a:prstGeom prst="rect">
            <a:avLst/>
          </a:prstGeom>
        </p:spPr>
      </p:pic>
      <p:sp>
        <p:nvSpPr>
          <p:cNvPr id="6" name="AutoShape 6">
            <a:extLst>
              <a:ext uri="{FF2B5EF4-FFF2-40B4-BE49-F238E27FC236}">
                <a16:creationId xmlns:a16="http://schemas.microsoft.com/office/drawing/2014/main" id="{37950A12-846D-E229-2877-4D6B762CD84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3276599"/>
            <a:ext cx="37433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1736A634-A587-C977-0C84-6193AF195B5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943350" cy="394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426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en-US" b="1" dirty="0"/>
              <a:t>At the start</a:t>
            </a:r>
          </a:p>
          <a:p>
            <a:r>
              <a:rPr lang="en-US" dirty="0"/>
              <a:t>I was not confident using computers. </a:t>
            </a:r>
          </a:p>
          <a:p>
            <a:r>
              <a:rPr lang="en-US" dirty="0"/>
              <a:t>Some Microsoft tools were difficult for me. </a:t>
            </a:r>
          </a:p>
          <a:p>
            <a:r>
              <a:rPr lang="en-US" dirty="0"/>
              <a:t>I sometimes needed help. </a:t>
            </a:r>
          </a:p>
          <a:p>
            <a:pPr marL="45720" indent="0">
              <a:buNone/>
            </a:pPr>
            <a:r>
              <a:rPr lang="en-US" b="1" dirty="0"/>
              <a:t>Now</a:t>
            </a:r>
          </a:p>
          <a:p>
            <a:r>
              <a:rPr lang="en-US" dirty="0"/>
              <a:t>I can use Microsoft Word more confidently. </a:t>
            </a:r>
          </a:p>
          <a:p>
            <a:r>
              <a:rPr lang="en-US" dirty="0"/>
              <a:t>I can use Excel formulas and create charts. </a:t>
            </a:r>
          </a:p>
          <a:p>
            <a:r>
              <a:rPr lang="en-US" dirty="0"/>
              <a:t>I can create PowerPoint presentations. </a:t>
            </a:r>
          </a:p>
          <a:p>
            <a:r>
              <a:rPr lang="en-US" dirty="0"/>
              <a:t>I can use Outlook for professional emails. </a:t>
            </a:r>
          </a:p>
          <a:p>
            <a:pPr marL="45720" indent="0">
              <a:buNone/>
            </a:pPr>
            <a:r>
              <a:rPr lang="en-US" b="1" dirty="0"/>
              <a:t>My progress</a:t>
            </a:r>
          </a:p>
          <a:p>
            <a:r>
              <a:rPr lang="en-US" dirty="0"/>
              <a:t>I have improved significantly since my first week.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50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1451249"/>
          </a:xfrm>
        </p:spPr>
        <p:txBody>
          <a:bodyPr/>
          <a:lstStyle/>
          <a:p>
            <a:r>
              <a:rPr lang="en-GB" sz="6600" b="1" dirty="0"/>
              <a:t>Reflection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430" y="3333750"/>
            <a:ext cx="10976720" cy="3267075"/>
          </a:xfrm>
        </p:spPr>
        <p:txBody>
          <a:bodyPr>
            <a:noAutofit/>
          </a:bodyPr>
          <a:lstStyle/>
          <a:p>
            <a:pPr algn="l"/>
            <a:r>
              <a:rPr lang="en-US" sz="1800" b="1" dirty="0"/>
              <a:t>What I Learned</a:t>
            </a:r>
          </a:p>
          <a:p>
            <a:pPr algn="l"/>
            <a:r>
              <a:rPr lang="en-US" sz="1800" dirty="0"/>
              <a:t>I learned how to use Word, Excel, PowerPoint and Outlook. </a:t>
            </a:r>
          </a:p>
          <a:p>
            <a:pPr algn="l"/>
            <a:r>
              <a:rPr lang="en-US" sz="1800" dirty="0"/>
              <a:t>I learned how to save and </a:t>
            </a:r>
            <a:r>
              <a:rPr lang="en-US" sz="1800" dirty="0" err="1"/>
              <a:t>organise</a:t>
            </a:r>
            <a:r>
              <a:rPr lang="en-US" sz="1800" dirty="0"/>
              <a:t> my work using OneDrive. </a:t>
            </a:r>
          </a:p>
          <a:p>
            <a:pPr algn="l"/>
            <a:r>
              <a:rPr lang="en-US" sz="1800" dirty="0"/>
              <a:t>I learned how to send professional emails. </a:t>
            </a:r>
          </a:p>
          <a:p>
            <a:pPr algn="l"/>
            <a:r>
              <a:rPr lang="en-US" sz="1800" dirty="0"/>
              <a:t>I learned how to create spreadsheets and charts. </a:t>
            </a:r>
          </a:p>
          <a:p>
            <a:pPr algn="l"/>
            <a:r>
              <a:rPr lang="en-US" sz="1800" dirty="0"/>
              <a:t>I learned that practice helps me improve. </a:t>
            </a:r>
          </a:p>
          <a:p>
            <a:pPr algn="l"/>
            <a:r>
              <a:rPr lang="en-US" sz="1800" dirty="0"/>
              <a:t>I became more confident using digital tools. </a:t>
            </a:r>
          </a:p>
          <a:p>
            <a:pPr algn="l"/>
            <a:r>
              <a:rPr lang="en-US" sz="1800" b="1" dirty="0"/>
              <a:t>I still have more to learn, but I am happy with my progress.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108006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1765574"/>
          </a:xfrm>
        </p:spPr>
        <p:txBody>
          <a:bodyPr>
            <a:normAutofit/>
          </a:bodyPr>
          <a:lstStyle/>
          <a:p>
            <a:r>
              <a:rPr lang="en-GB" sz="6600" b="1" dirty="0"/>
              <a:t>Conclusion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900" y="3869634"/>
            <a:ext cx="10134490" cy="2750241"/>
          </a:xfrm>
        </p:spPr>
        <p:txBody>
          <a:bodyPr>
            <a:normAutofit lnSpcReduction="10000"/>
          </a:bodyPr>
          <a:lstStyle/>
          <a:p>
            <a:pPr algn="l"/>
            <a:r>
              <a:rPr lang="en-US" dirty="0"/>
              <a:t>My digital skills have improved during this module. </a:t>
            </a:r>
          </a:p>
          <a:p>
            <a:pPr algn="l"/>
            <a:r>
              <a:rPr lang="en-US" dirty="0"/>
              <a:t>I am more confident using Microsoft tools. </a:t>
            </a:r>
          </a:p>
          <a:p>
            <a:pPr algn="l"/>
            <a:r>
              <a:rPr lang="en-US" dirty="0"/>
              <a:t>I can complete some digital tasks independently. </a:t>
            </a:r>
          </a:p>
          <a:p>
            <a:pPr algn="l"/>
            <a:r>
              <a:rPr lang="en-US" dirty="0"/>
              <a:t>These skills will help me with my university studies. </a:t>
            </a:r>
          </a:p>
          <a:p>
            <a:pPr algn="l"/>
            <a:r>
              <a:rPr lang="en-US" dirty="0"/>
              <a:t>They will also be useful in my future work and daily life. </a:t>
            </a:r>
          </a:p>
          <a:p>
            <a:pPr algn="l"/>
            <a:r>
              <a:rPr lang="en-US" b="1" dirty="0"/>
              <a:t>I will continue to </a:t>
            </a:r>
            <a:r>
              <a:rPr lang="en-US" b="1" dirty="0" err="1"/>
              <a:t>practise</a:t>
            </a:r>
            <a:r>
              <a:rPr lang="en-US" b="1" dirty="0"/>
              <a:t> and improve my digital skills.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628025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161</TotalTime>
  <Words>368</Words>
  <Application>Microsoft Office PowerPoint</Application>
  <PresentationFormat>Widescreen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Corbel</vt:lpstr>
      <vt:lpstr>Basis</vt:lpstr>
      <vt:lpstr>Digital Portfolio &amp; Reflection</vt:lpstr>
      <vt:lpstr>Introduction</vt:lpstr>
      <vt:lpstr>Evidence Of My Work1- Word</vt:lpstr>
      <vt:lpstr>Evidence of my work 2- Excel</vt:lpstr>
      <vt:lpstr>Evidence of my Work 3- power point</vt:lpstr>
      <vt:lpstr>My Development</vt:lpstr>
      <vt:lpstr>Reflection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Portfolio &amp; Reflection</dc:title>
  <dc:creator>Elena Negrila (2544733)</dc:creator>
  <cp:lastModifiedBy>Negrila, Diana Marilena</cp:lastModifiedBy>
  <cp:revision>48</cp:revision>
  <dcterms:created xsi:type="dcterms:W3CDTF">2026-08-09T10:46:44Z</dcterms:created>
  <dcterms:modified xsi:type="dcterms:W3CDTF">2026-08-16T13:42:42Z</dcterms:modified>
</cp:coreProperties>
</file>