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7" r:id="rId5"/>
    <p:sldId id="256" r:id="rId6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B4E86152-037B-4D38-9D9F-05AFCEA15DC6}">
          <p14:sldIdLst>
            <p14:sldId id="257"/>
            <p14:sldId id="25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DD4B432-48AA-4761-828B-FE35F3BEAA28}" v="1" dt="2023-05-29T19:39:38.9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05" autoAdjust="0"/>
    <p:restoredTop sz="94660"/>
  </p:normalViewPr>
  <p:slideViewPr>
    <p:cSldViewPr snapToGrid="0">
      <p:cViewPr>
        <p:scale>
          <a:sx n="48" d="100"/>
          <a:sy n="48" d="100"/>
        </p:scale>
        <p:origin x="1144" y="-6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B2C3C-EDB0-40F3-A2CE-3F100E682B0D}" type="datetimeFigureOut">
              <a:rPr lang="en-GB" smtClean="0"/>
              <a:t>29/05/2023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48E4-5503-4049-88A5-5411E45CE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5221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B2C3C-EDB0-40F3-A2CE-3F100E682B0D}" type="datetimeFigureOut">
              <a:rPr lang="en-GB" smtClean="0"/>
              <a:t>29/05/2023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48E4-5503-4049-88A5-5411E45CE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1275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B2C3C-EDB0-40F3-A2CE-3F100E682B0D}" type="datetimeFigureOut">
              <a:rPr lang="en-GB" smtClean="0"/>
              <a:t>29/05/2023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48E4-5503-4049-88A5-5411E45CE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9886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B2C3C-EDB0-40F3-A2CE-3F100E682B0D}" type="datetimeFigureOut">
              <a:rPr lang="en-GB" smtClean="0"/>
              <a:t>29/05/2023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48E4-5503-4049-88A5-5411E45CE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0113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B2C3C-EDB0-40F3-A2CE-3F100E682B0D}" type="datetimeFigureOut">
              <a:rPr lang="en-GB" smtClean="0"/>
              <a:t>29/05/2023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48E4-5503-4049-88A5-5411E45CE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1021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B2C3C-EDB0-40F3-A2CE-3F100E682B0D}" type="datetimeFigureOut">
              <a:rPr lang="en-GB" smtClean="0"/>
              <a:t>29/05/2023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48E4-5503-4049-88A5-5411E45CE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920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B2C3C-EDB0-40F3-A2CE-3F100E682B0D}" type="datetimeFigureOut">
              <a:rPr lang="en-GB" smtClean="0"/>
              <a:t>29/05/2023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48E4-5503-4049-88A5-5411E45CE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137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B2C3C-EDB0-40F3-A2CE-3F100E682B0D}" type="datetimeFigureOut">
              <a:rPr lang="en-GB" smtClean="0"/>
              <a:t>29/05/2023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48E4-5503-4049-88A5-5411E45CE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3149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B2C3C-EDB0-40F3-A2CE-3F100E682B0D}" type="datetimeFigureOut">
              <a:rPr lang="en-GB" smtClean="0"/>
              <a:t>29/05/2023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48E4-5503-4049-88A5-5411E45CE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553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B2C3C-EDB0-40F3-A2CE-3F100E682B0D}" type="datetimeFigureOut">
              <a:rPr lang="en-GB" smtClean="0"/>
              <a:t>29/05/2023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48E4-5503-4049-88A5-5411E45CE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0168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B2C3C-EDB0-40F3-A2CE-3F100E682B0D}" type="datetimeFigureOut">
              <a:rPr lang="en-GB" smtClean="0"/>
              <a:t>29/05/2023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48E4-5503-4049-88A5-5411E45CE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3133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0B2C3C-EDB0-40F3-A2CE-3F100E682B0D}" type="datetimeFigureOut">
              <a:rPr lang="en-GB" smtClean="0"/>
              <a:t>29/05/2023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6648E4-5503-4049-88A5-5411E45CE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31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647B6-1BD5-93D6-ECE1-38D93B9EAA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688342" y="3569207"/>
            <a:ext cx="5915025" cy="2356556"/>
          </a:xfrm>
        </p:spPr>
        <p:txBody>
          <a:bodyPr>
            <a:normAutofit/>
          </a:bodyPr>
          <a:lstStyle/>
          <a:p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BE072-9B8C-60E9-E034-4B043D6E87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4079831" y="3134255"/>
            <a:ext cx="4079832" cy="7019929"/>
          </a:xfrm>
        </p:spPr>
        <p:txBody>
          <a:bodyPr>
            <a:normAutofit/>
          </a:bodyPr>
          <a:lstStyle/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4562FE-F531-8CDE-CBAE-C63EA2432E03}"/>
              </a:ext>
            </a:extLst>
          </p:cNvPr>
          <p:cNvSpPr txBox="1"/>
          <p:nvPr/>
        </p:nvSpPr>
        <p:spPr>
          <a:xfrm>
            <a:off x="1226683" y="3733800"/>
            <a:ext cx="4916795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STUDENT NAME: ANARA AKHTER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STUDENT NUMBER: 2130974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MODULE TITLE: HOTEL EVENT ADVERTISEMENT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MODULE NUMBER: BMIH5003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TUTOR: RODRIGO F AGUILERA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SUDMISSION DATE: 2 JUNE 2023</a:t>
            </a:r>
          </a:p>
        </p:txBody>
      </p:sp>
    </p:spTree>
    <p:extLst>
      <p:ext uri="{BB962C8B-B14F-4D97-AF65-F5344CB8AC3E}">
        <p14:creationId xmlns:p14="http://schemas.microsoft.com/office/powerpoint/2010/main" val="2530005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croll: Horizontal 20">
            <a:extLst>
              <a:ext uri="{FF2B5EF4-FFF2-40B4-BE49-F238E27FC236}">
                <a16:creationId xmlns:a16="http://schemas.microsoft.com/office/drawing/2014/main" id="{2EE103BC-0571-1B4B-885D-015E811A5C3B}"/>
              </a:ext>
            </a:extLst>
          </p:cNvPr>
          <p:cNvSpPr/>
          <p:nvPr/>
        </p:nvSpPr>
        <p:spPr>
          <a:xfrm>
            <a:off x="736599" y="2934941"/>
            <a:ext cx="5384799" cy="924559"/>
          </a:xfrm>
          <a:prstGeom prst="horizontalScroll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AB332B5-63D1-2A04-568C-1A51AB005962}"/>
              </a:ext>
            </a:extLst>
          </p:cNvPr>
          <p:cNvSpPr/>
          <p:nvPr/>
        </p:nvSpPr>
        <p:spPr>
          <a:xfrm>
            <a:off x="-2" y="1"/>
            <a:ext cx="6858000" cy="2456120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D57B083B-AD01-1BD9-8378-90B478BB62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2358" y="5325372"/>
            <a:ext cx="5591846" cy="6258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F19E7B5-8667-E64B-ABC6-DDABBA1A1E6B}"/>
              </a:ext>
            </a:extLst>
          </p:cNvPr>
          <p:cNvSpPr txBox="1"/>
          <p:nvPr/>
        </p:nvSpPr>
        <p:spPr>
          <a:xfrm>
            <a:off x="496359" y="142240"/>
            <a:ext cx="60997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latin typeface="Lucida Bright" panose="02040602050505020304" pitchFamily="18" charset="0"/>
                <a:cs typeface="Sabon Next LT" panose="02000500000000000000" pitchFamily="2" charset="0"/>
              </a:rPr>
              <a:t>CASONA DE TORRES HOTEL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E97044-296D-0186-894F-4B51B9056814}"/>
              </a:ext>
            </a:extLst>
          </p:cNvPr>
          <p:cNvSpPr txBox="1"/>
          <p:nvPr/>
        </p:nvSpPr>
        <p:spPr>
          <a:xfrm>
            <a:off x="2782056" y="734792"/>
            <a:ext cx="15648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latin typeface="Lucida Bright" panose="02040602050505020304" pitchFamily="18" charset="0"/>
              </a:rPr>
              <a:t>PRESENTA</a:t>
            </a:r>
            <a:endParaRPr lang="en-GB" sz="2400" b="1" dirty="0">
              <a:latin typeface="Lucida Bright" panose="020406020505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AB61AFE-E2AC-9584-0578-A53ECAC6410B}"/>
              </a:ext>
            </a:extLst>
          </p:cNvPr>
          <p:cNvSpPr txBox="1"/>
          <p:nvPr/>
        </p:nvSpPr>
        <p:spPr>
          <a:xfrm>
            <a:off x="529552" y="1086444"/>
            <a:ext cx="579889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>
                <a:solidFill>
                  <a:srgbClr val="FFFF00"/>
                </a:solidFill>
                <a:latin typeface="Forte" panose="03060902040502070203" pitchFamily="66" charset="0"/>
              </a:rPr>
              <a:t>NOCHE FLAMENCA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1D9E0E-00AA-D0D2-0931-9D4EAB498E1E}"/>
              </a:ext>
            </a:extLst>
          </p:cNvPr>
          <p:cNvSpPr txBox="1"/>
          <p:nvPr/>
        </p:nvSpPr>
        <p:spPr>
          <a:xfrm>
            <a:off x="1483623" y="1861957"/>
            <a:ext cx="41617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latin typeface="Lucida Bright" panose="02040602050505020304" pitchFamily="18" charset="0"/>
              </a:rPr>
              <a:t>DIECIOCHO JUNIO VENTITRES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E43661-C841-111A-27D3-342CE21CF4A4}"/>
              </a:ext>
            </a:extLst>
          </p:cNvPr>
          <p:cNvSpPr txBox="1"/>
          <p:nvPr/>
        </p:nvSpPr>
        <p:spPr>
          <a:xfrm>
            <a:off x="1453351" y="2543988"/>
            <a:ext cx="418576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8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Las apariciones especiales incluyen:</a:t>
            </a:r>
          </a:p>
          <a:p>
            <a:pPr algn="ctr"/>
            <a:endParaRPr lang="en-GB" dirty="0">
              <a:latin typeface="Lucida Bright" panose="020406020505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1800" b="1" dirty="0">
                <a:solidFill>
                  <a:schemeClr val="bg1"/>
                </a:solidFill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CARMEN AMAYA AMAYA</a:t>
            </a:r>
          </a:p>
          <a:p>
            <a:pPr algn="ctr"/>
            <a:r>
              <a:rPr lang="en-GB" b="1" dirty="0">
                <a:solidFill>
                  <a:schemeClr val="bg1"/>
                </a:solidFill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ENRIQUE INGLESIAS</a:t>
            </a:r>
            <a:r>
              <a:rPr lang="en-GB" sz="1800" b="1" dirty="0">
                <a:solidFill>
                  <a:schemeClr val="bg1"/>
                </a:solidFill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endParaRPr lang="en-GB" b="1" dirty="0">
              <a:solidFill>
                <a:schemeClr val="bg1"/>
              </a:solidFill>
              <a:latin typeface="Lucida Bright" panose="02040602050505020304" pitchFamily="18" charset="0"/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8296088-507E-0B65-0EDE-32AF03F58D13}"/>
              </a:ext>
            </a:extLst>
          </p:cNvPr>
          <p:cNvCxnSpPr>
            <a:cxnSpLocks/>
          </p:cNvCxnSpPr>
          <p:nvPr/>
        </p:nvCxnSpPr>
        <p:spPr>
          <a:xfrm>
            <a:off x="0" y="2456121"/>
            <a:ext cx="6858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Flowchart: Process 22">
            <a:extLst>
              <a:ext uri="{FF2B5EF4-FFF2-40B4-BE49-F238E27FC236}">
                <a16:creationId xmlns:a16="http://schemas.microsoft.com/office/drawing/2014/main" id="{6E1F460F-3CA5-BFBD-1E5A-9816A3DDC481}"/>
              </a:ext>
            </a:extLst>
          </p:cNvPr>
          <p:cNvSpPr/>
          <p:nvPr/>
        </p:nvSpPr>
        <p:spPr>
          <a:xfrm>
            <a:off x="0" y="4223136"/>
            <a:ext cx="3888954" cy="2089527"/>
          </a:xfrm>
          <a:prstGeom prst="flowChartProces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Doscientas</a:t>
            </a: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libras para </a:t>
            </a: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una</a:t>
            </a: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familia</a:t>
            </a: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de cuatro personas (que </a:t>
            </a: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incluye</a:t>
            </a: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una</a:t>
            </a: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habitacion</a:t>
            </a: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familiar)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Cien</a:t>
            </a: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libras para dos personas </a:t>
            </a: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compartiendo</a:t>
            </a: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una</a:t>
            </a: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habitacion</a:t>
            </a: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(con </a:t>
            </a: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una</a:t>
            </a: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cama</a:t>
            </a: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doble o dos individuals)</a:t>
            </a:r>
          </a:p>
        </p:txBody>
      </p:sp>
      <p:sp>
        <p:nvSpPr>
          <p:cNvPr id="24" name="Flowchart: Process 23">
            <a:extLst>
              <a:ext uri="{FF2B5EF4-FFF2-40B4-BE49-F238E27FC236}">
                <a16:creationId xmlns:a16="http://schemas.microsoft.com/office/drawing/2014/main" id="{2E58C101-98F3-AFA8-4A4F-245D84688B9D}"/>
              </a:ext>
            </a:extLst>
          </p:cNvPr>
          <p:cNvSpPr/>
          <p:nvPr/>
        </p:nvSpPr>
        <p:spPr>
          <a:xfrm>
            <a:off x="-2" y="6404536"/>
            <a:ext cx="3888954" cy="2313841"/>
          </a:xfrm>
          <a:prstGeom prst="flowChartProces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Una </a:t>
            </a: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velada</a:t>
            </a: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realmente</a:t>
            </a: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inolvidable</a:t>
            </a:r>
            <a:endParaRPr lang="en-GB" sz="1600" b="1" kern="100" dirty="0">
              <a:effectLst/>
              <a:latin typeface="Lucida Bright" panose="020406020505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Comida de </a:t>
            </a: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tres</a:t>
            </a: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platas</a:t>
            </a: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incluida</a:t>
            </a:r>
            <a:endParaRPr lang="en-GB" sz="1600" b="1" kern="100" dirty="0">
              <a:effectLst/>
              <a:latin typeface="Lucida Bright" panose="020406020505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Bedidas</a:t>
            </a: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ilimitadas</a:t>
            </a:r>
            <a:endParaRPr lang="en-GB" sz="1600" b="1" kern="100" dirty="0">
              <a:effectLst/>
              <a:latin typeface="Lucida Bright" panose="020406020505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Mucha</a:t>
            </a: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diversion para </a:t>
            </a: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toda</a:t>
            </a: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la </a:t>
            </a: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familia</a:t>
            </a:r>
            <a:endParaRPr lang="en-GB" sz="1600" b="1" kern="100" dirty="0">
              <a:effectLst/>
              <a:latin typeface="Lucida Bright" panose="020406020505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Pintura de la </a:t>
            </a: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cara</a:t>
            </a:r>
            <a:endParaRPr lang="en-GB" sz="1600" b="1" kern="100" dirty="0">
              <a:effectLst/>
              <a:latin typeface="Lucida Bright" panose="020406020505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Canto de karaoke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Baile</a:t>
            </a:r>
            <a:endParaRPr lang="en-GB" sz="1600" b="1" kern="100" dirty="0">
              <a:effectLst/>
              <a:latin typeface="Lucida Bright" panose="020406020505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7" name="Explosion: 8 Points 26">
            <a:extLst>
              <a:ext uri="{FF2B5EF4-FFF2-40B4-BE49-F238E27FC236}">
                <a16:creationId xmlns:a16="http://schemas.microsoft.com/office/drawing/2014/main" id="{AB516F0D-384C-4A45-4AFA-C3DD379CEE53}"/>
              </a:ext>
            </a:extLst>
          </p:cNvPr>
          <p:cNvSpPr/>
          <p:nvPr/>
        </p:nvSpPr>
        <p:spPr>
          <a:xfrm>
            <a:off x="4567099" y="3281002"/>
            <a:ext cx="2379644" cy="2572619"/>
          </a:xfrm>
          <a:prstGeom prst="irregularSeal1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tx1"/>
                </a:solidFill>
                <a:latin typeface="Arial Black" panose="020B0A04020102020204" pitchFamily="34" charset="0"/>
              </a:rPr>
              <a:t>SOLO POR UNA NOCHE!!</a:t>
            </a:r>
          </a:p>
        </p:txBody>
      </p:sp>
      <p:sp>
        <p:nvSpPr>
          <p:cNvPr id="28" name="Explosion: 8 Points 27">
            <a:extLst>
              <a:ext uri="{FF2B5EF4-FFF2-40B4-BE49-F238E27FC236}">
                <a16:creationId xmlns:a16="http://schemas.microsoft.com/office/drawing/2014/main" id="{7B1E2779-CC51-FBF6-6031-88B0E7F4CD28}"/>
              </a:ext>
            </a:extLst>
          </p:cNvPr>
          <p:cNvSpPr/>
          <p:nvPr/>
        </p:nvSpPr>
        <p:spPr>
          <a:xfrm>
            <a:off x="152400" y="8311513"/>
            <a:ext cx="3417065" cy="3426246"/>
          </a:xfrm>
          <a:prstGeom prst="irregularSeal1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tx1"/>
                </a:solidFill>
                <a:latin typeface="Arial Black" panose="020B0A04020102020204" pitchFamily="34" charset="0"/>
                <a:ea typeface="Cascadia Mono Light" panose="020B0609020000020004" pitchFamily="49" charset="0"/>
                <a:cs typeface="Cascadia Mono Light" panose="020B0609020000020004" pitchFamily="49" charset="0"/>
              </a:rPr>
              <a:t>UN EVENTO QUE NO DEBE PERDER SE! EN VIVOCANTANDO Y BAILANDO. </a:t>
            </a:r>
          </a:p>
        </p:txBody>
      </p:sp>
      <p:sp>
        <p:nvSpPr>
          <p:cNvPr id="29" name="Flowchart: Process 28">
            <a:extLst>
              <a:ext uri="{FF2B5EF4-FFF2-40B4-BE49-F238E27FC236}">
                <a16:creationId xmlns:a16="http://schemas.microsoft.com/office/drawing/2014/main" id="{C7202255-5708-15BA-641A-16458B46A3C2}"/>
              </a:ext>
            </a:extLst>
          </p:cNvPr>
          <p:cNvSpPr/>
          <p:nvPr/>
        </p:nvSpPr>
        <p:spPr>
          <a:xfrm>
            <a:off x="0" y="11675561"/>
            <a:ext cx="6858000" cy="515045"/>
          </a:xfrm>
          <a:prstGeom prst="flowChartProces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Por </a:t>
            </a: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favor</a:t>
            </a: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pongase</a:t>
            </a: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</a:t>
            </a: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contacto</a:t>
            </a: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con </a:t>
            </a: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el</a:t>
            </a: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 para </a:t>
            </a: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reservar</a:t>
            </a: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</a:t>
            </a: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b="1" kern="100" dirty="0" err="1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lugar</a:t>
            </a:r>
            <a:r>
              <a:rPr lang="en-GB" sz="1600" b="1" kern="100" dirty="0">
                <a:effectLst/>
                <a:latin typeface="Lucida Bright" panose="020406020505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50060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7B83BE1831ABE41BBDC3384248C329F" ma:contentTypeVersion="4" ma:contentTypeDescription="Create a new document." ma:contentTypeScope="" ma:versionID="92499291753b2ea18c564d3899549512">
  <xsd:schema xmlns:xsd="http://www.w3.org/2001/XMLSchema" xmlns:xs="http://www.w3.org/2001/XMLSchema" xmlns:p="http://schemas.microsoft.com/office/2006/metadata/properties" xmlns:ns3="a963ec33-656a-4457-9f95-ae6a84b36cbe" targetNamespace="http://schemas.microsoft.com/office/2006/metadata/properties" ma:root="true" ma:fieldsID="6c986aa900fd95f029f72b75bd99e946" ns3:_="">
    <xsd:import namespace="a963ec33-656a-4457-9f95-ae6a84b36c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63ec33-656a-4457-9f95-ae6a84b36cb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B80FBA8-1114-4F70-BC9B-68080876E16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963ec33-656a-4457-9f95-ae6a84b36c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BD847D3-7E47-4567-BA94-3A71F5AC09C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5E286C0-5580-4095-AC9F-FD7693C2C6DB}">
  <ds:schemaRefs>
    <ds:schemaRef ds:uri="http://schemas.microsoft.com/office/2006/metadata/properties"/>
    <ds:schemaRef ds:uri="http://schemas.microsoft.com/office/infopath/2007/PartnerControls"/>
    <ds:schemaRef ds:uri="http://purl.org/dc/terms/"/>
    <ds:schemaRef ds:uri="a963ec33-656a-4457-9f95-ae6a84b36cbe"/>
    <ds:schemaRef ds:uri="http://schemas.microsoft.com/office/2006/documentManagement/types"/>
    <ds:schemaRef ds:uri="http://www.w3.org/XML/1998/namespace"/>
    <ds:schemaRef ds:uri="http://purl.org/dc/elements/1.1/"/>
    <ds:schemaRef ds:uri="http://purl.org/dc/dcmitype/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245</TotalTime>
  <Words>141</Words>
  <Application>Microsoft Office PowerPoint</Application>
  <PresentationFormat>Widescreen</PresentationFormat>
  <Paragraphs>37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Arial</vt:lpstr>
      <vt:lpstr>Arial Black</vt:lpstr>
      <vt:lpstr>Calibri</vt:lpstr>
      <vt:lpstr>Calibri Light</vt:lpstr>
      <vt:lpstr>Forte</vt:lpstr>
      <vt:lpstr>Lucida Bright</vt:lpstr>
      <vt:lpstr>Symbol</vt:lpstr>
      <vt:lpstr>Office Theme</vt:lpstr>
      <vt:lpstr>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daanyal akhter</dc:creator>
  <cp:lastModifiedBy>daanyal akhter</cp:lastModifiedBy>
  <cp:revision>3</cp:revision>
  <dcterms:created xsi:type="dcterms:W3CDTF">2023-05-25T20:03:24Z</dcterms:created>
  <dcterms:modified xsi:type="dcterms:W3CDTF">2023-05-29T20:22:37Z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0x010100A7B83BE1831ABE41BBDC3384248C329F</vt:lpwstr>
  </property>
</Properties>
</file>