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4"/>
  </p:sldMasterIdLst>
  <p:notesMasterIdLst>
    <p:notesMasterId r:id="rId15"/>
  </p:notesMasterIdLst>
  <p:sldIdLst>
    <p:sldId id="256" r:id="rId5"/>
    <p:sldId id="267" r:id="rId6"/>
    <p:sldId id="270" r:id="rId7"/>
    <p:sldId id="263" r:id="rId8"/>
    <p:sldId id="265" r:id="rId9"/>
    <p:sldId id="271" r:id="rId10"/>
    <p:sldId id="275" r:id="rId11"/>
    <p:sldId id="276" r:id="rId12"/>
    <p:sldId id="273"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3F8C2-7E80-4CC8-95B7-82E4E5D329C0}" v="4" dt="2021-12-01T22:06:07.7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792" autoAdjust="0"/>
  </p:normalViewPr>
  <p:slideViewPr>
    <p:cSldViewPr snapToGrid="0">
      <p:cViewPr varScale="1">
        <p:scale>
          <a:sx n="60" d="100"/>
          <a:sy n="60" d="100"/>
        </p:scale>
        <p:origin x="884" y="48"/>
      </p:cViewPr>
      <p:guideLst/>
    </p:cSldViewPr>
  </p:slideViewPr>
  <p:outlineViewPr>
    <p:cViewPr>
      <p:scale>
        <a:sx n="33" d="100"/>
        <a:sy n="33" d="100"/>
      </p:scale>
      <p:origin x="0" y="-380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657143-C75B-4276-A949-BF6DB126A3E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0D677B3-B52A-4A35-923D-01223373C81C}">
      <dgm:prSet/>
      <dgm:spPr/>
      <dgm:t>
        <a:bodyPr/>
        <a:lstStyle/>
        <a:p>
          <a:r>
            <a:rPr lang="en-GB"/>
            <a:t>Economic and Social</a:t>
          </a:r>
          <a:endParaRPr lang="en-US"/>
        </a:p>
      </dgm:t>
    </dgm:pt>
    <dgm:pt modelId="{28E64B29-9CDD-48F0-8A6A-EA0853A19241}" type="parTrans" cxnId="{5D95F588-E970-4B49-94D0-AABB99D2FA2E}">
      <dgm:prSet/>
      <dgm:spPr/>
      <dgm:t>
        <a:bodyPr/>
        <a:lstStyle/>
        <a:p>
          <a:endParaRPr lang="en-US"/>
        </a:p>
      </dgm:t>
    </dgm:pt>
    <dgm:pt modelId="{DD983DCE-9AA7-4BA8-8561-3701F8AA1CE5}" type="sibTrans" cxnId="{5D95F588-E970-4B49-94D0-AABB99D2FA2E}">
      <dgm:prSet/>
      <dgm:spPr/>
      <dgm:t>
        <a:bodyPr/>
        <a:lstStyle/>
        <a:p>
          <a:endParaRPr lang="en-US"/>
        </a:p>
      </dgm:t>
    </dgm:pt>
    <dgm:pt modelId="{3587AAD6-FB31-46EA-B211-1C32969A3491}">
      <dgm:prSet/>
      <dgm:spPr/>
      <dgm:t>
        <a:bodyPr/>
        <a:lstStyle/>
        <a:p>
          <a:r>
            <a:rPr lang="en-GB"/>
            <a:t>In this case the problem is Economic and Social Because you are dealing with the monetary value of each worker, the hours of work are high, which brings psychological problems.</a:t>
          </a:r>
          <a:endParaRPr lang="en-US"/>
        </a:p>
      </dgm:t>
    </dgm:pt>
    <dgm:pt modelId="{526394A4-3C35-4E67-B2CE-6BDBFA8D34DE}" type="parTrans" cxnId="{176C6B3B-FFB8-4AF1-851A-8DD4041879E1}">
      <dgm:prSet/>
      <dgm:spPr/>
      <dgm:t>
        <a:bodyPr/>
        <a:lstStyle/>
        <a:p>
          <a:endParaRPr lang="en-US"/>
        </a:p>
      </dgm:t>
    </dgm:pt>
    <dgm:pt modelId="{8BF31B5A-180C-4550-B74B-43BCD553FA81}" type="sibTrans" cxnId="{176C6B3B-FFB8-4AF1-851A-8DD4041879E1}">
      <dgm:prSet/>
      <dgm:spPr/>
      <dgm:t>
        <a:bodyPr/>
        <a:lstStyle/>
        <a:p>
          <a:endParaRPr lang="en-US"/>
        </a:p>
      </dgm:t>
    </dgm:pt>
    <dgm:pt modelId="{DE2B46F7-BC80-4F56-99BE-FD19AD99F9B1}">
      <dgm:prSet/>
      <dgm:spPr/>
      <dgm:t>
        <a:bodyPr/>
        <a:lstStyle/>
        <a:p>
          <a:r>
            <a:rPr lang="en-GB"/>
            <a:t>Political and Technological</a:t>
          </a:r>
          <a:endParaRPr lang="en-US"/>
        </a:p>
      </dgm:t>
    </dgm:pt>
    <dgm:pt modelId="{7F07C43B-6153-4407-AE8D-5160ABACFCC4}" type="parTrans" cxnId="{418C8C9F-1EE9-48F1-8EA8-C542C0849F1E}">
      <dgm:prSet/>
      <dgm:spPr/>
      <dgm:t>
        <a:bodyPr/>
        <a:lstStyle/>
        <a:p>
          <a:endParaRPr lang="en-US"/>
        </a:p>
      </dgm:t>
    </dgm:pt>
    <dgm:pt modelId="{F1FE1D27-86A0-4189-B8F9-72CEACBD1B30}" type="sibTrans" cxnId="{418C8C9F-1EE9-48F1-8EA8-C542C0849F1E}">
      <dgm:prSet/>
      <dgm:spPr/>
      <dgm:t>
        <a:bodyPr/>
        <a:lstStyle/>
        <a:p>
          <a:endParaRPr lang="en-US"/>
        </a:p>
      </dgm:t>
    </dgm:pt>
    <dgm:pt modelId="{457EA92F-AA22-4240-A912-BC40D5DD4CEB}">
      <dgm:prSet/>
      <dgm:spPr/>
      <dgm:t>
        <a:bodyPr/>
        <a:lstStyle/>
        <a:p>
          <a:r>
            <a:rPr lang="en-GB"/>
            <a:t>Political factors the government can implement new tax and fiscal policy.</a:t>
          </a:r>
          <a:endParaRPr lang="en-US"/>
        </a:p>
      </dgm:t>
    </dgm:pt>
    <dgm:pt modelId="{2B54F2FC-2170-4CBB-8FE8-81197700F938}" type="parTrans" cxnId="{B3C79210-D8B9-4C89-BB93-07FD13975D07}">
      <dgm:prSet/>
      <dgm:spPr/>
      <dgm:t>
        <a:bodyPr/>
        <a:lstStyle/>
        <a:p>
          <a:endParaRPr lang="en-US"/>
        </a:p>
      </dgm:t>
    </dgm:pt>
    <dgm:pt modelId="{FD61E0E1-1883-445B-84DF-EE3987E80BA2}" type="sibTrans" cxnId="{B3C79210-D8B9-4C89-BB93-07FD13975D07}">
      <dgm:prSet/>
      <dgm:spPr/>
      <dgm:t>
        <a:bodyPr/>
        <a:lstStyle/>
        <a:p>
          <a:endParaRPr lang="en-US"/>
        </a:p>
      </dgm:t>
    </dgm:pt>
    <dgm:pt modelId="{B9901205-99A3-4839-AD75-29E34AE27A32}">
      <dgm:prSet/>
      <dgm:spPr/>
      <dgm:t>
        <a:bodyPr/>
        <a:lstStyle/>
        <a:p>
          <a:r>
            <a:rPr lang="en-GB"/>
            <a:t>The technological factor comes to innovation with some advantages that consist in the improvement and speed in the shipment of the product from large companies but also three disadvantages because with the implantation of machines it reduces the labour force.</a:t>
          </a:r>
          <a:endParaRPr lang="en-US"/>
        </a:p>
      </dgm:t>
    </dgm:pt>
    <dgm:pt modelId="{2A4F6225-2039-4904-808F-0C657A3C4396}" type="parTrans" cxnId="{A0E9A801-00A2-4359-B557-D56923B622CA}">
      <dgm:prSet/>
      <dgm:spPr/>
      <dgm:t>
        <a:bodyPr/>
        <a:lstStyle/>
        <a:p>
          <a:endParaRPr lang="en-US"/>
        </a:p>
      </dgm:t>
    </dgm:pt>
    <dgm:pt modelId="{5E8DEB77-62C0-4309-823B-CFE545CB7B68}" type="sibTrans" cxnId="{A0E9A801-00A2-4359-B557-D56923B622CA}">
      <dgm:prSet/>
      <dgm:spPr/>
      <dgm:t>
        <a:bodyPr/>
        <a:lstStyle/>
        <a:p>
          <a:endParaRPr lang="en-US"/>
        </a:p>
      </dgm:t>
    </dgm:pt>
    <dgm:pt modelId="{E054E5A4-EA29-43E6-BE16-5728A543FE94}" type="pres">
      <dgm:prSet presAssocID="{61657143-C75B-4276-A949-BF6DB126A3E8}" presName="linear" presStyleCnt="0">
        <dgm:presLayoutVars>
          <dgm:animLvl val="lvl"/>
          <dgm:resizeHandles val="exact"/>
        </dgm:presLayoutVars>
      </dgm:prSet>
      <dgm:spPr/>
    </dgm:pt>
    <dgm:pt modelId="{667A3A24-03B4-4649-A636-146E37B940B8}" type="pres">
      <dgm:prSet presAssocID="{50D677B3-B52A-4A35-923D-01223373C81C}" presName="parentText" presStyleLbl="node1" presStyleIdx="0" presStyleCnt="5">
        <dgm:presLayoutVars>
          <dgm:chMax val="0"/>
          <dgm:bulletEnabled val="1"/>
        </dgm:presLayoutVars>
      </dgm:prSet>
      <dgm:spPr/>
    </dgm:pt>
    <dgm:pt modelId="{79778A8F-00FB-4261-B8B0-76DEF655A519}" type="pres">
      <dgm:prSet presAssocID="{DD983DCE-9AA7-4BA8-8561-3701F8AA1CE5}" presName="spacer" presStyleCnt="0"/>
      <dgm:spPr/>
    </dgm:pt>
    <dgm:pt modelId="{89D107FD-8F65-4441-9433-236702D8B5E9}" type="pres">
      <dgm:prSet presAssocID="{3587AAD6-FB31-46EA-B211-1C32969A3491}" presName="parentText" presStyleLbl="node1" presStyleIdx="1" presStyleCnt="5">
        <dgm:presLayoutVars>
          <dgm:chMax val="0"/>
          <dgm:bulletEnabled val="1"/>
        </dgm:presLayoutVars>
      </dgm:prSet>
      <dgm:spPr/>
    </dgm:pt>
    <dgm:pt modelId="{ED3C1EE6-0DB1-4374-8DB5-C7A88FA7BE78}" type="pres">
      <dgm:prSet presAssocID="{8BF31B5A-180C-4550-B74B-43BCD553FA81}" presName="spacer" presStyleCnt="0"/>
      <dgm:spPr/>
    </dgm:pt>
    <dgm:pt modelId="{A5FC6E0C-22A6-4E51-9929-13D4D531CFEF}" type="pres">
      <dgm:prSet presAssocID="{DE2B46F7-BC80-4F56-99BE-FD19AD99F9B1}" presName="parentText" presStyleLbl="node1" presStyleIdx="2" presStyleCnt="5">
        <dgm:presLayoutVars>
          <dgm:chMax val="0"/>
          <dgm:bulletEnabled val="1"/>
        </dgm:presLayoutVars>
      </dgm:prSet>
      <dgm:spPr/>
    </dgm:pt>
    <dgm:pt modelId="{7816966E-5356-4222-A928-3DBDC687CEFE}" type="pres">
      <dgm:prSet presAssocID="{F1FE1D27-86A0-4189-B8F9-72CEACBD1B30}" presName="spacer" presStyleCnt="0"/>
      <dgm:spPr/>
    </dgm:pt>
    <dgm:pt modelId="{13D5A010-3E57-40EC-AC4E-4854E7070F9A}" type="pres">
      <dgm:prSet presAssocID="{457EA92F-AA22-4240-A912-BC40D5DD4CEB}" presName="parentText" presStyleLbl="node1" presStyleIdx="3" presStyleCnt="5">
        <dgm:presLayoutVars>
          <dgm:chMax val="0"/>
          <dgm:bulletEnabled val="1"/>
        </dgm:presLayoutVars>
      </dgm:prSet>
      <dgm:spPr/>
    </dgm:pt>
    <dgm:pt modelId="{E771EB52-81E8-44A6-986C-4EDE0347D4A1}" type="pres">
      <dgm:prSet presAssocID="{FD61E0E1-1883-445B-84DF-EE3987E80BA2}" presName="spacer" presStyleCnt="0"/>
      <dgm:spPr/>
    </dgm:pt>
    <dgm:pt modelId="{7FAD6389-B5EB-493C-95B4-4DA69E843FA1}" type="pres">
      <dgm:prSet presAssocID="{B9901205-99A3-4839-AD75-29E34AE27A32}" presName="parentText" presStyleLbl="node1" presStyleIdx="4" presStyleCnt="5">
        <dgm:presLayoutVars>
          <dgm:chMax val="0"/>
          <dgm:bulletEnabled val="1"/>
        </dgm:presLayoutVars>
      </dgm:prSet>
      <dgm:spPr/>
    </dgm:pt>
  </dgm:ptLst>
  <dgm:cxnLst>
    <dgm:cxn modelId="{A0E9A801-00A2-4359-B557-D56923B622CA}" srcId="{61657143-C75B-4276-A949-BF6DB126A3E8}" destId="{B9901205-99A3-4839-AD75-29E34AE27A32}" srcOrd="4" destOrd="0" parTransId="{2A4F6225-2039-4904-808F-0C657A3C4396}" sibTransId="{5E8DEB77-62C0-4309-823B-CFE545CB7B68}"/>
    <dgm:cxn modelId="{B3C79210-D8B9-4C89-BB93-07FD13975D07}" srcId="{61657143-C75B-4276-A949-BF6DB126A3E8}" destId="{457EA92F-AA22-4240-A912-BC40D5DD4CEB}" srcOrd="3" destOrd="0" parTransId="{2B54F2FC-2170-4CBB-8FE8-81197700F938}" sibTransId="{FD61E0E1-1883-445B-84DF-EE3987E80BA2}"/>
    <dgm:cxn modelId="{C0D8E133-CF7E-4412-A1E4-1E46B840C004}" type="presOf" srcId="{457EA92F-AA22-4240-A912-BC40D5DD4CEB}" destId="{13D5A010-3E57-40EC-AC4E-4854E7070F9A}" srcOrd="0" destOrd="0" presId="urn:microsoft.com/office/officeart/2005/8/layout/vList2"/>
    <dgm:cxn modelId="{176C6B3B-FFB8-4AF1-851A-8DD4041879E1}" srcId="{61657143-C75B-4276-A949-BF6DB126A3E8}" destId="{3587AAD6-FB31-46EA-B211-1C32969A3491}" srcOrd="1" destOrd="0" parTransId="{526394A4-3C35-4E67-B2CE-6BDBFA8D34DE}" sibTransId="{8BF31B5A-180C-4550-B74B-43BCD553FA81}"/>
    <dgm:cxn modelId="{789CE06B-4FF5-477B-991E-AB085E8D6BF9}" type="presOf" srcId="{61657143-C75B-4276-A949-BF6DB126A3E8}" destId="{E054E5A4-EA29-43E6-BE16-5728A543FE94}" srcOrd="0" destOrd="0" presId="urn:microsoft.com/office/officeart/2005/8/layout/vList2"/>
    <dgm:cxn modelId="{4013B080-5710-493B-B43D-5FBEE8B0B10E}" type="presOf" srcId="{DE2B46F7-BC80-4F56-99BE-FD19AD99F9B1}" destId="{A5FC6E0C-22A6-4E51-9929-13D4D531CFEF}" srcOrd="0" destOrd="0" presId="urn:microsoft.com/office/officeart/2005/8/layout/vList2"/>
    <dgm:cxn modelId="{5D95F588-E970-4B49-94D0-AABB99D2FA2E}" srcId="{61657143-C75B-4276-A949-BF6DB126A3E8}" destId="{50D677B3-B52A-4A35-923D-01223373C81C}" srcOrd="0" destOrd="0" parTransId="{28E64B29-9CDD-48F0-8A6A-EA0853A19241}" sibTransId="{DD983DCE-9AA7-4BA8-8561-3701F8AA1CE5}"/>
    <dgm:cxn modelId="{418C8C9F-1EE9-48F1-8EA8-C542C0849F1E}" srcId="{61657143-C75B-4276-A949-BF6DB126A3E8}" destId="{DE2B46F7-BC80-4F56-99BE-FD19AD99F9B1}" srcOrd="2" destOrd="0" parTransId="{7F07C43B-6153-4407-AE8D-5160ABACFCC4}" sibTransId="{F1FE1D27-86A0-4189-B8F9-72CEACBD1B30}"/>
    <dgm:cxn modelId="{5FA3F4AC-4485-498F-B08E-0B7B4C61F17F}" type="presOf" srcId="{50D677B3-B52A-4A35-923D-01223373C81C}" destId="{667A3A24-03B4-4649-A636-146E37B940B8}" srcOrd="0" destOrd="0" presId="urn:microsoft.com/office/officeart/2005/8/layout/vList2"/>
    <dgm:cxn modelId="{C0C9A1B4-7A01-454B-AA61-58D0B86B2BFE}" type="presOf" srcId="{3587AAD6-FB31-46EA-B211-1C32969A3491}" destId="{89D107FD-8F65-4441-9433-236702D8B5E9}" srcOrd="0" destOrd="0" presId="urn:microsoft.com/office/officeart/2005/8/layout/vList2"/>
    <dgm:cxn modelId="{EF6124C2-F0BC-4DD7-ACD9-2E9F06100D27}" type="presOf" srcId="{B9901205-99A3-4839-AD75-29E34AE27A32}" destId="{7FAD6389-B5EB-493C-95B4-4DA69E843FA1}" srcOrd="0" destOrd="0" presId="urn:microsoft.com/office/officeart/2005/8/layout/vList2"/>
    <dgm:cxn modelId="{5D8F6550-5EBA-424E-B453-1A1074AA82AE}" type="presParOf" srcId="{E054E5A4-EA29-43E6-BE16-5728A543FE94}" destId="{667A3A24-03B4-4649-A636-146E37B940B8}" srcOrd="0" destOrd="0" presId="urn:microsoft.com/office/officeart/2005/8/layout/vList2"/>
    <dgm:cxn modelId="{FC2D84B0-AC32-42C7-8EA6-26573911728E}" type="presParOf" srcId="{E054E5A4-EA29-43E6-BE16-5728A543FE94}" destId="{79778A8F-00FB-4261-B8B0-76DEF655A519}" srcOrd="1" destOrd="0" presId="urn:microsoft.com/office/officeart/2005/8/layout/vList2"/>
    <dgm:cxn modelId="{9B75E06D-D9EC-4273-8B81-32B4D957BE9A}" type="presParOf" srcId="{E054E5A4-EA29-43E6-BE16-5728A543FE94}" destId="{89D107FD-8F65-4441-9433-236702D8B5E9}" srcOrd="2" destOrd="0" presId="urn:microsoft.com/office/officeart/2005/8/layout/vList2"/>
    <dgm:cxn modelId="{1AD13071-CEB2-4F59-A24C-94D62E70B1D8}" type="presParOf" srcId="{E054E5A4-EA29-43E6-BE16-5728A543FE94}" destId="{ED3C1EE6-0DB1-4374-8DB5-C7A88FA7BE78}" srcOrd="3" destOrd="0" presId="urn:microsoft.com/office/officeart/2005/8/layout/vList2"/>
    <dgm:cxn modelId="{DA9E981E-4782-49B1-9219-6C60AB585C90}" type="presParOf" srcId="{E054E5A4-EA29-43E6-BE16-5728A543FE94}" destId="{A5FC6E0C-22A6-4E51-9929-13D4D531CFEF}" srcOrd="4" destOrd="0" presId="urn:microsoft.com/office/officeart/2005/8/layout/vList2"/>
    <dgm:cxn modelId="{12234246-3453-4A58-9597-F5307741AD24}" type="presParOf" srcId="{E054E5A4-EA29-43E6-BE16-5728A543FE94}" destId="{7816966E-5356-4222-A928-3DBDC687CEFE}" srcOrd="5" destOrd="0" presId="urn:microsoft.com/office/officeart/2005/8/layout/vList2"/>
    <dgm:cxn modelId="{00202BE2-31AD-4B79-8D9E-724974A33198}" type="presParOf" srcId="{E054E5A4-EA29-43E6-BE16-5728A543FE94}" destId="{13D5A010-3E57-40EC-AC4E-4854E7070F9A}" srcOrd="6" destOrd="0" presId="urn:microsoft.com/office/officeart/2005/8/layout/vList2"/>
    <dgm:cxn modelId="{64F16B5B-6486-4F5A-A8B4-238B814D7CBA}" type="presParOf" srcId="{E054E5A4-EA29-43E6-BE16-5728A543FE94}" destId="{E771EB52-81E8-44A6-986C-4EDE0347D4A1}" srcOrd="7" destOrd="0" presId="urn:microsoft.com/office/officeart/2005/8/layout/vList2"/>
    <dgm:cxn modelId="{B483C0C1-680B-43D6-883C-51F21A11234E}" type="presParOf" srcId="{E054E5A4-EA29-43E6-BE16-5728A543FE94}" destId="{7FAD6389-B5EB-493C-95B4-4DA69E843FA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0D0EDC-3C01-4D86-BD97-462C84D96F8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358497F-F692-4495-8423-44A2DA8DB658}">
      <dgm:prSet/>
      <dgm:spPr/>
      <dgm:t>
        <a:bodyPr/>
        <a:lstStyle/>
        <a:p>
          <a:r>
            <a:rPr lang="en-GB"/>
            <a:t>Legal and Environmental</a:t>
          </a:r>
          <a:endParaRPr lang="en-US"/>
        </a:p>
      </dgm:t>
    </dgm:pt>
    <dgm:pt modelId="{DB5DC02A-9602-4B12-9058-BB28CCA6B750}" type="parTrans" cxnId="{40440B6D-7EDA-4084-B175-A79A8C7F4494}">
      <dgm:prSet/>
      <dgm:spPr/>
      <dgm:t>
        <a:bodyPr/>
        <a:lstStyle/>
        <a:p>
          <a:endParaRPr lang="en-US"/>
        </a:p>
      </dgm:t>
    </dgm:pt>
    <dgm:pt modelId="{6A57B6B7-F9BF-41C3-9C45-096EEC8DA65E}" type="sibTrans" cxnId="{40440B6D-7EDA-4084-B175-A79A8C7F4494}">
      <dgm:prSet/>
      <dgm:spPr/>
      <dgm:t>
        <a:bodyPr/>
        <a:lstStyle/>
        <a:p>
          <a:endParaRPr lang="en-US"/>
        </a:p>
      </dgm:t>
    </dgm:pt>
    <dgm:pt modelId="{25D23DFE-3E6C-4A81-9C4D-D01B18E7B5F0}">
      <dgm:prSet/>
      <dgm:spPr/>
      <dgm:t>
        <a:bodyPr/>
        <a:lstStyle/>
        <a:p>
          <a:r>
            <a:rPr lang="en-GB"/>
            <a:t>The environment in this case can be one of the major causes of stress on the part of some workers who are sometimes from hot countries and see themselves with constant climate changes typical of the UK which brings an increase in psychological stress.</a:t>
          </a:r>
          <a:endParaRPr lang="en-US"/>
        </a:p>
      </dgm:t>
    </dgm:pt>
    <dgm:pt modelId="{01758DE3-545C-4267-BF65-E66C9523B6E1}" type="parTrans" cxnId="{76E7A69B-5B5A-476C-AC12-AA9A4325E39F}">
      <dgm:prSet/>
      <dgm:spPr/>
      <dgm:t>
        <a:bodyPr/>
        <a:lstStyle/>
        <a:p>
          <a:endParaRPr lang="en-US"/>
        </a:p>
      </dgm:t>
    </dgm:pt>
    <dgm:pt modelId="{47C8DEAB-2FC3-4417-8323-F2FCEE654A6B}" type="sibTrans" cxnId="{76E7A69B-5B5A-476C-AC12-AA9A4325E39F}">
      <dgm:prSet/>
      <dgm:spPr/>
      <dgm:t>
        <a:bodyPr/>
        <a:lstStyle/>
        <a:p>
          <a:endParaRPr lang="en-US"/>
        </a:p>
      </dgm:t>
    </dgm:pt>
    <dgm:pt modelId="{930B2856-5DED-4CF5-A5B5-F1908F5A1A5F}">
      <dgm:prSet/>
      <dgm:spPr/>
      <dgm:t>
        <a:bodyPr/>
        <a:lstStyle/>
        <a:p>
          <a:r>
            <a:rPr lang="en-GB"/>
            <a:t>In legal terms there may be external and internal factors depending on the policies that the UK adopts for its companies in this case if you will need consumer laws and safety standards.</a:t>
          </a:r>
          <a:endParaRPr lang="en-US"/>
        </a:p>
      </dgm:t>
    </dgm:pt>
    <dgm:pt modelId="{28388D26-A621-4519-BC30-ACDCA013A804}" type="parTrans" cxnId="{B94502C7-FE58-4C9F-AB4D-F8732480C2D4}">
      <dgm:prSet/>
      <dgm:spPr/>
      <dgm:t>
        <a:bodyPr/>
        <a:lstStyle/>
        <a:p>
          <a:endParaRPr lang="en-US"/>
        </a:p>
      </dgm:t>
    </dgm:pt>
    <dgm:pt modelId="{04143A55-CE8B-449F-B44E-A3644EF593DC}" type="sibTrans" cxnId="{B94502C7-FE58-4C9F-AB4D-F8732480C2D4}">
      <dgm:prSet/>
      <dgm:spPr/>
      <dgm:t>
        <a:bodyPr/>
        <a:lstStyle/>
        <a:p>
          <a:endParaRPr lang="en-US"/>
        </a:p>
      </dgm:t>
    </dgm:pt>
    <dgm:pt modelId="{A315C08B-A1DC-473D-BD0D-F462D303B551}" type="pres">
      <dgm:prSet presAssocID="{950D0EDC-3C01-4D86-BD97-462C84D96F85}" presName="linear" presStyleCnt="0">
        <dgm:presLayoutVars>
          <dgm:animLvl val="lvl"/>
          <dgm:resizeHandles val="exact"/>
        </dgm:presLayoutVars>
      </dgm:prSet>
      <dgm:spPr/>
    </dgm:pt>
    <dgm:pt modelId="{C3220F82-F0DC-4443-BCD9-DB91303EF0A1}" type="pres">
      <dgm:prSet presAssocID="{D358497F-F692-4495-8423-44A2DA8DB658}" presName="parentText" presStyleLbl="node1" presStyleIdx="0" presStyleCnt="3">
        <dgm:presLayoutVars>
          <dgm:chMax val="0"/>
          <dgm:bulletEnabled val="1"/>
        </dgm:presLayoutVars>
      </dgm:prSet>
      <dgm:spPr/>
    </dgm:pt>
    <dgm:pt modelId="{5F53EE13-AD4B-4A91-95D2-24EEF1B39FA9}" type="pres">
      <dgm:prSet presAssocID="{6A57B6B7-F9BF-41C3-9C45-096EEC8DA65E}" presName="spacer" presStyleCnt="0"/>
      <dgm:spPr/>
    </dgm:pt>
    <dgm:pt modelId="{AF220AFE-5706-4E8F-BBA4-5E6DB6D26DAB}" type="pres">
      <dgm:prSet presAssocID="{25D23DFE-3E6C-4A81-9C4D-D01B18E7B5F0}" presName="parentText" presStyleLbl="node1" presStyleIdx="1" presStyleCnt="3">
        <dgm:presLayoutVars>
          <dgm:chMax val="0"/>
          <dgm:bulletEnabled val="1"/>
        </dgm:presLayoutVars>
      </dgm:prSet>
      <dgm:spPr/>
    </dgm:pt>
    <dgm:pt modelId="{99E5FAD3-868A-42B6-B99A-70D05FBC90A7}" type="pres">
      <dgm:prSet presAssocID="{47C8DEAB-2FC3-4417-8323-F2FCEE654A6B}" presName="spacer" presStyleCnt="0"/>
      <dgm:spPr/>
    </dgm:pt>
    <dgm:pt modelId="{4E3114E5-EB2E-4A46-B54E-D313A481CBC7}" type="pres">
      <dgm:prSet presAssocID="{930B2856-5DED-4CF5-A5B5-F1908F5A1A5F}" presName="parentText" presStyleLbl="node1" presStyleIdx="2" presStyleCnt="3">
        <dgm:presLayoutVars>
          <dgm:chMax val="0"/>
          <dgm:bulletEnabled val="1"/>
        </dgm:presLayoutVars>
      </dgm:prSet>
      <dgm:spPr/>
    </dgm:pt>
  </dgm:ptLst>
  <dgm:cxnLst>
    <dgm:cxn modelId="{02EB773C-9FDD-4AAB-8522-59AD4EEBEF2C}" type="presOf" srcId="{930B2856-5DED-4CF5-A5B5-F1908F5A1A5F}" destId="{4E3114E5-EB2E-4A46-B54E-D313A481CBC7}" srcOrd="0" destOrd="0" presId="urn:microsoft.com/office/officeart/2005/8/layout/vList2"/>
    <dgm:cxn modelId="{40440B6D-7EDA-4084-B175-A79A8C7F4494}" srcId="{950D0EDC-3C01-4D86-BD97-462C84D96F85}" destId="{D358497F-F692-4495-8423-44A2DA8DB658}" srcOrd="0" destOrd="0" parTransId="{DB5DC02A-9602-4B12-9058-BB28CCA6B750}" sibTransId="{6A57B6B7-F9BF-41C3-9C45-096EEC8DA65E}"/>
    <dgm:cxn modelId="{2C0BB757-7A18-4D2C-9F80-906C69A5FD18}" type="presOf" srcId="{950D0EDC-3C01-4D86-BD97-462C84D96F85}" destId="{A315C08B-A1DC-473D-BD0D-F462D303B551}" srcOrd="0" destOrd="0" presId="urn:microsoft.com/office/officeart/2005/8/layout/vList2"/>
    <dgm:cxn modelId="{5BFDCD81-453C-4D52-94FA-63C476B45EF7}" type="presOf" srcId="{25D23DFE-3E6C-4A81-9C4D-D01B18E7B5F0}" destId="{AF220AFE-5706-4E8F-BBA4-5E6DB6D26DAB}" srcOrd="0" destOrd="0" presId="urn:microsoft.com/office/officeart/2005/8/layout/vList2"/>
    <dgm:cxn modelId="{76E7A69B-5B5A-476C-AC12-AA9A4325E39F}" srcId="{950D0EDC-3C01-4D86-BD97-462C84D96F85}" destId="{25D23DFE-3E6C-4A81-9C4D-D01B18E7B5F0}" srcOrd="1" destOrd="0" parTransId="{01758DE3-545C-4267-BF65-E66C9523B6E1}" sibTransId="{47C8DEAB-2FC3-4417-8323-F2FCEE654A6B}"/>
    <dgm:cxn modelId="{655D819D-877A-486F-AF67-59DB3632BBF9}" type="presOf" srcId="{D358497F-F692-4495-8423-44A2DA8DB658}" destId="{C3220F82-F0DC-4443-BCD9-DB91303EF0A1}" srcOrd="0" destOrd="0" presId="urn:microsoft.com/office/officeart/2005/8/layout/vList2"/>
    <dgm:cxn modelId="{B94502C7-FE58-4C9F-AB4D-F8732480C2D4}" srcId="{950D0EDC-3C01-4D86-BD97-462C84D96F85}" destId="{930B2856-5DED-4CF5-A5B5-F1908F5A1A5F}" srcOrd="2" destOrd="0" parTransId="{28388D26-A621-4519-BC30-ACDCA013A804}" sibTransId="{04143A55-CE8B-449F-B44E-A3644EF593DC}"/>
    <dgm:cxn modelId="{F1DCB547-4170-4DAB-834F-F5C69D47584E}" type="presParOf" srcId="{A315C08B-A1DC-473D-BD0D-F462D303B551}" destId="{C3220F82-F0DC-4443-BCD9-DB91303EF0A1}" srcOrd="0" destOrd="0" presId="urn:microsoft.com/office/officeart/2005/8/layout/vList2"/>
    <dgm:cxn modelId="{87E1D450-1EC7-4BC5-AA6E-7C42EA218B93}" type="presParOf" srcId="{A315C08B-A1DC-473D-BD0D-F462D303B551}" destId="{5F53EE13-AD4B-4A91-95D2-24EEF1B39FA9}" srcOrd="1" destOrd="0" presId="urn:microsoft.com/office/officeart/2005/8/layout/vList2"/>
    <dgm:cxn modelId="{ED679A60-85BC-4AB9-A176-C64CC0AFED22}" type="presParOf" srcId="{A315C08B-A1DC-473D-BD0D-F462D303B551}" destId="{AF220AFE-5706-4E8F-BBA4-5E6DB6D26DAB}" srcOrd="2" destOrd="0" presId="urn:microsoft.com/office/officeart/2005/8/layout/vList2"/>
    <dgm:cxn modelId="{674BC861-BDA4-44D9-AA1D-15B3B9A71D74}" type="presParOf" srcId="{A315C08B-A1DC-473D-BD0D-F462D303B551}" destId="{99E5FAD3-868A-42B6-B99A-70D05FBC90A7}" srcOrd="3" destOrd="0" presId="urn:microsoft.com/office/officeart/2005/8/layout/vList2"/>
    <dgm:cxn modelId="{7E6BE7CA-DE86-4556-8985-76B7A401B8A9}" type="presParOf" srcId="{A315C08B-A1DC-473D-BD0D-F462D303B551}" destId="{4E3114E5-EB2E-4A46-B54E-D313A481CBC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69E94-DA74-4844-9365-089FE4AC14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8F891D-9960-44A6-AB45-3760E120F67A}">
      <dgm:prSet/>
      <dgm:spPr/>
      <dgm:t>
        <a:bodyPr/>
        <a:lstStyle/>
        <a:p>
          <a:r>
            <a:rPr lang="en-GB"/>
            <a:t>Reductions off payments </a:t>
          </a:r>
          <a:endParaRPr lang="en-US"/>
        </a:p>
      </dgm:t>
    </dgm:pt>
    <dgm:pt modelId="{2D3C40D7-BBD0-4EFF-A0DC-7E50FF9ABAE3}" type="parTrans" cxnId="{7D508E46-EF5E-4796-B1E0-E02606D3A8F9}">
      <dgm:prSet/>
      <dgm:spPr/>
      <dgm:t>
        <a:bodyPr/>
        <a:lstStyle/>
        <a:p>
          <a:endParaRPr lang="en-US"/>
        </a:p>
      </dgm:t>
    </dgm:pt>
    <dgm:pt modelId="{2568C302-6A6D-46E8-96AC-A5101C7DEC13}" type="sibTrans" cxnId="{7D508E46-EF5E-4796-B1E0-E02606D3A8F9}">
      <dgm:prSet/>
      <dgm:spPr/>
      <dgm:t>
        <a:bodyPr/>
        <a:lstStyle/>
        <a:p>
          <a:endParaRPr lang="en-US"/>
        </a:p>
      </dgm:t>
    </dgm:pt>
    <dgm:pt modelId="{D4B92962-D654-436B-8697-667460AF3B50}">
      <dgm:prSet/>
      <dgm:spPr/>
      <dgm:t>
        <a:bodyPr/>
        <a:lstStyle/>
        <a:p>
          <a:r>
            <a:rPr lang="en-GB"/>
            <a:t>Stress</a:t>
          </a:r>
          <a:endParaRPr lang="en-US"/>
        </a:p>
      </dgm:t>
    </dgm:pt>
    <dgm:pt modelId="{A05A9474-008C-4360-96B7-D46DF28EC5FE}" type="parTrans" cxnId="{960A701D-1BE4-41F3-AE6A-3CDF6B1CD69A}">
      <dgm:prSet/>
      <dgm:spPr/>
      <dgm:t>
        <a:bodyPr/>
        <a:lstStyle/>
        <a:p>
          <a:endParaRPr lang="en-US"/>
        </a:p>
      </dgm:t>
    </dgm:pt>
    <dgm:pt modelId="{D246FAFC-AE8E-49F1-84E6-4FF187A88FFB}" type="sibTrans" cxnId="{960A701D-1BE4-41F3-AE6A-3CDF6B1CD69A}">
      <dgm:prSet/>
      <dgm:spPr/>
      <dgm:t>
        <a:bodyPr/>
        <a:lstStyle/>
        <a:p>
          <a:endParaRPr lang="en-US"/>
        </a:p>
      </dgm:t>
    </dgm:pt>
    <dgm:pt modelId="{0A181197-23AB-4D31-8779-C5C5508B1114}">
      <dgm:prSet/>
      <dgm:spPr/>
      <dgm:t>
        <a:bodyPr/>
        <a:lstStyle/>
        <a:p>
          <a:r>
            <a:rPr lang="en-GB"/>
            <a:t>Psychological problems</a:t>
          </a:r>
          <a:endParaRPr lang="en-US"/>
        </a:p>
      </dgm:t>
    </dgm:pt>
    <dgm:pt modelId="{DBD8E2E2-6861-4089-AA39-A3EB3ECF5A01}" type="parTrans" cxnId="{62A4EF6C-E620-4B64-AE9A-0F35354438EE}">
      <dgm:prSet/>
      <dgm:spPr/>
      <dgm:t>
        <a:bodyPr/>
        <a:lstStyle/>
        <a:p>
          <a:endParaRPr lang="en-US"/>
        </a:p>
      </dgm:t>
    </dgm:pt>
    <dgm:pt modelId="{F6A07D69-70B3-454E-AE4B-49BB7B6CEA6D}" type="sibTrans" cxnId="{62A4EF6C-E620-4B64-AE9A-0F35354438EE}">
      <dgm:prSet/>
      <dgm:spPr/>
      <dgm:t>
        <a:bodyPr/>
        <a:lstStyle/>
        <a:p>
          <a:endParaRPr lang="en-US"/>
        </a:p>
      </dgm:t>
    </dgm:pt>
    <dgm:pt modelId="{3442C53B-BA5F-44AA-B37E-31939BEE9DF6}" type="pres">
      <dgm:prSet presAssocID="{B2069E94-DA74-4844-9365-089FE4AC1470}" presName="root" presStyleCnt="0">
        <dgm:presLayoutVars>
          <dgm:dir/>
          <dgm:resizeHandles val="exact"/>
        </dgm:presLayoutVars>
      </dgm:prSet>
      <dgm:spPr/>
    </dgm:pt>
    <dgm:pt modelId="{72DD6B29-5378-49B1-BA36-8CC5AF5CE1CB}" type="pres">
      <dgm:prSet presAssocID="{A78F891D-9960-44A6-AB45-3760E120F67A}" presName="compNode" presStyleCnt="0"/>
      <dgm:spPr/>
    </dgm:pt>
    <dgm:pt modelId="{6E1AC697-B773-4822-A557-C7C8AEF0F3C8}" type="pres">
      <dgm:prSet presAssocID="{A78F891D-9960-44A6-AB45-3760E120F67A}" presName="bgRect" presStyleLbl="bgShp" presStyleIdx="0" presStyleCnt="3"/>
      <dgm:spPr/>
    </dgm:pt>
    <dgm:pt modelId="{82828ADF-2977-45FF-95B7-EE8465163BFB}" type="pres">
      <dgm:prSet presAssocID="{A78F891D-9960-44A6-AB45-3760E120F6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BDD88EC-6E78-4250-BD1B-CC024414EE93}" type="pres">
      <dgm:prSet presAssocID="{A78F891D-9960-44A6-AB45-3760E120F67A}" presName="spaceRect" presStyleCnt="0"/>
      <dgm:spPr/>
    </dgm:pt>
    <dgm:pt modelId="{59613F97-60DA-47BC-A01D-66FC8311AFCB}" type="pres">
      <dgm:prSet presAssocID="{A78F891D-9960-44A6-AB45-3760E120F67A}" presName="parTx" presStyleLbl="revTx" presStyleIdx="0" presStyleCnt="3">
        <dgm:presLayoutVars>
          <dgm:chMax val="0"/>
          <dgm:chPref val="0"/>
        </dgm:presLayoutVars>
      </dgm:prSet>
      <dgm:spPr/>
    </dgm:pt>
    <dgm:pt modelId="{201B8092-8F64-4502-A945-AD3E6EA4527F}" type="pres">
      <dgm:prSet presAssocID="{2568C302-6A6D-46E8-96AC-A5101C7DEC13}" presName="sibTrans" presStyleCnt="0"/>
      <dgm:spPr/>
    </dgm:pt>
    <dgm:pt modelId="{710160F2-48B1-49D7-A9A4-753E0DA2C563}" type="pres">
      <dgm:prSet presAssocID="{D4B92962-D654-436B-8697-667460AF3B50}" presName="compNode" presStyleCnt="0"/>
      <dgm:spPr/>
    </dgm:pt>
    <dgm:pt modelId="{06E12BA5-2719-4A42-9260-D4B263D37D26}" type="pres">
      <dgm:prSet presAssocID="{D4B92962-D654-436B-8697-667460AF3B50}" presName="bgRect" presStyleLbl="bgShp" presStyleIdx="1" presStyleCnt="3"/>
      <dgm:spPr/>
    </dgm:pt>
    <dgm:pt modelId="{D67827ED-6F48-4883-BDDB-9CDCE3978105}" type="pres">
      <dgm:prSet presAssocID="{D4B92962-D654-436B-8697-667460AF3B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No Fill"/>
        </a:ext>
      </dgm:extLst>
    </dgm:pt>
    <dgm:pt modelId="{031CF20D-5554-4958-9E88-243F957E305D}" type="pres">
      <dgm:prSet presAssocID="{D4B92962-D654-436B-8697-667460AF3B50}" presName="spaceRect" presStyleCnt="0"/>
      <dgm:spPr/>
    </dgm:pt>
    <dgm:pt modelId="{9E2C600C-A1DE-416A-AC5E-2601DCA32D8A}" type="pres">
      <dgm:prSet presAssocID="{D4B92962-D654-436B-8697-667460AF3B50}" presName="parTx" presStyleLbl="revTx" presStyleIdx="1" presStyleCnt="3">
        <dgm:presLayoutVars>
          <dgm:chMax val="0"/>
          <dgm:chPref val="0"/>
        </dgm:presLayoutVars>
      </dgm:prSet>
      <dgm:spPr/>
    </dgm:pt>
    <dgm:pt modelId="{925D4AE2-7B72-4136-8642-9A664632BB01}" type="pres">
      <dgm:prSet presAssocID="{D246FAFC-AE8E-49F1-84E6-4FF187A88FFB}" presName="sibTrans" presStyleCnt="0"/>
      <dgm:spPr/>
    </dgm:pt>
    <dgm:pt modelId="{961E9F43-A752-482D-B12E-4703CABB0807}" type="pres">
      <dgm:prSet presAssocID="{0A181197-23AB-4D31-8779-C5C5508B1114}" presName="compNode" presStyleCnt="0"/>
      <dgm:spPr/>
    </dgm:pt>
    <dgm:pt modelId="{81683205-AEC8-4C44-BA29-39534EA46CD1}" type="pres">
      <dgm:prSet presAssocID="{0A181197-23AB-4D31-8779-C5C5508B1114}" presName="bgRect" presStyleLbl="bgShp" presStyleIdx="2" presStyleCnt="3"/>
      <dgm:spPr/>
    </dgm:pt>
    <dgm:pt modelId="{08AAA65D-C2F9-4015-B6E6-3B0BC2884923}" type="pres">
      <dgm:prSet presAssocID="{0A181197-23AB-4D31-8779-C5C5508B11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F6FA2F87-A046-437C-9A9F-D37C29E30D8A}" type="pres">
      <dgm:prSet presAssocID="{0A181197-23AB-4D31-8779-C5C5508B1114}" presName="spaceRect" presStyleCnt="0"/>
      <dgm:spPr/>
    </dgm:pt>
    <dgm:pt modelId="{82AC93AB-DD0F-4541-B3A8-32F38B00F8B5}" type="pres">
      <dgm:prSet presAssocID="{0A181197-23AB-4D31-8779-C5C5508B1114}" presName="parTx" presStyleLbl="revTx" presStyleIdx="2" presStyleCnt="3">
        <dgm:presLayoutVars>
          <dgm:chMax val="0"/>
          <dgm:chPref val="0"/>
        </dgm:presLayoutVars>
      </dgm:prSet>
      <dgm:spPr/>
    </dgm:pt>
  </dgm:ptLst>
  <dgm:cxnLst>
    <dgm:cxn modelId="{960A701D-1BE4-41F3-AE6A-3CDF6B1CD69A}" srcId="{B2069E94-DA74-4844-9365-089FE4AC1470}" destId="{D4B92962-D654-436B-8697-667460AF3B50}" srcOrd="1" destOrd="0" parTransId="{A05A9474-008C-4360-96B7-D46DF28EC5FE}" sibTransId="{D246FAFC-AE8E-49F1-84E6-4FF187A88FFB}"/>
    <dgm:cxn modelId="{7C6E7F42-0BBF-41C0-BF84-DBCDE5712DF3}" type="presOf" srcId="{B2069E94-DA74-4844-9365-089FE4AC1470}" destId="{3442C53B-BA5F-44AA-B37E-31939BEE9DF6}" srcOrd="0" destOrd="0" presId="urn:microsoft.com/office/officeart/2018/2/layout/IconVerticalSolidList"/>
    <dgm:cxn modelId="{7D508E46-EF5E-4796-B1E0-E02606D3A8F9}" srcId="{B2069E94-DA74-4844-9365-089FE4AC1470}" destId="{A78F891D-9960-44A6-AB45-3760E120F67A}" srcOrd="0" destOrd="0" parTransId="{2D3C40D7-BBD0-4EFF-A0DC-7E50FF9ABAE3}" sibTransId="{2568C302-6A6D-46E8-96AC-A5101C7DEC13}"/>
    <dgm:cxn modelId="{62A4EF6C-E620-4B64-AE9A-0F35354438EE}" srcId="{B2069E94-DA74-4844-9365-089FE4AC1470}" destId="{0A181197-23AB-4D31-8779-C5C5508B1114}" srcOrd="2" destOrd="0" parTransId="{DBD8E2E2-6861-4089-AA39-A3EB3ECF5A01}" sibTransId="{F6A07D69-70B3-454E-AE4B-49BB7B6CEA6D}"/>
    <dgm:cxn modelId="{DC3EB794-2384-4F7B-8B77-99A0B01E718F}" type="presOf" srcId="{0A181197-23AB-4D31-8779-C5C5508B1114}" destId="{82AC93AB-DD0F-4541-B3A8-32F38B00F8B5}" srcOrd="0" destOrd="0" presId="urn:microsoft.com/office/officeart/2018/2/layout/IconVerticalSolidList"/>
    <dgm:cxn modelId="{4FA466A6-3496-4F7E-A9E7-FD13350E2F0E}" type="presOf" srcId="{D4B92962-D654-436B-8697-667460AF3B50}" destId="{9E2C600C-A1DE-416A-AC5E-2601DCA32D8A}" srcOrd="0" destOrd="0" presId="urn:microsoft.com/office/officeart/2018/2/layout/IconVerticalSolidList"/>
    <dgm:cxn modelId="{B808BDF1-C824-4CA4-9526-EF91D7D26E5E}" type="presOf" srcId="{A78F891D-9960-44A6-AB45-3760E120F67A}" destId="{59613F97-60DA-47BC-A01D-66FC8311AFCB}" srcOrd="0" destOrd="0" presId="urn:microsoft.com/office/officeart/2018/2/layout/IconVerticalSolidList"/>
    <dgm:cxn modelId="{EF5459D5-08BE-49CA-A134-9C5A09D92B18}" type="presParOf" srcId="{3442C53B-BA5F-44AA-B37E-31939BEE9DF6}" destId="{72DD6B29-5378-49B1-BA36-8CC5AF5CE1CB}" srcOrd="0" destOrd="0" presId="urn:microsoft.com/office/officeart/2018/2/layout/IconVerticalSolidList"/>
    <dgm:cxn modelId="{545972DC-4F48-49F6-B8CC-BED0FD7446C2}" type="presParOf" srcId="{72DD6B29-5378-49B1-BA36-8CC5AF5CE1CB}" destId="{6E1AC697-B773-4822-A557-C7C8AEF0F3C8}" srcOrd="0" destOrd="0" presId="urn:microsoft.com/office/officeart/2018/2/layout/IconVerticalSolidList"/>
    <dgm:cxn modelId="{FF7FE6FF-4390-4443-9862-AF926FBE49DA}" type="presParOf" srcId="{72DD6B29-5378-49B1-BA36-8CC5AF5CE1CB}" destId="{82828ADF-2977-45FF-95B7-EE8465163BFB}" srcOrd="1" destOrd="0" presId="urn:microsoft.com/office/officeart/2018/2/layout/IconVerticalSolidList"/>
    <dgm:cxn modelId="{A6544145-CBD2-4D03-A5C1-92CDF2661A37}" type="presParOf" srcId="{72DD6B29-5378-49B1-BA36-8CC5AF5CE1CB}" destId="{6BDD88EC-6E78-4250-BD1B-CC024414EE93}" srcOrd="2" destOrd="0" presId="urn:microsoft.com/office/officeart/2018/2/layout/IconVerticalSolidList"/>
    <dgm:cxn modelId="{16991387-F32D-43A7-BFF0-09E8696037A0}" type="presParOf" srcId="{72DD6B29-5378-49B1-BA36-8CC5AF5CE1CB}" destId="{59613F97-60DA-47BC-A01D-66FC8311AFCB}" srcOrd="3" destOrd="0" presId="urn:microsoft.com/office/officeart/2018/2/layout/IconVerticalSolidList"/>
    <dgm:cxn modelId="{5F8887D3-7B29-4C9C-8328-2FD7E30E0F27}" type="presParOf" srcId="{3442C53B-BA5F-44AA-B37E-31939BEE9DF6}" destId="{201B8092-8F64-4502-A945-AD3E6EA4527F}" srcOrd="1" destOrd="0" presId="urn:microsoft.com/office/officeart/2018/2/layout/IconVerticalSolidList"/>
    <dgm:cxn modelId="{6C5F456E-1063-423B-A202-D6AEC1B1EF32}" type="presParOf" srcId="{3442C53B-BA5F-44AA-B37E-31939BEE9DF6}" destId="{710160F2-48B1-49D7-A9A4-753E0DA2C563}" srcOrd="2" destOrd="0" presId="urn:microsoft.com/office/officeart/2018/2/layout/IconVerticalSolidList"/>
    <dgm:cxn modelId="{2EA86BDD-DA01-4B38-B054-57B4362A8538}" type="presParOf" srcId="{710160F2-48B1-49D7-A9A4-753E0DA2C563}" destId="{06E12BA5-2719-4A42-9260-D4B263D37D26}" srcOrd="0" destOrd="0" presId="urn:microsoft.com/office/officeart/2018/2/layout/IconVerticalSolidList"/>
    <dgm:cxn modelId="{7E8A47F3-A61A-4372-8BA7-C525D41E967F}" type="presParOf" srcId="{710160F2-48B1-49D7-A9A4-753E0DA2C563}" destId="{D67827ED-6F48-4883-BDDB-9CDCE3978105}" srcOrd="1" destOrd="0" presId="urn:microsoft.com/office/officeart/2018/2/layout/IconVerticalSolidList"/>
    <dgm:cxn modelId="{4C49244D-BD8A-4FB3-8B13-5E070129CBBA}" type="presParOf" srcId="{710160F2-48B1-49D7-A9A4-753E0DA2C563}" destId="{031CF20D-5554-4958-9E88-243F957E305D}" srcOrd="2" destOrd="0" presId="urn:microsoft.com/office/officeart/2018/2/layout/IconVerticalSolidList"/>
    <dgm:cxn modelId="{B4C4BF8A-DDF4-4585-B163-79ED5A3F5136}" type="presParOf" srcId="{710160F2-48B1-49D7-A9A4-753E0DA2C563}" destId="{9E2C600C-A1DE-416A-AC5E-2601DCA32D8A}" srcOrd="3" destOrd="0" presId="urn:microsoft.com/office/officeart/2018/2/layout/IconVerticalSolidList"/>
    <dgm:cxn modelId="{99C40A53-4ADC-4D6D-B7CF-DBBE24664A2C}" type="presParOf" srcId="{3442C53B-BA5F-44AA-B37E-31939BEE9DF6}" destId="{925D4AE2-7B72-4136-8642-9A664632BB01}" srcOrd="3" destOrd="0" presId="urn:microsoft.com/office/officeart/2018/2/layout/IconVerticalSolidList"/>
    <dgm:cxn modelId="{469388F7-890B-4917-AB6C-ED4F5B39D6E3}" type="presParOf" srcId="{3442C53B-BA5F-44AA-B37E-31939BEE9DF6}" destId="{961E9F43-A752-482D-B12E-4703CABB0807}" srcOrd="4" destOrd="0" presId="urn:microsoft.com/office/officeart/2018/2/layout/IconVerticalSolidList"/>
    <dgm:cxn modelId="{270DB7BA-AB7E-4E27-A464-3865DDA18525}" type="presParOf" srcId="{961E9F43-A752-482D-B12E-4703CABB0807}" destId="{81683205-AEC8-4C44-BA29-39534EA46CD1}" srcOrd="0" destOrd="0" presId="urn:microsoft.com/office/officeart/2018/2/layout/IconVerticalSolidList"/>
    <dgm:cxn modelId="{76666A95-F86C-42CC-A234-18E9E19296D2}" type="presParOf" srcId="{961E9F43-A752-482D-B12E-4703CABB0807}" destId="{08AAA65D-C2F9-4015-B6E6-3B0BC2884923}" srcOrd="1" destOrd="0" presId="urn:microsoft.com/office/officeart/2018/2/layout/IconVerticalSolidList"/>
    <dgm:cxn modelId="{7E2C49DE-82F2-4938-B238-803F75FF5860}" type="presParOf" srcId="{961E9F43-A752-482D-B12E-4703CABB0807}" destId="{F6FA2F87-A046-437C-9A9F-D37C29E30D8A}" srcOrd="2" destOrd="0" presId="urn:microsoft.com/office/officeart/2018/2/layout/IconVerticalSolidList"/>
    <dgm:cxn modelId="{FBEECBCD-056E-4465-88E1-E3B84331F5E4}" type="presParOf" srcId="{961E9F43-A752-482D-B12E-4703CABB0807}" destId="{82AC93AB-DD0F-4541-B3A8-32F38B00F8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53BCB3-E03B-42AC-B4D4-8F4FA586F1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2594FF-E074-431D-A16C-54F6ED3D563E}">
      <dgm:prSet/>
      <dgm:spPr/>
      <dgm:t>
        <a:bodyPr/>
        <a:lstStyle/>
        <a:p>
          <a:r>
            <a:rPr lang="en-GB"/>
            <a:t>Delivery </a:t>
          </a:r>
          <a:endParaRPr lang="en-US"/>
        </a:p>
      </dgm:t>
    </dgm:pt>
    <dgm:pt modelId="{D8B9F8FA-8F70-473E-97E5-F30B22751236}" type="parTrans" cxnId="{CD23E368-023A-410B-AD9A-EE897D1CEF9E}">
      <dgm:prSet/>
      <dgm:spPr/>
      <dgm:t>
        <a:bodyPr/>
        <a:lstStyle/>
        <a:p>
          <a:endParaRPr lang="en-US"/>
        </a:p>
      </dgm:t>
    </dgm:pt>
    <dgm:pt modelId="{188A2889-A128-4E35-9398-95FDE63DEA28}" type="sibTrans" cxnId="{CD23E368-023A-410B-AD9A-EE897D1CEF9E}">
      <dgm:prSet/>
      <dgm:spPr/>
      <dgm:t>
        <a:bodyPr/>
        <a:lstStyle/>
        <a:p>
          <a:endParaRPr lang="en-US"/>
        </a:p>
      </dgm:t>
    </dgm:pt>
    <dgm:pt modelId="{22C3C9B2-8224-4396-9F5E-032FE674FF53}">
      <dgm:prSet/>
      <dgm:spPr/>
      <dgm:t>
        <a:bodyPr/>
        <a:lstStyle/>
        <a:p>
          <a:r>
            <a:rPr lang="en-GB"/>
            <a:t>Home Office</a:t>
          </a:r>
          <a:endParaRPr lang="en-US"/>
        </a:p>
      </dgm:t>
    </dgm:pt>
    <dgm:pt modelId="{EE9CDA78-E9E8-4F67-A1BA-6220AFEADE69}" type="parTrans" cxnId="{F12FF915-3292-4E6B-8CDF-E2C2DA6BF146}">
      <dgm:prSet/>
      <dgm:spPr/>
      <dgm:t>
        <a:bodyPr/>
        <a:lstStyle/>
        <a:p>
          <a:endParaRPr lang="en-US"/>
        </a:p>
      </dgm:t>
    </dgm:pt>
    <dgm:pt modelId="{283EF595-DDB1-464F-9437-9EF61F12E737}" type="sibTrans" cxnId="{F12FF915-3292-4E6B-8CDF-E2C2DA6BF146}">
      <dgm:prSet/>
      <dgm:spPr/>
      <dgm:t>
        <a:bodyPr/>
        <a:lstStyle/>
        <a:p>
          <a:endParaRPr lang="en-US"/>
        </a:p>
      </dgm:t>
    </dgm:pt>
    <dgm:pt modelId="{394F20B3-0E39-4F28-BFF0-1EFD89D39895}">
      <dgm:prSet/>
      <dgm:spPr/>
      <dgm:t>
        <a:bodyPr/>
        <a:lstStyle/>
        <a:p>
          <a:r>
            <a:rPr lang="en-GB"/>
            <a:t>Communication</a:t>
          </a:r>
          <a:endParaRPr lang="en-US"/>
        </a:p>
      </dgm:t>
    </dgm:pt>
    <dgm:pt modelId="{AD044B92-F917-490F-B520-FE1F389EC1D4}" type="parTrans" cxnId="{93DCAF00-4BC2-4C16-B1A9-FBFF506EB89F}">
      <dgm:prSet/>
      <dgm:spPr/>
      <dgm:t>
        <a:bodyPr/>
        <a:lstStyle/>
        <a:p>
          <a:endParaRPr lang="en-US"/>
        </a:p>
      </dgm:t>
    </dgm:pt>
    <dgm:pt modelId="{0266EF52-D607-4706-BEA3-96357E26BC2B}" type="sibTrans" cxnId="{93DCAF00-4BC2-4C16-B1A9-FBFF506EB89F}">
      <dgm:prSet/>
      <dgm:spPr/>
      <dgm:t>
        <a:bodyPr/>
        <a:lstStyle/>
        <a:p>
          <a:endParaRPr lang="en-US"/>
        </a:p>
      </dgm:t>
    </dgm:pt>
    <dgm:pt modelId="{C2618D72-29E3-4BAE-9B84-15DFD73C4857}" type="pres">
      <dgm:prSet presAssocID="{7753BCB3-E03B-42AC-B4D4-8F4FA586F11D}" presName="root" presStyleCnt="0">
        <dgm:presLayoutVars>
          <dgm:dir/>
          <dgm:resizeHandles val="exact"/>
        </dgm:presLayoutVars>
      </dgm:prSet>
      <dgm:spPr/>
    </dgm:pt>
    <dgm:pt modelId="{A014F107-3B30-4312-80E3-502E4426852D}" type="pres">
      <dgm:prSet presAssocID="{452594FF-E074-431D-A16C-54F6ED3D563E}" presName="compNode" presStyleCnt="0"/>
      <dgm:spPr/>
    </dgm:pt>
    <dgm:pt modelId="{5FDC210B-F8C1-4891-8EF1-2A5C9AB372C2}" type="pres">
      <dgm:prSet presAssocID="{452594FF-E074-431D-A16C-54F6ED3D563E}" presName="bgRect" presStyleLbl="bgShp" presStyleIdx="0" presStyleCnt="3"/>
      <dgm:spPr/>
    </dgm:pt>
    <dgm:pt modelId="{C136D03E-13EF-41FD-9F40-1459C567089A}" type="pres">
      <dgm:prSet presAssocID="{452594FF-E074-431D-A16C-54F6ED3D56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ilbox"/>
        </a:ext>
      </dgm:extLst>
    </dgm:pt>
    <dgm:pt modelId="{BE54113C-225A-48C7-8F50-FF4BC1FE4299}" type="pres">
      <dgm:prSet presAssocID="{452594FF-E074-431D-A16C-54F6ED3D563E}" presName="spaceRect" presStyleCnt="0"/>
      <dgm:spPr/>
    </dgm:pt>
    <dgm:pt modelId="{AE72DF2B-F41C-49DD-B7A1-EC179DFC02AC}" type="pres">
      <dgm:prSet presAssocID="{452594FF-E074-431D-A16C-54F6ED3D563E}" presName="parTx" presStyleLbl="revTx" presStyleIdx="0" presStyleCnt="3">
        <dgm:presLayoutVars>
          <dgm:chMax val="0"/>
          <dgm:chPref val="0"/>
        </dgm:presLayoutVars>
      </dgm:prSet>
      <dgm:spPr/>
    </dgm:pt>
    <dgm:pt modelId="{E9B66953-0B12-4705-947C-E181247A6254}" type="pres">
      <dgm:prSet presAssocID="{188A2889-A128-4E35-9398-95FDE63DEA28}" presName="sibTrans" presStyleCnt="0"/>
      <dgm:spPr/>
    </dgm:pt>
    <dgm:pt modelId="{0D1124FB-D8B2-4318-9620-33ED529E5C79}" type="pres">
      <dgm:prSet presAssocID="{22C3C9B2-8224-4396-9F5E-032FE674FF53}" presName="compNode" presStyleCnt="0"/>
      <dgm:spPr/>
    </dgm:pt>
    <dgm:pt modelId="{64E15F64-F33E-4E7E-B631-54C2E3031382}" type="pres">
      <dgm:prSet presAssocID="{22C3C9B2-8224-4396-9F5E-032FE674FF53}" presName="bgRect" presStyleLbl="bgShp" presStyleIdx="1" presStyleCnt="3"/>
      <dgm:spPr/>
    </dgm:pt>
    <dgm:pt modelId="{64189576-C0AB-478A-9EE5-031D603414A3}" type="pres">
      <dgm:prSet presAssocID="{22C3C9B2-8224-4396-9F5E-032FE674FF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C2713C6C-0E2A-4933-A9BF-188294B457BF}" type="pres">
      <dgm:prSet presAssocID="{22C3C9B2-8224-4396-9F5E-032FE674FF53}" presName="spaceRect" presStyleCnt="0"/>
      <dgm:spPr/>
    </dgm:pt>
    <dgm:pt modelId="{BF6A6542-4FF0-4E1F-B10A-833D71DEC507}" type="pres">
      <dgm:prSet presAssocID="{22C3C9B2-8224-4396-9F5E-032FE674FF53}" presName="parTx" presStyleLbl="revTx" presStyleIdx="1" presStyleCnt="3">
        <dgm:presLayoutVars>
          <dgm:chMax val="0"/>
          <dgm:chPref val="0"/>
        </dgm:presLayoutVars>
      </dgm:prSet>
      <dgm:spPr/>
    </dgm:pt>
    <dgm:pt modelId="{605A3763-A6CC-458B-A862-25BE9AAAC638}" type="pres">
      <dgm:prSet presAssocID="{283EF595-DDB1-464F-9437-9EF61F12E737}" presName="sibTrans" presStyleCnt="0"/>
      <dgm:spPr/>
    </dgm:pt>
    <dgm:pt modelId="{BE93BA21-F782-4C34-80B5-2B44801408A9}" type="pres">
      <dgm:prSet presAssocID="{394F20B3-0E39-4F28-BFF0-1EFD89D39895}" presName="compNode" presStyleCnt="0"/>
      <dgm:spPr/>
    </dgm:pt>
    <dgm:pt modelId="{220C4D93-EDD0-4FF9-AC11-2BBB5631B1C4}" type="pres">
      <dgm:prSet presAssocID="{394F20B3-0E39-4F28-BFF0-1EFD89D39895}" presName="bgRect" presStyleLbl="bgShp" presStyleIdx="2" presStyleCnt="3"/>
      <dgm:spPr/>
    </dgm:pt>
    <dgm:pt modelId="{D2EBCE66-EF7E-48CA-B6F4-DCE13F2A7D29}" type="pres">
      <dgm:prSet presAssocID="{394F20B3-0E39-4F28-BFF0-1EFD89D398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phone"/>
        </a:ext>
      </dgm:extLst>
    </dgm:pt>
    <dgm:pt modelId="{BD5FCD72-FA70-417A-A3B2-AB35D3D24252}" type="pres">
      <dgm:prSet presAssocID="{394F20B3-0E39-4F28-BFF0-1EFD89D39895}" presName="spaceRect" presStyleCnt="0"/>
      <dgm:spPr/>
    </dgm:pt>
    <dgm:pt modelId="{B0AB4A9F-4FFE-4C44-847B-D04BFB9C8195}" type="pres">
      <dgm:prSet presAssocID="{394F20B3-0E39-4F28-BFF0-1EFD89D39895}" presName="parTx" presStyleLbl="revTx" presStyleIdx="2" presStyleCnt="3">
        <dgm:presLayoutVars>
          <dgm:chMax val="0"/>
          <dgm:chPref val="0"/>
        </dgm:presLayoutVars>
      </dgm:prSet>
      <dgm:spPr/>
    </dgm:pt>
  </dgm:ptLst>
  <dgm:cxnLst>
    <dgm:cxn modelId="{93DCAF00-4BC2-4C16-B1A9-FBFF506EB89F}" srcId="{7753BCB3-E03B-42AC-B4D4-8F4FA586F11D}" destId="{394F20B3-0E39-4F28-BFF0-1EFD89D39895}" srcOrd="2" destOrd="0" parTransId="{AD044B92-F917-490F-B520-FE1F389EC1D4}" sibTransId="{0266EF52-D607-4706-BEA3-96357E26BC2B}"/>
    <dgm:cxn modelId="{F12FF915-3292-4E6B-8CDF-E2C2DA6BF146}" srcId="{7753BCB3-E03B-42AC-B4D4-8F4FA586F11D}" destId="{22C3C9B2-8224-4396-9F5E-032FE674FF53}" srcOrd="1" destOrd="0" parTransId="{EE9CDA78-E9E8-4F67-A1BA-6220AFEADE69}" sibTransId="{283EF595-DDB1-464F-9437-9EF61F12E737}"/>
    <dgm:cxn modelId="{7CE7DD46-A685-422D-9022-A53D46ACD016}" type="presOf" srcId="{394F20B3-0E39-4F28-BFF0-1EFD89D39895}" destId="{B0AB4A9F-4FFE-4C44-847B-D04BFB9C8195}" srcOrd="0" destOrd="0" presId="urn:microsoft.com/office/officeart/2018/2/layout/IconVerticalSolidList"/>
    <dgm:cxn modelId="{CD23E368-023A-410B-AD9A-EE897D1CEF9E}" srcId="{7753BCB3-E03B-42AC-B4D4-8F4FA586F11D}" destId="{452594FF-E074-431D-A16C-54F6ED3D563E}" srcOrd="0" destOrd="0" parTransId="{D8B9F8FA-8F70-473E-97E5-F30B22751236}" sibTransId="{188A2889-A128-4E35-9398-95FDE63DEA28}"/>
    <dgm:cxn modelId="{AB583B8D-1DDF-4D55-956A-793DFA04F2BF}" type="presOf" srcId="{452594FF-E074-431D-A16C-54F6ED3D563E}" destId="{AE72DF2B-F41C-49DD-B7A1-EC179DFC02AC}" srcOrd="0" destOrd="0" presId="urn:microsoft.com/office/officeart/2018/2/layout/IconVerticalSolidList"/>
    <dgm:cxn modelId="{E1AED6C3-D29F-4DE4-ACA8-895170D73240}" type="presOf" srcId="{22C3C9B2-8224-4396-9F5E-032FE674FF53}" destId="{BF6A6542-4FF0-4E1F-B10A-833D71DEC507}" srcOrd="0" destOrd="0" presId="urn:microsoft.com/office/officeart/2018/2/layout/IconVerticalSolidList"/>
    <dgm:cxn modelId="{5A63BBD4-5D90-4D48-84E6-60D7C13EA686}" type="presOf" srcId="{7753BCB3-E03B-42AC-B4D4-8F4FA586F11D}" destId="{C2618D72-29E3-4BAE-9B84-15DFD73C4857}" srcOrd="0" destOrd="0" presId="urn:microsoft.com/office/officeart/2018/2/layout/IconVerticalSolidList"/>
    <dgm:cxn modelId="{A855D68B-E962-4C24-AF7B-6F19D98CFF54}" type="presParOf" srcId="{C2618D72-29E3-4BAE-9B84-15DFD73C4857}" destId="{A014F107-3B30-4312-80E3-502E4426852D}" srcOrd="0" destOrd="0" presId="urn:microsoft.com/office/officeart/2018/2/layout/IconVerticalSolidList"/>
    <dgm:cxn modelId="{A6525CD9-8EBE-4CEC-9966-118DA1A3318F}" type="presParOf" srcId="{A014F107-3B30-4312-80E3-502E4426852D}" destId="{5FDC210B-F8C1-4891-8EF1-2A5C9AB372C2}" srcOrd="0" destOrd="0" presId="urn:microsoft.com/office/officeart/2018/2/layout/IconVerticalSolidList"/>
    <dgm:cxn modelId="{CEA3FED4-CF9B-47F8-9387-6AC7BDA64035}" type="presParOf" srcId="{A014F107-3B30-4312-80E3-502E4426852D}" destId="{C136D03E-13EF-41FD-9F40-1459C567089A}" srcOrd="1" destOrd="0" presId="urn:microsoft.com/office/officeart/2018/2/layout/IconVerticalSolidList"/>
    <dgm:cxn modelId="{6DB3E62A-B272-4C86-B22E-7CA8F5B3D398}" type="presParOf" srcId="{A014F107-3B30-4312-80E3-502E4426852D}" destId="{BE54113C-225A-48C7-8F50-FF4BC1FE4299}" srcOrd="2" destOrd="0" presId="urn:microsoft.com/office/officeart/2018/2/layout/IconVerticalSolidList"/>
    <dgm:cxn modelId="{B821E00D-12B4-4C6D-96C5-C915A3178125}" type="presParOf" srcId="{A014F107-3B30-4312-80E3-502E4426852D}" destId="{AE72DF2B-F41C-49DD-B7A1-EC179DFC02AC}" srcOrd="3" destOrd="0" presId="urn:microsoft.com/office/officeart/2018/2/layout/IconVerticalSolidList"/>
    <dgm:cxn modelId="{4BDE45D0-708F-4D98-A027-C456D844F834}" type="presParOf" srcId="{C2618D72-29E3-4BAE-9B84-15DFD73C4857}" destId="{E9B66953-0B12-4705-947C-E181247A6254}" srcOrd="1" destOrd="0" presId="urn:microsoft.com/office/officeart/2018/2/layout/IconVerticalSolidList"/>
    <dgm:cxn modelId="{394F56F8-340A-464A-85D5-B0A743ED5504}" type="presParOf" srcId="{C2618D72-29E3-4BAE-9B84-15DFD73C4857}" destId="{0D1124FB-D8B2-4318-9620-33ED529E5C79}" srcOrd="2" destOrd="0" presId="urn:microsoft.com/office/officeart/2018/2/layout/IconVerticalSolidList"/>
    <dgm:cxn modelId="{A5D88C85-54C1-4CE8-AC30-EFA336C8687B}" type="presParOf" srcId="{0D1124FB-D8B2-4318-9620-33ED529E5C79}" destId="{64E15F64-F33E-4E7E-B631-54C2E3031382}" srcOrd="0" destOrd="0" presId="urn:microsoft.com/office/officeart/2018/2/layout/IconVerticalSolidList"/>
    <dgm:cxn modelId="{7AADE97D-64DD-4FA9-914F-BF5C81D1BD50}" type="presParOf" srcId="{0D1124FB-D8B2-4318-9620-33ED529E5C79}" destId="{64189576-C0AB-478A-9EE5-031D603414A3}" srcOrd="1" destOrd="0" presId="urn:microsoft.com/office/officeart/2018/2/layout/IconVerticalSolidList"/>
    <dgm:cxn modelId="{396BA8DB-45C3-4AC8-8D2D-84BEA195E05F}" type="presParOf" srcId="{0D1124FB-D8B2-4318-9620-33ED529E5C79}" destId="{C2713C6C-0E2A-4933-A9BF-188294B457BF}" srcOrd="2" destOrd="0" presId="urn:microsoft.com/office/officeart/2018/2/layout/IconVerticalSolidList"/>
    <dgm:cxn modelId="{1EDE7D05-3418-499A-A54E-428B60646CB8}" type="presParOf" srcId="{0D1124FB-D8B2-4318-9620-33ED529E5C79}" destId="{BF6A6542-4FF0-4E1F-B10A-833D71DEC507}" srcOrd="3" destOrd="0" presId="urn:microsoft.com/office/officeart/2018/2/layout/IconVerticalSolidList"/>
    <dgm:cxn modelId="{5E915340-AC44-4383-81B5-8B988E114404}" type="presParOf" srcId="{C2618D72-29E3-4BAE-9B84-15DFD73C4857}" destId="{605A3763-A6CC-458B-A862-25BE9AAAC638}" srcOrd="3" destOrd="0" presId="urn:microsoft.com/office/officeart/2018/2/layout/IconVerticalSolidList"/>
    <dgm:cxn modelId="{16915581-C0B9-47CD-8CE9-3E9887A623CE}" type="presParOf" srcId="{C2618D72-29E3-4BAE-9B84-15DFD73C4857}" destId="{BE93BA21-F782-4C34-80B5-2B44801408A9}" srcOrd="4" destOrd="0" presId="urn:microsoft.com/office/officeart/2018/2/layout/IconVerticalSolidList"/>
    <dgm:cxn modelId="{DC88ED3C-543A-4DEA-8AAA-C5B0C6819E64}" type="presParOf" srcId="{BE93BA21-F782-4C34-80B5-2B44801408A9}" destId="{220C4D93-EDD0-4FF9-AC11-2BBB5631B1C4}" srcOrd="0" destOrd="0" presId="urn:microsoft.com/office/officeart/2018/2/layout/IconVerticalSolidList"/>
    <dgm:cxn modelId="{7790D857-BDB6-4D26-9354-B055EAB9446E}" type="presParOf" srcId="{BE93BA21-F782-4C34-80B5-2B44801408A9}" destId="{D2EBCE66-EF7E-48CA-B6F4-DCE13F2A7D29}" srcOrd="1" destOrd="0" presId="urn:microsoft.com/office/officeart/2018/2/layout/IconVerticalSolidList"/>
    <dgm:cxn modelId="{6C1CC1F2-332B-4BFD-A354-633BF29AAAA6}" type="presParOf" srcId="{BE93BA21-F782-4C34-80B5-2B44801408A9}" destId="{BD5FCD72-FA70-417A-A3B2-AB35D3D24252}" srcOrd="2" destOrd="0" presId="urn:microsoft.com/office/officeart/2018/2/layout/IconVerticalSolidList"/>
    <dgm:cxn modelId="{1D748F2A-FBC3-438A-8358-1A8C291421E0}" type="presParOf" srcId="{BE93BA21-F782-4C34-80B5-2B44801408A9}" destId="{B0AB4A9F-4FFE-4C44-847B-D04BFB9C81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39D9D0-F622-4C6B-B85A-3C67B57446E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C39A92F-DDFC-46A5-9A34-63168DB6634D}">
      <dgm:prSet/>
      <dgm:spPr/>
      <dgm:t>
        <a:bodyPr/>
        <a:lstStyle/>
        <a:p>
          <a:pPr>
            <a:defRPr cap="all"/>
          </a:pPr>
          <a:r>
            <a:rPr lang="en-GB"/>
            <a:t>Job design </a:t>
          </a:r>
          <a:endParaRPr lang="en-US"/>
        </a:p>
      </dgm:t>
    </dgm:pt>
    <dgm:pt modelId="{06671FF8-E598-425F-8F2D-1F97B7DE361D}" type="parTrans" cxnId="{21900438-DF1B-4268-A2A2-21A90A65797E}">
      <dgm:prSet/>
      <dgm:spPr/>
      <dgm:t>
        <a:bodyPr/>
        <a:lstStyle/>
        <a:p>
          <a:endParaRPr lang="en-US"/>
        </a:p>
      </dgm:t>
    </dgm:pt>
    <dgm:pt modelId="{8036FAC1-04DA-4F12-802A-30617D86DA46}" type="sibTrans" cxnId="{21900438-DF1B-4268-A2A2-21A90A65797E}">
      <dgm:prSet/>
      <dgm:spPr/>
      <dgm:t>
        <a:bodyPr/>
        <a:lstStyle/>
        <a:p>
          <a:endParaRPr lang="en-US"/>
        </a:p>
      </dgm:t>
    </dgm:pt>
    <dgm:pt modelId="{8F5C6CCA-8BC0-42EA-90D5-F41BECBA4A5E}">
      <dgm:prSet/>
      <dgm:spPr/>
      <dgm:t>
        <a:bodyPr/>
        <a:lstStyle/>
        <a:p>
          <a:pPr>
            <a:defRPr cap="all"/>
          </a:pPr>
          <a:r>
            <a:rPr lang="en-GB"/>
            <a:t>Employee selection</a:t>
          </a:r>
          <a:endParaRPr lang="en-US"/>
        </a:p>
      </dgm:t>
    </dgm:pt>
    <dgm:pt modelId="{613FD489-6275-4441-8EEB-1CA6B5B12DFA}" type="parTrans" cxnId="{87416BBC-F85A-4D3A-A441-27C03B14EC8D}">
      <dgm:prSet/>
      <dgm:spPr/>
      <dgm:t>
        <a:bodyPr/>
        <a:lstStyle/>
        <a:p>
          <a:endParaRPr lang="en-US"/>
        </a:p>
      </dgm:t>
    </dgm:pt>
    <dgm:pt modelId="{87B241C8-4E69-4AE9-9BA9-73F73111DE1E}" type="sibTrans" cxnId="{87416BBC-F85A-4D3A-A441-27C03B14EC8D}">
      <dgm:prSet/>
      <dgm:spPr/>
      <dgm:t>
        <a:bodyPr/>
        <a:lstStyle/>
        <a:p>
          <a:endParaRPr lang="en-US"/>
        </a:p>
      </dgm:t>
    </dgm:pt>
    <dgm:pt modelId="{319AA6D2-9E85-4FB5-86AB-09DAD605DDB3}">
      <dgm:prSet/>
      <dgm:spPr/>
      <dgm:t>
        <a:bodyPr/>
        <a:lstStyle/>
        <a:p>
          <a:pPr>
            <a:defRPr cap="all"/>
          </a:pPr>
          <a:r>
            <a:rPr lang="en-GB"/>
            <a:t>Progression testing</a:t>
          </a:r>
          <a:endParaRPr lang="en-US"/>
        </a:p>
      </dgm:t>
    </dgm:pt>
    <dgm:pt modelId="{F50FA3EA-1104-46FD-B164-1A8EED5ACD83}" type="parTrans" cxnId="{92422628-CCC8-46FF-B72A-6E8F0C5F8606}">
      <dgm:prSet/>
      <dgm:spPr/>
      <dgm:t>
        <a:bodyPr/>
        <a:lstStyle/>
        <a:p>
          <a:endParaRPr lang="en-US"/>
        </a:p>
      </dgm:t>
    </dgm:pt>
    <dgm:pt modelId="{09D740BE-AE65-4844-8DA0-60AD0EE811E4}" type="sibTrans" cxnId="{92422628-CCC8-46FF-B72A-6E8F0C5F8606}">
      <dgm:prSet/>
      <dgm:spPr/>
      <dgm:t>
        <a:bodyPr/>
        <a:lstStyle/>
        <a:p>
          <a:endParaRPr lang="en-US"/>
        </a:p>
      </dgm:t>
    </dgm:pt>
    <dgm:pt modelId="{9FB442B5-9F92-4796-BE77-D565107F9ACA}" type="pres">
      <dgm:prSet presAssocID="{2439D9D0-F622-4C6B-B85A-3C67B57446EB}" presName="root" presStyleCnt="0">
        <dgm:presLayoutVars>
          <dgm:dir/>
          <dgm:resizeHandles val="exact"/>
        </dgm:presLayoutVars>
      </dgm:prSet>
      <dgm:spPr/>
    </dgm:pt>
    <dgm:pt modelId="{76EDC693-8A70-4916-B7A1-E7EBF2281755}" type="pres">
      <dgm:prSet presAssocID="{BC39A92F-DDFC-46A5-9A34-63168DB6634D}" presName="compNode" presStyleCnt="0"/>
      <dgm:spPr/>
    </dgm:pt>
    <dgm:pt modelId="{D39A8900-C433-405A-9C47-DB05573E99BB}" type="pres">
      <dgm:prSet presAssocID="{BC39A92F-DDFC-46A5-9A34-63168DB6634D}" presName="iconBgRect" presStyleLbl="bgShp" presStyleIdx="0" presStyleCnt="3"/>
      <dgm:spPr/>
    </dgm:pt>
    <dgm:pt modelId="{5ED44DEE-FEBB-491C-88D8-C8A5E6838565}" type="pres">
      <dgm:prSet presAssocID="{BC39A92F-DDFC-46A5-9A34-63168DB663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2201E83-A11D-48AA-AC18-F9586DD9DD6C}" type="pres">
      <dgm:prSet presAssocID="{BC39A92F-DDFC-46A5-9A34-63168DB6634D}" presName="spaceRect" presStyleCnt="0"/>
      <dgm:spPr/>
    </dgm:pt>
    <dgm:pt modelId="{1F886BB9-DFB4-480C-B92A-5FB4CE067496}" type="pres">
      <dgm:prSet presAssocID="{BC39A92F-DDFC-46A5-9A34-63168DB6634D}" presName="textRect" presStyleLbl="revTx" presStyleIdx="0" presStyleCnt="3">
        <dgm:presLayoutVars>
          <dgm:chMax val="1"/>
          <dgm:chPref val="1"/>
        </dgm:presLayoutVars>
      </dgm:prSet>
      <dgm:spPr/>
    </dgm:pt>
    <dgm:pt modelId="{E92C3BED-F1CD-4C43-9F8D-553AD06A051D}" type="pres">
      <dgm:prSet presAssocID="{8036FAC1-04DA-4F12-802A-30617D86DA46}" presName="sibTrans" presStyleCnt="0"/>
      <dgm:spPr/>
    </dgm:pt>
    <dgm:pt modelId="{86647697-FE90-4992-9AAB-2B4E725C7B7B}" type="pres">
      <dgm:prSet presAssocID="{8F5C6CCA-8BC0-42EA-90D5-F41BECBA4A5E}" presName="compNode" presStyleCnt="0"/>
      <dgm:spPr/>
    </dgm:pt>
    <dgm:pt modelId="{CC3F407F-C022-412A-ACA2-4CBFED5B4EF6}" type="pres">
      <dgm:prSet presAssocID="{8F5C6CCA-8BC0-42EA-90D5-F41BECBA4A5E}" presName="iconBgRect" presStyleLbl="bgShp" presStyleIdx="1" presStyleCnt="3"/>
      <dgm:spPr/>
    </dgm:pt>
    <dgm:pt modelId="{4F29914F-F2C8-4793-A3B6-44B58F3A4753}" type="pres">
      <dgm:prSet presAssocID="{8F5C6CCA-8BC0-42EA-90D5-F41BECBA4A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265AE904-A830-4642-BF05-F08A13C7C56C}" type="pres">
      <dgm:prSet presAssocID="{8F5C6CCA-8BC0-42EA-90D5-F41BECBA4A5E}" presName="spaceRect" presStyleCnt="0"/>
      <dgm:spPr/>
    </dgm:pt>
    <dgm:pt modelId="{E88EC353-4C89-43ED-A8E7-614F16883FA0}" type="pres">
      <dgm:prSet presAssocID="{8F5C6CCA-8BC0-42EA-90D5-F41BECBA4A5E}" presName="textRect" presStyleLbl="revTx" presStyleIdx="1" presStyleCnt="3">
        <dgm:presLayoutVars>
          <dgm:chMax val="1"/>
          <dgm:chPref val="1"/>
        </dgm:presLayoutVars>
      </dgm:prSet>
      <dgm:spPr/>
    </dgm:pt>
    <dgm:pt modelId="{A8BFA9E2-6663-43C4-9768-8269BD5F1DF7}" type="pres">
      <dgm:prSet presAssocID="{87B241C8-4E69-4AE9-9BA9-73F73111DE1E}" presName="sibTrans" presStyleCnt="0"/>
      <dgm:spPr/>
    </dgm:pt>
    <dgm:pt modelId="{C5516DB4-9A09-4AD4-981E-813291DD4938}" type="pres">
      <dgm:prSet presAssocID="{319AA6D2-9E85-4FB5-86AB-09DAD605DDB3}" presName="compNode" presStyleCnt="0"/>
      <dgm:spPr/>
    </dgm:pt>
    <dgm:pt modelId="{7C8CDA2E-BC28-4B31-B478-32900F52A394}" type="pres">
      <dgm:prSet presAssocID="{319AA6D2-9E85-4FB5-86AB-09DAD605DDB3}" presName="iconBgRect" presStyleLbl="bgShp" presStyleIdx="2" presStyleCnt="3"/>
      <dgm:spPr/>
    </dgm:pt>
    <dgm:pt modelId="{88F54B5A-69DC-4937-8B25-CA723B091F50}" type="pres">
      <dgm:prSet presAssocID="{319AA6D2-9E85-4FB5-86AB-09DAD605DD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E2EA9E24-B1D2-4B98-A42F-91DDB67E2A02}" type="pres">
      <dgm:prSet presAssocID="{319AA6D2-9E85-4FB5-86AB-09DAD605DDB3}" presName="spaceRect" presStyleCnt="0"/>
      <dgm:spPr/>
    </dgm:pt>
    <dgm:pt modelId="{BB3F8054-5B0E-4C11-9C86-4F704E8263C3}" type="pres">
      <dgm:prSet presAssocID="{319AA6D2-9E85-4FB5-86AB-09DAD605DDB3}" presName="textRect" presStyleLbl="revTx" presStyleIdx="2" presStyleCnt="3">
        <dgm:presLayoutVars>
          <dgm:chMax val="1"/>
          <dgm:chPref val="1"/>
        </dgm:presLayoutVars>
      </dgm:prSet>
      <dgm:spPr/>
    </dgm:pt>
  </dgm:ptLst>
  <dgm:cxnLst>
    <dgm:cxn modelId="{92422628-CCC8-46FF-B72A-6E8F0C5F8606}" srcId="{2439D9D0-F622-4C6B-B85A-3C67B57446EB}" destId="{319AA6D2-9E85-4FB5-86AB-09DAD605DDB3}" srcOrd="2" destOrd="0" parTransId="{F50FA3EA-1104-46FD-B164-1A8EED5ACD83}" sibTransId="{09D740BE-AE65-4844-8DA0-60AD0EE811E4}"/>
    <dgm:cxn modelId="{47A56E30-C16C-4095-B7A7-0E846C062E74}" type="presOf" srcId="{BC39A92F-DDFC-46A5-9A34-63168DB6634D}" destId="{1F886BB9-DFB4-480C-B92A-5FB4CE067496}" srcOrd="0" destOrd="0" presId="urn:microsoft.com/office/officeart/2018/5/layout/IconCircleLabelList"/>
    <dgm:cxn modelId="{31A71934-FB10-4BDF-B21A-2EF462A843B5}" type="presOf" srcId="{8F5C6CCA-8BC0-42EA-90D5-F41BECBA4A5E}" destId="{E88EC353-4C89-43ED-A8E7-614F16883FA0}" srcOrd="0" destOrd="0" presId="urn:microsoft.com/office/officeart/2018/5/layout/IconCircleLabelList"/>
    <dgm:cxn modelId="{21900438-DF1B-4268-A2A2-21A90A65797E}" srcId="{2439D9D0-F622-4C6B-B85A-3C67B57446EB}" destId="{BC39A92F-DDFC-46A5-9A34-63168DB6634D}" srcOrd="0" destOrd="0" parTransId="{06671FF8-E598-425F-8F2D-1F97B7DE361D}" sibTransId="{8036FAC1-04DA-4F12-802A-30617D86DA46}"/>
    <dgm:cxn modelId="{26FF9C72-7372-4E35-893A-8C1EB4A0CC1F}" type="presOf" srcId="{2439D9D0-F622-4C6B-B85A-3C67B57446EB}" destId="{9FB442B5-9F92-4796-BE77-D565107F9ACA}" srcOrd="0" destOrd="0" presId="urn:microsoft.com/office/officeart/2018/5/layout/IconCircleLabelList"/>
    <dgm:cxn modelId="{412CF5A4-0E98-45E8-A6AD-C1E727937B33}" type="presOf" srcId="{319AA6D2-9E85-4FB5-86AB-09DAD605DDB3}" destId="{BB3F8054-5B0E-4C11-9C86-4F704E8263C3}" srcOrd="0" destOrd="0" presId="urn:microsoft.com/office/officeart/2018/5/layout/IconCircleLabelList"/>
    <dgm:cxn modelId="{87416BBC-F85A-4D3A-A441-27C03B14EC8D}" srcId="{2439D9D0-F622-4C6B-B85A-3C67B57446EB}" destId="{8F5C6CCA-8BC0-42EA-90D5-F41BECBA4A5E}" srcOrd="1" destOrd="0" parTransId="{613FD489-6275-4441-8EEB-1CA6B5B12DFA}" sibTransId="{87B241C8-4E69-4AE9-9BA9-73F73111DE1E}"/>
    <dgm:cxn modelId="{34CB592B-9F7C-425B-B20C-535E4BB3ED58}" type="presParOf" srcId="{9FB442B5-9F92-4796-BE77-D565107F9ACA}" destId="{76EDC693-8A70-4916-B7A1-E7EBF2281755}" srcOrd="0" destOrd="0" presId="urn:microsoft.com/office/officeart/2018/5/layout/IconCircleLabelList"/>
    <dgm:cxn modelId="{271F7433-9CC5-4797-93EF-E89490978222}" type="presParOf" srcId="{76EDC693-8A70-4916-B7A1-E7EBF2281755}" destId="{D39A8900-C433-405A-9C47-DB05573E99BB}" srcOrd="0" destOrd="0" presId="urn:microsoft.com/office/officeart/2018/5/layout/IconCircleLabelList"/>
    <dgm:cxn modelId="{CF577265-69A1-4D16-82B8-D6E3832CEDCD}" type="presParOf" srcId="{76EDC693-8A70-4916-B7A1-E7EBF2281755}" destId="{5ED44DEE-FEBB-491C-88D8-C8A5E6838565}" srcOrd="1" destOrd="0" presId="urn:microsoft.com/office/officeart/2018/5/layout/IconCircleLabelList"/>
    <dgm:cxn modelId="{2038FD8B-5425-4926-99C8-C1BB31B6525A}" type="presParOf" srcId="{76EDC693-8A70-4916-B7A1-E7EBF2281755}" destId="{52201E83-A11D-48AA-AC18-F9586DD9DD6C}" srcOrd="2" destOrd="0" presId="urn:microsoft.com/office/officeart/2018/5/layout/IconCircleLabelList"/>
    <dgm:cxn modelId="{09549A2B-B5C0-4305-8F43-9FD66CC48A39}" type="presParOf" srcId="{76EDC693-8A70-4916-B7A1-E7EBF2281755}" destId="{1F886BB9-DFB4-480C-B92A-5FB4CE067496}" srcOrd="3" destOrd="0" presId="urn:microsoft.com/office/officeart/2018/5/layout/IconCircleLabelList"/>
    <dgm:cxn modelId="{3E1904CC-C761-4BDA-AEE6-B2F08E9221BA}" type="presParOf" srcId="{9FB442B5-9F92-4796-BE77-D565107F9ACA}" destId="{E92C3BED-F1CD-4C43-9F8D-553AD06A051D}" srcOrd="1" destOrd="0" presId="urn:microsoft.com/office/officeart/2018/5/layout/IconCircleLabelList"/>
    <dgm:cxn modelId="{2DC9147A-D289-470B-B162-ED8065555277}" type="presParOf" srcId="{9FB442B5-9F92-4796-BE77-D565107F9ACA}" destId="{86647697-FE90-4992-9AAB-2B4E725C7B7B}" srcOrd="2" destOrd="0" presId="urn:microsoft.com/office/officeart/2018/5/layout/IconCircleLabelList"/>
    <dgm:cxn modelId="{F115CEB8-93D0-4365-AB5C-96EB810E4B30}" type="presParOf" srcId="{86647697-FE90-4992-9AAB-2B4E725C7B7B}" destId="{CC3F407F-C022-412A-ACA2-4CBFED5B4EF6}" srcOrd="0" destOrd="0" presId="urn:microsoft.com/office/officeart/2018/5/layout/IconCircleLabelList"/>
    <dgm:cxn modelId="{55D37417-BC6F-4609-88DD-6E498B85D9DE}" type="presParOf" srcId="{86647697-FE90-4992-9AAB-2B4E725C7B7B}" destId="{4F29914F-F2C8-4793-A3B6-44B58F3A4753}" srcOrd="1" destOrd="0" presId="urn:microsoft.com/office/officeart/2018/5/layout/IconCircleLabelList"/>
    <dgm:cxn modelId="{727338D3-7797-4EAE-B874-373822BD5CB9}" type="presParOf" srcId="{86647697-FE90-4992-9AAB-2B4E725C7B7B}" destId="{265AE904-A830-4642-BF05-F08A13C7C56C}" srcOrd="2" destOrd="0" presId="urn:microsoft.com/office/officeart/2018/5/layout/IconCircleLabelList"/>
    <dgm:cxn modelId="{07D67D7C-867C-4687-98B0-DBAA447386AE}" type="presParOf" srcId="{86647697-FE90-4992-9AAB-2B4E725C7B7B}" destId="{E88EC353-4C89-43ED-A8E7-614F16883FA0}" srcOrd="3" destOrd="0" presId="urn:microsoft.com/office/officeart/2018/5/layout/IconCircleLabelList"/>
    <dgm:cxn modelId="{2F8BE243-E07E-466E-BA3A-4FCA3E56ACCD}" type="presParOf" srcId="{9FB442B5-9F92-4796-BE77-D565107F9ACA}" destId="{A8BFA9E2-6663-43C4-9768-8269BD5F1DF7}" srcOrd="3" destOrd="0" presId="urn:microsoft.com/office/officeart/2018/5/layout/IconCircleLabelList"/>
    <dgm:cxn modelId="{4464101E-234A-4CAD-BEA9-F6E24634D7C8}" type="presParOf" srcId="{9FB442B5-9F92-4796-BE77-D565107F9ACA}" destId="{C5516DB4-9A09-4AD4-981E-813291DD4938}" srcOrd="4" destOrd="0" presId="urn:microsoft.com/office/officeart/2018/5/layout/IconCircleLabelList"/>
    <dgm:cxn modelId="{AA406E88-C22F-402C-92B1-73F5926C65FD}" type="presParOf" srcId="{C5516DB4-9A09-4AD4-981E-813291DD4938}" destId="{7C8CDA2E-BC28-4B31-B478-32900F52A394}" srcOrd="0" destOrd="0" presId="urn:microsoft.com/office/officeart/2018/5/layout/IconCircleLabelList"/>
    <dgm:cxn modelId="{0E346651-7FF6-4EE4-963C-8102F57E6075}" type="presParOf" srcId="{C5516DB4-9A09-4AD4-981E-813291DD4938}" destId="{88F54B5A-69DC-4937-8B25-CA723B091F50}" srcOrd="1" destOrd="0" presId="urn:microsoft.com/office/officeart/2018/5/layout/IconCircleLabelList"/>
    <dgm:cxn modelId="{E8083C0C-1A08-4A7D-AAC3-A78EDB178A77}" type="presParOf" srcId="{C5516DB4-9A09-4AD4-981E-813291DD4938}" destId="{E2EA9E24-B1D2-4B98-A42F-91DDB67E2A02}" srcOrd="2" destOrd="0" presId="urn:microsoft.com/office/officeart/2018/5/layout/IconCircleLabelList"/>
    <dgm:cxn modelId="{73E16271-EB4C-4DED-8803-1ADEBB9AB61D}" type="presParOf" srcId="{C5516DB4-9A09-4AD4-981E-813291DD4938}" destId="{BB3F8054-5B0E-4C11-9C86-4F704E8263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A3A24-03B4-4649-A636-146E37B940B8}">
      <dsp:nvSpPr>
        <dsp:cNvPr id="0" name=""/>
        <dsp:cNvSpPr/>
      </dsp:nvSpPr>
      <dsp:spPr>
        <a:xfrm>
          <a:off x="0" y="73621"/>
          <a:ext cx="6797675" cy="106597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Economic and Social</a:t>
          </a:r>
          <a:endParaRPr lang="en-US" sz="1500" kern="1200"/>
        </a:p>
      </dsp:txBody>
      <dsp:txXfrm>
        <a:off x="52037" y="125658"/>
        <a:ext cx="6693601" cy="961899"/>
      </dsp:txXfrm>
    </dsp:sp>
    <dsp:sp modelId="{89D107FD-8F65-4441-9433-236702D8B5E9}">
      <dsp:nvSpPr>
        <dsp:cNvPr id="0" name=""/>
        <dsp:cNvSpPr/>
      </dsp:nvSpPr>
      <dsp:spPr>
        <a:xfrm>
          <a:off x="0" y="1182795"/>
          <a:ext cx="6797675" cy="1065973"/>
        </a:xfrm>
        <a:prstGeom prst="roundRect">
          <a:avLst/>
        </a:prstGeom>
        <a:solidFill>
          <a:schemeClr val="accent2">
            <a:hueOff val="810023"/>
            <a:satOff val="113"/>
            <a:lumOff val="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 this case the problem is Economic and Social Because you are dealing with the monetary value of each worker, the hours of work are high, which brings psychological problems.</a:t>
          </a:r>
          <a:endParaRPr lang="en-US" sz="1500" kern="1200"/>
        </a:p>
      </dsp:txBody>
      <dsp:txXfrm>
        <a:off x="52037" y="1234832"/>
        <a:ext cx="6693601" cy="961899"/>
      </dsp:txXfrm>
    </dsp:sp>
    <dsp:sp modelId="{A5FC6E0C-22A6-4E51-9929-13D4D531CFEF}">
      <dsp:nvSpPr>
        <dsp:cNvPr id="0" name=""/>
        <dsp:cNvSpPr/>
      </dsp:nvSpPr>
      <dsp:spPr>
        <a:xfrm>
          <a:off x="0" y="2291969"/>
          <a:ext cx="6797675" cy="1065973"/>
        </a:xfrm>
        <a:prstGeom prst="roundRect">
          <a:avLst/>
        </a:prstGeom>
        <a:solidFill>
          <a:schemeClr val="accent2">
            <a:hueOff val="1620045"/>
            <a:satOff val="225"/>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Political and Technological</a:t>
          </a:r>
          <a:endParaRPr lang="en-US" sz="1500" kern="1200"/>
        </a:p>
      </dsp:txBody>
      <dsp:txXfrm>
        <a:off x="52037" y="2344006"/>
        <a:ext cx="6693601" cy="961899"/>
      </dsp:txXfrm>
    </dsp:sp>
    <dsp:sp modelId="{13D5A010-3E57-40EC-AC4E-4854E7070F9A}">
      <dsp:nvSpPr>
        <dsp:cNvPr id="0" name=""/>
        <dsp:cNvSpPr/>
      </dsp:nvSpPr>
      <dsp:spPr>
        <a:xfrm>
          <a:off x="0" y="3401142"/>
          <a:ext cx="6797675" cy="1065973"/>
        </a:xfrm>
        <a:prstGeom prst="roundRect">
          <a:avLst/>
        </a:prstGeom>
        <a:solidFill>
          <a:schemeClr val="accent2">
            <a:hueOff val="2430068"/>
            <a:satOff val="338"/>
            <a:lumOff val="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Political factors the government can implement new tax and fiscal policy.</a:t>
          </a:r>
          <a:endParaRPr lang="en-US" sz="1500" kern="1200"/>
        </a:p>
      </dsp:txBody>
      <dsp:txXfrm>
        <a:off x="52037" y="3453179"/>
        <a:ext cx="6693601" cy="961899"/>
      </dsp:txXfrm>
    </dsp:sp>
    <dsp:sp modelId="{7FAD6389-B5EB-493C-95B4-4DA69E843FA1}">
      <dsp:nvSpPr>
        <dsp:cNvPr id="0" name=""/>
        <dsp:cNvSpPr/>
      </dsp:nvSpPr>
      <dsp:spPr>
        <a:xfrm>
          <a:off x="0" y="4510316"/>
          <a:ext cx="6797675" cy="1065973"/>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technological factor comes to innovation with some advantages that consist in the improvement and speed in the shipment of the product from large companies but also three disadvantages because with the implantation of machines it reduces the labour force.</a:t>
          </a:r>
          <a:endParaRPr lang="en-US" sz="1500" kern="1200"/>
        </a:p>
      </dsp:txBody>
      <dsp:txXfrm>
        <a:off x="52037" y="4562353"/>
        <a:ext cx="6693601" cy="961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20F82-F0DC-4443-BCD9-DB91303EF0A1}">
      <dsp:nvSpPr>
        <dsp:cNvPr id="0" name=""/>
        <dsp:cNvSpPr/>
      </dsp:nvSpPr>
      <dsp:spPr>
        <a:xfrm>
          <a:off x="0" y="25688"/>
          <a:ext cx="6797675" cy="182585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Legal and Environmental</a:t>
          </a:r>
          <a:endParaRPr lang="en-US" sz="2100" kern="1200"/>
        </a:p>
      </dsp:txBody>
      <dsp:txXfrm>
        <a:off x="89131" y="114819"/>
        <a:ext cx="6619413" cy="1647596"/>
      </dsp:txXfrm>
    </dsp:sp>
    <dsp:sp modelId="{AF220AFE-5706-4E8F-BBA4-5E6DB6D26DAB}">
      <dsp:nvSpPr>
        <dsp:cNvPr id="0" name=""/>
        <dsp:cNvSpPr/>
      </dsp:nvSpPr>
      <dsp:spPr>
        <a:xfrm>
          <a:off x="0" y="1912026"/>
          <a:ext cx="6797675" cy="1825858"/>
        </a:xfrm>
        <a:prstGeom prst="roundRect">
          <a:avLst/>
        </a:prstGeom>
        <a:solidFill>
          <a:schemeClr val="accent2">
            <a:hueOff val="1620045"/>
            <a:satOff val="225"/>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environment in this case can be one of the major causes of stress on the part of some workers who are sometimes from hot countries and see themselves with constant climate changes typical of the UK which brings an increase in psychological stress.</a:t>
          </a:r>
          <a:endParaRPr lang="en-US" sz="2100" kern="1200"/>
        </a:p>
      </dsp:txBody>
      <dsp:txXfrm>
        <a:off x="89131" y="2001157"/>
        <a:ext cx="6619413" cy="1647596"/>
      </dsp:txXfrm>
    </dsp:sp>
    <dsp:sp modelId="{4E3114E5-EB2E-4A46-B54E-D313A481CBC7}">
      <dsp:nvSpPr>
        <dsp:cNvPr id="0" name=""/>
        <dsp:cNvSpPr/>
      </dsp:nvSpPr>
      <dsp:spPr>
        <a:xfrm>
          <a:off x="0" y="3798365"/>
          <a:ext cx="6797675" cy="1825858"/>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legal terms there may be external and internal factors depending on the policies that the UK adopts for its companies in this case if you will need consumer laws and safety standards.</a:t>
          </a:r>
          <a:endParaRPr lang="en-US" sz="2100" kern="1200"/>
        </a:p>
      </dsp:txBody>
      <dsp:txXfrm>
        <a:off x="89131" y="3887496"/>
        <a:ext cx="6619413" cy="1647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AC697-B773-4822-A557-C7C8AEF0F3C8}">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28ADF-2977-45FF-95B7-EE8465163BFB}">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613F97-60DA-47BC-A01D-66FC8311AFCB}">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Reductions off payments </a:t>
          </a:r>
          <a:endParaRPr lang="en-US" sz="2500" kern="1200"/>
        </a:p>
      </dsp:txBody>
      <dsp:txXfrm>
        <a:off x="1864015" y="689"/>
        <a:ext cx="4933659" cy="1613866"/>
      </dsp:txXfrm>
    </dsp:sp>
    <dsp:sp modelId="{06E12BA5-2719-4A42-9260-D4B263D37D26}">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827ED-6F48-4883-BDDB-9CDCE3978105}">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2C600C-A1DE-416A-AC5E-2601DCA32D8A}">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Stress</a:t>
          </a:r>
          <a:endParaRPr lang="en-US" sz="2500" kern="1200"/>
        </a:p>
      </dsp:txBody>
      <dsp:txXfrm>
        <a:off x="1864015" y="2018022"/>
        <a:ext cx="4933659" cy="1613866"/>
      </dsp:txXfrm>
    </dsp:sp>
    <dsp:sp modelId="{81683205-AEC8-4C44-BA29-39534EA46CD1}">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AAA65D-C2F9-4015-B6E6-3B0BC2884923}">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AC93AB-DD0F-4541-B3A8-32F38B00F8B5}">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Psychological problems</a:t>
          </a:r>
          <a:endParaRPr lang="en-US" sz="2500" kern="1200"/>
        </a:p>
      </dsp:txBody>
      <dsp:txXfrm>
        <a:off x="1864015" y="4035355"/>
        <a:ext cx="4933659" cy="1613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C210B-F8C1-4891-8EF1-2A5C9AB372C2}">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6D03E-13EF-41FD-9F40-1459C567089A}">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72DF2B-F41C-49DD-B7A1-EC179DFC02AC}">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Delivery </a:t>
          </a:r>
          <a:endParaRPr lang="en-US" sz="2500" kern="1200"/>
        </a:p>
      </dsp:txBody>
      <dsp:txXfrm>
        <a:off x="1864015" y="689"/>
        <a:ext cx="4933659" cy="1613866"/>
      </dsp:txXfrm>
    </dsp:sp>
    <dsp:sp modelId="{64E15F64-F33E-4E7E-B631-54C2E3031382}">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89576-C0AB-478A-9EE5-031D603414A3}">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6A6542-4FF0-4E1F-B10A-833D71DEC507}">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Home Office</a:t>
          </a:r>
          <a:endParaRPr lang="en-US" sz="2500" kern="1200"/>
        </a:p>
      </dsp:txBody>
      <dsp:txXfrm>
        <a:off x="1864015" y="2018022"/>
        <a:ext cx="4933659" cy="1613866"/>
      </dsp:txXfrm>
    </dsp:sp>
    <dsp:sp modelId="{220C4D93-EDD0-4FF9-AC11-2BBB5631B1C4}">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BCE66-EF7E-48CA-B6F4-DCE13F2A7D29}">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AB4A9F-4FFE-4C44-847B-D04BFB9C8195}">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Communication</a:t>
          </a:r>
          <a:endParaRPr lang="en-US" sz="2500" kern="1200"/>
        </a:p>
      </dsp:txBody>
      <dsp:txXfrm>
        <a:off x="1864015" y="4035355"/>
        <a:ext cx="4933659" cy="16138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A8900-C433-405A-9C47-DB05573E99BB}">
      <dsp:nvSpPr>
        <dsp:cNvPr id="0" name=""/>
        <dsp:cNvSpPr/>
      </dsp:nvSpPr>
      <dsp:spPr>
        <a:xfrm>
          <a:off x="1390712" y="23706"/>
          <a:ext cx="1372500" cy="1372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44DEE-FEBB-491C-88D8-C8A5E6838565}">
      <dsp:nvSpPr>
        <dsp:cNvPr id="0" name=""/>
        <dsp:cNvSpPr/>
      </dsp:nvSpPr>
      <dsp:spPr>
        <a:xfrm>
          <a:off x="1683212" y="316206"/>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886BB9-DFB4-480C-B92A-5FB4CE067496}">
      <dsp:nvSpPr>
        <dsp:cNvPr id="0" name=""/>
        <dsp:cNvSpPr/>
      </dsp:nvSpPr>
      <dsp:spPr>
        <a:xfrm>
          <a:off x="951962" y="18237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Job design </a:t>
          </a:r>
          <a:endParaRPr lang="en-US" sz="2500" kern="1200"/>
        </a:p>
      </dsp:txBody>
      <dsp:txXfrm>
        <a:off x="951962" y="1823706"/>
        <a:ext cx="2250000" cy="720000"/>
      </dsp:txXfrm>
    </dsp:sp>
    <dsp:sp modelId="{CC3F407F-C022-412A-ACA2-4CBFED5B4EF6}">
      <dsp:nvSpPr>
        <dsp:cNvPr id="0" name=""/>
        <dsp:cNvSpPr/>
      </dsp:nvSpPr>
      <dsp:spPr>
        <a:xfrm>
          <a:off x="4034462" y="23706"/>
          <a:ext cx="1372500" cy="1372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9914F-F2C8-4793-A3B6-44B58F3A4753}">
      <dsp:nvSpPr>
        <dsp:cNvPr id="0" name=""/>
        <dsp:cNvSpPr/>
      </dsp:nvSpPr>
      <dsp:spPr>
        <a:xfrm>
          <a:off x="4326962" y="316206"/>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8EC353-4C89-43ED-A8E7-614F16883FA0}">
      <dsp:nvSpPr>
        <dsp:cNvPr id="0" name=""/>
        <dsp:cNvSpPr/>
      </dsp:nvSpPr>
      <dsp:spPr>
        <a:xfrm>
          <a:off x="3595712" y="18237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Employee selection</a:t>
          </a:r>
          <a:endParaRPr lang="en-US" sz="2500" kern="1200"/>
        </a:p>
      </dsp:txBody>
      <dsp:txXfrm>
        <a:off x="3595712" y="1823706"/>
        <a:ext cx="2250000" cy="720000"/>
      </dsp:txXfrm>
    </dsp:sp>
    <dsp:sp modelId="{7C8CDA2E-BC28-4B31-B478-32900F52A394}">
      <dsp:nvSpPr>
        <dsp:cNvPr id="0" name=""/>
        <dsp:cNvSpPr/>
      </dsp:nvSpPr>
      <dsp:spPr>
        <a:xfrm>
          <a:off x="2712587" y="3106206"/>
          <a:ext cx="1372500" cy="1372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F54B5A-69DC-4937-8B25-CA723B091F50}">
      <dsp:nvSpPr>
        <dsp:cNvPr id="0" name=""/>
        <dsp:cNvSpPr/>
      </dsp:nvSpPr>
      <dsp:spPr>
        <a:xfrm>
          <a:off x="3005087" y="3398706"/>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3F8054-5B0E-4C11-9C86-4F704E8263C3}">
      <dsp:nvSpPr>
        <dsp:cNvPr id="0" name=""/>
        <dsp:cNvSpPr/>
      </dsp:nvSpPr>
      <dsp:spPr>
        <a:xfrm>
          <a:off x="2273837" y="49062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Progression testing</a:t>
          </a:r>
          <a:endParaRPr lang="en-US" sz="2500" kern="1200"/>
        </a:p>
      </dsp:txBody>
      <dsp:txXfrm>
        <a:off x="2273837" y="4906206"/>
        <a:ext cx="225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501A63-73CF-4F75-A4DA-97CCBF14539F}" type="datetimeFigureOut">
              <a:rPr lang="en-GB" smtClean="0"/>
              <a:t>01/12/2021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4E122-69CD-41FC-A04D-6A692311D685}" type="slidenum">
              <a:rPr lang="en-GB" smtClean="0"/>
              <a:t>‹#›</a:t>
            </a:fld>
            <a:endParaRPr lang="en-GB"/>
          </a:p>
        </p:txBody>
      </p:sp>
    </p:spTree>
    <p:extLst>
      <p:ext uri="{BB962C8B-B14F-4D97-AF65-F5344CB8AC3E}">
        <p14:creationId xmlns:p14="http://schemas.microsoft.com/office/powerpoint/2010/main" val="1731409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5C5C9-164C-46B3-A87E-7660D39D3106}" type="datetime2">
              <a:rPr lang="en-US" smtClean="0"/>
              <a:t>Wednesday, December 1,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755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DCFF8A-AAF8-4A12-8A91-9CA0EAF6CBB9}" type="datetime2">
              <a:rPr lang="en-US" smtClean="0"/>
              <a:t>Wednesday, December 1,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4662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C25C3-021A-4B0B-8F70-0C181FE1CF45}" type="datetime2">
              <a:rPr lang="en-US" smtClean="0"/>
              <a:t>Wednesday, December 1, 2021</a:t>
            </a:fld>
            <a:endParaRPr lang="en-US"/>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659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23D88D-8CEC-4ED9-A53B-5596187D9A16}" type="datetime2">
              <a:rPr lang="en-US" smtClean="0"/>
              <a:t>Wednesday, December 1,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6206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CD382-DFDA-4722-A27A-59C21AD112F2}" type="datetime2">
              <a:rPr lang="en-US" smtClean="0"/>
              <a:t>Wednesday, December 1, 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54041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F2A30D-1C09-413F-AAB1-38F366000715}" type="datetime2">
              <a:rPr lang="en-US" smtClean="0"/>
              <a:t>Wednesday, December 1, 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08091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DB82B9C-D65E-4F64-95C3-B10F3B00F0D9}" type="datetime2">
              <a:rPr lang="en-US" smtClean="0"/>
              <a:t>Wednesday, December 1, 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51510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7F5FDCC-6AAC-4A08-B9E0-3793AB5E64C3}" type="datetime2">
              <a:rPr lang="en-US" smtClean="0"/>
              <a:t>Wednesday, December 1, 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US"/>
              <a:t>Sample Footer Text</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621B6DD-29C1-4FEA-923F-71EA1347694C}" type="slidenum">
              <a:rPr lang="en-US" smtClean="0"/>
              <a:t>‹#›</a:t>
            </a:fld>
            <a:endParaRPr lang="en-US"/>
          </a:p>
        </p:txBody>
      </p:sp>
    </p:spTree>
    <p:extLst>
      <p:ext uri="{BB962C8B-B14F-4D97-AF65-F5344CB8AC3E}">
        <p14:creationId xmlns:p14="http://schemas.microsoft.com/office/powerpoint/2010/main" val="3092458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9FE94D-439C-40F1-900E-BC07940E3988}" type="datetime2">
              <a:rPr lang="en-US" smtClean="0"/>
              <a:t>Wednesday, December 1, 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54057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5179A-1E2B-41AB-B400-4F1B4022FAEE}" type="datetime2">
              <a:rPr lang="en-US" smtClean="0"/>
              <a:t>Wednesday, December 1,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91332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681D0F-6595-4F14-8EF3-954CD87C797B}" type="datetime2">
              <a:rPr lang="en-US" smtClean="0"/>
              <a:t>Wednesday, December 1,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8262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DEA2CF1-0EB2-4673-802D-3371233E4A77}" type="datetime2">
              <a:rPr lang="en-US" smtClean="0"/>
              <a:t>Wednesday, December 1, 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621B6DD-29C1-4FEA-923F-71EA1347694C}"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535191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tudy-aids.co.uk/dissertation-blog/problem-solving-decision-making/" TargetMode="External"/><Relationship Id="rId2" Type="http://schemas.openxmlformats.org/officeDocument/2006/relationships/hyperlink" Target="https://tradebrains.in/pestle-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
            <a:extLst>
              <a:ext uri="{FF2B5EF4-FFF2-40B4-BE49-F238E27FC236}">
                <a16:creationId xmlns:a16="http://schemas.microsoft.com/office/drawing/2014/main" id="{E3EA7858-8DAE-4EC1-95E9-DE3091FC8A6E}"/>
              </a:ext>
            </a:extLst>
          </p:cNvPr>
          <p:cNvPicPr>
            <a:picLocks noChangeAspect="1"/>
          </p:cNvPicPr>
          <p:nvPr/>
        </p:nvPicPr>
        <p:blipFill rotWithShape="1">
          <a:blip r:embed="rId2">
            <a:duotone>
              <a:schemeClr val="bg2">
                <a:shade val="45000"/>
                <a:satMod val="135000"/>
              </a:schemeClr>
              <a:prstClr val="white"/>
            </a:duotone>
            <a:alphaModFix amt="35000"/>
          </a:blip>
          <a:srcRect t="21463" r="-1" b="33396"/>
          <a:stretch/>
        </p:blipFill>
        <p:spPr>
          <a:xfrm>
            <a:off x="20" y="10"/>
            <a:ext cx="12191675" cy="6857990"/>
          </a:xfrm>
          <a:prstGeom prst="rect">
            <a:avLst/>
          </a:prstGeom>
        </p:spPr>
      </p:pic>
      <p:sp>
        <p:nvSpPr>
          <p:cNvPr id="2" name="Title 1">
            <a:extLst>
              <a:ext uri="{FF2B5EF4-FFF2-40B4-BE49-F238E27FC236}">
                <a16:creationId xmlns:a16="http://schemas.microsoft.com/office/drawing/2014/main" id="{BF1E61C0-4510-4B05-AC13-8BA566403B07}"/>
              </a:ext>
            </a:extLst>
          </p:cNvPr>
          <p:cNvSpPr>
            <a:spLocks noGrp="1"/>
          </p:cNvSpPr>
          <p:nvPr>
            <p:ph type="ctrTitle"/>
          </p:nvPr>
        </p:nvSpPr>
        <p:spPr>
          <a:xfrm>
            <a:off x="1097280" y="758952"/>
            <a:ext cx="10058400" cy="3566160"/>
          </a:xfrm>
        </p:spPr>
        <p:txBody>
          <a:bodyPr>
            <a:normAutofit/>
          </a:bodyPr>
          <a:lstStyle/>
          <a:p>
            <a:r>
              <a:rPr lang="en-GB"/>
              <a:t>Problem Solving and Decision Making</a:t>
            </a:r>
            <a:br>
              <a:rPr lang="en-GB"/>
            </a:br>
            <a:r>
              <a:rPr lang="en-GB"/>
              <a:t>BMSW 4004</a:t>
            </a:r>
          </a:p>
        </p:txBody>
      </p:sp>
      <p:sp>
        <p:nvSpPr>
          <p:cNvPr id="3" name="Subtitle 2">
            <a:extLst>
              <a:ext uri="{FF2B5EF4-FFF2-40B4-BE49-F238E27FC236}">
                <a16:creationId xmlns:a16="http://schemas.microsoft.com/office/drawing/2014/main" id="{634D89A9-F271-4E33-9DD7-4E20E1BCFDB5}"/>
              </a:ext>
            </a:extLst>
          </p:cNvPr>
          <p:cNvSpPr>
            <a:spLocks noGrp="1"/>
          </p:cNvSpPr>
          <p:nvPr>
            <p:ph type="subTitle" idx="1"/>
          </p:nvPr>
        </p:nvSpPr>
        <p:spPr>
          <a:xfrm>
            <a:off x="1100051" y="4455621"/>
            <a:ext cx="10058400" cy="1143000"/>
          </a:xfrm>
        </p:spPr>
        <p:txBody>
          <a:bodyPr>
            <a:normAutofit/>
          </a:bodyPr>
          <a:lstStyle/>
          <a:p>
            <a:r>
              <a:rPr lang="en-GB" sz="1500">
                <a:solidFill>
                  <a:schemeClr val="tx1">
                    <a:lumMod val="85000"/>
                    <a:lumOff val="15000"/>
                  </a:schemeClr>
                </a:solidFill>
              </a:rPr>
              <a:t>Andrea Nankova Eduardo Barros dos Santos</a:t>
            </a:r>
          </a:p>
          <a:p>
            <a:r>
              <a:rPr lang="en-GB" sz="1500">
                <a:solidFill>
                  <a:schemeClr val="tx1">
                    <a:lumMod val="85000"/>
                    <a:lumOff val="15000"/>
                  </a:schemeClr>
                </a:solidFill>
              </a:rPr>
              <a:t>2019914</a:t>
            </a:r>
          </a:p>
          <a:p>
            <a:r>
              <a:rPr lang="en-GB" sz="1500">
                <a:solidFill>
                  <a:schemeClr val="tx1">
                    <a:lumMod val="85000"/>
                    <a:lumOff val="15000"/>
                  </a:schemeClr>
                </a:solidFill>
              </a:rPr>
              <a:t>July,2021</a:t>
            </a:r>
          </a:p>
        </p:txBody>
      </p:sp>
      <p:cxnSp>
        <p:nvCxnSpPr>
          <p:cNvPr id="44" name="Straight Connector 43">
            <a:extLst>
              <a:ext uri="{FF2B5EF4-FFF2-40B4-BE49-F238E27FC236}">
                <a16:creationId xmlns:a16="http://schemas.microsoft.com/office/drawing/2014/main" id="{72592478-32DC-44B2-ABDD-EBEB9D0B91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FD4FE8F0-C229-4917-A71C-E5F2CFE1D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64640A8E-A5F8-4E2C-9ACF-D39888714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485403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5F5CF9-9B03-4642-B343-C22BE59E1249}"/>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Pestle  analysis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A8EA0C2-F13B-4043-9CB0-0F03BDAA7E52}"/>
              </a:ext>
            </a:extLst>
          </p:cNvPr>
          <p:cNvGraphicFramePr>
            <a:graphicFrameLocks noGrp="1"/>
          </p:cNvGraphicFramePr>
          <p:nvPr>
            <p:ph idx="1"/>
            <p:extLst>
              <p:ext uri="{D42A27DB-BD31-4B8C-83A1-F6EECF244321}">
                <p14:modId xmlns:p14="http://schemas.microsoft.com/office/powerpoint/2010/main" val="2283517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87625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6B9DB7-2884-41EE-B5B9-7BE68A5F4FE3}"/>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Pestle  analysis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805EE99-A842-415A-87C0-0B12EE045E48}"/>
              </a:ext>
            </a:extLst>
          </p:cNvPr>
          <p:cNvGraphicFramePr>
            <a:graphicFrameLocks noGrp="1"/>
          </p:cNvGraphicFramePr>
          <p:nvPr>
            <p:ph idx="1"/>
            <p:extLst>
              <p:ext uri="{D42A27DB-BD31-4B8C-83A1-F6EECF244321}">
                <p14:modId xmlns:p14="http://schemas.microsoft.com/office/powerpoint/2010/main" val="176599502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455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0CD5E2-7917-4080-BC0B-9AF5CB5673AD}"/>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The types of problems </a:t>
            </a:r>
          </a:p>
        </p:txBody>
      </p:sp>
      <p:sp>
        <p:nvSpPr>
          <p:cNvPr id="19" name="Rectangle 18">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 name="Content Placeholder 8">
            <a:extLst>
              <a:ext uri="{FF2B5EF4-FFF2-40B4-BE49-F238E27FC236}">
                <a16:creationId xmlns:a16="http://schemas.microsoft.com/office/drawing/2014/main" id="{8913FB1E-5BFD-4393-ACD4-D1A190D161E5}"/>
              </a:ext>
            </a:extLst>
          </p:cNvPr>
          <p:cNvGraphicFramePr>
            <a:graphicFrameLocks noGrp="1"/>
          </p:cNvGraphicFramePr>
          <p:nvPr>
            <p:ph idx="1"/>
            <p:extLst>
              <p:ext uri="{D42A27DB-BD31-4B8C-83A1-F6EECF244321}">
                <p14:modId xmlns:p14="http://schemas.microsoft.com/office/powerpoint/2010/main" val="128676262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356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38FB27-2D5C-4819-98B9-7E8F6993E7C1}"/>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solution of the problem</a:t>
            </a:r>
          </a:p>
        </p:txBody>
      </p:sp>
      <p:sp>
        <p:nvSpPr>
          <p:cNvPr id="17" name="Rectangle 16">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9" name="Content Placeholder 6">
            <a:extLst>
              <a:ext uri="{FF2B5EF4-FFF2-40B4-BE49-F238E27FC236}">
                <a16:creationId xmlns:a16="http://schemas.microsoft.com/office/drawing/2014/main" id="{56F27A25-B27F-412A-A14A-D55466034F20}"/>
              </a:ext>
            </a:extLst>
          </p:cNvPr>
          <p:cNvGraphicFramePr>
            <a:graphicFrameLocks noGrp="1"/>
          </p:cNvGraphicFramePr>
          <p:nvPr>
            <p:ph idx="1"/>
            <p:extLst>
              <p:ext uri="{D42A27DB-BD31-4B8C-83A1-F6EECF244321}">
                <p14:modId xmlns:p14="http://schemas.microsoft.com/office/powerpoint/2010/main" val="225664028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39360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DB90-B556-425C-B511-9E4F7D8F66EA}"/>
              </a:ext>
            </a:extLst>
          </p:cNvPr>
          <p:cNvSpPr>
            <a:spLocks noGrp="1"/>
          </p:cNvSpPr>
          <p:nvPr>
            <p:ph type="title"/>
          </p:nvPr>
        </p:nvSpPr>
        <p:spPr/>
        <p:txBody>
          <a:bodyPr/>
          <a:lstStyle/>
          <a:p>
            <a:pPr algn="ctr"/>
            <a:r>
              <a:rPr lang="en-GB" dirty="0"/>
              <a:t>swot</a:t>
            </a:r>
          </a:p>
        </p:txBody>
      </p:sp>
      <p:sp>
        <p:nvSpPr>
          <p:cNvPr id="3" name="Content Placeholder 2">
            <a:extLst>
              <a:ext uri="{FF2B5EF4-FFF2-40B4-BE49-F238E27FC236}">
                <a16:creationId xmlns:a16="http://schemas.microsoft.com/office/drawing/2014/main" id="{760A4257-C767-4719-9565-0D5543A75185}"/>
              </a:ext>
            </a:extLst>
          </p:cNvPr>
          <p:cNvSpPr>
            <a:spLocks noGrp="1"/>
          </p:cNvSpPr>
          <p:nvPr>
            <p:ph sz="half" idx="1"/>
          </p:nvPr>
        </p:nvSpPr>
        <p:spPr/>
        <p:txBody>
          <a:bodyPr/>
          <a:lstStyle/>
          <a:p>
            <a:pPr>
              <a:buFont typeface="Wingdings" panose="05000000000000000000" pitchFamily="2" charset="2"/>
              <a:buChar char="Ø"/>
            </a:pPr>
            <a:r>
              <a:rPr lang="en-GB" dirty="0"/>
              <a:t>Advantage</a:t>
            </a:r>
          </a:p>
          <a:p>
            <a:r>
              <a:rPr lang="en-GB" dirty="0"/>
              <a:t>Flexibility</a:t>
            </a:r>
          </a:p>
          <a:p>
            <a:r>
              <a:rPr lang="en-GB" dirty="0"/>
              <a:t>Knowledge business decision making more efficient</a:t>
            </a:r>
          </a:p>
          <a:p>
            <a:r>
              <a:rPr lang="en-GB" dirty="0"/>
              <a:t>Competitiveness improvement of Business management reports</a:t>
            </a:r>
          </a:p>
        </p:txBody>
      </p:sp>
      <p:sp>
        <p:nvSpPr>
          <p:cNvPr id="4" name="Content Placeholder 3">
            <a:extLst>
              <a:ext uri="{FF2B5EF4-FFF2-40B4-BE49-F238E27FC236}">
                <a16:creationId xmlns:a16="http://schemas.microsoft.com/office/drawing/2014/main" id="{F4AA70CF-38AC-4B0F-8E7D-49D298ADCFCB}"/>
              </a:ext>
            </a:extLst>
          </p:cNvPr>
          <p:cNvSpPr>
            <a:spLocks noGrp="1"/>
          </p:cNvSpPr>
          <p:nvPr>
            <p:ph sz="half" idx="2"/>
          </p:nvPr>
        </p:nvSpPr>
        <p:spPr/>
        <p:txBody>
          <a:bodyPr/>
          <a:lstStyle/>
          <a:p>
            <a:pPr>
              <a:buFont typeface="Wingdings" panose="05000000000000000000" pitchFamily="2" charset="2"/>
              <a:buChar char="Ø"/>
            </a:pPr>
            <a:r>
              <a:rPr lang="en-GB" dirty="0"/>
              <a:t>Disadvantages</a:t>
            </a:r>
          </a:p>
          <a:p>
            <a:pPr>
              <a:buFont typeface="Wingdings" panose="05000000000000000000" pitchFamily="2" charset="2"/>
              <a:buChar char="Ø"/>
            </a:pPr>
            <a:r>
              <a:rPr lang="en-GB" dirty="0"/>
              <a:t>Cost</a:t>
            </a:r>
          </a:p>
          <a:p>
            <a:pPr>
              <a:buFont typeface="Wingdings" panose="05000000000000000000" pitchFamily="2" charset="2"/>
              <a:buChar char="Ø"/>
            </a:pPr>
            <a:r>
              <a:rPr lang="en-GB" dirty="0"/>
              <a:t>Support</a:t>
            </a:r>
          </a:p>
          <a:p>
            <a:pPr>
              <a:buFont typeface="Wingdings" panose="05000000000000000000" pitchFamily="2" charset="2"/>
              <a:buChar char="Ø"/>
            </a:pPr>
            <a:r>
              <a:rPr lang="en-GB" dirty="0"/>
              <a:t>Extra expenses hardware and software ROI Restriction of users</a:t>
            </a:r>
          </a:p>
        </p:txBody>
      </p:sp>
    </p:spTree>
    <p:extLst>
      <p:ext uri="{BB962C8B-B14F-4D97-AF65-F5344CB8AC3E}">
        <p14:creationId xmlns:p14="http://schemas.microsoft.com/office/powerpoint/2010/main" val="2641667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A8FFEA1-1B69-4F42-B552-0CCF72596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A3C9226-5EC8-460B-82D7-72AA994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2A90A9D-33DF-408E-BF4C-F82588935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6AA15AE-DAFE-4E1E-B05F-F57962FD3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234AB-9F63-4852-B765-0D2A689D61A2}"/>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Fishbone</a:t>
            </a:r>
          </a:p>
        </p:txBody>
      </p:sp>
      <p:pic>
        <p:nvPicPr>
          <p:cNvPr id="4" name="Content Placeholder 3">
            <a:extLst>
              <a:ext uri="{FF2B5EF4-FFF2-40B4-BE49-F238E27FC236}">
                <a16:creationId xmlns:a16="http://schemas.microsoft.com/office/drawing/2014/main" id="{0ECB0C67-F965-46A7-8019-FE21C550A913}"/>
              </a:ext>
            </a:extLst>
          </p:cNvPr>
          <p:cNvPicPr>
            <a:picLocks noGrp="1" noChangeAspect="1"/>
          </p:cNvPicPr>
          <p:nvPr>
            <p:ph idx="1"/>
          </p:nvPr>
        </p:nvPicPr>
        <p:blipFill>
          <a:blip r:embed="rId2"/>
          <a:stretch>
            <a:fillRect/>
          </a:stretch>
        </p:blipFill>
        <p:spPr>
          <a:xfrm>
            <a:off x="633999" y="1214458"/>
            <a:ext cx="6912217" cy="3905401"/>
          </a:xfrm>
          <a:prstGeom prst="rect">
            <a:avLst/>
          </a:prstGeom>
        </p:spPr>
      </p:pic>
      <p:cxnSp>
        <p:nvCxnSpPr>
          <p:cNvPr id="17" name="Straight Connector 16">
            <a:extLst>
              <a:ext uri="{FF2B5EF4-FFF2-40B4-BE49-F238E27FC236}">
                <a16:creationId xmlns:a16="http://schemas.microsoft.com/office/drawing/2014/main" id="{D07141D5-A57C-43F5-A655-5BA2D0D2AF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9DB1F97-BFF9-46CC-8EB4-BB63B98F1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8CAE6E3-39B4-4A16-97BC-9C376B9B7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5587048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E3C445F-9C20-4CE4-87A6-D29F4B292B8B}"/>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Job Task Analysis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AA24180-C128-4F22-AC53-147AB6A31D38}"/>
              </a:ext>
            </a:extLst>
          </p:cNvPr>
          <p:cNvGraphicFramePr>
            <a:graphicFrameLocks noGrp="1"/>
          </p:cNvGraphicFramePr>
          <p:nvPr>
            <p:ph idx="1"/>
            <p:extLst>
              <p:ext uri="{D42A27DB-BD31-4B8C-83A1-F6EECF244321}">
                <p14:modId xmlns:p14="http://schemas.microsoft.com/office/powerpoint/2010/main" val="197559782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8357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FFD6-060A-426D-B2A9-C79218C8FEF2}"/>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DA36F204-508E-481D-BDE7-4162EBEA8189}"/>
              </a:ext>
            </a:extLst>
          </p:cNvPr>
          <p:cNvSpPr>
            <a:spLocks noGrp="1"/>
          </p:cNvSpPr>
          <p:nvPr>
            <p:ph idx="1"/>
          </p:nvPr>
        </p:nvSpPr>
        <p:spPr/>
        <p:txBody>
          <a:bodyPr/>
          <a:lstStyle/>
          <a:p>
            <a:r>
              <a:rPr lang="en-GB" dirty="0"/>
              <a:t>In my opinion, this problem that workers are facing is due to the pandemic. And possibly many countries are facing worse.  The UK as well as all of them try to get their measurements right even if sometimes they don't get it right so efficiently.</a:t>
            </a:r>
          </a:p>
          <a:p>
            <a:endParaRPr lang="en-GB" dirty="0"/>
          </a:p>
          <a:p>
            <a:pPr marL="0" indent="0">
              <a:buNone/>
            </a:pPr>
            <a:endParaRPr lang="en-GB" dirty="0"/>
          </a:p>
        </p:txBody>
      </p:sp>
    </p:spTree>
    <p:extLst>
      <p:ext uri="{BB962C8B-B14F-4D97-AF65-F5344CB8AC3E}">
        <p14:creationId xmlns:p14="http://schemas.microsoft.com/office/powerpoint/2010/main" val="7483657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1517-E7F1-474E-AD5C-ACA23AA9A809}"/>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A3EB4D8A-34C9-49CE-B231-E8E8EE80BE2D}"/>
              </a:ext>
            </a:extLst>
          </p:cNvPr>
          <p:cNvSpPr>
            <a:spLocks noGrp="1"/>
          </p:cNvSpPr>
          <p:nvPr>
            <p:ph idx="1"/>
          </p:nvPr>
        </p:nvSpPr>
        <p:spPr/>
        <p:txBody>
          <a:bodyPr>
            <a:normAutofit fontScale="85000" lnSpcReduction="20000"/>
          </a:bodyPr>
          <a:lstStyle/>
          <a:p>
            <a:r>
              <a:rPr lang="en-GB" b="0" i="0" dirty="0">
                <a:solidFill>
                  <a:srgbClr val="000000"/>
                </a:solidFill>
                <a:effectLst/>
                <a:latin typeface="Calibri" panose="020F0502020204030204" pitchFamily="34" charset="0"/>
              </a:rPr>
              <a:t>Available </a:t>
            </a:r>
            <a:r>
              <a:rPr lang="en-GB" b="0" i="0" dirty="0" err="1">
                <a:solidFill>
                  <a:srgbClr val="000000"/>
                </a:solidFill>
                <a:effectLst/>
                <a:latin typeface="Calibri" panose="020F0502020204030204" pitchFamily="34" charset="0"/>
              </a:rPr>
              <a:t>at:</a:t>
            </a:r>
            <a:r>
              <a:rPr lang="en-GB" dirty="0" err="1">
                <a:hlinkClick r:id="rId2"/>
              </a:rPr>
              <a:t>https</a:t>
            </a:r>
            <a:r>
              <a:rPr lang="en-GB" dirty="0">
                <a:hlinkClick r:id="rId2"/>
              </a:rPr>
              <a:t>://tradebrains.in/pestle-analysis/</a:t>
            </a:r>
            <a:endParaRPr lang="en-GB" dirty="0"/>
          </a:p>
          <a:p>
            <a:r>
              <a:rPr lang="en-GB" b="0" i="0" dirty="0">
                <a:solidFill>
                  <a:srgbClr val="000000"/>
                </a:solidFill>
                <a:effectLst/>
                <a:latin typeface="Calibri" panose="020F0502020204030204" pitchFamily="34" charset="0"/>
              </a:rPr>
              <a:t>Available </a:t>
            </a:r>
            <a:r>
              <a:rPr lang="en-GB" b="0" i="0" dirty="0" err="1">
                <a:solidFill>
                  <a:srgbClr val="000000"/>
                </a:solidFill>
                <a:effectLst/>
                <a:latin typeface="Calibri" panose="020F0502020204030204" pitchFamily="34" charset="0"/>
              </a:rPr>
              <a:t>at</a:t>
            </a:r>
            <a:r>
              <a:rPr lang="en-GB" dirty="0" err="1">
                <a:hlinkClick r:id="rId3"/>
              </a:rPr>
              <a:t>:http</a:t>
            </a:r>
            <a:r>
              <a:rPr lang="en-GB" dirty="0">
                <a:hlinkClick r:id="rId3"/>
              </a:rPr>
              <a:t>://study-aids.co.uk/dissertation-blog/problem-solving-decision-making/</a:t>
            </a:r>
            <a:endParaRPr lang="en-GB" dirty="0"/>
          </a:p>
          <a:p>
            <a:r>
              <a:rPr lang="en-GB" dirty="0"/>
              <a:t>[</a:t>
            </a:r>
            <a:r>
              <a:rPr lang="en-GB" dirty="0" err="1"/>
              <a:t>Perera</a:t>
            </a:r>
            <a:r>
              <a:rPr lang="en-GB" dirty="0"/>
              <a:t> R. The PESTLE analysis. </a:t>
            </a:r>
            <a:r>
              <a:rPr lang="en-GB" dirty="0" err="1"/>
              <a:t>Nerdynaut</a:t>
            </a:r>
            <a:r>
              <a:rPr lang="en-GB" dirty="0"/>
              <a:t>; 2017 Sep 19.]</a:t>
            </a:r>
          </a:p>
          <a:p>
            <a:r>
              <a:rPr lang="pt-BR" dirty="0"/>
              <a:t>By Práticas Interacionais em Rede</a:t>
            </a:r>
          </a:p>
          <a:p>
            <a:r>
              <a:rPr lang="pt-BR" dirty="0"/>
              <a:t>[Salvador - 10 e 11 de outubro de 2012]</a:t>
            </a:r>
          </a:p>
          <a:p>
            <a:r>
              <a:rPr lang="en-GB" dirty="0"/>
              <a:t>[</a:t>
            </a:r>
            <a:r>
              <a:rPr lang="en-GB" dirty="0" err="1"/>
              <a:t>Zalengera</a:t>
            </a:r>
            <a:r>
              <a:rPr lang="en-GB" dirty="0"/>
              <a:t>, Collen, Richard E. Blanchard, Philip C. Eames, </a:t>
            </a:r>
            <a:r>
              <a:rPr lang="en-GB" dirty="0" err="1"/>
              <a:t>Alnord</a:t>
            </a:r>
            <a:r>
              <a:rPr lang="en-GB" dirty="0"/>
              <a:t> M. </a:t>
            </a:r>
            <a:r>
              <a:rPr lang="en-GB" dirty="0" err="1"/>
              <a:t>Juma</a:t>
            </a:r>
            <a:r>
              <a:rPr lang="en-GB" dirty="0"/>
              <a:t>, Maxon L. </a:t>
            </a:r>
            <a:r>
              <a:rPr lang="en-GB" dirty="0" err="1"/>
              <a:t>Chitawo</a:t>
            </a:r>
            <a:r>
              <a:rPr lang="en-GB" dirty="0"/>
              <a:t>, and Kondwani T. Gondwe. "Overview of the Malawi energy situation and A PESTLE analysis for sustainable development of renewable energy." Renewable and Sustainable Energy Reviews 38 (2014): 335-347.]</a:t>
            </a:r>
          </a:p>
          <a:p>
            <a:r>
              <a:rPr lang="en-GB" dirty="0"/>
              <a:t>[</a:t>
            </a:r>
            <a:r>
              <a:rPr lang="en-GB" dirty="0" err="1"/>
              <a:t>Kurttila</a:t>
            </a:r>
            <a:r>
              <a:rPr lang="en-GB" dirty="0"/>
              <a:t>, </a:t>
            </a:r>
            <a:r>
              <a:rPr lang="en-GB" dirty="0" err="1"/>
              <a:t>Mikko</a:t>
            </a:r>
            <a:r>
              <a:rPr lang="en-GB" dirty="0"/>
              <a:t>, </a:t>
            </a:r>
            <a:r>
              <a:rPr lang="en-GB" dirty="0" err="1"/>
              <a:t>Mauno</a:t>
            </a:r>
            <a:r>
              <a:rPr lang="en-GB" dirty="0"/>
              <a:t> </a:t>
            </a:r>
            <a:r>
              <a:rPr lang="en-GB" dirty="0" err="1"/>
              <a:t>Pesonen</a:t>
            </a:r>
            <a:r>
              <a:rPr lang="en-GB" dirty="0"/>
              <a:t>, Jyrki Kangas, and </a:t>
            </a:r>
            <a:r>
              <a:rPr lang="en-GB" dirty="0" err="1"/>
              <a:t>Miika</a:t>
            </a:r>
            <a:r>
              <a:rPr lang="en-GB" dirty="0"/>
              <a:t> </a:t>
            </a:r>
            <a:r>
              <a:rPr lang="en-GB" dirty="0" err="1"/>
              <a:t>Kajanus</a:t>
            </a:r>
            <a:r>
              <a:rPr lang="en-GB" dirty="0"/>
              <a:t>. "Utilizing the analytic hierarchy process (AHP) in SWOT analysis—a hybrid method and its application to a forest-certification case." Forest policy and economics 1, no. 1 (2000): 41-52.]</a:t>
            </a:r>
          </a:p>
          <a:p>
            <a:r>
              <a:rPr lang="en-GB" dirty="0"/>
              <a:t>[Gonçalves, L. R. G., G. B. Cintra, B. H. </a:t>
            </a:r>
            <a:r>
              <a:rPr lang="en-GB" dirty="0" err="1"/>
              <a:t>Teider</a:t>
            </a:r>
            <a:r>
              <a:rPr lang="en-GB" dirty="0"/>
              <a:t>, J. B. Gallo, and V. C. </a:t>
            </a:r>
            <a:r>
              <a:rPr lang="en-GB" dirty="0" err="1"/>
              <a:t>Pandolfelli</a:t>
            </a:r>
            <a:r>
              <a:rPr lang="en-GB" dirty="0"/>
              <a:t>. "SWOT as a tool to evaluate the thermal shock damage technique of refractory materials." </a:t>
            </a:r>
            <a:r>
              <a:rPr lang="en-GB" dirty="0" err="1"/>
              <a:t>Cerâmica</a:t>
            </a:r>
            <a:r>
              <a:rPr lang="en-GB" dirty="0"/>
              <a:t> 56, no. 340 (2010): 320-324.]</a:t>
            </a:r>
          </a:p>
        </p:txBody>
      </p:sp>
    </p:spTree>
    <p:extLst>
      <p:ext uri="{BB962C8B-B14F-4D97-AF65-F5344CB8AC3E}">
        <p14:creationId xmlns:p14="http://schemas.microsoft.com/office/powerpoint/2010/main" val="3035827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c51b9658b013474d4728034f21bb14ba">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ebc30d501914c602a4a000e7ebd9e170"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2754FA2-F968-4FF3-8236-0DA894F268CE}">
  <ds:schemaRefs>
    <ds:schemaRef ds:uri="http://schemas.microsoft.com/sharepoint/v3/contenttype/forms"/>
  </ds:schemaRefs>
</ds:datastoreItem>
</file>

<file path=customXml/itemProps2.xml><?xml version="1.0" encoding="utf-8"?>
<ds:datastoreItem xmlns:ds="http://schemas.openxmlformats.org/officeDocument/2006/customXml" ds:itemID="{0BFA7161-EE68-467C-85DA-F5C7AD3A22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F604D7-DC81-4174-B421-4FFCA10C4F56}">
  <ds:schemaRefs>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purl.org/dc/terms/"/>
    <ds:schemaRef ds:uri="http://purl.org/dc/elements/1.1/"/>
    <ds:schemaRef ds:uri="6730e359-ea60-4bf4-a90a-e46339816358"/>
    <ds:schemaRef ds:uri="5e11eeeb-aea2-48d1-b3ff-7dffc84c176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11298</TotalTime>
  <Words>532</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Retrospect</vt:lpstr>
      <vt:lpstr>Problem Solving and Decision Making BMSW 4004</vt:lpstr>
      <vt:lpstr>Pestle  analysis</vt:lpstr>
      <vt:lpstr>Pestle  analysis</vt:lpstr>
      <vt:lpstr>The types of problems </vt:lpstr>
      <vt:lpstr>solution of the problem</vt:lpstr>
      <vt:lpstr>swot</vt:lpstr>
      <vt:lpstr>Fishbone</vt:lpstr>
      <vt:lpstr>Job Task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dc:title>
  <dc:creator>Andrea Nanvoka Eduardo Barros Dos Santos (2019914)</dc:creator>
  <cp:lastModifiedBy>Andrea Nanvoka</cp:lastModifiedBy>
  <cp:revision>3</cp:revision>
  <dcterms:created xsi:type="dcterms:W3CDTF">2021-06-28T19:42:10Z</dcterms:created>
  <dcterms:modified xsi:type="dcterms:W3CDTF">2021-12-01T22:15:21Z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