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8288000" cy="10287000"/>
  <p:notesSz cx="18288000" cy="10287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756" y="4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371600" y="3188970"/>
            <a:ext cx="15544800" cy="21602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500" b="0" i="0">
                <a:solidFill>
                  <a:srgbClr val="91533A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743200" y="5760720"/>
            <a:ext cx="12801600" cy="2571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500" b="0" i="0">
                <a:solidFill>
                  <a:srgbClr val="91533A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FD0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0" y="2"/>
            <a:ext cx="2305050" cy="2009139"/>
          </a:xfrm>
          <a:custGeom>
            <a:avLst/>
            <a:gdLst/>
            <a:ahLst/>
            <a:cxnLst/>
            <a:rect l="l" t="t" r="r" b="b"/>
            <a:pathLst>
              <a:path w="2305050" h="2009139">
                <a:moveTo>
                  <a:pt x="1942227" y="0"/>
                </a:moveTo>
                <a:lnTo>
                  <a:pt x="2153770" y="0"/>
                </a:lnTo>
                <a:lnTo>
                  <a:pt x="2183034" y="46044"/>
                </a:lnTo>
                <a:lnTo>
                  <a:pt x="2205943" y="87877"/>
                </a:lnTo>
                <a:lnTo>
                  <a:pt x="2226548" y="131014"/>
                </a:lnTo>
                <a:lnTo>
                  <a:pt x="2244946" y="175409"/>
                </a:lnTo>
                <a:lnTo>
                  <a:pt x="2261229" y="221015"/>
                </a:lnTo>
                <a:lnTo>
                  <a:pt x="2275492" y="267784"/>
                </a:lnTo>
                <a:lnTo>
                  <a:pt x="2287829" y="315669"/>
                </a:lnTo>
                <a:lnTo>
                  <a:pt x="2298335" y="364624"/>
                </a:lnTo>
                <a:lnTo>
                  <a:pt x="2304570" y="412978"/>
                </a:lnTo>
                <a:lnTo>
                  <a:pt x="2304609" y="461293"/>
                </a:lnTo>
                <a:lnTo>
                  <a:pt x="2298493" y="509050"/>
                </a:lnTo>
                <a:lnTo>
                  <a:pt x="2286262" y="555728"/>
                </a:lnTo>
                <a:lnTo>
                  <a:pt x="2267956" y="600809"/>
                </a:lnTo>
                <a:lnTo>
                  <a:pt x="2243616" y="643772"/>
                </a:lnTo>
                <a:lnTo>
                  <a:pt x="2190614" y="730234"/>
                </a:lnTo>
                <a:lnTo>
                  <a:pt x="2136385" y="815816"/>
                </a:lnTo>
                <a:lnTo>
                  <a:pt x="2080927" y="900560"/>
                </a:lnTo>
                <a:lnTo>
                  <a:pt x="2024242" y="984505"/>
                </a:lnTo>
                <a:lnTo>
                  <a:pt x="1966330" y="1067694"/>
                </a:lnTo>
                <a:lnTo>
                  <a:pt x="1907190" y="1150166"/>
                </a:lnTo>
                <a:lnTo>
                  <a:pt x="1785619" y="1313783"/>
                </a:lnTo>
                <a:lnTo>
                  <a:pt x="1724905" y="1397565"/>
                </a:lnTo>
                <a:lnTo>
                  <a:pt x="1693894" y="1439331"/>
                </a:lnTo>
                <a:lnTo>
                  <a:pt x="1661876" y="1480442"/>
                </a:lnTo>
                <a:lnTo>
                  <a:pt x="1628424" y="1520471"/>
                </a:lnTo>
                <a:lnTo>
                  <a:pt x="1593109" y="1558990"/>
                </a:lnTo>
                <a:lnTo>
                  <a:pt x="1557376" y="1594980"/>
                </a:lnTo>
                <a:lnTo>
                  <a:pt x="1520601" y="1629874"/>
                </a:lnTo>
                <a:lnTo>
                  <a:pt x="1482817" y="1663648"/>
                </a:lnTo>
                <a:lnTo>
                  <a:pt x="1444054" y="1696279"/>
                </a:lnTo>
                <a:lnTo>
                  <a:pt x="1404345" y="1727743"/>
                </a:lnTo>
                <a:lnTo>
                  <a:pt x="1363720" y="1758017"/>
                </a:lnTo>
                <a:lnTo>
                  <a:pt x="1322211" y="1787076"/>
                </a:lnTo>
                <a:lnTo>
                  <a:pt x="1279850" y="1814898"/>
                </a:lnTo>
                <a:lnTo>
                  <a:pt x="1236667" y="1841458"/>
                </a:lnTo>
                <a:lnTo>
                  <a:pt x="1192695" y="1866734"/>
                </a:lnTo>
                <a:lnTo>
                  <a:pt x="1147965" y="1890701"/>
                </a:lnTo>
                <a:lnTo>
                  <a:pt x="1102508" y="1913336"/>
                </a:lnTo>
                <a:lnTo>
                  <a:pt x="1056355" y="1934615"/>
                </a:lnTo>
                <a:lnTo>
                  <a:pt x="1007338" y="1954652"/>
                </a:lnTo>
                <a:lnTo>
                  <a:pt x="966446" y="1968531"/>
                </a:lnTo>
                <a:lnTo>
                  <a:pt x="1507573" y="1427403"/>
                </a:lnTo>
                <a:lnTo>
                  <a:pt x="1541822" y="1392576"/>
                </a:lnTo>
                <a:lnTo>
                  <a:pt x="1574158" y="1355836"/>
                </a:lnTo>
                <a:lnTo>
                  <a:pt x="1604657" y="1317259"/>
                </a:lnTo>
                <a:lnTo>
                  <a:pt x="1730978" y="1150850"/>
                </a:lnTo>
                <a:lnTo>
                  <a:pt x="1823971" y="1024295"/>
                </a:lnTo>
                <a:lnTo>
                  <a:pt x="1914688" y="896632"/>
                </a:lnTo>
                <a:lnTo>
                  <a:pt x="1944300" y="853892"/>
                </a:lnTo>
                <a:lnTo>
                  <a:pt x="1973650" y="810076"/>
                </a:lnTo>
                <a:lnTo>
                  <a:pt x="2001601" y="765260"/>
                </a:lnTo>
                <a:lnTo>
                  <a:pt x="2082259" y="629215"/>
                </a:lnTo>
                <a:lnTo>
                  <a:pt x="2109810" y="584799"/>
                </a:lnTo>
                <a:lnTo>
                  <a:pt x="2134616" y="535357"/>
                </a:lnTo>
                <a:lnTo>
                  <a:pt x="2148495" y="482814"/>
                </a:lnTo>
                <a:lnTo>
                  <a:pt x="2151314" y="428384"/>
                </a:lnTo>
                <a:lnTo>
                  <a:pt x="2142936" y="373281"/>
                </a:lnTo>
                <a:lnTo>
                  <a:pt x="2129815" y="321101"/>
                </a:lnTo>
                <a:lnTo>
                  <a:pt x="2113995" y="270406"/>
                </a:lnTo>
                <a:lnTo>
                  <a:pt x="2095207" y="221330"/>
                </a:lnTo>
                <a:lnTo>
                  <a:pt x="2073182" y="174008"/>
                </a:lnTo>
                <a:lnTo>
                  <a:pt x="2047649" y="128576"/>
                </a:lnTo>
                <a:lnTo>
                  <a:pt x="2018338" y="85167"/>
                </a:lnTo>
                <a:lnTo>
                  <a:pt x="1984981" y="43917"/>
                </a:lnTo>
                <a:lnTo>
                  <a:pt x="1951709" y="9513"/>
                </a:lnTo>
                <a:lnTo>
                  <a:pt x="1942227" y="0"/>
                </a:lnTo>
                <a:close/>
              </a:path>
              <a:path w="2305050" h="2009139">
                <a:moveTo>
                  <a:pt x="0" y="1844515"/>
                </a:moveTo>
                <a:lnTo>
                  <a:pt x="75971" y="1825464"/>
                </a:lnTo>
                <a:lnTo>
                  <a:pt x="123808" y="1817669"/>
                </a:lnTo>
                <a:lnTo>
                  <a:pt x="172004" y="1812872"/>
                </a:lnTo>
                <a:lnTo>
                  <a:pt x="220520" y="1811113"/>
                </a:lnTo>
                <a:lnTo>
                  <a:pt x="269314" y="1812431"/>
                </a:lnTo>
                <a:lnTo>
                  <a:pt x="321213" y="1814948"/>
                </a:lnTo>
                <a:lnTo>
                  <a:pt x="373232" y="1816786"/>
                </a:lnTo>
                <a:lnTo>
                  <a:pt x="425250" y="1817983"/>
                </a:lnTo>
                <a:lnTo>
                  <a:pt x="477150" y="1818582"/>
                </a:lnTo>
                <a:lnTo>
                  <a:pt x="528809" y="1818620"/>
                </a:lnTo>
                <a:lnTo>
                  <a:pt x="580109" y="1818140"/>
                </a:lnTo>
                <a:lnTo>
                  <a:pt x="629650" y="1817359"/>
                </a:lnTo>
                <a:lnTo>
                  <a:pt x="678942" y="1814188"/>
                </a:lnTo>
                <a:lnTo>
                  <a:pt x="727906" y="1808651"/>
                </a:lnTo>
                <a:lnTo>
                  <a:pt x="776465" y="1800774"/>
                </a:lnTo>
                <a:lnTo>
                  <a:pt x="824540" y="1790584"/>
                </a:lnTo>
                <a:lnTo>
                  <a:pt x="872055" y="1778106"/>
                </a:lnTo>
                <a:lnTo>
                  <a:pt x="918931" y="1763367"/>
                </a:lnTo>
                <a:lnTo>
                  <a:pt x="965091" y="1746391"/>
                </a:lnTo>
                <a:lnTo>
                  <a:pt x="1010457" y="1727205"/>
                </a:lnTo>
                <a:lnTo>
                  <a:pt x="1098100" y="1684674"/>
                </a:lnTo>
                <a:lnTo>
                  <a:pt x="1141122" y="1663085"/>
                </a:lnTo>
                <a:lnTo>
                  <a:pt x="1183893" y="1640992"/>
                </a:lnTo>
                <a:lnTo>
                  <a:pt x="1226286" y="1618320"/>
                </a:lnTo>
                <a:lnTo>
                  <a:pt x="1268176" y="1594994"/>
                </a:lnTo>
                <a:lnTo>
                  <a:pt x="1309437" y="1570938"/>
                </a:lnTo>
                <a:lnTo>
                  <a:pt x="1392597" y="1519655"/>
                </a:lnTo>
                <a:lnTo>
                  <a:pt x="1433036" y="1491018"/>
                </a:lnTo>
                <a:lnTo>
                  <a:pt x="1471337" y="1460243"/>
                </a:lnTo>
                <a:lnTo>
                  <a:pt x="1507573" y="1427403"/>
                </a:lnTo>
                <a:lnTo>
                  <a:pt x="966446" y="1968531"/>
                </a:lnTo>
                <a:lnTo>
                  <a:pt x="906944" y="1985350"/>
                </a:lnTo>
                <a:lnTo>
                  <a:pt x="855804" y="1995978"/>
                </a:lnTo>
                <a:lnTo>
                  <a:pt x="804100" y="2003443"/>
                </a:lnTo>
                <a:lnTo>
                  <a:pt x="752226" y="2007707"/>
                </a:lnTo>
                <a:lnTo>
                  <a:pt x="700025" y="2008774"/>
                </a:lnTo>
                <a:lnTo>
                  <a:pt x="647706" y="2006621"/>
                </a:lnTo>
                <a:lnTo>
                  <a:pt x="597305" y="2002740"/>
                </a:lnTo>
                <a:lnTo>
                  <a:pt x="547180" y="1998431"/>
                </a:lnTo>
                <a:lnTo>
                  <a:pt x="497257" y="1993618"/>
                </a:lnTo>
                <a:lnTo>
                  <a:pt x="447459" y="1988227"/>
                </a:lnTo>
                <a:lnTo>
                  <a:pt x="397712" y="1982181"/>
                </a:lnTo>
                <a:lnTo>
                  <a:pt x="347940" y="1975406"/>
                </a:lnTo>
                <a:lnTo>
                  <a:pt x="298068" y="1967825"/>
                </a:lnTo>
                <a:lnTo>
                  <a:pt x="249890" y="1961409"/>
                </a:lnTo>
                <a:lnTo>
                  <a:pt x="201586" y="1956983"/>
                </a:lnTo>
                <a:lnTo>
                  <a:pt x="153206" y="1954595"/>
                </a:lnTo>
                <a:lnTo>
                  <a:pt x="104800" y="1954296"/>
                </a:lnTo>
                <a:lnTo>
                  <a:pt x="56420" y="1956136"/>
                </a:lnTo>
                <a:lnTo>
                  <a:pt x="8114" y="1960167"/>
                </a:lnTo>
                <a:lnTo>
                  <a:pt x="0" y="1961223"/>
                </a:lnTo>
                <a:lnTo>
                  <a:pt x="0" y="18445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4806290" y="7445194"/>
            <a:ext cx="3481704" cy="2842260"/>
          </a:xfrm>
          <a:custGeom>
            <a:avLst/>
            <a:gdLst/>
            <a:ahLst/>
            <a:cxnLst/>
            <a:rect l="l" t="t" r="r" b="b"/>
            <a:pathLst>
              <a:path w="3481705" h="2842259">
                <a:moveTo>
                  <a:pt x="209122" y="2841805"/>
                </a:moveTo>
                <a:lnTo>
                  <a:pt x="0" y="2841805"/>
                </a:lnTo>
                <a:lnTo>
                  <a:pt x="5641" y="2803631"/>
                </a:lnTo>
                <a:lnTo>
                  <a:pt x="56388" y="2449940"/>
                </a:lnTo>
                <a:lnTo>
                  <a:pt x="71618" y="2349037"/>
                </a:lnTo>
                <a:lnTo>
                  <a:pt x="79557" y="2298646"/>
                </a:lnTo>
                <a:lnTo>
                  <a:pt x="87766" y="2248305"/>
                </a:lnTo>
                <a:lnTo>
                  <a:pt x="96286" y="2198019"/>
                </a:lnTo>
                <a:lnTo>
                  <a:pt x="105156" y="2147797"/>
                </a:lnTo>
                <a:lnTo>
                  <a:pt x="114664" y="2099018"/>
                </a:lnTo>
                <a:lnTo>
                  <a:pt x="125439" y="2050569"/>
                </a:lnTo>
                <a:lnTo>
                  <a:pt x="137546" y="2002495"/>
                </a:lnTo>
                <a:lnTo>
                  <a:pt x="151048" y="1954840"/>
                </a:lnTo>
                <a:lnTo>
                  <a:pt x="166013" y="1907648"/>
                </a:lnTo>
                <a:lnTo>
                  <a:pt x="182504" y="1860964"/>
                </a:lnTo>
                <a:lnTo>
                  <a:pt x="200586" y="1814832"/>
                </a:lnTo>
                <a:lnTo>
                  <a:pt x="220325" y="1769297"/>
                </a:lnTo>
                <a:lnTo>
                  <a:pt x="241786" y="1724403"/>
                </a:lnTo>
                <a:lnTo>
                  <a:pt x="265033" y="1680194"/>
                </a:lnTo>
                <a:lnTo>
                  <a:pt x="290131" y="1636715"/>
                </a:lnTo>
                <a:lnTo>
                  <a:pt x="318944" y="1592870"/>
                </a:lnTo>
                <a:lnTo>
                  <a:pt x="349842" y="1553186"/>
                </a:lnTo>
                <a:lnTo>
                  <a:pt x="382840" y="1517741"/>
                </a:lnTo>
                <a:lnTo>
                  <a:pt x="417954" y="1486615"/>
                </a:lnTo>
                <a:lnTo>
                  <a:pt x="455197" y="1459887"/>
                </a:lnTo>
                <a:lnTo>
                  <a:pt x="494585" y="1437635"/>
                </a:lnTo>
                <a:lnTo>
                  <a:pt x="536133" y="1419939"/>
                </a:lnTo>
                <a:lnTo>
                  <a:pt x="579855" y="1406877"/>
                </a:lnTo>
                <a:lnTo>
                  <a:pt x="625766" y="1398528"/>
                </a:lnTo>
                <a:lnTo>
                  <a:pt x="673881" y="1394972"/>
                </a:lnTo>
                <a:lnTo>
                  <a:pt x="724215" y="1396287"/>
                </a:lnTo>
                <a:lnTo>
                  <a:pt x="776783" y="1402552"/>
                </a:lnTo>
                <a:lnTo>
                  <a:pt x="826669" y="1411105"/>
                </a:lnTo>
                <a:lnTo>
                  <a:pt x="876459" y="1420739"/>
                </a:lnTo>
                <a:lnTo>
                  <a:pt x="885762" y="1422773"/>
                </a:lnTo>
                <a:lnTo>
                  <a:pt x="576136" y="1616757"/>
                </a:lnTo>
                <a:lnTo>
                  <a:pt x="543757" y="1637214"/>
                </a:lnTo>
                <a:lnTo>
                  <a:pt x="514785" y="1663134"/>
                </a:lnTo>
                <a:lnTo>
                  <a:pt x="488468" y="1694284"/>
                </a:lnTo>
                <a:lnTo>
                  <a:pt x="464056" y="1730428"/>
                </a:lnTo>
                <a:lnTo>
                  <a:pt x="440797" y="1771334"/>
                </a:lnTo>
                <a:lnTo>
                  <a:pt x="418139" y="1816017"/>
                </a:lnTo>
                <a:lnTo>
                  <a:pt x="397255" y="1861322"/>
                </a:lnTo>
                <a:lnTo>
                  <a:pt x="378074" y="1907209"/>
                </a:lnTo>
                <a:lnTo>
                  <a:pt x="360524" y="1953637"/>
                </a:lnTo>
                <a:lnTo>
                  <a:pt x="344532" y="2000563"/>
                </a:lnTo>
                <a:lnTo>
                  <a:pt x="330025" y="2047947"/>
                </a:lnTo>
                <a:lnTo>
                  <a:pt x="316932" y="2095746"/>
                </a:lnTo>
                <a:lnTo>
                  <a:pt x="305180" y="2143921"/>
                </a:lnTo>
                <a:lnTo>
                  <a:pt x="294696" y="2192430"/>
                </a:lnTo>
                <a:lnTo>
                  <a:pt x="285409" y="2241230"/>
                </a:lnTo>
                <a:lnTo>
                  <a:pt x="277245" y="2290282"/>
                </a:lnTo>
                <a:lnTo>
                  <a:pt x="270169" y="2337449"/>
                </a:lnTo>
                <a:lnTo>
                  <a:pt x="263463" y="2384819"/>
                </a:lnTo>
                <a:lnTo>
                  <a:pt x="257062" y="2432522"/>
                </a:lnTo>
                <a:lnTo>
                  <a:pt x="250901" y="2480692"/>
                </a:lnTo>
                <a:lnTo>
                  <a:pt x="244916" y="2529460"/>
                </a:lnTo>
                <a:lnTo>
                  <a:pt x="209122" y="2841805"/>
                </a:lnTo>
                <a:close/>
              </a:path>
              <a:path w="3481705" h="2842259">
                <a:moveTo>
                  <a:pt x="2994960" y="1942923"/>
                </a:moveTo>
                <a:lnTo>
                  <a:pt x="2954811" y="1967430"/>
                </a:lnTo>
                <a:lnTo>
                  <a:pt x="2912872" y="1989247"/>
                </a:lnTo>
                <a:lnTo>
                  <a:pt x="2869166" y="2008400"/>
                </a:lnTo>
                <a:lnTo>
                  <a:pt x="2823715" y="2024915"/>
                </a:lnTo>
                <a:lnTo>
                  <a:pt x="2776542" y="2038817"/>
                </a:lnTo>
                <a:lnTo>
                  <a:pt x="2727670" y="2050132"/>
                </a:lnTo>
                <a:lnTo>
                  <a:pt x="2677123" y="2058884"/>
                </a:lnTo>
                <a:lnTo>
                  <a:pt x="2624923" y="2065099"/>
                </a:lnTo>
                <a:lnTo>
                  <a:pt x="2575909" y="2068618"/>
                </a:lnTo>
                <a:lnTo>
                  <a:pt x="2527077" y="2070001"/>
                </a:lnTo>
                <a:lnTo>
                  <a:pt x="2478415" y="2069415"/>
                </a:lnTo>
                <a:lnTo>
                  <a:pt x="2429842" y="2067019"/>
                </a:lnTo>
                <a:lnTo>
                  <a:pt x="2381549" y="2062996"/>
                </a:lnTo>
                <a:lnTo>
                  <a:pt x="2333320" y="2057494"/>
                </a:lnTo>
                <a:lnTo>
                  <a:pt x="2285212" y="2050686"/>
                </a:lnTo>
                <a:lnTo>
                  <a:pt x="2237211" y="2042736"/>
                </a:lnTo>
                <a:lnTo>
                  <a:pt x="2189305" y="2033810"/>
                </a:lnTo>
                <a:lnTo>
                  <a:pt x="2141481" y="2024074"/>
                </a:lnTo>
                <a:lnTo>
                  <a:pt x="2093728" y="2013693"/>
                </a:lnTo>
                <a:lnTo>
                  <a:pt x="2044874" y="2002349"/>
                </a:lnTo>
                <a:lnTo>
                  <a:pt x="1996269" y="1990260"/>
                </a:lnTo>
                <a:lnTo>
                  <a:pt x="1947896" y="1977476"/>
                </a:lnTo>
                <a:lnTo>
                  <a:pt x="1899737" y="1964052"/>
                </a:lnTo>
                <a:lnTo>
                  <a:pt x="1851776" y="1950037"/>
                </a:lnTo>
                <a:lnTo>
                  <a:pt x="1803994" y="1935486"/>
                </a:lnTo>
                <a:lnTo>
                  <a:pt x="1756375" y="1920448"/>
                </a:lnTo>
                <a:lnTo>
                  <a:pt x="1708900" y="1904978"/>
                </a:lnTo>
                <a:lnTo>
                  <a:pt x="1661553" y="1889127"/>
                </a:lnTo>
                <a:lnTo>
                  <a:pt x="1614315" y="1872946"/>
                </a:lnTo>
                <a:lnTo>
                  <a:pt x="1567169" y="1856489"/>
                </a:lnTo>
                <a:lnTo>
                  <a:pt x="1520099" y="1839807"/>
                </a:lnTo>
                <a:lnTo>
                  <a:pt x="1191235" y="1721110"/>
                </a:lnTo>
                <a:lnTo>
                  <a:pt x="1144134" y="1704504"/>
                </a:lnTo>
                <a:lnTo>
                  <a:pt x="1096952" y="1688142"/>
                </a:lnTo>
                <a:lnTo>
                  <a:pt x="1050561" y="1672394"/>
                </a:lnTo>
                <a:lnTo>
                  <a:pt x="1004002" y="1656941"/>
                </a:lnTo>
                <a:lnTo>
                  <a:pt x="957241" y="1642111"/>
                </a:lnTo>
                <a:lnTo>
                  <a:pt x="910244" y="1628229"/>
                </a:lnTo>
                <a:lnTo>
                  <a:pt x="862977" y="1615624"/>
                </a:lnTo>
                <a:lnTo>
                  <a:pt x="815406" y="1604620"/>
                </a:lnTo>
                <a:lnTo>
                  <a:pt x="754732" y="1594248"/>
                </a:lnTo>
                <a:lnTo>
                  <a:pt x="701219" y="1590509"/>
                </a:lnTo>
                <a:lnTo>
                  <a:pt x="654116" y="1593171"/>
                </a:lnTo>
                <a:lnTo>
                  <a:pt x="612672" y="1601998"/>
                </a:lnTo>
                <a:lnTo>
                  <a:pt x="576136" y="1616757"/>
                </a:lnTo>
                <a:lnTo>
                  <a:pt x="885762" y="1422773"/>
                </a:lnTo>
                <a:lnTo>
                  <a:pt x="926031" y="1431578"/>
                </a:lnTo>
                <a:lnTo>
                  <a:pt x="975261" y="1443747"/>
                </a:lnTo>
                <a:lnTo>
                  <a:pt x="1024028" y="1457370"/>
                </a:lnTo>
                <a:lnTo>
                  <a:pt x="1072208" y="1472572"/>
                </a:lnTo>
                <a:lnTo>
                  <a:pt x="1120584" y="1488965"/>
                </a:lnTo>
                <a:lnTo>
                  <a:pt x="1168846" y="1505681"/>
                </a:lnTo>
                <a:lnTo>
                  <a:pt x="1217016" y="1522659"/>
                </a:lnTo>
                <a:lnTo>
                  <a:pt x="1505260" y="1626511"/>
                </a:lnTo>
                <a:lnTo>
                  <a:pt x="1553364" y="1643568"/>
                </a:lnTo>
                <a:lnTo>
                  <a:pt x="1601542" y="1660387"/>
                </a:lnTo>
                <a:lnTo>
                  <a:pt x="1649815" y="1676905"/>
                </a:lnTo>
                <a:lnTo>
                  <a:pt x="1698203" y="1693059"/>
                </a:lnTo>
                <a:lnTo>
                  <a:pt x="1746726" y="1708788"/>
                </a:lnTo>
                <a:lnTo>
                  <a:pt x="1795406" y="1724029"/>
                </a:lnTo>
                <a:lnTo>
                  <a:pt x="1843904" y="1738541"/>
                </a:lnTo>
                <a:lnTo>
                  <a:pt x="1892613" y="1752428"/>
                </a:lnTo>
                <a:lnTo>
                  <a:pt x="1941514" y="1765725"/>
                </a:lnTo>
                <a:lnTo>
                  <a:pt x="1990586" y="1778468"/>
                </a:lnTo>
                <a:lnTo>
                  <a:pt x="2039810" y="1790692"/>
                </a:lnTo>
                <a:lnTo>
                  <a:pt x="2089166" y="1802431"/>
                </a:lnTo>
                <a:lnTo>
                  <a:pt x="2138634" y="1813721"/>
                </a:lnTo>
                <a:lnTo>
                  <a:pt x="2188195" y="1824596"/>
                </a:lnTo>
                <a:lnTo>
                  <a:pt x="2237828" y="1835092"/>
                </a:lnTo>
                <a:lnTo>
                  <a:pt x="2287514" y="1845243"/>
                </a:lnTo>
                <a:lnTo>
                  <a:pt x="2337234" y="1855086"/>
                </a:lnTo>
                <a:lnTo>
                  <a:pt x="2386966" y="1864654"/>
                </a:lnTo>
                <a:lnTo>
                  <a:pt x="2438051" y="1871379"/>
                </a:lnTo>
                <a:lnTo>
                  <a:pt x="2490291" y="1873138"/>
                </a:lnTo>
                <a:lnTo>
                  <a:pt x="2542949" y="1871252"/>
                </a:lnTo>
                <a:lnTo>
                  <a:pt x="2595732" y="1867023"/>
                </a:lnTo>
                <a:lnTo>
                  <a:pt x="2648053" y="1861766"/>
                </a:lnTo>
                <a:lnTo>
                  <a:pt x="2697361" y="1854761"/>
                </a:lnTo>
                <a:lnTo>
                  <a:pt x="2744404" y="1844226"/>
                </a:lnTo>
                <a:lnTo>
                  <a:pt x="2789111" y="1830179"/>
                </a:lnTo>
                <a:lnTo>
                  <a:pt x="2831409" y="1812637"/>
                </a:lnTo>
                <a:lnTo>
                  <a:pt x="2871228" y="1791617"/>
                </a:lnTo>
                <a:lnTo>
                  <a:pt x="3305490" y="1519547"/>
                </a:lnTo>
                <a:lnTo>
                  <a:pt x="3303976" y="1524520"/>
                </a:lnTo>
                <a:lnTo>
                  <a:pt x="3287487" y="1566004"/>
                </a:lnTo>
                <a:lnTo>
                  <a:pt x="3268700" y="1606803"/>
                </a:lnTo>
                <a:lnTo>
                  <a:pt x="3248938" y="1647022"/>
                </a:lnTo>
                <a:lnTo>
                  <a:pt x="3223939" y="1693954"/>
                </a:lnTo>
                <a:lnTo>
                  <a:pt x="3196966" y="1737994"/>
                </a:lnTo>
                <a:lnTo>
                  <a:pt x="3168042" y="1779168"/>
                </a:lnTo>
                <a:lnTo>
                  <a:pt x="3137190" y="1817500"/>
                </a:lnTo>
                <a:lnTo>
                  <a:pt x="3104433" y="1853016"/>
                </a:lnTo>
                <a:lnTo>
                  <a:pt x="3069794" y="1885742"/>
                </a:lnTo>
                <a:lnTo>
                  <a:pt x="3033295" y="1915703"/>
                </a:lnTo>
                <a:lnTo>
                  <a:pt x="2994960" y="1942923"/>
                </a:lnTo>
                <a:close/>
              </a:path>
              <a:path w="3481705" h="2842259">
                <a:moveTo>
                  <a:pt x="3305490" y="1519547"/>
                </a:moveTo>
                <a:lnTo>
                  <a:pt x="2871228" y="1791617"/>
                </a:lnTo>
                <a:lnTo>
                  <a:pt x="2908496" y="1767137"/>
                </a:lnTo>
                <a:lnTo>
                  <a:pt x="2943141" y="1739214"/>
                </a:lnTo>
                <a:lnTo>
                  <a:pt x="2975093" y="1707866"/>
                </a:lnTo>
                <a:lnTo>
                  <a:pt x="3004280" y="1673109"/>
                </a:lnTo>
                <a:lnTo>
                  <a:pt x="3030630" y="1634962"/>
                </a:lnTo>
                <a:lnTo>
                  <a:pt x="3054071" y="1593441"/>
                </a:lnTo>
                <a:lnTo>
                  <a:pt x="3074533" y="1548564"/>
                </a:lnTo>
                <a:lnTo>
                  <a:pt x="3093756" y="1499966"/>
                </a:lnTo>
                <a:lnTo>
                  <a:pt x="3111914" y="1450873"/>
                </a:lnTo>
                <a:lnTo>
                  <a:pt x="3129082" y="1401351"/>
                </a:lnTo>
                <a:lnTo>
                  <a:pt x="3145332" y="1351461"/>
                </a:lnTo>
                <a:lnTo>
                  <a:pt x="3160740" y="1301269"/>
                </a:lnTo>
                <a:lnTo>
                  <a:pt x="3175378" y="1250839"/>
                </a:lnTo>
                <a:lnTo>
                  <a:pt x="3189321" y="1200233"/>
                </a:lnTo>
                <a:lnTo>
                  <a:pt x="3202643" y="1149516"/>
                </a:lnTo>
                <a:lnTo>
                  <a:pt x="3215418" y="1098753"/>
                </a:lnTo>
                <a:lnTo>
                  <a:pt x="3227600" y="1048795"/>
                </a:lnTo>
                <a:lnTo>
                  <a:pt x="3263058" y="898657"/>
                </a:lnTo>
                <a:lnTo>
                  <a:pt x="3376913" y="397205"/>
                </a:lnTo>
                <a:lnTo>
                  <a:pt x="3412330" y="247116"/>
                </a:lnTo>
                <a:lnTo>
                  <a:pt x="3436881" y="147300"/>
                </a:lnTo>
                <a:lnTo>
                  <a:pt x="3450218" y="97701"/>
                </a:lnTo>
                <a:lnTo>
                  <a:pt x="3465126" y="48760"/>
                </a:lnTo>
                <a:lnTo>
                  <a:pt x="3481538" y="457"/>
                </a:lnTo>
                <a:lnTo>
                  <a:pt x="3481709" y="0"/>
                </a:lnTo>
                <a:lnTo>
                  <a:pt x="3481709" y="789670"/>
                </a:lnTo>
                <a:lnTo>
                  <a:pt x="3473571" y="828102"/>
                </a:lnTo>
                <a:lnTo>
                  <a:pt x="3462574" y="878632"/>
                </a:lnTo>
                <a:lnTo>
                  <a:pt x="3439815" y="979548"/>
                </a:lnTo>
                <a:lnTo>
                  <a:pt x="3416193" y="1080296"/>
                </a:lnTo>
                <a:lnTo>
                  <a:pt x="3354599" y="1331639"/>
                </a:lnTo>
                <a:lnTo>
                  <a:pt x="3316845" y="1482246"/>
                </a:lnTo>
                <a:lnTo>
                  <a:pt x="3305490" y="151954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7609823" y="2826146"/>
            <a:ext cx="25400" cy="1905"/>
          </a:xfrm>
          <a:custGeom>
            <a:avLst/>
            <a:gdLst/>
            <a:ahLst/>
            <a:cxnLst/>
            <a:rect l="l" t="t" r="r" b="b"/>
            <a:pathLst>
              <a:path w="25400" h="1905">
                <a:moveTo>
                  <a:pt x="0" y="1514"/>
                </a:moveTo>
                <a:lnTo>
                  <a:pt x="5607" y="935"/>
                </a:lnTo>
                <a:lnTo>
                  <a:pt x="13217" y="400"/>
                </a:lnTo>
                <a:lnTo>
                  <a:pt x="25100" y="0"/>
                </a:lnTo>
                <a:lnTo>
                  <a:pt x="0" y="151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7423748" y="2824855"/>
            <a:ext cx="12065" cy="3810"/>
          </a:xfrm>
          <a:custGeom>
            <a:avLst/>
            <a:gdLst/>
            <a:ahLst/>
            <a:cxnLst/>
            <a:rect l="l" t="t" r="r" b="b"/>
            <a:pathLst>
              <a:path w="12065" h="3810">
                <a:moveTo>
                  <a:pt x="0" y="3295"/>
                </a:moveTo>
                <a:lnTo>
                  <a:pt x="4494" y="0"/>
                </a:lnTo>
                <a:lnTo>
                  <a:pt x="11882" y="178"/>
                </a:lnTo>
                <a:lnTo>
                  <a:pt x="8411" y="1514"/>
                </a:lnTo>
                <a:lnTo>
                  <a:pt x="0" y="329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bg object 21"/>
          <p:cNvSpPr/>
          <p:nvPr/>
        </p:nvSpPr>
        <p:spPr>
          <a:xfrm>
            <a:off x="6336987" y="3295894"/>
            <a:ext cx="6350" cy="53340"/>
          </a:xfrm>
          <a:custGeom>
            <a:avLst/>
            <a:gdLst/>
            <a:ahLst/>
            <a:cxnLst/>
            <a:rect l="l" t="t" r="r" b="b"/>
            <a:pathLst>
              <a:path w="6350" h="53339">
                <a:moveTo>
                  <a:pt x="0" y="53134"/>
                </a:moveTo>
                <a:lnTo>
                  <a:pt x="1677" y="36326"/>
                </a:lnTo>
                <a:lnTo>
                  <a:pt x="3243" y="21990"/>
                </a:lnTo>
                <a:lnTo>
                  <a:pt x="4700" y="9943"/>
                </a:lnTo>
                <a:lnTo>
                  <a:pt x="6052" y="0"/>
                </a:lnTo>
                <a:lnTo>
                  <a:pt x="0" y="5313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bg object 22"/>
          <p:cNvSpPr/>
          <p:nvPr/>
        </p:nvSpPr>
        <p:spPr>
          <a:xfrm>
            <a:off x="8600326" y="2841350"/>
            <a:ext cx="31115" cy="6985"/>
          </a:xfrm>
          <a:custGeom>
            <a:avLst/>
            <a:gdLst/>
            <a:ahLst/>
            <a:cxnLst/>
            <a:rect l="l" t="t" r="r" b="b"/>
            <a:pathLst>
              <a:path w="31115" h="6985">
                <a:moveTo>
                  <a:pt x="1017" y="6664"/>
                </a:moveTo>
                <a:lnTo>
                  <a:pt x="765" y="3908"/>
                </a:lnTo>
                <a:lnTo>
                  <a:pt x="0" y="1453"/>
                </a:lnTo>
                <a:lnTo>
                  <a:pt x="7120" y="0"/>
                </a:lnTo>
                <a:lnTo>
                  <a:pt x="30524" y="250"/>
                </a:lnTo>
                <a:lnTo>
                  <a:pt x="1017" y="66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bg object 23"/>
          <p:cNvSpPr/>
          <p:nvPr/>
        </p:nvSpPr>
        <p:spPr>
          <a:xfrm>
            <a:off x="11435450" y="4083782"/>
            <a:ext cx="1270" cy="10160"/>
          </a:xfrm>
          <a:custGeom>
            <a:avLst/>
            <a:gdLst/>
            <a:ahLst/>
            <a:cxnLst/>
            <a:rect l="l" t="t" r="r" b="b"/>
            <a:pathLst>
              <a:path w="1270" h="10160">
                <a:moveTo>
                  <a:pt x="889" y="9932"/>
                </a:moveTo>
                <a:lnTo>
                  <a:pt x="0" y="9041"/>
                </a:lnTo>
                <a:lnTo>
                  <a:pt x="222" y="6368"/>
                </a:lnTo>
                <a:lnTo>
                  <a:pt x="578" y="2939"/>
                </a:lnTo>
                <a:lnTo>
                  <a:pt x="845" y="0"/>
                </a:lnTo>
                <a:lnTo>
                  <a:pt x="1023" y="5879"/>
                </a:lnTo>
                <a:lnTo>
                  <a:pt x="889" y="99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bg object 24"/>
          <p:cNvSpPr/>
          <p:nvPr/>
        </p:nvSpPr>
        <p:spPr>
          <a:xfrm>
            <a:off x="7685970" y="5528079"/>
            <a:ext cx="6985" cy="2540"/>
          </a:xfrm>
          <a:custGeom>
            <a:avLst/>
            <a:gdLst/>
            <a:ahLst/>
            <a:cxnLst/>
            <a:rect l="l" t="t" r="r" b="b"/>
            <a:pathLst>
              <a:path w="6984" h="2539">
                <a:moveTo>
                  <a:pt x="6898" y="1915"/>
                </a:moveTo>
                <a:lnTo>
                  <a:pt x="0" y="0"/>
                </a:lnTo>
                <a:lnTo>
                  <a:pt x="801" y="89"/>
                </a:lnTo>
                <a:lnTo>
                  <a:pt x="2047" y="178"/>
                </a:lnTo>
                <a:lnTo>
                  <a:pt x="5741" y="1558"/>
                </a:lnTo>
                <a:lnTo>
                  <a:pt x="6898" y="19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bg object 25"/>
          <p:cNvSpPr/>
          <p:nvPr/>
        </p:nvSpPr>
        <p:spPr>
          <a:xfrm>
            <a:off x="10266889" y="2973556"/>
            <a:ext cx="18415" cy="1270"/>
          </a:xfrm>
          <a:custGeom>
            <a:avLst/>
            <a:gdLst/>
            <a:ahLst/>
            <a:cxnLst/>
            <a:rect l="l" t="t" r="r" b="b"/>
            <a:pathLst>
              <a:path w="18415" h="1269">
                <a:moveTo>
                  <a:pt x="4984" y="1215"/>
                </a:moveTo>
                <a:lnTo>
                  <a:pt x="3248" y="858"/>
                </a:lnTo>
                <a:lnTo>
                  <a:pt x="0" y="101"/>
                </a:lnTo>
                <a:lnTo>
                  <a:pt x="11906" y="0"/>
                </a:lnTo>
                <a:lnTo>
                  <a:pt x="18347" y="157"/>
                </a:lnTo>
                <a:lnTo>
                  <a:pt x="16860" y="565"/>
                </a:lnTo>
                <a:lnTo>
                  <a:pt x="4984" y="12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bg object 26"/>
          <p:cNvSpPr/>
          <p:nvPr/>
        </p:nvSpPr>
        <p:spPr>
          <a:xfrm>
            <a:off x="6278905" y="2800717"/>
            <a:ext cx="5160010" cy="2819400"/>
          </a:xfrm>
          <a:custGeom>
            <a:avLst/>
            <a:gdLst/>
            <a:ahLst/>
            <a:cxnLst/>
            <a:rect l="l" t="t" r="r" b="b"/>
            <a:pathLst>
              <a:path w="5160009" h="2819400">
                <a:moveTo>
                  <a:pt x="65468" y="544360"/>
                </a:moveTo>
                <a:lnTo>
                  <a:pt x="64528" y="536829"/>
                </a:lnTo>
                <a:lnTo>
                  <a:pt x="63055" y="536600"/>
                </a:lnTo>
                <a:lnTo>
                  <a:pt x="61150" y="552323"/>
                </a:lnTo>
                <a:lnTo>
                  <a:pt x="62611" y="546976"/>
                </a:lnTo>
                <a:lnTo>
                  <a:pt x="64033" y="545553"/>
                </a:lnTo>
                <a:lnTo>
                  <a:pt x="65468" y="544360"/>
                </a:lnTo>
                <a:close/>
              </a:path>
              <a:path w="5160009" h="2819400">
                <a:moveTo>
                  <a:pt x="108051" y="2501900"/>
                </a:moveTo>
                <a:lnTo>
                  <a:pt x="104965" y="2489200"/>
                </a:lnTo>
                <a:lnTo>
                  <a:pt x="103771" y="2489200"/>
                </a:lnTo>
                <a:lnTo>
                  <a:pt x="108051" y="2501900"/>
                </a:lnTo>
                <a:close/>
              </a:path>
              <a:path w="5160009" h="2819400">
                <a:moveTo>
                  <a:pt x="221399" y="2606459"/>
                </a:moveTo>
                <a:lnTo>
                  <a:pt x="217093" y="2605417"/>
                </a:lnTo>
                <a:lnTo>
                  <a:pt x="219456" y="2606129"/>
                </a:lnTo>
                <a:lnTo>
                  <a:pt x="221399" y="2606459"/>
                </a:lnTo>
                <a:close/>
              </a:path>
              <a:path w="5160009" h="2819400">
                <a:moveTo>
                  <a:pt x="224574" y="2607157"/>
                </a:moveTo>
                <a:lnTo>
                  <a:pt x="222161" y="2606573"/>
                </a:lnTo>
                <a:lnTo>
                  <a:pt x="221399" y="2606459"/>
                </a:lnTo>
                <a:lnTo>
                  <a:pt x="224574" y="2607157"/>
                </a:lnTo>
                <a:close/>
              </a:path>
              <a:path w="5160009" h="2819400">
                <a:moveTo>
                  <a:pt x="240639" y="2610942"/>
                </a:moveTo>
                <a:lnTo>
                  <a:pt x="233464" y="2609253"/>
                </a:lnTo>
                <a:lnTo>
                  <a:pt x="224612" y="2607208"/>
                </a:lnTo>
                <a:lnTo>
                  <a:pt x="229819" y="2608453"/>
                </a:lnTo>
                <a:lnTo>
                  <a:pt x="234988" y="2609786"/>
                </a:lnTo>
                <a:lnTo>
                  <a:pt x="240639" y="2610942"/>
                </a:lnTo>
                <a:close/>
              </a:path>
              <a:path w="5160009" h="2819400">
                <a:moveTo>
                  <a:pt x="252158" y="2625420"/>
                </a:moveTo>
                <a:lnTo>
                  <a:pt x="251815" y="2622867"/>
                </a:lnTo>
                <a:lnTo>
                  <a:pt x="217182" y="2607856"/>
                </a:lnTo>
                <a:lnTo>
                  <a:pt x="217093" y="2605417"/>
                </a:lnTo>
                <a:lnTo>
                  <a:pt x="186677" y="2594927"/>
                </a:lnTo>
                <a:lnTo>
                  <a:pt x="165569" y="2584907"/>
                </a:lnTo>
                <a:lnTo>
                  <a:pt x="156489" y="2582189"/>
                </a:lnTo>
                <a:lnTo>
                  <a:pt x="186321" y="2607678"/>
                </a:lnTo>
                <a:lnTo>
                  <a:pt x="206857" y="2615171"/>
                </a:lnTo>
                <a:lnTo>
                  <a:pt x="209169" y="2614511"/>
                </a:lnTo>
                <a:lnTo>
                  <a:pt x="214960" y="2613495"/>
                </a:lnTo>
                <a:lnTo>
                  <a:pt x="221030" y="2614409"/>
                </a:lnTo>
                <a:lnTo>
                  <a:pt x="232473" y="2617990"/>
                </a:lnTo>
                <a:lnTo>
                  <a:pt x="252158" y="2625420"/>
                </a:lnTo>
                <a:close/>
              </a:path>
              <a:path w="5160009" h="2819400">
                <a:moveTo>
                  <a:pt x="414655" y="2667000"/>
                </a:moveTo>
                <a:lnTo>
                  <a:pt x="391795" y="2654300"/>
                </a:lnTo>
                <a:lnTo>
                  <a:pt x="372364" y="2654300"/>
                </a:lnTo>
                <a:lnTo>
                  <a:pt x="409105" y="2667000"/>
                </a:lnTo>
                <a:lnTo>
                  <a:pt x="414655" y="2667000"/>
                </a:lnTo>
                <a:close/>
              </a:path>
              <a:path w="5160009" h="2819400">
                <a:moveTo>
                  <a:pt x="783856" y="10693"/>
                </a:moveTo>
                <a:lnTo>
                  <a:pt x="746658" y="4724"/>
                </a:lnTo>
                <a:lnTo>
                  <a:pt x="743051" y="7442"/>
                </a:lnTo>
                <a:lnTo>
                  <a:pt x="749401" y="9093"/>
                </a:lnTo>
                <a:lnTo>
                  <a:pt x="757859" y="10020"/>
                </a:lnTo>
                <a:lnTo>
                  <a:pt x="769112" y="10464"/>
                </a:lnTo>
                <a:lnTo>
                  <a:pt x="783856" y="10693"/>
                </a:lnTo>
                <a:close/>
              </a:path>
              <a:path w="5160009" h="2819400">
                <a:moveTo>
                  <a:pt x="898220" y="12700"/>
                </a:moveTo>
                <a:lnTo>
                  <a:pt x="894245" y="12700"/>
                </a:lnTo>
                <a:lnTo>
                  <a:pt x="883373" y="21615"/>
                </a:lnTo>
                <a:lnTo>
                  <a:pt x="898220" y="12700"/>
                </a:lnTo>
                <a:close/>
              </a:path>
              <a:path w="5160009" h="2819400">
                <a:moveTo>
                  <a:pt x="1090498" y="2735872"/>
                </a:moveTo>
                <a:lnTo>
                  <a:pt x="1079601" y="2734005"/>
                </a:lnTo>
                <a:lnTo>
                  <a:pt x="1071016" y="2732214"/>
                </a:lnTo>
                <a:lnTo>
                  <a:pt x="1064361" y="2730500"/>
                </a:lnTo>
                <a:lnTo>
                  <a:pt x="1059256" y="2728887"/>
                </a:lnTo>
                <a:lnTo>
                  <a:pt x="1060196" y="2730423"/>
                </a:lnTo>
                <a:lnTo>
                  <a:pt x="1065123" y="2732113"/>
                </a:lnTo>
                <a:lnTo>
                  <a:pt x="1074940" y="2733929"/>
                </a:lnTo>
                <a:lnTo>
                  <a:pt x="1090498" y="2735872"/>
                </a:lnTo>
                <a:close/>
              </a:path>
              <a:path w="5160009" h="2819400">
                <a:moveTo>
                  <a:pt x="1881428" y="2755900"/>
                </a:moveTo>
                <a:lnTo>
                  <a:pt x="1759991" y="2755900"/>
                </a:lnTo>
                <a:lnTo>
                  <a:pt x="1744446" y="2768600"/>
                </a:lnTo>
                <a:lnTo>
                  <a:pt x="1842998" y="2768600"/>
                </a:lnTo>
                <a:lnTo>
                  <a:pt x="1881428" y="2755900"/>
                </a:lnTo>
                <a:close/>
              </a:path>
              <a:path w="5160009" h="2819400">
                <a:moveTo>
                  <a:pt x="1931327" y="17602"/>
                </a:moveTo>
                <a:lnTo>
                  <a:pt x="1914182" y="17170"/>
                </a:lnTo>
                <a:lnTo>
                  <a:pt x="1878393" y="17284"/>
                </a:lnTo>
                <a:lnTo>
                  <a:pt x="1861185" y="16878"/>
                </a:lnTo>
                <a:lnTo>
                  <a:pt x="1893239" y="18592"/>
                </a:lnTo>
                <a:lnTo>
                  <a:pt x="1916417" y="21844"/>
                </a:lnTo>
                <a:lnTo>
                  <a:pt x="1929511" y="22796"/>
                </a:lnTo>
                <a:lnTo>
                  <a:pt x="1931327" y="17602"/>
                </a:lnTo>
                <a:close/>
              </a:path>
              <a:path w="5160009" h="2819400">
                <a:moveTo>
                  <a:pt x="1955038" y="2778861"/>
                </a:moveTo>
                <a:lnTo>
                  <a:pt x="1931898" y="2775826"/>
                </a:lnTo>
                <a:lnTo>
                  <a:pt x="1916315" y="2777591"/>
                </a:lnTo>
                <a:lnTo>
                  <a:pt x="1894090" y="2779128"/>
                </a:lnTo>
                <a:lnTo>
                  <a:pt x="1887829" y="2780817"/>
                </a:lnTo>
                <a:lnTo>
                  <a:pt x="1920151" y="2783040"/>
                </a:lnTo>
                <a:lnTo>
                  <a:pt x="1932711" y="2781579"/>
                </a:lnTo>
                <a:lnTo>
                  <a:pt x="1949831" y="2780487"/>
                </a:lnTo>
                <a:lnTo>
                  <a:pt x="1955038" y="2778861"/>
                </a:lnTo>
                <a:close/>
              </a:path>
              <a:path w="5160009" h="2819400">
                <a:moveTo>
                  <a:pt x="2113305" y="2782366"/>
                </a:moveTo>
                <a:lnTo>
                  <a:pt x="2103310" y="2780525"/>
                </a:lnTo>
                <a:lnTo>
                  <a:pt x="2096960" y="2778722"/>
                </a:lnTo>
                <a:lnTo>
                  <a:pt x="2086114" y="2774531"/>
                </a:lnTo>
                <a:lnTo>
                  <a:pt x="2083841" y="2785084"/>
                </a:lnTo>
                <a:lnTo>
                  <a:pt x="2113305" y="2782366"/>
                </a:lnTo>
                <a:close/>
              </a:path>
              <a:path w="5160009" h="2819400">
                <a:moveTo>
                  <a:pt x="2741930" y="2794838"/>
                </a:moveTo>
                <a:lnTo>
                  <a:pt x="2725153" y="2792488"/>
                </a:lnTo>
                <a:lnTo>
                  <a:pt x="2684919" y="2790431"/>
                </a:lnTo>
                <a:lnTo>
                  <a:pt x="2741930" y="2794838"/>
                </a:lnTo>
                <a:close/>
              </a:path>
              <a:path w="5160009" h="2819400">
                <a:moveTo>
                  <a:pt x="3682682" y="117309"/>
                </a:moveTo>
                <a:lnTo>
                  <a:pt x="3678986" y="114300"/>
                </a:lnTo>
                <a:lnTo>
                  <a:pt x="3672319" y="114300"/>
                </a:lnTo>
                <a:lnTo>
                  <a:pt x="3682682" y="117309"/>
                </a:lnTo>
                <a:close/>
              </a:path>
              <a:path w="5160009" h="2819400">
                <a:moveTo>
                  <a:pt x="4492688" y="215900"/>
                </a:moveTo>
                <a:lnTo>
                  <a:pt x="4457611" y="203200"/>
                </a:lnTo>
                <a:lnTo>
                  <a:pt x="4425594" y="190500"/>
                </a:lnTo>
                <a:lnTo>
                  <a:pt x="4411484" y="203200"/>
                </a:lnTo>
                <a:lnTo>
                  <a:pt x="4426102" y="203200"/>
                </a:lnTo>
                <a:lnTo>
                  <a:pt x="4456341" y="215900"/>
                </a:lnTo>
                <a:lnTo>
                  <a:pt x="4492688" y="215900"/>
                </a:lnTo>
                <a:close/>
              </a:path>
              <a:path w="5160009" h="2819400">
                <a:moveTo>
                  <a:pt x="5159667" y="1231900"/>
                </a:moveTo>
                <a:lnTo>
                  <a:pt x="5159248" y="1181100"/>
                </a:lnTo>
                <a:lnTo>
                  <a:pt x="5158613" y="1155700"/>
                </a:lnTo>
                <a:lnTo>
                  <a:pt x="5157978" y="1130300"/>
                </a:lnTo>
                <a:lnTo>
                  <a:pt x="5157482" y="1106131"/>
                </a:lnTo>
                <a:lnTo>
                  <a:pt x="5157698" y="1101712"/>
                </a:lnTo>
                <a:lnTo>
                  <a:pt x="5157559" y="1102995"/>
                </a:lnTo>
                <a:lnTo>
                  <a:pt x="5157470" y="1104696"/>
                </a:lnTo>
                <a:lnTo>
                  <a:pt x="5157470" y="1104900"/>
                </a:lnTo>
                <a:lnTo>
                  <a:pt x="5154892" y="1155700"/>
                </a:lnTo>
                <a:lnTo>
                  <a:pt x="5153990" y="1117600"/>
                </a:lnTo>
                <a:lnTo>
                  <a:pt x="5153825" y="1104900"/>
                </a:lnTo>
                <a:lnTo>
                  <a:pt x="5153342" y="1066800"/>
                </a:lnTo>
                <a:lnTo>
                  <a:pt x="5152352" y="965200"/>
                </a:lnTo>
                <a:lnTo>
                  <a:pt x="5151793" y="914400"/>
                </a:lnTo>
                <a:lnTo>
                  <a:pt x="5151018" y="863600"/>
                </a:lnTo>
                <a:lnTo>
                  <a:pt x="5149939" y="812800"/>
                </a:lnTo>
                <a:lnTo>
                  <a:pt x="5148427" y="762000"/>
                </a:lnTo>
                <a:lnTo>
                  <a:pt x="5146370" y="711200"/>
                </a:lnTo>
                <a:lnTo>
                  <a:pt x="5143652" y="660400"/>
                </a:lnTo>
                <a:lnTo>
                  <a:pt x="5140172" y="622300"/>
                </a:lnTo>
                <a:lnTo>
                  <a:pt x="5135804" y="571500"/>
                </a:lnTo>
                <a:lnTo>
                  <a:pt x="5133086" y="584200"/>
                </a:lnTo>
                <a:lnTo>
                  <a:pt x="5130165" y="558800"/>
                </a:lnTo>
                <a:lnTo>
                  <a:pt x="5128692" y="546100"/>
                </a:lnTo>
                <a:lnTo>
                  <a:pt x="5125783" y="508000"/>
                </a:lnTo>
                <a:lnTo>
                  <a:pt x="5123891" y="482600"/>
                </a:lnTo>
                <a:lnTo>
                  <a:pt x="5123231" y="469900"/>
                </a:lnTo>
                <a:lnTo>
                  <a:pt x="5122583" y="457200"/>
                </a:lnTo>
                <a:lnTo>
                  <a:pt x="5121567" y="444500"/>
                </a:lnTo>
                <a:lnTo>
                  <a:pt x="5120652" y="444500"/>
                </a:lnTo>
                <a:lnTo>
                  <a:pt x="5119268" y="431800"/>
                </a:lnTo>
                <a:lnTo>
                  <a:pt x="5116881" y="406400"/>
                </a:lnTo>
                <a:lnTo>
                  <a:pt x="5113502" y="393700"/>
                </a:lnTo>
                <a:lnTo>
                  <a:pt x="5112042" y="381000"/>
                </a:lnTo>
                <a:lnTo>
                  <a:pt x="5109959" y="381000"/>
                </a:lnTo>
                <a:lnTo>
                  <a:pt x="5107483" y="368300"/>
                </a:lnTo>
                <a:lnTo>
                  <a:pt x="5104866" y="368300"/>
                </a:lnTo>
                <a:lnTo>
                  <a:pt x="5101717" y="355600"/>
                </a:lnTo>
                <a:lnTo>
                  <a:pt x="5092204" y="355600"/>
                </a:lnTo>
                <a:lnTo>
                  <a:pt x="5086439" y="342900"/>
                </a:lnTo>
                <a:lnTo>
                  <a:pt x="5079898" y="342900"/>
                </a:lnTo>
                <a:lnTo>
                  <a:pt x="5073269" y="330200"/>
                </a:lnTo>
                <a:lnTo>
                  <a:pt x="5065839" y="330200"/>
                </a:lnTo>
                <a:lnTo>
                  <a:pt x="5043030" y="317500"/>
                </a:lnTo>
                <a:lnTo>
                  <a:pt x="5018354" y="317500"/>
                </a:lnTo>
                <a:lnTo>
                  <a:pt x="4992319" y="304800"/>
                </a:lnTo>
                <a:lnTo>
                  <a:pt x="4965433" y="292100"/>
                </a:lnTo>
                <a:lnTo>
                  <a:pt x="4953368" y="292100"/>
                </a:lnTo>
                <a:lnTo>
                  <a:pt x="4937557" y="279400"/>
                </a:lnTo>
                <a:lnTo>
                  <a:pt x="4949152" y="279400"/>
                </a:lnTo>
                <a:lnTo>
                  <a:pt x="4907902" y="266700"/>
                </a:lnTo>
                <a:lnTo>
                  <a:pt x="4794275" y="266700"/>
                </a:lnTo>
                <a:lnTo>
                  <a:pt x="4775174" y="254000"/>
                </a:lnTo>
                <a:lnTo>
                  <a:pt x="4693323" y="254000"/>
                </a:lnTo>
                <a:lnTo>
                  <a:pt x="4683353" y="241300"/>
                </a:lnTo>
                <a:lnTo>
                  <a:pt x="4696231" y="241300"/>
                </a:lnTo>
                <a:lnTo>
                  <a:pt x="4632591" y="228600"/>
                </a:lnTo>
                <a:lnTo>
                  <a:pt x="4578540" y="215900"/>
                </a:lnTo>
                <a:lnTo>
                  <a:pt x="4509173" y="215900"/>
                </a:lnTo>
                <a:lnTo>
                  <a:pt x="4512449" y="228600"/>
                </a:lnTo>
                <a:lnTo>
                  <a:pt x="4449254" y="228600"/>
                </a:lnTo>
                <a:lnTo>
                  <a:pt x="4411446" y="215900"/>
                </a:lnTo>
                <a:lnTo>
                  <a:pt x="4379392" y="215900"/>
                </a:lnTo>
                <a:lnTo>
                  <a:pt x="4343832" y="203200"/>
                </a:lnTo>
                <a:lnTo>
                  <a:pt x="4295546" y="190500"/>
                </a:lnTo>
                <a:lnTo>
                  <a:pt x="4225328" y="177800"/>
                </a:lnTo>
                <a:lnTo>
                  <a:pt x="4185081" y="177800"/>
                </a:lnTo>
                <a:lnTo>
                  <a:pt x="4151249" y="165100"/>
                </a:lnTo>
                <a:lnTo>
                  <a:pt x="4093324" y="165100"/>
                </a:lnTo>
                <a:lnTo>
                  <a:pt x="4062653" y="152400"/>
                </a:lnTo>
                <a:lnTo>
                  <a:pt x="3978656" y="152400"/>
                </a:lnTo>
                <a:lnTo>
                  <a:pt x="4038409" y="165100"/>
                </a:lnTo>
                <a:lnTo>
                  <a:pt x="4141698" y="177800"/>
                </a:lnTo>
                <a:lnTo>
                  <a:pt x="3996461" y="177800"/>
                </a:lnTo>
                <a:lnTo>
                  <a:pt x="3931501" y="165100"/>
                </a:lnTo>
                <a:lnTo>
                  <a:pt x="3925874" y="165100"/>
                </a:lnTo>
                <a:lnTo>
                  <a:pt x="3904577" y="152400"/>
                </a:lnTo>
                <a:lnTo>
                  <a:pt x="3924350" y="152400"/>
                </a:lnTo>
                <a:lnTo>
                  <a:pt x="3874363" y="139700"/>
                </a:lnTo>
                <a:lnTo>
                  <a:pt x="3765181" y="139700"/>
                </a:lnTo>
                <a:lnTo>
                  <a:pt x="3805999" y="127000"/>
                </a:lnTo>
                <a:lnTo>
                  <a:pt x="3716083" y="127000"/>
                </a:lnTo>
                <a:lnTo>
                  <a:pt x="3682682" y="117309"/>
                </a:lnTo>
                <a:lnTo>
                  <a:pt x="3694595" y="127000"/>
                </a:lnTo>
                <a:lnTo>
                  <a:pt x="3691090" y="127000"/>
                </a:lnTo>
                <a:lnTo>
                  <a:pt x="3707422" y="139700"/>
                </a:lnTo>
                <a:lnTo>
                  <a:pt x="3654806" y="139700"/>
                </a:lnTo>
                <a:lnTo>
                  <a:pt x="3620389" y="127000"/>
                </a:lnTo>
                <a:lnTo>
                  <a:pt x="3596716" y="127000"/>
                </a:lnTo>
                <a:lnTo>
                  <a:pt x="3576332" y="114300"/>
                </a:lnTo>
                <a:lnTo>
                  <a:pt x="3551796" y="114300"/>
                </a:lnTo>
                <a:lnTo>
                  <a:pt x="3515626" y="101600"/>
                </a:lnTo>
                <a:lnTo>
                  <a:pt x="3502228" y="101600"/>
                </a:lnTo>
                <a:lnTo>
                  <a:pt x="3510915" y="114300"/>
                </a:lnTo>
                <a:lnTo>
                  <a:pt x="3474135" y="114300"/>
                </a:lnTo>
                <a:lnTo>
                  <a:pt x="3457981" y="106565"/>
                </a:lnTo>
                <a:lnTo>
                  <a:pt x="3460458" y="106718"/>
                </a:lnTo>
                <a:lnTo>
                  <a:pt x="3457816" y="106489"/>
                </a:lnTo>
                <a:lnTo>
                  <a:pt x="3447618" y="101600"/>
                </a:lnTo>
                <a:lnTo>
                  <a:pt x="3404882" y="101600"/>
                </a:lnTo>
                <a:lnTo>
                  <a:pt x="3366528" y="88900"/>
                </a:lnTo>
                <a:lnTo>
                  <a:pt x="3357080" y="101600"/>
                </a:lnTo>
                <a:lnTo>
                  <a:pt x="3299879" y="101600"/>
                </a:lnTo>
                <a:lnTo>
                  <a:pt x="3267710" y="114300"/>
                </a:lnTo>
                <a:lnTo>
                  <a:pt x="3267760" y="101600"/>
                </a:lnTo>
                <a:lnTo>
                  <a:pt x="3116796" y="101600"/>
                </a:lnTo>
                <a:lnTo>
                  <a:pt x="3166465" y="88900"/>
                </a:lnTo>
                <a:lnTo>
                  <a:pt x="3042412" y="88900"/>
                </a:lnTo>
                <a:lnTo>
                  <a:pt x="3008998" y="76200"/>
                </a:lnTo>
                <a:lnTo>
                  <a:pt x="2967482" y="76200"/>
                </a:lnTo>
                <a:lnTo>
                  <a:pt x="2971406" y="88900"/>
                </a:lnTo>
                <a:lnTo>
                  <a:pt x="2887599" y="88900"/>
                </a:lnTo>
                <a:lnTo>
                  <a:pt x="2880233" y="76200"/>
                </a:lnTo>
                <a:lnTo>
                  <a:pt x="2938195" y="76200"/>
                </a:lnTo>
                <a:lnTo>
                  <a:pt x="2903613" y="63500"/>
                </a:lnTo>
                <a:lnTo>
                  <a:pt x="2834995" y="63500"/>
                </a:lnTo>
                <a:lnTo>
                  <a:pt x="2716961" y="76200"/>
                </a:lnTo>
                <a:lnTo>
                  <a:pt x="2708884" y="76200"/>
                </a:lnTo>
                <a:lnTo>
                  <a:pt x="2710103" y="63500"/>
                </a:lnTo>
                <a:lnTo>
                  <a:pt x="2665869" y="63500"/>
                </a:lnTo>
                <a:lnTo>
                  <a:pt x="2680995" y="50800"/>
                </a:lnTo>
                <a:lnTo>
                  <a:pt x="2554135" y="50800"/>
                </a:lnTo>
                <a:lnTo>
                  <a:pt x="2554706" y="38100"/>
                </a:lnTo>
                <a:lnTo>
                  <a:pt x="2468867" y="38100"/>
                </a:lnTo>
                <a:lnTo>
                  <a:pt x="2420061" y="50800"/>
                </a:lnTo>
                <a:lnTo>
                  <a:pt x="2369731" y="50800"/>
                </a:lnTo>
                <a:lnTo>
                  <a:pt x="2319667" y="38100"/>
                </a:lnTo>
                <a:lnTo>
                  <a:pt x="2300744" y="38100"/>
                </a:lnTo>
                <a:lnTo>
                  <a:pt x="2289187" y="50800"/>
                </a:lnTo>
                <a:lnTo>
                  <a:pt x="2243594" y="38100"/>
                </a:lnTo>
                <a:lnTo>
                  <a:pt x="2051443" y="38100"/>
                </a:lnTo>
                <a:lnTo>
                  <a:pt x="1999678" y="25400"/>
                </a:lnTo>
                <a:lnTo>
                  <a:pt x="1987626" y="25400"/>
                </a:lnTo>
                <a:lnTo>
                  <a:pt x="1997176" y="38100"/>
                </a:lnTo>
                <a:lnTo>
                  <a:pt x="1898764" y="38100"/>
                </a:lnTo>
                <a:lnTo>
                  <a:pt x="1899069" y="25400"/>
                </a:lnTo>
                <a:lnTo>
                  <a:pt x="1851812" y="25400"/>
                </a:lnTo>
                <a:lnTo>
                  <a:pt x="1805495" y="38100"/>
                </a:lnTo>
                <a:lnTo>
                  <a:pt x="1752536" y="38100"/>
                </a:lnTo>
                <a:lnTo>
                  <a:pt x="1695488" y="25400"/>
                </a:lnTo>
                <a:lnTo>
                  <a:pt x="1706359" y="25400"/>
                </a:lnTo>
                <a:lnTo>
                  <a:pt x="1755101" y="12700"/>
                </a:lnTo>
                <a:lnTo>
                  <a:pt x="1797316" y="12700"/>
                </a:lnTo>
                <a:lnTo>
                  <a:pt x="1774444" y="0"/>
                </a:lnTo>
                <a:lnTo>
                  <a:pt x="1746961" y="12700"/>
                </a:lnTo>
                <a:lnTo>
                  <a:pt x="1562430" y="12700"/>
                </a:lnTo>
                <a:lnTo>
                  <a:pt x="1535049" y="25400"/>
                </a:lnTo>
                <a:lnTo>
                  <a:pt x="1508480" y="16751"/>
                </a:lnTo>
                <a:lnTo>
                  <a:pt x="1509064" y="12700"/>
                </a:lnTo>
                <a:lnTo>
                  <a:pt x="1496021" y="12700"/>
                </a:lnTo>
                <a:lnTo>
                  <a:pt x="1477733" y="12700"/>
                </a:lnTo>
                <a:lnTo>
                  <a:pt x="1451051" y="25400"/>
                </a:lnTo>
                <a:lnTo>
                  <a:pt x="1398739" y="25400"/>
                </a:lnTo>
                <a:lnTo>
                  <a:pt x="1390853" y="17056"/>
                </a:lnTo>
                <a:lnTo>
                  <a:pt x="1379778" y="16662"/>
                </a:lnTo>
                <a:lnTo>
                  <a:pt x="1397000" y="25400"/>
                </a:lnTo>
                <a:lnTo>
                  <a:pt x="1089025" y="25400"/>
                </a:lnTo>
                <a:lnTo>
                  <a:pt x="1072299" y="38100"/>
                </a:lnTo>
                <a:lnTo>
                  <a:pt x="1064463" y="28384"/>
                </a:lnTo>
                <a:lnTo>
                  <a:pt x="1015288" y="38100"/>
                </a:lnTo>
                <a:lnTo>
                  <a:pt x="1009180" y="25400"/>
                </a:lnTo>
                <a:lnTo>
                  <a:pt x="1062062" y="25400"/>
                </a:lnTo>
                <a:lnTo>
                  <a:pt x="1064463" y="28384"/>
                </a:lnTo>
                <a:lnTo>
                  <a:pt x="1079588" y="25400"/>
                </a:lnTo>
                <a:lnTo>
                  <a:pt x="1086853" y="25400"/>
                </a:lnTo>
                <a:lnTo>
                  <a:pt x="1051191" y="12700"/>
                </a:lnTo>
                <a:lnTo>
                  <a:pt x="964641" y="12700"/>
                </a:lnTo>
                <a:lnTo>
                  <a:pt x="933513" y="0"/>
                </a:lnTo>
                <a:lnTo>
                  <a:pt x="875487" y="0"/>
                </a:lnTo>
                <a:lnTo>
                  <a:pt x="898220" y="12700"/>
                </a:lnTo>
                <a:lnTo>
                  <a:pt x="942784" y="12700"/>
                </a:lnTo>
                <a:lnTo>
                  <a:pt x="928636" y="25400"/>
                </a:lnTo>
                <a:lnTo>
                  <a:pt x="878738" y="25400"/>
                </a:lnTo>
                <a:lnTo>
                  <a:pt x="883373" y="21615"/>
                </a:lnTo>
                <a:lnTo>
                  <a:pt x="877049" y="25400"/>
                </a:lnTo>
                <a:lnTo>
                  <a:pt x="861034" y="12700"/>
                </a:lnTo>
                <a:lnTo>
                  <a:pt x="842162" y="12700"/>
                </a:lnTo>
                <a:lnTo>
                  <a:pt x="819912" y="25400"/>
                </a:lnTo>
                <a:lnTo>
                  <a:pt x="793788" y="25400"/>
                </a:lnTo>
                <a:lnTo>
                  <a:pt x="787082" y="12700"/>
                </a:lnTo>
                <a:lnTo>
                  <a:pt x="710565" y="12700"/>
                </a:lnTo>
                <a:lnTo>
                  <a:pt x="713587" y="0"/>
                </a:lnTo>
                <a:lnTo>
                  <a:pt x="684961" y="12700"/>
                </a:lnTo>
                <a:lnTo>
                  <a:pt x="655612" y="12700"/>
                </a:lnTo>
                <a:lnTo>
                  <a:pt x="638556" y="25400"/>
                </a:lnTo>
                <a:lnTo>
                  <a:pt x="604431" y="25400"/>
                </a:lnTo>
                <a:lnTo>
                  <a:pt x="582485" y="12700"/>
                </a:lnTo>
                <a:lnTo>
                  <a:pt x="568490" y="12700"/>
                </a:lnTo>
                <a:lnTo>
                  <a:pt x="558177" y="0"/>
                </a:lnTo>
                <a:lnTo>
                  <a:pt x="533247" y="12700"/>
                </a:lnTo>
                <a:lnTo>
                  <a:pt x="553694" y="12700"/>
                </a:lnTo>
                <a:lnTo>
                  <a:pt x="545490" y="25400"/>
                </a:lnTo>
                <a:lnTo>
                  <a:pt x="360641" y="25400"/>
                </a:lnTo>
                <a:lnTo>
                  <a:pt x="300266" y="38100"/>
                </a:lnTo>
                <a:lnTo>
                  <a:pt x="292354" y="38100"/>
                </a:lnTo>
                <a:lnTo>
                  <a:pt x="290169" y="25400"/>
                </a:lnTo>
                <a:lnTo>
                  <a:pt x="244551" y="38100"/>
                </a:lnTo>
                <a:lnTo>
                  <a:pt x="220776" y="38100"/>
                </a:lnTo>
                <a:lnTo>
                  <a:pt x="215112" y="50800"/>
                </a:lnTo>
                <a:lnTo>
                  <a:pt x="205295" y="50800"/>
                </a:lnTo>
                <a:lnTo>
                  <a:pt x="175120" y="63500"/>
                </a:lnTo>
                <a:lnTo>
                  <a:pt x="121805" y="63500"/>
                </a:lnTo>
                <a:lnTo>
                  <a:pt x="112979" y="76200"/>
                </a:lnTo>
                <a:lnTo>
                  <a:pt x="79082" y="76200"/>
                </a:lnTo>
                <a:lnTo>
                  <a:pt x="73025" y="88900"/>
                </a:lnTo>
                <a:lnTo>
                  <a:pt x="62661" y="88900"/>
                </a:lnTo>
                <a:lnTo>
                  <a:pt x="56515" y="101600"/>
                </a:lnTo>
                <a:lnTo>
                  <a:pt x="57721" y="101600"/>
                </a:lnTo>
                <a:lnTo>
                  <a:pt x="57391" y="139700"/>
                </a:lnTo>
                <a:lnTo>
                  <a:pt x="57454" y="165100"/>
                </a:lnTo>
                <a:lnTo>
                  <a:pt x="57632" y="177800"/>
                </a:lnTo>
                <a:lnTo>
                  <a:pt x="58915" y="190500"/>
                </a:lnTo>
                <a:lnTo>
                  <a:pt x="59804" y="203200"/>
                </a:lnTo>
                <a:lnTo>
                  <a:pt x="60871" y="203200"/>
                </a:lnTo>
                <a:lnTo>
                  <a:pt x="62128" y="215900"/>
                </a:lnTo>
                <a:lnTo>
                  <a:pt x="63588" y="228600"/>
                </a:lnTo>
                <a:lnTo>
                  <a:pt x="59232" y="228600"/>
                </a:lnTo>
                <a:lnTo>
                  <a:pt x="56337" y="215900"/>
                </a:lnTo>
                <a:lnTo>
                  <a:pt x="53530" y="215900"/>
                </a:lnTo>
                <a:lnTo>
                  <a:pt x="72313" y="406400"/>
                </a:lnTo>
                <a:lnTo>
                  <a:pt x="64122" y="482600"/>
                </a:lnTo>
                <a:lnTo>
                  <a:pt x="70434" y="469900"/>
                </a:lnTo>
                <a:lnTo>
                  <a:pt x="76047" y="482600"/>
                </a:lnTo>
                <a:lnTo>
                  <a:pt x="80860" y="520700"/>
                </a:lnTo>
                <a:lnTo>
                  <a:pt x="84734" y="571500"/>
                </a:lnTo>
                <a:lnTo>
                  <a:pt x="85979" y="571500"/>
                </a:lnTo>
                <a:lnTo>
                  <a:pt x="86601" y="558800"/>
                </a:lnTo>
                <a:lnTo>
                  <a:pt x="86296" y="571500"/>
                </a:lnTo>
                <a:lnTo>
                  <a:pt x="86067" y="584200"/>
                </a:lnTo>
                <a:lnTo>
                  <a:pt x="85445" y="584200"/>
                </a:lnTo>
                <a:lnTo>
                  <a:pt x="84734" y="571500"/>
                </a:lnTo>
                <a:lnTo>
                  <a:pt x="83083" y="584200"/>
                </a:lnTo>
                <a:lnTo>
                  <a:pt x="83350" y="584200"/>
                </a:lnTo>
                <a:lnTo>
                  <a:pt x="84239" y="596900"/>
                </a:lnTo>
                <a:lnTo>
                  <a:pt x="85229" y="596900"/>
                </a:lnTo>
                <a:lnTo>
                  <a:pt x="84099" y="622300"/>
                </a:lnTo>
                <a:lnTo>
                  <a:pt x="82905" y="647700"/>
                </a:lnTo>
                <a:lnTo>
                  <a:pt x="78613" y="647700"/>
                </a:lnTo>
                <a:lnTo>
                  <a:pt x="76568" y="635000"/>
                </a:lnTo>
                <a:lnTo>
                  <a:pt x="74587" y="622300"/>
                </a:lnTo>
                <a:lnTo>
                  <a:pt x="82283" y="584200"/>
                </a:lnTo>
                <a:lnTo>
                  <a:pt x="78384" y="558800"/>
                </a:lnTo>
                <a:lnTo>
                  <a:pt x="74269" y="546100"/>
                </a:lnTo>
                <a:lnTo>
                  <a:pt x="69951" y="533400"/>
                </a:lnTo>
                <a:lnTo>
                  <a:pt x="68402" y="533400"/>
                </a:lnTo>
                <a:lnTo>
                  <a:pt x="68402" y="660400"/>
                </a:lnTo>
                <a:lnTo>
                  <a:pt x="68059" y="673100"/>
                </a:lnTo>
                <a:lnTo>
                  <a:pt x="67221" y="685800"/>
                </a:lnTo>
                <a:lnTo>
                  <a:pt x="65824" y="698500"/>
                </a:lnTo>
                <a:lnTo>
                  <a:pt x="63855" y="711200"/>
                </a:lnTo>
                <a:lnTo>
                  <a:pt x="63271" y="698500"/>
                </a:lnTo>
                <a:lnTo>
                  <a:pt x="64008" y="685800"/>
                </a:lnTo>
                <a:lnTo>
                  <a:pt x="65811" y="673100"/>
                </a:lnTo>
                <a:lnTo>
                  <a:pt x="68402" y="660400"/>
                </a:lnTo>
                <a:lnTo>
                  <a:pt x="68402" y="533400"/>
                </a:lnTo>
                <a:lnTo>
                  <a:pt x="65506" y="533400"/>
                </a:lnTo>
                <a:lnTo>
                  <a:pt x="66103" y="546100"/>
                </a:lnTo>
                <a:lnTo>
                  <a:pt x="66535" y="546100"/>
                </a:lnTo>
                <a:lnTo>
                  <a:pt x="66814" y="558800"/>
                </a:lnTo>
                <a:lnTo>
                  <a:pt x="66929" y="571500"/>
                </a:lnTo>
                <a:lnTo>
                  <a:pt x="65557" y="571500"/>
                </a:lnTo>
                <a:lnTo>
                  <a:pt x="64262" y="558800"/>
                </a:lnTo>
                <a:lnTo>
                  <a:pt x="63144" y="558800"/>
                </a:lnTo>
                <a:lnTo>
                  <a:pt x="62776" y="571500"/>
                </a:lnTo>
                <a:lnTo>
                  <a:pt x="63258" y="571500"/>
                </a:lnTo>
                <a:lnTo>
                  <a:pt x="65595" y="596900"/>
                </a:lnTo>
                <a:lnTo>
                  <a:pt x="53530" y="622300"/>
                </a:lnTo>
                <a:lnTo>
                  <a:pt x="57632" y="622300"/>
                </a:lnTo>
                <a:lnTo>
                  <a:pt x="44107" y="762000"/>
                </a:lnTo>
                <a:lnTo>
                  <a:pt x="46875" y="800100"/>
                </a:lnTo>
                <a:lnTo>
                  <a:pt x="49936" y="850900"/>
                </a:lnTo>
                <a:lnTo>
                  <a:pt x="52920" y="889000"/>
                </a:lnTo>
                <a:lnTo>
                  <a:pt x="55460" y="939800"/>
                </a:lnTo>
                <a:lnTo>
                  <a:pt x="57200" y="990600"/>
                </a:lnTo>
                <a:lnTo>
                  <a:pt x="57772" y="1041400"/>
                </a:lnTo>
                <a:lnTo>
                  <a:pt x="56832" y="1104900"/>
                </a:lnTo>
                <a:lnTo>
                  <a:pt x="54533" y="1092200"/>
                </a:lnTo>
                <a:lnTo>
                  <a:pt x="52235" y="1079500"/>
                </a:lnTo>
                <a:lnTo>
                  <a:pt x="47129" y="1079500"/>
                </a:lnTo>
                <a:lnTo>
                  <a:pt x="41351" y="1092200"/>
                </a:lnTo>
                <a:lnTo>
                  <a:pt x="34759" y="1092200"/>
                </a:lnTo>
                <a:lnTo>
                  <a:pt x="40525" y="1054100"/>
                </a:lnTo>
                <a:lnTo>
                  <a:pt x="41567" y="1003300"/>
                </a:lnTo>
                <a:lnTo>
                  <a:pt x="41516" y="952500"/>
                </a:lnTo>
                <a:lnTo>
                  <a:pt x="44018" y="889000"/>
                </a:lnTo>
                <a:lnTo>
                  <a:pt x="41376" y="914400"/>
                </a:lnTo>
                <a:lnTo>
                  <a:pt x="35560" y="914400"/>
                </a:lnTo>
                <a:lnTo>
                  <a:pt x="36487" y="1054100"/>
                </a:lnTo>
                <a:lnTo>
                  <a:pt x="32004" y="1054100"/>
                </a:lnTo>
                <a:lnTo>
                  <a:pt x="29171" y="1079500"/>
                </a:lnTo>
                <a:lnTo>
                  <a:pt x="26758" y="1092200"/>
                </a:lnTo>
                <a:lnTo>
                  <a:pt x="23583" y="1130300"/>
                </a:lnTo>
                <a:lnTo>
                  <a:pt x="31445" y="1130300"/>
                </a:lnTo>
                <a:lnTo>
                  <a:pt x="32359" y="1181100"/>
                </a:lnTo>
                <a:lnTo>
                  <a:pt x="30441" y="1231900"/>
                </a:lnTo>
                <a:lnTo>
                  <a:pt x="29819" y="1295400"/>
                </a:lnTo>
                <a:lnTo>
                  <a:pt x="26085" y="1295400"/>
                </a:lnTo>
                <a:lnTo>
                  <a:pt x="23456" y="1282700"/>
                </a:lnTo>
                <a:lnTo>
                  <a:pt x="22758" y="1257300"/>
                </a:lnTo>
                <a:lnTo>
                  <a:pt x="24790" y="1206500"/>
                </a:lnTo>
                <a:lnTo>
                  <a:pt x="19964" y="1257300"/>
                </a:lnTo>
                <a:lnTo>
                  <a:pt x="23685" y="1295400"/>
                </a:lnTo>
                <a:lnTo>
                  <a:pt x="27851" y="1333500"/>
                </a:lnTo>
                <a:lnTo>
                  <a:pt x="25260" y="1371460"/>
                </a:lnTo>
                <a:lnTo>
                  <a:pt x="25247" y="1371600"/>
                </a:lnTo>
                <a:lnTo>
                  <a:pt x="24384" y="1384300"/>
                </a:lnTo>
                <a:lnTo>
                  <a:pt x="24904" y="1371600"/>
                </a:lnTo>
                <a:lnTo>
                  <a:pt x="25247" y="1371600"/>
                </a:lnTo>
                <a:lnTo>
                  <a:pt x="25069" y="1358900"/>
                </a:lnTo>
                <a:lnTo>
                  <a:pt x="23939" y="1358900"/>
                </a:lnTo>
                <a:lnTo>
                  <a:pt x="24257" y="1397000"/>
                </a:lnTo>
                <a:lnTo>
                  <a:pt x="22110" y="1435100"/>
                </a:lnTo>
                <a:lnTo>
                  <a:pt x="18796" y="1473200"/>
                </a:lnTo>
                <a:lnTo>
                  <a:pt x="15570" y="1473200"/>
                </a:lnTo>
                <a:lnTo>
                  <a:pt x="16154" y="1460500"/>
                </a:lnTo>
                <a:lnTo>
                  <a:pt x="13919" y="1498600"/>
                </a:lnTo>
                <a:lnTo>
                  <a:pt x="12153" y="1562100"/>
                </a:lnTo>
                <a:lnTo>
                  <a:pt x="11188" y="1612900"/>
                </a:lnTo>
                <a:lnTo>
                  <a:pt x="11303" y="1676400"/>
                </a:lnTo>
                <a:lnTo>
                  <a:pt x="12560" y="1727200"/>
                </a:lnTo>
                <a:lnTo>
                  <a:pt x="15125" y="1778000"/>
                </a:lnTo>
                <a:lnTo>
                  <a:pt x="18745" y="1816100"/>
                </a:lnTo>
                <a:lnTo>
                  <a:pt x="23190" y="1828800"/>
                </a:lnTo>
                <a:lnTo>
                  <a:pt x="19951" y="1828800"/>
                </a:lnTo>
                <a:lnTo>
                  <a:pt x="14274" y="1816100"/>
                </a:lnTo>
                <a:lnTo>
                  <a:pt x="8420" y="1816100"/>
                </a:lnTo>
                <a:lnTo>
                  <a:pt x="4622" y="1803400"/>
                </a:lnTo>
                <a:lnTo>
                  <a:pt x="12611" y="1841500"/>
                </a:lnTo>
                <a:lnTo>
                  <a:pt x="20929" y="1879600"/>
                </a:lnTo>
                <a:lnTo>
                  <a:pt x="29540" y="1905000"/>
                </a:lnTo>
                <a:lnTo>
                  <a:pt x="38404" y="1943100"/>
                </a:lnTo>
                <a:lnTo>
                  <a:pt x="39103" y="1968500"/>
                </a:lnTo>
                <a:lnTo>
                  <a:pt x="39878" y="1981200"/>
                </a:lnTo>
                <a:lnTo>
                  <a:pt x="40728" y="1993900"/>
                </a:lnTo>
                <a:lnTo>
                  <a:pt x="41656" y="2006600"/>
                </a:lnTo>
                <a:lnTo>
                  <a:pt x="32727" y="2019300"/>
                </a:lnTo>
                <a:lnTo>
                  <a:pt x="23761" y="2019300"/>
                </a:lnTo>
                <a:lnTo>
                  <a:pt x="15481" y="2006600"/>
                </a:lnTo>
                <a:lnTo>
                  <a:pt x="8978" y="1970747"/>
                </a:lnTo>
                <a:lnTo>
                  <a:pt x="26606" y="1939124"/>
                </a:lnTo>
                <a:lnTo>
                  <a:pt x="13081" y="1908454"/>
                </a:lnTo>
                <a:lnTo>
                  <a:pt x="0" y="1877618"/>
                </a:lnTo>
                <a:lnTo>
                  <a:pt x="5194" y="1904873"/>
                </a:lnTo>
                <a:lnTo>
                  <a:pt x="7848" y="1928012"/>
                </a:lnTo>
                <a:lnTo>
                  <a:pt x="8750" y="1949399"/>
                </a:lnTo>
                <a:lnTo>
                  <a:pt x="8648" y="1968855"/>
                </a:lnTo>
                <a:lnTo>
                  <a:pt x="8585" y="1968500"/>
                </a:lnTo>
                <a:lnTo>
                  <a:pt x="8559" y="1971446"/>
                </a:lnTo>
                <a:lnTo>
                  <a:pt x="8102" y="1972259"/>
                </a:lnTo>
                <a:lnTo>
                  <a:pt x="8280" y="1973465"/>
                </a:lnTo>
                <a:lnTo>
                  <a:pt x="8369" y="1974176"/>
                </a:lnTo>
                <a:lnTo>
                  <a:pt x="8534" y="1975231"/>
                </a:lnTo>
                <a:lnTo>
                  <a:pt x="8432" y="1993900"/>
                </a:lnTo>
                <a:lnTo>
                  <a:pt x="9296" y="2019300"/>
                </a:lnTo>
                <a:lnTo>
                  <a:pt x="11899" y="2044700"/>
                </a:lnTo>
                <a:lnTo>
                  <a:pt x="16954" y="2095500"/>
                </a:lnTo>
                <a:lnTo>
                  <a:pt x="18783" y="2070100"/>
                </a:lnTo>
                <a:lnTo>
                  <a:pt x="23456" y="2057400"/>
                </a:lnTo>
                <a:lnTo>
                  <a:pt x="28702" y="2057400"/>
                </a:lnTo>
                <a:lnTo>
                  <a:pt x="32258" y="2070100"/>
                </a:lnTo>
                <a:lnTo>
                  <a:pt x="29387" y="2108200"/>
                </a:lnTo>
                <a:lnTo>
                  <a:pt x="28613" y="2133600"/>
                </a:lnTo>
                <a:lnTo>
                  <a:pt x="29032" y="2159000"/>
                </a:lnTo>
                <a:lnTo>
                  <a:pt x="29730" y="2209800"/>
                </a:lnTo>
                <a:lnTo>
                  <a:pt x="32486" y="2197100"/>
                </a:lnTo>
                <a:lnTo>
                  <a:pt x="40017" y="2197100"/>
                </a:lnTo>
                <a:lnTo>
                  <a:pt x="49098" y="2222500"/>
                </a:lnTo>
                <a:lnTo>
                  <a:pt x="56515" y="2247900"/>
                </a:lnTo>
                <a:lnTo>
                  <a:pt x="35471" y="2247900"/>
                </a:lnTo>
                <a:lnTo>
                  <a:pt x="44373" y="2273300"/>
                </a:lnTo>
                <a:lnTo>
                  <a:pt x="53987" y="2298700"/>
                </a:lnTo>
                <a:lnTo>
                  <a:pt x="64135" y="2324100"/>
                </a:lnTo>
                <a:lnTo>
                  <a:pt x="74676" y="2349500"/>
                </a:lnTo>
                <a:lnTo>
                  <a:pt x="68122" y="2336800"/>
                </a:lnTo>
                <a:lnTo>
                  <a:pt x="63398" y="2336800"/>
                </a:lnTo>
                <a:lnTo>
                  <a:pt x="60985" y="2349500"/>
                </a:lnTo>
                <a:lnTo>
                  <a:pt x="61366" y="2374900"/>
                </a:lnTo>
                <a:lnTo>
                  <a:pt x="62598" y="2374900"/>
                </a:lnTo>
                <a:lnTo>
                  <a:pt x="65570" y="2387600"/>
                </a:lnTo>
                <a:lnTo>
                  <a:pt x="70332" y="2400300"/>
                </a:lnTo>
                <a:lnTo>
                  <a:pt x="76949" y="2425700"/>
                </a:lnTo>
                <a:lnTo>
                  <a:pt x="80772" y="2425700"/>
                </a:lnTo>
                <a:lnTo>
                  <a:pt x="84594" y="2438400"/>
                </a:lnTo>
                <a:lnTo>
                  <a:pt x="88519" y="2451100"/>
                </a:lnTo>
                <a:lnTo>
                  <a:pt x="92697" y="2463800"/>
                </a:lnTo>
                <a:lnTo>
                  <a:pt x="97167" y="2476500"/>
                </a:lnTo>
                <a:lnTo>
                  <a:pt x="101295" y="2489200"/>
                </a:lnTo>
                <a:lnTo>
                  <a:pt x="103771" y="2489200"/>
                </a:lnTo>
                <a:lnTo>
                  <a:pt x="99377" y="2476500"/>
                </a:lnTo>
                <a:lnTo>
                  <a:pt x="95224" y="2463800"/>
                </a:lnTo>
                <a:lnTo>
                  <a:pt x="91681" y="2451100"/>
                </a:lnTo>
                <a:lnTo>
                  <a:pt x="98704" y="2463800"/>
                </a:lnTo>
                <a:lnTo>
                  <a:pt x="105879" y="2476500"/>
                </a:lnTo>
                <a:lnTo>
                  <a:pt x="113004" y="2501900"/>
                </a:lnTo>
                <a:lnTo>
                  <a:pt x="119849" y="2501900"/>
                </a:lnTo>
                <a:lnTo>
                  <a:pt x="127444" y="2514600"/>
                </a:lnTo>
                <a:lnTo>
                  <a:pt x="134645" y="2527300"/>
                </a:lnTo>
                <a:lnTo>
                  <a:pt x="141630" y="2540000"/>
                </a:lnTo>
                <a:lnTo>
                  <a:pt x="148551" y="2540000"/>
                </a:lnTo>
                <a:lnTo>
                  <a:pt x="175996" y="2565400"/>
                </a:lnTo>
                <a:lnTo>
                  <a:pt x="203923" y="2565400"/>
                </a:lnTo>
                <a:lnTo>
                  <a:pt x="219341" y="2578100"/>
                </a:lnTo>
                <a:lnTo>
                  <a:pt x="256260" y="2578100"/>
                </a:lnTo>
                <a:lnTo>
                  <a:pt x="278955" y="2590800"/>
                </a:lnTo>
                <a:lnTo>
                  <a:pt x="267906" y="2590800"/>
                </a:lnTo>
                <a:lnTo>
                  <a:pt x="261378" y="2603500"/>
                </a:lnTo>
                <a:lnTo>
                  <a:pt x="268020" y="2603500"/>
                </a:lnTo>
                <a:lnTo>
                  <a:pt x="296481" y="2616200"/>
                </a:lnTo>
                <a:lnTo>
                  <a:pt x="448538" y="2616200"/>
                </a:lnTo>
                <a:lnTo>
                  <a:pt x="480402" y="2628900"/>
                </a:lnTo>
                <a:lnTo>
                  <a:pt x="471398" y="2628900"/>
                </a:lnTo>
                <a:lnTo>
                  <a:pt x="428726" y="2641600"/>
                </a:lnTo>
                <a:lnTo>
                  <a:pt x="381558" y="2641600"/>
                </a:lnTo>
                <a:lnTo>
                  <a:pt x="394296" y="2654300"/>
                </a:lnTo>
                <a:lnTo>
                  <a:pt x="426707" y="2654300"/>
                </a:lnTo>
                <a:lnTo>
                  <a:pt x="429958" y="2667000"/>
                </a:lnTo>
                <a:lnTo>
                  <a:pt x="445846" y="2667000"/>
                </a:lnTo>
                <a:lnTo>
                  <a:pt x="482574" y="2679700"/>
                </a:lnTo>
                <a:lnTo>
                  <a:pt x="588340" y="2679700"/>
                </a:lnTo>
                <a:lnTo>
                  <a:pt x="548119" y="2667000"/>
                </a:lnTo>
                <a:lnTo>
                  <a:pt x="467563" y="2667000"/>
                </a:lnTo>
                <a:lnTo>
                  <a:pt x="482193" y="2654300"/>
                </a:lnTo>
                <a:lnTo>
                  <a:pt x="591654" y="2654300"/>
                </a:lnTo>
                <a:lnTo>
                  <a:pt x="667169" y="2667000"/>
                </a:lnTo>
                <a:lnTo>
                  <a:pt x="674751" y="2667000"/>
                </a:lnTo>
                <a:lnTo>
                  <a:pt x="666229" y="2679700"/>
                </a:lnTo>
                <a:lnTo>
                  <a:pt x="668667" y="2679700"/>
                </a:lnTo>
                <a:lnTo>
                  <a:pt x="703237" y="2692400"/>
                </a:lnTo>
                <a:lnTo>
                  <a:pt x="711187" y="2692400"/>
                </a:lnTo>
                <a:lnTo>
                  <a:pt x="751560" y="2705100"/>
                </a:lnTo>
                <a:lnTo>
                  <a:pt x="875855" y="2705100"/>
                </a:lnTo>
                <a:lnTo>
                  <a:pt x="897064" y="2717800"/>
                </a:lnTo>
                <a:lnTo>
                  <a:pt x="920750" y="2717800"/>
                </a:lnTo>
                <a:lnTo>
                  <a:pt x="940816" y="2730500"/>
                </a:lnTo>
                <a:lnTo>
                  <a:pt x="951191" y="2717800"/>
                </a:lnTo>
                <a:lnTo>
                  <a:pt x="936320" y="2717800"/>
                </a:lnTo>
                <a:lnTo>
                  <a:pt x="925995" y="2705100"/>
                </a:lnTo>
                <a:lnTo>
                  <a:pt x="920115" y="2692400"/>
                </a:lnTo>
                <a:lnTo>
                  <a:pt x="918578" y="2679700"/>
                </a:lnTo>
                <a:lnTo>
                  <a:pt x="979665" y="2679700"/>
                </a:lnTo>
                <a:lnTo>
                  <a:pt x="1000417" y="2692400"/>
                </a:lnTo>
                <a:lnTo>
                  <a:pt x="1095794" y="2692400"/>
                </a:lnTo>
                <a:lnTo>
                  <a:pt x="1089342" y="2705100"/>
                </a:lnTo>
                <a:lnTo>
                  <a:pt x="1069619" y="2705100"/>
                </a:lnTo>
                <a:lnTo>
                  <a:pt x="1053858" y="2717800"/>
                </a:lnTo>
                <a:lnTo>
                  <a:pt x="1103045" y="2717800"/>
                </a:lnTo>
                <a:lnTo>
                  <a:pt x="1109675" y="2730500"/>
                </a:lnTo>
                <a:lnTo>
                  <a:pt x="1195895" y="2730500"/>
                </a:lnTo>
                <a:lnTo>
                  <a:pt x="1162812" y="2717800"/>
                </a:lnTo>
                <a:lnTo>
                  <a:pt x="1195425" y="2717800"/>
                </a:lnTo>
                <a:lnTo>
                  <a:pt x="1219352" y="2730500"/>
                </a:lnTo>
                <a:lnTo>
                  <a:pt x="1280528" y="2730500"/>
                </a:lnTo>
                <a:lnTo>
                  <a:pt x="1290993" y="2717800"/>
                </a:lnTo>
                <a:lnTo>
                  <a:pt x="1409153" y="2717800"/>
                </a:lnTo>
                <a:lnTo>
                  <a:pt x="1469758" y="2730500"/>
                </a:lnTo>
                <a:lnTo>
                  <a:pt x="1572387" y="2730500"/>
                </a:lnTo>
                <a:lnTo>
                  <a:pt x="1623529" y="2743200"/>
                </a:lnTo>
                <a:lnTo>
                  <a:pt x="1693405" y="2743200"/>
                </a:lnTo>
                <a:lnTo>
                  <a:pt x="1710817" y="2755900"/>
                </a:lnTo>
                <a:lnTo>
                  <a:pt x="1733791" y="2755900"/>
                </a:lnTo>
                <a:lnTo>
                  <a:pt x="1739074" y="2743200"/>
                </a:lnTo>
                <a:lnTo>
                  <a:pt x="1866950" y="2743200"/>
                </a:lnTo>
                <a:lnTo>
                  <a:pt x="1921573" y="2755900"/>
                </a:lnTo>
                <a:lnTo>
                  <a:pt x="2087359" y="2755900"/>
                </a:lnTo>
                <a:lnTo>
                  <a:pt x="2125307" y="2768600"/>
                </a:lnTo>
                <a:lnTo>
                  <a:pt x="2350122" y="2768600"/>
                </a:lnTo>
                <a:lnTo>
                  <a:pt x="2407475" y="2781300"/>
                </a:lnTo>
                <a:lnTo>
                  <a:pt x="2767558" y="2781300"/>
                </a:lnTo>
                <a:lnTo>
                  <a:pt x="2820263" y="2794000"/>
                </a:lnTo>
                <a:lnTo>
                  <a:pt x="3201174" y="2794000"/>
                </a:lnTo>
                <a:lnTo>
                  <a:pt x="3280841" y="2806700"/>
                </a:lnTo>
                <a:lnTo>
                  <a:pt x="3957485" y="2806700"/>
                </a:lnTo>
                <a:lnTo>
                  <a:pt x="4026687" y="2819400"/>
                </a:lnTo>
                <a:lnTo>
                  <a:pt x="4464482" y="2819400"/>
                </a:lnTo>
                <a:lnTo>
                  <a:pt x="4519384" y="2806700"/>
                </a:lnTo>
                <a:lnTo>
                  <a:pt x="4906708" y="2806700"/>
                </a:lnTo>
                <a:lnTo>
                  <a:pt x="4936363" y="2794000"/>
                </a:lnTo>
                <a:lnTo>
                  <a:pt x="5024425" y="2794000"/>
                </a:lnTo>
                <a:lnTo>
                  <a:pt x="5038382" y="2781300"/>
                </a:lnTo>
                <a:lnTo>
                  <a:pt x="5059604" y="2781300"/>
                </a:lnTo>
                <a:lnTo>
                  <a:pt x="5064176" y="2755900"/>
                </a:lnTo>
                <a:lnTo>
                  <a:pt x="5068786" y="2730500"/>
                </a:lnTo>
                <a:lnTo>
                  <a:pt x="5073396" y="2692400"/>
                </a:lnTo>
                <a:lnTo>
                  <a:pt x="5077993" y="2628900"/>
                </a:lnTo>
                <a:lnTo>
                  <a:pt x="5084153" y="2616200"/>
                </a:lnTo>
                <a:lnTo>
                  <a:pt x="5090172" y="2603500"/>
                </a:lnTo>
                <a:lnTo>
                  <a:pt x="5095799" y="2590800"/>
                </a:lnTo>
                <a:lnTo>
                  <a:pt x="5100726" y="2590800"/>
                </a:lnTo>
                <a:lnTo>
                  <a:pt x="5099977" y="2552700"/>
                </a:lnTo>
                <a:lnTo>
                  <a:pt x="5104231" y="2501900"/>
                </a:lnTo>
                <a:lnTo>
                  <a:pt x="5110759" y="2451100"/>
                </a:lnTo>
                <a:lnTo>
                  <a:pt x="5116817" y="2400300"/>
                </a:lnTo>
                <a:lnTo>
                  <a:pt x="5119636" y="2349500"/>
                </a:lnTo>
                <a:lnTo>
                  <a:pt x="5116487" y="2286000"/>
                </a:lnTo>
                <a:lnTo>
                  <a:pt x="5120437" y="2286000"/>
                </a:lnTo>
                <a:lnTo>
                  <a:pt x="5122024" y="2298700"/>
                </a:lnTo>
                <a:lnTo>
                  <a:pt x="5124361" y="2298700"/>
                </a:lnTo>
                <a:lnTo>
                  <a:pt x="5122900" y="2286000"/>
                </a:lnTo>
                <a:lnTo>
                  <a:pt x="5121453" y="2273300"/>
                </a:lnTo>
                <a:lnTo>
                  <a:pt x="5120525" y="2247900"/>
                </a:lnTo>
                <a:lnTo>
                  <a:pt x="5121541" y="2209800"/>
                </a:lnTo>
                <a:lnTo>
                  <a:pt x="5122494" y="2197100"/>
                </a:lnTo>
                <a:lnTo>
                  <a:pt x="5124412" y="2171700"/>
                </a:lnTo>
                <a:lnTo>
                  <a:pt x="5125694" y="2171700"/>
                </a:lnTo>
                <a:lnTo>
                  <a:pt x="5127371" y="2120900"/>
                </a:lnTo>
                <a:lnTo>
                  <a:pt x="5129301" y="2070100"/>
                </a:lnTo>
                <a:lnTo>
                  <a:pt x="5129835" y="2057400"/>
                </a:lnTo>
                <a:lnTo>
                  <a:pt x="5131447" y="2019300"/>
                </a:lnTo>
                <a:lnTo>
                  <a:pt x="5133797" y="1981200"/>
                </a:lnTo>
                <a:lnTo>
                  <a:pt x="5136299" y="1930400"/>
                </a:lnTo>
                <a:lnTo>
                  <a:pt x="5138928" y="1879600"/>
                </a:lnTo>
                <a:lnTo>
                  <a:pt x="5141671" y="1828800"/>
                </a:lnTo>
                <a:lnTo>
                  <a:pt x="5144478" y="1778000"/>
                </a:lnTo>
                <a:lnTo>
                  <a:pt x="5146179" y="1739900"/>
                </a:lnTo>
                <a:lnTo>
                  <a:pt x="5146751" y="1727200"/>
                </a:lnTo>
                <a:lnTo>
                  <a:pt x="5147322" y="1714500"/>
                </a:lnTo>
                <a:lnTo>
                  <a:pt x="5139715" y="1727200"/>
                </a:lnTo>
                <a:lnTo>
                  <a:pt x="5141226" y="1701800"/>
                </a:lnTo>
                <a:lnTo>
                  <a:pt x="5142852" y="1689100"/>
                </a:lnTo>
                <a:lnTo>
                  <a:pt x="5146218" y="1651000"/>
                </a:lnTo>
                <a:lnTo>
                  <a:pt x="5141950" y="1651000"/>
                </a:lnTo>
                <a:lnTo>
                  <a:pt x="5140096" y="1676400"/>
                </a:lnTo>
                <a:lnTo>
                  <a:pt x="5138928" y="1714500"/>
                </a:lnTo>
                <a:lnTo>
                  <a:pt x="5136769" y="1739900"/>
                </a:lnTo>
                <a:lnTo>
                  <a:pt x="5131879" y="1727200"/>
                </a:lnTo>
                <a:lnTo>
                  <a:pt x="5137391" y="1701800"/>
                </a:lnTo>
                <a:lnTo>
                  <a:pt x="5140528" y="1651000"/>
                </a:lnTo>
                <a:lnTo>
                  <a:pt x="5142255" y="1587500"/>
                </a:lnTo>
                <a:lnTo>
                  <a:pt x="5143538" y="1524000"/>
                </a:lnTo>
                <a:lnTo>
                  <a:pt x="5144986" y="1473200"/>
                </a:lnTo>
                <a:lnTo>
                  <a:pt x="5145354" y="1460500"/>
                </a:lnTo>
                <a:lnTo>
                  <a:pt x="5148643" y="1409700"/>
                </a:lnTo>
                <a:lnTo>
                  <a:pt x="5154409" y="1384300"/>
                </a:lnTo>
                <a:lnTo>
                  <a:pt x="5153863" y="1371600"/>
                </a:lnTo>
                <a:lnTo>
                  <a:pt x="5153330" y="1358900"/>
                </a:lnTo>
                <a:lnTo>
                  <a:pt x="5147500" y="1358900"/>
                </a:lnTo>
                <a:lnTo>
                  <a:pt x="5146433" y="1333500"/>
                </a:lnTo>
                <a:lnTo>
                  <a:pt x="5151158" y="1320800"/>
                </a:lnTo>
                <a:lnTo>
                  <a:pt x="5145417" y="1308100"/>
                </a:lnTo>
                <a:lnTo>
                  <a:pt x="5145989" y="1295400"/>
                </a:lnTo>
                <a:lnTo>
                  <a:pt x="5147132" y="1270000"/>
                </a:lnTo>
                <a:lnTo>
                  <a:pt x="5149901" y="1257300"/>
                </a:lnTo>
                <a:lnTo>
                  <a:pt x="5153152" y="1244600"/>
                </a:lnTo>
                <a:lnTo>
                  <a:pt x="5156314" y="1231900"/>
                </a:lnTo>
                <a:lnTo>
                  <a:pt x="5156263" y="1244600"/>
                </a:lnTo>
                <a:lnTo>
                  <a:pt x="5156657" y="1257300"/>
                </a:lnTo>
                <a:lnTo>
                  <a:pt x="5157190" y="1270000"/>
                </a:lnTo>
                <a:lnTo>
                  <a:pt x="5157559" y="1282700"/>
                </a:lnTo>
                <a:lnTo>
                  <a:pt x="5159667" y="12319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bg object 27"/>
          <p:cNvSpPr/>
          <p:nvPr/>
        </p:nvSpPr>
        <p:spPr>
          <a:xfrm>
            <a:off x="1956199" y="2337862"/>
            <a:ext cx="25400" cy="1905"/>
          </a:xfrm>
          <a:custGeom>
            <a:avLst/>
            <a:gdLst/>
            <a:ahLst/>
            <a:cxnLst/>
            <a:rect l="l" t="t" r="r" b="b"/>
            <a:pathLst>
              <a:path w="25400" h="1905">
                <a:moveTo>
                  <a:pt x="0" y="1514"/>
                </a:moveTo>
                <a:lnTo>
                  <a:pt x="5607" y="935"/>
                </a:lnTo>
                <a:lnTo>
                  <a:pt x="13217" y="400"/>
                </a:lnTo>
                <a:lnTo>
                  <a:pt x="25100" y="0"/>
                </a:lnTo>
                <a:lnTo>
                  <a:pt x="0" y="151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bg object 28"/>
          <p:cNvSpPr/>
          <p:nvPr/>
        </p:nvSpPr>
        <p:spPr>
          <a:xfrm>
            <a:off x="1770125" y="2336570"/>
            <a:ext cx="12065" cy="3810"/>
          </a:xfrm>
          <a:custGeom>
            <a:avLst/>
            <a:gdLst/>
            <a:ahLst/>
            <a:cxnLst/>
            <a:rect l="l" t="t" r="r" b="b"/>
            <a:pathLst>
              <a:path w="12064" h="3810">
                <a:moveTo>
                  <a:pt x="0" y="3295"/>
                </a:moveTo>
                <a:lnTo>
                  <a:pt x="4494" y="0"/>
                </a:lnTo>
                <a:lnTo>
                  <a:pt x="11882" y="178"/>
                </a:lnTo>
                <a:lnTo>
                  <a:pt x="8411" y="1514"/>
                </a:lnTo>
                <a:lnTo>
                  <a:pt x="0" y="329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bg object 29"/>
          <p:cNvSpPr/>
          <p:nvPr/>
        </p:nvSpPr>
        <p:spPr>
          <a:xfrm>
            <a:off x="683363" y="2807610"/>
            <a:ext cx="6350" cy="53340"/>
          </a:xfrm>
          <a:custGeom>
            <a:avLst/>
            <a:gdLst/>
            <a:ahLst/>
            <a:cxnLst/>
            <a:rect l="l" t="t" r="r" b="b"/>
            <a:pathLst>
              <a:path w="6350" h="53339">
                <a:moveTo>
                  <a:pt x="0" y="53134"/>
                </a:moveTo>
                <a:lnTo>
                  <a:pt x="1677" y="36326"/>
                </a:lnTo>
                <a:lnTo>
                  <a:pt x="3243" y="21990"/>
                </a:lnTo>
                <a:lnTo>
                  <a:pt x="4700" y="9943"/>
                </a:lnTo>
                <a:lnTo>
                  <a:pt x="6052" y="0"/>
                </a:lnTo>
                <a:lnTo>
                  <a:pt x="0" y="5313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bg object 30"/>
          <p:cNvSpPr/>
          <p:nvPr/>
        </p:nvSpPr>
        <p:spPr>
          <a:xfrm>
            <a:off x="2946702" y="2353066"/>
            <a:ext cx="31115" cy="6985"/>
          </a:xfrm>
          <a:custGeom>
            <a:avLst/>
            <a:gdLst/>
            <a:ahLst/>
            <a:cxnLst/>
            <a:rect l="l" t="t" r="r" b="b"/>
            <a:pathLst>
              <a:path w="31114" h="6985">
                <a:moveTo>
                  <a:pt x="1017" y="6664"/>
                </a:moveTo>
                <a:lnTo>
                  <a:pt x="765" y="3908"/>
                </a:lnTo>
                <a:lnTo>
                  <a:pt x="0" y="1453"/>
                </a:lnTo>
                <a:lnTo>
                  <a:pt x="7120" y="0"/>
                </a:lnTo>
                <a:lnTo>
                  <a:pt x="30524" y="250"/>
                </a:lnTo>
                <a:lnTo>
                  <a:pt x="1017" y="66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bg object 31"/>
          <p:cNvSpPr/>
          <p:nvPr/>
        </p:nvSpPr>
        <p:spPr>
          <a:xfrm>
            <a:off x="5781827" y="3595498"/>
            <a:ext cx="1270" cy="10160"/>
          </a:xfrm>
          <a:custGeom>
            <a:avLst/>
            <a:gdLst/>
            <a:ahLst/>
            <a:cxnLst/>
            <a:rect l="l" t="t" r="r" b="b"/>
            <a:pathLst>
              <a:path w="1270" h="10160">
                <a:moveTo>
                  <a:pt x="889" y="9932"/>
                </a:moveTo>
                <a:lnTo>
                  <a:pt x="0" y="9041"/>
                </a:lnTo>
                <a:lnTo>
                  <a:pt x="222" y="6368"/>
                </a:lnTo>
                <a:lnTo>
                  <a:pt x="578" y="2939"/>
                </a:lnTo>
                <a:lnTo>
                  <a:pt x="845" y="0"/>
                </a:lnTo>
                <a:lnTo>
                  <a:pt x="1023" y="5879"/>
                </a:lnTo>
                <a:lnTo>
                  <a:pt x="889" y="99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bg object 32"/>
          <p:cNvSpPr/>
          <p:nvPr/>
        </p:nvSpPr>
        <p:spPr>
          <a:xfrm>
            <a:off x="2032347" y="5039795"/>
            <a:ext cx="6985" cy="2540"/>
          </a:xfrm>
          <a:custGeom>
            <a:avLst/>
            <a:gdLst/>
            <a:ahLst/>
            <a:cxnLst/>
            <a:rect l="l" t="t" r="r" b="b"/>
            <a:pathLst>
              <a:path w="6985" h="2539">
                <a:moveTo>
                  <a:pt x="6898" y="1915"/>
                </a:moveTo>
                <a:lnTo>
                  <a:pt x="0" y="0"/>
                </a:lnTo>
                <a:lnTo>
                  <a:pt x="801" y="89"/>
                </a:lnTo>
                <a:lnTo>
                  <a:pt x="2047" y="178"/>
                </a:lnTo>
                <a:lnTo>
                  <a:pt x="5741" y="1558"/>
                </a:lnTo>
                <a:lnTo>
                  <a:pt x="6898" y="19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bg object 33"/>
          <p:cNvSpPr/>
          <p:nvPr/>
        </p:nvSpPr>
        <p:spPr>
          <a:xfrm>
            <a:off x="4613266" y="2485272"/>
            <a:ext cx="18415" cy="1270"/>
          </a:xfrm>
          <a:custGeom>
            <a:avLst/>
            <a:gdLst/>
            <a:ahLst/>
            <a:cxnLst/>
            <a:rect l="l" t="t" r="r" b="b"/>
            <a:pathLst>
              <a:path w="18414" h="1269">
                <a:moveTo>
                  <a:pt x="4984" y="1215"/>
                </a:moveTo>
                <a:lnTo>
                  <a:pt x="3248" y="858"/>
                </a:lnTo>
                <a:lnTo>
                  <a:pt x="0" y="101"/>
                </a:lnTo>
                <a:lnTo>
                  <a:pt x="11906" y="0"/>
                </a:lnTo>
                <a:lnTo>
                  <a:pt x="18347" y="157"/>
                </a:lnTo>
                <a:lnTo>
                  <a:pt x="16860" y="565"/>
                </a:lnTo>
                <a:lnTo>
                  <a:pt x="4984" y="12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bg object 34"/>
          <p:cNvSpPr/>
          <p:nvPr/>
        </p:nvSpPr>
        <p:spPr>
          <a:xfrm>
            <a:off x="625284" y="2312440"/>
            <a:ext cx="5160010" cy="2819400"/>
          </a:xfrm>
          <a:custGeom>
            <a:avLst/>
            <a:gdLst/>
            <a:ahLst/>
            <a:cxnLst/>
            <a:rect l="l" t="t" r="r" b="b"/>
            <a:pathLst>
              <a:path w="5160010" h="2819400">
                <a:moveTo>
                  <a:pt x="65455" y="544347"/>
                </a:moveTo>
                <a:lnTo>
                  <a:pt x="64528" y="536816"/>
                </a:lnTo>
                <a:lnTo>
                  <a:pt x="63055" y="536600"/>
                </a:lnTo>
                <a:lnTo>
                  <a:pt x="61137" y="552323"/>
                </a:lnTo>
                <a:lnTo>
                  <a:pt x="62611" y="546976"/>
                </a:lnTo>
                <a:lnTo>
                  <a:pt x="64033" y="545553"/>
                </a:lnTo>
                <a:lnTo>
                  <a:pt x="65455" y="544347"/>
                </a:lnTo>
                <a:close/>
              </a:path>
              <a:path w="5160010" h="2819400">
                <a:moveTo>
                  <a:pt x="108051" y="2501900"/>
                </a:moveTo>
                <a:lnTo>
                  <a:pt x="104952" y="2489200"/>
                </a:lnTo>
                <a:lnTo>
                  <a:pt x="103771" y="2489200"/>
                </a:lnTo>
                <a:lnTo>
                  <a:pt x="108051" y="2501900"/>
                </a:lnTo>
                <a:close/>
              </a:path>
              <a:path w="5160010" h="2819400">
                <a:moveTo>
                  <a:pt x="221399" y="2606446"/>
                </a:moveTo>
                <a:lnTo>
                  <a:pt x="217093" y="2605417"/>
                </a:lnTo>
                <a:lnTo>
                  <a:pt x="219443" y="2606129"/>
                </a:lnTo>
                <a:lnTo>
                  <a:pt x="221399" y="2606446"/>
                </a:lnTo>
                <a:close/>
              </a:path>
              <a:path w="5160010" h="2819400">
                <a:moveTo>
                  <a:pt x="224561" y="2607145"/>
                </a:moveTo>
                <a:lnTo>
                  <a:pt x="222161" y="2606573"/>
                </a:lnTo>
                <a:lnTo>
                  <a:pt x="221399" y="2606446"/>
                </a:lnTo>
                <a:lnTo>
                  <a:pt x="224561" y="2607145"/>
                </a:lnTo>
                <a:close/>
              </a:path>
              <a:path w="5160010" h="2819400">
                <a:moveTo>
                  <a:pt x="240626" y="2610942"/>
                </a:moveTo>
                <a:lnTo>
                  <a:pt x="233464" y="2609240"/>
                </a:lnTo>
                <a:lnTo>
                  <a:pt x="224612" y="2607195"/>
                </a:lnTo>
                <a:lnTo>
                  <a:pt x="229819" y="2608440"/>
                </a:lnTo>
                <a:lnTo>
                  <a:pt x="234975" y="2609773"/>
                </a:lnTo>
                <a:lnTo>
                  <a:pt x="240626" y="2610942"/>
                </a:lnTo>
                <a:close/>
              </a:path>
              <a:path w="5160010" h="2819400">
                <a:moveTo>
                  <a:pt x="252158" y="2625407"/>
                </a:moveTo>
                <a:lnTo>
                  <a:pt x="251815" y="2622854"/>
                </a:lnTo>
                <a:lnTo>
                  <a:pt x="217182" y="2607843"/>
                </a:lnTo>
                <a:lnTo>
                  <a:pt x="217093" y="2605417"/>
                </a:lnTo>
                <a:lnTo>
                  <a:pt x="186677" y="2594914"/>
                </a:lnTo>
                <a:lnTo>
                  <a:pt x="165557" y="2584894"/>
                </a:lnTo>
                <a:lnTo>
                  <a:pt x="156476" y="2582189"/>
                </a:lnTo>
                <a:lnTo>
                  <a:pt x="186321" y="2607678"/>
                </a:lnTo>
                <a:lnTo>
                  <a:pt x="206857" y="2615171"/>
                </a:lnTo>
                <a:lnTo>
                  <a:pt x="209169" y="2614498"/>
                </a:lnTo>
                <a:lnTo>
                  <a:pt x="214960" y="2613495"/>
                </a:lnTo>
                <a:lnTo>
                  <a:pt x="221030" y="2614409"/>
                </a:lnTo>
                <a:lnTo>
                  <a:pt x="232473" y="2617978"/>
                </a:lnTo>
                <a:lnTo>
                  <a:pt x="252158" y="2625407"/>
                </a:lnTo>
                <a:close/>
              </a:path>
              <a:path w="5160010" h="2819400">
                <a:moveTo>
                  <a:pt x="414655" y="2667000"/>
                </a:moveTo>
                <a:lnTo>
                  <a:pt x="391795" y="2654300"/>
                </a:lnTo>
                <a:lnTo>
                  <a:pt x="372364" y="2654300"/>
                </a:lnTo>
                <a:lnTo>
                  <a:pt x="409105" y="2667000"/>
                </a:lnTo>
                <a:lnTo>
                  <a:pt x="414655" y="2667000"/>
                </a:lnTo>
                <a:close/>
              </a:path>
              <a:path w="5160010" h="2819400">
                <a:moveTo>
                  <a:pt x="783856" y="10680"/>
                </a:moveTo>
                <a:lnTo>
                  <a:pt x="746645" y="4711"/>
                </a:lnTo>
                <a:lnTo>
                  <a:pt x="743051" y="7429"/>
                </a:lnTo>
                <a:lnTo>
                  <a:pt x="749401" y="9093"/>
                </a:lnTo>
                <a:lnTo>
                  <a:pt x="757859" y="10007"/>
                </a:lnTo>
                <a:lnTo>
                  <a:pt x="769112" y="10464"/>
                </a:lnTo>
                <a:lnTo>
                  <a:pt x="783856" y="10680"/>
                </a:lnTo>
                <a:close/>
              </a:path>
              <a:path w="5160010" h="2819400">
                <a:moveTo>
                  <a:pt x="898220" y="12700"/>
                </a:moveTo>
                <a:lnTo>
                  <a:pt x="894245" y="12700"/>
                </a:lnTo>
                <a:lnTo>
                  <a:pt x="883373" y="21602"/>
                </a:lnTo>
                <a:lnTo>
                  <a:pt x="898220" y="12700"/>
                </a:lnTo>
                <a:close/>
              </a:path>
              <a:path w="5160010" h="2819400">
                <a:moveTo>
                  <a:pt x="1090498" y="2735872"/>
                </a:moveTo>
                <a:lnTo>
                  <a:pt x="1079601" y="2733992"/>
                </a:lnTo>
                <a:lnTo>
                  <a:pt x="1071016" y="2732201"/>
                </a:lnTo>
                <a:lnTo>
                  <a:pt x="1064361" y="2730487"/>
                </a:lnTo>
                <a:lnTo>
                  <a:pt x="1059256" y="2728874"/>
                </a:lnTo>
                <a:lnTo>
                  <a:pt x="1060196" y="2730423"/>
                </a:lnTo>
                <a:lnTo>
                  <a:pt x="1065123" y="2732100"/>
                </a:lnTo>
                <a:lnTo>
                  <a:pt x="1074940" y="2733929"/>
                </a:lnTo>
                <a:lnTo>
                  <a:pt x="1090498" y="2735872"/>
                </a:lnTo>
                <a:close/>
              </a:path>
              <a:path w="5160010" h="2819400">
                <a:moveTo>
                  <a:pt x="1881428" y="2755900"/>
                </a:moveTo>
                <a:lnTo>
                  <a:pt x="1759991" y="2755900"/>
                </a:lnTo>
                <a:lnTo>
                  <a:pt x="1744446" y="2768600"/>
                </a:lnTo>
                <a:lnTo>
                  <a:pt x="1842998" y="2768600"/>
                </a:lnTo>
                <a:lnTo>
                  <a:pt x="1881428" y="2755900"/>
                </a:lnTo>
                <a:close/>
              </a:path>
              <a:path w="5160010" h="2819400">
                <a:moveTo>
                  <a:pt x="1931327" y="17589"/>
                </a:moveTo>
                <a:lnTo>
                  <a:pt x="1914182" y="17157"/>
                </a:lnTo>
                <a:lnTo>
                  <a:pt x="1878393" y="17284"/>
                </a:lnTo>
                <a:lnTo>
                  <a:pt x="1861185" y="16878"/>
                </a:lnTo>
                <a:lnTo>
                  <a:pt x="1893227" y="18592"/>
                </a:lnTo>
                <a:lnTo>
                  <a:pt x="1916417" y="21844"/>
                </a:lnTo>
                <a:lnTo>
                  <a:pt x="1929511" y="22783"/>
                </a:lnTo>
                <a:lnTo>
                  <a:pt x="1931327" y="17589"/>
                </a:lnTo>
                <a:close/>
              </a:path>
              <a:path w="5160010" h="2819400">
                <a:moveTo>
                  <a:pt x="1955038" y="2778861"/>
                </a:moveTo>
                <a:lnTo>
                  <a:pt x="1931898" y="2775813"/>
                </a:lnTo>
                <a:lnTo>
                  <a:pt x="1916303" y="2777579"/>
                </a:lnTo>
                <a:lnTo>
                  <a:pt x="1894078" y="2779128"/>
                </a:lnTo>
                <a:lnTo>
                  <a:pt x="1887829" y="2780817"/>
                </a:lnTo>
                <a:lnTo>
                  <a:pt x="1920151" y="2783027"/>
                </a:lnTo>
                <a:lnTo>
                  <a:pt x="1932711" y="2781579"/>
                </a:lnTo>
                <a:lnTo>
                  <a:pt x="1949831" y="2780474"/>
                </a:lnTo>
                <a:lnTo>
                  <a:pt x="1955038" y="2778861"/>
                </a:lnTo>
                <a:close/>
              </a:path>
              <a:path w="5160010" h="2819400">
                <a:moveTo>
                  <a:pt x="2113305" y="2782366"/>
                </a:moveTo>
                <a:lnTo>
                  <a:pt x="2103310" y="2780512"/>
                </a:lnTo>
                <a:lnTo>
                  <a:pt x="2096947" y="2778709"/>
                </a:lnTo>
                <a:lnTo>
                  <a:pt x="2086114" y="2774531"/>
                </a:lnTo>
                <a:lnTo>
                  <a:pt x="2083841" y="2785084"/>
                </a:lnTo>
                <a:lnTo>
                  <a:pt x="2113305" y="2782366"/>
                </a:lnTo>
                <a:close/>
              </a:path>
              <a:path w="5160010" h="2819400">
                <a:moveTo>
                  <a:pt x="2741930" y="2794838"/>
                </a:moveTo>
                <a:lnTo>
                  <a:pt x="2725153" y="2792476"/>
                </a:lnTo>
                <a:lnTo>
                  <a:pt x="2684919" y="2790431"/>
                </a:lnTo>
                <a:lnTo>
                  <a:pt x="2741930" y="2794838"/>
                </a:lnTo>
                <a:close/>
              </a:path>
              <a:path w="5160010" h="2819400">
                <a:moveTo>
                  <a:pt x="3682682" y="117297"/>
                </a:moveTo>
                <a:lnTo>
                  <a:pt x="3678986" y="114300"/>
                </a:lnTo>
                <a:lnTo>
                  <a:pt x="3672319" y="114300"/>
                </a:lnTo>
                <a:lnTo>
                  <a:pt x="3682682" y="117297"/>
                </a:lnTo>
                <a:close/>
              </a:path>
              <a:path w="5160010" h="2819400">
                <a:moveTo>
                  <a:pt x="4492688" y="215900"/>
                </a:moveTo>
                <a:lnTo>
                  <a:pt x="4457611" y="203200"/>
                </a:lnTo>
                <a:lnTo>
                  <a:pt x="4425594" y="190500"/>
                </a:lnTo>
                <a:lnTo>
                  <a:pt x="4411472" y="203200"/>
                </a:lnTo>
                <a:lnTo>
                  <a:pt x="4426102" y="203200"/>
                </a:lnTo>
                <a:lnTo>
                  <a:pt x="4456328" y="215900"/>
                </a:lnTo>
                <a:lnTo>
                  <a:pt x="4492688" y="215900"/>
                </a:lnTo>
                <a:close/>
              </a:path>
              <a:path w="5160010" h="2819400">
                <a:moveTo>
                  <a:pt x="5159667" y="1231900"/>
                </a:moveTo>
                <a:lnTo>
                  <a:pt x="5159248" y="1181100"/>
                </a:lnTo>
                <a:lnTo>
                  <a:pt x="5158613" y="1155700"/>
                </a:lnTo>
                <a:lnTo>
                  <a:pt x="5157978" y="1130300"/>
                </a:lnTo>
                <a:lnTo>
                  <a:pt x="5157482" y="1106119"/>
                </a:lnTo>
                <a:lnTo>
                  <a:pt x="5157698" y="1101699"/>
                </a:lnTo>
                <a:lnTo>
                  <a:pt x="5157559" y="1102995"/>
                </a:lnTo>
                <a:lnTo>
                  <a:pt x="5157470" y="1104684"/>
                </a:lnTo>
                <a:lnTo>
                  <a:pt x="5157470" y="1104900"/>
                </a:lnTo>
                <a:lnTo>
                  <a:pt x="5154892" y="1155700"/>
                </a:lnTo>
                <a:lnTo>
                  <a:pt x="5153990" y="1117600"/>
                </a:lnTo>
                <a:lnTo>
                  <a:pt x="5153825" y="1104900"/>
                </a:lnTo>
                <a:lnTo>
                  <a:pt x="5153342" y="1066800"/>
                </a:lnTo>
                <a:lnTo>
                  <a:pt x="5152352" y="965200"/>
                </a:lnTo>
                <a:lnTo>
                  <a:pt x="5151780" y="914400"/>
                </a:lnTo>
                <a:lnTo>
                  <a:pt x="5151018" y="863600"/>
                </a:lnTo>
                <a:lnTo>
                  <a:pt x="5149939" y="812800"/>
                </a:lnTo>
                <a:lnTo>
                  <a:pt x="5148427" y="762000"/>
                </a:lnTo>
                <a:lnTo>
                  <a:pt x="5146370" y="711200"/>
                </a:lnTo>
                <a:lnTo>
                  <a:pt x="5143652" y="660400"/>
                </a:lnTo>
                <a:lnTo>
                  <a:pt x="5140172" y="622300"/>
                </a:lnTo>
                <a:lnTo>
                  <a:pt x="5135791" y="571500"/>
                </a:lnTo>
                <a:lnTo>
                  <a:pt x="5125783" y="508000"/>
                </a:lnTo>
                <a:lnTo>
                  <a:pt x="5123231" y="469900"/>
                </a:lnTo>
                <a:lnTo>
                  <a:pt x="5122583" y="457200"/>
                </a:lnTo>
                <a:lnTo>
                  <a:pt x="5121567" y="444500"/>
                </a:lnTo>
                <a:lnTo>
                  <a:pt x="5120652" y="444500"/>
                </a:lnTo>
                <a:lnTo>
                  <a:pt x="5119268" y="431800"/>
                </a:lnTo>
                <a:lnTo>
                  <a:pt x="5116881" y="406400"/>
                </a:lnTo>
                <a:lnTo>
                  <a:pt x="5113502" y="393700"/>
                </a:lnTo>
                <a:lnTo>
                  <a:pt x="5112042" y="381000"/>
                </a:lnTo>
                <a:lnTo>
                  <a:pt x="5109946" y="381000"/>
                </a:lnTo>
                <a:lnTo>
                  <a:pt x="5107483" y="368300"/>
                </a:lnTo>
                <a:lnTo>
                  <a:pt x="5104866" y="368300"/>
                </a:lnTo>
                <a:lnTo>
                  <a:pt x="5101717" y="355600"/>
                </a:lnTo>
                <a:lnTo>
                  <a:pt x="5092204" y="355600"/>
                </a:lnTo>
                <a:lnTo>
                  <a:pt x="5086439" y="342900"/>
                </a:lnTo>
                <a:lnTo>
                  <a:pt x="5079898" y="342900"/>
                </a:lnTo>
                <a:lnTo>
                  <a:pt x="5073269" y="330200"/>
                </a:lnTo>
                <a:lnTo>
                  <a:pt x="5065839" y="330200"/>
                </a:lnTo>
                <a:lnTo>
                  <a:pt x="5043030" y="317500"/>
                </a:lnTo>
                <a:lnTo>
                  <a:pt x="5018354" y="317500"/>
                </a:lnTo>
                <a:lnTo>
                  <a:pt x="4992319" y="304800"/>
                </a:lnTo>
                <a:lnTo>
                  <a:pt x="4965433" y="292100"/>
                </a:lnTo>
                <a:lnTo>
                  <a:pt x="4953368" y="292100"/>
                </a:lnTo>
                <a:lnTo>
                  <a:pt x="4937557" y="279400"/>
                </a:lnTo>
                <a:lnTo>
                  <a:pt x="4949139" y="279400"/>
                </a:lnTo>
                <a:lnTo>
                  <a:pt x="4907902" y="266700"/>
                </a:lnTo>
                <a:lnTo>
                  <a:pt x="4794262" y="266700"/>
                </a:lnTo>
                <a:lnTo>
                  <a:pt x="4775174" y="254000"/>
                </a:lnTo>
                <a:lnTo>
                  <a:pt x="4693323" y="254000"/>
                </a:lnTo>
                <a:lnTo>
                  <a:pt x="4683341" y="241300"/>
                </a:lnTo>
                <a:lnTo>
                  <a:pt x="4696218" y="241300"/>
                </a:lnTo>
                <a:lnTo>
                  <a:pt x="4632579" y="228600"/>
                </a:lnTo>
                <a:lnTo>
                  <a:pt x="4578540" y="215900"/>
                </a:lnTo>
                <a:lnTo>
                  <a:pt x="4509173" y="215900"/>
                </a:lnTo>
                <a:lnTo>
                  <a:pt x="4512449" y="228600"/>
                </a:lnTo>
                <a:lnTo>
                  <a:pt x="4449242" y="228600"/>
                </a:lnTo>
                <a:lnTo>
                  <a:pt x="4411434" y="215900"/>
                </a:lnTo>
                <a:lnTo>
                  <a:pt x="4379379" y="215900"/>
                </a:lnTo>
                <a:lnTo>
                  <a:pt x="4343832" y="203200"/>
                </a:lnTo>
                <a:lnTo>
                  <a:pt x="4295546" y="190500"/>
                </a:lnTo>
                <a:lnTo>
                  <a:pt x="4225315" y="177800"/>
                </a:lnTo>
                <a:lnTo>
                  <a:pt x="4185081" y="177800"/>
                </a:lnTo>
                <a:lnTo>
                  <a:pt x="4151249" y="165100"/>
                </a:lnTo>
                <a:lnTo>
                  <a:pt x="4093324" y="165100"/>
                </a:lnTo>
                <a:lnTo>
                  <a:pt x="4062653" y="152400"/>
                </a:lnTo>
                <a:lnTo>
                  <a:pt x="3978656" y="152400"/>
                </a:lnTo>
                <a:lnTo>
                  <a:pt x="4038409" y="165100"/>
                </a:lnTo>
                <a:lnTo>
                  <a:pt x="4141698" y="177800"/>
                </a:lnTo>
                <a:lnTo>
                  <a:pt x="3996448" y="177800"/>
                </a:lnTo>
                <a:lnTo>
                  <a:pt x="3931501" y="165100"/>
                </a:lnTo>
                <a:lnTo>
                  <a:pt x="3925874" y="165100"/>
                </a:lnTo>
                <a:lnTo>
                  <a:pt x="3904577" y="152400"/>
                </a:lnTo>
                <a:lnTo>
                  <a:pt x="3924350" y="152400"/>
                </a:lnTo>
                <a:lnTo>
                  <a:pt x="3874363" y="139700"/>
                </a:lnTo>
                <a:lnTo>
                  <a:pt x="3765181" y="139700"/>
                </a:lnTo>
                <a:lnTo>
                  <a:pt x="3805999" y="127000"/>
                </a:lnTo>
                <a:lnTo>
                  <a:pt x="3716083" y="127000"/>
                </a:lnTo>
                <a:lnTo>
                  <a:pt x="3682682" y="117297"/>
                </a:lnTo>
                <a:lnTo>
                  <a:pt x="3694582" y="127000"/>
                </a:lnTo>
                <a:lnTo>
                  <a:pt x="3691090" y="127000"/>
                </a:lnTo>
                <a:lnTo>
                  <a:pt x="3707422" y="139700"/>
                </a:lnTo>
                <a:lnTo>
                  <a:pt x="3654806" y="139700"/>
                </a:lnTo>
                <a:lnTo>
                  <a:pt x="3620389" y="127000"/>
                </a:lnTo>
                <a:lnTo>
                  <a:pt x="3596716" y="127000"/>
                </a:lnTo>
                <a:lnTo>
                  <a:pt x="3576332" y="114300"/>
                </a:lnTo>
                <a:lnTo>
                  <a:pt x="3551783" y="114300"/>
                </a:lnTo>
                <a:lnTo>
                  <a:pt x="3515614" y="101600"/>
                </a:lnTo>
                <a:lnTo>
                  <a:pt x="3502228" y="101600"/>
                </a:lnTo>
                <a:lnTo>
                  <a:pt x="3510915" y="114300"/>
                </a:lnTo>
                <a:lnTo>
                  <a:pt x="3474135" y="114300"/>
                </a:lnTo>
                <a:lnTo>
                  <a:pt x="3457956" y="106565"/>
                </a:lnTo>
                <a:lnTo>
                  <a:pt x="3460458" y="106705"/>
                </a:lnTo>
                <a:lnTo>
                  <a:pt x="3457778" y="106476"/>
                </a:lnTo>
                <a:lnTo>
                  <a:pt x="3447605" y="101600"/>
                </a:lnTo>
                <a:lnTo>
                  <a:pt x="3404870" y="101600"/>
                </a:lnTo>
                <a:lnTo>
                  <a:pt x="3366528" y="88900"/>
                </a:lnTo>
                <a:lnTo>
                  <a:pt x="3357080" y="101600"/>
                </a:lnTo>
                <a:lnTo>
                  <a:pt x="3299879" y="101600"/>
                </a:lnTo>
                <a:lnTo>
                  <a:pt x="3267710" y="114300"/>
                </a:lnTo>
                <a:lnTo>
                  <a:pt x="3267760" y="101600"/>
                </a:lnTo>
                <a:lnTo>
                  <a:pt x="3116796" y="101600"/>
                </a:lnTo>
                <a:lnTo>
                  <a:pt x="3166465" y="88900"/>
                </a:lnTo>
                <a:lnTo>
                  <a:pt x="3042399" y="88900"/>
                </a:lnTo>
                <a:lnTo>
                  <a:pt x="3008985" y="76200"/>
                </a:lnTo>
                <a:lnTo>
                  <a:pt x="2967482" y="76200"/>
                </a:lnTo>
                <a:lnTo>
                  <a:pt x="2971406" y="88900"/>
                </a:lnTo>
                <a:lnTo>
                  <a:pt x="2887599" y="88900"/>
                </a:lnTo>
                <a:lnTo>
                  <a:pt x="2880233" y="76200"/>
                </a:lnTo>
                <a:lnTo>
                  <a:pt x="2938195" y="76200"/>
                </a:lnTo>
                <a:lnTo>
                  <a:pt x="2903613" y="63500"/>
                </a:lnTo>
                <a:lnTo>
                  <a:pt x="2834995" y="63500"/>
                </a:lnTo>
                <a:lnTo>
                  <a:pt x="2716961" y="76200"/>
                </a:lnTo>
                <a:lnTo>
                  <a:pt x="2708872" y="76200"/>
                </a:lnTo>
                <a:lnTo>
                  <a:pt x="2710103" y="63500"/>
                </a:lnTo>
                <a:lnTo>
                  <a:pt x="2665869" y="63500"/>
                </a:lnTo>
                <a:lnTo>
                  <a:pt x="2680995" y="50800"/>
                </a:lnTo>
                <a:lnTo>
                  <a:pt x="2554135" y="50800"/>
                </a:lnTo>
                <a:lnTo>
                  <a:pt x="2554694" y="38100"/>
                </a:lnTo>
                <a:lnTo>
                  <a:pt x="2468867" y="38100"/>
                </a:lnTo>
                <a:lnTo>
                  <a:pt x="2420061" y="50800"/>
                </a:lnTo>
                <a:lnTo>
                  <a:pt x="2369731" y="50800"/>
                </a:lnTo>
                <a:lnTo>
                  <a:pt x="2319667" y="38100"/>
                </a:lnTo>
                <a:lnTo>
                  <a:pt x="2300744" y="38100"/>
                </a:lnTo>
                <a:lnTo>
                  <a:pt x="2289187" y="50800"/>
                </a:lnTo>
                <a:lnTo>
                  <a:pt x="2243594" y="38100"/>
                </a:lnTo>
                <a:lnTo>
                  <a:pt x="2051443" y="38100"/>
                </a:lnTo>
                <a:lnTo>
                  <a:pt x="1999678" y="25400"/>
                </a:lnTo>
                <a:lnTo>
                  <a:pt x="1987626" y="25400"/>
                </a:lnTo>
                <a:lnTo>
                  <a:pt x="1997176" y="38100"/>
                </a:lnTo>
                <a:lnTo>
                  <a:pt x="1898764" y="38100"/>
                </a:lnTo>
                <a:lnTo>
                  <a:pt x="1899069" y="25400"/>
                </a:lnTo>
                <a:lnTo>
                  <a:pt x="1851812" y="25400"/>
                </a:lnTo>
                <a:lnTo>
                  <a:pt x="1805495" y="38100"/>
                </a:lnTo>
                <a:lnTo>
                  <a:pt x="1752536" y="38100"/>
                </a:lnTo>
                <a:lnTo>
                  <a:pt x="1695488" y="25400"/>
                </a:lnTo>
                <a:lnTo>
                  <a:pt x="1706346" y="25400"/>
                </a:lnTo>
                <a:lnTo>
                  <a:pt x="1755101" y="12700"/>
                </a:lnTo>
                <a:lnTo>
                  <a:pt x="1797316" y="12700"/>
                </a:lnTo>
                <a:lnTo>
                  <a:pt x="1774444" y="0"/>
                </a:lnTo>
                <a:lnTo>
                  <a:pt x="1746961" y="12700"/>
                </a:lnTo>
                <a:lnTo>
                  <a:pt x="1562430" y="12700"/>
                </a:lnTo>
                <a:lnTo>
                  <a:pt x="1535049" y="25400"/>
                </a:lnTo>
                <a:lnTo>
                  <a:pt x="1508480" y="16751"/>
                </a:lnTo>
                <a:lnTo>
                  <a:pt x="1509064" y="12700"/>
                </a:lnTo>
                <a:lnTo>
                  <a:pt x="1496021" y="12700"/>
                </a:lnTo>
                <a:lnTo>
                  <a:pt x="1477733" y="12700"/>
                </a:lnTo>
                <a:lnTo>
                  <a:pt x="1451051" y="25400"/>
                </a:lnTo>
                <a:lnTo>
                  <a:pt x="1398752" y="25400"/>
                </a:lnTo>
                <a:lnTo>
                  <a:pt x="1390853" y="17056"/>
                </a:lnTo>
                <a:lnTo>
                  <a:pt x="1379778" y="16649"/>
                </a:lnTo>
                <a:lnTo>
                  <a:pt x="1397025" y="25400"/>
                </a:lnTo>
                <a:lnTo>
                  <a:pt x="1089025" y="25400"/>
                </a:lnTo>
                <a:lnTo>
                  <a:pt x="1072286" y="38100"/>
                </a:lnTo>
                <a:lnTo>
                  <a:pt x="1064463" y="28384"/>
                </a:lnTo>
                <a:lnTo>
                  <a:pt x="1015276" y="38100"/>
                </a:lnTo>
                <a:lnTo>
                  <a:pt x="1009180" y="25400"/>
                </a:lnTo>
                <a:lnTo>
                  <a:pt x="1062062" y="25400"/>
                </a:lnTo>
                <a:lnTo>
                  <a:pt x="1064463" y="28384"/>
                </a:lnTo>
                <a:lnTo>
                  <a:pt x="1079588" y="25400"/>
                </a:lnTo>
                <a:lnTo>
                  <a:pt x="1086840" y="25400"/>
                </a:lnTo>
                <a:lnTo>
                  <a:pt x="1051191" y="12700"/>
                </a:lnTo>
                <a:lnTo>
                  <a:pt x="964628" y="12700"/>
                </a:lnTo>
                <a:lnTo>
                  <a:pt x="933513" y="0"/>
                </a:lnTo>
                <a:lnTo>
                  <a:pt x="875487" y="0"/>
                </a:lnTo>
                <a:lnTo>
                  <a:pt x="898220" y="12700"/>
                </a:lnTo>
                <a:lnTo>
                  <a:pt x="942784" y="12700"/>
                </a:lnTo>
                <a:lnTo>
                  <a:pt x="928636" y="25400"/>
                </a:lnTo>
                <a:lnTo>
                  <a:pt x="878738" y="25400"/>
                </a:lnTo>
                <a:lnTo>
                  <a:pt x="883373" y="21602"/>
                </a:lnTo>
                <a:lnTo>
                  <a:pt x="877049" y="25400"/>
                </a:lnTo>
                <a:lnTo>
                  <a:pt x="861034" y="12700"/>
                </a:lnTo>
                <a:lnTo>
                  <a:pt x="842162" y="12700"/>
                </a:lnTo>
                <a:lnTo>
                  <a:pt x="819912" y="25400"/>
                </a:lnTo>
                <a:lnTo>
                  <a:pt x="793775" y="25400"/>
                </a:lnTo>
                <a:lnTo>
                  <a:pt x="787082" y="12700"/>
                </a:lnTo>
                <a:lnTo>
                  <a:pt x="710552" y="12700"/>
                </a:lnTo>
                <a:lnTo>
                  <a:pt x="713587" y="0"/>
                </a:lnTo>
                <a:lnTo>
                  <a:pt x="684961" y="12700"/>
                </a:lnTo>
                <a:lnTo>
                  <a:pt x="655599" y="12700"/>
                </a:lnTo>
                <a:lnTo>
                  <a:pt x="638543" y="25400"/>
                </a:lnTo>
                <a:lnTo>
                  <a:pt x="604431" y="25400"/>
                </a:lnTo>
                <a:lnTo>
                  <a:pt x="582485" y="12700"/>
                </a:lnTo>
                <a:lnTo>
                  <a:pt x="568490" y="12700"/>
                </a:lnTo>
                <a:lnTo>
                  <a:pt x="558177" y="0"/>
                </a:lnTo>
                <a:lnTo>
                  <a:pt x="533247" y="12700"/>
                </a:lnTo>
                <a:lnTo>
                  <a:pt x="553694" y="12700"/>
                </a:lnTo>
                <a:lnTo>
                  <a:pt x="545477" y="25400"/>
                </a:lnTo>
                <a:lnTo>
                  <a:pt x="360641" y="25400"/>
                </a:lnTo>
                <a:lnTo>
                  <a:pt x="300266" y="38100"/>
                </a:lnTo>
                <a:lnTo>
                  <a:pt x="292354" y="38100"/>
                </a:lnTo>
                <a:lnTo>
                  <a:pt x="290169" y="25400"/>
                </a:lnTo>
                <a:lnTo>
                  <a:pt x="244551" y="38100"/>
                </a:lnTo>
                <a:lnTo>
                  <a:pt x="220776" y="38100"/>
                </a:lnTo>
                <a:lnTo>
                  <a:pt x="215112" y="50800"/>
                </a:lnTo>
                <a:lnTo>
                  <a:pt x="205282" y="50800"/>
                </a:lnTo>
                <a:lnTo>
                  <a:pt x="175120" y="63500"/>
                </a:lnTo>
                <a:lnTo>
                  <a:pt x="121805" y="63500"/>
                </a:lnTo>
                <a:lnTo>
                  <a:pt x="112979" y="76200"/>
                </a:lnTo>
                <a:lnTo>
                  <a:pt x="79082" y="76200"/>
                </a:lnTo>
                <a:lnTo>
                  <a:pt x="73025" y="88900"/>
                </a:lnTo>
                <a:lnTo>
                  <a:pt x="62661" y="88900"/>
                </a:lnTo>
                <a:lnTo>
                  <a:pt x="56515" y="101600"/>
                </a:lnTo>
                <a:lnTo>
                  <a:pt x="57721" y="101600"/>
                </a:lnTo>
                <a:lnTo>
                  <a:pt x="57378" y="139700"/>
                </a:lnTo>
                <a:lnTo>
                  <a:pt x="57454" y="165100"/>
                </a:lnTo>
                <a:lnTo>
                  <a:pt x="57632" y="177800"/>
                </a:lnTo>
                <a:lnTo>
                  <a:pt x="58915" y="190500"/>
                </a:lnTo>
                <a:lnTo>
                  <a:pt x="59804" y="203200"/>
                </a:lnTo>
                <a:lnTo>
                  <a:pt x="60871" y="203200"/>
                </a:lnTo>
                <a:lnTo>
                  <a:pt x="62128" y="215900"/>
                </a:lnTo>
                <a:lnTo>
                  <a:pt x="63588" y="228600"/>
                </a:lnTo>
                <a:lnTo>
                  <a:pt x="59232" y="228600"/>
                </a:lnTo>
                <a:lnTo>
                  <a:pt x="56337" y="215900"/>
                </a:lnTo>
                <a:lnTo>
                  <a:pt x="53530" y="215900"/>
                </a:lnTo>
                <a:lnTo>
                  <a:pt x="72313" y="406400"/>
                </a:lnTo>
                <a:lnTo>
                  <a:pt x="64122" y="482600"/>
                </a:lnTo>
                <a:lnTo>
                  <a:pt x="70434" y="469900"/>
                </a:lnTo>
                <a:lnTo>
                  <a:pt x="76047" y="482600"/>
                </a:lnTo>
                <a:lnTo>
                  <a:pt x="80860" y="520700"/>
                </a:lnTo>
                <a:lnTo>
                  <a:pt x="84734" y="571500"/>
                </a:lnTo>
                <a:lnTo>
                  <a:pt x="85979" y="571500"/>
                </a:lnTo>
                <a:lnTo>
                  <a:pt x="86601" y="558800"/>
                </a:lnTo>
                <a:lnTo>
                  <a:pt x="86283" y="571500"/>
                </a:lnTo>
                <a:lnTo>
                  <a:pt x="86067" y="584200"/>
                </a:lnTo>
                <a:lnTo>
                  <a:pt x="85445" y="584200"/>
                </a:lnTo>
                <a:lnTo>
                  <a:pt x="84734" y="571500"/>
                </a:lnTo>
                <a:lnTo>
                  <a:pt x="83083" y="584200"/>
                </a:lnTo>
                <a:lnTo>
                  <a:pt x="83350" y="584200"/>
                </a:lnTo>
                <a:lnTo>
                  <a:pt x="84239" y="596900"/>
                </a:lnTo>
                <a:lnTo>
                  <a:pt x="85217" y="596900"/>
                </a:lnTo>
                <a:lnTo>
                  <a:pt x="84099" y="622300"/>
                </a:lnTo>
                <a:lnTo>
                  <a:pt x="82905" y="647700"/>
                </a:lnTo>
                <a:lnTo>
                  <a:pt x="78613" y="647700"/>
                </a:lnTo>
                <a:lnTo>
                  <a:pt x="76555" y="635000"/>
                </a:lnTo>
                <a:lnTo>
                  <a:pt x="74587" y="622300"/>
                </a:lnTo>
                <a:lnTo>
                  <a:pt x="82283" y="584200"/>
                </a:lnTo>
                <a:lnTo>
                  <a:pt x="78384" y="558800"/>
                </a:lnTo>
                <a:lnTo>
                  <a:pt x="74256" y="546100"/>
                </a:lnTo>
                <a:lnTo>
                  <a:pt x="69951" y="533400"/>
                </a:lnTo>
                <a:lnTo>
                  <a:pt x="68402" y="533400"/>
                </a:lnTo>
                <a:lnTo>
                  <a:pt x="68402" y="660400"/>
                </a:lnTo>
                <a:lnTo>
                  <a:pt x="68059" y="673100"/>
                </a:lnTo>
                <a:lnTo>
                  <a:pt x="67208" y="685800"/>
                </a:lnTo>
                <a:lnTo>
                  <a:pt x="65824" y="698500"/>
                </a:lnTo>
                <a:lnTo>
                  <a:pt x="63855" y="711200"/>
                </a:lnTo>
                <a:lnTo>
                  <a:pt x="63271" y="698500"/>
                </a:lnTo>
                <a:lnTo>
                  <a:pt x="64008" y="685800"/>
                </a:lnTo>
                <a:lnTo>
                  <a:pt x="65811" y="673100"/>
                </a:lnTo>
                <a:lnTo>
                  <a:pt x="68402" y="660400"/>
                </a:lnTo>
                <a:lnTo>
                  <a:pt x="68402" y="533400"/>
                </a:lnTo>
                <a:lnTo>
                  <a:pt x="65506" y="533400"/>
                </a:lnTo>
                <a:lnTo>
                  <a:pt x="66103" y="546100"/>
                </a:lnTo>
                <a:lnTo>
                  <a:pt x="66535" y="546100"/>
                </a:lnTo>
                <a:lnTo>
                  <a:pt x="66814" y="558800"/>
                </a:lnTo>
                <a:lnTo>
                  <a:pt x="66929" y="571500"/>
                </a:lnTo>
                <a:lnTo>
                  <a:pt x="65544" y="571500"/>
                </a:lnTo>
                <a:lnTo>
                  <a:pt x="64262" y="558800"/>
                </a:lnTo>
                <a:lnTo>
                  <a:pt x="63144" y="558800"/>
                </a:lnTo>
                <a:lnTo>
                  <a:pt x="62776" y="571500"/>
                </a:lnTo>
                <a:lnTo>
                  <a:pt x="63258" y="571500"/>
                </a:lnTo>
                <a:lnTo>
                  <a:pt x="65595" y="596900"/>
                </a:lnTo>
                <a:lnTo>
                  <a:pt x="53530" y="622300"/>
                </a:lnTo>
                <a:lnTo>
                  <a:pt x="57632" y="622300"/>
                </a:lnTo>
                <a:lnTo>
                  <a:pt x="44094" y="762000"/>
                </a:lnTo>
                <a:lnTo>
                  <a:pt x="46875" y="800100"/>
                </a:lnTo>
                <a:lnTo>
                  <a:pt x="49936" y="850900"/>
                </a:lnTo>
                <a:lnTo>
                  <a:pt x="52920" y="889000"/>
                </a:lnTo>
                <a:lnTo>
                  <a:pt x="55460" y="939800"/>
                </a:lnTo>
                <a:lnTo>
                  <a:pt x="57200" y="990600"/>
                </a:lnTo>
                <a:lnTo>
                  <a:pt x="57772" y="1041400"/>
                </a:lnTo>
                <a:lnTo>
                  <a:pt x="56832" y="1104900"/>
                </a:lnTo>
                <a:lnTo>
                  <a:pt x="54533" y="1092200"/>
                </a:lnTo>
                <a:lnTo>
                  <a:pt x="52235" y="1079500"/>
                </a:lnTo>
                <a:lnTo>
                  <a:pt x="47129" y="1079500"/>
                </a:lnTo>
                <a:lnTo>
                  <a:pt x="41338" y="1092200"/>
                </a:lnTo>
                <a:lnTo>
                  <a:pt x="34747" y="1092200"/>
                </a:lnTo>
                <a:lnTo>
                  <a:pt x="40525" y="1054100"/>
                </a:lnTo>
                <a:lnTo>
                  <a:pt x="41567" y="1003300"/>
                </a:lnTo>
                <a:lnTo>
                  <a:pt x="41516" y="952500"/>
                </a:lnTo>
                <a:lnTo>
                  <a:pt x="44005" y="889000"/>
                </a:lnTo>
                <a:lnTo>
                  <a:pt x="41376" y="914400"/>
                </a:lnTo>
                <a:lnTo>
                  <a:pt x="35560" y="914400"/>
                </a:lnTo>
                <a:lnTo>
                  <a:pt x="36487" y="1054100"/>
                </a:lnTo>
                <a:lnTo>
                  <a:pt x="32004" y="1054100"/>
                </a:lnTo>
                <a:lnTo>
                  <a:pt x="29171" y="1079500"/>
                </a:lnTo>
                <a:lnTo>
                  <a:pt x="26758" y="1092200"/>
                </a:lnTo>
                <a:lnTo>
                  <a:pt x="23583" y="1130300"/>
                </a:lnTo>
                <a:lnTo>
                  <a:pt x="31445" y="1130300"/>
                </a:lnTo>
                <a:lnTo>
                  <a:pt x="32359" y="1181100"/>
                </a:lnTo>
                <a:lnTo>
                  <a:pt x="30429" y="1231900"/>
                </a:lnTo>
                <a:lnTo>
                  <a:pt x="29806" y="1295400"/>
                </a:lnTo>
                <a:lnTo>
                  <a:pt x="26085" y="1295400"/>
                </a:lnTo>
                <a:lnTo>
                  <a:pt x="23456" y="1282700"/>
                </a:lnTo>
                <a:lnTo>
                  <a:pt x="22758" y="1257300"/>
                </a:lnTo>
                <a:lnTo>
                  <a:pt x="24777" y="1206500"/>
                </a:lnTo>
                <a:lnTo>
                  <a:pt x="19964" y="1257300"/>
                </a:lnTo>
                <a:lnTo>
                  <a:pt x="23685" y="1295400"/>
                </a:lnTo>
                <a:lnTo>
                  <a:pt x="27851" y="1333500"/>
                </a:lnTo>
                <a:lnTo>
                  <a:pt x="25260" y="1371447"/>
                </a:lnTo>
                <a:lnTo>
                  <a:pt x="25247" y="1371600"/>
                </a:lnTo>
                <a:lnTo>
                  <a:pt x="24384" y="1384300"/>
                </a:lnTo>
                <a:lnTo>
                  <a:pt x="24904" y="1371600"/>
                </a:lnTo>
                <a:lnTo>
                  <a:pt x="25247" y="1371600"/>
                </a:lnTo>
                <a:lnTo>
                  <a:pt x="25069" y="1358900"/>
                </a:lnTo>
                <a:lnTo>
                  <a:pt x="23939" y="1358900"/>
                </a:lnTo>
                <a:lnTo>
                  <a:pt x="24257" y="1397000"/>
                </a:lnTo>
                <a:lnTo>
                  <a:pt x="22110" y="1435100"/>
                </a:lnTo>
                <a:lnTo>
                  <a:pt x="18783" y="1473200"/>
                </a:lnTo>
                <a:lnTo>
                  <a:pt x="15570" y="1473200"/>
                </a:lnTo>
                <a:lnTo>
                  <a:pt x="16154" y="1460500"/>
                </a:lnTo>
                <a:lnTo>
                  <a:pt x="13919" y="1498600"/>
                </a:lnTo>
                <a:lnTo>
                  <a:pt x="12153" y="1562100"/>
                </a:lnTo>
                <a:lnTo>
                  <a:pt x="11176" y="1612900"/>
                </a:lnTo>
                <a:lnTo>
                  <a:pt x="11303" y="1676400"/>
                </a:lnTo>
                <a:lnTo>
                  <a:pt x="12560" y="1727200"/>
                </a:lnTo>
                <a:lnTo>
                  <a:pt x="15125" y="1778000"/>
                </a:lnTo>
                <a:lnTo>
                  <a:pt x="18745" y="1816100"/>
                </a:lnTo>
                <a:lnTo>
                  <a:pt x="23177" y="1828800"/>
                </a:lnTo>
                <a:lnTo>
                  <a:pt x="19939" y="1828800"/>
                </a:lnTo>
                <a:lnTo>
                  <a:pt x="14274" y="1816100"/>
                </a:lnTo>
                <a:lnTo>
                  <a:pt x="8407" y="1816100"/>
                </a:lnTo>
                <a:lnTo>
                  <a:pt x="4622" y="1803400"/>
                </a:lnTo>
                <a:lnTo>
                  <a:pt x="12611" y="1841500"/>
                </a:lnTo>
                <a:lnTo>
                  <a:pt x="20929" y="1879600"/>
                </a:lnTo>
                <a:lnTo>
                  <a:pt x="29540" y="1905000"/>
                </a:lnTo>
                <a:lnTo>
                  <a:pt x="38404" y="1943100"/>
                </a:lnTo>
                <a:lnTo>
                  <a:pt x="39103" y="1968500"/>
                </a:lnTo>
                <a:lnTo>
                  <a:pt x="39878" y="1981200"/>
                </a:lnTo>
                <a:lnTo>
                  <a:pt x="40728" y="1993900"/>
                </a:lnTo>
                <a:lnTo>
                  <a:pt x="41656" y="2006600"/>
                </a:lnTo>
                <a:lnTo>
                  <a:pt x="32727" y="2019300"/>
                </a:lnTo>
                <a:lnTo>
                  <a:pt x="23761" y="2019300"/>
                </a:lnTo>
                <a:lnTo>
                  <a:pt x="15481" y="2006600"/>
                </a:lnTo>
                <a:lnTo>
                  <a:pt x="8978" y="1970709"/>
                </a:lnTo>
                <a:lnTo>
                  <a:pt x="26606" y="1939112"/>
                </a:lnTo>
                <a:lnTo>
                  <a:pt x="13081" y="1908441"/>
                </a:lnTo>
                <a:lnTo>
                  <a:pt x="0" y="1877606"/>
                </a:lnTo>
                <a:lnTo>
                  <a:pt x="5181" y="1904860"/>
                </a:lnTo>
                <a:lnTo>
                  <a:pt x="7848" y="1928012"/>
                </a:lnTo>
                <a:lnTo>
                  <a:pt x="8737" y="1949386"/>
                </a:lnTo>
                <a:lnTo>
                  <a:pt x="8636" y="1968792"/>
                </a:lnTo>
                <a:lnTo>
                  <a:pt x="8585" y="1968500"/>
                </a:lnTo>
                <a:lnTo>
                  <a:pt x="8559" y="1971421"/>
                </a:lnTo>
                <a:lnTo>
                  <a:pt x="8089" y="1972259"/>
                </a:lnTo>
                <a:lnTo>
                  <a:pt x="8267" y="1973453"/>
                </a:lnTo>
                <a:lnTo>
                  <a:pt x="8356" y="1974164"/>
                </a:lnTo>
                <a:lnTo>
                  <a:pt x="8534" y="1975243"/>
                </a:lnTo>
                <a:lnTo>
                  <a:pt x="8432" y="1993900"/>
                </a:lnTo>
                <a:lnTo>
                  <a:pt x="9296" y="2019300"/>
                </a:lnTo>
                <a:lnTo>
                  <a:pt x="11899" y="2044700"/>
                </a:lnTo>
                <a:lnTo>
                  <a:pt x="16954" y="2095500"/>
                </a:lnTo>
                <a:lnTo>
                  <a:pt x="18783" y="2070100"/>
                </a:lnTo>
                <a:lnTo>
                  <a:pt x="23456" y="2057400"/>
                </a:lnTo>
                <a:lnTo>
                  <a:pt x="28702" y="2057400"/>
                </a:lnTo>
                <a:lnTo>
                  <a:pt x="32258" y="2070100"/>
                </a:lnTo>
                <a:lnTo>
                  <a:pt x="29375" y="2108200"/>
                </a:lnTo>
                <a:lnTo>
                  <a:pt x="28600" y="2133600"/>
                </a:lnTo>
                <a:lnTo>
                  <a:pt x="29019" y="2159000"/>
                </a:lnTo>
                <a:lnTo>
                  <a:pt x="29718" y="2209800"/>
                </a:lnTo>
                <a:lnTo>
                  <a:pt x="32486" y="2197100"/>
                </a:lnTo>
                <a:lnTo>
                  <a:pt x="40017" y="2197100"/>
                </a:lnTo>
                <a:lnTo>
                  <a:pt x="49098" y="2222500"/>
                </a:lnTo>
                <a:lnTo>
                  <a:pt x="56515" y="2247900"/>
                </a:lnTo>
                <a:lnTo>
                  <a:pt x="35458" y="2247900"/>
                </a:lnTo>
                <a:lnTo>
                  <a:pt x="44373" y="2273300"/>
                </a:lnTo>
                <a:lnTo>
                  <a:pt x="53987" y="2298700"/>
                </a:lnTo>
                <a:lnTo>
                  <a:pt x="64135" y="2324100"/>
                </a:lnTo>
                <a:lnTo>
                  <a:pt x="74676" y="2349500"/>
                </a:lnTo>
                <a:lnTo>
                  <a:pt x="68122" y="2336800"/>
                </a:lnTo>
                <a:lnTo>
                  <a:pt x="63398" y="2336800"/>
                </a:lnTo>
                <a:lnTo>
                  <a:pt x="60985" y="2349500"/>
                </a:lnTo>
                <a:lnTo>
                  <a:pt x="61366" y="2374900"/>
                </a:lnTo>
                <a:lnTo>
                  <a:pt x="62598" y="2374900"/>
                </a:lnTo>
                <a:lnTo>
                  <a:pt x="65570" y="2387600"/>
                </a:lnTo>
                <a:lnTo>
                  <a:pt x="70332" y="2400300"/>
                </a:lnTo>
                <a:lnTo>
                  <a:pt x="76949" y="2425700"/>
                </a:lnTo>
                <a:lnTo>
                  <a:pt x="80772" y="2425700"/>
                </a:lnTo>
                <a:lnTo>
                  <a:pt x="84582" y="2438400"/>
                </a:lnTo>
                <a:lnTo>
                  <a:pt x="88519" y="2451100"/>
                </a:lnTo>
                <a:lnTo>
                  <a:pt x="92697" y="2463800"/>
                </a:lnTo>
                <a:lnTo>
                  <a:pt x="97167" y="2476500"/>
                </a:lnTo>
                <a:lnTo>
                  <a:pt x="101295" y="2489200"/>
                </a:lnTo>
                <a:lnTo>
                  <a:pt x="103771" y="2489200"/>
                </a:lnTo>
                <a:lnTo>
                  <a:pt x="99377" y="2476500"/>
                </a:lnTo>
                <a:lnTo>
                  <a:pt x="95224" y="2463800"/>
                </a:lnTo>
                <a:lnTo>
                  <a:pt x="91668" y="2451100"/>
                </a:lnTo>
                <a:lnTo>
                  <a:pt x="98704" y="2463800"/>
                </a:lnTo>
                <a:lnTo>
                  <a:pt x="105879" y="2476500"/>
                </a:lnTo>
                <a:lnTo>
                  <a:pt x="112991" y="2501900"/>
                </a:lnTo>
                <a:lnTo>
                  <a:pt x="119849" y="2501900"/>
                </a:lnTo>
                <a:lnTo>
                  <a:pt x="127444" y="2514600"/>
                </a:lnTo>
                <a:lnTo>
                  <a:pt x="134645" y="2527300"/>
                </a:lnTo>
                <a:lnTo>
                  <a:pt x="141630" y="2540000"/>
                </a:lnTo>
                <a:lnTo>
                  <a:pt x="148551" y="2540000"/>
                </a:lnTo>
                <a:lnTo>
                  <a:pt x="175996" y="2565400"/>
                </a:lnTo>
                <a:lnTo>
                  <a:pt x="203911" y="2565400"/>
                </a:lnTo>
                <a:lnTo>
                  <a:pt x="219341" y="2578100"/>
                </a:lnTo>
                <a:lnTo>
                  <a:pt x="256260" y="2578100"/>
                </a:lnTo>
                <a:lnTo>
                  <a:pt x="278955" y="2590800"/>
                </a:lnTo>
                <a:lnTo>
                  <a:pt x="267906" y="2590800"/>
                </a:lnTo>
                <a:lnTo>
                  <a:pt x="261378" y="2603500"/>
                </a:lnTo>
                <a:lnTo>
                  <a:pt x="268020" y="2603500"/>
                </a:lnTo>
                <a:lnTo>
                  <a:pt x="296481" y="2616200"/>
                </a:lnTo>
                <a:lnTo>
                  <a:pt x="448538" y="2616200"/>
                </a:lnTo>
                <a:lnTo>
                  <a:pt x="480402" y="2628900"/>
                </a:lnTo>
                <a:lnTo>
                  <a:pt x="471398" y="2628900"/>
                </a:lnTo>
                <a:lnTo>
                  <a:pt x="428726" y="2641600"/>
                </a:lnTo>
                <a:lnTo>
                  <a:pt x="381546" y="2641600"/>
                </a:lnTo>
                <a:lnTo>
                  <a:pt x="394296" y="2654300"/>
                </a:lnTo>
                <a:lnTo>
                  <a:pt x="426707" y="2654300"/>
                </a:lnTo>
                <a:lnTo>
                  <a:pt x="429958" y="2667000"/>
                </a:lnTo>
                <a:lnTo>
                  <a:pt x="445846" y="2667000"/>
                </a:lnTo>
                <a:lnTo>
                  <a:pt x="482574" y="2679700"/>
                </a:lnTo>
                <a:lnTo>
                  <a:pt x="588340" y="2679700"/>
                </a:lnTo>
                <a:lnTo>
                  <a:pt x="548119" y="2667000"/>
                </a:lnTo>
                <a:lnTo>
                  <a:pt x="467563" y="2667000"/>
                </a:lnTo>
                <a:lnTo>
                  <a:pt x="482193" y="2654300"/>
                </a:lnTo>
                <a:lnTo>
                  <a:pt x="591654" y="2654300"/>
                </a:lnTo>
                <a:lnTo>
                  <a:pt x="667169" y="2667000"/>
                </a:lnTo>
                <a:lnTo>
                  <a:pt x="674751" y="2667000"/>
                </a:lnTo>
                <a:lnTo>
                  <a:pt x="666229" y="2679700"/>
                </a:lnTo>
                <a:lnTo>
                  <a:pt x="668667" y="2679700"/>
                </a:lnTo>
                <a:lnTo>
                  <a:pt x="703237" y="2692400"/>
                </a:lnTo>
                <a:lnTo>
                  <a:pt x="711174" y="2692400"/>
                </a:lnTo>
                <a:lnTo>
                  <a:pt x="751560" y="2705100"/>
                </a:lnTo>
                <a:lnTo>
                  <a:pt x="875842" y="2705100"/>
                </a:lnTo>
                <a:lnTo>
                  <a:pt x="897064" y="2717800"/>
                </a:lnTo>
                <a:lnTo>
                  <a:pt x="920750" y="2717800"/>
                </a:lnTo>
                <a:lnTo>
                  <a:pt x="940816" y="2730500"/>
                </a:lnTo>
                <a:lnTo>
                  <a:pt x="951191" y="2717800"/>
                </a:lnTo>
                <a:lnTo>
                  <a:pt x="936320" y="2717800"/>
                </a:lnTo>
                <a:lnTo>
                  <a:pt x="925982" y="2705100"/>
                </a:lnTo>
                <a:lnTo>
                  <a:pt x="920102" y="2692400"/>
                </a:lnTo>
                <a:lnTo>
                  <a:pt x="918578" y="2679700"/>
                </a:lnTo>
                <a:lnTo>
                  <a:pt x="979665" y="2679700"/>
                </a:lnTo>
                <a:lnTo>
                  <a:pt x="1000417" y="2692400"/>
                </a:lnTo>
                <a:lnTo>
                  <a:pt x="1095794" y="2692400"/>
                </a:lnTo>
                <a:lnTo>
                  <a:pt x="1089342" y="2705100"/>
                </a:lnTo>
                <a:lnTo>
                  <a:pt x="1069619" y="2705100"/>
                </a:lnTo>
                <a:lnTo>
                  <a:pt x="1053846" y="2717800"/>
                </a:lnTo>
                <a:lnTo>
                  <a:pt x="1103045" y="2717800"/>
                </a:lnTo>
                <a:lnTo>
                  <a:pt x="1109662" y="2730500"/>
                </a:lnTo>
                <a:lnTo>
                  <a:pt x="1195895" y="2730500"/>
                </a:lnTo>
                <a:lnTo>
                  <a:pt x="1162812" y="2717800"/>
                </a:lnTo>
                <a:lnTo>
                  <a:pt x="1195425" y="2717800"/>
                </a:lnTo>
                <a:lnTo>
                  <a:pt x="1219352" y="2730500"/>
                </a:lnTo>
                <a:lnTo>
                  <a:pt x="1280528" y="2730500"/>
                </a:lnTo>
                <a:lnTo>
                  <a:pt x="1290993" y="2717800"/>
                </a:lnTo>
                <a:lnTo>
                  <a:pt x="1409153" y="2717800"/>
                </a:lnTo>
                <a:lnTo>
                  <a:pt x="1469758" y="2730500"/>
                </a:lnTo>
                <a:lnTo>
                  <a:pt x="1572387" y="2730500"/>
                </a:lnTo>
                <a:lnTo>
                  <a:pt x="1623529" y="2743200"/>
                </a:lnTo>
                <a:lnTo>
                  <a:pt x="1693405" y="2743200"/>
                </a:lnTo>
                <a:lnTo>
                  <a:pt x="1710817" y="2755900"/>
                </a:lnTo>
                <a:lnTo>
                  <a:pt x="1733791" y="2755900"/>
                </a:lnTo>
                <a:lnTo>
                  <a:pt x="1739061" y="2743200"/>
                </a:lnTo>
                <a:lnTo>
                  <a:pt x="1866950" y="2743200"/>
                </a:lnTo>
                <a:lnTo>
                  <a:pt x="1921573" y="2755900"/>
                </a:lnTo>
                <a:lnTo>
                  <a:pt x="2087359" y="2755900"/>
                </a:lnTo>
                <a:lnTo>
                  <a:pt x="2125307" y="2768600"/>
                </a:lnTo>
                <a:lnTo>
                  <a:pt x="2350122" y="2768600"/>
                </a:lnTo>
                <a:lnTo>
                  <a:pt x="2407475" y="2781300"/>
                </a:lnTo>
                <a:lnTo>
                  <a:pt x="2767558" y="2781300"/>
                </a:lnTo>
                <a:lnTo>
                  <a:pt x="2820263" y="2794000"/>
                </a:lnTo>
                <a:lnTo>
                  <a:pt x="3201174" y="2794000"/>
                </a:lnTo>
                <a:lnTo>
                  <a:pt x="3280841" y="2806700"/>
                </a:lnTo>
                <a:lnTo>
                  <a:pt x="3957485" y="2806700"/>
                </a:lnTo>
                <a:lnTo>
                  <a:pt x="4026687" y="2819400"/>
                </a:lnTo>
                <a:lnTo>
                  <a:pt x="4464482" y="2819400"/>
                </a:lnTo>
                <a:lnTo>
                  <a:pt x="4519384" y="2806700"/>
                </a:lnTo>
                <a:lnTo>
                  <a:pt x="4906708" y="2806700"/>
                </a:lnTo>
                <a:lnTo>
                  <a:pt x="4936363" y="2794000"/>
                </a:lnTo>
                <a:lnTo>
                  <a:pt x="5024425" y="2794000"/>
                </a:lnTo>
                <a:lnTo>
                  <a:pt x="5038382" y="2781300"/>
                </a:lnTo>
                <a:lnTo>
                  <a:pt x="5059604" y="2781300"/>
                </a:lnTo>
                <a:lnTo>
                  <a:pt x="5064176" y="2755900"/>
                </a:lnTo>
                <a:lnTo>
                  <a:pt x="5068773" y="2730500"/>
                </a:lnTo>
                <a:lnTo>
                  <a:pt x="5073396" y="2692400"/>
                </a:lnTo>
                <a:lnTo>
                  <a:pt x="5077980" y="2628900"/>
                </a:lnTo>
                <a:lnTo>
                  <a:pt x="5084153" y="2616200"/>
                </a:lnTo>
                <a:lnTo>
                  <a:pt x="5090172" y="2603500"/>
                </a:lnTo>
                <a:lnTo>
                  <a:pt x="5095786" y="2590800"/>
                </a:lnTo>
                <a:lnTo>
                  <a:pt x="5100726" y="2590800"/>
                </a:lnTo>
                <a:lnTo>
                  <a:pt x="5099964" y="2552700"/>
                </a:lnTo>
                <a:lnTo>
                  <a:pt x="5104231" y="2501900"/>
                </a:lnTo>
                <a:lnTo>
                  <a:pt x="5110759" y="2451100"/>
                </a:lnTo>
                <a:lnTo>
                  <a:pt x="5116804" y="2400300"/>
                </a:lnTo>
                <a:lnTo>
                  <a:pt x="5119636" y="2349500"/>
                </a:lnTo>
                <a:lnTo>
                  <a:pt x="5116487" y="2286000"/>
                </a:lnTo>
                <a:lnTo>
                  <a:pt x="5120437" y="2286000"/>
                </a:lnTo>
                <a:lnTo>
                  <a:pt x="5122024" y="2298700"/>
                </a:lnTo>
                <a:lnTo>
                  <a:pt x="5124361" y="2298700"/>
                </a:lnTo>
                <a:lnTo>
                  <a:pt x="5122900" y="2286000"/>
                </a:lnTo>
                <a:lnTo>
                  <a:pt x="5121440" y="2273300"/>
                </a:lnTo>
                <a:lnTo>
                  <a:pt x="5120525" y="2247900"/>
                </a:lnTo>
                <a:lnTo>
                  <a:pt x="5121541" y="2209800"/>
                </a:lnTo>
                <a:lnTo>
                  <a:pt x="5122494" y="2197100"/>
                </a:lnTo>
                <a:lnTo>
                  <a:pt x="5124399" y="2171700"/>
                </a:lnTo>
                <a:lnTo>
                  <a:pt x="5125694" y="2171700"/>
                </a:lnTo>
                <a:lnTo>
                  <a:pt x="5127371" y="2120900"/>
                </a:lnTo>
                <a:lnTo>
                  <a:pt x="5129301" y="2070100"/>
                </a:lnTo>
                <a:lnTo>
                  <a:pt x="5129835" y="2057400"/>
                </a:lnTo>
                <a:lnTo>
                  <a:pt x="5131447" y="2019300"/>
                </a:lnTo>
                <a:lnTo>
                  <a:pt x="5133797" y="1981200"/>
                </a:lnTo>
                <a:lnTo>
                  <a:pt x="5136299" y="1930400"/>
                </a:lnTo>
                <a:lnTo>
                  <a:pt x="5138928" y="1879600"/>
                </a:lnTo>
                <a:lnTo>
                  <a:pt x="5141658" y="1828800"/>
                </a:lnTo>
                <a:lnTo>
                  <a:pt x="5144478" y="1778000"/>
                </a:lnTo>
                <a:lnTo>
                  <a:pt x="5146179" y="1739900"/>
                </a:lnTo>
                <a:lnTo>
                  <a:pt x="5146751" y="1727200"/>
                </a:lnTo>
                <a:lnTo>
                  <a:pt x="5147322" y="1714500"/>
                </a:lnTo>
                <a:lnTo>
                  <a:pt x="5139715" y="1727200"/>
                </a:lnTo>
                <a:lnTo>
                  <a:pt x="5141226" y="1701800"/>
                </a:lnTo>
                <a:lnTo>
                  <a:pt x="5142839" y="1689100"/>
                </a:lnTo>
                <a:lnTo>
                  <a:pt x="5146218" y="1651000"/>
                </a:lnTo>
                <a:lnTo>
                  <a:pt x="5141950" y="1651000"/>
                </a:lnTo>
                <a:lnTo>
                  <a:pt x="5140096" y="1676400"/>
                </a:lnTo>
                <a:lnTo>
                  <a:pt x="5138928" y="1714500"/>
                </a:lnTo>
                <a:lnTo>
                  <a:pt x="5136769" y="1739900"/>
                </a:lnTo>
                <a:lnTo>
                  <a:pt x="5131879" y="1727200"/>
                </a:lnTo>
                <a:lnTo>
                  <a:pt x="5137391" y="1701800"/>
                </a:lnTo>
                <a:lnTo>
                  <a:pt x="5140528" y="1651000"/>
                </a:lnTo>
                <a:lnTo>
                  <a:pt x="5142255" y="1587500"/>
                </a:lnTo>
                <a:lnTo>
                  <a:pt x="5143538" y="1524000"/>
                </a:lnTo>
                <a:lnTo>
                  <a:pt x="5144986" y="1473200"/>
                </a:lnTo>
                <a:lnTo>
                  <a:pt x="5145341" y="1460500"/>
                </a:lnTo>
                <a:lnTo>
                  <a:pt x="5148643" y="1409700"/>
                </a:lnTo>
                <a:lnTo>
                  <a:pt x="5154396" y="1384300"/>
                </a:lnTo>
                <a:lnTo>
                  <a:pt x="5153863" y="1371600"/>
                </a:lnTo>
                <a:lnTo>
                  <a:pt x="5153330" y="1358900"/>
                </a:lnTo>
                <a:lnTo>
                  <a:pt x="5147500" y="1358900"/>
                </a:lnTo>
                <a:lnTo>
                  <a:pt x="5146433" y="1333500"/>
                </a:lnTo>
                <a:lnTo>
                  <a:pt x="5151158" y="1320800"/>
                </a:lnTo>
                <a:lnTo>
                  <a:pt x="5145405" y="1308100"/>
                </a:lnTo>
                <a:lnTo>
                  <a:pt x="5145976" y="1295400"/>
                </a:lnTo>
                <a:lnTo>
                  <a:pt x="5147132" y="1270000"/>
                </a:lnTo>
                <a:lnTo>
                  <a:pt x="5149901" y="1257300"/>
                </a:lnTo>
                <a:lnTo>
                  <a:pt x="5153152" y="1244600"/>
                </a:lnTo>
                <a:lnTo>
                  <a:pt x="5156314" y="1231900"/>
                </a:lnTo>
                <a:lnTo>
                  <a:pt x="5156263" y="1244600"/>
                </a:lnTo>
                <a:lnTo>
                  <a:pt x="5156657" y="1257300"/>
                </a:lnTo>
                <a:lnTo>
                  <a:pt x="5157190" y="1270000"/>
                </a:lnTo>
                <a:lnTo>
                  <a:pt x="5157559" y="1282700"/>
                </a:lnTo>
                <a:lnTo>
                  <a:pt x="5159667" y="12319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bg object 35"/>
          <p:cNvSpPr/>
          <p:nvPr/>
        </p:nvSpPr>
        <p:spPr>
          <a:xfrm>
            <a:off x="13121259" y="2473721"/>
            <a:ext cx="25400" cy="1905"/>
          </a:xfrm>
          <a:custGeom>
            <a:avLst/>
            <a:gdLst/>
            <a:ahLst/>
            <a:cxnLst/>
            <a:rect l="l" t="t" r="r" b="b"/>
            <a:pathLst>
              <a:path w="25400" h="1905">
                <a:moveTo>
                  <a:pt x="0" y="1514"/>
                </a:moveTo>
                <a:lnTo>
                  <a:pt x="5607" y="935"/>
                </a:lnTo>
                <a:lnTo>
                  <a:pt x="13217" y="400"/>
                </a:lnTo>
                <a:lnTo>
                  <a:pt x="25100" y="0"/>
                </a:lnTo>
                <a:lnTo>
                  <a:pt x="0" y="151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bg object 36"/>
          <p:cNvSpPr/>
          <p:nvPr/>
        </p:nvSpPr>
        <p:spPr>
          <a:xfrm>
            <a:off x="12935184" y="2472430"/>
            <a:ext cx="12065" cy="3810"/>
          </a:xfrm>
          <a:custGeom>
            <a:avLst/>
            <a:gdLst/>
            <a:ahLst/>
            <a:cxnLst/>
            <a:rect l="l" t="t" r="r" b="b"/>
            <a:pathLst>
              <a:path w="12065" h="3810">
                <a:moveTo>
                  <a:pt x="0" y="3295"/>
                </a:moveTo>
                <a:lnTo>
                  <a:pt x="4494" y="0"/>
                </a:lnTo>
                <a:lnTo>
                  <a:pt x="11882" y="178"/>
                </a:lnTo>
                <a:lnTo>
                  <a:pt x="8411" y="1514"/>
                </a:lnTo>
                <a:lnTo>
                  <a:pt x="0" y="329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bg object 37"/>
          <p:cNvSpPr/>
          <p:nvPr/>
        </p:nvSpPr>
        <p:spPr>
          <a:xfrm>
            <a:off x="11848424" y="2943469"/>
            <a:ext cx="6350" cy="53340"/>
          </a:xfrm>
          <a:custGeom>
            <a:avLst/>
            <a:gdLst/>
            <a:ahLst/>
            <a:cxnLst/>
            <a:rect l="l" t="t" r="r" b="b"/>
            <a:pathLst>
              <a:path w="6350" h="53339">
                <a:moveTo>
                  <a:pt x="0" y="53134"/>
                </a:moveTo>
                <a:lnTo>
                  <a:pt x="1677" y="36326"/>
                </a:lnTo>
                <a:lnTo>
                  <a:pt x="3243" y="21990"/>
                </a:lnTo>
                <a:lnTo>
                  <a:pt x="4700" y="9943"/>
                </a:lnTo>
                <a:lnTo>
                  <a:pt x="6052" y="0"/>
                </a:lnTo>
                <a:lnTo>
                  <a:pt x="0" y="5313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bg object 38"/>
          <p:cNvSpPr/>
          <p:nvPr/>
        </p:nvSpPr>
        <p:spPr>
          <a:xfrm>
            <a:off x="14111761" y="2488925"/>
            <a:ext cx="31115" cy="6985"/>
          </a:xfrm>
          <a:custGeom>
            <a:avLst/>
            <a:gdLst/>
            <a:ahLst/>
            <a:cxnLst/>
            <a:rect l="l" t="t" r="r" b="b"/>
            <a:pathLst>
              <a:path w="31115" h="6985">
                <a:moveTo>
                  <a:pt x="1017" y="6664"/>
                </a:moveTo>
                <a:lnTo>
                  <a:pt x="765" y="3908"/>
                </a:lnTo>
                <a:lnTo>
                  <a:pt x="0" y="1453"/>
                </a:lnTo>
                <a:lnTo>
                  <a:pt x="7120" y="0"/>
                </a:lnTo>
                <a:lnTo>
                  <a:pt x="30524" y="250"/>
                </a:lnTo>
                <a:lnTo>
                  <a:pt x="1017" y="666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bg object 39"/>
          <p:cNvSpPr/>
          <p:nvPr/>
        </p:nvSpPr>
        <p:spPr>
          <a:xfrm>
            <a:off x="16946886" y="3731357"/>
            <a:ext cx="1270" cy="10160"/>
          </a:xfrm>
          <a:custGeom>
            <a:avLst/>
            <a:gdLst/>
            <a:ahLst/>
            <a:cxnLst/>
            <a:rect l="l" t="t" r="r" b="b"/>
            <a:pathLst>
              <a:path w="1269" h="10160">
                <a:moveTo>
                  <a:pt x="889" y="9932"/>
                </a:moveTo>
                <a:lnTo>
                  <a:pt x="0" y="9041"/>
                </a:lnTo>
                <a:lnTo>
                  <a:pt x="222" y="6368"/>
                </a:lnTo>
                <a:lnTo>
                  <a:pt x="578" y="2939"/>
                </a:lnTo>
                <a:lnTo>
                  <a:pt x="845" y="0"/>
                </a:lnTo>
                <a:lnTo>
                  <a:pt x="1023" y="5879"/>
                </a:lnTo>
                <a:lnTo>
                  <a:pt x="889" y="993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bg object 40"/>
          <p:cNvSpPr/>
          <p:nvPr/>
        </p:nvSpPr>
        <p:spPr>
          <a:xfrm>
            <a:off x="13197406" y="5175654"/>
            <a:ext cx="6985" cy="2540"/>
          </a:xfrm>
          <a:custGeom>
            <a:avLst/>
            <a:gdLst/>
            <a:ahLst/>
            <a:cxnLst/>
            <a:rect l="l" t="t" r="r" b="b"/>
            <a:pathLst>
              <a:path w="6984" h="2539">
                <a:moveTo>
                  <a:pt x="6898" y="1915"/>
                </a:moveTo>
                <a:lnTo>
                  <a:pt x="0" y="0"/>
                </a:lnTo>
                <a:lnTo>
                  <a:pt x="801" y="89"/>
                </a:lnTo>
                <a:lnTo>
                  <a:pt x="2047" y="178"/>
                </a:lnTo>
                <a:lnTo>
                  <a:pt x="5741" y="1558"/>
                </a:lnTo>
                <a:lnTo>
                  <a:pt x="6898" y="19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bg object 41"/>
          <p:cNvSpPr/>
          <p:nvPr/>
        </p:nvSpPr>
        <p:spPr>
          <a:xfrm>
            <a:off x="15778325" y="2621131"/>
            <a:ext cx="18415" cy="1270"/>
          </a:xfrm>
          <a:custGeom>
            <a:avLst/>
            <a:gdLst/>
            <a:ahLst/>
            <a:cxnLst/>
            <a:rect l="l" t="t" r="r" b="b"/>
            <a:pathLst>
              <a:path w="18415" h="1269">
                <a:moveTo>
                  <a:pt x="4984" y="1215"/>
                </a:moveTo>
                <a:lnTo>
                  <a:pt x="3248" y="858"/>
                </a:lnTo>
                <a:lnTo>
                  <a:pt x="0" y="101"/>
                </a:lnTo>
                <a:lnTo>
                  <a:pt x="11906" y="0"/>
                </a:lnTo>
                <a:lnTo>
                  <a:pt x="18347" y="157"/>
                </a:lnTo>
                <a:lnTo>
                  <a:pt x="16860" y="565"/>
                </a:lnTo>
                <a:lnTo>
                  <a:pt x="4984" y="12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bg object 42"/>
          <p:cNvSpPr/>
          <p:nvPr/>
        </p:nvSpPr>
        <p:spPr>
          <a:xfrm>
            <a:off x="11790337" y="2448292"/>
            <a:ext cx="5160010" cy="2819400"/>
          </a:xfrm>
          <a:custGeom>
            <a:avLst/>
            <a:gdLst/>
            <a:ahLst/>
            <a:cxnLst/>
            <a:rect l="l" t="t" r="r" b="b"/>
            <a:pathLst>
              <a:path w="5160009" h="2819400">
                <a:moveTo>
                  <a:pt x="65468" y="544360"/>
                </a:moveTo>
                <a:lnTo>
                  <a:pt x="64528" y="536829"/>
                </a:lnTo>
                <a:lnTo>
                  <a:pt x="63068" y="536600"/>
                </a:lnTo>
                <a:lnTo>
                  <a:pt x="61150" y="552323"/>
                </a:lnTo>
                <a:lnTo>
                  <a:pt x="62623" y="546976"/>
                </a:lnTo>
                <a:lnTo>
                  <a:pt x="64046" y="545553"/>
                </a:lnTo>
                <a:lnTo>
                  <a:pt x="65468" y="544360"/>
                </a:lnTo>
                <a:close/>
              </a:path>
              <a:path w="5160009" h="2819400">
                <a:moveTo>
                  <a:pt x="108064" y="2501900"/>
                </a:moveTo>
                <a:lnTo>
                  <a:pt x="104965" y="2489200"/>
                </a:lnTo>
                <a:lnTo>
                  <a:pt x="103784" y="2489200"/>
                </a:lnTo>
                <a:lnTo>
                  <a:pt x="108064" y="2501900"/>
                </a:lnTo>
                <a:close/>
              </a:path>
              <a:path w="5160009" h="2819400">
                <a:moveTo>
                  <a:pt x="221411" y="2606459"/>
                </a:moveTo>
                <a:lnTo>
                  <a:pt x="217093" y="2605417"/>
                </a:lnTo>
                <a:lnTo>
                  <a:pt x="219456" y="2606129"/>
                </a:lnTo>
                <a:lnTo>
                  <a:pt x="221411" y="2606459"/>
                </a:lnTo>
                <a:close/>
              </a:path>
              <a:path w="5160009" h="2819400">
                <a:moveTo>
                  <a:pt x="224574" y="2607157"/>
                </a:moveTo>
                <a:lnTo>
                  <a:pt x="222173" y="2606573"/>
                </a:lnTo>
                <a:lnTo>
                  <a:pt x="221411" y="2606459"/>
                </a:lnTo>
                <a:lnTo>
                  <a:pt x="224574" y="2607157"/>
                </a:lnTo>
                <a:close/>
              </a:path>
              <a:path w="5160009" h="2819400">
                <a:moveTo>
                  <a:pt x="240639" y="2610942"/>
                </a:moveTo>
                <a:lnTo>
                  <a:pt x="233476" y="2609253"/>
                </a:lnTo>
                <a:lnTo>
                  <a:pt x="224612" y="2607208"/>
                </a:lnTo>
                <a:lnTo>
                  <a:pt x="229819" y="2608453"/>
                </a:lnTo>
                <a:lnTo>
                  <a:pt x="234988" y="2609786"/>
                </a:lnTo>
                <a:lnTo>
                  <a:pt x="240639" y="2610942"/>
                </a:lnTo>
                <a:close/>
              </a:path>
              <a:path w="5160009" h="2819400">
                <a:moveTo>
                  <a:pt x="252171" y="2625420"/>
                </a:moveTo>
                <a:lnTo>
                  <a:pt x="251815" y="2622867"/>
                </a:lnTo>
                <a:lnTo>
                  <a:pt x="217195" y="2607856"/>
                </a:lnTo>
                <a:lnTo>
                  <a:pt x="217093" y="2605417"/>
                </a:lnTo>
                <a:lnTo>
                  <a:pt x="186690" y="2594927"/>
                </a:lnTo>
                <a:lnTo>
                  <a:pt x="165569" y="2584907"/>
                </a:lnTo>
                <a:lnTo>
                  <a:pt x="156489" y="2582189"/>
                </a:lnTo>
                <a:lnTo>
                  <a:pt x="186334" y="2607678"/>
                </a:lnTo>
                <a:lnTo>
                  <a:pt x="206857" y="2615171"/>
                </a:lnTo>
                <a:lnTo>
                  <a:pt x="209169" y="2614511"/>
                </a:lnTo>
                <a:lnTo>
                  <a:pt x="214960" y="2613495"/>
                </a:lnTo>
                <a:lnTo>
                  <a:pt x="221030" y="2614409"/>
                </a:lnTo>
                <a:lnTo>
                  <a:pt x="232473" y="2617990"/>
                </a:lnTo>
                <a:lnTo>
                  <a:pt x="252171" y="2625420"/>
                </a:lnTo>
                <a:close/>
              </a:path>
              <a:path w="5160009" h="2819400">
                <a:moveTo>
                  <a:pt x="414667" y="2667000"/>
                </a:moveTo>
                <a:lnTo>
                  <a:pt x="391807" y="2654300"/>
                </a:lnTo>
                <a:lnTo>
                  <a:pt x="372376" y="2654300"/>
                </a:lnTo>
                <a:lnTo>
                  <a:pt x="409117" y="2667000"/>
                </a:lnTo>
                <a:lnTo>
                  <a:pt x="414667" y="2667000"/>
                </a:lnTo>
                <a:close/>
              </a:path>
              <a:path w="5160009" h="2819400">
                <a:moveTo>
                  <a:pt x="783869" y="10693"/>
                </a:moveTo>
                <a:lnTo>
                  <a:pt x="746658" y="4724"/>
                </a:lnTo>
                <a:lnTo>
                  <a:pt x="743051" y="7442"/>
                </a:lnTo>
                <a:lnTo>
                  <a:pt x="749414" y="9093"/>
                </a:lnTo>
                <a:lnTo>
                  <a:pt x="757872" y="10020"/>
                </a:lnTo>
                <a:lnTo>
                  <a:pt x="769124" y="10464"/>
                </a:lnTo>
                <a:lnTo>
                  <a:pt x="783869" y="10693"/>
                </a:lnTo>
                <a:close/>
              </a:path>
              <a:path w="5160009" h="2819400">
                <a:moveTo>
                  <a:pt x="898232" y="12700"/>
                </a:moveTo>
                <a:lnTo>
                  <a:pt x="894257" y="12700"/>
                </a:lnTo>
                <a:lnTo>
                  <a:pt x="883373" y="21615"/>
                </a:lnTo>
                <a:lnTo>
                  <a:pt x="898232" y="12700"/>
                </a:lnTo>
                <a:close/>
              </a:path>
              <a:path w="5160009" h="2819400">
                <a:moveTo>
                  <a:pt x="1090498" y="2735872"/>
                </a:moveTo>
                <a:lnTo>
                  <a:pt x="1079601" y="2734005"/>
                </a:lnTo>
                <a:lnTo>
                  <a:pt x="1071029" y="2732214"/>
                </a:lnTo>
                <a:lnTo>
                  <a:pt x="1064374" y="2730500"/>
                </a:lnTo>
                <a:lnTo>
                  <a:pt x="1059256" y="2728887"/>
                </a:lnTo>
                <a:lnTo>
                  <a:pt x="1060196" y="2730423"/>
                </a:lnTo>
                <a:lnTo>
                  <a:pt x="1065136" y="2732113"/>
                </a:lnTo>
                <a:lnTo>
                  <a:pt x="1074940" y="2733929"/>
                </a:lnTo>
                <a:lnTo>
                  <a:pt x="1090498" y="2735872"/>
                </a:lnTo>
                <a:close/>
              </a:path>
              <a:path w="5160009" h="2819400">
                <a:moveTo>
                  <a:pt x="1881441" y="2755900"/>
                </a:moveTo>
                <a:lnTo>
                  <a:pt x="1759991" y="2755900"/>
                </a:lnTo>
                <a:lnTo>
                  <a:pt x="1744446" y="2768600"/>
                </a:lnTo>
                <a:lnTo>
                  <a:pt x="1843011" y="2768600"/>
                </a:lnTo>
                <a:lnTo>
                  <a:pt x="1881441" y="2755900"/>
                </a:lnTo>
                <a:close/>
              </a:path>
              <a:path w="5160009" h="2819400">
                <a:moveTo>
                  <a:pt x="1931327" y="17602"/>
                </a:moveTo>
                <a:lnTo>
                  <a:pt x="1914194" y="17170"/>
                </a:lnTo>
                <a:lnTo>
                  <a:pt x="1878406" y="17284"/>
                </a:lnTo>
                <a:lnTo>
                  <a:pt x="1861185" y="16878"/>
                </a:lnTo>
                <a:lnTo>
                  <a:pt x="1893239" y="18592"/>
                </a:lnTo>
                <a:lnTo>
                  <a:pt x="1916417" y="21844"/>
                </a:lnTo>
                <a:lnTo>
                  <a:pt x="1929523" y="22796"/>
                </a:lnTo>
                <a:lnTo>
                  <a:pt x="1931327" y="17602"/>
                </a:lnTo>
                <a:close/>
              </a:path>
              <a:path w="5160009" h="2819400">
                <a:moveTo>
                  <a:pt x="1955038" y="2778861"/>
                </a:moveTo>
                <a:lnTo>
                  <a:pt x="1931911" y="2775826"/>
                </a:lnTo>
                <a:lnTo>
                  <a:pt x="1916315" y="2777591"/>
                </a:lnTo>
                <a:lnTo>
                  <a:pt x="1894090" y="2779128"/>
                </a:lnTo>
                <a:lnTo>
                  <a:pt x="1887829" y="2780817"/>
                </a:lnTo>
                <a:lnTo>
                  <a:pt x="1920163" y="2783040"/>
                </a:lnTo>
                <a:lnTo>
                  <a:pt x="1932724" y="2781579"/>
                </a:lnTo>
                <a:lnTo>
                  <a:pt x="1949831" y="2780487"/>
                </a:lnTo>
                <a:lnTo>
                  <a:pt x="1955038" y="2778861"/>
                </a:lnTo>
                <a:close/>
              </a:path>
              <a:path w="5160009" h="2819400">
                <a:moveTo>
                  <a:pt x="2113305" y="2782366"/>
                </a:moveTo>
                <a:lnTo>
                  <a:pt x="2103323" y="2780525"/>
                </a:lnTo>
                <a:lnTo>
                  <a:pt x="2096960" y="2778722"/>
                </a:lnTo>
                <a:lnTo>
                  <a:pt x="2086114" y="2774531"/>
                </a:lnTo>
                <a:lnTo>
                  <a:pt x="2083841" y="2785084"/>
                </a:lnTo>
                <a:lnTo>
                  <a:pt x="2113305" y="2782366"/>
                </a:lnTo>
                <a:close/>
              </a:path>
              <a:path w="5160009" h="2819400">
                <a:moveTo>
                  <a:pt x="2741942" y="2794838"/>
                </a:moveTo>
                <a:lnTo>
                  <a:pt x="2725166" y="2792488"/>
                </a:lnTo>
                <a:lnTo>
                  <a:pt x="2684932" y="2790431"/>
                </a:lnTo>
                <a:lnTo>
                  <a:pt x="2741942" y="2794838"/>
                </a:lnTo>
                <a:close/>
              </a:path>
              <a:path w="5160009" h="2819400">
                <a:moveTo>
                  <a:pt x="3682682" y="117309"/>
                </a:moveTo>
                <a:lnTo>
                  <a:pt x="3678999" y="114300"/>
                </a:lnTo>
                <a:lnTo>
                  <a:pt x="3672332" y="114300"/>
                </a:lnTo>
                <a:lnTo>
                  <a:pt x="3682682" y="117309"/>
                </a:lnTo>
                <a:close/>
              </a:path>
              <a:path w="5160009" h="2819400">
                <a:moveTo>
                  <a:pt x="4492701" y="215900"/>
                </a:moveTo>
                <a:lnTo>
                  <a:pt x="4457624" y="203200"/>
                </a:lnTo>
                <a:lnTo>
                  <a:pt x="4425594" y="190500"/>
                </a:lnTo>
                <a:lnTo>
                  <a:pt x="4411484" y="203200"/>
                </a:lnTo>
                <a:lnTo>
                  <a:pt x="4426115" y="203200"/>
                </a:lnTo>
                <a:lnTo>
                  <a:pt x="4456341" y="215900"/>
                </a:lnTo>
                <a:lnTo>
                  <a:pt x="4492701" y="215900"/>
                </a:lnTo>
                <a:close/>
              </a:path>
              <a:path w="5160009" h="2819400">
                <a:moveTo>
                  <a:pt x="5159667" y="1231900"/>
                </a:moveTo>
                <a:lnTo>
                  <a:pt x="5159260" y="1181100"/>
                </a:lnTo>
                <a:lnTo>
                  <a:pt x="5158613" y="1155700"/>
                </a:lnTo>
                <a:lnTo>
                  <a:pt x="5157978" y="1130300"/>
                </a:lnTo>
                <a:lnTo>
                  <a:pt x="5157495" y="1106119"/>
                </a:lnTo>
                <a:lnTo>
                  <a:pt x="5157698" y="1101712"/>
                </a:lnTo>
                <a:lnTo>
                  <a:pt x="5157571" y="1102995"/>
                </a:lnTo>
                <a:lnTo>
                  <a:pt x="5157482" y="1104696"/>
                </a:lnTo>
                <a:lnTo>
                  <a:pt x="5157482" y="1104900"/>
                </a:lnTo>
                <a:lnTo>
                  <a:pt x="5154892" y="1155700"/>
                </a:lnTo>
                <a:lnTo>
                  <a:pt x="5153990" y="1117600"/>
                </a:lnTo>
                <a:lnTo>
                  <a:pt x="5153838" y="1104900"/>
                </a:lnTo>
                <a:lnTo>
                  <a:pt x="5153342" y="1066800"/>
                </a:lnTo>
                <a:lnTo>
                  <a:pt x="5152364" y="965200"/>
                </a:lnTo>
                <a:lnTo>
                  <a:pt x="5151793" y="914400"/>
                </a:lnTo>
                <a:lnTo>
                  <a:pt x="5151031" y="863600"/>
                </a:lnTo>
                <a:lnTo>
                  <a:pt x="5149939" y="812800"/>
                </a:lnTo>
                <a:lnTo>
                  <a:pt x="5148427" y="762000"/>
                </a:lnTo>
                <a:lnTo>
                  <a:pt x="5146370" y="711200"/>
                </a:lnTo>
                <a:lnTo>
                  <a:pt x="5143665" y="660400"/>
                </a:lnTo>
                <a:lnTo>
                  <a:pt x="5142496" y="647700"/>
                </a:lnTo>
                <a:lnTo>
                  <a:pt x="5140172" y="622300"/>
                </a:lnTo>
                <a:lnTo>
                  <a:pt x="5135804" y="571500"/>
                </a:lnTo>
                <a:lnTo>
                  <a:pt x="5133086" y="584200"/>
                </a:lnTo>
                <a:lnTo>
                  <a:pt x="5130165" y="558800"/>
                </a:lnTo>
                <a:lnTo>
                  <a:pt x="5128704" y="546100"/>
                </a:lnTo>
                <a:lnTo>
                  <a:pt x="5125783" y="508000"/>
                </a:lnTo>
                <a:lnTo>
                  <a:pt x="5123891" y="482600"/>
                </a:lnTo>
                <a:lnTo>
                  <a:pt x="5123243" y="469900"/>
                </a:lnTo>
                <a:lnTo>
                  <a:pt x="5122583" y="457200"/>
                </a:lnTo>
                <a:lnTo>
                  <a:pt x="5121580" y="444500"/>
                </a:lnTo>
                <a:lnTo>
                  <a:pt x="5120652" y="444500"/>
                </a:lnTo>
                <a:lnTo>
                  <a:pt x="5119281" y="431800"/>
                </a:lnTo>
                <a:lnTo>
                  <a:pt x="5116893" y="406400"/>
                </a:lnTo>
                <a:lnTo>
                  <a:pt x="5113502" y="393700"/>
                </a:lnTo>
                <a:lnTo>
                  <a:pt x="5112042" y="381000"/>
                </a:lnTo>
                <a:lnTo>
                  <a:pt x="5109959" y="381000"/>
                </a:lnTo>
                <a:lnTo>
                  <a:pt x="5107483" y="368300"/>
                </a:lnTo>
                <a:lnTo>
                  <a:pt x="5104879" y="368300"/>
                </a:lnTo>
                <a:lnTo>
                  <a:pt x="5101717" y="355600"/>
                </a:lnTo>
                <a:lnTo>
                  <a:pt x="5092204" y="355600"/>
                </a:lnTo>
                <a:lnTo>
                  <a:pt x="5086451" y="342900"/>
                </a:lnTo>
                <a:lnTo>
                  <a:pt x="5079898" y="342900"/>
                </a:lnTo>
                <a:lnTo>
                  <a:pt x="5073269" y="330200"/>
                </a:lnTo>
                <a:lnTo>
                  <a:pt x="5065839" y="330200"/>
                </a:lnTo>
                <a:lnTo>
                  <a:pt x="5043043" y="317500"/>
                </a:lnTo>
                <a:lnTo>
                  <a:pt x="5018367" y="317500"/>
                </a:lnTo>
                <a:lnTo>
                  <a:pt x="4992319" y="304800"/>
                </a:lnTo>
                <a:lnTo>
                  <a:pt x="4965446" y="292100"/>
                </a:lnTo>
                <a:lnTo>
                  <a:pt x="4953368" y="292100"/>
                </a:lnTo>
                <a:lnTo>
                  <a:pt x="4937557" y="279400"/>
                </a:lnTo>
                <a:lnTo>
                  <a:pt x="4949152" y="279400"/>
                </a:lnTo>
                <a:lnTo>
                  <a:pt x="4907915" y="266700"/>
                </a:lnTo>
                <a:lnTo>
                  <a:pt x="4794275" y="266700"/>
                </a:lnTo>
                <a:lnTo>
                  <a:pt x="4775187" y="254000"/>
                </a:lnTo>
                <a:lnTo>
                  <a:pt x="4693336" y="254000"/>
                </a:lnTo>
                <a:lnTo>
                  <a:pt x="4683353" y="241300"/>
                </a:lnTo>
                <a:lnTo>
                  <a:pt x="4696231" y="241300"/>
                </a:lnTo>
                <a:lnTo>
                  <a:pt x="4632591" y="228600"/>
                </a:lnTo>
                <a:lnTo>
                  <a:pt x="4578540" y="215900"/>
                </a:lnTo>
                <a:lnTo>
                  <a:pt x="4509173" y="215900"/>
                </a:lnTo>
                <a:lnTo>
                  <a:pt x="4512449" y="228600"/>
                </a:lnTo>
                <a:lnTo>
                  <a:pt x="4449254" y="228600"/>
                </a:lnTo>
                <a:lnTo>
                  <a:pt x="4411446" y="215900"/>
                </a:lnTo>
                <a:lnTo>
                  <a:pt x="4379392" y="215900"/>
                </a:lnTo>
                <a:lnTo>
                  <a:pt x="4343832" y="203200"/>
                </a:lnTo>
                <a:lnTo>
                  <a:pt x="4295559" y="190500"/>
                </a:lnTo>
                <a:lnTo>
                  <a:pt x="4225328" y="177800"/>
                </a:lnTo>
                <a:lnTo>
                  <a:pt x="4185094" y="177800"/>
                </a:lnTo>
                <a:lnTo>
                  <a:pt x="4151249" y="165100"/>
                </a:lnTo>
                <a:lnTo>
                  <a:pt x="4093324" y="165100"/>
                </a:lnTo>
                <a:lnTo>
                  <a:pt x="4062666" y="152400"/>
                </a:lnTo>
                <a:lnTo>
                  <a:pt x="3978656" y="152400"/>
                </a:lnTo>
                <a:lnTo>
                  <a:pt x="4038409" y="165100"/>
                </a:lnTo>
                <a:lnTo>
                  <a:pt x="4141698" y="177800"/>
                </a:lnTo>
                <a:lnTo>
                  <a:pt x="3996461" y="177800"/>
                </a:lnTo>
                <a:lnTo>
                  <a:pt x="3931501" y="165100"/>
                </a:lnTo>
                <a:lnTo>
                  <a:pt x="3925874" y="165100"/>
                </a:lnTo>
                <a:lnTo>
                  <a:pt x="3904577" y="152400"/>
                </a:lnTo>
                <a:lnTo>
                  <a:pt x="3924350" y="152400"/>
                </a:lnTo>
                <a:lnTo>
                  <a:pt x="3874363" y="139700"/>
                </a:lnTo>
                <a:lnTo>
                  <a:pt x="3765194" y="139700"/>
                </a:lnTo>
                <a:lnTo>
                  <a:pt x="3805999" y="127000"/>
                </a:lnTo>
                <a:lnTo>
                  <a:pt x="3716083" y="127000"/>
                </a:lnTo>
                <a:lnTo>
                  <a:pt x="3682682" y="117309"/>
                </a:lnTo>
                <a:lnTo>
                  <a:pt x="3694595" y="127000"/>
                </a:lnTo>
                <a:lnTo>
                  <a:pt x="3691090" y="127000"/>
                </a:lnTo>
                <a:lnTo>
                  <a:pt x="3707422" y="139700"/>
                </a:lnTo>
                <a:lnTo>
                  <a:pt x="3654806" y="139700"/>
                </a:lnTo>
                <a:lnTo>
                  <a:pt x="3620389" y="127000"/>
                </a:lnTo>
                <a:lnTo>
                  <a:pt x="3596729" y="127000"/>
                </a:lnTo>
                <a:lnTo>
                  <a:pt x="3576345" y="114300"/>
                </a:lnTo>
                <a:lnTo>
                  <a:pt x="3551796" y="114300"/>
                </a:lnTo>
                <a:lnTo>
                  <a:pt x="3515626" y="101600"/>
                </a:lnTo>
                <a:lnTo>
                  <a:pt x="3502241" y="101600"/>
                </a:lnTo>
                <a:lnTo>
                  <a:pt x="3510927" y="114300"/>
                </a:lnTo>
                <a:lnTo>
                  <a:pt x="3474135" y="114300"/>
                </a:lnTo>
                <a:lnTo>
                  <a:pt x="3457981" y="106565"/>
                </a:lnTo>
                <a:lnTo>
                  <a:pt x="3460470" y="106718"/>
                </a:lnTo>
                <a:lnTo>
                  <a:pt x="3457816" y="106489"/>
                </a:lnTo>
                <a:lnTo>
                  <a:pt x="3447618" y="101600"/>
                </a:lnTo>
                <a:lnTo>
                  <a:pt x="3404882" y="101600"/>
                </a:lnTo>
                <a:lnTo>
                  <a:pt x="3366541" y="88900"/>
                </a:lnTo>
                <a:lnTo>
                  <a:pt x="3357080" y="101600"/>
                </a:lnTo>
                <a:lnTo>
                  <a:pt x="3299879" y="101600"/>
                </a:lnTo>
                <a:lnTo>
                  <a:pt x="3267722" y="114300"/>
                </a:lnTo>
                <a:lnTo>
                  <a:pt x="3267760" y="101600"/>
                </a:lnTo>
                <a:lnTo>
                  <a:pt x="3116796" y="101600"/>
                </a:lnTo>
                <a:lnTo>
                  <a:pt x="3166465" y="88900"/>
                </a:lnTo>
                <a:lnTo>
                  <a:pt x="3042412" y="88900"/>
                </a:lnTo>
                <a:lnTo>
                  <a:pt x="3008998" y="76200"/>
                </a:lnTo>
                <a:lnTo>
                  <a:pt x="2967494" y="76200"/>
                </a:lnTo>
                <a:lnTo>
                  <a:pt x="2971406" y="88900"/>
                </a:lnTo>
                <a:lnTo>
                  <a:pt x="2887611" y="88900"/>
                </a:lnTo>
                <a:lnTo>
                  <a:pt x="2880233" y="76200"/>
                </a:lnTo>
                <a:lnTo>
                  <a:pt x="2938208" y="76200"/>
                </a:lnTo>
                <a:lnTo>
                  <a:pt x="2903626" y="63500"/>
                </a:lnTo>
                <a:lnTo>
                  <a:pt x="2834995" y="63500"/>
                </a:lnTo>
                <a:lnTo>
                  <a:pt x="2716974" y="76200"/>
                </a:lnTo>
                <a:lnTo>
                  <a:pt x="2708884" y="76200"/>
                </a:lnTo>
                <a:lnTo>
                  <a:pt x="2710103" y="63500"/>
                </a:lnTo>
                <a:lnTo>
                  <a:pt x="2665882" y="63500"/>
                </a:lnTo>
                <a:lnTo>
                  <a:pt x="2680995" y="50800"/>
                </a:lnTo>
                <a:lnTo>
                  <a:pt x="2554135" y="50800"/>
                </a:lnTo>
                <a:lnTo>
                  <a:pt x="2554706" y="38100"/>
                </a:lnTo>
                <a:lnTo>
                  <a:pt x="2468867" y="38100"/>
                </a:lnTo>
                <a:lnTo>
                  <a:pt x="2420061" y="50800"/>
                </a:lnTo>
                <a:lnTo>
                  <a:pt x="2369731" y="50800"/>
                </a:lnTo>
                <a:lnTo>
                  <a:pt x="2319680" y="38100"/>
                </a:lnTo>
                <a:lnTo>
                  <a:pt x="2300744" y="38100"/>
                </a:lnTo>
                <a:lnTo>
                  <a:pt x="2289187" y="50800"/>
                </a:lnTo>
                <a:lnTo>
                  <a:pt x="2243594" y="38100"/>
                </a:lnTo>
                <a:lnTo>
                  <a:pt x="2051443" y="38100"/>
                </a:lnTo>
                <a:lnTo>
                  <a:pt x="1999691" y="25400"/>
                </a:lnTo>
                <a:lnTo>
                  <a:pt x="1987638" y="25400"/>
                </a:lnTo>
                <a:lnTo>
                  <a:pt x="1997176" y="38100"/>
                </a:lnTo>
                <a:lnTo>
                  <a:pt x="1898777" y="38100"/>
                </a:lnTo>
                <a:lnTo>
                  <a:pt x="1899069" y="25400"/>
                </a:lnTo>
                <a:lnTo>
                  <a:pt x="1851812" y="25400"/>
                </a:lnTo>
                <a:lnTo>
                  <a:pt x="1805495" y="38100"/>
                </a:lnTo>
                <a:lnTo>
                  <a:pt x="1752549" y="38100"/>
                </a:lnTo>
                <a:lnTo>
                  <a:pt x="1695500" y="25400"/>
                </a:lnTo>
                <a:lnTo>
                  <a:pt x="1706359" y="25400"/>
                </a:lnTo>
                <a:lnTo>
                  <a:pt x="1755101" y="12700"/>
                </a:lnTo>
                <a:lnTo>
                  <a:pt x="1797329" y="12700"/>
                </a:lnTo>
                <a:lnTo>
                  <a:pt x="1774444" y="0"/>
                </a:lnTo>
                <a:lnTo>
                  <a:pt x="1746973" y="12700"/>
                </a:lnTo>
                <a:lnTo>
                  <a:pt x="1562430" y="12700"/>
                </a:lnTo>
                <a:lnTo>
                  <a:pt x="1535061" y="25400"/>
                </a:lnTo>
                <a:lnTo>
                  <a:pt x="1508480" y="16751"/>
                </a:lnTo>
                <a:lnTo>
                  <a:pt x="1509064" y="12700"/>
                </a:lnTo>
                <a:lnTo>
                  <a:pt x="1496034" y="12700"/>
                </a:lnTo>
                <a:lnTo>
                  <a:pt x="1477733" y="12700"/>
                </a:lnTo>
                <a:lnTo>
                  <a:pt x="1451063" y="25400"/>
                </a:lnTo>
                <a:lnTo>
                  <a:pt x="1398739" y="25400"/>
                </a:lnTo>
                <a:lnTo>
                  <a:pt x="1390865" y="17056"/>
                </a:lnTo>
                <a:lnTo>
                  <a:pt x="1379778" y="16662"/>
                </a:lnTo>
                <a:lnTo>
                  <a:pt x="1397000" y="25400"/>
                </a:lnTo>
                <a:lnTo>
                  <a:pt x="1089025" y="25400"/>
                </a:lnTo>
                <a:lnTo>
                  <a:pt x="1072299" y="38100"/>
                </a:lnTo>
                <a:lnTo>
                  <a:pt x="1064475" y="28384"/>
                </a:lnTo>
                <a:lnTo>
                  <a:pt x="1015288" y="38100"/>
                </a:lnTo>
                <a:lnTo>
                  <a:pt x="1009180" y="25400"/>
                </a:lnTo>
                <a:lnTo>
                  <a:pt x="1062062" y="25400"/>
                </a:lnTo>
                <a:lnTo>
                  <a:pt x="1064475" y="28384"/>
                </a:lnTo>
                <a:lnTo>
                  <a:pt x="1079601" y="25400"/>
                </a:lnTo>
                <a:lnTo>
                  <a:pt x="1086853" y="25400"/>
                </a:lnTo>
                <a:lnTo>
                  <a:pt x="1051204" y="12700"/>
                </a:lnTo>
                <a:lnTo>
                  <a:pt x="964641" y="12700"/>
                </a:lnTo>
                <a:lnTo>
                  <a:pt x="933513" y="0"/>
                </a:lnTo>
                <a:lnTo>
                  <a:pt x="875487" y="0"/>
                </a:lnTo>
                <a:lnTo>
                  <a:pt x="898232" y="12700"/>
                </a:lnTo>
                <a:lnTo>
                  <a:pt x="942784" y="12700"/>
                </a:lnTo>
                <a:lnTo>
                  <a:pt x="928649" y="25400"/>
                </a:lnTo>
                <a:lnTo>
                  <a:pt x="878751" y="25400"/>
                </a:lnTo>
                <a:lnTo>
                  <a:pt x="883373" y="21615"/>
                </a:lnTo>
                <a:lnTo>
                  <a:pt x="877062" y="25400"/>
                </a:lnTo>
                <a:lnTo>
                  <a:pt x="861047" y="12700"/>
                </a:lnTo>
                <a:lnTo>
                  <a:pt x="842162" y="12700"/>
                </a:lnTo>
                <a:lnTo>
                  <a:pt x="819912" y="25400"/>
                </a:lnTo>
                <a:lnTo>
                  <a:pt x="793788" y="25400"/>
                </a:lnTo>
                <a:lnTo>
                  <a:pt x="787095" y="12700"/>
                </a:lnTo>
                <a:lnTo>
                  <a:pt x="710565" y="12700"/>
                </a:lnTo>
                <a:lnTo>
                  <a:pt x="713587" y="0"/>
                </a:lnTo>
                <a:lnTo>
                  <a:pt x="684974" y="12700"/>
                </a:lnTo>
                <a:lnTo>
                  <a:pt x="655612" y="12700"/>
                </a:lnTo>
                <a:lnTo>
                  <a:pt x="638556" y="25400"/>
                </a:lnTo>
                <a:lnTo>
                  <a:pt x="604431" y="25400"/>
                </a:lnTo>
                <a:lnTo>
                  <a:pt x="582498" y="12700"/>
                </a:lnTo>
                <a:lnTo>
                  <a:pt x="568490" y="12700"/>
                </a:lnTo>
                <a:lnTo>
                  <a:pt x="558177" y="0"/>
                </a:lnTo>
                <a:lnTo>
                  <a:pt x="533247" y="12700"/>
                </a:lnTo>
                <a:lnTo>
                  <a:pt x="553694" y="12700"/>
                </a:lnTo>
                <a:lnTo>
                  <a:pt x="545490" y="25400"/>
                </a:lnTo>
                <a:lnTo>
                  <a:pt x="360641" y="25400"/>
                </a:lnTo>
                <a:lnTo>
                  <a:pt x="300278" y="38100"/>
                </a:lnTo>
                <a:lnTo>
                  <a:pt x="292354" y="38100"/>
                </a:lnTo>
                <a:lnTo>
                  <a:pt x="290169" y="25400"/>
                </a:lnTo>
                <a:lnTo>
                  <a:pt x="244551" y="38100"/>
                </a:lnTo>
                <a:lnTo>
                  <a:pt x="220789" y="38100"/>
                </a:lnTo>
                <a:lnTo>
                  <a:pt x="215125" y="50800"/>
                </a:lnTo>
                <a:lnTo>
                  <a:pt x="205295" y="50800"/>
                </a:lnTo>
                <a:lnTo>
                  <a:pt x="175133" y="63500"/>
                </a:lnTo>
                <a:lnTo>
                  <a:pt x="121805" y="63500"/>
                </a:lnTo>
                <a:lnTo>
                  <a:pt x="112979" y="76200"/>
                </a:lnTo>
                <a:lnTo>
                  <a:pt x="79082" y="76200"/>
                </a:lnTo>
                <a:lnTo>
                  <a:pt x="73037" y="88900"/>
                </a:lnTo>
                <a:lnTo>
                  <a:pt x="62661" y="88900"/>
                </a:lnTo>
                <a:lnTo>
                  <a:pt x="56527" y="101600"/>
                </a:lnTo>
                <a:lnTo>
                  <a:pt x="57721" y="101600"/>
                </a:lnTo>
                <a:lnTo>
                  <a:pt x="57391" y="139700"/>
                </a:lnTo>
                <a:lnTo>
                  <a:pt x="57454" y="165100"/>
                </a:lnTo>
                <a:lnTo>
                  <a:pt x="57632" y="177800"/>
                </a:lnTo>
                <a:lnTo>
                  <a:pt x="58928" y="190500"/>
                </a:lnTo>
                <a:lnTo>
                  <a:pt x="59817" y="203200"/>
                </a:lnTo>
                <a:lnTo>
                  <a:pt x="60883" y="203200"/>
                </a:lnTo>
                <a:lnTo>
                  <a:pt x="62141" y="215900"/>
                </a:lnTo>
                <a:lnTo>
                  <a:pt x="63601" y="228600"/>
                </a:lnTo>
                <a:lnTo>
                  <a:pt x="59232" y="228600"/>
                </a:lnTo>
                <a:lnTo>
                  <a:pt x="56337" y="215900"/>
                </a:lnTo>
                <a:lnTo>
                  <a:pt x="53543" y="215900"/>
                </a:lnTo>
                <a:lnTo>
                  <a:pt x="72326" y="406400"/>
                </a:lnTo>
                <a:lnTo>
                  <a:pt x="64135" y="482600"/>
                </a:lnTo>
                <a:lnTo>
                  <a:pt x="70434" y="469900"/>
                </a:lnTo>
                <a:lnTo>
                  <a:pt x="76060" y="482600"/>
                </a:lnTo>
                <a:lnTo>
                  <a:pt x="80860" y="520700"/>
                </a:lnTo>
                <a:lnTo>
                  <a:pt x="84734" y="571500"/>
                </a:lnTo>
                <a:lnTo>
                  <a:pt x="85979" y="571500"/>
                </a:lnTo>
                <a:lnTo>
                  <a:pt x="86614" y="558800"/>
                </a:lnTo>
                <a:lnTo>
                  <a:pt x="86296" y="571500"/>
                </a:lnTo>
                <a:lnTo>
                  <a:pt x="86067" y="584200"/>
                </a:lnTo>
                <a:lnTo>
                  <a:pt x="85445" y="584200"/>
                </a:lnTo>
                <a:lnTo>
                  <a:pt x="84734" y="571500"/>
                </a:lnTo>
                <a:lnTo>
                  <a:pt x="83096" y="584200"/>
                </a:lnTo>
                <a:lnTo>
                  <a:pt x="83362" y="584200"/>
                </a:lnTo>
                <a:lnTo>
                  <a:pt x="84251" y="596900"/>
                </a:lnTo>
                <a:lnTo>
                  <a:pt x="85229" y="596900"/>
                </a:lnTo>
                <a:lnTo>
                  <a:pt x="84099" y="622300"/>
                </a:lnTo>
                <a:lnTo>
                  <a:pt x="82918" y="647700"/>
                </a:lnTo>
                <a:lnTo>
                  <a:pt x="78613" y="647700"/>
                </a:lnTo>
                <a:lnTo>
                  <a:pt x="76568" y="635000"/>
                </a:lnTo>
                <a:lnTo>
                  <a:pt x="74587" y="622300"/>
                </a:lnTo>
                <a:lnTo>
                  <a:pt x="82296" y="584200"/>
                </a:lnTo>
                <a:lnTo>
                  <a:pt x="78397" y="558800"/>
                </a:lnTo>
                <a:lnTo>
                  <a:pt x="74269" y="546100"/>
                </a:lnTo>
                <a:lnTo>
                  <a:pt x="69964" y="533400"/>
                </a:lnTo>
                <a:lnTo>
                  <a:pt x="68402" y="533400"/>
                </a:lnTo>
                <a:lnTo>
                  <a:pt x="68402" y="660400"/>
                </a:lnTo>
                <a:lnTo>
                  <a:pt x="68059" y="673100"/>
                </a:lnTo>
                <a:lnTo>
                  <a:pt x="67221" y="685800"/>
                </a:lnTo>
                <a:lnTo>
                  <a:pt x="65836" y="698500"/>
                </a:lnTo>
                <a:lnTo>
                  <a:pt x="63868" y="711200"/>
                </a:lnTo>
                <a:lnTo>
                  <a:pt x="63284" y="698500"/>
                </a:lnTo>
                <a:lnTo>
                  <a:pt x="64020" y="685800"/>
                </a:lnTo>
                <a:lnTo>
                  <a:pt x="65811" y="673100"/>
                </a:lnTo>
                <a:lnTo>
                  <a:pt x="68402" y="660400"/>
                </a:lnTo>
                <a:lnTo>
                  <a:pt x="68402" y="533400"/>
                </a:lnTo>
                <a:lnTo>
                  <a:pt x="65506" y="533400"/>
                </a:lnTo>
                <a:lnTo>
                  <a:pt x="66103" y="546100"/>
                </a:lnTo>
                <a:lnTo>
                  <a:pt x="66548" y="546100"/>
                </a:lnTo>
                <a:lnTo>
                  <a:pt x="66814" y="558800"/>
                </a:lnTo>
                <a:lnTo>
                  <a:pt x="66941" y="571500"/>
                </a:lnTo>
                <a:lnTo>
                  <a:pt x="65557" y="571500"/>
                </a:lnTo>
                <a:lnTo>
                  <a:pt x="64262" y="558800"/>
                </a:lnTo>
                <a:lnTo>
                  <a:pt x="63157" y="558800"/>
                </a:lnTo>
                <a:lnTo>
                  <a:pt x="62776" y="571500"/>
                </a:lnTo>
                <a:lnTo>
                  <a:pt x="63258" y="571500"/>
                </a:lnTo>
                <a:lnTo>
                  <a:pt x="65595" y="596900"/>
                </a:lnTo>
                <a:lnTo>
                  <a:pt x="53543" y="622300"/>
                </a:lnTo>
                <a:lnTo>
                  <a:pt x="57632" y="622300"/>
                </a:lnTo>
                <a:lnTo>
                  <a:pt x="44107" y="762000"/>
                </a:lnTo>
                <a:lnTo>
                  <a:pt x="46888" y="800100"/>
                </a:lnTo>
                <a:lnTo>
                  <a:pt x="49949" y="850900"/>
                </a:lnTo>
                <a:lnTo>
                  <a:pt x="52920" y="889000"/>
                </a:lnTo>
                <a:lnTo>
                  <a:pt x="55473" y="939800"/>
                </a:lnTo>
                <a:lnTo>
                  <a:pt x="57200" y="990600"/>
                </a:lnTo>
                <a:lnTo>
                  <a:pt x="57785" y="1041400"/>
                </a:lnTo>
                <a:lnTo>
                  <a:pt x="56832" y="1104900"/>
                </a:lnTo>
                <a:lnTo>
                  <a:pt x="54533" y="1092200"/>
                </a:lnTo>
                <a:lnTo>
                  <a:pt x="52247" y="1079500"/>
                </a:lnTo>
                <a:lnTo>
                  <a:pt x="47129" y="1079500"/>
                </a:lnTo>
                <a:lnTo>
                  <a:pt x="41351" y="1092200"/>
                </a:lnTo>
                <a:lnTo>
                  <a:pt x="34759" y="1092200"/>
                </a:lnTo>
                <a:lnTo>
                  <a:pt x="40525" y="1054100"/>
                </a:lnTo>
                <a:lnTo>
                  <a:pt x="41579" y="1003300"/>
                </a:lnTo>
                <a:lnTo>
                  <a:pt x="41529" y="952500"/>
                </a:lnTo>
                <a:lnTo>
                  <a:pt x="44018" y="889000"/>
                </a:lnTo>
                <a:lnTo>
                  <a:pt x="41389" y="914400"/>
                </a:lnTo>
                <a:lnTo>
                  <a:pt x="35560" y="914400"/>
                </a:lnTo>
                <a:lnTo>
                  <a:pt x="36499" y="1054100"/>
                </a:lnTo>
                <a:lnTo>
                  <a:pt x="32016" y="1054100"/>
                </a:lnTo>
                <a:lnTo>
                  <a:pt x="29171" y="1079500"/>
                </a:lnTo>
                <a:lnTo>
                  <a:pt x="26771" y="1092200"/>
                </a:lnTo>
                <a:lnTo>
                  <a:pt x="23583" y="1130300"/>
                </a:lnTo>
                <a:lnTo>
                  <a:pt x="31457" y="1130300"/>
                </a:lnTo>
                <a:lnTo>
                  <a:pt x="32359" y="1181100"/>
                </a:lnTo>
                <a:lnTo>
                  <a:pt x="30441" y="1231900"/>
                </a:lnTo>
                <a:lnTo>
                  <a:pt x="29819" y="1295400"/>
                </a:lnTo>
                <a:lnTo>
                  <a:pt x="26098" y="1295400"/>
                </a:lnTo>
                <a:lnTo>
                  <a:pt x="23469" y="1282700"/>
                </a:lnTo>
                <a:lnTo>
                  <a:pt x="22758" y="1257300"/>
                </a:lnTo>
                <a:lnTo>
                  <a:pt x="24790" y="1206500"/>
                </a:lnTo>
                <a:lnTo>
                  <a:pt x="19977" y="1257300"/>
                </a:lnTo>
                <a:lnTo>
                  <a:pt x="23685" y="1295400"/>
                </a:lnTo>
                <a:lnTo>
                  <a:pt x="27851" y="1333500"/>
                </a:lnTo>
                <a:lnTo>
                  <a:pt x="25273" y="1371460"/>
                </a:lnTo>
                <a:lnTo>
                  <a:pt x="25260" y="1371600"/>
                </a:lnTo>
                <a:lnTo>
                  <a:pt x="24384" y="1384300"/>
                </a:lnTo>
                <a:lnTo>
                  <a:pt x="24904" y="1371600"/>
                </a:lnTo>
                <a:lnTo>
                  <a:pt x="25260" y="1371600"/>
                </a:lnTo>
                <a:lnTo>
                  <a:pt x="25082" y="1358900"/>
                </a:lnTo>
                <a:lnTo>
                  <a:pt x="23939" y="1358900"/>
                </a:lnTo>
                <a:lnTo>
                  <a:pt x="24257" y="1397000"/>
                </a:lnTo>
                <a:lnTo>
                  <a:pt x="22110" y="1435100"/>
                </a:lnTo>
                <a:lnTo>
                  <a:pt x="18796" y="1473200"/>
                </a:lnTo>
                <a:lnTo>
                  <a:pt x="15582" y="1473200"/>
                </a:lnTo>
                <a:lnTo>
                  <a:pt x="16154" y="1460500"/>
                </a:lnTo>
                <a:lnTo>
                  <a:pt x="13919" y="1498600"/>
                </a:lnTo>
                <a:lnTo>
                  <a:pt x="12166" y="1562100"/>
                </a:lnTo>
                <a:lnTo>
                  <a:pt x="11188" y="1612900"/>
                </a:lnTo>
                <a:lnTo>
                  <a:pt x="11303" y="1676400"/>
                </a:lnTo>
                <a:lnTo>
                  <a:pt x="12573" y="1727200"/>
                </a:lnTo>
                <a:lnTo>
                  <a:pt x="15125" y="1778000"/>
                </a:lnTo>
                <a:lnTo>
                  <a:pt x="18745" y="1816100"/>
                </a:lnTo>
                <a:lnTo>
                  <a:pt x="23190" y="1828800"/>
                </a:lnTo>
                <a:lnTo>
                  <a:pt x="19951" y="1828800"/>
                </a:lnTo>
                <a:lnTo>
                  <a:pt x="14274" y="1816100"/>
                </a:lnTo>
                <a:lnTo>
                  <a:pt x="8420" y="1816100"/>
                </a:lnTo>
                <a:lnTo>
                  <a:pt x="4635" y="1803400"/>
                </a:lnTo>
                <a:lnTo>
                  <a:pt x="12623" y="1841500"/>
                </a:lnTo>
                <a:lnTo>
                  <a:pt x="20929" y="1879600"/>
                </a:lnTo>
                <a:lnTo>
                  <a:pt x="29540" y="1905000"/>
                </a:lnTo>
                <a:lnTo>
                  <a:pt x="38404" y="1943100"/>
                </a:lnTo>
                <a:lnTo>
                  <a:pt x="39116" y="1968500"/>
                </a:lnTo>
                <a:lnTo>
                  <a:pt x="39878" y="1981200"/>
                </a:lnTo>
                <a:lnTo>
                  <a:pt x="40728" y="1993900"/>
                </a:lnTo>
                <a:lnTo>
                  <a:pt x="41656" y="2006600"/>
                </a:lnTo>
                <a:lnTo>
                  <a:pt x="32727" y="2019300"/>
                </a:lnTo>
                <a:lnTo>
                  <a:pt x="23774" y="2019300"/>
                </a:lnTo>
                <a:lnTo>
                  <a:pt x="15494" y="2006600"/>
                </a:lnTo>
                <a:lnTo>
                  <a:pt x="8978" y="1970735"/>
                </a:lnTo>
                <a:lnTo>
                  <a:pt x="26619" y="1939124"/>
                </a:lnTo>
                <a:lnTo>
                  <a:pt x="13093" y="1908454"/>
                </a:lnTo>
                <a:lnTo>
                  <a:pt x="0" y="1877618"/>
                </a:lnTo>
                <a:lnTo>
                  <a:pt x="5194" y="1904873"/>
                </a:lnTo>
                <a:lnTo>
                  <a:pt x="7861" y="1928012"/>
                </a:lnTo>
                <a:lnTo>
                  <a:pt x="8750" y="1949399"/>
                </a:lnTo>
                <a:lnTo>
                  <a:pt x="8648" y="1968855"/>
                </a:lnTo>
                <a:lnTo>
                  <a:pt x="8585" y="1968500"/>
                </a:lnTo>
                <a:lnTo>
                  <a:pt x="8559" y="1971446"/>
                </a:lnTo>
                <a:lnTo>
                  <a:pt x="8102" y="1972259"/>
                </a:lnTo>
                <a:lnTo>
                  <a:pt x="8280" y="1973465"/>
                </a:lnTo>
                <a:lnTo>
                  <a:pt x="8369" y="1974176"/>
                </a:lnTo>
                <a:lnTo>
                  <a:pt x="8534" y="1975231"/>
                </a:lnTo>
                <a:lnTo>
                  <a:pt x="8432" y="1993900"/>
                </a:lnTo>
                <a:lnTo>
                  <a:pt x="9309" y="2019300"/>
                </a:lnTo>
                <a:lnTo>
                  <a:pt x="11912" y="2044700"/>
                </a:lnTo>
                <a:lnTo>
                  <a:pt x="16954" y="2095500"/>
                </a:lnTo>
                <a:lnTo>
                  <a:pt x="18796" y="2070100"/>
                </a:lnTo>
                <a:lnTo>
                  <a:pt x="23456" y="2057400"/>
                </a:lnTo>
                <a:lnTo>
                  <a:pt x="28702" y="2057400"/>
                </a:lnTo>
                <a:lnTo>
                  <a:pt x="32270" y="2070100"/>
                </a:lnTo>
                <a:lnTo>
                  <a:pt x="29387" y="2108200"/>
                </a:lnTo>
                <a:lnTo>
                  <a:pt x="28613" y="2133600"/>
                </a:lnTo>
                <a:lnTo>
                  <a:pt x="29032" y="2159000"/>
                </a:lnTo>
                <a:lnTo>
                  <a:pt x="29730" y="2209800"/>
                </a:lnTo>
                <a:lnTo>
                  <a:pt x="32486" y="2197100"/>
                </a:lnTo>
                <a:lnTo>
                  <a:pt x="40017" y="2197100"/>
                </a:lnTo>
                <a:lnTo>
                  <a:pt x="49110" y="2222500"/>
                </a:lnTo>
                <a:lnTo>
                  <a:pt x="56527" y="2247900"/>
                </a:lnTo>
                <a:lnTo>
                  <a:pt x="35471" y="2247900"/>
                </a:lnTo>
                <a:lnTo>
                  <a:pt x="44386" y="2273300"/>
                </a:lnTo>
                <a:lnTo>
                  <a:pt x="53987" y="2298700"/>
                </a:lnTo>
                <a:lnTo>
                  <a:pt x="64147" y="2324100"/>
                </a:lnTo>
                <a:lnTo>
                  <a:pt x="74676" y="2349500"/>
                </a:lnTo>
                <a:lnTo>
                  <a:pt x="68122" y="2336800"/>
                </a:lnTo>
                <a:lnTo>
                  <a:pt x="63398" y="2336800"/>
                </a:lnTo>
                <a:lnTo>
                  <a:pt x="60998" y="2349500"/>
                </a:lnTo>
                <a:lnTo>
                  <a:pt x="61379" y="2374900"/>
                </a:lnTo>
                <a:lnTo>
                  <a:pt x="62598" y="2374900"/>
                </a:lnTo>
                <a:lnTo>
                  <a:pt x="65570" y="2387600"/>
                </a:lnTo>
                <a:lnTo>
                  <a:pt x="70345" y="2400300"/>
                </a:lnTo>
                <a:lnTo>
                  <a:pt x="76949" y="2425700"/>
                </a:lnTo>
                <a:lnTo>
                  <a:pt x="80772" y="2425700"/>
                </a:lnTo>
                <a:lnTo>
                  <a:pt x="84594" y="2438400"/>
                </a:lnTo>
                <a:lnTo>
                  <a:pt x="88531" y="2451100"/>
                </a:lnTo>
                <a:lnTo>
                  <a:pt x="92710" y="2463800"/>
                </a:lnTo>
                <a:lnTo>
                  <a:pt x="97180" y="2476500"/>
                </a:lnTo>
                <a:lnTo>
                  <a:pt x="101295" y="2489200"/>
                </a:lnTo>
                <a:lnTo>
                  <a:pt x="103784" y="2489200"/>
                </a:lnTo>
                <a:lnTo>
                  <a:pt x="99390" y="2476500"/>
                </a:lnTo>
                <a:lnTo>
                  <a:pt x="95237" y="2463800"/>
                </a:lnTo>
                <a:lnTo>
                  <a:pt x="91681" y="2451100"/>
                </a:lnTo>
                <a:lnTo>
                  <a:pt x="98704" y="2463800"/>
                </a:lnTo>
                <a:lnTo>
                  <a:pt x="105879" y="2476500"/>
                </a:lnTo>
                <a:lnTo>
                  <a:pt x="113004" y="2501900"/>
                </a:lnTo>
                <a:lnTo>
                  <a:pt x="119849" y="2501900"/>
                </a:lnTo>
                <a:lnTo>
                  <a:pt x="127444" y="2514600"/>
                </a:lnTo>
                <a:lnTo>
                  <a:pt x="134658" y="2527300"/>
                </a:lnTo>
                <a:lnTo>
                  <a:pt x="141643" y="2540000"/>
                </a:lnTo>
                <a:lnTo>
                  <a:pt x="148564" y="2540000"/>
                </a:lnTo>
                <a:lnTo>
                  <a:pt x="176009" y="2565400"/>
                </a:lnTo>
                <a:lnTo>
                  <a:pt x="203923" y="2565400"/>
                </a:lnTo>
                <a:lnTo>
                  <a:pt x="219354" y="2578100"/>
                </a:lnTo>
                <a:lnTo>
                  <a:pt x="256273" y="2578100"/>
                </a:lnTo>
                <a:lnTo>
                  <a:pt x="278955" y="2590800"/>
                </a:lnTo>
                <a:lnTo>
                  <a:pt x="267919" y="2590800"/>
                </a:lnTo>
                <a:lnTo>
                  <a:pt x="261391" y="2603500"/>
                </a:lnTo>
                <a:lnTo>
                  <a:pt x="268033" y="2603500"/>
                </a:lnTo>
                <a:lnTo>
                  <a:pt x="296494" y="2616200"/>
                </a:lnTo>
                <a:lnTo>
                  <a:pt x="448538" y="2616200"/>
                </a:lnTo>
                <a:lnTo>
                  <a:pt x="480415" y="2628900"/>
                </a:lnTo>
                <a:lnTo>
                  <a:pt x="471411" y="2628900"/>
                </a:lnTo>
                <a:lnTo>
                  <a:pt x="428726" y="2641600"/>
                </a:lnTo>
                <a:lnTo>
                  <a:pt x="381558" y="2641600"/>
                </a:lnTo>
                <a:lnTo>
                  <a:pt x="394296" y="2654300"/>
                </a:lnTo>
                <a:lnTo>
                  <a:pt x="426707" y="2654300"/>
                </a:lnTo>
                <a:lnTo>
                  <a:pt x="429958" y="2667000"/>
                </a:lnTo>
                <a:lnTo>
                  <a:pt x="445846" y="2667000"/>
                </a:lnTo>
                <a:lnTo>
                  <a:pt x="482587" y="2679700"/>
                </a:lnTo>
                <a:lnTo>
                  <a:pt x="588340" y="2679700"/>
                </a:lnTo>
                <a:lnTo>
                  <a:pt x="548119" y="2667000"/>
                </a:lnTo>
                <a:lnTo>
                  <a:pt x="467563" y="2667000"/>
                </a:lnTo>
                <a:lnTo>
                  <a:pt x="482193" y="2654300"/>
                </a:lnTo>
                <a:lnTo>
                  <a:pt x="591667" y="2654300"/>
                </a:lnTo>
                <a:lnTo>
                  <a:pt x="667169" y="2667000"/>
                </a:lnTo>
                <a:lnTo>
                  <a:pt x="674751" y="2667000"/>
                </a:lnTo>
                <a:lnTo>
                  <a:pt x="666229" y="2679700"/>
                </a:lnTo>
                <a:lnTo>
                  <a:pt x="668667" y="2679700"/>
                </a:lnTo>
                <a:lnTo>
                  <a:pt x="703237" y="2692400"/>
                </a:lnTo>
                <a:lnTo>
                  <a:pt x="711187" y="2692400"/>
                </a:lnTo>
                <a:lnTo>
                  <a:pt x="751573" y="2705100"/>
                </a:lnTo>
                <a:lnTo>
                  <a:pt x="875855" y="2705100"/>
                </a:lnTo>
                <a:lnTo>
                  <a:pt x="897077" y="2717800"/>
                </a:lnTo>
                <a:lnTo>
                  <a:pt x="920750" y="2717800"/>
                </a:lnTo>
                <a:lnTo>
                  <a:pt x="940828" y="2730500"/>
                </a:lnTo>
                <a:lnTo>
                  <a:pt x="951204" y="2717800"/>
                </a:lnTo>
                <a:lnTo>
                  <a:pt x="936320" y="2717800"/>
                </a:lnTo>
                <a:lnTo>
                  <a:pt x="925995" y="2705100"/>
                </a:lnTo>
                <a:lnTo>
                  <a:pt x="920115" y="2692400"/>
                </a:lnTo>
                <a:lnTo>
                  <a:pt x="918578" y="2679700"/>
                </a:lnTo>
                <a:lnTo>
                  <a:pt x="979665" y="2679700"/>
                </a:lnTo>
                <a:lnTo>
                  <a:pt x="1000429" y="2692400"/>
                </a:lnTo>
                <a:lnTo>
                  <a:pt x="1095794" y="2692400"/>
                </a:lnTo>
                <a:lnTo>
                  <a:pt x="1089355" y="2705100"/>
                </a:lnTo>
                <a:lnTo>
                  <a:pt x="1069619" y="2705100"/>
                </a:lnTo>
                <a:lnTo>
                  <a:pt x="1053858" y="2717800"/>
                </a:lnTo>
                <a:lnTo>
                  <a:pt x="1103045" y="2717800"/>
                </a:lnTo>
                <a:lnTo>
                  <a:pt x="1109675" y="2730500"/>
                </a:lnTo>
                <a:lnTo>
                  <a:pt x="1195895" y="2730500"/>
                </a:lnTo>
                <a:lnTo>
                  <a:pt x="1162824" y="2717800"/>
                </a:lnTo>
                <a:lnTo>
                  <a:pt x="1195425" y="2717800"/>
                </a:lnTo>
                <a:lnTo>
                  <a:pt x="1219365" y="2730500"/>
                </a:lnTo>
                <a:lnTo>
                  <a:pt x="1280528" y="2730500"/>
                </a:lnTo>
                <a:lnTo>
                  <a:pt x="1291005" y="2717800"/>
                </a:lnTo>
                <a:lnTo>
                  <a:pt x="1409153" y="2717800"/>
                </a:lnTo>
                <a:lnTo>
                  <a:pt x="1469758" y="2730500"/>
                </a:lnTo>
                <a:lnTo>
                  <a:pt x="1572387" y="2730500"/>
                </a:lnTo>
                <a:lnTo>
                  <a:pt x="1623529" y="2743200"/>
                </a:lnTo>
                <a:lnTo>
                  <a:pt x="1693418" y="2743200"/>
                </a:lnTo>
                <a:lnTo>
                  <a:pt x="1710829" y="2755900"/>
                </a:lnTo>
                <a:lnTo>
                  <a:pt x="1733804" y="2755900"/>
                </a:lnTo>
                <a:lnTo>
                  <a:pt x="1739074" y="2743200"/>
                </a:lnTo>
                <a:lnTo>
                  <a:pt x="1866963" y="2743200"/>
                </a:lnTo>
                <a:lnTo>
                  <a:pt x="1921573" y="2755900"/>
                </a:lnTo>
                <a:lnTo>
                  <a:pt x="2087359" y="2755900"/>
                </a:lnTo>
                <a:lnTo>
                  <a:pt x="2125319" y="2768600"/>
                </a:lnTo>
                <a:lnTo>
                  <a:pt x="2350122" y="2768600"/>
                </a:lnTo>
                <a:lnTo>
                  <a:pt x="2407475" y="2781300"/>
                </a:lnTo>
                <a:lnTo>
                  <a:pt x="2767558" y="2781300"/>
                </a:lnTo>
                <a:lnTo>
                  <a:pt x="2820276" y="2794000"/>
                </a:lnTo>
                <a:lnTo>
                  <a:pt x="3201187" y="2794000"/>
                </a:lnTo>
                <a:lnTo>
                  <a:pt x="3280854" y="2806700"/>
                </a:lnTo>
                <a:lnTo>
                  <a:pt x="3957497" y="2806700"/>
                </a:lnTo>
                <a:lnTo>
                  <a:pt x="4026687" y="2819400"/>
                </a:lnTo>
                <a:lnTo>
                  <a:pt x="4464482" y="2819400"/>
                </a:lnTo>
                <a:lnTo>
                  <a:pt x="4519396" y="2806700"/>
                </a:lnTo>
                <a:lnTo>
                  <a:pt x="4906708" y="2806700"/>
                </a:lnTo>
                <a:lnTo>
                  <a:pt x="4936375" y="2794000"/>
                </a:lnTo>
                <a:lnTo>
                  <a:pt x="5024425" y="2794000"/>
                </a:lnTo>
                <a:lnTo>
                  <a:pt x="5038382" y="2781300"/>
                </a:lnTo>
                <a:lnTo>
                  <a:pt x="5059616" y="2781300"/>
                </a:lnTo>
                <a:lnTo>
                  <a:pt x="5064176" y="2755900"/>
                </a:lnTo>
                <a:lnTo>
                  <a:pt x="5068786" y="2730500"/>
                </a:lnTo>
                <a:lnTo>
                  <a:pt x="5073396" y="2692400"/>
                </a:lnTo>
                <a:lnTo>
                  <a:pt x="5077993" y="2628900"/>
                </a:lnTo>
                <a:lnTo>
                  <a:pt x="5084153" y="2616200"/>
                </a:lnTo>
                <a:lnTo>
                  <a:pt x="5090185" y="2603500"/>
                </a:lnTo>
                <a:lnTo>
                  <a:pt x="5095799" y="2590800"/>
                </a:lnTo>
                <a:lnTo>
                  <a:pt x="5100739" y="2590800"/>
                </a:lnTo>
                <a:lnTo>
                  <a:pt x="5099977" y="2552700"/>
                </a:lnTo>
                <a:lnTo>
                  <a:pt x="5104231" y="2501900"/>
                </a:lnTo>
                <a:lnTo>
                  <a:pt x="5110759" y="2451100"/>
                </a:lnTo>
                <a:lnTo>
                  <a:pt x="5116817" y="2400300"/>
                </a:lnTo>
                <a:lnTo>
                  <a:pt x="5119636" y="2349500"/>
                </a:lnTo>
                <a:lnTo>
                  <a:pt x="5116487" y="2286000"/>
                </a:lnTo>
                <a:lnTo>
                  <a:pt x="5120449" y="2286000"/>
                </a:lnTo>
                <a:lnTo>
                  <a:pt x="5122024" y="2298700"/>
                </a:lnTo>
                <a:lnTo>
                  <a:pt x="5124361" y="2298700"/>
                </a:lnTo>
                <a:lnTo>
                  <a:pt x="5122913" y="2286000"/>
                </a:lnTo>
                <a:lnTo>
                  <a:pt x="5121453" y="2273300"/>
                </a:lnTo>
                <a:lnTo>
                  <a:pt x="5120538" y="2247900"/>
                </a:lnTo>
                <a:lnTo>
                  <a:pt x="5121541" y="2209800"/>
                </a:lnTo>
                <a:lnTo>
                  <a:pt x="5122494" y="2197100"/>
                </a:lnTo>
                <a:lnTo>
                  <a:pt x="5124412" y="2171700"/>
                </a:lnTo>
                <a:lnTo>
                  <a:pt x="5125707" y="2171700"/>
                </a:lnTo>
                <a:lnTo>
                  <a:pt x="5127383" y="2120900"/>
                </a:lnTo>
                <a:lnTo>
                  <a:pt x="5129314" y="2070100"/>
                </a:lnTo>
                <a:lnTo>
                  <a:pt x="5129847" y="2057400"/>
                </a:lnTo>
                <a:lnTo>
                  <a:pt x="5131460" y="2019300"/>
                </a:lnTo>
                <a:lnTo>
                  <a:pt x="5133797" y="1981200"/>
                </a:lnTo>
                <a:lnTo>
                  <a:pt x="5136299" y="1930400"/>
                </a:lnTo>
                <a:lnTo>
                  <a:pt x="5138940" y="1879600"/>
                </a:lnTo>
                <a:lnTo>
                  <a:pt x="5141671" y="1828800"/>
                </a:lnTo>
                <a:lnTo>
                  <a:pt x="5144478" y="1778000"/>
                </a:lnTo>
                <a:lnTo>
                  <a:pt x="5146192" y="1739900"/>
                </a:lnTo>
                <a:lnTo>
                  <a:pt x="5146764" y="1727200"/>
                </a:lnTo>
                <a:lnTo>
                  <a:pt x="5147335" y="1714500"/>
                </a:lnTo>
                <a:lnTo>
                  <a:pt x="5139715" y="1727200"/>
                </a:lnTo>
                <a:lnTo>
                  <a:pt x="5141226" y="1701800"/>
                </a:lnTo>
                <a:lnTo>
                  <a:pt x="5142852" y="1689100"/>
                </a:lnTo>
                <a:lnTo>
                  <a:pt x="5146218" y="1651000"/>
                </a:lnTo>
                <a:lnTo>
                  <a:pt x="5141950" y="1651000"/>
                </a:lnTo>
                <a:lnTo>
                  <a:pt x="5140096" y="1676400"/>
                </a:lnTo>
                <a:lnTo>
                  <a:pt x="5138940" y="1714500"/>
                </a:lnTo>
                <a:lnTo>
                  <a:pt x="5136769" y="1739900"/>
                </a:lnTo>
                <a:lnTo>
                  <a:pt x="5131892" y="1727200"/>
                </a:lnTo>
                <a:lnTo>
                  <a:pt x="5137404" y="1701800"/>
                </a:lnTo>
                <a:lnTo>
                  <a:pt x="5140528" y="1651000"/>
                </a:lnTo>
                <a:lnTo>
                  <a:pt x="5142255" y="1587500"/>
                </a:lnTo>
                <a:lnTo>
                  <a:pt x="5143551" y="1524000"/>
                </a:lnTo>
                <a:lnTo>
                  <a:pt x="5144986" y="1473200"/>
                </a:lnTo>
                <a:lnTo>
                  <a:pt x="5145354" y="1460500"/>
                </a:lnTo>
                <a:lnTo>
                  <a:pt x="5148656" y="1409700"/>
                </a:lnTo>
                <a:lnTo>
                  <a:pt x="5154409" y="1384300"/>
                </a:lnTo>
                <a:lnTo>
                  <a:pt x="5153876" y="1371600"/>
                </a:lnTo>
                <a:lnTo>
                  <a:pt x="5153342" y="1358900"/>
                </a:lnTo>
                <a:lnTo>
                  <a:pt x="5147513" y="1358900"/>
                </a:lnTo>
                <a:lnTo>
                  <a:pt x="5146446" y="1333500"/>
                </a:lnTo>
                <a:lnTo>
                  <a:pt x="5151158" y="1320800"/>
                </a:lnTo>
                <a:lnTo>
                  <a:pt x="5145417" y="1308100"/>
                </a:lnTo>
                <a:lnTo>
                  <a:pt x="5145989" y="1295400"/>
                </a:lnTo>
                <a:lnTo>
                  <a:pt x="5147132" y="1270000"/>
                </a:lnTo>
                <a:lnTo>
                  <a:pt x="5149901" y="1257300"/>
                </a:lnTo>
                <a:lnTo>
                  <a:pt x="5153152" y="1244600"/>
                </a:lnTo>
                <a:lnTo>
                  <a:pt x="5156327" y="1231900"/>
                </a:lnTo>
                <a:lnTo>
                  <a:pt x="5156276" y="1244600"/>
                </a:lnTo>
                <a:lnTo>
                  <a:pt x="5156657" y="1257300"/>
                </a:lnTo>
                <a:lnTo>
                  <a:pt x="5157190" y="1270000"/>
                </a:lnTo>
                <a:lnTo>
                  <a:pt x="5157571" y="1282700"/>
                </a:lnTo>
                <a:lnTo>
                  <a:pt x="5159667" y="12319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bg object 43"/>
          <p:cNvSpPr/>
          <p:nvPr/>
        </p:nvSpPr>
        <p:spPr>
          <a:xfrm>
            <a:off x="15734919" y="425843"/>
            <a:ext cx="2181225" cy="2017395"/>
          </a:xfrm>
          <a:custGeom>
            <a:avLst/>
            <a:gdLst/>
            <a:ahLst/>
            <a:cxnLst/>
            <a:rect l="l" t="t" r="r" b="b"/>
            <a:pathLst>
              <a:path w="2181225" h="2017395">
                <a:moveTo>
                  <a:pt x="810552" y="927138"/>
                </a:moveTo>
                <a:lnTo>
                  <a:pt x="789432" y="914349"/>
                </a:lnTo>
                <a:lnTo>
                  <a:pt x="770267" y="897978"/>
                </a:lnTo>
                <a:lnTo>
                  <a:pt x="750074" y="879640"/>
                </a:lnTo>
                <a:lnTo>
                  <a:pt x="725855" y="860920"/>
                </a:lnTo>
                <a:lnTo>
                  <a:pt x="694601" y="843445"/>
                </a:lnTo>
                <a:lnTo>
                  <a:pt x="653313" y="828814"/>
                </a:lnTo>
                <a:lnTo>
                  <a:pt x="599008" y="818616"/>
                </a:lnTo>
                <a:lnTo>
                  <a:pt x="528662" y="814476"/>
                </a:lnTo>
                <a:lnTo>
                  <a:pt x="439305" y="817994"/>
                </a:lnTo>
                <a:lnTo>
                  <a:pt x="377952" y="823163"/>
                </a:lnTo>
                <a:lnTo>
                  <a:pt x="324612" y="833843"/>
                </a:lnTo>
                <a:lnTo>
                  <a:pt x="278041" y="849134"/>
                </a:lnTo>
                <a:lnTo>
                  <a:pt x="237007" y="868184"/>
                </a:lnTo>
                <a:lnTo>
                  <a:pt x="200253" y="890104"/>
                </a:lnTo>
                <a:lnTo>
                  <a:pt x="166535" y="914019"/>
                </a:lnTo>
                <a:lnTo>
                  <a:pt x="134620" y="939063"/>
                </a:lnTo>
                <a:lnTo>
                  <a:pt x="103251" y="964361"/>
                </a:lnTo>
                <a:lnTo>
                  <a:pt x="71183" y="989037"/>
                </a:lnTo>
                <a:lnTo>
                  <a:pt x="37185" y="1012215"/>
                </a:lnTo>
                <a:lnTo>
                  <a:pt x="0" y="1033018"/>
                </a:lnTo>
                <a:lnTo>
                  <a:pt x="41910" y="1046949"/>
                </a:lnTo>
                <a:lnTo>
                  <a:pt x="81648" y="1063625"/>
                </a:lnTo>
                <a:lnTo>
                  <a:pt x="120091" y="1082001"/>
                </a:lnTo>
                <a:lnTo>
                  <a:pt x="158127" y="1101077"/>
                </a:lnTo>
                <a:lnTo>
                  <a:pt x="196634" y="1119809"/>
                </a:lnTo>
                <a:lnTo>
                  <a:pt x="236512" y="1137208"/>
                </a:lnTo>
                <a:lnTo>
                  <a:pt x="278638" y="1152220"/>
                </a:lnTo>
                <a:lnTo>
                  <a:pt x="323888" y="1163853"/>
                </a:lnTo>
                <a:lnTo>
                  <a:pt x="373151" y="1171054"/>
                </a:lnTo>
                <a:lnTo>
                  <a:pt x="427329" y="1172819"/>
                </a:lnTo>
                <a:lnTo>
                  <a:pt x="487286" y="1168133"/>
                </a:lnTo>
                <a:lnTo>
                  <a:pt x="571906" y="1142453"/>
                </a:lnTo>
                <a:lnTo>
                  <a:pt x="638416" y="1116418"/>
                </a:lnTo>
                <a:lnTo>
                  <a:pt x="689368" y="1090053"/>
                </a:lnTo>
                <a:lnTo>
                  <a:pt x="727290" y="1063409"/>
                </a:lnTo>
                <a:lnTo>
                  <a:pt x="754735" y="1036510"/>
                </a:lnTo>
                <a:lnTo>
                  <a:pt x="788339" y="982103"/>
                </a:lnTo>
                <a:lnTo>
                  <a:pt x="799604" y="954671"/>
                </a:lnTo>
                <a:lnTo>
                  <a:pt x="810552" y="927138"/>
                </a:lnTo>
                <a:close/>
              </a:path>
              <a:path w="2181225" h="2017395">
                <a:moveTo>
                  <a:pt x="1043152" y="736803"/>
                </a:moveTo>
                <a:lnTo>
                  <a:pt x="1031798" y="664095"/>
                </a:lnTo>
                <a:lnTo>
                  <a:pt x="1018857" y="621080"/>
                </a:lnTo>
                <a:lnTo>
                  <a:pt x="1001890" y="574408"/>
                </a:lnTo>
                <a:lnTo>
                  <a:pt x="981494" y="524713"/>
                </a:lnTo>
                <a:lnTo>
                  <a:pt x="958291" y="472567"/>
                </a:lnTo>
                <a:lnTo>
                  <a:pt x="932891" y="418592"/>
                </a:lnTo>
                <a:lnTo>
                  <a:pt x="905878" y="363397"/>
                </a:lnTo>
                <a:lnTo>
                  <a:pt x="877874" y="307568"/>
                </a:lnTo>
                <a:lnTo>
                  <a:pt x="849579" y="258305"/>
                </a:lnTo>
                <a:lnTo>
                  <a:pt x="819137" y="216776"/>
                </a:lnTo>
                <a:lnTo>
                  <a:pt x="786790" y="182168"/>
                </a:lnTo>
                <a:lnTo>
                  <a:pt x="752767" y="153682"/>
                </a:lnTo>
                <a:lnTo>
                  <a:pt x="717270" y="130530"/>
                </a:lnTo>
                <a:lnTo>
                  <a:pt x="680529" y="111925"/>
                </a:lnTo>
                <a:lnTo>
                  <a:pt x="642772" y="97053"/>
                </a:lnTo>
                <a:lnTo>
                  <a:pt x="604215" y="85128"/>
                </a:lnTo>
                <a:lnTo>
                  <a:pt x="565099" y="75336"/>
                </a:lnTo>
                <a:lnTo>
                  <a:pt x="525614" y="66903"/>
                </a:lnTo>
                <a:lnTo>
                  <a:pt x="486016" y="59016"/>
                </a:lnTo>
                <a:lnTo>
                  <a:pt x="446506" y="50888"/>
                </a:lnTo>
                <a:lnTo>
                  <a:pt x="407314" y="41719"/>
                </a:lnTo>
                <a:lnTo>
                  <a:pt x="368655" y="30721"/>
                </a:lnTo>
                <a:lnTo>
                  <a:pt x="330758" y="17081"/>
                </a:lnTo>
                <a:lnTo>
                  <a:pt x="293852" y="0"/>
                </a:lnTo>
                <a:lnTo>
                  <a:pt x="308597" y="43535"/>
                </a:lnTo>
                <a:lnTo>
                  <a:pt x="317779" y="87147"/>
                </a:lnTo>
                <a:lnTo>
                  <a:pt x="322834" y="130784"/>
                </a:lnTo>
                <a:lnTo>
                  <a:pt x="325145" y="174383"/>
                </a:lnTo>
                <a:lnTo>
                  <a:pt x="326136" y="217855"/>
                </a:lnTo>
                <a:lnTo>
                  <a:pt x="327228" y="261137"/>
                </a:lnTo>
                <a:lnTo>
                  <a:pt x="329806" y="304177"/>
                </a:lnTo>
                <a:lnTo>
                  <a:pt x="335280" y="346887"/>
                </a:lnTo>
                <a:lnTo>
                  <a:pt x="345084" y="389191"/>
                </a:lnTo>
                <a:lnTo>
                  <a:pt x="360616" y="431038"/>
                </a:lnTo>
                <a:lnTo>
                  <a:pt x="383273" y="472363"/>
                </a:lnTo>
                <a:lnTo>
                  <a:pt x="414477" y="513067"/>
                </a:lnTo>
                <a:lnTo>
                  <a:pt x="452945" y="552818"/>
                </a:lnTo>
                <a:lnTo>
                  <a:pt x="494538" y="591616"/>
                </a:lnTo>
                <a:lnTo>
                  <a:pt x="538530" y="629081"/>
                </a:lnTo>
                <a:lnTo>
                  <a:pt x="584187" y="664806"/>
                </a:lnTo>
                <a:lnTo>
                  <a:pt x="630745" y="698373"/>
                </a:lnTo>
                <a:lnTo>
                  <a:pt x="677468" y="729411"/>
                </a:lnTo>
                <a:lnTo>
                  <a:pt x="723633" y="757504"/>
                </a:lnTo>
                <a:lnTo>
                  <a:pt x="768464" y="782256"/>
                </a:lnTo>
                <a:lnTo>
                  <a:pt x="811250" y="803275"/>
                </a:lnTo>
                <a:lnTo>
                  <a:pt x="851230" y="820140"/>
                </a:lnTo>
                <a:lnTo>
                  <a:pt x="887666" y="832472"/>
                </a:lnTo>
                <a:lnTo>
                  <a:pt x="946950" y="841908"/>
                </a:lnTo>
                <a:lnTo>
                  <a:pt x="968311" y="838212"/>
                </a:lnTo>
                <a:lnTo>
                  <a:pt x="983157" y="828370"/>
                </a:lnTo>
                <a:lnTo>
                  <a:pt x="990752" y="811987"/>
                </a:lnTo>
                <a:lnTo>
                  <a:pt x="1014755" y="803478"/>
                </a:lnTo>
                <a:lnTo>
                  <a:pt x="1031087" y="787717"/>
                </a:lnTo>
                <a:lnTo>
                  <a:pt x="1040345" y="765289"/>
                </a:lnTo>
                <a:lnTo>
                  <a:pt x="1043152" y="736803"/>
                </a:lnTo>
                <a:close/>
              </a:path>
              <a:path w="2181225" h="2017395">
                <a:moveTo>
                  <a:pt x="1099934" y="1544243"/>
                </a:moveTo>
                <a:lnTo>
                  <a:pt x="1095705" y="1489367"/>
                </a:lnTo>
                <a:lnTo>
                  <a:pt x="1085519" y="1429105"/>
                </a:lnTo>
                <a:lnTo>
                  <a:pt x="1055751" y="1311478"/>
                </a:lnTo>
                <a:lnTo>
                  <a:pt x="1043330" y="1255153"/>
                </a:lnTo>
                <a:lnTo>
                  <a:pt x="1030973" y="1197660"/>
                </a:lnTo>
                <a:lnTo>
                  <a:pt x="1018082" y="1142644"/>
                </a:lnTo>
                <a:lnTo>
                  <a:pt x="1004074" y="1093724"/>
                </a:lnTo>
                <a:lnTo>
                  <a:pt x="988339" y="1054506"/>
                </a:lnTo>
                <a:lnTo>
                  <a:pt x="949312" y="1019695"/>
                </a:lnTo>
                <a:lnTo>
                  <a:pt x="906526" y="1039647"/>
                </a:lnTo>
                <a:lnTo>
                  <a:pt x="867333" y="1063002"/>
                </a:lnTo>
                <a:lnTo>
                  <a:pt x="831646" y="1089672"/>
                </a:lnTo>
                <a:lnTo>
                  <a:pt x="799388" y="1119517"/>
                </a:lnTo>
                <a:lnTo>
                  <a:pt x="770470" y="1152448"/>
                </a:lnTo>
                <a:lnTo>
                  <a:pt x="744816" y="1188364"/>
                </a:lnTo>
                <a:lnTo>
                  <a:pt x="722350" y="1227124"/>
                </a:lnTo>
                <a:lnTo>
                  <a:pt x="702970" y="1268641"/>
                </a:lnTo>
                <a:lnTo>
                  <a:pt x="686612" y="1312811"/>
                </a:lnTo>
                <a:lnTo>
                  <a:pt x="673188" y="1359509"/>
                </a:lnTo>
                <a:lnTo>
                  <a:pt x="662597" y="1408633"/>
                </a:lnTo>
                <a:lnTo>
                  <a:pt x="654773" y="1460068"/>
                </a:lnTo>
                <a:lnTo>
                  <a:pt x="649643" y="1513713"/>
                </a:lnTo>
                <a:lnTo>
                  <a:pt x="646899" y="1571815"/>
                </a:lnTo>
                <a:lnTo>
                  <a:pt x="650659" y="1624304"/>
                </a:lnTo>
                <a:lnTo>
                  <a:pt x="659993" y="1671993"/>
                </a:lnTo>
                <a:lnTo>
                  <a:pt x="673938" y="1715681"/>
                </a:lnTo>
                <a:lnTo>
                  <a:pt x="691578" y="1756156"/>
                </a:lnTo>
                <a:lnTo>
                  <a:pt x="711949" y="1794243"/>
                </a:lnTo>
                <a:lnTo>
                  <a:pt x="734136" y="1830717"/>
                </a:lnTo>
                <a:lnTo>
                  <a:pt x="780148" y="1902066"/>
                </a:lnTo>
                <a:lnTo>
                  <a:pt x="802093" y="1938528"/>
                </a:lnTo>
                <a:lnTo>
                  <a:pt x="822096" y="1976602"/>
                </a:lnTo>
                <a:lnTo>
                  <a:pt x="839203" y="2017077"/>
                </a:lnTo>
                <a:lnTo>
                  <a:pt x="855497" y="1990839"/>
                </a:lnTo>
                <a:lnTo>
                  <a:pt x="874420" y="1965718"/>
                </a:lnTo>
                <a:lnTo>
                  <a:pt x="895413" y="1941296"/>
                </a:lnTo>
                <a:lnTo>
                  <a:pt x="917879" y="1917115"/>
                </a:lnTo>
                <a:lnTo>
                  <a:pt x="941273" y="1892769"/>
                </a:lnTo>
                <a:lnTo>
                  <a:pt x="965022" y="1867814"/>
                </a:lnTo>
                <a:lnTo>
                  <a:pt x="1011250" y="1814322"/>
                </a:lnTo>
                <a:lnTo>
                  <a:pt x="1052004" y="1753196"/>
                </a:lnTo>
                <a:lnTo>
                  <a:pt x="1068895" y="1718691"/>
                </a:lnTo>
                <a:lnTo>
                  <a:pt x="1082713" y="1680972"/>
                </a:lnTo>
                <a:lnTo>
                  <a:pt x="1092873" y="1639620"/>
                </a:lnTo>
                <a:lnTo>
                  <a:pt x="1098804" y="1594180"/>
                </a:lnTo>
                <a:lnTo>
                  <a:pt x="1099934" y="1544243"/>
                </a:lnTo>
                <a:close/>
              </a:path>
              <a:path w="2181225" h="2017395">
                <a:moveTo>
                  <a:pt x="1269961" y="401154"/>
                </a:moveTo>
                <a:lnTo>
                  <a:pt x="1267472" y="356031"/>
                </a:lnTo>
                <a:lnTo>
                  <a:pt x="1259128" y="309333"/>
                </a:lnTo>
                <a:lnTo>
                  <a:pt x="1245019" y="261099"/>
                </a:lnTo>
                <a:lnTo>
                  <a:pt x="1225245" y="211302"/>
                </a:lnTo>
                <a:lnTo>
                  <a:pt x="1190155" y="155943"/>
                </a:lnTo>
                <a:lnTo>
                  <a:pt x="1146924" y="100139"/>
                </a:lnTo>
                <a:lnTo>
                  <a:pt x="1109764" y="151460"/>
                </a:lnTo>
                <a:lnTo>
                  <a:pt x="1084973" y="202196"/>
                </a:lnTo>
                <a:lnTo>
                  <a:pt x="1070470" y="252209"/>
                </a:lnTo>
                <a:lnTo>
                  <a:pt x="1064158" y="301396"/>
                </a:lnTo>
                <a:lnTo>
                  <a:pt x="1063955" y="349618"/>
                </a:lnTo>
                <a:lnTo>
                  <a:pt x="1063244" y="393433"/>
                </a:lnTo>
                <a:lnTo>
                  <a:pt x="1058722" y="425704"/>
                </a:lnTo>
                <a:lnTo>
                  <a:pt x="1054125" y="454012"/>
                </a:lnTo>
                <a:lnTo>
                  <a:pt x="1053198" y="485952"/>
                </a:lnTo>
                <a:lnTo>
                  <a:pt x="1059662" y="529107"/>
                </a:lnTo>
                <a:lnTo>
                  <a:pt x="1077277" y="591058"/>
                </a:lnTo>
                <a:lnTo>
                  <a:pt x="1085913" y="615784"/>
                </a:lnTo>
                <a:lnTo>
                  <a:pt x="1095590" y="640054"/>
                </a:lnTo>
                <a:lnTo>
                  <a:pt x="1102207" y="664133"/>
                </a:lnTo>
                <a:lnTo>
                  <a:pt x="1101661" y="688289"/>
                </a:lnTo>
                <a:lnTo>
                  <a:pt x="1116495" y="661200"/>
                </a:lnTo>
                <a:lnTo>
                  <a:pt x="1138605" y="641197"/>
                </a:lnTo>
                <a:lnTo>
                  <a:pt x="1191463" y="603224"/>
                </a:lnTo>
                <a:lnTo>
                  <a:pt x="1219593" y="565962"/>
                </a:lnTo>
                <a:lnTo>
                  <a:pt x="1241425" y="527126"/>
                </a:lnTo>
                <a:lnTo>
                  <a:pt x="1257033" y="486702"/>
                </a:lnTo>
                <a:lnTo>
                  <a:pt x="1266520" y="444715"/>
                </a:lnTo>
                <a:lnTo>
                  <a:pt x="1269961" y="401154"/>
                </a:lnTo>
                <a:close/>
              </a:path>
              <a:path w="2181225" h="2017395">
                <a:moveTo>
                  <a:pt x="1463116" y="1480908"/>
                </a:moveTo>
                <a:lnTo>
                  <a:pt x="1455369" y="1433690"/>
                </a:lnTo>
                <a:lnTo>
                  <a:pt x="1452346" y="1386890"/>
                </a:lnTo>
                <a:lnTo>
                  <a:pt x="1450416" y="1340129"/>
                </a:lnTo>
                <a:lnTo>
                  <a:pt x="1445971" y="1292974"/>
                </a:lnTo>
                <a:lnTo>
                  <a:pt x="1435404" y="1245031"/>
                </a:lnTo>
                <a:lnTo>
                  <a:pt x="1415110" y="1195908"/>
                </a:lnTo>
                <a:lnTo>
                  <a:pt x="1381455" y="1145171"/>
                </a:lnTo>
                <a:lnTo>
                  <a:pt x="1315059" y="1089621"/>
                </a:lnTo>
                <a:lnTo>
                  <a:pt x="1261783" y="1056728"/>
                </a:lnTo>
                <a:lnTo>
                  <a:pt x="1218565" y="1041285"/>
                </a:lnTo>
                <a:lnTo>
                  <a:pt x="1182382" y="1038110"/>
                </a:lnTo>
                <a:lnTo>
                  <a:pt x="1150200" y="1041984"/>
                </a:lnTo>
                <a:lnTo>
                  <a:pt x="1118997" y="1047724"/>
                </a:lnTo>
                <a:lnTo>
                  <a:pt x="1117638" y="1069962"/>
                </a:lnTo>
                <a:lnTo>
                  <a:pt x="1112139" y="1093330"/>
                </a:lnTo>
                <a:lnTo>
                  <a:pt x="1107020" y="1120165"/>
                </a:lnTo>
                <a:lnTo>
                  <a:pt x="1106779" y="1152779"/>
                </a:lnTo>
                <a:lnTo>
                  <a:pt x="1115923" y="1193495"/>
                </a:lnTo>
                <a:lnTo>
                  <a:pt x="1138961" y="1244625"/>
                </a:lnTo>
                <a:lnTo>
                  <a:pt x="1180401" y="1308519"/>
                </a:lnTo>
                <a:lnTo>
                  <a:pt x="1218006" y="1357947"/>
                </a:lnTo>
                <a:lnTo>
                  <a:pt x="1257490" y="1392224"/>
                </a:lnTo>
                <a:lnTo>
                  <a:pt x="1298295" y="1415491"/>
                </a:lnTo>
                <a:lnTo>
                  <a:pt x="1339837" y="1431861"/>
                </a:lnTo>
                <a:lnTo>
                  <a:pt x="1381531" y="1445463"/>
                </a:lnTo>
                <a:lnTo>
                  <a:pt x="1422819" y="1460436"/>
                </a:lnTo>
                <a:lnTo>
                  <a:pt x="1463116" y="1480908"/>
                </a:lnTo>
                <a:close/>
              </a:path>
              <a:path w="2181225" h="2017395">
                <a:moveTo>
                  <a:pt x="2181225" y="610247"/>
                </a:moveTo>
                <a:lnTo>
                  <a:pt x="2132165" y="589305"/>
                </a:lnTo>
                <a:lnTo>
                  <a:pt x="2083308" y="569861"/>
                </a:lnTo>
                <a:lnTo>
                  <a:pt x="2034679" y="552119"/>
                </a:lnTo>
                <a:lnTo>
                  <a:pt x="1986330" y="536308"/>
                </a:lnTo>
                <a:lnTo>
                  <a:pt x="1938261" y="522668"/>
                </a:lnTo>
                <a:lnTo>
                  <a:pt x="1890522" y="511390"/>
                </a:lnTo>
                <a:lnTo>
                  <a:pt x="1843125" y="502729"/>
                </a:lnTo>
                <a:lnTo>
                  <a:pt x="1796110" y="496887"/>
                </a:lnTo>
                <a:lnTo>
                  <a:pt x="1749501" y="494106"/>
                </a:lnTo>
                <a:lnTo>
                  <a:pt x="1703336" y="494588"/>
                </a:lnTo>
                <a:lnTo>
                  <a:pt x="1657629" y="498563"/>
                </a:lnTo>
                <a:lnTo>
                  <a:pt x="1612417" y="506260"/>
                </a:lnTo>
                <a:lnTo>
                  <a:pt x="1567738" y="517893"/>
                </a:lnTo>
                <a:lnTo>
                  <a:pt x="1523606" y="533692"/>
                </a:lnTo>
                <a:lnTo>
                  <a:pt x="1466164" y="557542"/>
                </a:lnTo>
                <a:lnTo>
                  <a:pt x="1413154" y="582345"/>
                </a:lnTo>
                <a:lnTo>
                  <a:pt x="1364907" y="608164"/>
                </a:lnTo>
                <a:lnTo>
                  <a:pt x="1321676" y="635012"/>
                </a:lnTo>
                <a:lnTo>
                  <a:pt x="1283779" y="662965"/>
                </a:lnTo>
                <a:lnTo>
                  <a:pt x="1251508" y="692035"/>
                </a:lnTo>
                <a:lnTo>
                  <a:pt x="1225143" y="722287"/>
                </a:lnTo>
                <a:lnTo>
                  <a:pt x="1191323" y="786460"/>
                </a:lnTo>
                <a:lnTo>
                  <a:pt x="1184440" y="820470"/>
                </a:lnTo>
                <a:lnTo>
                  <a:pt x="1184656" y="855827"/>
                </a:lnTo>
                <a:lnTo>
                  <a:pt x="1205090" y="893775"/>
                </a:lnTo>
                <a:lnTo>
                  <a:pt x="1231950" y="925055"/>
                </a:lnTo>
                <a:lnTo>
                  <a:pt x="1264386" y="950125"/>
                </a:lnTo>
                <a:lnTo>
                  <a:pt x="1301521" y="969416"/>
                </a:lnTo>
                <a:lnTo>
                  <a:pt x="1342517" y="983373"/>
                </a:lnTo>
                <a:lnTo>
                  <a:pt x="1386497" y="992466"/>
                </a:lnTo>
                <a:lnTo>
                  <a:pt x="1432610" y="997115"/>
                </a:lnTo>
                <a:lnTo>
                  <a:pt x="1480007" y="997775"/>
                </a:lnTo>
                <a:lnTo>
                  <a:pt x="1527822" y="994905"/>
                </a:lnTo>
                <a:lnTo>
                  <a:pt x="1575206" y="988936"/>
                </a:lnTo>
                <a:lnTo>
                  <a:pt x="1621282" y="980313"/>
                </a:lnTo>
                <a:lnTo>
                  <a:pt x="1665224" y="969505"/>
                </a:lnTo>
                <a:lnTo>
                  <a:pt x="1706143" y="956932"/>
                </a:lnTo>
                <a:lnTo>
                  <a:pt x="1743189" y="943051"/>
                </a:lnTo>
                <a:lnTo>
                  <a:pt x="1793811" y="918908"/>
                </a:lnTo>
                <a:lnTo>
                  <a:pt x="1837207" y="892378"/>
                </a:lnTo>
                <a:lnTo>
                  <a:pt x="1874799" y="863993"/>
                </a:lnTo>
                <a:lnTo>
                  <a:pt x="1907946" y="834250"/>
                </a:lnTo>
                <a:lnTo>
                  <a:pt x="1938083" y="803694"/>
                </a:lnTo>
                <a:lnTo>
                  <a:pt x="1994814" y="742175"/>
                </a:lnTo>
                <a:lnTo>
                  <a:pt x="2024214" y="712254"/>
                </a:lnTo>
                <a:lnTo>
                  <a:pt x="2056168" y="683590"/>
                </a:lnTo>
                <a:lnTo>
                  <a:pt x="2092045" y="656678"/>
                </a:lnTo>
                <a:lnTo>
                  <a:pt x="2133269" y="632053"/>
                </a:lnTo>
                <a:lnTo>
                  <a:pt x="2181225" y="610247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bg object 44"/>
          <p:cNvSpPr/>
          <p:nvPr/>
        </p:nvSpPr>
        <p:spPr>
          <a:xfrm>
            <a:off x="433336" y="8059419"/>
            <a:ext cx="1188720" cy="1581785"/>
          </a:xfrm>
          <a:custGeom>
            <a:avLst/>
            <a:gdLst/>
            <a:ahLst/>
            <a:cxnLst/>
            <a:rect l="l" t="t" r="r" b="b"/>
            <a:pathLst>
              <a:path w="1188720" h="1581784">
                <a:moveTo>
                  <a:pt x="497624" y="510438"/>
                </a:moveTo>
                <a:lnTo>
                  <a:pt x="451129" y="506742"/>
                </a:lnTo>
                <a:lnTo>
                  <a:pt x="410857" y="495020"/>
                </a:lnTo>
                <a:lnTo>
                  <a:pt x="374459" y="474281"/>
                </a:lnTo>
                <a:lnTo>
                  <a:pt x="339585" y="443509"/>
                </a:lnTo>
                <a:lnTo>
                  <a:pt x="299783" y="391185"/>
                </a:lnTo>
                <a:lnTo>
                  <a:pt x="274764" y="338670"/>
                </a:lnTo>
                <a:lnTo>
                  <a:pt x="261112" y="292671"/>
                </a:lnTo>
                <a:lnTo>
                  <a:pt x="254254" y="247027"/>
                </a:lnTo>
                <a:lnTo>
                  <a:pt x="243395" y="247027"/>
                </a:lnTo>
                <a:lnTo>
                  <a:pt x="236562" y="292646"/>
                </a:lnTo>
                <a:lnTo>
                  <a:pt x="222935" y="338632"/>
                </a:lnTo>
                <a:lnTo>
                  <a:pt x="197904" y="391147"/>
                </a:lnTo>
                <a:lnTo>
                  <a:pt x="158051" y="443509"/>
                </a:lnTo>
                <a:lnTo>
                  <a:pt x="123190" y="474281"/>
                </a:lnTo>
                <a:lnTo>
                  <a:pt x="86791" y="495020"/>
                </a:lnTo>
                <a:lnTo>
                  <a:pt x="46507" y="506742"/>
                </a:lnTo>
                <a:lnTo>
                  <a:pt x="0" y="510438"/>
                </a:lnTo>
                <a:lnTo>
                  <a:pt x="0" y="521335"/>
                </a:lnTo>
                <a:lnTo>
                  <a:pt x="45897" y="526135"/>
                </a:lnTo>
                <a:lnTo>
                  <a:pt x="89166" y="540600"/>
                </a:lnTo>
                <a:lnTo>
                  <a:pt x="130098" y="564883"/>
                </a:lnTo>
                <a:lnTo>
                  <a:pt x="168998" y="599109"/>
                </a:lnTo>
                <a:lnTo>
                  <a:pt x="207213" y="649439"/>
                </a:lnTo>
                <a:lnTo>
                  <a:pt x="229514" y="698398"/>
                </a:lnTo>
                <a:lnTo>
                  <a:pt x="240157" y="740651"/>
                </a:lnTo>
                <a:lnTo>
                  <a:pt x="243395" y="770877"/>
                </a:lnTo>
                <a:lnTo>
                  <a:pt x="243027" y="779627"/>
                </a:lnTo>
                <a:lnTo>
                  <a:pt x="243395" y="784923"/>
                </a:lnTo>
                <a:lnTo>
                  <a:pt x="254254" y="784923"/>
                </a:lnTo>
                <a:lnTo>
                  <a:pt x="254609" y="779627"/>
                </a:lnTo>
                <a:lnTo>
                  <a:pt x="254254" y="770877"/>
                </a:lnTo>
                <a:lnTo>
                  <a:pt x="257479" y="740651"/>
                </a:lnTo>
                <a:lnTo>
                  <a:pt x="268122" y="698398"/>
                </a:lnTo>
                <a:lnTo>
                  <a:pt x="290423" y="649439"/>
                </a:lnTo>
                <a:lnTo>
                  <a:pt x="328637" y="599109"/>
                </a:lnTo>
                <a:lnTo>
                  <a:pt x="367525" y="564883"/>
                </a:lnTo>
                <a:lnTo>
                  <a:pt x="408470" y="540600"/>
                </a:lnTo>
                <a:lnTo>
                  <a:pt x="451726" y="526135"/>
                </a:lnTo>
                <a:lnTo>
                  <a:pt x="497624" y="521335"/>
                </a:lnTo>
                <a:lnTo>
                  <a:pt x="497624" y="510438"/>
                </a:lnTo>
                <a:close/>
              </a:path>
              <a:path w="1188720" h="1581784">
                <a:moveTo>
                  <a:pt x="964171" y="183540"/>
                </a:moveTo>
                <a:lnTo>
                  <a:pt x="903719" y="172821"/>
                </a:lnTo>
                <a:lnTo>
                  <a:pt x="854049" y="136944"/>
                </a:lnTo>
                <a:lnTo>
                  <a:pt x="821067" y="91147"/>
                </a:lnTo>
                <a:lnTo>
                  <a:pt x="803275" y="46990"/>
                </a:lnTo>
                <a:lnTo>
                  <a:pt x="794588" y="0"/>
                </a:lnTo>
                <a:lnTo>
                  <a:pt x="786980" y="0"/>
                </a:lnTo>
                <a:lnTo>
                  <a:pt x="778370" y="46977"/>
                </a:lnTo>
                <a:lnTo>
                  <a:pt x="760590" y="91135"/>
                </a:lnTo>
                <a:lnTo>
                  <a:pt x="727570" y="136944"/>
                </a:lnTo>
                <a:lnTo>
                  <a:pt x="677900" y="172821"/>
                </a:lnTo>
                <a:lnTo>
                  <a:pt x="617423" y="183540"/>
                </a:lnTo>
                <a:lnTo>
                  <a:pt x="617423" y="191147"/>
                </a:lnTo>
                <a:lnTo>
                  <a:pt x="679538" y="204571"/>
                </a:lnTo>
                <a:lnTo>
                  <a:pt x="735164" y="245364"/>
                </a:lnTo>
                <a:lnTo>
                  <a:pt x="761796" y="280428"/>
                </a:lnTo>
                <a:lnTo>
                  <a:pt x="784758" y="343979"/>
                </a:lnTo>
                <a:lnTo>
                  <a:pt x="786980" y="365048"/>
                </a:lnTo>
                <a:lnTo>
                  <a:pt x="786790" y="371144"/>
                </a:lnTo>
                <a:lnTo>
                  <a:pt x="786980" y="374802"/>
                </a:lnTo>
                <a:lnTo>
                  <a:pt x="794588" y="374802"/>
                </a:lnTo>
                <a:lnTo>
                  <a:pt x="794829" y="371144"/>
                </a:lnTo>
                <a:lnTo>
                  <a:pt x="794588" y="365048"/>
                </a:lnTo>
                <a:lnTo>
                  <a:pt x="796836" y="343979"/>
                </a:lnTo>
                <a:lnTo>
                  <a:pt x="819797" y="280428"/>
                </a:lnTo>
                <a:lnTo>
                  <a:pt x="846429" y="245364"/>
                </a:lnTo>
                <a:lnTo>
                  <a:pt x="902055" y="204571"/>
                </a:lnTo>
                <a:lnTo>
                  <a:pt x="964171" y="191147"/>
                </a:lnTo>
                <a:lnTo>
                  <a:pt x="964171" y="183540"/>
                </a:lnTo>
                <a:close/>
              </a:path>
              <a:path w="1188720" h="1581784">
                <a:moveTo>
                  <a:pt x="1188212" y="1016139"/>
                </a:moveTo>
                <a:lnTo>
                  <a:pt x="1131646" y="1013714"/>
                </a:lnTo>
                <a:lnTo>
                  <a:pt x="1079944" y="1006170"/>
                </a:lnTo>
                <a:lnTo>
                  <a:pt x="1032192" y="993127"/>
                </a:lnTo>
                <a:lnTo>
                  <a:pt x="987501" y="974204"/>
                </a:lnTo>
                <a:lnTo>
                  <a:pt x="944956" y="949020"/>
                </a:lnTo>
                <a:lnTo>
                  <a:pt x="903668" y="917194"/>
                </a:lnTo>
                <a:lnTo>
                  <a:pt x="862723" y="878344"/>
                </a:lnTo>
                <a:lnTo>
                  <a:pt x="813041" y="819365"/>
                </a:lnTo>
                <a:lnTo>
                  <a:pt x="773696" y="758367"/>
                </a:lnTo>
                <a:lnTo>
                  <a:pt x="743521" y="697725"/>
                </a:lnTo>
                <a:lnTo>
                  <a:pt x="721283" y="639787"/>
                </a:lnTo>
                <a:lnTo>
                  <a:pt x="705777" y="586943"/>
                </a:lnTo>
                <a:lnTo>
                  <a:pt x="695820" y="541540"/>
                </a:lnTo>
                <a:lnTo>
                  <a:pt x="687679" y="482574"/>
                </a:lnTo>
                <a:lnTo>
                  <a:pt x="687095" y="473735"/>
                </a:lnTo>
                <a:lnTo>
                  <a:pt x="664667" y="473735"/>
                </a:lnTo>
                <a:lnTo>
                  <a:pt x="655993" y="541489"/>
                </a:lnTo>
                <a:lnTo>
                  <a:pt x="646061" y="586867"/>
                </a:lnTo>
                <a:lnTo>
                  <a:pt x="630593" y="639686"/>
                </a:lnTo>
                <a:lnTo>
                  <a:pt x="608355" y="697611"/>
                </a:lnTo>
                <a:lnTo>
                  <a:pt x="578167" y="758266"/>
                </a:lnTo>
                <a:lnTo>
                  <a:pt x="538784" y="819302"/>
                </a:lnTo>
                <a:lnTo>
                  <a:pt x="489026" y="878344"/>
                </a:lnTo>
                <a:lnTo>
                  <a:pt x="448094" y="917194"/>
                </a:lnTo>
                <a:lnTo>
                  <a:pt x="406806" y="949020"/>
                </a:lnTo>
                <a:lnTo>
                  <a:pt x="364261" y="974204"/>
                </a:lnTo>
                <a:lnTo>
                  <a:pt x="319582" y="993127"/>
                </a:lnTo>
                <a:lnTo>
                  <a:pt x="271830" y="1006170"/>
                </a:lnTo>
                <a:lnTo>
                  <a:pt x="220129" y="1013714"/>
                </a:lnTo>
                <a:lnTo>
                  <a:pt x="163563" y="1016139"/>
                </a:lnTo>
                <a:lnTo>
                  <a:pt x="163563" y="1038580"/>
                </a:lnTo>
                <a:lnTo>
                  <a:pt x="211531" y="1041044"/>
                </a:lnTo>
                <a:lnTo>
                  <a:pt x="258064" y="1048448"/>
                </a:lnTo>
                <a:lnTo>
                  <a:pt x="303250" y="1060843"/>
                </a:lnTo>
                <a:lnTo>
                  <a:pt x="347154" y="1078255"/>
                </a:lnTo>
                <a:lnTo>
                  <a:pt x="389851" y="1100709"/>
                </a:lnTo>
                <a:lnTo>
                  <a:pt x="431419" y="1128268"/>
                </a:lnTo>
                <a:lnTo>
                  <a:pt x="471944" y="1160945"/>
                </a:lnTo>
                <a:lnTo>
                  <a:pt x="511492" y="1198791"/>
                </a:lnTo>
                <a:lnTo>
                  <a:pt x="555485" y="1250264"/>
                </a:lnTo>
                <a:lnTo>
                  <a:pt x="590207" y="1302410"/>
                </a:lnTo>
                <a:lnTo>
                  <a:pt x="616724" y="1353845"/>
                </a:lnTo>
                <a:lnTo>
                  <a:pt x="636143" y="1403197"/>
                </a:lnTo>
                <a:lnTo>
                  <a:pt x="649554" y="1449108"/>
                </a:lnTo>
                <a:lnTo>
                  <a:pt x="658050" y="1490192"/>
                </a:lnTo>
                <a:lnTo>
                  <a:pt x="664667" y="1552435"/>
                </a:lnTo>
                <a:lnTo>
                  <a:pt x="664375" y="1564487"/>
                </a:lnTo>
                <a:lnTo>
                  <a:pt x="664413" y="1573479"/>
                </a:lnTo>
                <a:lnTo>
                  <a:pt x="664667" y="1581340"/>
                </a:lnTo>
                <a:lnTo>
                  <a:pt x="687095" y="1581340"/>
                </a:lnTo>
                <a:lnTo>
                  <a:pt x="687374" y="1573479"/>
                </a:lnTo>
                <a:lnTo>
                  <a:pt x="687400" y="1564487"/>
                </a:lnTo>
                <a:lnTo>
                  <a:pt x="687095" y="1552435"/>
                </a:lnTo>
                <a:lnTo>
                  <a:pt x="689038" y="1525092"/>
                </a:lnTo>
                <a:lnTo>
                  <a:pt x="702208" y="1449108"/>
                </a:lnTo>
                <a:lnTo>
                  <a:pt x="715632" y="1403197"/>
                </a:lnTo>
                <a:lnTo>
                  <a:pt x="735050" y="1353845"/>
                </a:lnTo>
                <a:lnTo>
                  <a:pt x="761568" y="1302410"/>
                </a:lnTo>
                <a:lnTo>
                  <a:pt x="796277" y="1250264"/>
                </a:lnTo>
                <a:lnTo>
                  <a:pt x="840270" y="1198791"/>
                </a:lnTo>
                <a:lnTo>
                  <a:pt x="879830" y="1160945"/>
                </a:lnTo>
                <a:lnTo>
                  <a:pt x="920343" y="1128268"/>
                </a:lnTo>
                <a:lnTo>
                  <a:pt x="961923" y="1100709"/>
                </a:lnTo>
                <a:lnTo>
                  <a:pt x="1004620" y="1078255"/>
                </a:lnTo>
                <a:lnTo>
                  <a:pt x="1048524" y="1060843"/>
                </a:lnTo>
                <a:lnTo>
                  <a:pt x="1093698" y="1048448"/>
                </a:lnTo>
                <a:lnTo>
                  <a:pt x="1140244" y="1041044"/>
                </a:lnTo>
                <a:lnTo>
                  <a:pt x="1188212" y="1038580"/>
                </a:lnTo>
                <a:lnTo>
                  <a:pt x="1188212" y="1016139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bg object 45"/>
          <p:cNvSpPr/>
          <p:nvPr/>
        </p:nvSpPr>
        <p:spPr>
          <a:xfrm>
            <a:off x="1624990" y="5947866"/>
            <a:ext cx="5160010" cy="2819400"/>
          </a:xfrm>
          <a:custGeom>
            <a:avLst/>
            <a:gdLst/>
            <a:ahLst/>
            <a:cxnLst/>
            <a:rect l="l" t="t" r="r" b="b"/>
            <a:pathLst>
              <a:path w="5160009" h="2819400">
                <a:moveTo>
                  <a:pt x="64135" y="495173"/>
                </a:moveTo>
                <a:lnTo>
                  <a:pt x="62788" y="505117"/>
                </a:lnTo>
                <a:lnTo>
                  <a:pt x="61328" y="517169"/>
                </a:lnTo>
                <a:lnTo>
                  <a:pt x="59766" y="531507"/>
                </a:lnTo>
                <a:lnTo>
                  <a:pt x="58089" y="548309"/>
                </a:lnTo>
                <a:lnTo>
                  <a:pt x="64135" y="495173"/>
                </a:lnTo>
                <a:close/>
              </a:path>
              <a:path w="5160009" h="2819400">
                <a:moveTo>
                  <a:pt x="65468" y="544347"/>
                </a:moveTo>
                <a:lnTo>
                  <a:pt x="64541" y="536816"/>
                </a:lnTo>
                <a:lnTo>
                  <a:pt x="63068" y="536600"/>
                </a:lnTo>
                <a:lnTo>
                  <a:pt x="61150" y="552323"/>
                </a:lnTo>
                <a:lnTo>
                  <a:pt x="62623" y="546976"/>
                </a:lnTo>
                <a:lnTo>
                  <a:pt x="64046" y="545553"/>
                </a:lnTo>
                <a:lnTo>
                  <a:pt x="65468" y="544347"/>
                </a:lnTo>
                <a:close/>
              </a:path>
              <a:path w="5160009" h="2819400">
                <a:moveTo>
                  <a:pt x="108064" y="2501900"/>
                </a:moveTo>
                <a:lnTo>
                  <a:pt x="104965" y="2489200"/>
                </a:lnTo>
                <a:lnTo>
                  <a:pt x="103784" y="2489200"/>
                </a:lnTo>
                <a:lnTo>
                  <a:pt x="108064" y="2501900"/>
                </a:lnTo>
                <a:close/>
              </a:path>
              <a:path w="5160009" h="2819400">
                <a:moveTo>
                  <a:pt x="221411" y="2606446"/>
                </a:moveTo>
                <a:lnTo>
                  <a:pt x="217093" y="2605417"/>
                </a:lnTo>
                <a:lnTo>
                  <a:pt x="219456" y="2606129"/>
                </a:lnTo>
                <a:lnTo>
                  <a:pt x="221411" y="2606446"/>
                </a:lnTo>
                <a:close/>
              </a:path>
              <a:path w="5160009" h="2819400">
                <a:moveTo>
                  <a:pt x="224574" y="2607157"/>
                </a:moveTo>
                <a:lnTo>
                  <a:pt x="222173" y="2606573"/>
                </a:lnTo>
                <a:lnTo>
                  <a:pt x="221411" y="2606446"/>
                </a:lnTo>
                <a:lnTo>
                  <a:pt x="224574" y="2607157"/>
                </a:lnTo>
                <a:close/>
              </a:path>
              <a:path w="5160009" h="2819400">
                <a:moveTo>
                  <a:pt x="240639" y="2610942"/>
                </a:moveTo>
                <a:lnTo>
                  <a:pt x="233476" y="2609240"/>
                </a:lnTo>
                <a:lnTo>
                  <a:pt x="224624" y="2607195"/>
                </a:lnTo>
                <a:lnTo>
                  <a:pt x="229831" y="2608440"/>
                </a:lnTo>
                <a:lnTo>
                  <a:pt x="234988" y="2609786"/>
                </a:lnTo>
                <a:lnTo>
                  <a:pt x="240639" y="2610942"/>
                </a:lnTo>
                <a:close/>
              </a:path>
              <a:path w="5160009" h="2819400">
                <a:moveTo>
                  <a:pt x="252171" y="2625407"/>
                </a:moveTo>
                <a:lnTo>
                  <a:pt x="251815" y="2622854"/>
                </a:lnTo>
                <a:lnTo>
                  <a:pt x="217195" y="2607843"/>
                </a:lnTo>
                <a:lnTo>
                  <a:pt x="217093" y="2605417"/>
                </a:lnTo>
                <a:lnTo>
                  <a:pt x="186690" y="2594927"/>
                </a:lnTo>
                <a:lnTo>
                  <a:pt x="165569" y="2584894"/>
                </a:lnTo>
                <a:lnTo>
                  <a:pt x="156489" y="2582189"/>
                </a:lnTo>
                <a:lnTo>
                  <a:pt x="186334" y="2607678"/>
                </a:lnTo>
                <a:lnTo>
                  <a:pt x="206857" y="2615171"/>
                </a:lnTo>
                <a:lnTo>
                  <a:pt x="209181" y="2614498"/>
                </a:lnTo>
                <a:lnTo>
                  <a:pt x="214972" y="2613495"/>
                </a:lnTo>
                <a:lnTo>
                  <a:pt x="221043" y="2614409"/>
                </a:lnTo>
                <a:lnTo>
                  <a:pt x="232486" y="2617978"/>
                </a:lnTo>
                <a:lnTo>
                  <a:pt x="252171" y="2625407"/>
                </a:lnTo>
                <a:close/>
              </a:path>
              <a:path w="5160009" h="2819400">
                <a:moveTo>
                  <a:pt x="414667" y="2667000"/>
                </a:moveTo>
                <a:lnTo>
                  <a:pt x="391807" y="2654300"/>
                </a:lnTo>
                <a:lnTo>
                  <a:pt x="372376" y="2654300"/>
                </a:lnTo>
                <a:lnTo>
                  <a:pt x="409117" y="2667000"/>
                </a:lnTo>
                <a:lnTo>
                  <a:pt x="414667" y="2667000"/>
                </a:lnTo>
                <a:close/>
              </a:path>
              <a:path w="5160009" h="2819400">
                <a:moveTo>
                  <a:pt x="783869" y="10693"/>
                </a:moveTo>
                <a:lnTo>
                  <a:pt x="746658" y="4724"/>
                </a:lnTo>
                <a:lnTo>
                  <a:pt x="743051" y="7429"/>
                </a:lnTo>
                <a:lnTo>
                  <a:pt x="749414" y="9093"/>
                </a:lnTo>
                <a:lnTo>
                  <a:pt x="757872" y="10007"/>
                </a:lnTo>
                <a:lnTo>
                  <a:pt x="769124" y="10464"/>
                </a:lnTo>
                <a:lnTo>
                  <a:pt x="783869" y="10693"/>
                </a:lnTo>
                <a:close/>
              </a:path>
              <a:path w="5160009" h="2819400">
                <a:moveTo>
                  <a:pt x="898232" y="12700"/>
                </a:moveTo>
                <a:lnTo>
                  <a:pt x="894257" y="12700"/>
                </a:lnTo>
                <a:lnTo>
                  <a:pt x="883386" y="21602"/>
                </a:lnTo>
                <a:lnTo>
                  <a:pt x="898232" y="12700"/>
                </a:lnTo>
                <a:close/>
              </a:path>
              <a:path w="5160009" h="2819400">
                <a:moveTo>
                  <a:pt x="1090510" y="2735872"/>
                </a:moveTo>
                <a:lnTo>
                  <a:pt x="1079614" y="2734005"/>
                </a:lnTo>
                <a:lnTo>
                  <a:pt x="1071029" y="2732201"/>
                </a:lnTo>
                <a:lnTo>
                  <a:pt x="1064374" y="2730500"/>
                </a:lnTo>
                <a:lnTo>
                  <a:pt x="1059268" y="2728874"/>
                </a:lnTo>
                <a:lnTo>
                  <a:pt x="1060196" y="2730423"/>
                </a:lnTo>
                <a:lnTo>
                  <a:pt x="1065136" y="2732100"/>
                </a:lnTo>
                <a:lnTo>
                  <a:pt x="1074940" y="2733929"/>
                </a:lnTo>
                <a:lnTo>
                  <a:pt x="1090510" y="2735872"/>
                </a:lnTo>
                <a:close/>
              </a:path>
              <a:path w="5160009" h="2819400">
                <a:moveTo>
                  <a:pt x="1413967" y="2729280"/>
                </a:moveTo>
                <a:lnTo>
                  <a:pt x="1412811" y="2728925"/>
                </a:lnTo>
                <a:lnTo>
                  <a:pt x="1409115" y="2727541"/>
                </a:lnTo>
                <a:lnTo>
                  <a:pt x="1407871" y="2727452"/>
                </a:lnTo>
                <a:lnTo>
                  <a:pt x="1407071" y="2727363"/>
                </a:lnTo>
                <a:lnTo>
                  <a:pt x="1413967" y="2729280"/>
                </a:lnTo>
                <a:close/>
              </a:path>
              <a:path w="5160009" h="2819400">
                <a:moveTo>
                  <a:pt x="1881441" y="2755900"/>
                </a:moveTo>
                <a:lnTo>
                  <a:pt x="1760004" y="2755900"/>
                </a:lnTo>
                <a:lnTo>
                  <a:pt x="1744459" y="2768600"/>
                </a:lnTo>
                <a:lnTo>
                  <a:pt x="1843011" y="2768600"/>
                </a:lnTo>
                <a:lnTo>
                  <a:pt x="1881441" y="2755900"/>
                </a:lnTo>
                <a:close/>
              </a:path>
              <a:path w="5160009" h="2819400">
                <a:moveTo>
                  <a:pt x="1931327" y="17589"/>
                </a:moveTo>
                <a:lnTo>
                  <a:pt x="1914194" y="17157"/>
                </a:lnTo>
                <a:lnTo>
                  <a:pt x="1878406" y="17284"/>
                </a:lnTo>
                <a:lnTo>
                  <a:pt x="1861197" y="16878"/>
                </a:lnTo>
                <a:lnTo>
                  <a:pt x="1893239" y="18592"/>
                </a:lnTo>
                <a:lnTo>
                  <a:pt x="1916430" y="21844"/>
                </a:lnTo>
                <a:lnTo>
                  <a:pt x="1929523" y="22796"/>
                </a:lnTo>
                <a:lnTo>
                  <a:pt x="1931327" y="17589"/>
                </a:lnTo>
                <a:close/>
              </a:path>
              <a:path w="5160009" h="2819400">
                <a:moveTo>
                  <a:pt x="1955050" y="2778861"/>
                </a:moveTo>
                <a:lnTo>
                  <a:pt x="1931911" y="2775826"/>
                </a:lnTo>
                <a:lnTo>
                  <a:pt x="1916315" y="2777591"/>
                </a:lnTo>
                <a:lnTo>
                  <a:pt x="1894090" y="2779128"/>
                </a:lnTo>
                <a:lnTo>
                  <a:pt x="1887842" y="2780817"/>
                </a:lnTo>
                <a:lnTo>
                  <a:pt x="1920163" y="2783040"/>
                </a:lnTo>
                <a:lnTo>
                  <a:pt x="1932724" y="2781579"/>
                </a:lnTo>
                <a:lnTo>
                  <a:pt x="1949831" y="2780474"/>
                </a:lnTo>
                <a:lnTo>
                  <a:pt x="1955050" y="2778861"/>
                </a:lnTo>
                <a:close/>
              </a:path>
              <a:path w="5160009" h="2819400">
                <a:moveTo>
                  <a:pt x="2113318" y="2782366"/>
                </a:moveTo>
                <a:lnTo>
                  <a:pt x="2103323" y="2780512"/>
                </a:lnTo>
                <a:lnTo>
                  <a:pt x="2096960" y="2778709"/>
                </a:lnTo>
                <a:lnTo>
                  <a:pt x="2086114" y="2774531"/>
                </a:lnTo>
                <a:lnTo>
                  <a:pt x="2083854" y="2785084"/>
                </a:lnTo>
                <a:lnTo>
                  <a:pt x="2113318" y="2782366"/>
                </a:lnTo>
                <a:close/>
              </a:path>
              <a:path w="5160009" h="2819400">
                <a:moveTo>
                  <a:pt x="2741942" y="2794838"/>
                </a:moveTo>
                <a:lnTo>
                  <a:pt x="2725166" y="2792476"/>
                </a:lnTo>
                <a:lnTo>
                  <a:pt x="2684932" y="2790431"/>
                </a:lnTo>
                <a:lnTo>
                  <a:pt x="2741942" y="2794838"/>
                </a:lnTo>
                <a:close/>
              </a:path>
              <a:path w="5160009" h="2819400">
                <a:moveTo>
                  <a:pt x="3682695" y="117309"/>
                </a:moveTo>
                <a:lnTo>
                  <a:pt x="3678999" y="114300"/>
                </a:lnTo>
                <a:lnTo>
                  <a:pt x="3672332" y="114300"/>
                </a:lnTo>
                <a:lnTo>
                  <a:pt x="3682695" y="117309"/>
                </a:lnTo>
                <a:close/>
              </a:path>
              <a:path w="5160009" h="2819400">
                <a:moveTo>
                  <a:pt x="4006329" y="172999"/>
                </a:moveTo>
                <a:lnTo>
                  <a:pt x="3999890" y="172834"/>
                </a:lnTo>
                <a:lnTo>
                  <a:pt x="3987990" y="172935"/>
                </a:lnTo>
                <a:lnTo>
                  <a:pt x="3991229" y="173697"/>
                </a:lnTo>
                <a:lnTo>
                  <a:pt x="3992969" y="174053"/>
                </a:lnTo>
                <a:lnTo>
                  <a:pt x="4004843" y="173405"/>
                </a:lnTo>
                <a:lnTo>
                  <a:pt x="4006329" y="172999"/>
                </a:lnTo>
                <a:close/>
              </a:path>
              <a:path w="5160009" h="2819400">
                <a:moveTo>
                  <a:pt x="4492701" y="215900"/>
                </a:moveTo>
                <a:lnTo>
                  <a:pt x="4457624" y="203200"/>
                </a:lnTo>
                <a:lnTo>
                  <a:pt x="4425607" y="190500"/>
                </a:lnTo>
                <a:lnTo>
                  <a:pt x="4411484" y="203200"/>
                </a:lnTo>
                <a:lnTo>
                  <a:pt x="4426115" y="203200"/>
                </a:lnTo>
                <a:lnTo>
                  <a:pt x="4456341" y="215900"/>
                </a:lnTo>
                <a:lnTo>
                  <a:pt x="4492701" y="215900"/>
                </a:lnTo>
                <a:close/>
              </a:path>
              <a:path w="5160009" h="2819400">
                <a:moveTo>
                  <a:pt x="5157571" y="1288948"/>
                </a:moveTo>
                <a:lnTo>
                  <a:pt x="5157394" y="1283068"/>
                </a:lnTo>
                <a:lnTo>
                  <a:pt x="5157127" y="1286002"/>
                </a:lnTo>
                <a:lnTo>
                  <a:pt x="5156771" y="1289431"/>
                </a:lnTo>
                <a:lnTo>
                  <a:pt x="5156543" y="1292110"/>
                </a:lnTo>
                <a:lnTo>
                  <a:pt x="5157432" y="1292999"/>
                </a:lnTo>
                <a:lnTo>
                  <a:pt x="5157571" y="1288948"/>
                </a:lnTo>
                <a:close/>
              </a:path>
              <a:path w="5160009" h="2819400">
                <a:moveTo>
                  <a:pt x="5159667" y="1231900"/>
                </a:moveTo>
                <a:lnTo>
                  <a:pt x="5159260" y="1181100"/>
                </a:lnTo>
                <a:lnTo>
                  <a:pt x="5158625" y="1155700"/>
                </a:lnTo>
                <a:lnTo>
                  <a:pt x="5157978" y="1130300"/>
                </a:lnTo>
                <a:lnTo>
                  <a:pt x="5157495" y="1106119"/>
                </a:lnTo>
                <a:lnTo>
                  <a:pt x="5157698" y="1101699"/>
                </a:lnTo>
                <a:lnTo>
                  <a:pt x="5157571" y="1102995"/>
                </a:lnTo>
                <a:lnTo>
                  <a:pt x="5157482" y="1104684"/>
                </a:lnTo>
                <a:lnTo>
                  <a:pt x="5157482" y="1104900"/>
                </a:lnTo>
                <a:lnTo>
                  <a:pt x="5154904" y="1155700"/>
                </a:lnTo>
                <a:lnTo>
                  <a:pt x="5154003" y="1117600"/>
                </a:lnTo>
                <a:lnTo>
                  <a:pt x="5153838" y="1104900"/>
                </a:lnTo>
                <a:lnTo>
                  <a:pt x="5153355" y="1066800"/>
                </a:lnTo>
                <a:lnTo>
                  <a:pt x="5152364" y="965200"/>
                </a:lnTo>
                <a:lnTo>
                  <a:pt x="5151793" y="914400"/>
                </a:lnTo>
                <a:lnTo>
                  <a:pt x="5151031" y="863600"/>
                </a:lnTo>
                <a:lnTo>
                  <a:pt x="5149939" y="812800"/>
                </a:lnTo>
                <a:lnTo>
                  <a:pt x="5148427" y="762000"/>
                </a:lnTo>
                <a:lnTo>
                  <a:pt x="5146370" y="711200"/>
                </a:lnTo>
                <a:lnTo>
                  <a:pt x="5143665" y="660400"/>
                </a:lnTo>
                <a:lnTo>
                  <a:pt x="5142496" y="647700"/>
                </a:lnTo>
                <a:lnTo>
                  <a:pt x="5140172" y="622300"/>
                </a:lnTo>
                <a:lnTo>
                  <a:pt x="5135804" y="571500"/>
                </a:lnTo>
                <a:lnTo>
                  <a:pt x="5133098" y="584200"/>
                </a:lnTo>
                <a:lnTo>
                  <a:pt x="5130165" y="558800"/>
                </a:lnTo>
                <a:lnTo>
                  <a:pt x="5125783" y="508000"/>
                </a:lnTo>
                <a:lnTo>
                  <a:pt x="5123243" y="469900"/>
                </a:lnTo>
                <a:lnTo>
                  <a:pt x="5122596" y="457200"/>
                </a:lnTo>
                <a:lnTo>
                  <a:pt x="5121580" y="444500"/>
                </a:lnTo>
                <a:lnTo>
                  <a:pt x="5120665" y="444500"/>
                </a:lnTo>
                <a:lnTo>
                  <a:pt x="5119281" y="431800"/>
                </a:lnTo>
                <a:lnTo>
                  <a:pt x="5116893" y="406400"/>
                </a:lnTo>
                <a:lnTo>
                  <a:pt x="5113515" y="393700"/>
                </a:lnTo>
                <a:lnTo>
                  <a:pt x="5112055" y="381000"/>
                </a:lnTo>
                <a:lnTo>
                  <a:pt x="5109959" y="381000"/>
                </a:lnTo>
                <a:lnTo>
                  <a:pt x="5107495" y="368300"/>
                </a:lnTo>
                <a:lnTo>
                  <a:pt x="5104879" y="368300"/>
                </a:lnTo>
                <a:lnTo>
                  <a:pt x="5101717" y="355600"/>
                </a:lnTo>
                <a:lnTo>
                  <a:pt x="5092204" y="355600"/>
                </a:lnTo>
                <a:lnTo>
                  <a:pt x="5086451" y="342900"/>
                </a:lnTo>
                <a:lnTo>
                  <a:pt x="5079911" y="342900"/>
                </a:lnTo>
                <a:lnTo>
                  <a:pt x="5073281" y="330200"/>
                </a:lnTo>
                <a:lnTo>
                  <a:pt x="5065852" y="330200"/>
                </a:lnTo>
                <a:lnTo>
                  <a:pt x="5043043" y="317500"/>
                </a:lnTo>
                <a:lnTo>
                  <a:pt x="5018367" y="317500"/>
                </a:lnTo>
                <a:lnTo>
                  <a:pt x="4992332" y="304800"/>
                </a:lnTo>
                <a:lnTo>
                  <a:pt x="4965446" y="292100"/>
                </a:lnTo>
                <a:lnTo>
                  <a:pt x="4953381" y="292100"/>
                </a:lnTo>
                <a:lnTo>
                  <a:pt x="4937557" y="279400"/>
                </a:lnTo>
                <a:lnTo>
                  <a:pt x="4949152" y="279400"/>
                </a:lnTo>
                <a:lnTo>
                  <a:pt x="4907915" y="266700"/>
                </a:lnTo>
                <a:lnTo>
                  <a:pt x="4794275" y="266700"/>
                </a:lnTo>
                <a:lnTo>
                  <a:pt x="4775187" y="254000"/>
                </a:lnTo>
                <a:lnTo>
                  <a:pt x="4693336" y="254000"/>
                </a:lnTo>
                <a:lnTo>
                  <a:pt x="4683353" y="241300"/>
                </a:lnTo>
                <a:lnTo>
                  <a:pt x="4696231" y="241300"/>
                </a:lnTo>
                <a:lnTo>
                  <a:pt x="4632591" y="228600"/>
                </a:lnTo>
                <a:lnTo>
                  <a:pt x="4578553" y="215900"/>
                </a:lnTo>
                <a:lnTo>
                  <a:pt x="4509186" y="215900"/>
                </a:lnTo>
                <a:lnTo>
                  <a:pt x="4512449" y="228600"/>
                </a:lnTo>
                <a:lnTo>
                  <a:pt x="4449254" y="228600"/>
                </a:lnTo>
                <a:lnTo>
                  <a:pt x="4411446" y="215900"/>
                </a:lnTo>
                <a:lnTo>
                  <a:pt x="4379392" y="215900"/>
                </a:lnTo>
                <a:lnTo>
                  <a:pt x="4343844" y="203200"/>
                </a:lnTo>
                <a:lnTo>
                  <a:pt x="4295559" y="190500"/>
                </a:lnTo>
                <a:lnTo>
                  <a:pt x="4225328" y="177800"/>
                </a:lnTo>
                <a:lnTo>
                  <a:pt x="4185094" y="177800"/>
                </a:lnTo>
                <a:lnTo>
                  <a:pt x="4151249" y="165100"/>
                </a:lnTo>
                <a:lnTo>
                  <a:pt x="4093324" y="165100"/>
                </a:lnTo>
                <a:lnTo>
                  <a:pt x="4062666" y="152400"/>
                </a:lnTo>
                <a:lnTo>
                  <a:pt x="3978668" y="152400"/>
                </a:lnTo>
                <a:lnTo>
                  <a:pt x="4038422" y="165100"/>
                </a:lnTo>
                <a:lnTo>
                  <a:pt x="4141711" y="177800"/>
                </a:lnTo>
                <a:lnTo>
                  <a:pt x="3996461" y="177800"/>
                </a:lnTo>
                <a:lnTo>
                  <a:pt x="3931513" y="165100"/>
                </a:lnTo>
                <a:lnTo>
                  <a:pt x="3925887" y="165100"/>
                </a:lnTo>
                <a:lnTo>
                  <a:pt x="3904589" y="152400"/>
                </a:lnTo>
                <a:lnTo>
                  <a:pt x="3924350" y="152400"/>
                </a:lnTo>
                <a:lnTo>
                  <a:pt x="3874363" y="139700"/>
                </a:lnTo>
                <a:lnTo>
                  <a:pt x="3765194" y="139700"/>
                </a:lnTo>
                <a:lnTo>
                  <a:pt x="3806012" y="127000"/>
                </a:lnTo>
                <a:lnTo>
                  <a:pt x="3716096" y="127000"/>
                </a:lnTo>
                <a:lnTo>
                  <a:pt x="3682695" y="117309"/>
                </a:lnTo>
                <a:lnTo>
                  <a:pt x="3694595" y="127000"/>
                </a:lnTo>
                <a:lnTo>
                  <a:pt x="3691102" y="127000"/>
                </a:lnTo>
                <a:lnTo>
                  <a:pt x="3707434" y="139700"/>
                </a:lnTo>
                <a:lnTo>
                  <a:pt x="3654818" y="139700"/>
                </a:lnTo>
                <a:lnTo>
                  <a:pt x="3620401" y="127000"/>
                </a:lnTo>
                <a:lnTo>
                  <a:pt x="3596729" y="127000"/>
                </a:lnTo>
                <a:lnTo>
                  <a:pt x="3576345" y="114300"/>
                </a:lnTo>
                <a:lnTo>
                  <a:pt x="3551796" y="114300"/>
                </a:lnTo>
                <a:lnTo>
                  <a:pt x="3515626" y="101600"/>
                </a:lnTo>
                <a:lnTo>
                  <a:pt x="3502241" y="101600"/>
                </a:lnTo>
                <a:lnTo>
                  <a:pt x="3510927" y="114300"/>
                </a:lnTo>
                <a:lnTo>
                  <a:pt x="3474135" y="114300"/>
                </a:lnTo>
                <a:lnTo>
                  <a:pt x="3457981" y="106565"/>
                </a:lnTo>
                <a:lnTo>
                  <a:pt x="3460470" y="106718"/>
                </a:lnTo>
                <a:lnTo>
                  <a:pt x="3457791" y="106476"/>
                </a:lnTo>
                <a:lnTo>
                  <a:pt x="3447618" y="101600"/>
                </a:lnTo>
                <a:lnTo>
                  <a:pt x="3404882" y="101600"/>
                </a:lnTo>
                <a:lnTo>
                  <a:pt x="3366541" y="88900"/>
                </a:lnTo>
                <a:lnTo>
                  <a:pt x="3357092" y="101600"/>
                </a:lnTo>
                <a:lnTo>
                  <a:pt x="3299891" y="101600"/>
                </a:lnTo>
                <a:lnTo>
                  <a:pt x="3267722" y="114300"/>
                </a:lnTo>
                <a:lnTo>
                  <a:pt x="3267760" y="101600"/>
                </a:lnTo>
                <a:lnTo>
                  <a:pt x="3116808" y="101600"/>
                </a:lnTo>
                <a:lnTo>
                  <a:pt x="3166478" y="88900"/>
                </a:lnTo>
                <a:lnTo>
                  <a:pt x="3042412" y="88900"/>
                </a:lnTo>
                <a:lnTo>
                  <a:pt x="3008998" y="76200"/>
                </a:lnTo>
                <a:lnTo>
                  <a:pt x="2967494" y="76200"/>
                </a:lnTo>
                <a:lnTo>
                  <a:pt x="2971419" y="88900"/>
                </a:lnTo>
                <a:lnTo>
                  <a:pt x="2887611" y="88900"/>
                </a:lnTo>
                <a:lnTo>
                  <a:pt x="2880245" y="76200"/>
                </a:lnTo>
                <a:lnTo>
                  <a:pt x="2938208" y="76200"/>
                </a:lnTo>
                <a:lnTo>
                  <a:pt x="2903626" y="63500"/>
                </a:lnTo>
                <a:lnTo>
                  <a:pt x="2835008" y="63500"/>
                </a:lnTo>
                <a:lnTo>
                  <a:pt x="2716974" y="76200"/>
                </a:lnTo>
                <a:lnTo>
                  <a:pt x="2708884" y="76200"/>
                </a:lnTo>
                <a:lnTo>
                  <a:pt x="2710116" y="63500"/>
                </a:lnTo>
                <a:lnTo>
                  <a:pt x="2665882" y="63500"/>
                </a:lnTo>
                <a:lnTo>
                  <a:pt x="2680995" y="50800"/>
                </a:lnTo>
                <a:lnTo>
                  <a:pt x="2554147" y="50800"/>
                </a:lnTo>
                <a:lnTo>
                  <a:pt x="2554706" y="38100"/>
                </a:lnTo>
                <a:lnTo>
                  <a:pt x="2468867" y="38100"/>
                </a:lnTo>
                <a:lnTo>
                  <a:pt x="2420074" y="50800"/>
                </a:lnTo>
                <a:lnTo>
                  <a:pt x="2369743" y="50800"/>
                </a:lnTo>
                <a:lnTo>
                  <a:pt x="2340470" y="43383"/>
                </a:lnTo>
                <a:lnTo>
                  <a:pt x="2351951" y="40881"/>
                </a:lnTo>
                <a:lnTo>
                  <a:pt x="2329738" y="40652"/>
                </a:lnTo>
                <a:lnTo>
                  <a:pt x="2319680" y="38100"/>
                </a:lnTo>
                <a:lnTo>
                  <a:pt x="2300744" y="38100"/>
                </a:lnTo>
                <a:lnTo>
                  <a:pt x="2289200" y="50800"/>
                </a:lnTo>
                <a:lnTo>
                  <a:pt x="2243607" y="38100"/>
                </a:lnTo>
                <a:lnTo>
                  <a:pt x="2051456" y="38100"/>
                </a:lnTo>
                <a:lnTo>
                  <a:pt x="1999691" y="25400"/>
                </a:lnTo>
                <a:lnTo>
                  <a:pt x="1987638" y="25400"/>
                </a:lnTo>
                <a:lnTo>
                  <a:pt x="1997189" y="38100"/>
                </a:lnTo>
                <a:lnTo>
                  <a:pt x="1898777" y="38100"/>
                </a:lnTo>
                <a:lnTo>
                  <a:pt x="1899069" y="25400"/>
                </a:lnTo>
                <a:lnTo>
                  <a:pt x="1851825" y="25400"/>
                </a:lnTo>
                <a:lnTo>
                  <a:pt x="1805495" y="38100"/>
                </a:lnTo>
                <a:lnTo>
                  <a:pt x="1752549" y="38100"/>
                </a:lnTo>
                <a:lnTo>
                  <a:pt x="1695500" y="25400"/>
                </a:lnTo>
                <a:lnTo>
                  <a:pt x="1706359" y="25400"/>
                </a:lnTo>
                <a:lnTo>
                  <a:pt x="1755114" y="12700"/>
                </a:lnTo>
                <a:lnTo>
                  <a:pt x="1797329" y="12700"/>
                </a:lnTo>
                <a:lnTo>
                  <a:pt x="1774456" y="0"/>
                </a:lnTo>
                <a:lnTo>
                  <a:pt x="1746973" y="12700"/>
                </a:lnTo>
                <a:lnTo>
                  <a:pt x="1562442" y="12700"/>
                </a:lnTo>
                <a:lnTo>
                  <a:pt x="1535061" y="25400"/>
                </a:lnTo>
                <a:lnTo>
                  <a:pt x="1508493" y="16751"/>
                </a:lnTo>
                <a:lnTo>
                  <a:pt x="1509077" y="12700"/>
                </a:lnTo>
                <a:lnTo>
                  <a:pt x="1496034" y="12700"/>
                </a:lnTo>
                <a:lnTo>
                  <a:pt x="1477733" y="12700"/>
                </a:lnTo>
                <a:lnTo>
                  <a:pt x="1451063" y="25400"/>
                </a:lnTo>
                <a:lnTo>
                  <a:pt x="1398765" y="25400"/>
                </a:lnTo>
                <a:lnTo>
                  <a:pt x="1390865" y="17056"/>
                </a:lnTo>
                <a:lnTo>
                  <a:pt x="1379791" y="16649"/>
                </a:lnTo>
                <a:lnTo>
                  <a:pt x="1397038" y="25400"/>
                </a:lnTo>
                <a:lnTo>
                  <a:pt x="1153922" y="25400"/>
                </a:lnTo>
                <a:lnTo>
                  <a:pt x="1156728" y="24320"/>
                </a:lnTo>
                <a:lnTo>
                  <a:pt x="1149337" y="24142"/>
                </a:lnTo>
                <a:lnTo>
                  <a:pt x="1147610" y="25400"/>
                </a:lnTo>
                <a:lnTo>
                  <a:pt x="1089037" y="25400"/>
                </a:lnTo>
                <a:lnTo>
                  <a:pt x="1072299" y="38100"/>
                </a:lnTo>
                <a:lnTo>
                  <a:pt x="1064475" y="28384"/>
                </a:lnTo>
                <a:lnTo>
                  <a:pt x="1015288" y="38100"/>
                </a:lnTo>
                <a:lnTo>
                  <a:pt x="1009192" y="25400"/>
                </a:lnTo>
                <a:lnTo>
                  <a:pt x="1062075" y="25400"/>
                </a:lnTo>
                <a:lnTo>
                  <a:pt x="1064475" y="28384"/>
                </a:lnTo>
                <a:lnTo>
                  <a:pt x="1079601" y="25400"/>
                </a:lnTo>
                <a:lnTo>
                  <a:pt x="1086853" y="25400"/>
                </a:lnTo>
                <a:lnTo>
                  <a:pt x="1051204" y="12700"/>
                </a:lnTo>
                <a:lnTo>
                  <a:pt x="964641" y="12700"/>
                </a:lnTo>
                <a:lnTo>
                  <a:pt x="933526" y="0"/>
                </a:lnTo>
                <a:lnTo>
                  <a:pt x="875499" y="0"/>
                </a:lnTo>
                <a:lnTo>
                  <a:pt x="898232" y="12700"/>
                </a:lnTo>
                <a:lnTo>
                  <a:pt x="942797" y="12700"/>
                </a:lnTo>
                <a:lnTo>
                  <a:pt x="928649" y="25400"/>
                </a:lnTo>
                <a:lnTo>
                  <a:pt x="878751" y="25400"/>
                </a:lnTo>
                <a:lnTo>
                  <a:pt x="883386" y="21602"/>
                </a:lnTo>
                <a:lnTo>
                  <a:pt x="877062" y="25400"/>
                </a:lnTo>
                <a:lnTo>
                  <a:pt x="861047" y="12700"/>
                </a:lnTo>
                <a:lnTo>
                  <a:pt x="842162" y="12700"/>
                </a:lnTo>
                <a:lnTo>
                  <a:pt x="819924" y="25400"/>
                </a:lnTo>
                <a:lnTo>
                  <a:pt x="793788" y="25400"/>
                </a:lnTo>
                <a:lnTo>
                  <a:pt x="787095" y="12700"/>
                </a:lnTo>
                <a:lnTo>
                  <a:pt x="710565" y="12700"/>
                </a:lnTo>
                <a:lnTo>
                  <a:pt x="713600" y="0"/>
                </a:lnTo>
                <a:lnTo>
                  <a:pt x="684974" y="12700"/>
                </a:lnTo>
                <a:lnTo>
                  <a:pt x="655612" y="12700"/>
                </a:lnTo>
                <a:lnTo>
                  <a:pt x="638556" y="25400"/>
                </a:lnTo>
                <a:lnTo>
                  <a:pt x="604443" y="25400"/>
                </a:lnTo>
                <a:lnTo>
                  <a:pt x="582498" y="12700"/>
                </a:lnTo>
                <a:lnTo>
                  <a:pt x="568490" y="12700"/>
                </a:lnTo>
                <a:lnTo>
                  <a:pt x="558177" y="0"/>
                </a:lnTo>
                <a:lnTo>
                  <a:pt x="533247" y="12700"/>
                </a:lnTo>
                <a:lnTo>
                  <a:pt x="553707" y="12700"/>
                </a:lnTo>
                <a:lnTo>
                  <a:pt x="545490" y="25400"/>
                </a:lnTo>
                <a:lnTo>
                  <a:pt x="360654" y="25400"/>
                </a:lnTo>
                <a:lnTo>
                  <a:pt x="300278" y="38100"/>
                </a:lnTo>
                <a:lnTo>
                  <a:pt x="292366" y="38100"/>
                </a:lnTo>
                <a:lnTo>
                  <a:pt x="290182" y="25400"/>
                </a:lnTo>
                <a:lnTo>
                  <a:pt x="244563" y="38100"/>
                </a:lnTo>
                <a:lnTo>
                  <a:pt x="220789" y="38100"/>
                </a:lnTo>
                <a:lnTo>
                  <a:pt x="215125" y="50800"/>
                </a:lnTo>
                <a:lnTo>
                  <a:pt x="205295" y="50800"/>
                </a:lnTo>
                <a:lnTo>
                  <a:pt x="175133" y="63500"/>
                </a:lnTo>
                <a:lnTo>
                  <a:pt x="121818" y="63500"/>
                </a:lnTo>
                <a:lnTo>
                  <a:pt x="112991" y="76200"/>
                </a:lnTo>
                <a:lnTo>
                  <a:pt x="79095" y="76200"/>
                </a:lnTo>
                <a:lnTo>
                  <a:pt x="73037" y="88900"/>
                </a:lnTo>
                <a:lnTo>
                  <a:pt x="62661" y="88900"/>
                </a:lnTo>
                <a:lnTo>
                  <a:pt x="56527" y="101600"/>
                </a:lnTo>
                <a:lnTo>
                  <a:pt x="57734" y="101600"/>
                </a:lnTo>
                <a:lnTo>
                  <a:pt x="57391" y="139700"/>
                </a:lnTo>
                <a:lnTo>
                  <a:pt x="57454" y="165100"/>
                </a:lnTo>
                <a:lnTo>
                  <a:pt x="57645" y="177800"/>
                </a:lnTo>
                <a:lnTo>
                  <a:pt x="58928" y="190500"/>
                </a:lnTo>
                <a:lnTo>
                  <a:pt x="59817" y="203200"/>
                </a:lnTo>
                <a:lnTo>
                  <a:pt x="60883" y="203200"/>
                </a:lnTo>
                <a:lnTo>
                  <a:pt x="62141" y="215900"/>
                </a:lnTo>
                <a:lnTo>
                  <a:pt x="63601" y="228600"/>
                </a:lnTo>
                <a:lnTo>
                  <a:pt x="59245" y="228600"/>
                </a:lnTo>
                <a:lnTo>
                  <a:pt x="56337" y="215900"/>
                </a:lnTo>
                <a:lnTo>
                  <a:pt x="53543" y="215900"/>
                </a:lnTo>
                <a:lnTo>
                  <a:pt x="72326" y="406400"/>
                </a:lnTo>
                <a:lnTo>
                  <a:pt x="64135" y="482600"/>
                </a:lnTo>
                <a:lnTo>
                  <a:pt x="70446" y="469900"/>
                </a:lnTo>
                <a:lnTo>
                  <a:pt x="76060" y="482600"/>
                </a:lnTo>
                <a:lnTo>
                  <a:pt x="80860" y="520700"/>
                </a:lnTo>
                <a:lnTo>
                  <a:pt x="84747" y="571500"/>
                </a:lnTo>
                <a:lnTo>
                  <a:pt x="85991" y="571500"/>
                </a:lnTo>
                <a:lnTo>
                  <a:pt x="86614" y="558800"/>
                </a:lnTo>
                <a:lnTo>
                  <a:pt x="86296" y="571500"/>
                </a:lnTo>
                <a:lnTo>
                  <a:pt x="86080" y="584200"/>
                </a:lnTo>
                <a:lnTo>
                  <a:pt x="85458" y="584200"/>
                </a:lnTo>
                <a:lnTo>
                  <a:pt x="84747" y="571500"/>
                </a:lnTo>
                <a:lnTo>
                  <a:pt x="83096" y="584200"/>
                </a:lnTo>
                <a:lnTo>
                  <a:pt x="83362" y="584200"/>
                </a:lnTo>
                <a:lnTo>
                  <a:pt x="84251" y="596900"/>
                </a:lnTo>
                <a:lnTo>
                  <a:pt x="85229" y="596900"/>
                </a:lnTo>
                <a:lnTo>
                  <a:pt x="84112" y="622300"/>
                </a:lnTo>
                <a:lnTo>
                  <a:pt x="82918" y="647700"/>
                </a:lnTo>
                <a:lnTo>
                  <a:pt x="78625" y="647700"/>
                </a:lnTo>
                <a:lnTo>
                  <a:pt x="76568" y="635000"/>
                </a:lnTo>
                <a:lnTo>
                  <a:pt x="74599" y="622300"/>
                </a:lnTo>
                <a:lnTo>
                  <a:pt x="82296" y="584200"/>
                </a:lnTo>
                <a:lnTo>
                  <a:pt x="78397" y="558800"/>
                </a:lnTo>
                <a:lnTo>
                  <a:pt x="74269" y="546100"/>
                </a:lnTo>
                <a:lnTo>
                  <a:pt x="69964" y="533400"/>
                </a:lnTo>
                <a:lnTo>
                  <a:pt x="68414" y="533400"/>
                </a:lnTo>
                <a:lnTo>
                  <a:pt x="68414" y="660400"/>
                </a:lnTo>
                <a:lnTo>
                  <a:pt x="68072" y="673100"/>
                </a:lnTo>
                <a:lnTo>
                  <a:pt x="67221" y="685800"/>
                </a:lnTo>
                <a:lnTo>
                  <a:pt x="65836" y="698500"/>
                </a:lnTo>
                <a:lnTo>
                  <a:pt x="63868" y="711200"/>
                </a:lnTo>
                <a:lnTo>
                  <a:pt x="63284" y="698500"/>
                </a:lnTo>
                <a:lnTo>
                  <a:pt x="64020" y="685800"/>
                </a:lnTo>
                <a:lnTo>
                  <a:pt x="65811" y="673100"/>
                </a:lnTo>
                <a:lnTo>
                  <a:pt x="68414" y="660400"/>
                </a:lnTo>
                <a:lnTo>
                  <a:pt x="68414" y="533400"/>
                </a:lnTo>
                <a:lnTo>
                  <a:pt x="65519" y="533400"/>
                </a:lnTo>
                <a:lnTo>
                  <a:pt x="66103" y="546100"/>
                </a:lnTo>
                <a:lnTo>
                  <a:pt x="66548" y="546100"/>
                </a:lnTo>
                <a:lnTo>
                  <a:pt x="66827" y="558800"/>
                </a:lnTo>
                <a:lnTo>
                  <a:pt x="66941" y="571500"/>
                </a:lnTo>
                <a:lnTo>
                  <a:pt x="65557" y="571500"/>
                </a:lnTo>
                <a:lnTo>
                  <a:pt x="64274" y="558800"/>
                </a:lnTo>
                <a:lnTo>
                  <a:pt x="63157" y="558800"/>
                </a:lnTo>
                <a:lnTo>
                  <a:pt x="62788" y="571500"/>
                </a:lnTo>
                <a:lnTo>
                  <a:pt x="63258" y="571500"/>
                </a:lnTo>
                <a:lnTo>
                  <a:pt x="65608" y="596900"/>
                </a:lnTo>
                <a:lnTo>
                  <a:pt x="53543" y="622300"/>
                </a:lnTo>
                <a:lnTo>
                  <a:pt x="57645" y="622300"/>
                </a:lnTo>
                <a:lnTo>
                  <a:pt x="44107" y="762000"/>
                </a:lnTo>
                <a:lnTo>
                  <a:pt x="46888" y="800100"/>
                </a:lnTo>
                <a:lnTo>
                  <a:pt x="49949" y="850900"/>
                </a:lnTo>
                <a:lnTo>
                  <a:pt x="52933" y="889000"/>
                </a:lnTo>
                <a:lnTo>
                  <a:pt x="55473" y="939800"/>
                </a:lnTo>
                <a:lnTo>
                  <a:pt x="57213" y="990600"/>
                </a:lnTo>
                <a:lnTo>
                  <a:pt x="57785" y="1041400"/>
                </a:lnTo>
                <a:lnTo>
                  <a:pt x="56832" y="1104900"/>
                </a:lnTo>
                <a:lnTo>
                  <a:pt x="54546" y="1092200"/>
                </a:lnTo>
                <a:lnTo>
                  <a:pt x="52247" y="1079500"/>
                </a:lnTo>
                <a:lnTo>
                  <a:pt x="47129" y="1079500"/>
                </a:lnTo>
                <a:lnTo>
                  <a:pt x="41351" y="1092200"/>
                </a:lnTo>
                <a:lnTo>
                  <a:pt x="34759" y="1092200"/>
                </a:lnTo>
                <a:lnTo>
                  <a:pt x="40538" y="1054100"/>
                </a:lnTo>
                <a:lnTo>
                  <a:pt x="41579" y="1003300"/>
                </a:lnTo>
                <a:lnTo>
                  <a:pt x="41529" y="952500"/>
                </a:lnTo>
                <a:lnTo>
                  <a:pt x="44018" y="889000"/>
                </a:lnTo>
                <a:lnTo>
                  <a:pt x="41389" y="914400"/>
                </a:lnTo>
                <a:lnTo>
                  <a:pt x="35560" y="914400"/>
                </a:lnTo>
                <a:lnTo>
                  <a:pt x="36499" y="1054100"/>
                </a:lnTo>
                <a:lnTo>
                  <a:pt x="32016" y="1054100"/>
                </a:lnTo>
                <a:lnTo>
                  <a:pt x="29184" y="1079500"/>
                </a:lnTo>
                <a:lnTo>
                  <a:pt x="26771" y="1092200"/>
                </a:lnTo>
                <a:lnTo>
                  <a:pt x="23596" y="1130300"/>
                </a:lnTo>
                <a:lnTo>
                  <a:pt x="31457" y="1130300"/>
                </a:lnTo>
                <a:lnTo>
                  <a:pt x="32359" y="1181100"/>
                </a:lnTo>
                <a:lnTo>
                  <a:pt x="30441" y="1231900"/>
                </a:lnTo>
                <a:lnTo>
                  <a:pt x="29819" y="1295400"/>
                </a:lnTo>
                <a:lnTo>
                  <a:pt x="26098" y="1295400"/>
                </a:lnTo>
                <a:lnTo>
                  <a:pt x="23469" y="1282700"/>
                </a:lnTo>
                <a:lnTo>
                  <a:pt x="22758" y="1257300"/>
                </a:lnTo>
                <a:lnTo>
                  <a:pt x="24790" y="1206500"/>
                </a:lnTo>
                <a:lnTo>
                  <a:pt x="19977" y="1257300"/>
                </a:lnTo>
                <a:lnTo>
                  <a:pt x="23698" y="1295400"/>
                </a:lnTo>
                <a:lnTo>
                  <a:pt x="27863" y="1333500"/>
                </a:lnTo>
                <a:lnTo>
                  <a:pt x="25273" y="1371447"/>
                </a:lnTo>
                <a:lnTo>
                  <a:pt x="25260" y="1371600"/>
                </a:lnTo>
                <a:lnTo>
                  <a:pt x="24396" y="1384300"/>
                </a:lnTo>
                <a:lnTo>
                  <a:pt x="24917" y="1371600"/>
                </a:lnTo>
                <a:lnTo>
                  <a:pt x="25260" y="1371600"/>
                </a:lnTo>
                <a:lnTo>
                  <a:pt x="25082" y="1358900"/>
                </a:lnTo>
                <a:lnTo>
                  <a:pt x="23952" y="1358900"/>
                </a:lnTo>
                <a:lnTo>
                  <a:pt x="24257" y="1397000"/>
                </a:lnTo>
                <a:lnTo>
                  <a:pt x="22123" y="1435100"/>
                </a:lnTo>
                <a:lnTo>
                  <a:pt x="18796" y="1473200"/>
                </a:lnTo>
                <a:lnTo>
                  <a:pt x="15582" y="1473200"/>
                </a:lnTo>
                <a:lnTo>
                  <a:pt x="16154" y="1460500"/>
                </a:lnTo>
                <a:lnTo>
                  <a:pt x="13931" y="1498600"/>
                </a:lnTo>
                <a:lnTo>
                  <a:pt x="12166" y="1562100"/>
                </a:lnTo>
                <a:lnTo>
                  <a:pt x="11188" y="1612900"/>
                </a:lnTo>
                <a:lnTo>
                  <a:pt x="11315" y="1676400"/>
                </a:lnTo>
                <a:lnTo>
                  <a:pt x="12573" y="1727200"/>
                </a:lnTo>
                <a:lnTo>
                  <a:pt x="15125" y="1778000"/>
                </a:lnTo>
                <a:lnTo>
                  <a:pt x="18745" y="1816100"/>
                </a:lnTo>
                <a:lnTo>
                  <a:pt x="23190" y="1828800"/>
                </a:lnTo>
                <a:lnTo>
                  <a:pt x="19951" y="1828800"/>
                </a:lnTo>
                <a:lnTo>
                  <a:pt x="14274" y="1816100"/>
                </a:lnTo>
                <a:lnTo>
                  <a:pt x="8420" y="1816100"/>
                </a:lnTo>
                <a:lnTo>
                  <a:pt x="4635" y="1803400"/>
                </a:lnTo>
                <a:lnTo>
                  <a:pt x="12623" y="1841500"/>
                </a:lnTo>
                <a:lnTo>
                  <a:pt x="20942" y="1879600"/>
                </a:lnTo>
                <a:lnTo>
                  <a:pt x="29552" y="1905000"/>
                </a:lnTo>
                <a:lnTo>
                  <a:pt x="38417" y="1943100"/>
                </a:lnTo>
                <a:lnTo>
                  <a:pt x="39116" y="1968500"/>
                </a:lnTo>
                <a:lnTo>
                  <a:pt x="39890" y="1981200"/>
                </a:lnTo>
                <a:lnTo>
                  <a:pt x="40728" y="1993900"/>
                </a:lnTo>
                <a:lnTo>
                  <a:pt x="41656" y="2006600"/>
                </a:lnTo>
                <a:lnTo>
                  <a:pt x="32727" y="2019300"/>
                </a:lnTo>
                <a:lnTo>
                  <a:pt x="23774" y="2019300"/>
                </a:lnTo>
                <a:lnTo>
                  <a:pt x="15494" y="2006600"/>
                </a:lnTo>
                <a:lnTo>
                  <a:pt x="8991" y="1970722"/>
                </a:lnTo>
                <a:lnTo>
                  <a:pt x="26619" y="1939112"/>
                </a:lnTo>
                <a:lnTo>
                  <a:pt x="13093" y="1908441"/>
                </a:lnTo>
                <a:lnTo>
                  <a:pt x="0" y="1877606"/>
                </a:lnTo>
                <a:lnTo>
                  <a:pt x="5194" y="1904873"/>
                </a:lnTo>
                <a:lnTo>
                  <a:pt x="7861" y="1928012"/>
                </a:lnTo>
                <a:lnTo>
                  <a:pt x="8750" y="1949399"/>
                </a:lnTo>
                <a:lnTo>
                  <a:pt x="8648" y="1968792"/>
                </a:lnTo>
                <a:lnTo>
                  <a:pt x="8597" y="1968500"/>
                </a:lnTo>
                <a:lnTo>
                  <a:pt x="8572" y="1971421"/>
                </a:lnTo>
                <a:lnTo>
                  <a:pt x="8102" y="1972259"/>
                </a:lnTo>
                <a:lnTo>
                  <a:pt x="8280" y="1973453"/>
                </a:lnTo>
                <a:lnTo>
                  <a:pt x="8369" y="1974164"/>
                </a:lnTo>
                <a:lnTo>
                  <a:pt x="8547" y="1975243"/>
                </a:lnTo>
                <a:lnTo>
                  <a:pt x="8432" y="1993900"/>
                </a:lnTo>
                <a:lnTo>
                  <a:pt x="9309" y="2019300"/>
                </a:lnTo>
                <a:lnTo>
                  <a:pt x="11912" y="2044700"/>
                </a:lnTo>
                <a:lnTo>
                  <a:pt x="16967" y="2095500"/>
                </a:lnTo>
                <a:lnTo>
                  <a:pt x="18796" y="2070100"/>
                </a:lnTo>
                <a:lnTo>
                  <a:pt x="23469" y="2057400"/>
                </a:lnTo>
                <a:lnTo>
                  <a:pt x="28714" y="2057400"/>
                </a:lnTo>
                <a:lnTo>
                  <a:pt x="32270" y="2070100"/>
                </a:lnTo>
                <a:lnTo>
                  <a:pt x="29387" y="2108200"/>
                </a:lnTo>
                <a:lnTo>
                  <a:pt x="28613" y="2133600"/>
                </a:lnTo>
                <a:lnTo>
                  <a:pt x="29032" y="2159000"/>
                </a:lnTo>
                <a:lnTo>
                  <a:pt x="29730" y="2209800"/>
                </a:lnTo>
                <a:lnTo>
                  <a:pt x="32499" y="2197100"/>
                </a:lnTo>
                <a:lnTo>
                  <a:pt x="40030" y="2197100"/>
                </a:lnTo>
                <a:lnTo>
                  <a:pt x="49110" y="2222500"/>
                </a:lnTo>
                <a:lnTo>
                  <a:pt x="56527" y="2247900"/>
                </a:lnTo>
                <a:lnTo>
                  <a:pt x="35471" y="2247900"/>
                </a:lnTo>
                <a:lnTo>
                  <a:pt x="44386" y="2273300"/>
                </a:lnTo>
                <a:lnTo>
                  <a:pt x="54000" y="2298700"/>
                </a:lnTo>
                <a:lnTo>
                  <a:pt x="64147" y="2324100"/>
                </a:lnTo>
                <a:lnTo>
                  <a:pt x="74688" y="2349500"/>
                </a:lnTo>
                <a:lnTo>
                  <a:pt x="68135" y="2336800"/>
                </a:lnTo>
                <a:lnTo>
                  <a:pt x="63411" y="2336800"/>
                </a:lnTo>
                <a:lnTo>
                  <a:pt x="60998" y="2349500"/>
                </a:lnTo>
                <a:lnTo>
                  <a:pt x="61379" y="2374900"/>
                </a:lnTo>
                <a:lnTo>
                  <a:pt x="62598" y="2374900"/>
                </a:lnTo>
                <a:lnTo>
                  <a:pt x="65582" y="2387600"/>
                </a:lnTo>
                <a:lnTo>
                  <a:pt x="70345" y="2400300"/>
                </a:lnTo>
                <a:lnTo>
                  <a:pt x="76949" y="2425700"/>
                </a:lnTo>
                <a:lnTo>
                  <a:pt x="80784" y="2425700"/>
                </a:lnTo>
                <a:lnTo>
                  <a:pt x="84594" y="2438400"/>
                </a:lnTo>
                <a:lnTo>
                  <a:pt x="88531" y="2451100"/>
                </a:lnTo>
                <a:lnTo>
                  <a:pt x="92710" y="2463800"/>
                </a:lnTo>
                <a:lnTo>
                  <a:pt x="97180" y="2476500"/>
                </a:lnTo>
                <a:lnTo>
                  <a:pt x="101307" y="2489200"/>
                </a:lnTo>
                <a:lnTo>
                  <a:pt x="103784" y="2489200"/>
                </a:lnTo>
                <a:lnTo>
                  <a:pt x="99390" y="2476500"/>
                </a:lnTo>
                <a:lnTo>
                  <a:pt x="95237" y="2463800"/>
                </a:lnTo>
                <a:lnTo>
                  <a:pt x="91681" y="2451100"/>
                </a:lnTo>
                <a:lnTo>
                  <a:pt x="98704" y="2463800"/>
                </a:lnTo>
                <a:lnTo>
                  <a:pt x="105892" y="2476500"/>
                </a:lnTo>
                <a:lnTo>
                  <a:pt x="113004" y="2501900"/>
                </a:lnTo>
                <a:lnTo>
                  <a:pt x="119862" y="2501900"/>
                </a:lnTo>
                <a:lnTo>
                  <a:pt x="127457" y="2514600"/>
                </a:lnTo>
                <a:lnTo>
                  <a:pt x="134658" y="2527300"/>
                </a:lnTo>
                <a:lnTo>
                  <a:pt x="141643" y="2540000"/>
                </a:lnTo>
                <a:lnTo>
                  <a:pt x="148564" y="2540000"/>
                </a:lnTo>
                <a:lnTo>
                  <a:pt x="176009" y="2565400"/>
                </a:lnTo>
                <a:lnTo>
                  <a:pt x="203923" y="2565400"/>
                </a:lnTo>
                <a:lnTo>
                  <a:pt x="219354" y="2578100"/>
                </a:lnTo>
                <a:lnTo>
                  <a:pt x="256273" y="2578100"/>
                </a:lnTo>
                <a:lnTo>
                  <a:pt x="278955" y="2590800"/>
                </a:lnTo>
                <a:lnTo>
                  <a:pt x="267919" y="2590800"/>
                </a:lnTo>
                <a:lnTo>
                  <a:pt x="261391" y="2603500"/>
                </a:lnTo>
                <a:lnTo>
                  <a:pt x="268033" y="2603500"/>
                </a:lnTo>
                <a:lnTo>
                  <a:pt x="296494" y="2616200"/>
                </a:lnTo>
                <a:lnTo>
                  <a:pt x="448551" y="2616200"/>
                </a:lnTo>
                <a:lnTo>
                  <a:pt x="480415" y="2628900"/>
                </a:lnTo>
                <a:lnTo>
                  <a:pt x="471411" y="2628900"/>
                </a:lnTo>
                <a:lnTo>
                  <a:pt x="428739" y="2641600"/>
                </a:lnTo>
                <a:lnTo>
                  <a:pt x="381558" y="2641600"/>
                </a:lnTo>
                <a:lnTo>
                  <a:pt x="394309" y="2654300"/>
                </a:lnTo>
                <a:lnTo>
                  <a:pt x="426720" y="2654300"/>
                </a:lnTo>
                <a:lnTo>
                  <a:pt x="429971" y="2667000"/>
                </a:lnTo>
                <a:lnTo>
                  <a:pt x="445858" y="2667000"/>
                </a:lnTo>
                <a:lnTo>
                  <a:pt x="482587" y="2679700"/>
                </a:lnTo>
                <a:lnTo>
                  <a:pt x="588352" y="2679700"/>
                </a:lnTo>
                <a:lnTo>
                  <a:pt x="548132" y="2667000"/>
                </a:lnTo>
                <a:lnTo>
                  <a:pt x="467575" y="2667000"/>
                </a:lnTo>
                <a:lnTo>
                  <a:pt x="482206" y="2654300"/>
                </a:lnTo>
                <a:lnTo>
                  <a:pt x="591667" y="2654300"/>
                </a:lnTo>
                <a:lnTo>
                  <a:pt x="667181" y="2667000"/>
                </a:lnTo>
                <a:lnTo>
                  <a:pt x="674763" y="2667000"/>
                </a:lnTo>
                <a:lnTo>
                  <a:pt x="666242" y="2679700"/>
                </a:lnTo>
                <a:lnTo>
                  <a:pt x="668680" y="2679700"/>
                </a:lnTo>
                <a:lnTo>
                  <a:pt x="703249" y="2692400"/>
                </a:lnTo>
                <a:lnTo>
                  <a:pt x="711187" y="2692400"/>
                </a:lnTo>
                <a:lnTo>
                  <a:pt x="751573" y="2705100"/>
                </a:lnTo>
                <a:lnTo>
                  <a:pt x="875855" y="2705100"/>
                </a:lnTo>
                <a:lnTo>
                  <a:pt x="897077" y="2717800"/>
                </a:lnTo>
                <a:lnTo>
                  <a:pt x="920762" y="2717800"/>
                </a:lnTo>
                <a:lnTo>
                  <a:pt x="940828" y="2730500"/>
                </a:lnTo>
                <a:lnTo>
                  <a:pt x="951204" y="2717800"/>
                </a:lnTo>
                <a:lnTo>
                  <a:pt x="936320" y="2717800"/>
                </a:lnTo>
                <a:lnTo>
                  <a:pt x="925995" y="2705100"/>
                </a:lnTo>
                <a:lnTo>
                  <a:pt x="920115" y="2692400"/>
                </a:lnTo>
                <a:lnTo>
                  <a:pt x="918578" y="2679700"/>
                </a:lnTo>
                <a:lnTo>
                  <a:pt x="979678" y="2679700"/>
                </a:lnTo>
                <a:lnTo>
                  <a:pt x="1000429" y="2692400"/>
                </a:lnTo>
                <a:lnTo>
                  <a:pt x="1095806" y="2692400"/>
                </a:lnTo>
                <a:lnTo>
                  <a:pt x="1089355" y="2705100"/>
                </a:lnTo>
                <a:lnTo>
                  <a:pt x="1069632" y="2705100"/>
                </a:lnTo>
                <a:lnTo>
                  <a:pt x="1053858" y="2717800"/>
                </a:lnTo>
                <a:lnTo>
                  <a:pt x="1103058" y="2717800"/>
                </a:lnTo>
                <a:lnTo>
                  <a:pt x="1109675" y="2730500"/>
                </a:lnTo>
                <a:lnTo>
                  <a:pt x="1195908" y="2730500"/>
                </a:lnTo>
                <a:lnTo>
                  <a:pt x="1162824" y="2717800"/>
                </a:lnTo>
                <a:lnTo>
                  <a:pt x="1195438" y="2717800"/>
                </a:lnTo>
                <a:lnTo>
                  <a:pt x="1219365" y="2730500"/>
                </a:lnTo>
                <a:lnTo>
                  <a:pt x="1280541" y="2730500"/>
                </a:lnTo>
                <a:lnTo>
                  <a:pt x="1291005" y="2717800"/>
                </a:lnTo>
                <a:lnTo>
                  <a:pt x="1409153" y="2717800"/>
                </a:lnTo>
                <a:lnTo>
                  <a:pt x="1469771" y="2730500"/>
                </a:lnTo>
                <a:lnTo>
                  <a:pt x="1572399" y="2730500"/>
                </a:lnTo>
                <a:lnTo>
                  <a:pt x="1623529" y="2743200"/>
                </a:lnTo>
                <a:lnTo>
                  <a:pt x="1693418" y="2743200"/>
                </a:lnTo>
                <a:lnTo>
                  <a:pt x="1710829" y="2755900"/>
                </a:lnTo>
                <a:lnTo>
                  <a:pt x="1733804" y="2755900"/>
                </a:lnTo>
                <a:lnTo>
                  <a:pt x="1739074" y="2743200"/>
                </a:lnTo>
                <a:lnTo>
                  <a:pt x="1866963" y="2743200"/>
                </a:lnTo>
                <a:lnTo>
                  <a:pt x="1921586" y="2755900"/>
                </a:lnTo>
                <a:lnTo>
                  <a:pt x="2087372" y="2755900"/>
                </a:lnTo>
                <a:lnTo>
                  <a:pt x="2125319" y="2768600"/>
                </a:lnTo>
                <a:lnTo>
                  <a:pt x="2350135" y="2768600"/>
                </a:lnTo>
                <a:lnTo>
                  <a:pt x="2407475" y="2781300"/>
                </a:lnTo>
                <a:lnTo>
                  <a:pt x="2767571" y="2781300"/>
                </a:lnTo>
                <a:lnTo>
                  <a:pt x="2820276" y="2794000"/>
                </a:lnTo>
                <a:lnTo>
                  <a:pt x="3201187" y="2794000"/>
                </a:lnTo>
                <a:lnTo>
                  <a:pt x="3280854" y="2806700"/>
                </a:lnTo>
                <a:lnTo>
                  <a:pt x="3957497" y="2806700"/>
                </a:lnTo>
                <a:lnTo>
                  <a:pt x="4026687" y="2819400"/>
                </a:lnTo>
                <a:lnTo>
                  <a:pt x="4464494" y="2819400"/>
                </a:lnTo>
                <a:lnTo>
                  <a:pt x="4519396" y="2806700"/>
                </a:lnTo>
                <a:lnTo>
                  <a:pt x="4906708" y="2806700"/>
                </a:lnTo>
                <a:lnTo>
                  <a:pt x="4936375" y="2794000"/>
                </a:lnTo>
                <a:lnTo>
                  <a:pt x="5024425" y="2794000"/>
                </a:lnTo>
                <a:lnTo>
                  <a:pt x="5038382" y="2781300"/>
                </a:lnTo>
                <a:lnTo>
                  <a:pt x="5059616" y="2781300"/>
                </a:lnTo>
                <a:lnTo>
                  <a:pt x="5064188" y="2755900"/>
                </a:lnTo>
                <a:lnTo>
                  <a:pt x="5068786" y="2730500"/>
                </a:lnTo>
                <a:lnTo>
                  <a:pt x="5073408" y="2692400"/>
                </a:lnTo>
                <a:lnTo>
                  <a:pt x="5077993" y="2628900"/>
                </a:lnTo>
                <a:lnTo>
                  <a:pt x="5084165" y="2616200"/>
                </a:lnTo>
                <a:lnTo>
                  <a:pt x="5090185" y="2603500"/>
                </a:lnTo>
                <a:lnTo>
                  <a:pt x="5095799" y="2590800"/>
                </a:lnTo>
                <a:lnTo>
                  <a:pt x="5100739" y="2590800"/>
                </a:lnTo>
                <a:lnTo>
                  <a:pt x="5099977" y="2552700"/>
                </a:lnTo>
                <a:lnTo>
                  <a:pt x="5104244" y="2501900"/>
                </a:lnTo>
                <a:lnTo>
                  <a:pt x="5110772" y="2451100"/>
                </a:lnTo>
                <a:lnTo>
                  <a:pt x="5116817" y="2400300"/>
                </a:lnTo>
                <a:lnTo>
                  <a:pt x="5119649" y="2349500"/>
                </a:lnTo>
                <a:lnTo>
                  <a:pt x="5116487" y="2286000"/>
                </a:lnTo>
                <a:lnTo>
                  <a:pt x="5120449" y="2286000"/>
                </a:lnTo>
                <a:lnTo>
                  <a:pt x="5122037" y="2298700"/>
                </a:lnTo>
                <a:lnTo>
                  <a:pt x="5124374" y="2298700"/>
                </a:lnTo>
                <a:lnTo>
                  <a:pt x="5122913" y="2286000"/>
                </a:lnTo>
                <a:lnTo>
                  <a:pt x="5121453" y="2273300"/>
                </a:lnTo>
                <a:lnTo>
                  <a:pt x="5120538" y="2247900"/>
                </a:lnTo>
                <a:lnTo>
                  <a:pt x="5121554" y="2209800"/>
                </a:lnTo>
                <a:lnTo>
                  <a:pt x="5122507" y="2197100"/>
                </a:lnTo>
                <a:lnTo>
                  <a:pt x="5124412" y="2171700"/>
                </a:lnTo>
                <a:lnTo>
                  <a:pt x="5125707" y="2171700"/>
                </a:lnTo>
                <a:lnTo>
                  <a:pt x="5127383" y="2120900"/>
                </a:lnTo>
                <a:lnTo>
                  <a:pt x="5129314" y="2070100"/>
                </a:lnTo>
                <a:lnTo>
                  <a:pt x="5129847" y="2057400"/>
                </a:lnTo>
                <a:lnTo>
                  <a:pt x="5131460" y="2019300"/>
                </a:lnTo>
                <a:lnTo>
                  <a:pt x="5133797" y="1981200"/>
                </a:lnTo>
                <a:lnTo>
                  <a:pt x="5136299" y="1930400"/>
                </a:lnTo>
                <a:lnTo>
                  <a:pt x="5138940" y="1879600"/>
                </a:lnTo>
                <a:lnTo>
                  <a:pt x="5141671" y="1828800"/>
                </a:lnTo>
                <a:lnTo>
                  <a:pt x="5144478" y="1778000"/>
                </a:lnTo>
                <a:lnTo>
                  <a:pt x="5146192" y="1739900"/>
                </a:lnTo>
                <a:lnTo>
                  <a:pt x="5146764" y="1727200"/>
                </a:lnTo>
                <a:lnTo>
                  <a:pt x="5147335" y="1714500"/>
                </a:lnTo>
                <a:lnTo>
                  <a:pt x="5139728" y="1727200"/>
                </a:lnTo>
                <a:lnTo>
                  <a:pt x="5141239" y="1701800"/>
                </a:lnTo>
                <a:lnTo>
                  <a:pt x="5142852" y="1689100"/>
                </a:lnTo>
                <a:lnTo>
                  <a:pt x="5146218" y="1651000"/>
                </a:lnTo>
                <a:lnTo>
                  <a:pt x="5141963" y="1651000"/>
                </a:lnTo>
                <a:lnTo>
                  <a:pt x="5140096" y="1676400"/>
                </a:lnTo>
                <a:lnTo>
                  <a:pt x="5138940" y="1714500"/>
                </a:lnTo>
                <a:lnTo>
                  <a:pt x="5136769" y="1739900"/>
                </a:lnTo>
                <a:lnTo>
                  <a:pt x="5131892" y="1727200"/>
                </a:lnTo>
                <a:lnTo>
                  <a:pt x="5137404" y="1701800"/>
                </a:lnTo>
                <a:lnTo>
                  <a:pt x="5140541" y="1651000"/>
                </a:lnTo>
                <a:lnTo>
                  <a:pt x="5142268" y="1587500"/>
                </a:lnTo>
                <a:lnTo>
                  <a:pt x="5143551" y="1524000"/>
                </a:lnTo>
                <a:lnTo>
                  <a:pt x="5144998" y="1473200"/>
                </a:lnTo>
                <a:lnTo>
                  <a:pt x="5145354" y="1460500"/>
                </a:lnTo>
                <a:lnTo>
                  <a:pt x="5148656" y="1409700"/>
                </a:lnTo>
                <a:lnTo>
                  <a:pt x="5154409" y="1384300"/>
                </a:lnTo>
                <a:lnTo>
                  <a:pt x="5153876" y="1371600"/>
                </a:lnTo>
                <a:lnTo>
                  <a:pt x="5153342" y="1358900"/>
                </a:lnTo>
                <a:lnTo>
                  <a:pt x="5147513" y="1358900"/>
                </a:lnTo>
                <a:lnTo>
                  <a:pt x="5146446" y="1333500"/>
                </a:lnTo>
                <a:lnTo>
                  <a:pt x="5151158" y="1320800"/>
                </a:lnTo>
                <a:lnTo>
                  <a:pt x="5145417" y="1308100"/>
                </a:lnTo>
                <a:lnTo>
                  <a:pt x="5145989" y="1295400"/>
                </a:lnTo>
                <a:lnTo>
                  <a:pt x="5147132" y="1270000"/>
                </a:lnTo>
                <a:lnTo>
                  <a:pt x="5149901" y="1257300"/>
                </a:lnTo>
                <a:lnTo>
                  <a:pt x="5153152" y="1244600"/>
                </a:lnTo>
                <a:lnTo>
                  <a:pt x="5156327" y="1231900"/>
                </a:lnTo>
                <a:lnTo>
                  <a:pt x="5156276" y="1244600"/>
                </a:lnTo>
                <a:lnTo>
                  <a:pt x="5156670" y="1257300"/>
                </a:lnTo>
                <a:lnTo>
                  <a:pt x="5157190" y="1270000"/>
                </a:lnTo>
                <a:lnTo>
                  <a:pt x="5157571" y="1282700"/>
                </a:lnTo>
                <a:lnTo>
                  <a:pt x="5159667" y="12319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bg object 46"/>
          <p:cNvSpPr/>
          <p:nvPr/>
        </p:nvSpPr>
        <p:spPr>
          <a:xfrm>
            <a:off x="6742811" y="2275737"/>
            <a:ext cx="4815205" cy="161290"/>
          </a:xfrm>
          <a:custGeom>
            <a:avLst/>
            <a:gdLst/>
            <a:ahLst/>
            <a:cxnLst/>
            <a:rect l="l" t="t" r="r" b="b"/>
            <a:pathLst>
              <a:path w="4815205" h="161289">
                <a:moveTo>
                  <a:pt x="166497" y="148120"/>
                </a:moveTo>
                <a:lnTo>
                  <a:pt x="166293" y="147535"/>
                </a:lnTo>
                <a:lnTo>
                  <a:pt x="166331" y="146672"/>
                </a:lnTo>
                <a:lnTo>
                  <a:pt x="165519" y="148043"/>
                </a:lnTo>
                <a:lnTo>
                  <a:pt x="165277" y="149021"/>
                </a:lnTo>
                <a:lnTo>
                  <a:pt x="166370" y="149098"/>
                </a:lnTo>
                <a:lnTo>
                  <a:pt x="166497" y="148120"/>
                </a:lnTo>
                <a:close/>
              </a:path>
              <a:path w="4815205" h="161289">
                <a:moveTo>
                  <a:pt x="283718" y="139115"/>
                </a:moveTo>
                <a:lnTo>
                  <a:pt x="283438" y="139077"/>
                </a:lnTo>
                <a:lnTo>
                  <a:pt x="283171" y="139001"/>
                </a:lnTo>
                <a:lnTo>
                  <a:pt x="282854" y="138963"/>
                </a:lnTo>
                <a:lnTo>
                  <a:pt x="283133" y="139115"/>
                </a:lnTo>
                <a:lnTo>
                  <a:pt x="283438" y="139153"/>
                </a:lnTo>
                <a:lnTo>
                  <a:pt x="283718" y="139115"/>
                </a:lnTo>
                <a:close/>
              </a:path>
              <a:path w="4815205" h="161289">
                <a:moveTo>
                  <a:pt x="462064" y="54559"/>
                </a:moveTo>
                <a:lnTo>
                  <a:pt x="461238" y="54051"/>
                </a:lnTo>
                <a:lnTo>
                  <a:pt x="460298" y="53505"/>
                </a:lnTo>
                <a:lnTo>
                  <a:pt x="459168" y="52870"/>
                </a:lnTo>
                <a:lnTo>
                  <a:pt x="460146" y="53505"/>
                </a:lnTo>
                <a:lnTo>
                  <a:pt x="461073" y="54013"/>
                </a:lnTo>
                <a:lnTo>
                  <a:pt x="462064" y="54559"/>
                </a:lnTo>
                <a:close/>
              </a:path>
              <a:path w="4815205" h="161289">
                <a:moveTo>
                  <a:pt x="533031" y="128270"/>
                </a:moveTo>
                <a:lnTo>
                  <a:pt x="532726" y="127000"/>
                </a:lnTo>
                <a:lnTo>
                  <a:pt x="532498" y="126530"/>
                </a:lnTo>
                <a:lnTo>
                  <a:pt x="533031" y="128270"/>
                </a:lnTo>
                <a:close/>
              </a:path>
              <a:path w="4815205" h="161289">
                <a:moveTo>
                  <a:pt x="538784" y="141224"/>
                </a:moveTo>
                <a:lnTo>
                  <a:pt x="536092" y="137426"/>
                </a:lnTo>
                <a:lnTo>
                  <a:pt x="534403" y="133235"/>
                </a:lnTo>
                <a:lnTo>
                  <a:pt x="533069" y="129044"/>
                </a:lnTo>
                <a:lnTo>
                  <a:pt x="531710" y="135153"/>
                </a:lnTo>
                <a:lnTo>
                  <a:pt x="528485" y="139115"/>
                </a:lnTo>
                <a:lnTo>
                  <a:pt x="528980" y="141097"/>
                </a:lnTo>
                <a:lnTo>
                  <a:pt x="538784" y="141224"/>
                </a:lnTo>
                <a:close/>
              </a:path>
              <a:path w="4815205" h="161289">
                <a:moveTo>
                  <a:pt x="779462" y="44450"/>
                </a:moveTo>
                <a:lnTo>
                  <a:pt x="778573" y="43180"/>
                </a:lnTo>
                <a:lnTo>
                  <a:pt x="778090" y="43180"/>
                </a:lnTo>
                <a:lnTo>
                  <a:pt x="779462" y="44450"/>
                </a:lnTo>
                <a:close/>
              </a:path>
              <a:path w="4815205" h="161289">
                <a:moveTo>
                  <a:pt x="891717" y="43319"/>
                </a:moveTo>
                <a:lnTo>
                  <a:pt x="891552" y="43154"/>
                </a:lnTo>
                <a:lnTo>
                  <a:pt x="891590" y="43319"/>
                </a:lnTo>
                <a:lnTo>
                  <a:pt x="891717" y="43319"/>
                </a:lnTo>
                <a:close/>
              </a:path>
              <a:path w="4815205" h="161289">
                <a:moveTo>
                  <a:pt x="1012456" y="45720"/>
                </a:moveTo>
                <a:lnTo>
                  <a:pt x="1007960" y="44450"/>
                </a:lnTo>
                <a:lnTo>
                  <a:pt x="1007960" y="45720"/>
                </a:lnTo>
                <a:lnTo>
                  <a:pt x="1012456" y="45720"/>
                </a:lnTo>
                <a:close/>
              </a:path>
              <a:path w="4815205" h="161289">
                <a:moveTo>
                  <a:pt x="1014260" y="46532"/>
                </a:moveTo>
                <a:lnTo>
                  <a:pt x="1013587" y="46177"/>
                </a:lnTo>
                <a:lnTo>
                  <a:pt x="1013002" y="45935"/>
                </a:lnTo>
                <a:lnTo>
                  <a:pt x="1012456" y="45859"/>
                </a:lnTo>
                <a:lnTo>
                  <a:pt x="1013637" y="46253"/>
                </a:lnTo>
                <a:lnTo>
                  <a:pt x="1014260" y="46532"/>
                </a:lnTo>
                <a:close/>
              </a:path>
              <a:path w="4815205" h="161289">
                <a:moveTo>
                  <a:pt x="1377429" y="143027"/>
                </a:moveTo>
                <a:lnTo>
                  <a:pt x="1377391" y="139585"/>
                </a:lnTo>
                <a:lnTo>
                  <a:pt x="1374228" y="142595"/>
                </a:lnTo>
                <a:lnTo>
                  <a:pt x="1377429" y="143027"/>
                </a:lnTo>
                <a:close/>
              </a:path>
              <a:path w="4815205" h="161289">
                <a:moveTo>
                  <a:pt x="1417967" y="136182"/>
                </a:moveTo>
                <a:lnTo>
                  <a:pt x="1413510" y="137820"/>
                </a:lnTo>
                <a:lnTo>
                  <a:pt x="1415237" y="138137"/>
                </a:lnTo>
                <a:lnTo>
                  <a:pt x="1416837" y="137744"/>
                </a:lnTo>
                <a:lnTo>
                  <a:pt x="1417967" y="136182"/>
                </a:lnTo>
                <a:close/>
              </a:path>
              <a:path w="4815205" h="161289">
                <a:moveTo>
                  <a:pt x="1477086" y="143192"/>
                </a:moveTo>
                <a:lnTo>
                  <a:pt x="1476933" y="143268"/>
                </a:lnTo>
                <a:lnTo>
                  <a:pt x="1476032" y="143891"/>
                </a:lnTo>
                <a:lnTo>
                  <a:pt x="1477086" y="143192"/>
                </a:lnTo>
                <a:close/>
              </a:path>
              <a:path w="4815205" h="161289">
                <a:moveTo>
                  <a:pt x="1480146" y="141351"/>
                </a:moveTo>
                <a:lnTo>
                  <a:pt x="1479753" y="141541"/>
                </a:lnTo>
                <a:lnTo>
                  <a:pt x="1479486" y="141719"/>
                </a:lnTo>
                <a:lnTo>
                  <a:pt x="1480146" y="141351"/>
                </a:lnTo>
                <a:close/>
              </a:path>
              <a:path w="4815205" h="161289">
                <a:moveTo>
                  <a:pt x="1481086" y="15544"/>
                </a:moveTo>
                <a:lnTo>
                  <a:pt x="1467269" y="19812"/>
                </a:lnTo>
                <a:lnTo>
                  <a:pt x="1473771" y="20675"/>
                </a:lnTo>
                <a:lnTo>
                  <a:pt x="1481086" y="15544"/>
                </a:lnTo>
                <a:close/>
              </a:path>
              <a:path w="4815205" h="161289">
                <a:moveTo>
                  <a:pt x="2243353" y="52070"/>
                </a:moveTo>
                <a:lnTo>
                  <a:pt x="2242451" y="50800"/>
                </a:lnTo>
                <a:lnTo>
                  <a:pt x="2241283" y="50800"/>
                </a:lnTo>
                <a:lnTo>
                  <a:pt x="2243353" y="52070"/>
                </a:lnTo>
                <a:close/>
              </a:path>
              <a:path w="4815205" h="161289">
                <a:moveTo>
                  <a:pt x="2365768" y="140017"/>
                </a:moveTo>
                <a:lnTo>
                  <a:pt x="2365489" y="139700"/>
                </a:lnTo>
                <a:lnTo>
                  <a:pt x="2364435" y="138988"/>
                </a:lnTo>
                <a:lnTo>
                  <a:pt x="2363711" y="139700"/>
                </a:lnTo>
                <a:lnTo>
                  <a:pt x="2365768" y="140017"/>
                </a:lnTo>
                <a:close/>
              </a:path>
              <a:path w="4815205" h="161289">
                <a:moveTo>
                  <a:pt x="2372868" y="147320"/>
                </a:moveTo>
                <a:lnTo>
                  <a:pt x="2371966" y="140970"/>
                </a:lnTo>
                <a:lnTo>
                  <a:pt x="2365768" y="140017"/>
                </a:lnTo>
                <a:lnTo>
                  <a:pt x="2368867" y="143510"/>
                </a:lnTo>
                <a:lnTo>
                  <a:pt x="2372868" y="147320"/>
                </a:lnTo>
                <a:close/>
              </a:path>
              <a:path w="4815205" h="161289">
                <a:moveTo>
                  <a:pt x="2567952" y="41554"/>
                </a:moveTo>
                <a:lnTo>
                  <a:pt x="2563939" y="36525"/>
                </a:lnTo>
                <a:lnTo>
                  <a:pt x="2558529" y="33413"/>
                </a:lnTo>
                <a:lnTo>
                  <a:pt x="2552687" y="33134"/>
                </a:lnTo>
                <a:lnTo>
                  <a:pt x="2547378" y="36576"/>
                </a:lnTo>
                <a:lnTo>
                  <a:pt x="2555583" y="37604"/>
                </a:lnTo>
                <a:lnTo>
                  <a:pt x="2563799" y="43510"/>
                </a:lnTo>
                <a:lnTo>
                  <a:pt x="2567952" y="41554"/>
                </a:lnTo>
                <a:close/>
              </a:path>
              <a:path w="4815205" h="161289">
                <a:moveTo>
                  <a:pt x="2860383" y="41910"/>
                </a:moveTo>
                <a:lnTo>
                  <a:pt x="2857296" y="41910"/>
                </a:lnTo>
                <a:lnTo>
                  <a:pt x="2857538" y="42214"/>
                </a:lnTo>
                <a:lnTo>
                  <a:pt x="2860383" y="41910"/>
                </a:lnTo>
                <a:close/>
              </a:path>
              <a:path w="4815205" h="161289">
                <a:moveTo>
                  <a:pt x="2862618" y="143344"/>
                </a:moveTo>
                <a:lnTo>
                  <a:pt x="2861640" y="143662"/>
                </a:lnTo>
                <a:lnTo>
                  <a:pt x="2860738" y="144056"/>
                </a:lnTo>
                <a:lnTo>
                  <a:pt x="2860040" y="144602"/>
                </a:lnTo>
                <a:lnTo>
                  <a:pt x="2861716" y="143852"/>
                </a:lnTo>
                <a:lnTo>
                  <a:pt x="2862618" y="143344"/>
                </a:lnTo>
                <a:close/>
              </a:path>
              <a:path w="4815205" h="161289">
                <a:moveTo>
                  <a:pt x="2864713" y="141935"/>
                </a:moveTo>
                <a:lnTo>
                  <a:pt x="2862618" y="142240"/>
                </a:lnTo>
                <a:lnTo>
                  <a:pt x="2864345" y="142240"/>
                </a:lnTo>
                <a:lnTo>
                  <a:pt x="2864713" y="141935"/>
                </a:lnTo>
                <a:close/>
              </a:path>
              <a:path w="4815205" h="161289">
                <a:moveTo>
                  <a:pt x="2940393" y="29578"/>
                </a:moveTo>
                <a:lnTo>
                  <a:pt x="2938437" y="24777"/>
                </a:lnTo>
                <a:lnTo>
                  <a:pt x="2932734" y="24752"/>
                </a:lnTo>
                <a:lnTo>
                  <a:pt x="2935592" y="39954"/>
                </a:lnTo>
                <a:lnTo>
                  <a:pt x="2939250" y="35763"/>
                </a:lnTo>
                <a:lnTo>
                  <a:pt x="2940393" y="29578"/>
                </a:lnTo>
                <a:close/>
              </a:path>
              <a:path w="4815205" h="161289">
                <a:moveTo>
                  <a:pt x="2951632" y="143662"/>
                </a:moveTo>
                <a:lnTo>
                  <a:pt x="2948152" y="138925"/>
                </a:lnTo>
                <a:lnTo>
                  <a:pt x="2944469" y="136144"/>
                </a:lnTo>
                <a:lnTo>
                  <a:pt x="2940672" y="134340"/>
                </a:lnTo>
                <a:lnTo>
                  <a:pt x="2939859" y="135394"/>
                </a:lnTo>
                <a:lnTo>
                  <a:pt x="2938957" y="136258"/>
                </a:lnTo>
                <a:lnTo>
                  <a:pt x="2938411" y="137820"/>
                </a:lnTo>
                <a:lnTo>
                  <a:pt x="2951632" y="143662"/>
                </a:lnTo>
                <a:close/>
              </a:path>
              <a:path w="4815205" h="161289">
                <a:moveTo>
                  <a:pt x="3012744" y="45631"/>
                </a:moveTo>
                <a:lnTo>
                  <a:pt x="3012617" y="45986"/>
                </a:lnTo>
                <a:lnTo>
                  <a:pt x="3012478" y="46647"/>
                </a:lnTo>
                <a:lnTo>
                  <a:pt x="3012630" y="46329"/>
                </a:lnTo>
                <a:lnTo>
                  <a:pt x="3012744" y="45631"/>
                </a:lnTo>
                <a:close/>
              </a:path>
              <a:path w="4815205" h="161289">
                <a:moveTo>
                  <a:pt x="3028912" y="143421"/>
                </a:moveTo>
                <a:lnTo>
                  <a:pt x="3009417" y="141465"/>
                </a:lnTo>
                <a:lnTo>
                  <a:pt x="3014903" y="142760"/>
                </a:lnTo>
                <a:lnTo>
                  <a:pt x="3021977" y="143421"/>
                </a:lnTo>
                <a:lnTo>
                  <a:pt x="3028912" y="143421"/>
                </a:lnTo>
                <a:close/>
              </a:path>
              <a:path w="4815205" h="161289">
                <a:moveTo>
                  <a:pt x="3031096" y="143383"/>
                </a:moveTo>
                <a:lnTo>
                  <a:pt x="3030321" y="143459"/>
                </a:lnTo>
                <a:lnTo>
                  <a:pt x="3029648" y="143421"/>
                </a:lnTo>
                <a:lnTo>
                  <a:pt x="3028912" y="143421"/>
                </a:lnTo>
                <a:lnTo>
                  <a:pt x="3031020" y="143624"/>
                </a:lnTo>
                <a:lnTo>
                  <a:pt x="3031096" y="143383"/>
                </a:lnTo>
                <a:close/>
              </a:path>
              <a:path w="4815205" h="161289">
                <a:moveTo>
                  <a:pt x="3033484" y="36309"/>
                </a:moveTo>
                <a:lnTo>
                  <a:pt x="3032582" y="35725"/>
                </a:lnTo>
                <a:lnTo>
                  <a:pt x="3031769" y="35407"/>
                </a:lnTo>
                <a:lnTo>
                  <a:pt x="3031020" y="35204"/>
                </a:lnTo>
                <a:lnTo>
                  <a:pt x="3032506" y="35953"/>
                </a:lnTo>
                <a:lnTo>
                  <a:pt x="3033484" y="36309"/>
                </a:lnTo>
                <a:close/>
              </a:path>
              <a:path w="4815205" h="161289">
                <a:moveTo>
                  <a:pt x="3367595" y="44018"/>
                </a:moveTo>
                <a:lnTo>
                  <a:pt x="3367278" y="44145"/>
                </a:lnTo>
                <a:lnTo>
                  <a:pt x="3366808" y="44450"/>
                </a:lnTo>
                <a:lnTo>
                  <a:pt x="3367049" y="44335"/>
                </a:lnTo>
                <a:lnTo>
                  <a:pt x="3367595" y="44018"/>
                </a:lnTo>
                <a:close/>
              </a:path>
              <a:path w="4815205" h="161289">
                <a:moveTo>
                  <a:pt x="3373780" y="42849"/>
                </a:moveTo>
                <a:lnTo>
                  <a:pt x="3371227" y="41008"/>
                </a:lnTo>
                <a:lnTo>
                  <a:pt x="3370059" y="42418"/>
                </a:lnTo>
                <a:lnTo>
                  <a:pt x="3368802" y="43319"/>
                </a:lnTo>
                <a:lnTo>
                  <a:pt x="3367595" y="44018"/>
                </a:lnTo>
                <a:lnTo>
                  <a:pt x="3370288" y="42735"/>
                </a:lnTo>
                <a:lnTo>
                  <a:pt x="3373780" y="42849"/>
                </a:lnTo>
                <a:close/>
              </a:path>
              <a:path w="4815205" h="161289">
                <a:moveTo>
                  <a:pt x="3378035" y="35255"/>
                </a:moveTo>
                <a:lnTo>
                  <a:pt x="3372408" y="33451"/>
                </a:lnTo>
                <a:lnTo>
                  <a:pt x="3374631" y="34658"/>
                </a:lnTo>
                <a:lnTo>
                  <a:pt x="3376434" y="35090"/>
                </a:lnTo>
                <a:lnTo>
                  <a:pt x="3378035" y="35255"/>
                </a:lnTo>
                <a:close/>
              </a:path>
              <a:path w="4815205" h="161289">
                <a:moveTo>
                  <a:pt x="3382924" y="126034"/>
                </a:moveTo>
                <a:lnTo>
                  <a:pt x="3382035" y="126111"/>
                </a:lnTo>
                <a:lnTo>
                  <a:pt x="3381171" y="126314"/>
                </a:lnTo>
                <a:lnTo>
                  <a:pt x="3380346" y="126657"/>
                </a:lnTo>
                <a:lnTo>
                  <a:pt x="3374364" y="129324"/>
                </a:lnTo>
                <a:lnTo>
                  <a:pt x="3378428" y="128270"/>
                </a:lnTo>
                <a:lnTo>
                  <a:pt x="3382924" y="126034"/>
                </a:lnTo>
                <a:close/>
              </a:path>
              <a:path w="4815205" h="161289">
                <a:moveTo>
                  <a:pt x="3459619" y="6184"/>
                </a:moveTo>
                <a:lnTo>
                  <a:pt x="3457664" y="6464"/>
                </a:lnTo>
                <a:lnTo>
                  <a:pt x="3455555" y="7480"/>
                </a:lnTo>
                <a:lnTo>
                  <a:pt x="3455822" y="7632"/>
                </a:lnTo>
                <a:lnTo>
                  <a:pt x="3456140" y="7759"/>
                </a:lnTo>
                <a:lnTo>
                  <a:pt x="3459619" y="6184"/>
                </a:lnTo>
                <a:close/>
              </a:path>
              <a:path w="4815205" h="161289">
                <a:moveTo>
                  <a:pt x="3468497" y="11709"/>
                </a:moveTo>
                <a:lnTo>
                  <a:pt x="3466427" y="11988"/>
                </a:lnTo>
                <a:lnTo>
                  <a:pt x="3464864" y="12382"/>
                </a:lnTo>
                <a:lnTo>
                  <a:pt x="3463607" y="12890"/>
                </a:lnTo>
                <a:lnTo>
                  <a:pt x="3465334" y="12725"/>
                </a:lnTo>
                <a:lnTo>
                  <a:pt x="3466973" y="12382"/>
                </a:lnTo>
                <a:lnTo>
                  <a:pt x="3468497" y="11709"/>
                </a:lnTo>
                <a:close/>
              </a:path>
              <a:path w="4815205" h="161289">
                <a:moveTo>
                  <a:pt x="3506686" y="1270"/>
                </a:moveTo>
                <a:lnTo>
                  <a:pt x="3499751" y="3810"/>
                </a:lnTo>
                <a:lnTo>
                  <a:pt x="3500463" y="3810"/>
                </a:lnTo>
                <a:lnTo>
                  <a:pt x="3506686" y="1270"/>
                </a:lnTo>
                <a:close/>
              </a:path>
              <a:path w="4815205" h="161289">
                <a:moveTo>
                  <a:pt x="3506762" y="115493"/>
                </a:moveTo>
                <a:lnTo>
                  <a:pt x="3506216" y="115531"/>
                </a:lnTo>
                <a:lnTo>
                  <a:pt x="3505670" y="115620"/>
                </a:lnTo>
                <a:lnTo>
                  <a:pt x="3505085" y="115620"/>
                </a:lnTo>
                <a:lnTo>
                  <a:pt x="3505784" y="115658"/>
                </a:lnTo>
                <a:lnTo>
                  <a:pt x="3506292" y="115582"/>
                </a:lnTo>
                <a:lnTo>
                  <a:pt x="3506762" y="115493"/>
                </a:lnTo>
                <a:close/>
              </a:path>
              <a:path w="4815205" h="161289">
                <a:moveTo>
                  <a:pt x="3509822" y="114300"/>
                </a:moveTo>
                <a:lnTo>
                  <a:pt x="3509619" y="113766"/>
                </a:lnTo>
                <a:lnTo>
                  <a:pt x="3506762" y="114300"/>
                </a:lnTo>
                <a:lnTo>
                  <a:pt x="3509822" y="114300"/>
                </a:lnTo>
                <a:close/>
              </a:path>
              <a:path w="4815205" h="161289">
                <a:moveTo>
                  <a:pt x="3591991" y="25463"/>
                </a:moveTo>
                <a:lnTo>
                  <a:pt x="3590379" y="24003"/>
                </a:lnTo>
                <a:lnTo>
                  <a:pt x="3588740" y="23190"/>
                </a:lnTo>
                <a:lnTo>
                  <a:pt x="3587724" y="24396"/>
                </a:lnTo>
                <a:lnTo>
                  <a:pt x="3589286" y="24904"/>
                </a:lnTo>
                <a:lnTo>
                  <a:pt x="3590582" y="25107"/>
                </a:lnTo>
                <a:lnTo>
                  <a:pt x="3591991" y="25463"/>
                </a:lnTo>
                <a:close/>
              </a:path>
              <a:path w="4815205" h="161289">
                <a:moveTo>
                  <a:pt x="3664686" y="38303"/>
                </a:moveTo>
                <a:lnTo>
                  <a:pt x="3661714" y="39395"/>
                </a:lnTo>
                <a:lnTo>
                  <a:pt x="3659251" y="40373"/>
                </a:lnTo>
                <a:lnTo>
                  <a:pt x="3659987" y="41744"/>
                </a:lnTo>
                <a:lnTo>
                  <a:pt x="3663200" y="41363"/>
                </a:lnTo>
                <a:lnTo>
                  <a:pt x="3664521" y="39751"/>
                </a:lnTo>
                <a:lnTo>
                  <a:pt x="3664686" y="38303"/>
                </a:lnTo>
                <a:close/>
              </a:path>
              <a:path w="4815205" h="161289">
                <a:moveTo>
                  <a:pt x="3687889" y="99631"/>
                </a:moveTo>
                <a:lnTo>
                  <a:pt x="3683266" y="98780"/>
                </a:lnTo>
                <a:lnTo>
                  <a:pt x="3677869" y="97370"/>
                </a:lnTo>
                <a:lnTo>
                  <a:pt x="3673259" y="99479"/>
                </a:lnTo>
                <a:lnTo>
                  <a:pt x="3678847" y="102184"/>
                </a:lnTo>
                <a:lnTo>
                  <a:pt x="3683546" y="101561"/>
                </a:lnTo>
                <a:lnTo>
                  <a:pt x="3687889" y="99631"/>
                </a:lnTo>
                <a:close/>
              </a:path>
              <a:path w="4815205" h="161289">
                <a:moveTo>
                  <a:pt x="3698024" y="93218"/>
                </a:moveTo>
                <a:lnTo>
                  <a:pt x="3691369" y="98107"/>
                </a:lnTo>
                <a:lnTo>
                  <a:pt x="3687889" y="99631"/>
                </a:lnTo>
                <a:lnTo>
                  <a:pt x="3693515" y="100660"/>
                </a:lnTo>
                <a:lnTo>
                  <a:pt x="3697859" y="100926"/>
                </a:lnTo>
                <a:lnTo>
                  <a:pt x="3698024" y="93218"/>
                </a:lnTo>
                <a:close/>
              </a:path>
              <a:path w="4815205" h="161289">
                <a:moveTo>
                  <a:pt x="3698062" y="92710"/>
                </a:moveTo>
                <a:close/>
              </a:path>
              <a:path w="4815205" h="161289">
                <a:moveTo>
                  <a:pt x="3781793" y="15544"/>
                </a:moveTo>
                <a:lnTo>
                  <a:pt x="3766299" y="20091"/>
                </a:lnTo>
                <a:lnTo>
                  <a:pt x="3777767" y="17348"/>
                </a:lnTo>
                <a:lnTo>
                  <a:pt x="3781793" y="15544"/>
                </a:lnTo>
                <a:close/>
              </a:path>
              <a:path w="4815205" h="161289">
                <a:moveTo>
                  <a:pt x="3848227" y="101434"/>
                </a:moveTo>
                <a:lnTo>
                  <a:pt x="3834892" y="105117"/>
                </a:lnTo>
                <a:lnTo>
                  <a:pt x="3843959" y="112763"/>
                </a:lnTo>
                <a:lnTo>
                  <a:pt x="3848227" y="101434"/>
                </a:lnTo>
                <a:close/>
              </a:path>
              <a:path w="4815205" h="161289">
                <a:moveTo>
                  <a:pt x="3931920" y="33362"/>
                </a:moveTo>
                <a:lnTo>
                  <a:pt x="3931551" y="33248"/>
                </a:lnTo>
                <a:lnTo>
                  <a:pt x="3930827" y="40932"/>
                </a:lnTo>
                <a:lnTo>
                  <a:pt x="3931920" y="33362"/>
                </a:lnTo>
                <a:close/>
              </a:path>
              <a:path w="4815205" h="161289">
                <a:moveTo>
                  <a:pt x="3931996" y="28587"/>
                </a:moveTo>
                <a:lnTo>
                  <a:pt x="3922725" y="30391"/>
                </a:lnTo>
                <a:lnTo>
                  <a:pt x="3931551" y="33248"/>
                </a:lnTo>
                <a:lnTo>
                  <a:pt x="3931996" y="28587"/>
                </a:lnTo>
                <a:close/>
              </a:path>
              <a:path w="4815205" h="161289">
                <a:moveTo>
                  <a:pt x="4082796" y="49034"/>
                </a:moveTo>
                <a:lnTo>
                  <a:pt x="4071493" y="44018"/>
                </a:lnTo>
                <a:lnTo>
                  <a:pt x="4070743" y="49225"/>
                </a:lnTo>
                <a:lnTo>
                  <a:pt x="4077284" y="47904"/>
                </a:lnTo>
                <a:lnTo>
                  <a:pt x="4082796" y="49034"/>
                </a:lnTo>
                <a:close/>
              </a:path>
              <a:path w="4815205" h="161289">
                <a:moveTo>
                  <a:pt x="4087215" y="50914"/>
                </a:moveTo>
                <a:lnTo>
                  <a:pt x="4086009" y="49860"/>
                </a:lnTo>
                <a:lnTo>
                  <a:pt x="4084523" y="49276"/>
                </a:lnTo>
                <a:lnTo>
                  <a:pt x="4082796" y="49034"/>
                </a:lnTo>
                <a:lnTo>
                  <a:pt x="4087215" y="50914"/>
                </a:lnTo>
                <a:close/>
              </a:path>
              <a:path w="4815205" h="161289">
                <a:moveTo>
                  <a:pt x="4088307" y="51739"/>
                </a:moveTo>
                <a:lnTo>
                  <a:pt x="4088003" y="51231"/>
                </a:lnTo>
                <a:lnTo>
                  <a:pt x="4087215" y="50914"/>
                </a:lnTo>
                <a:lnTo>
                  <a:pt x="4087838" y="51422"/>
                </a:lnTo>
                <a:lnTo>
                  <a:pt x="4088307" y="51866"/>
                </a:lnTo>
                <a:lnTo>
                  <a:pt x="4088307" y="51739"/>
                </a:lnTo>
                <a:close/>
              </a:path>
              <a:path w="4815205" h="161289">
                <a:moveTo>
                  <a:pt x="4166768" y="32816"/>
                </a:moveTo>
                <a:lnTo>
                  <a:pt x="4166489" y="30822"/>
                </a:lnTo>
                <a:lnTo>
                  <a:pt x="4165981" y="29019"/>
                </a:lnTo>
                <a:lnTo>
                  <a:pt x="4165435" y="27965"/>
                </a:lnTo>
                <a:lnTo>
                  <a:pt x="4165435" y="29692"/>
                </a:lnTo>
                <a:lnTo>
                  <a:pt x="4165981" y="31292"/>
                </a:lnTo>
                <a:lnTo>
                  <a:pt x="4166768" y="32816"/>
                </a:lnTo>
                <a:close/>
              </a:path>
              <a:path w="4815205" h="161289">
                <a:moveTo>
                  <a:pt x="4201033" y="60960"/>
                </a:moveTo>
                <a:lnTo>
                  <a:pt x="4194810" y="63500"/>
                </a:lnTo>
                <a:lnTo>
                  <a:pt x="4194949" y="65176"/>
                </a:lnTo>
                <a:lnTo>
                  <a:pt x="4199001" y="62230"/>
                </a:lnTo>
                <a:lnTo>
                  <a:pt x="4201033" y="60960"/>
                </a:lnTo>
                <a:close/>
              </a:path>
              <a:path w="4815205" h="161289">
                <a:moveTo>
                  <a:pt x="4291342" y="100533"/>
                </a:moveTo>
                <a:lnTo>
                  <a:pt x="4291228" y="99669"/>
                </a:lnTo>
                <a:lnTo>
                  <a:pt x="4290085" y="98425"/>
                </a:lnTo>
                <a:lnTo>
                  <a:pt x="4288726" y="97091"/>
                </a:lnTo>
                <a:lnTo>
                  <a:pt x="4289107" y="98259"/>
                </a:lnTo>
                <a:lnTo>
                  <a:pt x="4289857" y="99517"/>
                </a:lnTo>
                <a:lnTo>
                  <a:pt x="4291342" y="100533"/>
                </a:lnTo>
                <a:close/>
              </a:path>
              <a:path w="4815205" h="161289">
                <a:moveTo>
                  <a:pt x="4387634" y="104609"/>
                </a:moveTo>
                <a:lnTo>
                  <a:pt x="4382313" y="101866"/>
                </a:lnTo>
                <a:lnTo>
                  <a:pt x="4378439" y="100571"/>
                </a:lnTo>
                <a:lnTo>
                  <a:pt x="4375353" y="99796"/>
                </a:lnTo>
                <a:lnTo>
                  <a:pt x="4387634" y="104609"/>
                </a:lnTo>
                <a:close/>
              </a:path>
              <a:path w="4815205" h="161289">
                <a:moveTo>
                  <a:pt x="4439069" y="36906"/>
                </a:moveTo>
                <a:lnTo>
                  <a:pt x="4438523" y="34074"/>
                </a:lnTo>
                <a:lnTo>
                  <a:pt x="4435830" y="31165"/>
                </a:lnTo>
                <a:lnTo>
                  <a:pt x="4434471" y="28625"/>
                </a:lnTo>
                <a:lnTo>
                  <a:pt x="4426839" y="33413"/>
                </a:lnTo>
                <a:lnTo>
                  <a:pt x="4424959" y="34620"/>
                </a:lnTo>
                <a:lnTo>
                  <a:pt x="4434002" y="39204"/>
                </a:lnTo>
                <a:lnTo>
                  <a:pt x="4439069" y="36906"/>
                </a:lnTo>
                <a:close/>
              </a:path>
              <a:path w="4815205" h="161289">
                <a:moveTo>
                  <a:pt x="4443273" y="100495"/>
                </a:moveTo>
                <a:lnTo>
                  <a:pt x="4441977" y="106299"/>
                </a:lnTo>
                <a:lnTo>
                  <a:pt x="4442841" y="103911"/>
                </a:lnTo>
                <a:lnTo>
                  <a:pt x="4443082" y="102146"/>
                </a:lnTo>
                <a:lnTo>
                  <a:pt x="4443273" y="100495"/>
                </a:lnTo>
                <a:close/>
              </a:path>
              <a:path w="4815205" h="161289">
                <a:moveTo>
                  <a:pt x="4500080" y="105410"/>
                </a:moveTo>
                <a:lnTo>
                  <a:pt x="4497235" y="106413"/>
                </a:lnTo>
                <a:lnTo>
                  <a:pt x="4497362" y="106680"/>
                </a:lnTo>
                <a:lnTo>
                  <a:pt x="4499432" y="108610"/>
                </a:lnTo>
                <a:lnTo>
                  <a:pt x="4500080" y="105410"/>
                </a:lnTo>
                <a:close/>
              </a:path>
              <a:path w="4815205" h="161289">
                <a:moveTo>
                  <a:pt x="4503128" y="114300"/>
                </a:moveTo>
                <a:lnTo>
                  <a:pt x="4501439" y="110490"/>
                </a:lnTo>
                <a:lnTo>
                  <a:pt x="4499432" y="108610"/>
                </a:lnTo>
                <a:lnTo>
                  <a:pt x="4497743" y="116840"/>
                </a:lnTo>
                <a:lnTo>
                  <a:pt x="4503128" y="114300"/>
                </a:lnTo>
                <a:close/>
              </a:path>
              <a:path w="4815205" h="161289">
                <a:moveTo>
                  <a:pt x="4527194" y="36855"/>
                </a:moveTo>
                <a:lnTo>
                  <a:pt x="4515688" y="32092"/>
                </a:lnTo>
                <a:lnTo>
                  <a:pt x="4515828" y="36626"/>
                </a:lnTo>
                <a:lnTo>
                  <a:pt x="4515764" y="43700"/>
                </a:lnTo>
                <a:lnTo>
                  <a:pt x="4503686" y="46570"/>
                </a:lnTo>
                <a:lnTo>
                  <a:pt x="4526140" y="50406"/>
                </a:lnTo>
                <a:lnTo>
                  <a:pt x="4522190" y="45161"/>
                </a:lnTo>
                <a:lnTo>
                  <a:pt x="4516983" y="38150"/>
                </a:lnTo>
                <a:lnTo>
                  <a:pt x="4527194" y="36855"/>
                </a:lnTo>
                <a:close/>
              </a:path>
              <a:path w="4815205" h="161289">
                <a:moveTo>
                  <a:pt x="4632134" y="49530"/>
                </a:moveTo>
                <a:lnTo>
                  <a:pt x="4624425" y="46990"/>
                </a:lnTo>
                <a:lnTo>
                  <a:pt x="4625048" y="48348"/>
                </a:lnTo>
                <a:lnTo>
                  <a:pt x="4632134" y="49530"/>
                </a:lnTo>
                <a:close/>
              </a:path>
              <a:path w="4815205" h="161289">
                <a:moveTo>
                  <a:pt x="4641431" y="54394"/>
                </a:moveTo>
                <a:lnTo>
                  <a:pt x="4640275" y="54749"/>
                </a:lnTo>
                <a:lnTo>
                  <a:pt x="4639068" y="55499"/>
                </a:lnTo>
                <a:lnTo>
                  <a:pt x="4641431" y="54394"/>
                </a:lnTo>
                <a:close/>
              </a:path>
              <a:path w="4815205" h="161289">
                <a:moveTo>
                  <a:pt x="4641532" y="110401"/>
                </a:moveTo>
                <a:lnTo>
                  <a:pt x="4636579" y="111785"/>
                </a:lnTo>
                <a:lnTo>
                  <a:pt x="4629328" y="108318"/>
                </a:lnTo>
                <a:lnTo>
                  <a:pt x="4621708" y="105041"/>
                </a:lnTo>
                <a:lnTo>
                  <a:pt x="4615700" y="106997"/>
                </a:lnTo>
                <a:lnTo>
                  <a:pt x="4621073" y="109042"/>
                </a:lnTo>
                <a:lnTo>
                  <a:pt x="4627283" y="112242"/>
                </a:lnTo>
                <a:lnTo>
                  <a:pt x="4633950" y="114655"/>
                </a:lnTo>
                <a:lnTo>
                  <a:pt x="4640707" y="114325"/>
                </a:lnTo>
                <a:lnTo>
                  <a:pt x="4641532" y="110401"/>
                </a:lnTo>
                <a:close/>
              </a:path>
              <a:path w="4815205" h="161289">
                <a:moveTo>
                  <a:pt x="4642510" y="105473"/>
                </a:moveTo>
                <a:lnTo>
                  <a:pt x="4641532" y="110401"/>
                </a:lnTo>
                <a:lnTo>
                  <a:pt x="4642078" y="109385"/>
                </a:lnTo>
                <a:lnTo>
                  <a:pt x="4642434" y="107784"/>
                </a:lnTo>
                <a:lnTo>
                  <a:pt x="4642510" y="105473"/>
                </a:lnTo>
                <a:close/>
              </a:path>
              <a:path w="4815205" h="161289">
                <a:moveTo>
                  <a:pt x="4643094" y="53619"/>
                </a:moveTo>
                <a:lnTo>
                  <a:pt x="4641431" y="54394"/>
                </a:lnTo>
                <a:lnTo>
                  <a:pt x="4642040" y="54203"/>
                </a:lnTo>
                <a:lnTo>
                  <a:pt x="4643094" y="53619"/>
                </a:lnTo>
                <a:close/>
              </a:path>
              <a:path w="4815205" h="161289">
                <a:moveTo>
                  <a:pt x="4667631" y="108610"/>
                </a:moveTo>
                <a:lnTo>
                  <a:pt x="4665675" y="108800"/>
                </a:lnTo>
                <a:lnTo>
                  <a:pt x="4663719" y="108915"/>
                </a:lnTo>
                <a:lnTo>
                  <a:pt x="4661763" y="108800"/>
                </a:lnTo>
                <a:lnTo>
                  <a:pt x="4664418" y="109232"/>
                </a:lnTo>
                <a:lnTo>
                  <a:pt x="4666221" y="109194"/>
                </a:lnTo>
                <a:lnTo>
                  <a:pt x="4667631" y="108610"/>
                </a:lnTo>
                <a:close/>
              </a:path>
              <a:path w="4815205" h="161289">
                <a:moveTo>
                  <a:pt x="4672127" y="103949"/>
                </a:moveTo>
                <a:lnTo>
                  <a:pt x="4671225" y="102768"/>
                </a:lnTo>
                <a:lnTo>
                  <a:pt x="4670526" y="106172"/>
                </a:lnTo>
                <a:lnTo>
                  <a:pt x="4669510" y="107899"/>
                </a:lnTo>
                <a:lnTo>
                  <a:pt x="4667631" y="108610"/>
                </a:lnTo>
                <a:lnTo>
                  <a:pt x="4669040" y="108483"/>
                </a:lnTo>
                <a:lnTo>
                  <a:pt x="4671695" y="107861"/>
                </a:lnTo>
                <a:lnTo>
                  <a:pt x="4672050" y="105867"/>
                </a:lnTo>
                <a:lnTo>
                  <a:pt x="4672127" y="103949"/>
                </a:lnTo>
                <a:close/>
              </a:path>
              <a:path w="4815205" h="161289">
                <a:moveTo>
                  <a:pt x="4677448" y="106172"/>
                </a:moveTo>
                <a:lnTo>
                  <a:pt x="4675492" y="106845"/>
                </a:lnTo>
                <a:lnTo>
                  <a:pt x="4673612" y="107429"/>
                </a:lnTo>
                <a:lnTo>
                  <a:pt x="4671695" y="107861"/>
                </a:lnTo>
                <a:lnTo>
                  <a:pt x="4671580" y="108762"/>
                </a:lnTo>
                <a:lnTo>
                  <a:pt x="4671504" y="109512"/>
                </a:lnTo>
                <a:lnTo>
                  <a:pt x="4671339" y="110401"/>
                </a:lnTo>
                <a:lnTo>
                  <a:pt x="4673689" y="109626"/>
                </a:lnTo>
                <a:lnTo>
                  <a:pt x="4675644" y="108102"/>
                </a:lnTo>
                <a:lnTo>
                  <a:pt x="4677448" y="106172"/>
                </a:lnTo>
                <a:close/>
              </a:path>
              <a:path w="4815205" h="161289">
                <a:moveTo>
                  <a:pt x="4734306" y="109816"/>
                </a:moveTo>
                <a:lnTo>
                  <a:pt x="4730737" y="111429"/>
                </a:lnTo>
                <a:lnTo>
                  <a:pt x="4733950" y="111975"/>
                </a:lnTo>
                <a:lnTo>
                  <a:pt x="4733874" y="111074"/>
                </a:lnTo>
                <a:lnTo>
                  <a:pt x="4734064" y="110363"/>
                </a:lnTo>
                <a:lnTo>
                  <a:pt x="4734306" y="109816"/>
                </a:lnTo>
                <a:close/>
              </a:path>
              <a:path w="4815205" h="161289">
                <a:moveTo>
                  <a:pt x="4735830" y="82562"/>
                </a:moveTo>
                <a:lnTo>
                  <a:pt x="4735398" y="81699"/>
                </a:lnTo>
                <a:lnTo>
                  <a:pt x="4734649" y="81191"/>
                </a:lnTo>
                <a:lnTo>
                  <a:pt x="4733518" y="81343"/>
                </a:lnTo>
                <a:lnTo>
                  <a:pt x="4735830" y="82562"/>
                </a:lnTo>
                <a:close/>
              </a:path>
              <a:path w="4815205" h="161289">
                <a:moveTo>
                  <a:pt x="4737862" y="108178"/>
                </a:moveTo>
                <a:lnTo>
                  <a:pt x="4736211" y="108178"/>
                </a:lnTo>
                <a:lnTo>
                  <a:pt x="4734814" y="108331"/>
                </a:lnTo>
                <a:lnTo>
                  <a:pt x="4734306" y="109816"/>
                </a:lnTo>
                <a:lnTo>
                  <a:pt x="4737862" y="108178"/>
                </a:lnTo>
                <a:close/>
              </a:path>
              <a:path w="4815205" h="161289">
                <a:moveTo>
                  <a:pt x="4742523" y="85090"/>
                </a:moveTo>
                <a:lnTo>
                  <a:pt x="4735830" y="82562"/>
                </a:lnTo>
                <a:lnTo>
                  <a:pt x="4737430" y="85090"/>
                </a:lnTo>
                <a:lnTo>
                  <a:pt x="4735322" y="92697"/>
                </a:lnTo>
                <a:lnTo>
                  <a:pt x="4732426" y="93980"/>
                </a:lnTo>
                <a:lnTo>
                  <a:pt x="4724641" y="97790"/>
                </a:lnTo>
                <a:lnTo>
                  <a:pt x="4719167" y="95250"/>
                </a:lnTo>
                <a:lnTo>
                  <a:pt x="4715802" y="90170"/>
                </a:lnTo>
                <a:lnTo>
                  <a:pt x="4715091" y="87630"/>
                </a:lnTo>
                <a:lnTo>
                  <a:pt x="4714379" y="85090"/>
                </a:lnTo>
                <a:lnTo>
                  <a:pt x="4723231" y="82550"/>
                </a:lnTo>
                <a:lnTo>
                  <a:pt x="4713503" y="71120"/>
                </a:lnTo>
                <a:lnTo>
                  <a:pt x="4699724" y="73660"/>
                </a:lnTo>
                <a:lnTo>
                  <a:pt x="4684319" y="81280"/>
                </a:lnTo>
                <a:lnTo>
                  <a:pt x="4669701" y="85090"/>
                </a:lnTo>
                <a:lnTo>
                  <a:pt x="4670158" y="83820"/>
                </a:lnTo>
                <a:lnTo>
                  <a:pt x="4671085" y="81280"/>
                </a:lnTo>
                <a:lnTo>
                  <a:pt x="4677092" y="64770"/>
                </a:lnTo>
                <a:lnTo>
                  <a:pt x="4658830" y="81280"/>
                </a:lnTo>
                <a:lnTo>
                  <a:pt x="4654867" y="76200"/>
                </a:lnTo>
                <a:lnTo>
                  <a:pt x="4652772" y="67310"/>
                </a:lnTo>
                <a:lnTo>
                  <a:pt x="4652175" y="64770"/>
                </a:lnTo>
                <a:lnTo>
                  <a:pt x="4661014" y="62230"/>
                </a:lnTo>
                <a:lnTo>
                  <a:pt x="4653635" y="58420"/>
                </a:lnTo>
                <a:lnTo>
                  <a:pt x="4649140" y="60960"/>
                </a:lnTo>
                <a:lnTo>
                  <a:pt x="4644974" y="62230"/>
                </a:lnTo>
                <a:lnTo>
                  <a:pt x="4642866" y="60960"/>
                </a:lnTo>
                <a:lnTo>
                  <a:pt x="4638637" y="58420"/>
                </a:lnTo>
                <a:lnTo>
                  <a:pt x="4637379" y="57150"/>
                </a:lnTo>
                <a:lnTo>
                  <a:pt x="4637964" y="55880"/>
                </a:lnTo>
                <a:lnTo>
                  <a:pt x="4639068" y="54610"/>
                </a:lnTo>
                <a:lnTo>
                  <a:pt x="4626584" y="60960"/>
                </a:lnTo>
                <a:lnTo>
                  <a:pt x="4629010" y="57150"/>
                </a:lnTo>
                <a:lnTo>
                  <a:pt x="4627867" y="54610"/>
                </a:lnTo>
                <a:lnTo>
                  <a:pt x="4625048" y="48348"/>
                </a:lnTo>
                <a:lnTo>
                  <a:pt x="4616856" y="46990"/>
                </a:lnTo>
                <a:lnTo>
                  <a:pt x="4604537" y="50800"/>
                </a:lnTo>
                <a:lnTo>
                  <a:pt x="4594834" y="54610"/>
                </a:lnTo>
                <a:lnTo>
                  <a:pt x="4587418" y="49530"/>
                </a:lnTo>
                <a:lnTo>
                  <a:pt x="4589297" y="48260"/>
                </a:lnTo>
                <a:lnTo>
                  <a:pt x="4575327" y="53340"/>
                </a:lnTo>
                <a:lnTo>
                  <a:pt x="4573219" y="60960"/>
                </a:lnTo>
                <a:lnTo>
                  <a:pt x="4572571" y="68580"/>
                </a:lnTo>
                <a:lnTo>
                  <a:pt x="4562995" y="80010"/>
                </a:lnTo>
                <a:lnTo>
                  <a:pt x="4560163" y="73660"/>
                </a:lnTo>
                <a:lnTo>
                  <a:pt x="4559592" y="72390"/>
                </a:lnTo>
                <a:lnTo>
                  <a:pt x="4557331" y="67310"/>
                </a:lnTo>
                <a:lnTo>
                  <a:pt x="4553356" y="58420"/>
                </a:lnTo>
                <a:lnTo>
                  <a:pt x="4547120" y="44450"/>
                </a:lnTo>
                <a:lnTo>
                  <a:pt x="4544098" y="58420"/>
                </a:lnTo>
                <a:lnTo>
                  <a:pt x="4540897" y="58420"/>
                </a:lnTo>
                <a:lnTo>
                  <a:pt x="4534522" y="57150"/>
                </a:lnTo>
                <a:lnTo>
                  <a:pt x="4535690" y="52070"/>
                </a:lnTo>
                <a:lnTo>
                  <a:pt x="4530877" y="57150"/>
                </a:lnTo>
                <a:lnTo>
                  <a:pt x="4531385" y="59690"/>
                </a:lnTo>
                <a:lnTo>
                  <a:pt x="4532846" y="62230"/>
                </a:lnTo>
                <a:lnTo>
                  <a:pt x="4530839" y="67310"/>
                </a:lnTo>
                <a:lnTo>
                  <a:pt x="4517555" y="62230"/>
                </a:lnTo>
                <a:lnTo>
                  <a:pt x="4503217" y="62230"/>
                </a:lnTo>
                <a:lnTo>
                  <a:pt x="4491113" y="60960"/>
                </a:lnTo>
                <a:lnTo>
                  <a:pt x="4484548" y="50800"/>
                </a:lnTo>
                <a:lnTo>
                  <a:pt x="4484306" y="57150"/>
                </a:lnTo>
                <a:lnTo>
                  <a:pt x="4487862" y="59690"/>
                </a:lnTo>
                <a:lnTo>
                  <a:pt x="4489361" y="62230"/>
                </a:lnTo>
                <a:lnTo>
                  <a:pt x="4482909" y="67310"/>
                </a:lnTo>
                <a:lnTo>
                  <a:pt x="4480293" y="62230"/>
                </a:lnTo>
                <a:lnTo>
                  <a:pt x="4477677" y="57150"/>
                </a:lnTo>
                <a:lnTo>
                  <a:pt x="4469777" y="58420"/>
                </a:lnTo>
                <a:lnTo>
                  <a:pt x="4460125" y="62230"/>
                </a:lnTo>
                <a:lnTo>
                  <a:pt x="4449610" y="59690"/>
                </a:lnTo>
                <a:lnTo>
                  <a:pt x="4453102" y="54610"/>
                </a:lnTo>
                <a:lnTo>
                  <a:pt x="4453979" y="53340"/>
                </a:lnTo>
                <a:lnTo>
                  <a:pt x="4458322" y="50800"/>
                </a:lnTo>
                <a:lnTo>
                  <a:pt x="4459198" y="48260"/>
                </a:lnTo>
                <a:lnTo>
                  <a:pt x="4453166" y="41910"/>
                </a:lnTo>
                <a:lnTo>
                  <a:pt x="4445089" y="50800"/>
                </a:lnTo>
                <a:lnTo>
                  <a:pt x="4434700" y="48260"/>
                </a:lnTo>
                <a:lnTo>
                  <a:pt x="4423664" y="43180"/>
                </a:lnTo>
                <a:lnTo>
                  <a:pt x="4413656" y="41922"/>
                </a:lnTo>
                <a:lnTo>
                  <a:pt x="4413694" y="39433"/>
                </a:lnTo>
                <a:lnTo>
                  <a:pt x="4413567" y="38531"/>
                </a:lnTo>
                <a:lnTo>
                  <a:pt x="4413567" y="42062"/>
                </a:lnTo>
                <a:lnTo>
                  <a:pt x="4409084" y="49530"/>
                </a:lnTo>
                <a:lnTo>
                  <a:pt x="4407078" y="49999"/>
                </a:lnTo>
                <a:lnTo>
                  <a:pt x="4408449" y="45783"/>
                </a:lnTo>
                <a:lnTo>
                  <a:pt x="4410837" y="43078"/>
                </a:lnTo>
                <a:lnTo>
                  <a:pt x="4413567" y="42062"/>
                </a:lnTo>
                <a:lnTo>
                  <a:pt x="4413567" y="38531"/>
                </a:lnTo>
                <a:lnTo>
                  <a:pt x="4413262" y="36347"/>
                </a:lnTo>
                <a:lnTo>
                  <a:pt x="4412170" y="32423"/>
                </a:lnTo>
                <a:lnTo>
                  <a:pt x="4408957" y="31838"/>
                </a:lnTo>
                <a:lnTo>
                  <a:pt x="4407865" y="45427"/>
                </a:lnTo>
                <a:lnTo>
                  <a:pt x="4406912" y="50038"/>
                </a:lnTo>
                <a:lnTo>
                  <a:pt x="4398010" y="52070"/>
                </a:lnTo>
                <a:lnTo>
                  <a:pt x="4383278" y="52070"/>
                </a:lnTo>
                <a:lnTo>
                  <a:pt x="4367720" y="54610"/>
                </a:lnTo>
                <a:lnTo>
                  <a:pt x="4362069" y="50800"/>
                </a:lnTo>
                <a:lnTo>
                  <a:pt x="4347019" y="46990"/>
                </a:lnTo>
                <a:lnTo>
                  <a:pt x="4328223" y="43180"/>
                </a:lnTo>
                <a:lnTo>
                  <a:pt x="4311370" y="39370"/>
                </a:lnTo>
                <a:lnTo>
                  <a:pt x="4311878" y="35560"/>
                </a:lnTo>
                <a:lnTo>
                  <a:pt x="4306633" y="45720"/>
                </a:lnTo>
                <a:lnTo>
                  <a:pt x="4297451" y="50800"/>
                </a:lnTo>
                <a:lnTo>
                  <a:pt x="4275150" y="54610"/>
                </a:lnTo>
                <a:lnTo>
                  <a:pt x="4275569" y="45720"/>
                </a:lnTo>
                <a:lnTo>
                  <a:pt x="4275696" y="43180"/>
                </a:lnTo>
                <a:lnTo>
                  <a:pt x="4278160" y="39370"/>
                </a:lnTo>
                <a:lnTo>
                  <a:pt x="4285742" y="34290"/>
                </a:lnTo>
                <a:lnTo>
                  <a:pt x="4273156" y="34290"/>
                </a:lnTo>
                <a:lnTo>
                  <a:pt x="4273575" y="33566"/>
                </a:lnTo>
                <a:lnTo>
                  <a:pt x="4274515" y="31330"/>
                </a:lnTo>
                <a:lnTo>
                  <a:pt x="4275417" y="28867"/>
                </a:lnTo>
                <a:lnTo>
                  <a:pt x="4269156" y="35407"/>
                </a:lnTo>
                <a:lnTo>
                  <a:pt x="4272026" y="35382"/>
                </a:lnTo>
                <a:lnTo>
                  <a:pt x="4269511" y="40640"/>
                </a:lnTo>
                <a:lnTo>
                  <a:pt x="4265396" y="43180"/>
                </a:lnTo>
                <a:lnTo>
                  <a:pt x="4256875" y="45720"/>
                </a:lnTo>
                <a:lnTo>
                  <a:pt x="4257764" y="41910"/>
                </a:lnTo>
                <a:lnTo>
                  <a:pt x="4260113" y="31750"/>
                </a:lnTo>
                <a:lnTo>
                  <a:pt x="4246892" y="34290"/>
                </a:lnTo>
                <a:lnTo>
                  <a:pt x="4233151" y="39370"/>
                </a:lnTo>
                <a:lnTo>
                  <a:pt x="4218457" y="41910"/>
                </a:lnTo>
                <a:lnTo>
                  <a:pt x="4202366" y="39370"/>
                </a:lnTo>
                <a:lnTo>
                  <a:pt x="4204297" y="49530"/>
                </a:lnTo>
                <a:lnTo>
                  <a:pt x="4207954" y="62230"/>
                </a:lnTo>
                <a:lnTo>
                  <a:pt x="4207383" y="73660"/>
                </a:lnTo>
                <a:lnTo>
                  <a:pt x="4196613" y="81280"/>
                </a:lnTo>
                <a:lnTo>
                  <a:pt x="4195711" y="74930"/>
                </a:lnTo>
                <a:lnTo>
                  <a:pt x="4195216" y="68580"/>
                </a:lnTo>
                <a:lnTo>
                  <a:pt x="4195013" y="66040"/>
                </a:lnTo>
                <a:lnTo>
                  <a:pt x="4194949" y="65176"/>
                </a:lnTo>
                <a:lnTo>
                  <a:pt x="4193756" y="66040"/>
                </a:lnTo>
                <a:lnTo>
                  <a:pt x="4189653" y="63500"/>
                </a:lnTo>
                <a:lnTo>
                  <a:pt x="4191762" y="60960"/>
                </a:lnTo>
                <a:lnTo>
                  <a:pt x="4199115" y="52070"/>
                </a:lnTo>
                <a:lnTo>
                  <a:pt x="4193819" y="52070"/>
                </a:lnTo>
                <a:lnTo>
                  <a:pt x="4191571" y="54610"/>
                </a:lnTo>
                <a:lnTo>
                  <a:pt x="4189717" y="59690"/>
                </a:lnTo>
                <a:lnTo>
                  <a:pt x="4185577" y="60960"/>
                </a:lnTo>
                <a:lnTo>
                  <a:pt x="4185602" y="59690"/>
                </a:lnTo>
                <a:lnTo>
                  <a:pt x="4185628" y="57150"/>
                </a:lnTo>
                <a:lnTo>
                  <a:pt x="4185653" y="54610"/>
                </a:lnTo>
                <a:lnTo>
                  <a:pt x="4185704" y="50800"/>
                </a:lnTo>
                <a:lnTo>
                  <a:pt x="4179481" y="54610"/>
                </a:lnTo>
                <a:lnTo>
                  <a:pt x="4180649" y="46990"/>
                </a:lnTo>
                <a:lnTo>
                  <a:pt x="4182732" y="45720"/>
                </a:lnTo>
                <a:lnTo>
                  <a:pt x="4187812" y="50800"/>
                </a:lnTo>
                <a:lnTo>
                  <a:pt x="4190936" y="46990"/>
                </a:lnTo>
                <a:lnTo>
                  <a:pt x="4176763" y="41910"/>
                </a:lnTo>
                <a:lnTo>
                  <a:pt x="4170807" y="36830"/>
                </a:lnTo>
                <a:lnTo>
                  <a:pt x="4166768" y="31750"/>
                </a:lnTo>
                <a:lnTo>
                  <a:pt x="4167581" y="38100"/>
                </a:lnTo>
                <a:lnTo>
                  <a:pt x="4166806" y="44450"/>
                </a:lnTo>
                <a:lnTo>
                  <a:pt x="4160037" y="45720"/>
                </a:lnTo>
                <a:lnTo>
                  <a:pt x="4151553" y="44450"/>
                </a:lnTo>
                <a:lnTo>
                  <a:pt x="4149179" y="40640"/>
                </a:lnTo>
                <a:lnTo>
                  <a:pt x="4148175" y="34290"/>
                </a:lnTo>
                <a:lnTo>
                  <a:pt x="4143794" y="30480"/>
                </a:lnTo>
                <a:lnTo>
                  <a:pt x="4139603" y="33020"/>
                </a:lnTo>
                <a:lnTo>
                  <a:pt x="4134472" y="34290"/>
                </a:lnTo>
                <a:lnTo>
                  <a:pt x="4130078" y="36830"/>
                </a:lnTo>
                <a:lnTo>
                  <a:pt x="4128109" y="44450"/>
                </a:lnTo>
                <a:lnTo>
                  <a:pt x="4123017" y="44450"/>
                </a:lnTo>
                <a:lnTo>
                  <a:pt x="4122001" y="36830"/>
                </a:lnTo>
                <a:lnTo>
                  <a:pt x="4120045" y="33020"/>
                </a:lnTo>
                <a:lnTo>
                  <a:pt x="4109783" y="36830"/>
                </a:lnTo>
                <a:lnTo>
                  <a:pt x="4096778" y="39370"/>
                </a:lnTo>
                <a:lnTo>
                  <a:pt x="4087393" y="41910"/>
                </a:lnTo>
                <a:lnTo>
                  <a:pt x="4088003" y="50800"/>
                </a:lnTo>
                <a:lnTo>
                  <a:pt x="4090314" y="52070"/>
                </a:lnTo>
                <a:lnTo>
                  <a:pt x="4088815" y="52070"/>
                </a:lnTo>
                <a:lnTo>
                  <a:pt x="4088498" y="52146"/>
                </a:lnTo>
                <a:lnTo>
                  <a:pt x="4088434" y="51968"/>
                </a:lnTo>
                <a:lnTo>
                  <a:pt x="4088307" y="51866"/>
                </a:lnTo>
                <a:lnTo>
                  <a:pt x="4088307" y="52171"/>
                </a:lnTo>
                <a:lnTo>
                  <a:pt x="4066222" y="57150"/>
                </a:lnTo>
                <a:lnTo>
                  <a:pt x="4043184" y="54610"/>
                </a:lnTo>
                <a:lnTo>
                  <a:pt x="4020159" y="50800"/>
                </a:lnTo>
                <a:lnTo>
                  <a:pt x="3997655" y="50800"/>
                </a:lnTo>
                <a:lnTo>
                  <a:pt x="3997693" y="45720"/>
                </a:lnTo>
                <a:lnTo>
                  <a:pt x="3969982" y="50800"/>
                </a:lnTo>
                <a:lnTo>
                  <a:pt x="3956926" y="53340"/>
                </a:lnTo>
                <a:lnTo>
                  <a:pt x="3946042" y="59690"/>
                </a:lnTo>
                <a:lnTo>
                  <a:pt x="3940848" y="59690"/>
                </a:lnTo>
                <a:lnTo>
                  <a:pt x="3933723" y="50800"/>
                </a:lnTo>
                <a:lnTo>
                  <a:pt x="3934269" y="49530"/>
                </a:lnTo>
                <a:lnTo>
                  <a:pt x="3935907" y="45720"/>
                </a:lnTo>
                <a:lnTo>
                  <a:pt x="3927614" y="48260"/>
                </a:lnTo>
                <a:lnTo>
                  <a:pt x="3920998" y="49530"/>
                </a:lnTo>
                <a:lnTo>
                  <a:pt x="3913238" y="49530"/>
                </a:lnTo>
                <a:lnTo>
                  <a:pt x="3901554" y="45720"/>
                </a:lnTo>
                <a:lnTo>
                  <a:pt x="3903307" y="44450"/>
                </a:lnTo>
                <a:lnTo>
                  <a:pt x="3906812" y="41910"/>
                </a:lnTo>
                <a:lnTo>
                  <a:pt x="3906583" y="39370"/>
                </a:lnTo>
                <a:lnTo>
                  <a:pt x="3907307" y="39370"/>
                </a:lnTo>
                <a:lnTo>
                  <a:pt x="3915372" y="40640"/>
                </a:lnTo>
                <a:lnTo>
                  <a:pt x="3911701" y="39370"/>
                </a:lnTo>
                <a:lnTo>
                  <a:pt x="3904348" y="36830"/>
                </a:lnTo>
                <a:lnTo>
                  <a:pt x="3895750" y="34290"/>
                </a:lnTo>
                <a:lnTo>
                  <a:pt x="3886911" y="35560"/>
                </a:lnTo>
                <a:lnTo>
                  <a:pt x="3875189" y="41910"/>
                </a:lnTo>
                <a:lnTo>
                  <a:pt x="3875354" y="39370"/>
                </a:lnTo>
                <a:lnTo>
                  <a:pt x="3875671" y="34290"/>
                </a:lnTo>
                <a:lnTo>
                  <a:pt x="3869931" y="29210"/>
                </a:lnTo>
                <a:lnTo>
                  <a:pt x="3861447" y="27940"/>
                </a:lnTo>
                <a:lnTo>
                  <a:pt x="3853700" y="30480"/>
                </a:lnTo>
                <a:lnTo>
                  <a:pt x="3865956" y="38100"/>
                </a:lnTo>
                <a:lnTo>
                  <a:pt x="3859161" y="39370"/>
                </a:lnTo>
                <a:lnTo>
                  <a:pt x="3846385" y="39370"/>
                </a:lnTo>
                <a:lnTo>
                  <a:pt x="3840175" y="38100"/>
                </a:lnTo>
                <a:lnTo>
                  <a:pt x="3841280" y="34290"/>
                </a:lnTo>
                <a:lnTo>
                  <a:pt x="3844633" y="22860"/>
                </a:lnTo>
                <a:lnTo>
                  <a:pt x="3819029" y="19050"/>
                </a:lnTo>
                <a:lnTo>
                  <a:pt x="3795585" y="27940"/>
                </a:lnTo>
                <a:lnTo>
                  <a:pt x="3773741" y="34290"/>
                </a:lnTo>
                <a:lnTo>
                  <a:pt x="3752913" y="22860"/>
                </a:lnTo>
                <a:lnTo>
                  <a:pt x="3751846" y="29210"/>
                </a:lnTo>
                <a:lnTo>
                  <a:pt x="3758057" y="33020"/>
                </a:lnTo>
                <a:lnTo>
                  <a:pt x="3764445" y="36830"/>
                </a:lnTo>
                <a:lnTo>
                  <a:pt x="3763949" y="44450"/>
                </a:lnTo>
                <a:lnTo>
                  <a:pt x="3751656" y="39370"/>
                </a:lnTo>
                <a:lnTo>
                  <a:pt x="3740302" y="30480"/>
                </a:lnTo>
                <a:lnTo>
                  <a:pt x="3731056" y="22860"/>
                </a:lnTo>
                <a:lnTo>
                  <a:pt x="3725138" y="19050"/>
                </a:lnTo>
                <a:lnTo>
                  <a:pt x="3711968" y="19050"/>
                </a:lnTo>
                <a:lnTo>
                  <a:pt x="3703256" y="26670"/>
                </a:lnTo>
                <a:lnTo>
                  <a:pt x="3694341" y="35560"/>
                </a:lnTo>
                <a:lnTo>
                  <a:pt x="3680612" y="36830"/>
                </a:lnTo>
                <a:lnTo>
                  <a:pt x="3682530" y="41910"/>
                </a:lnTo>
                <a:lnTo>
                  <a:pt x="3682492" y="49530"/>
                </a:lnTo>
                <a:lnTo>
                  <a:pt x="3678605" y="57150"/>
                </a:lnTo>
                <a:lnTo>
                  <a:pt x="3668953" y="63500"/>
                </a:lnTo>
                <a:lnTo>
                  <a:pt x="3666452" y="62230"/>
                </a:lnTo>
                <a:lnTo>
                  <a:pt x="3658984" y="58420"/>
                </a:lnTo>
                <a:lnTo>
                  <a:pt x="3656076" y="53340"/>
                </a:lnTo>
                <a:lnTo>
                  <a:pt x="3655352" y="52070"/>
                </a:lnTo>
                <a:lnTo>
                  <a:pt x="3653891" y="49530"/>
                </a:lnTo>
                <a:lnTo>
                  <a:pt x="3653891" y="48260"/>
                </a:lnTo>
                <a:lnTo>
                  <a:pt x="3653840" y="40640"/>
                </a:lnTo>
                <a:lnTo>
                  <a:pt x="3658971" y="34290"/>
                </a:lnTo>
                <a:lnTo>
                  <a:pt x="3662959" y="34290"/>
                </a:lnTo>
                <a:lnTo>
                  <a:pt x="3664839" y="35560"/>
                </a:lnTo>
                <a:lnTo>
                  <a:pt x="3664686" y="38100"/>
                </a:lnTo>
                <a:lnTo>
                  <a:pt x="3670008" y="35560"/>
                </a:lnTo>
                <a:lnTo>
                  <a:pt x="3676967" y="33020"/>
                </a:lnTo>
                <a:lnTo>
                  <a:pt x="3670439" y="26670"/>
                </a:lnTo>
                <a:lnTo>
                  <a:pt x="3668318" y="33020"/>
                </a:lnTo>
                <a:lnTo>
                  <a:pt x="3660140" y="29210"/>
                </a:lnTo>
                <a:lnTo>
                  <a:pt x="3650500" y="26670"/>
                </a:lnTo>
                <a:lnTo>
                  <a:pt x="3643388" y="24130"/>
                </a:lnTo>
                <a:lnTo>
                  <a:pt x="3642779" y="17780"/>
                </a:lnTo>
                <a:lnTo>
                  <a:pt x="3632174" y="22860"/>
                </a:lnTo>
                <a:lnTo>
                  <a:pt x="3635845" y="26670"/>
                </a:lnTo>
                <a:lnTo>
                  <a:pt x="3642931" y="29210"/>
                </a:lnTo>
                <a:lnTo>
                  <a:pt x="3629888" y="26670"/>
                </a:lnTo>
                <a:lnTo>
                  <a:pt x="3605911" y="26670"/>
                </a:lnTo>
                <a:lnTo>
                  <a:pt x="3591991" y="25400"/>
                </a:lnTo>
                <a:lnTo>
                  <a:pt x="3595471" y="27940"/>
                </a:lnTo>
                <a:lnTo>
                  <a:pt x="3598634" y="34290"/>
                </a:lnTo>
                <a:lnTo>
                  <a:pt x="3595192" y="34290"/>
                </a:lnTo>
                <a:lnTo>
                  <a:pt x="3579241" y="33020"/>
                </a:lnTo>
                <a:lnTo>
                  <a:pt x="3573564" y="38100"/>
                </a:lnTo>
                <a:lnTo>
                  <a:pt x="3569817" y="44450"/>
                </a:lnTo>
                <a:lnTo>
                  <a:pt x="3559632" y="48260"/>
                </a:lnTo>
                <a:lnTo>
                  <a:pt x="3554780" y="41910"/>
                </a:lnTo>
                <a:lnTo>
                  <a:pt x="3554603" y="38100"/>
                </a:lnTo>
                <a:lnTo>
                  <a:pt x="3554476" y="35560"/>
                </a:lnTo>
                <a:lnTo>
                  <a:pt x="3553434" y="34290"/>
                </a:lnTo>
                <a:lnTo>
                  <a:pt x="3552406" y="33020"/>
                </a:lnTo>
                <a:lnTo>
                  <a:pt x="3542258" y="34290"/>
                </a:lnTo>
                <a:lnTo>
                  <a:pt x="3536277" y="29210"/>
                </a:lnTo>
                <a:lnTo>
                  <a:pt x="3536492" y="24130"/>
                </a:lnTo>
                <a:lnTo>
                  <a:pt x="3540188" y="19050"/>
                </a:lnTo>
                <a:lnTo>
                  <a:pt x="3541674" y="17780"/>
                </a:lnTo>
                <a:lnTo>
                  <a:pt x="3544646" y="15240"/>
                </a:lnTo>
                <a:lnTo>
                  <a:pt x="3530346" y="17780"/>
                </a:lnTo>
                <a:lnTo>
                  <a:pt x="3517303" y="15240"/>
                </a:lnTo>
                <a:lnTo>
                  <a:pt x="3505847" y="8890"/>
                </a:lnTo>
                <a:lnTo>
                  <a:pt x="3496284" y="5080"/>
                </a:lnTo>
                <a:lnTo>
                  <a:pt x="3499751" y="3810"/>
                </a:lnTo>
                <a:lnTo>
                  <a:pt x="3490176" y="3810"/>
                </a:lnTo>
                <a:lnTo>
                  <a:pt x="3496170" y="15240"/>
                </a:lnTo>
                <a:lnTo>
                  <a:pt x="3490023" y="12700"/>
                </a:lnTo>
                <a:lnTo>
                  <a:pt x="3484854" y="12700"/>
                </a:lnTo>
                <a:lnTo>
                  <a:pt x="3484930" y="8890"/>
                </a:lnTo>
                <a:lnTo>
                  <a:pt x="3482873" y="15240"/>
                </a:lnTo>
                <a:lnTo>
                  <a:pt x="3483368" y="20320"/>
                </a:lnTo>
                <a:lnTo>
                  <a:pt x="3483254" y="25400"/>
                </a:lnTo>
                <a:lnTo>
                  <a:pt x="3482949" y="30480"/>
                </a:lnTo>
                <a:lnTo>
                  <a:pt x="3477387" y="38100"/>
                </a:lnTo>
                <a:lnTo>
                  <a:pt x="3473678" y="36830"/>
                </a:lnTo>
                <a:lnTo>
                  <a:pt x="3469983" y="35560"/>
                </a:lnTo>
                <a:lnTo>
                  <a:pt x="3461499" y="36830"/>
                </a:lnTo>
                <a:lnTo>
                  <a:pt x="3454031" y="35560"/>
                </a:lnTo>
                <a:lnTo>
                  <a:pt x="3450513" y="30480"/>
                </a:lnTo>
                <a:lnTo>
                  <a:pt x="3449637" y="29210"/>
                </a:lnTo>
                <a:lnTo>
                  <a:pt x="3459962" y="29210"/>
                </a:lnTo>
                <a:lnTo>
                  <a:pt x="3460864" y="24130"/>
                </a:lnTo>
                <a:lnTo>
                  <a:pt x="3459645" y="17780"/>
                </a:lnTo>
                <a:lnTo>
                  <a:pt x="3463607" y="12700"/>
                </a:lnTo>
                <a:lnTo>
                  <a:pt x="3457003" y="12700"/>
                </a:lnTo>
                <a:lnTo>
                  <a:pt x="3453041" y="11430"/>
                </a:lnTo>
                <a:lnTo>
                  <a:pt x="3452101" y="8890"/>
                </a:lnTo>
                <a:lnTo>
                  <a:pt x="3453904" y="7620"/>
                </a:lnTo>
                <a:lnTo>
                  <a:pt x="3455555" y="6350"/>
                </a:lnTo>
                <a:lnTo>
                  <a:pt x="3443020" y="3810"/>
                </a:lnTo>
                <a:lnTo>
                  <a:pt x="3437521" y="10160"/>
                </a:lnTo>
                <a:lnTo>
                  <a:pt x="3431870" y="19050"/>
                </a:lnTo>
                <a:lnTo>
                  <a:pt x="3418852" y="24130"/>
                </a:lnTo>
                <a:lnTo>
                  <a:pt x="3422053" y="15240"/>
                </a:lnTo>
                <a:lnTo>
                  <a:pt x="3412896" y="7620"/>
                </a:lnTo>
                <a:lnTo>
                  <a:pt x="3408756" y="8890"/>
                </a:lnTo>
                <a:lnTo>
                  <a:pt x="3413709" y="11430"/>
                </a:lnTo>
                <a:lnTo>
                  <a:pt x="3413899" y="17780"/>
                </a:lnTo>
                <a:lnTo>
                  <a:pt x="3410407" y="24130"/>
                </a:lnTo>
                <a:lnTo>
                  <a:pt x="3404336" y="30480"/>
                </a:lnTo>
                <a:lnTo>
                  <a:pt x="3394519" y="27940"/>
                </a:lnTo>
                <a:lnTo>
                  <a:pt x="3388245" y="30480"/>
                </a:lnTo>
                <a:lnTo>
                  <a:pt x="3383445" y="33020"/>
                </a:lnTo>
                <a:lnTo>
                  <a:pt x="3378035" y="34290"/>
                </a:lnTo>
                <a:lnTo>
                  <a:pt x="3387775" y="38100"/>
                </a:lnTo>
                <a:lnTo>
                  <a:pt x="3384435" y="41910"/>
                </a:lnTo>
                <a:lnTo>
                  <a:pt x="3379419" y="44450"/>
                </a:lnTo>
                <a:lnTo>
                  <a:pt x="3372878" y="46990"/>
                </a:lnTo>
                <a:lnTo>
                  <a:pt x="3364966" y="48260"/>
                </a:lnTo>
                <a:lnTo>
                  <a:pt x="3364661" y="45720"/>
                </a:lnTo>
                <a:lnTo>
                  <a:pt x="3365563" y="44450"/>
                </a:lnTo>
                <a:lnTo>
                  <a:pt x="3366808" y="44450"/>
                </a:lnTo>
                <a:lnTo>
                  <a:pt x="3357473" y="43180"/>
                </a:lnTo>
                <a:lnTo>
                  <a:pt x="3347313" y="38100"/>
                </a:lnTo>
                <a:lnTo>
                  <a:pt x="3336455" y="33020"/>
                </a:lnTo>
                <a:lnTo>
                  <a:pt x="3325025" y="35560"/>
                </a:lnTo>
                <a:lnTo>
                  <a:pt x="3321329" y="30480"/>
                </a:lnTo>
                <a:lnTo>
                  <a:pt x="3320631" y="24130"/>
                </a:lnTo>
                <a:lnTo>
                  <a:pt x="3320123" y="19050"/>
                </a:lnTo>
                <a:lnTo>
                  <a:pt x="3319081" y="17780"/>
                </a:lnTo>
                <a:lnTo>
                  <a:pt x="3316998" y="15240"/>
                </a:lnTo>
                <a:lnTo>
                  <a:pt x="3305010" y="17780"/>
                </a:lnTo>
                <a:lnTo>
                  <a:pt x="3287382" y="10160"/>
                </a:lnTo>
                <a:lnTo>
                  <a:pt x="3274822" y="12700"/>
                </a:lnTo>
                <a:lnTo>
                  <a:pt x="3278238" y="19050"/>
                </a:lnTo>
                <a:lnTo>
                  <a:pt x="3278784" y="22860"/>
                </a:lnTo>
                <a:lnTo>
                  <a:pt x="3275469" y="26670"/>
                </a:lnTo>
                <a:lnTo>
                  <a:pt x="3267316" y="33020"/>
                </a:lnTo>
                <a:lnTo>
                  <a:pt x="3301390" y="24130"/>
                </a:lnTo>
                <a:lnTo>
                  <a:pt x="3279559" y="40640"/>
                </a:lnTo>
                <a:lnTo>
                  <a:pt x="3287407" y="40640"/>
                </a:lnTo>
                <a:lnTo>
                  <a:pt x="3295065" y="38100"/>
                </a:lnTo>
                <a:lnTo>
                  <a:pt x="3301936" y="35560"/>
                </a:lnTo>
                <a:lnTo>
                  <a:pt x="3307448" y="35560"/>
                </a:lnTo>
                <a:lnTo>
                  <a:pt x="3301682" y="40640"/>
                </a:lnTo>
                <a:lnTo>
                  <a:pt x="3299498" y="44450"/>
                </a:lnTo>
                <a:lnTo>
                  <a:pt x="3300196" y="46990"/>
                </a:lnTo>
                <a:lnTo>
                  <a:pt x="3303066" y="52070"/>
                </a:lnTo>
                <a:lnTo>
                  <a:pt x="3292487" y="45720"/>
                </a:lnTo>
                <a:lnTo>
                  <a:pt x="3281769" y="49530"/>
                </a:lnTo>
                <a:lnTo>
                  <a:pt x="3270643" y="53340"/>
                </a:lnTo>
                <a:lnTo>
                  <a:pt x="3264725" y="52070"/>
                </a:lnTo>
                <a:lnTo>
                  <a:pt x="3258820" y="50800"/>
                </a:lnTo>
                <a:lnTo>
                  <a:pt x="3258959" y="40640"/>
                </a:lnTo>
                <a:lnTo>
                  <a:pt x="3259213" y="21590"/>
                </a:lnTo>
                <a:lnTo>
                  <a:pt x="3241573" y="19050"/>
                </a:lnTo>
                <a:lnTo>
                  <a:pt x="3224301" y="24130"/>
                </a:lnTo>
                <a:lnTo>
                  <a:pt x="3205657" y="29210"/>
                </a:lnTo>
                <a:lnTo>
                  <a:pt x="3183928" y="29210"/>
                </a:lnTo>
                <a:lnTo>
                  <a:pt x="3194177" y="34290"/>
                </a:lnTo>
                <a:lnTo>
                  <a:pt x="3189173" y="39370"/>
                </a:lnTo>
                <a:lnTo>
                  <a:pt x="3181489" y="40640"/>
                </a:lnTo>
                <a:lnTo>
                  <a:pt x="3172676" y="39370"/>
                </a:lnTo>
                <a:lnTo>
                  <a:pt x="3164243" y="40640"/>
                </a:lnTo>
                <a:lnTo>
                  <a:pt x="3165183" y="31750"/>
                </a:lnTo>
                <a:lnTo>
                  <a:pt x="3158731" y="27940"/>
                </a:lnTo>
                <a:lnTo>
                  <a:pt x="3154311" y="21590"/>
                </a:lnTo>
                <a:lnTo>
                  <a:pt x="3154197" y="21272"/>
                </a:lnTo>
                <a:lnTo>
                  <a:pt x="3153486" y="19583"/>
                </a:lnTo>
                <a:lnTo>
                  <a:pt x="3151174" y="16725"/>
                </a:lnTo>
                <a:lnTo>
                  <a:pt x="3151809" y="19113"/>
                </a:lnTo>
                <a:lnTo>
                  <a:pt x="3153054" y="20916"/>
                </a:lnTo>
                <a:lnTo>
                  <a:pt x="3153880" y="22059"/>
                </a:lnTo>
                <a:lnTo>
                  <a:pt x="3150857" y="25400"/>
                </a:lnTo>
                <a:lnTo>
                  <a:pt x="3142526" y="26670"/>
                </a:lnTo>
                <a:lnTo>
                  <a:pt x="3133560" y="30480"/>
                </a:lnTo>
                <a:lnTo>
                  <a:pt x="3128213" y="40640"/>
                </a:lnTo>
                <a:lnTo>
                  <a:pt x="3113976" y="27940"/>
                </a:lnTo>
                <a:lnTo>
                  <a:pt x="3098177" y="30480"/>
                </a:lnTo>
                <a:lnTo>
                  <a:pt x="3086633" y="39370"/>
                </a:lnTo>
                <a:lnTo>
                  <a:pt x="3075279" y="49530"/>
                </a:lnTo>
                <a:lnTo>
                  <a:pt x="3060052" y="52070"/>
                </a:lnTo>
                <a:lnTo>
                  <a:pt x="3060522" y="50800"/>
                </a:lnTo>
                <a:lnTo>
                  <a:pt x="3062833" y="44450"/>
                </a:lnTo>
                <a:lnTo>
                  <a:pt x="3062973" y="39370"/>
                </a:lnTo>
                <a:lnTo>
                  <a:pt x="3063341" y="38100"/>
                </a:lnTo>
                <a:lnTo>
                  <a:pt x="3064802" y="33020"/>
                </a:lnTo>
                <a:lnTo>
                  <a:pt x="3072688" y="27940"/>
                </a:lnTo>
                <a:lnTo>
                  <a:pt x="3064472" y="27940"/>
                </a:lnTo>
                <a:lnTo>
                  <a:pt x="3057042" y="25400"/>
                </a:lnTo>
                <a:lnTo>
                  <a:pt x="3056966" y="31750"/>
                </a:lnTo>
                <a:lnTo>
                  <a:pt x="3051238" y="31750"/>
                </a:lnTo>
                <a:lnTo>
                  <a:pt x="3042780" y="35560"/>
                </a:lnTo>
                <a:lnTo>
                  <a:pt x="3033814" y="38100"/>
                </a:lnTo>
                <a:lnTo>
                  <a:pt x="3026562" y="36842"/>
                </a:lnTo>
                <a:lnTo>
                  <a:pt x="3027616" y="35521"/>
                </a:lnTo>
                <a:lnTo>
                  <a:pt x="3028988" y="34696"/>
                </a:lnTo>
                <a:lnTo>
                  <a:pt x="3031020" y="35204"/>
                </a:lnTo>
                <a:lnTo>
                  <a:pt x="3029458" y="34467"/>
                </a:lnTo>
                <a:lnTo>
                  <a:pt x="3028048" y="33997"/>
                </a:lnTo>
                <a:lnTo>
                  <a:pt x="3025267" y="35255"/>
                </a:lnTo>
                <a:lnTo>
                  <a:pt x="3025660" y="35915"/>
                </a:lnTo>
                <a:lnTo>
                  <a:pt x="3026016" y="36423"/>
                </a:lnTo>
                <a:lnTo>
                  <a:pt x="3026486" y="36868"/>
                </a:lnTo>
                <a:lnTo>
                  <a:pt x="3023082" y="40640"/>
                </a:lnTo>
                <a:lnTo>
                  <a:pt x="3021977" y="50800"/>
                </a:lnTo>
                <a:lnTo>
                  <a:pt x="3012706" y="49530"/>
                </a:lnTo>
                <a:lnTo>
                  <a:pt x="3012135" y="48348"/>
                </a:lnTo>
                <a:lnTo>
                  <a:pt x="3012236" y="46990"/>
                </a:lnTo>
                <a:lnTo>
                  <a:pt x="3012478" y="45720"/>
                </a:lnTo>
                <a:lnTo>
                  <a:pt x="3009684" y="48260"/>
                </a:lnTo>
                <a:lnTo>
                  <a:pt x="3005912" y="52070"/>
                </a:lnTo>
                <a:lnTo>
                  <a:pt x="3003905" y="55880"/>
                </a:lnTo>
                <a:lnTo>
                  <a:pt x="3006369" y="62230"/>
                </a:lnTo>
                <a:lnTo>
                  <a:pt x="3004159" y="60960"/>
                </a:lnTo>
                <a:lnTo>
                  <a:pt x="3001937" y="59690"/>
                </a:lnTo>
                <a:lnTo>
                  <a:pt x="2984195" y="49530"/>
                </a:lnTo>
                <a:lnTo>
                  <a:pt x="2958579" y="48260"/>
                </a:lnTo>
                <a:lnTo>
                  <a:pt x="2933560" y="49530"/>
                </a:lnTo>
                <a:lnTo>
                  <a:pt x="2925927" y="45720"/>
                </a:lnTo>
                <a:lnTo>
                  <a:pt x="2913469" y="39509"/>
                </a:lnTo>
                <a:lnTo>
                  <a:pt x="2914421" y="39281"/>
                </a:lnTo>
                <a:lnTo>
                  <a:pt x="2915869" y="39052"/>
                </a:lnTo>
                <a:lnTo>
                  <a:pt x="2917126" y="38811"/>
                </a:lnTo>
                <a:lnTo>
                  <a:pt x="2910979" y="36817"/>
                </a:lnTo>
                <a:lnTo>
                  <a:pt x="2911602" y="37871"/>
                </a:lnTo>
                <a:lnTo>
                  <a:pt x="2912465" y="38658"/>
                </a:lnTo>
                <a:lnTo>
                  <a:pt x="2913075" y="39395"/>
                </a:lnTo>
                <a:lnTo>
                  <a:pt x="2899181" y="41910"/>
                </a:lnTo>
                <a:lnTo>
                  <a:pt x="2857258" y="45720"/>
                </a:lnTo>
                <a:lnTo>
                  <a:pt x="2858312" y="43180"/>
                </a:lnTo>
                <a:lnTo>
                  <a:pt x="2857538" y="42214"/>
                </a:lnTo>
                <a:lnTo>
                  <a:pt x="2848330" y="43180"/>
                </a:lnTo>
                <a:lnTo>
                  <a:pt x="2841853" y="52070"/>
                </a:lnTo>
                <a:lnTo>
                  <a:pt x="2834792" y="59690"/>
                </a:lnTo>
                <a:lnTo>
                  <a:pt x="2820949" y="59690"/>
                </a:lnTo>
                <a:lnTo>
                  <a:pt x="2817406" y="52070"/>
                </a:lnTo>
                <a:lnTo>
                  <a:pt x="2821800" y="49530"/>
                </a:lnTo>
                <a:lnTo>
                  <a:pt x="2827121" y="48260"/>
                </a:lnTo>
                <a:lnTo>
                  <a:pt x="2826347" y="45720"/>
                </a:lnTo>
                <a:lnTo>
                  <a:pt x="2823032" y="39370"/>
                </a:lnTo>
                <a:lnTo>
                  <a:pt x="2821698" y="36830"/>
                </a:lnTo>
                <a:lnTo>
                  <a:pt x="2819717" y="33020"/>
                </a:lnTo>
                <a:lnTo>
                  <a:pt x="2807360" y="34290"/>
                </a:lnTo>
                <a:lnTo>
                  <a:pt x="2792438" y="36830"/>
                </a:lnTo>
                <a:lnTo>
                  <a:pt x="2778099" y="31750"/>
                </a:lnTo>
                <a:lnTo>
                  <a:pt x="2782290" y="30480"/>
                </a:lnTo>
                <a:lnTo>
                  <a:pt x="2771356" y="27940"/>
                </a:lnTo>
                <a:lnTo>
                  <a:pt x="2758579" y="31750"/>
                </a:lnTo>
                <a:lnTo>
                  <a:pt x="2744228" y="38100"/>
                </a:lnTo>
                <a:lnTo>
                  <a:pt x="2728607" y="39370"/>
                </a:lnTo>
                <a:lnTo>
                  <a:pt x="2729661" y="36830"/>
                </a:lnTo>
                <a:lnTo>
                  <a:pt x="2728722" y="35560"/>
                </a:lnTo>
                <a:lnTo>
                  <a:pt x="2715564" y="45720"/>
                </a:lnTo>
                <a:lnTo>
                  <a:pt x="2699347" y="52070"/>
                </a:lnTo>
                <a:lnTo>
                  <a:pt x="2682011" y="57150"/>
                </a:lnTo>
                <a:lnTo>
                  <a:pt x="2665463" y="60960"/>
                </a:lnTo>
                <a:lnTo>
                  <a:pt x="2669565" y="54610"/>
                </a:lnTo>
                <a:lnTo>
                  <a:pt x="2672054" y="52070"/>
                </a:lnTo>
                <a:lnTo>
                  <a:pt x="2672600" y="48260"/>
                </a:lnTo>
                <a:lnTo>
                  <a:pt x="2670860" y="41910"/>
                </a:lnTo>
                <a:lnTo>
                  <a:pt x="2667101" y="45720"/>
                </a:lnTo>
                <a:lnTo>
                  <a:pt x="2666466" y="53340"/>
                </a:lnTo>
                <a:lnTo>
                  <a:pt x="2664104" y="60960"/>
                </a:lnTo>
                <a:lnTo>
                  <a:pt x="2655125" y="66040"/>
                </a:lnTo>
                <a:lnTo>
                  <a:pt x="2650909" y="62230"/>
                </a:lnTo>
                <a:lnTo>
                  <a:pt x="2649499" y="60960"/>
                </a:lnTo>
                <a:lnTo>
                  <a:pt x="2642908" y="54610"/>
                </a:lnTo>
                <a:lnTo>
                  <a:pt x="2637104" y="48260"/>
                </a:lnTo>
                <a:lnTo>
                  <a:pt x="2633878" y="39370"/>
                </a:lnTo>
                <a:lnTo>
                  <a:pt x="2651366" y="39370"/>
                </a:lnTo>
                <a:lnTo>
                  <a:pt x="2648877" y="36830"/>
                </a:lnTo>
                <a:lnTo>
                  <a:pt x="2643873" y="31750"/>
                </a:lnTo>
                <a:lnTo>
                  <a:pt x="2635504" y="33020"/>
                </a:lnTo>
                <a:lnTo>
                  <a:pt x="2627096" y="35560"/>
                </a:lnTo>
                <a:lnTo>
                  <a:pt x="2619489" y="36830"/>
                </a:lnTo>
                <a:lnTo>
                  <a:pt x="2620619" y="29210"/>
                </a:lnTo>
                <a:lnTo>
                  <a:pt x="2604643" y="33020"/>
                </a:lnTo>
                <a:lnTo>
                  <a:pt x="2593441" y="40640"/>
                </a:lnTo>
                <a:lnTo>
                  <a:pt x="2581846" y="46990"/>
                </a:lnTo>
                <a:lnTo>
                  <a:pt x="2564701" y="49530"/>
                </a:lnTo>
                <a:lnTo>
                  <a:pt x="2567724" y="54610"/>
                </a:lnTo>
                <a:lnTo>
                  <a:pt x="2558783" y="62230"/>
                </a:lnTo>
                <a:lnTo>
                  <a:pt x="2553258" y="58420"/>
                </a:lnTo>
                <a:lnTo>
                  <a:pt x="2547734" y="54610"/>
                </a:lnTo>
                <a:lnTo>
                  <a:pt x="2538806" y="58420"/>
                </a:lnTo>
                <a:lnTo>
                  <a:pt x="2533993" y="39370"/>
                </a:lnTo>
                <a:lnTo>
                  <a:pt x="2523655" y="44450"/>
                </a:lnTo>
                <a:lnTo>
                  <a:pt x="2509621" y="50800"/>
                </a:lnTo>
                <a:lnTo>
                  <a:pt x="2494038" y="57150"/>
                </a:lnTo>
                <a:lnTo>
                  <a:pt x="2479052" y="62230"/>
                </a:lnTo>
                <a:lnTo>
                  <a:pt x="2480272" y="60960"/>
                </a:lnTo>
                <a:lnTo>
                  <a:pt x="2488730" y="52070"/>
                </a:lnTo>
                <a:lnTo>
                  <a:pt x="2500807" y="44450"/>
                </a:lnTo>
                <a:lnTo>
                  <a:pt x="2513444" y="38100"/>
                </a:lnTo>
                <a:lnTo>
                  <a:pt x="2515717" y="36830"/>
                </a:lnTo>
                <a:lnTo>
                  <a:pt x="2524798" y="31750"/>
                </a:lnTo>
                <a:lnTo>
                  <a:pt x="2514904" y="31750"/>
                </a:lnTo>
                <a:lnTo>
                  <a:pt x="2502776" y="34290"/>
                </a:lnTo>
                <a:lnTo>
                  <a:pt x="2491575" y="36830"/>
                </a:lnTo>
                <a:lnTo>
                  <a:pt x="2484450" y="43180"/>
                </a:lnTo>
                <a:lnTo>
                  <a:pt x="2488603" y="40640"/>
                </a:lnTo>
                <a:lnTo>
                  <a:pt x="2493810" y="36830"/>
                </a:lnTo>
                <a:lnTo>
                  <a:pt x="2497912" y="39370"/>
                </a:lnTo>
                <a:lnTo>
                  <a:pt x="2487739" y="49530"/>
                </a:lnTo>
                <a:lnTo>
                  <a:pt x="2476068" y="55880"/>
                </a:lnTo>
                <a:lnTo>
                  <a:pt x="2462885" y="59690"/>
                </a:lnTo>
                <a:lnTo>
                  <a:pt x="2448229" y="60960"/>
                </a:lnTo>
                <a:lnTo>
                  <a:pt x="2447125" y="58420"/>
                </a:lnTo>
                <a:lnTo>
                  <a:pt x="2444940" y="53340"/>
                </a:lnTo>
                <a:lnTo>
                  <a:pt x="2441117" y="44450"/>
                </a:lnTo>
                <a:lnTo>
                  <a:pt x="2420912" y="39370"/>
                </a:lnTo>
                <a:lnTo>
                  <a:pt x="2397239" y="36830"/>
                </a:lnTo>
                <a:lnTo>
                  <a:pt x="2386723" y="29210"/>
                </a:lnTo>
                <a:lnTo>
                  <a:pt x="2379713" y="24130"/>
                </a:lnTo>
                <a:lnTo>
                  <a:pt x="2352510" y="29210"/>
                </a:lnTo>
                <a:lnTo>
                  <a:pt x="2324824" y="26670"/>
                </a:lnTo>
                <a:lnTo>
                  <a:pt x="2295995" y="21590"/>
                </a:lnTo>
                <a:lnTo>
                  <a:pt x="2265388" y="20320"/>
                </a:lnTo>
                <a:lnTo>
                  <a:pt x="2269871" y="33020"/>
                </a:lnTo>
                <a:lnTo>
                  <a:pt x="2265222" y="35560"/>
                </a:lnTo>
                <a:lnTo>
                  <a:pt x="2258250" y="38100"/>
                </a:lnTo>
                <a:lnTo>
                  <a:pt x="2255761" y="50800"/>
                </a:lnTo>
                <a:lnTo>
                  <a:pt x="2245982" y="53340"/>
                </a:lnTo>
                <a:lnTo>
                  <a:pt x="2242223" y="52070"/>
                </a:lnTo>
                <a:lnTo>
                  <a:pt x="2241283" y="50800"/>
                </a:lnTo>
                <a:lnTo>
                  <a:pt x="2243061" y="45186"/>
                </a:lnTo>
                <a:lnTo>
                  <a:pt x="2247709" y="37287"/>
                </a:lnTo>
                <a:lnTo>
                  <a:pt x="2249513" y="28905"/>
                </a:lnTo>
                <a:lnTo>
                  <a:pt x="2242807" y="21818"/>
                </a:lnTo>
                <a:lnTo>
                  <a:pt x="2245461" y="29565"/>
                </a:lnTo>
                <a:lnTo>
                  <a:pt x="2239403" y="35852"/>
                </a:lnTo>
                <a:lnTo>
                  <a:pt x="2234654" y="42379"/>
                </a:lnTo>
                <a:lnTo>
                  <a:pt x="2241092" y="50736"/>
                </a:lnTo>
                <a:lnTo>
                  <a:pt x="2236940" y="48260"/>
                </a:lnTo>
                <a:lnTo>
                  <a:pt x="2230539" y="44450"/>
                </a:lnTo>
                <a:lnTo>
                  <a:pt x="2211349" y="33020"/>
                </a:lnTo>
                <a:lnTo>
                  <a:pt x="2210574" y="30480"/>
                </a:lnTo>
                <a:lnTo>
                  <a:pt x="2210181" y="29210"/>
                </a:lnTo>
                <a:lnTo>
                  <a:pt x="2209787" y="27940"/>
                </a:lnTo>
                <a:lnTo>
                  <a:pt x="2211514" y="26670"/>
                </a:lnTo>
                <a:lnTo>
                  <a:pt x="2213241" y="25400"/>
                </a:lnTo>
                <a:lnTo>
                  <a:pt x="2217839" y="22860"/>
                </a:lnTo>
                <a:lnTo>
                  <a:pt x="2219756" y="19050"/>
                </a:lnTo>
                <a:lnTo>
                  <a:pt x="2209025" y="16510"/>
                </a:lnTo>
                <a:lnTo>
                  <a:pt x="2205342" y="11430"/>
                </a:lnTo>
                <a:lnTo>
                  <a:pt x="2203031" y="5080"/>
                </a:lnTo>
                <a:lnTo>
                  <a:pt x="2196363" y="0"/>
                </a:lnTo>
                <a:lnTo>
                  <a:pt x="2196261" y="6350"/>
                </a:lnTo>
                <a:lnTo>
                  <a:pt x="2192223" y="10160"/>
                </a:lnTo>
                <a:lnTo>
                  <a:pt x="2185314" y="11430"/>
                </a:lnTo>
                <a:lnTo>
                  <a:pt x="2176602" y="10160"/>
                </a:lnTo>
                <a:lnTo>
                  <a:pt x="2193975" y="24130"/>
                </a:lnTo>
                <a:lnTo>
                  <a:pt x="2176729" y="26670"/>
                </a:lnTo>
                <a:lnTo>
                  <a:pt x="2158873" y="15240"/>
                </a:lnTo>
                <a:lnTo>
                  <a:pt x="2154898" y="12700"/>
                </a:lnTo>
                <a:lnTo>
                  <a:pt x="2137511" y="15240"/>
                </a:lnTo>
                <a:lnTo>
                  <a:pt x="2147062" y="6350"/>
                </a:lnTo>
                <a:lnTo>
                  <a:pt x="2131276" y="8890"/>
                </a:lnTo>
                <a:lnTo>
                  <a:pt x="2110587" y="11430"/>
                </a:lnTo>
                <a:lnTo>
                  <a:pt x="2089950" y="16510"/>
                </a:lnTo>
                <a:lnTo>
                  <a:pt x="2074367" y="29210"/>
                </a:lnTo>
                <a:lnTo>
                  <a:pt x="2071585" y="26670"/>
                </a:lnTo>
                <a:lnTo>
                  <a:pt x="2067915" y="17780"/>
                </a:lnTo>
                <a:lnTo>
                  <a:pt x="2074760" y="16510"/>
                </a:lnTo>
                <a:lnTo>
                  <a:pt x="2045652" y="17780"/>
                </a:lnTo>
                <a:lnTo>
                  <a:pt x="2015744" y="25400"/>
                </a:lnTo>
                <a:lnTo>
                  <a:pt x="1987397" y="30480"/>
                </a:lnTo>
                <a:lnTo>
                  <a:pt x="1971090" y="27940"/>
                </a:lnTo>
                <a:lnTo>
                  <a:pt x="1962937" y="26670"/>
                </a:lnTo>
                <a:lnTo>
                  <a:pt x="1965706" y="20320"/>
                </a:lnTo>
                <a:lnTo>
                  <a:pt x="1960765" y="22860"/>
                </a:lnTo>
                <a:lnTo>
                  <a:pt x="1955990" y="26670"/>
                </a:lnTo>
                <a:lnTo>
                  <a:pt x="1950885" y="27940"/>
                </a:lnTo>
                <a:lnTo>
                  <a:pt x="1944928" y="26670"/>
                </a:lnTo>
                <a:lnTo>
                  <a:pt x="1945360" y="22860"/>
                </a:lnTo>
                <a:lnTo>
                  <a:pt x="1947710" y="19050"/>
                </a:lnTo>
                <a:lnTo>
                  <a:pt x="1944497" y="19050"/>
                </a:lnTo>
                <a:lnTo>
                  <a:pt x="1939925" y="21590"/>
                </a:lnTo>
                <a:lnTo>
                  <a:pt x="1932749" y="25400"/>
                </a:lnTo>
                <a:lnTo>
                  <a:pt x="1924545" y="27940"/>
                </a:lnTo>
                <a:lnTo>
                  <a:pt x="1916836" y="26670"/>
                </a:lnTo>
                <a:lnTo>
                  <a:pt x="1924710" y="19050"/>
                </a:lnTo>
                <a:lnTo>
                  <a:pt x="1900174" y="17780"/>
                </a:lnTo>
                <a:lnTo>
                  <a:pt x="1879396" y="25400"/>
                </a:lnTo>
                <a:lnTo>
                  <a:pt x="1859711" y="36830"/>
                </a:lnTo>
                <a:lnTo>
                  <a:pt x="1838502" y="44450"/>
                </a:lnTo>
                <a:lnTo>
                  <a:pt x="1836801" y="39370"/>
                </a:lnTo>
                <a:lnTo>
                  <a:pt x="1835518" y="35560"/>
                </a:lnTo>
                <a:lnTo>
                  <a:pt x="1833816" y="30480"/>
                </a:lnTo>
                <a:lnTo>
                  <a:pt x="1822424" y="21590"/>
                </a:lnTo>
                <a:lnTo>
                  <a:pt x="1808353" y="15240"/>
                </a:lnTo>
                <a:lnTo>
                  <a:pt x="1795627" y="12700"/>
                </a:lnTo>
                <a:lnTo>
                  <a:pt x="1796097" y="8890"/>
                </a:lnTo>
                <a:lnTo>
                  <a:pt x="1766392" y="11430"/>
                </a:lnTo>
                <a:lnTo>
                  <a:pt x="1739404" y="19050"/>
                </a:lnTo>
                <a:lnTo>
                  <a:pt x="1713026" y="27940"/>
                </a:lnTo>
                <a:lnTo>
                  <a:pt x="1685124" y="35560"/>
                </a:lnTo>
                <a:lnTo>
                  <a:pt x="1661325" y="24130"/>
                </a:lnTo>
                <a:lnTo>
                  <a:pt x="1629841" y="20320"/>
                </a:lnTo>
                <a:lnTo>
                  <a:pt x="1595602" y="19050"/>
                </a:lnTo>
                <a:lnTo>
                  <a:pt x="1563522" y="13970"/>
                </a:lnTo>
                <a:lnTo>
                  <a:pt x="1565795" y="17780"/>
                </a:lnTo>
                <a:lnTo>
                  <a:pt x="1564449" y="24130"/>
                </a:lnTo>
                <a:lnTo>
                  <a:pt x="1560664" y="29210"/>
                </a:lnTo>
                <a:lnTo>
                  <a:pt x="1555661" y="31750"/>
                </a:lnTo>
                <a:lnTo>
                  <a:pt x="1547850" y="33020"/>
                </a:lnTo>
                <a:lnTo>
                  <a:pt x="1539735" y="35560"/>
                </a:lnTo>
                <a:lnTo>
                  <a:pt x="1533601" y="35560"/>
                </a:lnTo>
                <a:lnTo>
                  <a:pt x="1531747" y="27940"/>
                </a:lnTo>
                <a:lnTo>
                  <a:pt x="1534998" y="27940"/>
                </a:lnTo>
                <a:lnTo>
                  <a:pt x="1527797" y="17780"/>
                </a:lnTo>
                <a:lnTo>
                  <a:pt x="1517637" y="13970"/>
                </a:lnTo>
                <a:lnTo>
                  <a:pt x="1494459" y="13970"/>
                </a:lnTo>
                <a:lnTo>
                  <a:pt x="1492110" y="39370"/>
                </a:lnTo>
                <a:lnTo>
                  <a:pt x="1477403" y="33020"/>
                </a:lnTo>
                <a:lnTo>
                  <a:pt x="1474457" y="31750"/>
                </a:lnTo>
                <a:lnTo>
                  <a:pt x="1459738" y="25400"/>
                </a:lnTo>
                <a:lnTo>
                  <a:pt x="1424584" y="27940"/>
                </a:lnTo>
                <a:lnTo>
                  <a:pt x="1392694" y="31750"/>
                </a:lnTo>
                <a:lnTo>
                  <a:pt x="1370152" y="20320"/>
                </a:lnTo>
                <a:lnTo>
                  <a:pt x="1362849" y="24130"/>
                </a:lnTo>
                <a:lnTo>
                  <a:pt x="1347406" y="29210"/>
                </a:lnTo>
                <a:lnTo>
                  <a:pt x="1340142" y="33020"/>
                </a:lnTo>
                <a:lnTo>
                  <a:pt x="1340612" y="19050"/>
                </a:lnTo>
                <a:lnTo>
                  <a:pt x="1331912" y="17780"/>
                </a:lnTo>
                <a:lnTo>
                  <a:pt x="1323213" y="16510"/>
                </a:lnTo>
                <a:lnTo>
                  <a:pt x="1307655" y="15240"/>
                </a:lnTo>
                <a:lnTo>
                  <a:pt x="1290980" y="15240"/>
                </a:lnTo>
                <a:lnTo>
                  <a:pt x="1270190" y="17780"/>
                </a:lnTo>
                <a:lnTo>
                  <a:pt x="1276642" y="7620"/>
                </a:lnTo>
                <a:lnTo>
                  <a:pt x="1265288" y="13970"/>
                </a:lnTo>
                <a:lnTo>
                  <a:pt x="1256576" y="26670"/>
                </a:lnTo>
                <a:lnTo>
                  <a:pt x="1248117" y="40640"/>
                </a:lnTo>
                <a:lnTo>
                  <a:pt x="1237551" y="48260"/>
                </a:lnTo>
                <a:lnTo>
                  <a:pt x="1235329" y="39370"/>
                </a:lnTo>
                <a:lnTo>
                  <a:pt x="1233106" y="30480"/>
                </a:lnTo>
                <a:lnTo>
                  <a:pt x="1232789" y="29210"/>
                </a:lnTo>
                <a:lnTo>
                  <a:pt x="1232471" y="27940"/>
                </a:lnTo>
                <a:lnTo>
                  <a:pt x="1208925" y="25400"/>
                </a:lnTo>
                <a:lnTo>
                  <a:pt x="1185341" y="21590"/>
                </a:lnTo>
                <a:lnTo>
                  <a:pt x="1161821" y="20320"/>
                </a:lnTo>
                <a:lnTo>
                  <a:pt x="1138529" y="29210"/>
                </a:lnTo>
                <a:lnTo>
                  <a:pt x="1139037" y="25400"/>
                </a:lnTo>
                <a:lnTo>
                  <a:pt x="1139939" y="20320"/>
                </a:lnTo>
                <a:lnTo>
                  <a:pt x="1144981" y="19050"/>
                </a:lnTo>
                <a:lnTo>
                  <a:pt x="1130528" y="17780"/>
                </a:lnTo>
                <a:lnTo>
                  <a:pt x="1112774" y="15240"/>
                </a:lnTo>
                <a:lnTo>
                  <a:pt x="1098130" y="19050"/>
                </a:lnTo>
                <a:lnTo>
                  <a:pt x="1092987" y="30480"/>
                </a:lnTo>
                <a:lnTo>
                  <a:pt x="1086129" y="25400"/>
                </a:lnTo>
                <a:lnTo>
                  <a:pt x="1073251" y="27940"/>
                </a:lnTo>
                <a:lnTo>
                  <a:pt x="1058024" y="33020"/>
                </a:lnTo>
                <a:lnTo>
                  <a:pt x="1044155" y="39370"/>
                </a:lnTo>
                <a:lnTo>
                  <a:pt x="1046734" y="26670"/>
                </a:lnTo>
                <a:lnTo>
                  <a:pt x="1038148" y="36830"/>
                </a:lnTo>
                <a:lnTo>
                  <a:pt x="1031595" y="44450"/>
                </a:lnTo>
                <a:lnTo>
                  <a:pt x="1023988" y="49530"/>
                </a:lnTo>
                <a:lnTo>
                  <a:pt x="1012190" y="53340"/>
                </a:lnTo>
                <a:lnTo>
                  <a:pt x="1007960" y="52070"/>
                </a:lnTo>
                <a:lnTo>
                  <a:pt x="1007960" y="45720"/>
                </a:lnTo>
                <a:lnTo>
                  <a:pt x="1004658" y="45720"/>
                </a:lnTo>
                <a:lnTo>
                  <a:pt x="999451" y="49530"/>
                </a:lnTo>
                <a:lnTo>
                  <a:pt x="993368" y="53340"/>
                </a:lnTo>
                <a:lnTo>
                  <a:pt x="982954" y="52070"/>
                </a:lnTo>
                <a:lnTo>
                  <a:pt x="990041" y="43180"/>
                </a:lnTo>
                <a:lnTo>
                  <a:pt x="980719" y="43180"/>
                </a:lnTo>
                <a:lnTo>
                  <a:pt x="975385" y="45720"/>
                </a:lnTo>
                <a:lnTo>
                  <a:pt x="971435" y="49530"/>
                </a:lnTo>
                <a:lnTo>
                  <a:pt x="966254" y="57150"/>
                </a:lnTo>
                <a:lnTo>
                  <a:pt x="957110" y="58420"/>
                </a:lnTo>
                <a:lnTo>
                  <a:pt x="946759" y="55880"/>
                </a:lnTo>
                <a:lnTo>
                  <a:pt x="937844" y="49530"/>
                </a:lnTo>
                <a:lnTo>
                  <a:pt x="933069" y="40640"/>
                </a:lnTo>
                <a:lnTo>
                  <a:pt x="930300" y="46990"/>
                </a:lnTo>
                <a:lnTo>
                  <a:pt x="925576" y="52070"/>
                </a:lnTo>
                <a:lnTo>
                  <a:pt x="919467" y="55880"/>
                </a:lnTo>
                <a:lnTo>
                  <a:pt x="912533" y="54610"/>
                </a:lnTo>
                <a:lnTo>
                  <a:pt x="912088" y="53340"/>
                </a:lnTo>
                <a:lnTo>
                  <a:pt x="911199" y="50800"/>
                </a:lnTo>
                <a:lnTo>
                  <a:pt x="916406" y="45720"/>
                </a:lnTo>
                <a:lnTo>
                  <a:pt x="898385" y="44450"/>
                </a:lnTo>
                <a:lnTo>
                  <a:pt x="883793" y="49530"/>
                </a:lnTo>
                <a:lnTo>
                  <a:pt x="874496" y="52260"/>
                </a:lnTo>
                <a:lnTo>
                  <a:pt x="874496" y="118110"/>
                </a:lnTo>
                <a:lnTo>
                  <a:pt x="858723" y="118110"/>
                </a:lnTo>
                <a:lnTo>
                  <a:pt x="857402" y="113030"/>
                </a:lnTo>
                <a:lnTo>
                  <a:pt x="858088" y="110490"/>
                </a:lnTo>
                <a:lnTo>
                  <a:pt x="858761" y="107950"/>
                </a:lnTo>
                <a:lnTo>
                  <a:pt x="862444" y="107950"/>
                </a:lnTo>
                <a:lnTo>
                  <a:pt x="860450" y="111760"/>
                </a:lnTo>
                <a:lnTo>
                  <a:pt x="869061" y="114300"/>
                </a:lnTo>
                <a:lnTo>
                  <a:pt x="874496" y="118110"/>
                </a:lnTo>
                <a:lnTo>
                  <a:pt x="874496" y="52260"/>
                </a:lnTo>
                <a:lnTo>
                  <a:pt x="870775" y="53340"/>
                </a:lnTo>
                <a:lnTo>
                  <a:pt x="860831" y="49530"/>
                </a:lnTo>
                <a:lnTo>
                  <a:pt x="857516" y="48260"/>
                </a:lnTo>
                <a:lnTo>
                  <a:pt x="857123" y="44450"/>
                </a:lnTo>
                <a:lnTo>
                  <a:pt x="855916" y="41910"/>
                </a:lnTo>
                <a:lnTo>
                  <a:pt x="854341" y="40640"/>
                </a:lnTo>
                <a:lnTo>
                  <a:pt x="868311" y="40640"/>
                </a:lnTo>
                <a:lnTo>
                  <a:pt x="879881" y="41910"/>
                </a:lnTo>
                <a:lnTo>
                  <a:pt x="891552" y="41910"/>
                </a:lnTo>
                <a:lnTo>
                  <a:pt x="891120" y="40640"/>
                </a:lnTo>
                <a:lnTo>
                  <a:pt x="889381" y="35560"/>
                </a:lnTo>
                <a:lnTo>
                  <a:pt x="888949" y="34290"/>
                </a:lnTo>
                <a:lnTo>
                  <a:pt x="884504" y="29210"/>
                </a:lnTo>
                <a:lnTo>
                  <a:pt x="882675" y="21590"/>
                </a:lnTo>
                <a:lnTo>
                  <a:pt x="887920" y="11430"/>
                </a:lnTo>
                <a:lnTo>
                  <a:pt x="875880" y="19050"/>
                </a:lnTo>
                <a:lnTo>
                  <a:pt x="861720" y="29210"/>
                </a:lnTo>
                <a:lnTo>
                  <a:pt x="846988" y="35560"/>
                </a:lnTo>
                <a:lnTo>
                  <a:pt x="838111" y="35560"/>
                </a:lnTo>
                <a:lnTo>
                  <a:pt x="838111" y="118110"/>
                </a:lnTo>
                <a:lnTo>
                  <a:pt x="838111" y="119380"/>
                </a:lnTo>
                <a:lnTo>
                  <a:pt x="833602" y="119380"/>
                </a:lnTo>
                <a:lnTo>
                  <a:pt x="838111" y="118110"/>
                </a:lnTo>
                <a:lnTo>
                  <a:pt x="838111" y="35560"/>
                </a:lnTo>
                <a:lnTo>
                  <a:pt x="833259" y="35560"/>
                </a:lnTo>
                <a:lnTo>
                  <a:pt x="831608" y="33020"/>
                </a:lnTo>
                <a:lnTo>
                  <a:pt x="831303" y="31750"/>
                </a:lnTo>
                <a:lnTo>
                  <a:pt x="830986" y="30480"/>
                </a:lnTo>
                <a:lnTo>
                  <a:pt x="832751" y="29210"/>
                </a:lnTo>
                <a:lnTo>
                  <a:pt x="828840" y="27940"/>
                </a:lnTo>
                <a:lnTo>
                  <a:pt x="825309" y="29210"/>
                </a:lnTo>
                <a:lnTo>
                  <a:pt x="822032" y="31750"/>
                </a:lnTo>
                <a:lnTo>
                  <a:pt x="816622" y="29210"/>
                </a:lnTo>
                <a:lnTo>
                  <a:pt x="813181" y="27940"/>
                </a:lnTo>
                <a:lnTo>
                  <a:pt x="807974" y="27940"/>
                </a:lnTo>
                <a:lnTo>
                  <a:pt x="805637" y="25057"/>
                </a:lnTo>
                <a:lnTo>
                  <a:pt x="805637" y="27940"/>
                </a:lnTo>
                <a:lnTo>
                  <a:pt x="802932" y="27940"/>
                </a:lnTo>
                <a:lnTo>
                  <a:pt x="799719" y="29210"/>
                </a:lnTo>
                <a:lnTo>
                  <a:pt x="795578" y="29210"/>
                </a:lnTo>
                <a:lnTo>
                  <a:pt x="795375" y="30480"/>
                </a:lnTo>
                <a:lnTo>
                  <a:pt x="795159" y="30480"/>
                </a:lnTo>
                <a:lnTo>
                  <a:pt x="795426" y="29210"/>
                </a:lnTo>
                <a:lnTo>
                  <a:pt x="796048" y="26670"/>
                </a:lnTo>
                <a:lnTo>
                  <a:pt x="797140" y="24130"/>
                </a:lnTo>
                <a:lnTo>
                  <a:pt x="802894" y="22860"/>
                </a:lnTo>
                <a:lnTo>
                  <a:pt x="804849" y="25400"/>
                </a:lnTo>
                <a:lnTo>
                  <a:pt x="805637" y="27940"/>
                </a:lnTo>
                <a:lnTo>
                  <a:pt x="805637" y="25057"/>
                </a:lnTo>
                <a:lnTo>
                  <a:pt x="803871" y="22860"/>
                </a:lnTo>
                <a:lnTo>
                  <a:pt x="796175" y="21590"/>
                </a:lnTo>
                <a:lnTo>
                  <a:pt x="779373" y="21590"/>
                </a:lnTo>
                <a:lnTo>
                  <a:pt x="778217" y="29210"/>
                </a:lnTo>
                <a:lnTo>
                  <a:pt x="775703" y="34290"/>
                </a:lnTo>
                <a:lnTo>
                  <a:pt x="775042" y="38100"/>
                </a:lnTo>
                <a:lnTo>
                  <a:pt x="778573" y="43180"/>
                </a:lnTo>
                <a:lnTo>
                  <a:pt x="781100" y="43180"/>
                </a:lnTo>
                <a:lnTo>
                  <a:pt x="786853" y="41910"/>
                </a:lnTo>
                <a:lnTo>
                  <a:pt x="789673" y="41910"/>
                </a:lnTo>
                <a:lnTo>
                  <a:pt x="790524" y="40640"/>
                </a:lnTo>
                <a:lnTo>
                  <a:pt x="790181" y="41910"/>
                </a:lnTo>
                <a:lnTo>
                  <a:pt x="795655" y="41910"/>
                </a:lnTo>
                <a:lnTo>
                  <a:pt x="803046" y="40640"/>
                </a:lnTo>
                <a:lnTo>
                  <a:pt x="811504" y="40640"/>
                </a:lnTo>
                <a:lnTo>
                  <a:pt x="806284" y="45720"/>
                </a:lnTo>
                <a:lnTo>
                  <a:pt x="800747" y="49530"/>
                </a:lnTo>
                <a:lnTo>
                  <a:pt x="794689" y="49530"/>
                </a:lnTo>
                <a:lnTo>
                  <a:pt x="788352" y="45986"/>
                </a:lnTo>
                <a:lnTo>
                  <a:pt x="788606" y="45466"/>
                </a:lnTo>
                <a:lnTo>
                  <a:pt x="789317" y="44056"/>
                </a:lnTo>
                <a:lnTo>
                  <a:pt x="789940" y="42646"/>
                </a:lnTo>
                <a:lnTo>
                  <a:pt x="788924" y="42735"/>
                </a:lnTo>
                <a:lnTo>
                  <a:pt x="787831" y="42773"/>
                </a:lnTo>
                <a:lnTo>
                  <a:pt x="786853" y="42887"/>
                </a:lnTo>
                <a:lnTo>
                  <a:pt x="786028" y="43205"/>
                </a:lnTo>
                <a:lnTo>
                  <a:pt x="785558" y="43751"/>
                </a:lnTo>
                <a:lnTo>
                  <a:pt x="784466" y="43865"/>
                </a:lnTo>
                <a:lnTo>
                  <a:pt x="785672" y="45085"/>
                </a:lnTo>
                <a:lnTo>
                  <a:pt x="786777" y="46101"/>
                </a:lnTo>
                <a:lnTo>
                  <a:pt x="787463" y="46609"/>
                </a:lnTo>
                <a:lnTo>
                  <a:pt x="783488" y="54610"/>
                </a:lnTo>
                <a:lnTo>
                  <a:pt x="778637" y="63500"/>
                </a:lnTo>
                <a:lnTo>
                  <a:pt x="775893" y="68580"/>
                </a:lnTo>
                <a:lnTo>
                  <a:pt x="773785" y="66040"/>
                </a:lnTo>
                <a:lnTo>
                  <a:pt x="771690" y="63500"/>
                </a:lnTo>
                <a:lnTo>
                  <a:pt x="770636" y="62230"/>
                </a:lnTo>
                <a:lnTo>
                  <a:pt x="765365" y="55880"/>
                </a:lnTo>
                <a:lnTo>
                  <a:pt x="753605" y="45720"/>
                </a:lnTo>
                <a:lnTo>
                  <a:pt x="743483" y="35560"/>
                </a:lnTo>
                <a:lnTo>
                  <a:pt x="737870" y="27940"/>
                </a:lnTo>
                <a:lnTo>
                  <a:pt x="716711" y="31750"/>
                </a:lnTo>
                <a:lnTo>
                  <a:pt x="694715" y="36830"/>
                </a:lnTo>
                <a:lnTo>
                  <a:pt x="674573" y="43180"/>
                </a:lnTo>
                <a:lnTo>
                  <a:pt x="658990" y="58420"/>
                </a:lnTo>
                <a:lnTo>
                  <a:pt x="651471" y="62230"/>
                </a:lnTo>
                <a:lnTo>
                  <a:pt x="650303" y="50800"/>
                </a:lnTo>
                <a:lnTo>
                  <a:pt x="647484" y="46990"/>
                </a:lnTo>
                <a:lnTo>
                  <a:pt x="651827" y="44450"/>
                </a:lnTo>
                <a:lnTo>
                  <a:pt x="656983" y="44450"/>
                </a:lnTo>
                <a:lnTo>
                  <a:pt x="659333" y="40640"/>
                </a:lnTo>
                <a:lnTo>
                  <a:pt x="645972" y="44450"/>
                </a:lnTo>
                <a:lnTo>
                  <a:pt x="630974" y="46990"/>
                </a:lnTo>
                <a:lnTo>
                  <a:pt x="618121" y="52070"/>
                </a:lnTo>
                <a:lnTo>
                  <a:pt x="611212" y="62230"/>
                </a:lnTo>
                <a:lnTo>
                  <a:pt x="604456" y="55880"/>
                </a:lnTo>
                <a:lnTo>
                  <a:pt x="606145" y="50800"/>
                </a:lnTo>
                <a:lnTo>
                  <a:pt x="606513" y="48260"/>
                </a:lnTo>
                <a:lnTo>
                  <a:pt x="595795" y="48260"/>
                </a:lnTo>
                <a:lnTo>
                  <a:pt x="599274" y="43180"/>
                </a:lnTo>
                <a:lnTo>
                  <a:pt x="564299" y="36830"/>
                </a:lnTo>
                <a:lnTo>
                  <a:pt x="532409" y="49530"/>
                </a:lnTo>
                <a:lnTo>
                  <a:pt x="499656" y="62230"/>
                </a:lnTo>
                <a:lnTo>
                  <a:pt x="483539" y="58420"/>
                </a:lnTo>
                <a:lnTo>
                  <a:pt x="462064" y="53340"/>
                </a:lnTo>
                <a:lnTo>
                  <a:pt x="464096" y="54610"/>
                </a:lnTo>
                <a:lnTo>
                  <a:pt x="465302" y="55880"/>
                </a:lnTo>
                <a:lnTo>
                  <a:pt x="465886" y="58420"/>
                </a:lnTo>
                <a:lnTo>
                  <a:pt x="416687" y="53340"/>
                </a:lnTo>
                <a:lnTo>
                  <a:pt x="366852" y="57150"/>
                </a:lnTo>
                <a:lnTo>
                  <a:pt x="317157" y="58420"/>
                </a:lnTo>
                <a:lnTo>
                  <a:pt x="268414" y="48260"/>
                </a:lnTo>
                <a:lnTo>
                  <a:pt x="257429" y="48260"/>
                </a:lnTo>
                <a:lnTo>
                  <a:pt x="250151" y="50800"/>
                </a:lnTo>
                <a:lnTo>
                  <a:pt x="244221" y="57150"/>
                </a:lnTo>
                <a:lnTo>
                  <a:pt x="237236" y="63500"/>
                </a:lnTo>
                <a:lnTo>
                  <a:pt x="233248" y="49530"/>
                </a:lnTo>
                <a:lnTo>
                  <a:pt x="214350" y="66040"/>
                </a:lnTo>
                <a:lnTo>
                  <a:pt x="195199" y="66040"/>
                </a:lnTo>
                <a:lnTo>
                  <a:pt x="192887" y="64770"/>
                </a:lnTo>
                <a:lnTo>
                  <a:pt x="176695" y="55880"/>
                </a:lnTo>
                <a:lnTo>
                  <a:pt x="156857" y="46990"/>
                </a:lnTo>
                <a:lnTo>
                  <a:pt x="133705" y="53340"/>
                </a:lnTo>
                <a:lnTo>
                  <a:pt x="138125" y="63500"/>
                </a:lnTo>
                <a:lnTo>
                  <a:pt x="126961" y="63500"/>
                </a:lnTo>
                <a:lnTo>
                  <a:pt x="114452" y="64770"/>
                </a:lnTo>
                <a:lnTo>
                  <a:pt x="104597" y="63500"/>
                </a:lnTo>
                <a:lnTo>
                  <a:pt x="101422" y="58420"/>
                </a:lnTo>
                <a:lnTo>
                  <a:pt x="100177" y="59690"/>
                </a:lnTo>
                <a:lnTo>
                  <a:pt x="97434" y="68580"/>
                </a:lnTo>
                <a:lnTo>
                  <a:pt x="92659" y="63500"/>
                </a:lnTo>
                <a:lnTo>
                  <a:pt x="92265" y="55880"/>
                </a:lnTo>
                <a:lnTo>
                  <a:pt x="62255" y="68580"/>
                </a:lnTo>
                <a:lnTo>
                  <a:pt x="52463" y="62230"/>
                </a:lnTo>
                <a:lnTo>
                  <a:pt x="51054" y="52070"/>
                </a:lnTo>
                <a:lnTo>
                  <a:pt x="47637" y="41910"/>
                </a:lnTo>
                <a:lnTo>
                  <a:pt x="31813" y="36830"/>
                </a:lnTo>
                <a:lnTo>
                  <a:pt x="20967" y="41910"/>
                </a:lnTo>
                <a:lnTo>
                  <a:pt x="9753" y="50800"/>
                </a:lnTo>
                <a:lnTo>
                  <a:pt x="1790" y="58420"/>
                </a:lnTo>
                <a:lnTo>
                  <a:pt x="711" y="64770"/>
                </a:lnTo>
                <a:lnTo>
                  <a:pt x="5803" y="64770"/>
                </a:lnTo>
                <a:lnTo>
                  <a:pt x="13741" y="69850"/>
                </a:lnTo>
                <a:lnTo>
                  <a:pt x="14135" y="77470"/>
                </a:lnTo>
                <a:lnTo>
                  <a:pt x="2667" y="81267"/>
                </a:lnTo>
                <a:lnTo>
                  <a:pt x="3098" y="76644"/>
                </a:lnTo>
                <a:lnTo>
                  <a:pt x="3098" y="74142"/>
                </a:lnTo>
                <a:lnTo>
                  <a:pt x="317" y="82486"/>
                </a:lnTo>
                <a:lnTo>
                  <a:pt x="2565" y="81762"/>
                </a:lnTo>
                <a:lnTo>
                  <a:pt x="520" y="97790"/>
                </a:lnTo>
                <a:lnTo>
                  <a:pt x="0" y="114300"/>
                </a:lnTo>
                <a:lnTo>
                  <a:pt x="5181" y="129540"/>
                </a:lnTo>
                <a:lnTo>
                  <a:pt x="20193" y="142240"/>
                </a:lnTo>
                <a:lnTo>
                  <a:pt x="39916" y="128270"/>
                </a:lnTo>
                <a:lnTo>
                  <a:pt x="46329" y="139700"/>
                </a:lnTo>
                <a:lnTo>
                  <a:pt x="29705" y="139700"/>
                </a:lnTo>
                <a:lnTo>
                  <a:pt x="36207" y="144780"/>
                </a:lnTo>
                <a:lnTo>
                  <a:pt x="41795" y="143510"/>
                </a:lnTo>
                <a:lnTo>
                  <a:pt x="46850" y="139700"/>
                </a:lnTo>
                <a:lnTo>
                  <a:pt x="51777" y="134620"/>
                </a:lnTo>
                <a:lnTo>
                  <a:pt x="53378" y="140970"/>
                </a:lnTo>
                <a:lnTo>
                  <a:pt x="56197" y="144780"/>
                </a:lnTo>
                <a:lnTo>
                  <a:pt x="60109" y="147320"/>
                </a:lnTo>
                <a:lnTo>
                  <a:pt x="71475" y="134620"/>
                </a:lnTo>
                <a:lnTo>
                  <a:pt x="77165" y="128270"/>
                </a:lnTo>
                <a:lnTo>
                  <a:pt x="79438" y="125730"/>
                </a:lnTo>
                <a:lnTo>
                  <a:pt x="79298" y="132080"/>
                </a:lnTo>
                <a:lnTo>
                  <a:pt x="77635" y="138430"/>
                </a:lnTo>
                <a:lnTo>
                  <a:pt x="77965" y="143510"/>
                </a:lnTo>
                <a:lnTo>
                  <a:pt x="83820" y="147320"/>
                </a:lnTo>
                <a:lnTo>
                  <a:pt x="86512" y="139700"/>
                </a:lnTo>
                <a:lnTo>
                  <a:pt x="84721" y="133350"/>
                </a:lnTo>
                <a:lnTo>
                  <a:pt x="84035" y="127000"/>
                </a:lnTo>
                <a:lnTo>
                  <a:pt x="85547" y="125730"/>
                </a:lnTo>
                <a:lnTo>
                  <a:pt x="90081" y="121920"/>
                </a:lnTo>
                <a:lnTo>
                  <a:pt x="95300" y="128270"/>
                </a:lnTo>
                <a:lnTo>
                  <a:pt x="98374" y="133350"/>
                </a:lnTo>
                <a:lnTo>
                  <a:pt x="101752" y="134620"/>
                </a:lnTo>
                <a:lnTo>
                  <a:pt x="107873" y="130810"/>
                </a:lnTo>
                <a:lnTo>
                  <a:pt x="109448" y="137160"/>
                </a:lnTo>
                <a:lnTo>
                  <a:pt x="107137" y="140970"/>
                </a:lnTo>
                <a:lnTo>
                  <a:pt x="102755" y="143510"/>
                </a:lnTo>
                <a:lnTo>
                  <a:pt x="111048" y="139700"/>
                </a:lnTo>
                <a:lnTo>
                  <a:pt x="120116" y="137160"/>
                </a:lnTo>
                <a:lnTo>
                  <a:pt x="128282" y="134620"/>
                </a:lnTo>
                <a:lnTo>
                  <a:pt x="131648" y="130810"/>
                </a:lnTo>
                <a:lnTo>
                  <a:pt x="133896" y="128270"/>
                </a:lnTo>
                <a:lnTo>
                  <a:pt x="143268" y="133350"/>
                </a:lnTo>
                <a:lnTo>
                  <a:pt x="154165" y="133350"/>
                </a:lnTo>
                <a:lnTo>
                  <a:pt x="163042" y="135890"/>
                </a:lnTo>
                <a:lnTo>
                  <a:pt x="166331" y="146050"/>
                </a:lnTo>
                <a:lnTo>
                  <a:pt x="170484" y="140970"/>
                </a:lnTo>
                <a:lnTo>
                  <a:pt x="177292" y="135890"/>
                </a:lnTo>
                <a:lnTo>
                  <a:pt x="185229" y="130810"/>
                </a:lnTo>
                <a:lnTo>
                  <a:pt x="192747" y="128270"/>
                </a:lnTo>
                <a:lnTo>
                  <a:pt x="191033" y="139700"/>
                </a:lnTo>
                <a:lnTo>
                  <a:pt x="203009" y="142240"/>
                </a:lnTo>
                <a:lnTo>
                  <a:pt x="217271" y="144780"/>
                </a:lnTo>
                <a:lnTo>
                  <a:pt x="222402" y="157480"/>
                </a:lnTo>
                <a:lnTo>
                  <a:pt x="234810" y="146050"/>
                </a:lnTo>
                <a:lnTo>
                  <a:pt x="251841" y="142240"/>
                </a:lnTo>
                <a:lnTo>
                  <a:pt x="270637" y="139700"/>
                </a:lnTo>
                <a:lnTo>
                  <a:pt x="288378" y="133350"/>
                </a:lnTo>
                <a:lnTo>
                  <a:pt x="287312" y="135890"/>
                </a:lnTo>
                <a:lnTo>
                  <a:pt x="285483" y="138430"/>
                </a:lnTo>
                <a:lnTo>
                  <a:pt x="283718" y="138430"/>
                </a:lnTo>
                <a:lnTo>
                  <a:pt x="291058" y="140970"/>
                </a:lnTo>
                <a:lnTo>
                  <a:pt x="296557" y="143510"/>
                </a:lnTo>
                <a:lnTo>
                  <a:pt x="301345" y="147320"/>
                </a:lnTo>
                <a:lnTo>
                  <a:pt x="306527" y="151130"/>
                </a:lnTo>
                <a:lnTo>
                  <a:pt x="310540" y="139700"/>
                </a:lnTo>
                <a:lnTo>
                  <a:pt x="316331" y="133350"/>
                </a:lnTo>
                <a:lnTo>
                  <a:pt x="318643" y="130810"/>
                </a:lnTo>
                <a:lnTo>
                  <a:pt x="322541" y="128270"/>
                </a:lnTo>
                <a:lnTo>
                  <a:pt x="328383" y="124460"/>
                </a:lnTo>
                <a:lnTo>
                  <a:pt x="331343" y="121920"/>
                </a:lnTo>
                <a:lnTo>
                  <a:pt x="337286" y="116840"/>
                </a:lnTo>
                <a:lnTo>
                  <a:pt x="342303" y="128270"/>
                </a:lnTo>
                <a:lnTo>
                  <a:pt x="339026" y="135890"/>
                </a:lnTo>
                <a:lnTo>
                  <a:pt x="333819" y="144780"/>
                </a:lnTo>
                <a:lnTo>
                  <a:pt x="333057" y="156210"/>
                </a:lnTo>
                <a:lnTo>
                  <a:pt x="336689" y="147320"/>
                </a:lnTo>
                <a:lnTo>
                  <a:pt x="345097" y="140970"/>
                </a:lnTo>
                <a:lnTo>
                  <a:pt x="352679" y="135890"/>
                </a:lnTo>
                <a:lnTo>
                  <a:pt x="353872" y="128270"/>
                </a:lnTo>
                <a:lnTo>
                  <a:pt x="360362" y="133350"/>
                </a:lnTo>
                <a:lnTo>
                  <a:pt x="363880" y="137160"/>
                </a:lnTo>
                <a:lnTo>
                  <a:pt x="366356" y="140970"/>
                </a:lnTo>
                <a:lnTo>
                  <a:pt x="369722" y="148590"/>
                </a:lnTo>
                <a:lnTo>
                  <a:pt x="372364" y="138430"/>
                </a:lnTo>
                <a:lnTo>
                  <a:pt x="376974" y="135890"/>
                </a:lnTo>
                <a:lnTo>
                  <a:pt x="382981" y="135890"/>
                </a:lnTo>
                <a:lnTo>
                  <a:pt x="389826" y="130810"/>
                </a:lnTo>
                <a:lnTo>
                  <a:pt x="397802" y="138430"/>
                </a:lnTo>
                <a:lnTo>
                  <a:pt x="400519" y="144780"/>
                </a:lnTo>
                <a:lnTo>
                  <a:pt x="403529" y="147320"/>
                </a:lnTo>
                <a:lnTo>
                  <a:pt x="412407" y="144780"/>
                </a:lnTo>
                <a:lnTo>
                  <a:pt x="414896" y="151130"/>
                </a:lnTo>
                <a:lnTo>
                  <a:pt x="411911" y="156210"/>
                </a:lnTo>
                <a:lnTo>
                  <a:pt x="407289" y="160020"/>
                </a:lnTo>
                <a:lnTo>
                  <a:pt x="404888" y="161290"/>
                </a:lnTo>
                <a:lnTo>
                  <a:pt x="414134" y="158750"/>
                </a:lnTo>
                <a:lnTo>
                  <a:pt x="416661" y="151130"/>
                </a:lnTo>
                <a:lnTo>
                  <a:pt x="416509" y="144780"/>
                </a:lnTo>
                <a:lnTo>
                  <a:pt x="416483" y="141935"/>
                </a:lnTo>
                <a:lnTo>
                  <a:pt x="417449" y="133350"/>
                </a:lnTo>
                <a:lnTo>
                  <a:pt x="428523" y="133350"/>
                </a:lnTo>
                <a:lnTo>
                  <a:pt x="431850" y="138430"/>
                </a:lnTo>
                <a:lnTo>
                  <a:pt x="432447" y="147320"/>
                </a:lnTo>
                <a:lnTo>
                  <a:pt x="435330" y="154940"/>
                </a:lnTo>
                <a:lnTo>
                  <a:pt x="445122" y="149860"/>
                </a:lnTo>
                <a:lnTo>
                  <a:pt x="453974" y="143510"/>
                </a:lnTo>
                <a:lnTo>
                  <a:pt x="462165" y="137160"/>
                </a:lnTo>
                <a:lnTo>
                  <a:pt x="470001" y="134620"/>
                </a:lnTo>
                <a:lnTo>
                  <a:pt x="470789" y="138430"/>
                </a:lnTo>
                <a:lnTo>
                  <a:pt x="472782" y="138430"/>
                </a:lnTo>
                <a:lnTo>
                  <a:pt x="470433" y="142240"/>
                </a:lnTo>
                <a:lnTo>
                  <a:pt x="483628" y="135890"/>
                </a:lnTo>
                <a:lnTo>
                  <a:pt x="499719" y="134620"/>
                </a:lnTo>
                <a:lnTo>
                  <a:pt x="507987" y="133350"/>
                </a:lnTo>
                <a:lnTo>
                  <a:pt x="516255" y="132080"/>
                </a:lnTo>
                <a:lnTo>
                  <a:pt x="518680" y="130810"/>
                </a:lnTo>
                <a:lnTo>
                  <a:pt x="523532" y="128270"/>
                </a:lnTo>
                <a:lnTo>
                  <a:pt x="530809" y="124460"/>
                </a:lnTo>
                <a:lnTo>
                  <a:pt x="532091" y="125730"/>
                </a:lnTo>
                <a:lnTo>
                  <a:pt x="532498" y="126530"/>
                </a:lnTo>
                <a:lnTo>
                  <a:pt x="531837" y="124460"/>
                </a:lnTo>
                <a:lnTo>
                  <a:pt x="530250" y="119380"/>
                </a:lnTo>
                <a:lnTo>
                  <a:pt x="530123" y="116840"/>
                </a:lnTo>
                <a:lnTo>
                  <a:pt x="529983" y="114300"/>
                </a:lnTo>
                <a:lnTo>
                  <a:pt x="529894" y="109220"/>
                </a:lnTo>
                <a:lnTo>
                  <a:pt x="530339" y="104140"/>
                </a:lnTo>
                <a:lnTo>
                  <a:pt x="536308" y="101600"/>
                </a:lnTo>
                <a:lnTo>
                  <a:pt x="541566" y="99060"/>
                </a:lnTo>
                <a:lnTo>
                  <a:pt x="545846" y="99060"/>
                </a:lnTo>
                <a:lnTo>
                  <a:pt x="548919" y="104140"/>
                </a:lnTo>
                <a:lnTo>
                  <a:pt x="543788" y="104140"/>
                </a:lnTo>
                <a:lnTo>
                  <a:pt x="543407" y="107950"/>
                </a:lnTo>
                <a:lnTo>
                  <a:pt x="541020" y="111760"/>
                </a:lnTo>
                <a:lnTo>
                  <a:pt x="549744" y="106680"/>
                </a:lnTo>
                <a:lnTo>
                  <a:pt x="551218" y="115570"/>
                </a:lnTo>
                <a:lnTo>
                  <a:pt x="546760" y="118110"/>
                </a:lnTo>
                <a:lnTo>
                  <a:pt x="540829" y="119380"/>
                </a:lnTo>
                <a:lnTo>
                  <a:pt x="537883" y="125730"/>
                </a:lnTo>
                <a:lnTo>
                  <a:pt x="550989" y="120650"/>
                </a:lnTo>
                <a:lnTo>
                  <a:pt x="564248" y="114300"/>
                </a:lnTo>
                <a:lnTo>
                  <a:pt x="576770" y="110490"/>
                </a:lnTo>
                <a:lnTo>
                  <a:pt x="587654" y="110490"/>
                </a:lnTo>
                <a:lnTo>
                  <a:pt x="584339" y="118110"/>
                </a:lnTo>
                <a:lnTo>
                  <a:pt x="575652" y="121920"/>
                </a:lnTo>
                <a:lnTo>
                  <a:pt x="569722" y="123190"/>
                </a:lnTo>
                <a:lnTo>
                  <a:pt x="574662" y="130810"/>
                </a:lnTo>
                <a:lnTo>
                  <a:pt x="554482" y="124460"/>
                </a:lnTo>
                <a:lnTo>
                  <a:pt x="559320" y="135890"/>
                </a:lnTo>
                <a:lnTo>
                  <a:pt x="555942" y="137160"/>
                </a:lnTo>
                <a:lnTo>
                  <a:pt x="552335" y="138430"/>
                </a:lnTo>
                <a:lnTo>
                  <a:pt x="556475" y="149860"/>
                </a:lnTo>
                <a:lnTo>
                  <a:pt x="572706" y="151130"/>
                </a:lnTo>
                <a:lnTo>
                  <a:pt x="596366" y="146050"/>
                </a:lnTo>
                <a:lnTo>
                  <a:pt x="612584" y="146050"/>
                </a:lnTo>
                <a:lnTo>
                  <a:pt x="614845" y="140970"/>
                </a:lnTo>
                <a:lnTo>
                  <a:pt x="614273" y="130810"/>
                </a:lnTo>
                <a:lnTo>
                  <a:pt x="614197" y="129540"/>
                </a:lnTo>
                <a:lnTo>
                  <a:pt x="616496" y="124460"/>
                </a:lnTo>
                <a:lnTo>
                  <a:pt x="637400" y="123190"/>
                </a:lnTo>
                <a:lnTo>
                  <a:pt x="648881" y="135890"/>
                </a:lnTo>
                <a:lnTo>
                  <a:pt x="658482" y="147320"/>
                </a:lnTo>
                <a:lnTo>
                  <a:pt x="673773" y="143510"/>
                </a:lnTo>
                <a:lnTo>
                  <a:pt x="678624" y="133350"/>
                </a:lnTo>
                <a:lnTo>
                  <a:pt x="683818" y="124460"/>
                </a:lnTo>
                <a:lnTo>
                  <a:pt x="685711" y="123190"/>
                </a:lnTo>
                <a:lnTo>
                  <a:pt x="691375" y="119380"/>
                </a:lnTo>
                <a:lnTo>
                  <a:pt x="703313" y="121920"/>
                </a:lnTo>
                <a:lnTo>
                  <a:pt x="696658" y="140970"/>
                </a:lnTo>
                <a:lnTo>
                  <a:pt x="710209" y="137160"/>
                </a:lnTo>
                <a:lnTo>
                  <a:pt x="716965" y="129540"/>
                </a:lnTo>
                <a:lnTo>
                  <a:pt x="723950" y="124460"/>
                </a:lnTo>
                <a:lnTo>
                  <a:pt x="738174" y="127000"/>
                </a:lnTo>
                <a:lnTo>
                  <a:pt x="733069" y="130810"/>
                </a:lnTo>
                <a:lnTo>
                  <a:pt x="726795" y="133350"/>
                </a:lnTo>
                <a:lnTo>
                  <a:pt x="722134" y="133350"/>
                </a:lnTo>
                <a:lnTo>
                  <a:pt x="721906" y="134620"/>
                </a:lnTo>
                <a:lnTo>
                  <a:pt x="731405" y="139700"/>
                </a:lnTo>
                <a:lnTo>
                  <a:pt x="736269" y="134620"/>
                </a:lnTo>
                <a:lnTo>
                  <a:pt x="740371" y="128270"/>
                </a:lnTo>
                <a:lnTo>
                  <a:pt x="747572" y="124460"/>
                </a:lnTo>
                <a:lnTo>
                  <a:pt x="750430" y="140970"/>
                </a:lnTo>
                <a:lnTo>
                  <a:pt x="771385" y="137160"/>
                </a:lnTo>
                <a:lnTo>
                  <a:pt x="815441" y="127000"/>
                </a:lnTo>
                <a:lnTo>
                  <a:pt x="830529" y="124460"/>
                </a:lnTo>
                <a:lnTo>
                  <a:pt x="838073" y="123190"/>
                </a:lnTo>
                <a:lnTo>
                  <a:pt x="836383" y="128270"/>
                </a:lnTo>
                <a:lnTo>
                  <a:pt x="831227" y="133350"/>
                </a:lnTo>
                <a:lnTo>
                  <a:pt x="838339" y="138430"/>
                </a:lnTo>
                <a:lnTo>
                  <a:pt x="867752" y="134620"/>
                </a:lnTo>
                <a:lnTo>
                  <a:pt x="898004" y="137160"/>
                </a:lnTo>
                <a:lnTo>
                  <a:pt x="928027" y="142240"/>
                </a:lnTo>
                <a:lnTo>
                  <a:pt x="956703" y="149860"/>
                </a:lnTo>
                <a:lnTo>
                  <a:pt x="970711" y="134620"/>
                </a:lnTo>
                <a:lnTo>
                  <a:pt x="974001" y="135890"/>
                </a:lnTo>
                <a:lnTo>
                  <a:pt x="976807" y="142240"/>
                </a:lnTo>
                <a:lnTo>
                  <a:pt x="973289" y="144780"/>
                </a:lnTo>
                <a:lnTo>
                  <a:pt x="979563" y="144780"/>
                </a:lnTo>
                <a:lnTo>
                  <a:pt x="979678" y="143510"/>
                </a:lnTo>
                <a:lnTo>
                  <a:pt x="979716" y="140017"/>
                </a:lnTo>
                <a:lnTo>
                  <a:pt x="978789" y="134620"/>
                </a:lnTo>
                <a:lnTo>
                  <a:pt x="980846" y="129540"/>
                </a:lnTo>
                <a:lnTo>
                  <a:pt x="989025" y="128270"/>
                </a:lnTo>
                <a:lnTo>
                  <a:pt x="991679" y="138430"/>
                </a:lnTo>
                <a:lnTo>
                  <a:pt x="986510" y="142240"/>
                </a:lnTo>
                <a:lnTo>
                  <a:pt x="1008849" y="133350"/>
                </a:lnTo>
                <a:lnTo>
                  <a:pt x="1030058" y="128270"/>
                </a:lnTo>
                <a:lnTo>
                  <a:pt x="1035354" y="127000"/>
                </a:lnTo>
                <a:lnTo>
                  <a:pt x="1062139" y="124460"/>
                </a:lnTo>
                <a:lnTo>
                  <a:pt x="1085316" y="130810"/>
                </a:lnTo>
                <a:lnTo>
                  <a:pt x="1080109" y="135890"/>
                </a:lnTo>
                <a:lnTo>
                  <a:pt x="1092847" y="133350"/>
                </a:lnTo>
                <a:lnTo>
                  <a:pt x="1102004" y="124460"/>
                </a:lnTo>
                <a:lnTo>
                  <a:pt x="1103490" y="123190"/>
                </a:lnTo>
                <a:lnTo>
                  <a:pt x="1110894" y="116840"/>
                </a:lnTo>
                <a:lnTo>
                  <a:pt x="1122794" y="119380"/>
                </a:lnTo>
                <a:lnTo>
                  <a:pt x="1119073" y="121920"/>
                </a:lnTo>
                <a:lnTo>
                  <a:pt x="1153477" y="123190"/>
                </a:lnTo>
                <a:lnTo>
                  <a:pt x="1187767" y="123190"/>
                </a:lnTo>
                <a:lnTo>
                  <a:pt x="1220050" y="125730"/>
                </a:lnTo>
                <a:lnTo>
                  <a:pt x="1248473" y="135890"/>
                </a:lnTo>
                <a:lnTo>
                  <a:pt x="1258239" y="128270"/>
                </a:lnTo>
                <a:lnTo>
                  <a:pt x="1273594" y="129540"/>
                </a:lnTo>
                <a:lnTo>
                  <a:pt x="1288262" y="128270"/>
                </a:lnTo>
                <a:lnTo>
                  <a:pt x="1295933" y="116840"/>
                </a:lnTo>
                <a:lnTo>
                  <a:pt x="1310284" y="125730"/>
                </a:lnTo>
                <a:lnTo>
                  <a:pt x="1319390" y="132080"/>
                </a:lnTo>
                <a:lnTo>
                  <a:pt x="1330464" y="138430"/>
                </a:lnTo>
                <a:lnTo>
                  <a:pt x="1350708" y="144780"/>
                </a:lnTo>
                <a:lnTo>
                  <a:pt x="1357223" y="142240"/>
                </a:lnTo>
                <a:lnTo>
                  <a:pt x="1363014" y="135890"/>
                </a:lnTo>
                <a:lnTo>
                  <a:pt x="1369237" y="128270"/>
                </a:lnTo>
                <a:lnTo>
                  <a:pt x="1377048" y="124460"/>
                </a:lnTo>
                <a:lnTo>
                  <a:pt x="1377391" y="138430"/>
                </a:lnTo>
                <a:lnTo>
                  <a:pt x="1392250" y="124460"/>
                </a:lnTo>
                <a:lnTo>
                  <a:pt x="1393596" y="123190"/>
                </a:lnTo>
                <a:lnTo>
                  <a:pt x="1402283" y="140970"/>
                </a:lnTo>
                <a:lnTo>
                  <a:pt x="1413510" y="137160"/>
                </a:lnTo>
                <a:lnTo>
                  <a:pt x="1409052" y="135890"/>
                </a:lnTo>
                <a:lnTo>
                  <a:pt x="1403997" y="130810"/>
                </a:lnTo>
                <a:lnTo>
                  <a:pt x="1404670" y="125730"/>
                </a:lnTo>
                <a:lnTo>
                  <a:pt x="1418729" y="125730"/>
                </a:lnTo>
                <a:lnTo>
                  <a:pt x="1432661" y="129540"/>
                </a:lnTo>
                <a:lnTo>
                  <a:pt x="1443405" y="137160"/>
                </a:lnTo>
                <a:lnTo>
                  <a:pt x="1447901" y="143510"/>
                </a:lnTo>
                <a:lnTo>
                  <a:pt x="1489379" y="130810"/>
                </a:lnTo>
                <a:lnTo>
                  <a:pt x="1488668" y="135890"/>
                </a:lnTo>
                <a:lnTo>
                  <a:pt x="1484528" y="138430"/>
                </a:lnTo>
                <a:lnTo>
                  <a:pt x="1480146" y="140970"/>
                </a:lnTo>
                <a:lnTo>
                  <a:pt x="1487233" y="139700"/>
                </a:lnTo>
                <a:lnTo>
                  <a:pt x="1489049" y="144780"/>
                </a:lnTo>
                <a:lnTo>
                  <a:pt x="1491475" y="148590"/>
                </a:lnTo>
                <a:lnTo>
                  <a:pt x="1500378" y="144780"/>
                </a:lnTo>
                <a:lnTo>
                  <a:pt x="1497634" y="140970"/>
                </a:lnTo>
                <a:lnTo>
                  <a:pt x="1498676" y="139700"/>
                </a:lnTo>
                <a:lnTo>
                  <a:pt x="1501825" y="135890"/>
                </a:lnTo>
                <a:lnTo>
                  <a:pt x="1502244" y="133350"/>
                </a:lnTo>
                <a:lnTo>
                  <a:pt x="1511998" y="138430"/>
                </a:lnTo>
                <a:lnTo>
                  <a:pt x="1524800" y="140970"/>
                </a:lnTo>
                <a:lnTo>
                  <a:pt x="1552486" y="138430"/>
                </a:lnTo>
                <a:lnTo>
                  <a:pt x="1549247" y="148590"/>
                </a:lnTo>
                <a:lnTo>
                  <a:pt x="1572907" y="148590"/>
                </a:lnTo>
                <a:lnTo>
                  <a:pt x="1597545" y="147320"/>
                </a:lnTo>
                <a:lnTo>
                  <a:pt x="1622894" y="144780"/>
                </a:lnTo>
                <a:lnTo>
                  <a:pt x="1648701" y="143510"/>
                </a:lnTo>
                <a:lnTo>
                  <a:pt x="1643443" y="138430"/>
                </a:lnTo>
                <a:lnTo>
                  <a:pt x="1642122" y="137160"/>
                </a:lnTo>
                <a:lnTo>
                  <a:pt x="1641309" y="133350"/>
                </a:lnTo>
                <a:lnTo>
                  <a:pt x="1640776" y="130810"/>
                </a:lnTo>
                <a:lnTo>
                  <a:pt x="1640497" y="129540"/>
                </a:lnTo>
                <a:lnTo>
                  <a:pt x="1642059" y="125730"/>
                </a:lnTo>
                <a:lnTo>
                  <a:pt x="1643100" y="123190"/>
                </a:lnTo>
                <a:lnTo>
                  <a:pt x="1649171" y="119380"/>
                </a:lnTo>
                <a:lnTo>
                  <a:pt x="1653286" y="134620"/>
                </a:lnTo>
                <a:lnTo>
                  <a:pt x="1654594" y="129540"/>
                </a:lnTo>
                <a:lnTo>
                  <a:pt x="1652117" y="127000"/>
                </a:lnTo>
                <a:lnTo>
                  <a:pt x="1650936" y="123190"/>
                </a:lnTo>
                <a:lnTo>
                  <a:pt x="1654035" y="119380"/>
                </a:lnTo>
                <a:lnTo>
                  <a:pt x="1656092" y="116840"/>
                </a:lnTo>
                <a:lnTo>
                  <a:pt x="1662798" y="120650"/>
                </a:lnTo>
                <a:lnTo>
                  <a:pt x="1664373" y="127000"/>
                </a:lnTo>
                <a:lnTo>
                  <a:pt x="1662150" y="134620"/>
                </a:lnTo>
                <a:lnTo>
                  <a:pt x="1657426" y="139700"/>
                </a:lnTo>
                <a:lnTo>
                  <a:pt x="1673123" y="134620"/>
                </a:lnTo>
                <a:lnTo>
                  <a:pt x="1674063" y="139700"/>
                </a:lnTo>
                <a:lnTo>
                  <a:pt x="1670380" y="142240"/>
                </a:lnTo>
                <a:lnTo>
                  <a:pt x="1669440" y="147320"/>
                </a:lnTo>
                <a:lnTo>
                  <a:pt x="1676514" y="146050"/>
                </a:lnTo>
                <a:lnTo>
                  <a:pt x="1686560" y="149860"/>
                </a:lnTo>
                <a:lnTo>
                  <a:pt x="1697126" y="152400"/>
                </a:lnTo>
                <a:lnTo>
                  <a:pt x="1705787" y="146050"/>
                </a:lnTo>
                <a:lnTo>
                  <a:pt x="1706689" y="151130"/>
                </a:lnTo>
                <a:lnTo>
                  <a:pt x="1729549" y="149860"/>
                </a:lnTo>
                <a:lnTo>
                  <a:pt x="1748256" y="148590"/>
                </a:lnTo>
                <a:lnTo>
                  <a:pt x="1765769" y="146050"/>
                </a:lnTo>
                <a:lnTo>
                  <a:pt x="1785023" y="144780"/>
                </a:lnTo>
                <a:lnTo>
                  <a:pt x="1787169" y="137160"/>
                </a:lnTo>
                <a:lnTo>
                  <a:pt x="1790407" y="134620"/>
                </a:lnTo>
                <a:lnTo>
                  <a:pt x="1792020" y="133350"/>
                </a:lnTo>
                <a:lnTo>
                  <a:pt x="1798345" y="129540"/>
                </a:lnTo>
                <a:lnTo>
                  <a:pt x="1804898" y="123190"/>
                </a:lnTo>
                <a:lnTo>
                  <a:pt x="1820824" y="127000"/>
                </a:lnTo>
                <a:lnTo>
                  <a:pt x="1837588" y="132080"/>
                </a:lnTo>
                <a:lnTo>
                  <a:pt x="1855165" y="135890"/>
                </a:lnTo>
                <a:lnTo>
                  <a:pt x="1873491" y="137160"/>
                </a:lnTo>
                <a:lnTo>
                  <a:pt x="1881771" y="132080"/>
                </a:lnTo>
                <a:lnTo>
                  <a:pt x="1883549" y="127000"/>
                </a:lnTo>
                <a:lnTo>
                  <a:pt x="1883537" y="123190"/>
                </a:lnTo>
                <a:lnTo>
                  <a:pt x="1883524" y="121920"/>
                </a:lnTo>
                <a:lnTo>
                  <a:pt x="1886394" y="116840"/>
                </a:lnTo>
                <a:lnTo>
                  <a:pt x="1890852" y="124460"/>
                </a:lnTo>
                <a:lnTo>
                  <a:pt x="1898396" y="128270"/>
                </a:lnTo>
                <a:lnTo>
                  <a:pt x="1903272" y="132080"/>
                </a:lnTo>
                <a:lnTo>
                  <a:pt x="1899742" y="137160"/>
                </a:lnTo>
                <a:lnTo>
                  <a:pt x="1918906" y="135890"/>
                </a:lnTo>
                <a:lnTo>
                  <a:pt x="1934756" y="133350"/>
                </a:lnTo>
                <a:lnTo>
                  <a:pt x="1952078" y="130810"/>
                </a:lnTo>
                <a:lnTo>
                  <a:pt x="1975688" y="124460"/>
                </a:lnTo>
                <a:lnTo>
                  <a:pt x="1971573" y="119380"/>
                </a:lnTo>
                <a:lnTo>
                  <a:pt x="1966963" y="116840"/>
                </a:lnTo>
                <a:lnTo>
                  <a:pt x="1969312" y="113030"/>
                </a:lnTo>
                <a:lnTo>
                  <a:pt x="1976158" y="110490"/>
                </a:lnTo>
                <a:lnTo>
                  <a:pt x="1984959" y="118110"/>
                </a:lnTo>
                <a:lnTo>
                  <a:pt x="1983981" y="124460"/>
                </a:lnTo>
                <a:lnTo>
                  <a:pt x="1982177" y="125730"/>
                </a:lnTo>
                <a:lnTo>
                  <a:pt x="2015261" y="121920"/>
                </a:lnTo>
                <a:lnTo>
                  <a:pt x="2050046" y="132080"/>
                </a:lnTo>
                <a:lnTo>
                  <a:pt x="2083371" y="140970"/>
                </a:lnTo>
                <a:lnTo>
                  <a:pt x="2112124" y="135890"/>
                </a:lnTo>
                <a:lnTo>
                  <a:pt x="2147100" y="123190"/>
                </a:lnTo>
                <a:lnTo>
                  <a:pt x="2152586" y="125730"/>
                </a:lnTo>
                <a:lnTo>
                  <a:pt x="2149830" y="129540"/>
                </a:lnTo>
                <a:lnTo>
                  <a:pt x="2146287" y="134620"/>
                </a:lnTo>
                <a:lnTo>
                  <a:pt x="2149411" y="139700"/>
                </a:lnTo>
                <a:lnTo>
                  <a:pt x="2175167" y="130810"/>
                </a:lnTo>
                <a:lnTo>
                  <a:pt x="2218258" y="133350"/>
                </a:lnTo>
                <a:lnTo>
                  <a:pt x="2229256" y="130810"/>
                </a:lnTo>
                <a:lnTo>
                  <a:pt x="2240267" y="128270"/>
                </a:lnTo>
                <a:lnTo>
                  <a:pt x="2264359" y="143510"/>
                </a:lnTo>
                <a:lnTo>
                  <a:pt x="2296185" y="143510"/>
                </a:lnTo>
                <a:lnTo>
                  <a:pt x="2329586" y="140970"/>
                </a:lnTo>
                <a:lnTo>
                  <a:pt x="2358390" y="148590"/>
                </a:lnTo>
                <a:lnTo>
                  <a:pt x="2356751" y="140970"/>
                </a:lnTo>
                <a:lnTo>
                  <a:pt x="2356472" y="139700"/>
                </a:lnTo>
                <a:lnTo>
                  <a:pt x="2361692" y="137160"/>
                </a:lnTo>
                <a:lnTo>
                  <a:pt x="2364435" y="138988"/>
                </a:lnTo>
                <a:lnTo>
                  <a:pt x="2366314" y="137160"/>
                </a:lnTo>
                <a:lnTo>
                  <a:pt x="2368918" y="134620"/>
                </a:lnTo>
                <a:lnTo>
                  <a:pt x="2423083" y="132080"/>
                </a:lnTo>
                <a:lnTo>
                  <a:pt x="2478290" y="137160"/>
                </a:lnTo>
                <a:lnTo>
                  <a:pt x="2533840" y="146050"/>
                </a:lnTo>
                <a:lnTo>
                  <a:pt x="2589047" y="153670"/>
                </a:lnTo>
                <a:lnTo>
                  <a:pt x="2603182" y="148590"/>
                </a:lnTo>
                <a:lnTo>
                  <a:pt x="2610777" y="135890"/>
                </a:lnTo>
                <a:lnTo>
                  <a:pt x="2614117" y="132080"/>
                </a:lnTo>
                <a:lnTo>
                  <a:pt x="2617457" y="128270"/>
                </a:lnTo>
                <a:lnTo>
                  <a:pt x="2619692" y="125730"/>
                </a:lnTo>
                <a:lnTo>
                  <a:pt x="2637790" y="129540"/>
                </a:lnTo>
                <a:lnTo>
                  <a:pt x="2628290" y="146050"/>
                </a:lnTo>
                <a:lnTo>
                  <a:pt x="2669044" y="137160"/>
                </a:lnTo>
                <a:lnTo>
                  <a:pt x="2751086" y="137160"/>
                </a:lnTo>
                <a:lnTo>
                  <a:pt x="2791206" y="129540"/>
                </a:lnTo>
                <a:lnTo>
                  <a:pt x="2788081" y="133350"/>
                </a:lnTo>
                <a:lnTo>
                  <a:pt x="2788005" y="138430"/>
                </a:lnTo>
                <a:lnTo>
                  <a:pt x="2782836" y="138430"/>
                </a:lnTo>
                <a:lnTo>
                  <a:pt x="2794000" y="143510"/>
                </a:lnTo>
                <a:lnTo>
                  <a:pt x="2807678" y="142240"/>
                </a:lnTo>
                <a:lnTo>
                  <a:pt x="2819273" y="135890"/>
                </a:lnTo>
                <a:lnTo>
                  <a:pt x="2824238" y="129540"/>
                </a:lnTo>
                <a:lnTo>
                  <a:pt x="2832455" y="130810"/>
                </a:lnTo>
                <a:lnTo>
                  <a:pt x="2826156" y="138430"/>
                </a:lnTo>
                <a:lnTo>
                  <a:pt x="2831236" y="142240"/>
                </a:lnTo>
                <a:lnTo>
                  <a:pt x="2840431" y="143510"/>
                </a:lnTo>
                <a:lnTo>
                  <a:pt x="2850184" y="139700"/>
                </a:lnTo>
                <a:lnTo>
                  <a:pt x="2858960" y="135890"/>
                </a:lnTo>
                <a:lnTo>
                  <a:pt x="2865196" y="139700"/>
                </a:lnTo>
                <a:lnTo>
                  <a:pt x="2865907" y="140970"/>
                </a:lnTo>
                <a:lnTo>
                  <a:pt x="2864713" y="141935"/>
                </a:lnTo>
                <a:lnTo>
                  <a:pt x="2871330" y="140970"/>
                </a:lnTo>
                <a:lnTo>
                  <a:pt x="2880741" y="140970"/>
                </a:lnTo>
                <a:lnTo>
                  <a:pt x="2887180" y="138430"/>
                </a:lnTo>
                <a:lnTo>
                  <a:pt x="2887091" y="135890"/>
                </a:lnTo>
                <a:lnTo>
                  <a:pt x="2886951" y="132080"/>
                </a:lnTo>
                <a:lnTo>
                  <a:pt x="2901492" y="133350"/>
                </a:lnTo>
                <a:lnTo>
                  <a:pt x="2915310" y="132080"/>
                </a:lnTo>
                <a:lnTo>
                  <a:pt x="2928391" y="130810"/>
                </a:lnTo>
                <a:lnTo>
                  <a:pt x="2940672" y="133350"/>
                </a:lnTo>
                <a:lnTo>
                  <a:pt x="2945498" y="130810"/>
                </a:lnTo>
                <a:lnTo>
                  <a:pt x="2947911" y="129540"/>
                </a:lnTo>
                <a:lnTo>
                  <a:pt x="2950324" y="128270"/>
                </a:lnTo>
                <a:lnTo>
                  <a:pt x="2961856" y="129540"/>
                </a:lnTo>
                <a:lnTo>
                  <a:pt x="2972054" y="128270"/>
                </a:lnTo>
                <a:lnTo>
                  <a:pt x="2973692" y="125730"/>
                </a:lnTo>
                <a:lnTo>
                  <a:pt x="2975318" y="123190"/>
                </a:lnTo>
                <a:lnTo>
                  <a:pt x="2976143" y="121920"/>
                </a:lnTo>
                <a:lnTo>
                  <a:pt x="2977769" y="119380"/>
                </a:lnTo>
                <a:lnTo>
                  <a:pt x="2982836" y="130810"/>
                </a:lnTo>
                <a:lnTo>
                  <a:pt x="2996222" y="135890"/>
                </a:lnTo>
                <a:lnTo>
                  <a:pt x="3012198" y="133350"/>
                </a:lnTo>
                <a:lnTo>
                  <a:pt x="3025038" y="127000"/>
                </a:lnTo>
                <a:lnTo>
                  <a:pt x="3024911" y="130810"/>
                </a:lnTo>
                <a:lnTo>
                  <a:pt x="3028327" y="133350"/>
                </a:lnTo>
                <a:lnTo>
                  <a:pt x="3031617" y="137160"/>
                </a:lnTo>
                <a:lnTo>
                  <a:pt x="3031096" y="142240"/>
                </a:lnTo>
                <a:lnTo>
                  <a:pt x="3041358" y="142240"/>
                </a:lnTo>
                <a:lnTo>
                  <a:pt x="3049816" y="138430"/>
                </a:lnTo>
                <a:lnTo>
                  <a:pt x="3055112" y="134620"/>
                </a:lnTo>
                <a:lnTo>
                  <a:pt x="3055912" y="127000"/>
                </a:lnTo>
                <a:lnTo>
                  <a:pt x="3075546" y="135890"/>
                </a:lnTo>
                <a:lnTo>
                  <a:pt x="3094113" y="130810"/>
                </a:lnTo>
                <a:lnTo>
                  <a:pt x="3110522" y="127000"/>
                </a:lnTo>
                <a:lnTo>
                  <a:pt x="3123717" y="139700"/>
                </a:lnTo>
                <a:lnTo>
                  <a:pt x="3154946" y="130810"/>
                </a:lnTo>
                <a:lnTo>
                  <a:pt x="3173095" y="127000"/>
                </a:lnTo>
                <a:lnTo>
                  <a:pt x="3208769" y="119380"/>
                </a:lnTo>
                <a:lnTo>
                  <a:pt x="3214662" y="118110"/>
                </a:lnTo>
                <a:lnTo>
                  <a:pt x="3243516" y="114300"/>
                </a:lnTo>
                <a:lnTo>
                  <a:pt x="3236404" y="124460"/>
                </a:lnTo>
                <a:lnTo>
                  <a:pt x="3222142" y="125730"/>
                </a:lnTo>
                <a:lnTo>
                  <a:pt x="3208464" y="128270"/>
                </a:lnTo>
                <a:lnTo>
                  <a:pt x="3203067" y="139700"/>
                </a:lnTo>
                <a:lnTo>
                  <a:pt x="3227781" y="130810"/>
                </a:lnTo>
                <a:lnTo>
                  <a:pt x="3249612" y="121920"/>
                </a:lnTo>
                <a:lnTo>
                  <a:pt x="3271405" y="116840"/>
                </a:lnTo>
                <a:lnTo>
                  <a:pt x="3295993" y="116840"/>
                </a:lnTo>
                <a:lnTo>
                  <a:pt x="3299053" y="119380"/>
                </a:lnTo>
                <a:lnTo>
                  <a:pt x="3296475" y="123190"/>
                </a:lnTo>
                <a:lnTo>
                  <a:pt x="3291560" y="127000"/>
                </a:lnTo>
                <a:lnTo>
                  <a:pt x="3287611" y="129540"/>
                </a:lnTo>
                <a:lnTo>
                  <a:pt x="3314306" y="125730"/>
                </a:lnTo>
                <a:lnTo>
                  <a:pt x="3340189" y="125730"/>
                </a:lnTo>
                <a:lnTo>
                  <a:pt x="3365335" y="124460"/>
                </a:lnTo>
                <a:lnTo>
                  <a:pt x="3389782" y="119380"/>
                </a:lnTo>
                <a:lnTo>
                  <a:pt x="3389693" y="121920"/>
                </a:lnTo>
                <a:lnTo>
                  <a:pt x="3386213" y="123190"/>
                </a:lnTo>
                <a:lnTo>
                  <a:pt x="3382924" y="125730"/>
                </a:lnTo>
                <a:lnTo>
                  <a:pt x="3389274" y="124460"/>
                </a:lnTo>
                <a:lnTo>
                  <a:pt x="3397720" y="128270"/>
                </a:lnTo>
                <a:lnTo>
                  <a:pt x="3397427" y="124460"/>
                </a:lnTo>
                <a:lnTo>
                  <a:pt x="3397237" y="121920"/>
                </a:lnTo>
                <a:lnTo>
                  <a:pt x="3396932" y="118110"/>
                </a:lnTo>
                <a:lnTo>
                  <a:pt x="3390760" y="121920"/>
                </a:lnTo>
                <a:lnTo>
                  <a:pt x="3390684" y="119380"/>
                </a:lnTo>
                <a:lnTo>
                  <a:pt x="3390595" y="116840"/>
                </a:lnTo>
                <a:lnTo>
                  <a:pt x="3390519" y="114300"/>
                </a:lnTo>
                <a:lnTo>
                  <a:pt x="3390404" y="110490"/>
                </a:lnTo>
                <a:lnTo>
                  <a:pt x="3392716" y="107950"/>
                </a:lnTo>
                <a:lnTo>
                  <a:pt x="3393871" y="106680"/>
                </a:lnTo>
                <a:lnTo>
                  <a:pt x="3399637" y="100330"/>
                </a:lnTo>
                <a:lnTo>
                  <a:pt x="3401060" y="99060"/>
                </a:lnTo>
                <a:lnTo>
                  <a:pt x="3410978" y="90170"/>
                </a:lnTo>
                <a:lnTo>
                  <a:pt x="3416973" y="83820"/>
                </a:lnTo>
                <a:lnTo>
                  <a:pt x="3417189" y="97790"/>
                </a:lnTo>
                <a:lnTo>
                  <a:pt x="3426777" y="102870"/>
                </a:lnTo>
                <a:lnTo>
                  <a:pt x="3435185" y="109220"/>
                </a:lnTo>
                <a:lnTo>
                  <a:pt x="3431844" y="127000"/>
                </a:lnTo>
                <a:lnTo>
                  <a:pt x="3436023" y="124460"/>
                </a:lnTo>
                <a:lnTo>
                  <a:pt x="3441230" y="119380"/>
                </a:lnTo>
                <a:lnTo>
                  <a:pt x="3440252" y="113030"/>
                </a:lnTo>
                <a:lnTo>
                  <a:pt x="3446437" y="115570"/>
                </a:lnTo>
                <a:lnTo>
                  <a:pt x="3448431" y="119380"/>
                </a:lnTo>
                <a:lnTo>
                  <a:pt x="3442170" y="127000"/>
                </a:lnTo>
                <a:lnTo>
                  <a:pt x="3454362" y="121920"/>
                </a:lnTo>
                <a:lnTo>
                  <a:pt x="3460572" y="116840"/>
                </a:lnTo>
                <a:lnTo>
                  <a:pt x="3466376" y="113030"/>
                </a:lnTo>
                <a:lnTo>
                  <a:pt x="3477387" y="110490"/>
                </a:lnTo>
                <a:lnTo>
                  <a:pt x="3477310" y="115570"/>
                </a:lnTo>
                <a:lnTo>
                  <a:pt x="3473158" y="118110"/>
                </a:lnTo>
                <a:lnTo>
                  <a:pt x="3471049" y="123190"/>
                </a:lnTo>
                <a:lnTo>
                  <a:pt x="3478961" y="116840"/>
                </a:lnTo>
                <a:lnTo>
                  <a:pt x="3487547" y="110490"/>
                </a:lnTo>
                <a:lnTo>
                  <a:pt x="3497453" y="107950"/>
                </a:lnTo>
                <a:lnTo>
                  <a:pt x="3509314" y="107950"/>
                </a:lnTo>
                <a:lnTo>
                  <a:pt x="3508413" y="110490"/>
                </a:lnTo>
                <a:lnTo>
                  <a:pt x="3509619" y="113766"/>
                </a:lnTo>
                <a:lnTo>
                  <a:pt x="3527285" y="110490"/>
                </a:lnTo>
                <a:lnTo>
                  <a:pt x="3533711" y="107950"/>
                </a:lnTo>
                <a:lnTo>
                  <a:pt x="3546564" y="102870"/>
                </a:lnTo>
                <a:lnTo>
                  <a:pt x="3566452" y="97790"/>
                </a:lnTo>
                <a:lnTo>
                  <a:pt x="3588778" y="99060"/>
                </a:lnTo>
                <a:lnTo>
                  <a:pt x="3586505" y="109220"/>
                </a:lnTo>
                <a:lnTo>
                  <a:pt x="3597630" y="115570"/>
                </a:lnTo>
                <a:lnTo>
                  <a:pt x="3601770" y="123190"/>
                </a:lnTo>
                <a:lnTo>
                  <a:pt x="3619373" y="118110"/>
                </a:lnTo>
                <a:lnTo>
                  <a:pt x="3612248" y="109220"/>
                </a:lnTo>
                <a:lnTo>
                  <a:pt x="3623526" y="107950"/>
                </a:lnTo>
                <a:lnTo>
                  <a:pt x="3634244" y="104140"/>
                </a:lnTo>
                <a:lnTo>
                  <a:pt x="3644569" y="101600"/>
                </a:lnTo>
                <a:lnTo>
                  <a:pt x="3654628" y="102870"/>
                </a:lnTo>
                <a:lnTo>
                  <a:pt x="3643160" y="110490"/>
                </a:lnTo>
                <a:lnTo>
                  <a:pt x="3672116" y="106680"/>
                </a:lnTo>
                <a:lnTo>
                  <a:pt x="3661168" y="101600"/>
                </a:lnTo>
                <a:lnTo>
                  <a:pt x="3655682" y="99060"/>
                </a:lnTo>
                <a:lnTo>
                  <a:pt x="3657015" y="97790"/>
                </a:lnTo>
                <a:lnTo>
                  <a:pt x="3662324" y="92710"/>
                </a:lnTo>
                <a:lnTo>
                  <a:pt x="3663251" y="85090"/>
                </a:lnTo>
                <a:lnTo>
                  <a:pt x="3663861" y="83820"/>
                </a:lnTo>
                <a:lnTo>
                  <a:pt x="3665093" y="81280"/>
                </a:lnTo>
                <a:lnTo>
                  <a:pt x="3674503" y="81280"/>
                </a:lnTo>
                <a:lnTo>
                  <a:pt x="3675291" y="82550"/>
                </a:lnTo>
                <a:lnTo>
                  <a:pt x="3681692" y="83820"/>
                </a:lnTo>
                <a:lnTo>
                  <a:pt x="3690378" y="86360"/>
                </a:lnTo>
                <a:lnTo>
                  <a:pt x="3698036" y="92697"/>
                </a:lnTo>
                <a:lnTo>
                  <a:pt x="3703828" y="88900"/>
                </a:lnTo>
                <a:lnTo>
                  <a:pt x="3710038" y="85090"/>
                </a:lnTo>
                <a:lnTo>
                  <a:pt x="3716959" y="83820"/>
                </a:lnTo>
                <a:lnTo>
                  <a:pt x="3724897" y="85090"/>
                </a:lnTo>
                <a:lnTo>
                  <a:pt x="3725824" y="90170"/>
                </a:lnTo>
                <a:lnTo>
                  <a:pt x="3725100" y="97790"/>
                </a:lnTo>
                <a:lnTo>
                  <a:pt x="3724186" y="104140"/>
                </a:lnTo>
                <a:lnTo>
                  <a:pt x="3724503" y="109220"/>
                </a:lnTo>
                <a:lnTo>
                  <a:pt x="3733482" y="101600"/>
                </a:lnTo>
                <a:lnTo>
                  <a:pt x="3760101" y="96520"/>
                </a:lnTo>
                <a:lnTo>
                  <a:pt x="3770172" y="88900"/>
                </a:lnTo>
                <a:lnTo>
                  <a:pt x="3767010" y="92697"/>
                </a:lnTo>
                <a:lnTo>
                  <a:pt x="3766883" y="101600"/>
                </a:lnTo>
                <a:lnTo>
                  <a:pt x="3767937" y="104140"/>
                </a:lnTo>
                <a:lnTo>
                  <a:pt x="3774198" y="91440"/>
                </a:lnTo>
                <a:lnTo>
                  <a:pt x="3781361" y="95250"/>
                </a:lnTo>
                <a:lnTo>
                  <a:pt x="3782453" y="97790"/>
                </a:lnTo>
                <a:lnTo>
                  <a:pt x="3781285" y="105410"/>
                </a:lnTo>
                <a:lnTo>
                  <a:pt x="3789705" y="102870"/>
                </a:lnTo>
                <a:lnTo>
                  <a:pt x="3789311" y="97790"/>
                </a:lnTo>
                <a:lnTo>
                  <a:pt x="3789235" y="91440"/>
                </a:lnTo>
                <a:lnTo>
                  <a:pt x="3789286" y="90170"/>
                </a:lnTo>
                <a:lnTo>
                  <a:pt x="3799941" y="91440"/>
                </a:lnTo>
                <a:lnTo>
                  <a:pt x="3797947" y="92710"/>
                </a:lnTo>
                <a:lnTo>
                  <a:pt x="3798925" y="93980"/>
                </a:lnTo>
                <a:lnTo>
                  <a:pt x="3794747" y="96520"/>
                </a:lnTo>
                <a:lnTo>
                  <a:pt x="3813695" y="97790"/>
                </a:lnTo>
                <a:lnTo>
                  <a:pt x="3850119" y="92710"/>
                </a:lnTo>
                <a:lnTo>
                  <a:pt x="3867912" y="93980"/>
                </a:lnTo>
                <a:lnTo>
                  <a:pt x="3867772" y="102870"/>
                </a:lnTo>
                <a:lnTo>
                  <a:pt x="3861231" y="105410"/>
                </a:lnTo>
                <a:lnTo>
                  <a:pt x="3854881" y="106680"/>
                </a:lnTo>
                <a:lnTo>
                  <a:pt x="3855313" y="114300"/>
                </a:lnTo>
                <a:lnTo>
                  <a:pt x="3881158" y="109220"/>
                </a:lnTo>
                <a:lnTo>
                  <a:pt x="3933304" y="96520"/>
                </a:lnTo>
                <a:lnTo>
                  <a:pt x="3958526" y="96520"/>
                </a:lnTo>
                <a:lnTo>
                  <a:pt x="3952379" y="93980"/>
                </a:lnTo>
                <a:lnTo>
                  <a:pt x="3953243" y="92710"/>
                </a:lnTo>
                <a:lnTo>
                  <a:pt x="3954957" y="90170"/>
                </a:lnTo>
                <a:lnTo>
                  <a:pt x="3955808" y="88900"/>
                </a:lnTo>
                <a:lnTo>
                  <a:pt x="3958386" y="85090"/>
                </a:lnTo>
                <a:lnTo>
                  <a:pt x="3968432" y="88900"/>
                </a:lnTo>
                <a:lnTo>
                  <a:pt x="3980751" y="96520"/>
                </a:lnTo>
                <a:lnTo>
                  <a:pt x="3993553" y="95250"/>
                </a:lnTo>
                <a:lnTo>
                  <a:pt x="3989476" y="96520"/>
                </a:lnTo>
                <a:lnTo>
                  <a:pt x="3988231" y="109220"/>
                </a:lnTo>
                <a:lnTo>
                  <a:pt x="3989324" y="106680"/>
                </a:lnTo>
                <a:lnTo>
                  <a:pt x="4006558" y="106680"/>
                </a:lnTo>
                <a:lnTo>
                  <a:pt x="4025061" y="102870"/>
                </a:lnTo>
                <a:lnTo>
                  <a:pt x="4045724" y="97790"/>
                </a:lnTo>
                <a:lnTo>
                  <a:pt x="4055211" y="95250"/>
                </a:lnTo>
                <a:lnTo>
                  <a:pt x="4069448" y="91440"/>
                </a:lnTo>
                <a:lnTo>
                  <a:pt x="4065270" y="97790"/>
                </a:lnTo>
                <a:lnTo>
                  <a:pt x="4076547" y="101600"/>
                </a:lnTo>
                <a:lnTo>
                  <a:pt x="4089501" y="102870"/>
                </a:lnTo>
                <a:lnTo>
                  <a:pt x="4102671" y="102870"/>
                </a:lnTo>
                <a:lnTo>
                  <a:pt x="4114571" y="104140"/>
                </a:lnTo>
                <a:lnTo>
                  <a:pt x="4118787" y="97790"/>
                </a:lnTo>
                <a:lnTo>
                  <a:pt x="4127004" y="99060"/>
                </a:lnTo>
                <a:lnTo>
                  <a:pt x="4126382" y="97790"/>
                </a:lnTo>
                <a:lnTo>
                  <a:pt x="4123258" y="91440"/>
                </a:lnTo>
                <a:lnTo>
                  <a:pt x="4122001" y="88900"/>
                </a:lnTo>
                <a:lnTo>
                  <a:pt x="4154474" y="102870"/>
                </a:lnTo>
                <a:lnTo>
                  <a:pt x="4203814" y="92710"/>
                </a:lnTo>
                <a:lnTo>
                  <a:pt x="4215917" y="90170"/>
                </a:lnTo>
                <a:lnTo>
                  <a:pt x="4245597" y="100330"/>
                </a:lnTo>
                <a:lnTo>
                  <a:pt x="4240911" y="100330"/>
                </a:lnTo>
                <a:lnTo>
                  <a:pt x="4234446" y="105410"/>
                </a:lnTo>
                <a:lnTo>
                  <a:pt x="4238168" y="105410"/>
                </a:lnTo>
                <a:lnTo>
                  <a:pt x="4271581" y="99060"/>
                </a:lnTo>
                <a:lnTo>
                  <a:pt x="4269638" y="93980"/>
                </a:lnTo>
                <a:lnTo>
                  <a:pt x="4267479" y="91440"/>
                </a:lnTo>
                <a:lnTo>
                  <a:pt x="4265993" y="90170"/>
                </a:lnTo>
                <a:lnTo>
                  <a:pt x="4264507" y="88900"/>
                </a:lnTo>
                <a:lnTo>
                  <a:pt x="4261218" y="85090"/>
                </a:lnTo>
                <a:lnTo>
                  <a:pt x="4260113" y="83820"/>
                </a:lnTo>
                <a:lnTo>
                  <a:pt x="4264304" y="77470"/>
                </a:lnTo>
                <a:lnTo>
                  <a:pt x="4273740" y="72390"/>
                </a:lnTo>
                <a:lnTo>
                  <a:pt x="4281995" y="72390"/>
                </a:lnTo>
                <a:lnTo>
                  <a:pt x="4275798" y="78740"/>
                </a:lnTo>
                <a:lnTo>
                  <a:pt x="4277284" y="85090"/>
                </a:lnTo>
                <a:lnTo>
                  <a:pt x="4282808" y="91440"/>
                </a:lnTo>
                <a:lnTo>
                  <a:pt x="4288726" y="96520"/>
                </a:lnTo>
                <a:lnTo>
                  <a:pt x="4287583" y="92710"/>
                </a:lnTo>
                <a:lnTo>
                  <a:pt x="4289818" y="88900"/>
                </a:lnTo>
                <a:lnTo>
                  <a:pt x="4289272" y="86360"/>
                </a:lnTo>
                <a:lnTo>
                  <a:pt x="4297477" y="91440"/>
                </a:lnTo>
                <a:lnTo>
                  <a:pt x="4299318" y="86360"/>
                </a:lnTo>
                <a:lnTo>
                  <a:pt x="4300245" y="83820"/>
                </a:lnTo>
                <a:lnTo>
                  <a:pt x="4304195" y="74930"/>
                </a:lnTo>
                <a:lnTo>
                  <a:pt x="4315993" y="76200"/>
                </a:lnTo>
                <a:lnTo>
                  <a:pt x="4314736" y="82550"/>
                </a:lnTo>
                <a:lnTo>
                  <a:pt x="4321327" y="80010"/>
                </a:lnTo>
                <a:lnTo>
                  <a:pt x="4327842" y="76200"/>
                </a:lnTo>
                <a:lnTo>
                  <a:pt x="4331157" y="74930"/>
                </a:lnTo>
                <a:lnTo>
                  <a:pt x="4334484" y="73660"/>
                </a:lnTo>
                <a:lnTo>
                  <a:pt x="4341469" y="73660"/>
                </a:lnTo>
                <a:lnTo>
                  <a:pt x="4341673" y="80010"/>
                </a:lnTo>
                <a:lnTo>
                  <a:pt x="4338167" y="82550"/>
                </a:lnTo>
                <a:lnTo>
                  <a:pt x="4333799" y="85090"/>
                </a:lnTo>
                <a:lnTo>
                  <a:pt x="4331411" y="90170"/>
                </a:lnTo>
                <a:lnTo>
                  <a:pt x="4341469" y="86360"/>
                </a:lnTo>
                <a:lnTo>
                  <a:pt x="4351299" y="78740"/>
                </a:lnTo>
                <a:lnTo>
                  <a:pt x="4360913" y="74930"/>
                </a:lnTo>
                <a:lnTo>
                  <a:pt x="4370260" y="78740"/>
                </a:lnTo>
                <a:lnTo>
                  <a:pt x="4364545" y="81280"/>
                </a:lnTo>
                <a:lnTo>
                  <a:pt x="4356290" y="82550"/>
                </a:lnTo>
                <a:lnTo>
                  <a:pt x="4350537" y="85090"/>
                </a:lnTo>
                <a:lnTo>
                  <a:pt x="4358665" y="93980"/>
                </a:lnTo>
                <a:lnTo>
                  <a:pt x="4364253" y="96520"/>
                </a:lnTo>
                <a:lnTo>
                  <a:pt x="4369181" y="97790"/>
                </a:lnTo>
                <a:lnTo>
                  <a:pt x="4375353" y="99060"/>
                </a:lnTo>
                <a:lnTo>
                  <a:pt x="4374375" y="99060"/>
                </a:lnTo>
                <a:lnTo>
                  <a:pt x="4397260" y="105410"/>
                </a:lnTo>
                <a:lnTo>
                  <a:pt x="4391431" y="101600"/>
                </a:lnTo>
                <a:lnTo>
                  <a:pt x="4404245" y="86360"/>
                </a:lnTo>
                <a:lnTo>
                  <a:pt x="4417758" y="82550"/>
                </a:lnTo>
                <a:lnTo>
                  <a:pt x="4432401" y="82550"/>
                </a:lnTo>
                <a:lnTo>
                  <a:pt x="4446244" y="74930"/>
                </a:lnTo>
                <a:lnTo>
                  <a:pt x="4448556" y="73660"/>
                </a:lnTo>
                <a:lnTo>
                  <a:pt x="4438650" y="83820"/>
                </a:lnTo>
                <a:lnTo>
                  <a:pt x="4438256" y="88900"/>
                </a:lnTo>
                <a:lnTo>
                  <a:pt x="4441672" y="92697"/>
                </a:lnTo>
                <a:lnTo>
                  <a:pt x="4443273" y="100330"/>
                </a:lnTo>
                <a:lnTo>
                  <a:pt x="4449102" y="104140"/>
                </a:lnTo>
                <a:lnTo>
                  <a:pt x="4457941" y="107950"/>
                </a:lnTo>
                <a:lnTo>
                  <a:pt x="4455439" y="113030"/>
                </a:lnTo>
                <a:lnTo>
                  <a:pt x="4463021" y="109220"/>
                </a:lnTo>
                <a:lnTo>
                  <a:pt x="4470374" y="110490"/>
                </a:lnTo>
                <a:lnTo>
                  <a:pt x="4478540" y="111760"/>
                </a:lnTo>
                <a:lnTo>
                  <a:pt x="4481893" y="109220"/>
                </a:lnTo>
                <a:lnTo>
                  <a:pt x="4488586" y="104140"/>
                </a:lnTo>
                <a:lnTo>
                  <a:pt x="4489285" y="109220"/>
                </a:lnTo>
                <a:lnTo>
                  <a:pt x="4497235" y="106413"/>
                </a:lnTo>
                <a:lnTo>
                  <a:pt x="4496155" y="104140"/>
                </a:lnTo>
                <a:lnTo>
                  <a:pt x="4495546" y="102870"/>
                </a:lnTo>
                <a:lnTo>
                  <a:pt x="4513021" y="99060"/>
                </a:lnTo>
                <a:lnTo>
                  <a:pt x="4532846" y="102870"/>
                </a:lnTo>
                <a:lnTo>
                  <a:pt x="4554448" y="106680"/>
                </a:lnTo>
                <a:lnTo>
                  <a:pt x="4577245" y="100330"/>
                </a:lnTo>
                <a:lnTo>
                  <a:pt x="4579620" y="99060"/>
                </a:lnTo>
                <a:lnTo>
                  <a:pt x="4593844" y="91440"/>
                </a:lnTo>
                <a:lnTo>
                  <a:pt x="4606175" y="82550"/>
                </a:lnTo>
                <a:lnTo>
                  <a:pt x="4609592" y="80010"/>
                </a:lnTo>
                <a:lnTo>
                  <a:pt x="4618139" y="73660"/>
                </a:lnTo>
                <a:lnTo>
                  <a:pt x="4633671" y="67310"/>
                </a:lnTo>
                <a:lnTo>
                  <a:pt x="4636147" y="72390"/>
                </a:lnTo>
                <a:lnTo>
                  <a:pt x="4633417" y="77470"/>
                </a:lnTo>
                <a:lnTo>
                  <a:pt x="4629099" y="82550"/>
                </a:lnTo>
                <a:lnTo>
                  <a:pt x="4626851" y="83820"/>
                </a:lnTo>
                <a:lnTo>
                  <a:pt x="4636490" y="87630"/>
                </a:lnTo>
                <a:lnTo>
                  <a:pt x="4645393" y="88900"/>
                </a:lnTo>
                <a:lnTo>
                  <a:pt x="4654131" y="87630"/>
                </a:lnTo>
                <a:lnTo>
                  <a:pt x="4663287" y="83820"/>
                </a:lnTo>
                <a:lnTo>
                  <a:pt x="4660735" y="87630"/>
                </a:lnTo>
                <a:lnTo>
                  <a:pt x="4663402" y="91440"/>
                </a:lnTo>
                <a:lnTo>
                  <a:pt x="4667313" y="96520"/>
                </a:lnTo>
                <a:lnTo>
                  <a:pt x="4672889" y="93980"/>
                </a:lnTo>
                <a:lnTo>
                  <a:pt x="4676216" y="88900"/>
                </a:lnTo>
                <a:lnTo>
                  <a:pt x="4680153" y="85090"/>
                </a:lnTo>
                <a:lnTo>
                  <a:pt x="4687582" y="86360"/>
                </a:lnTo>
                <a:lnTo>
                  <a:pt x="4685271" y="91440"/>
                </a:lnTo>
                <a:lnTo>
                  <a:pt x="4682337" y="100330"/>
                </a:lnTo>
                <a:lnTo>
                  <a:pt x="4677448" y="105410"/>
                </a:lnTo>
                <a:lnTo>
                  <a:pt x="4686439" y="101600"/>
                </a:lnTo>
                <a:lnTo>
                  <a:pt x="4704562" y="91440"/>
                </a:lnTo>
                <a:lnTo>
                  <a:pt x="4713795" y="87630"/>
                </a:lnTo>
                <a:lnTo>
                  <a:pt x="4713960" y="93980"/>
                </a:lnTo>
                <a:lnTo>
                  <a:pt x="4710760" y="97790"/>
                </a:lnTo>
                <a:lnTo>
                  <a:pt x="4706112" y="101600"/>
                </a:lnTo>
                <a:lnTo>
                  <a:pt x="4701946" y="105410"/>
                </a:lnTo>
                <a:lnTo>
                  <a:pt x="4713592" y="102870"/>
                </a:lnTo>
                <a:lnTo>
                  <a:pt x="4725886" y="99060"/>
                </a:lnTo>
                <a:lnTo>
                  <a:pt x="4728502" y="97790"/>
                </a:lnTo>
                <a:lnTo>
                  <a:pt x="4736350" y="93980"/>
                </a:lnTo>
                <a:lnTo>
                  <a:pt x="4742523" y="85090"/>
                </a:lnTo>
                <a:close/>
              </a:path>
              <a:path w="4815205" h="161289">
                <a:moveTo>
                  <a:pt x="4745329" y="104724"/>
                </a:moveTo>
                <a:lnTo>
                  <a:pt x="4737862" y="108178"/>
                </a:lnTo>
                <a:lnTo>
                  <a:pt x="4740440" y="108216"/>
                </a:lnTo>
                <a:lnTo>
                  <a:pt x="4743653" y="108610"/>
                </a:lnTo>
                <a:lnTo>
                  <a:pt x="4745329" y="104724"/>
                </a:lnTo>
                <a:close/>
              </a:path>
              <a:path w="4815205" h="161289">
                <a:moveTo>
                  <a:pt x="4797450" y="84670"/>
                </a:moveTo>
                <a:lnTo>
                  <a:pt x="4790186" y="77635"/>
                </a:lnTo>
                <a:lnTo>
                  <a:pt x="4782210" y="74930"/>
                </a:lnTo>
                <a:lnTo>
                  <a:pt x="4773688" y="76479"/>
                </a:lnTo>
                <a:lnTo>
                  <a:pt x="4764824" y="82169"/>
                </a:lnTo>
                <a:lnTo>
                  <a:pt x="4762195" y="78638"/>
                </a:lnTo>
                <a:lnTo>
                  <a:pt x="4764697" y="74447"/>
                </a:lnTo>
                <a:lnTo>
                  <a:pt x="4765294" y="71513"/>
                </a:lnTo>
                <a:lnTo>
                  <a:pt x="4759172" y="78359"/>
                </a:lnTo>
                <a:lnTo>
                  <a:pt x="4754092" y="86969"/>
                </a:lnTo>
                <a:lnTo>
                  <a:pt x="4751540" y="96862"/>
                </a:lnTo>
                <a:lnTo>
                  <a:pt x="4753038" y="107581"/>
                </a:lnTo>
                <a:lnTo>
                  <a:pt x="4758169" y="99402"/>
                </a:lnTo>
                <a:lnTo>
                  <a:pt x="4762208" y="95034"/>
                </a:lnTo>
                <a:lnTo>
                  <a:pt x="4766361" y="90119"/>
                </a:lnTo>
                <a:lnTo>
                  <a:pt x="4771822" y="80289"/>
                </a:lnTo>
                <a:lnTo>
                  <a:pt x="4778781" y="78409"/>
                </a:lnTo>
                <a:lnTo>
                  <a:pt x="4784026" y="85382"/>
                </a:lnTo>
                <a:lnTo>
                  <a:pt x="4782858" y="91249"/>
                </a:lnTo>
                <a:lnTo>
                  <a:pt x="4785652" y="89903"/>
                </a:lnTo>
                <a:lnTo>
                  <a:pt x="4789678" y="90195"/>
                </a:lnTo>
                <a:lnTo>
                  <a:pt x="4793945" y="89369"/>
                </a:lnTo>
                <a:lnTo>
                  <a:pt x="4797450" y="84670"/>
                </a:lnTo>
                <a:close/>
              </a:path>
              <a:path w="4815205" h="161289">
                <a:moveTo>
                  <a:pt x="4814862" y="96774"/>
                </a:moveTo>
                <a:lnTo>
                  <a:pt x="4813414" y="87337"/>
                </a:lnTo>
                <a:lnTo>
                  <a:pt x="4806416" y="89255"/>
                </a:lnTo>
                <a:lnTo>
                  <a:pt x="4801514" y="105232"/>
                </a:lnTo>
                <a:lnTo>
                  <a:pt x="4812360" y="100965"/>
                </a:lnTo>
                <a:lnTo>
                  <a:pt x="4814862" y="9677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500" b="0" i="0">
                <a:solidFill>
                  <a:srgbClr val="91533A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7/12/2023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8500" b="0" i="0">
                <a:solidFill>
                  <a:srgbClr val="91533A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7/12/2023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7/12/2023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7998" y="10286999"/>
                </a:moveTo>
                <a:lnTo>
                  <a:pt x="0" y="10286999"/>
                </a:lnTo>
                <a:lnTo>
                  <a:pt x="0" y="0"/>
                </a:lnTo>
                <a:lnTo>
                  <a:pt x="18287998" y="0"/>
                </a:lnTo>
                <a:lnTo>
                  <a:pt x="18287998" y="10286999"/>
                </a:lnTo>
                <a:close/>
              </a:path>
            </a:pathLst>
          </a:custGeom>
          <a:solidFill>
            <a:srgbClr val="FFD0B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970245" y="733682"/>
            <a:ext cx="10347509" cy="1320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8500" b="0" i="0">
                <a:solidFill>
                  <a:srgbClr val="91533A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064413" y="3484731"/>
            <a:ext cx="8856344" cy="51784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7/12/2023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8.png"/><Relationship Id="rId7" Type="http://schemas.openxmlformats.org/officeDocument/2006/relationships/image" Target="../media/image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nvestopedia.com/terms/s/swot.a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940306" y="7204569"/>
            <a:ext cx="3347691" cy="3082429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6919368" y="919934"/>
            <a:ext cx="996950" cy="504190"/>
          </a:xfrm>
          <a:custGeom>
            <a:avLst/>
            <a:gdLst/>
            <a:ahLst/>
            <a:cxnLst/>
            <a:rect l="l" t="t" r="r" b="b"/>
            <a:pathLst>
              <a:path w="996950" h="504190">
                <a:moveTo>
                  <a:pt x="295567" y="503676"/>
                </a:moveTo>
                <a:lnTo>
                  <a:pt x="248172" y="503011"/>
                </a:lnTo>
                <a:lnTo>
                  <a:pt x="202054" y="498359"/>
                </a:lnTo>
                <a:lnTo>
                  <a:pt x="158072" y="489274"/>
                </a:lnTo>
                <a:lnTo>
                  <a:pt x="117082" y="475309"/>
                </a:lnTo>
                <a:lnTo>
                  <a:pt x="79943" y="456018"/>
                </a:lnTo>
                <a:lnTo>
                  <a:pt x="47513" y="430955"/>
                </a:lnTo>
                <a:lnTo>
                  <a:pt x="20647" y="399672"/>
                </a:lnTo>
                <a:lnTo>
                  <a:pt x="206" y="361724"/>
                </a:lnTo>
                <a:lnTo>
                  <a:pt x="0" y="326371"/>
                </a:lnTo>
                <a:lnTo>
                  <a:pt x="6875" y="292358"/>
                </a:lnTo>
                <a:lnTo>
                  <a:pt x="40699" y="228182"/>
                </a:lnTo>
                <a:lnTo>
                  <a:pt x="67063" y="197935"/>
                </a:lnTo>
                <a:lnTo>
                  <a:pt x="99339" y="168859"/>
                </a:lnTo>
                <a:lnTo>
                  <a:pt x="137235" y="140914"/>
                </a:lnTo>
                <a:lnTo>
                  <a:pt x="180457" y="114056"/>
                </a:lnTo>
                <a:lnTo>
                  <a:pt x="228714" y="88244"/>
                </a:lnTo>
                <a:lnTo>
                  <a:pt x="281714" y="63437"/>
                </a:lnTo>
                <a:lnTo>
                  <a:pt x="339164" y="39592"/>
                </a:lnTo>
                <a:lnTo>
                  <a:pt x="383295" y="23791"/>
                </a:lnTo>
                <a:lnTo>
                  <a:pt x="427979" y="12154"/>
                </a:lnTo>
                <a:lnTo>
                  <a:pt x="473187" y="4459"/>
                </a:lnTo>
                <a:lnTo>
                  <a:pt x="518890" y="482"/>
                </a:lnTo>
                <a:lnTo>
                  <a:pt x="565059" y="0"/>
                </a:lnTo>
                <a:lnTo>
                  <a:pt x="611666" y="2790"/>
                </a:lnTo>
                <a:lnTo>
                  <a:pt x="658680" y="8629"/>
                </a:lnTo>
                <a:lnTo>
                  <a:pt x="706073" y="17294"/>
                </a:lnTo>
                <a:lnTo>
                  <a:pt x="753817" y="28562"/>
                </a:lnTo>
                <a:lnTo>
                  <a:pt x="801882" y="42210"/>
                </a:lnTo>
                <a:lnTo>
                  <a:pt x="850239" y="58014"/>
                </a:lnTo>
                <a:lnTo>
                  <a:pt x="898860" y="75753"/>
                </a:lnTo>
                <a:lnTo>
                  <a:pt x="947716" y="95202"/>
                </a:lnTo>
                <a:lnTo>
                  <a:pt x="996777" y="116139"/>
                </a:lnTo>
                <a:lnTo>
                  <a:pt x="948828" y="137957"/>
                </a:lnTo>
                <a:lnTo>
                  <a:pt x="907607" y="162577"/>
                </a:lnTo>
                <a:lnTo>
                  <a:pt x="871721" y="189484"/>
                </a:lnTo>
                <a:lnTo>
                  <a:pt x="839775" y="218157"/>
                </a:lnTo>
                <a:lnTo>
                  <a:pt x="810375" y="248078"/>
                </a:lnTo>
                <a:lnTo>
                  <a:pt x="753636" y="309594"/>
                </a:lnTo>
                <a:lnTo>
                  <a:pt x="723508" y="340152"/>
                </a:lnTo>
                <a:lnTo>
                  <a:pt x="690350" y="369885"/>
                </a:lnTo>
                <a:lnTo>
                  <a:pt x="652767" y="398275"/>
                </a:lnTo>
                <a:lnTo>
                  <a:pt x="609364" y="424803"/>
                </a:lnTo>
                <a:lnTo>
                  <a:pt x="558748" y="448952"/>
                </a:lnTo>
                <a:lnTo>
                  <a:pt x="521695" y="462830"/>
                </a:lnTo>
                <a:lnTo>
                  <a:pt x="480774" y="475400"/>
                </a:lnTo>
                <a:lnTo>
                  <a:pt x="436844" y="486216"/>
                </a:lnTo>
                <a:lnTo>
                  <a:pt x="390761" y="494832"/>
                </a:lnTo>
                <a:lnTo>
                  <a:pt x="343383" y="500801"/>
                </a:lnTo>
                <a:lnTo>
                  <a:pt x="295567" y="503676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13020938" cy="7609631"/>
          </a:xfrm>
          <a:prstGeom prst="rect">
            <a:avLst/>
          </a:prstGeom>
        </p:spPr>
      </p:pic>
      <p:sp>
        <p:nvSpPr>
          <p:cNvPr id="5" name="object 5"/>
          <p:cNvSpPr/>
          <p:nvPr/>
        </p:nvSpPr>
        <p:spPr>
          <a:xfrm>
            <a:off x="16381824" y="1445526"/>
            <a:ext cx="453390" cy="997585"/>
          </a:xfrm>
          <a:custGeom>
            <a:avLst/>
            <a:gdLst/>
            <a:ahLst/>
            <a:cxnLst/>
            <a:rect l="l" t="t" r="r" b="b"/>
            <a:pathLst>
              <a:path w="453390" h="997585">
                <a:moveTo>
                  <a:pt x="192300" y="997378"/>
                </a:moveTo>
                <a:lnTo>
                  <a:pt x="175198" y="956909"/>
                </a:lnTo>
                <a:lnTo>
                  <a:pt x="155200" y="918839"/>
                </a:lnTo>
                <a:lnTo>
                  <a:pt x="133246" y="882368"/>
                </a:lnTo>
                <a:lnTo>
                  <a:pt x="87232" y="811020"/>
                </a:lnTo>
                <a:lnTo>
                  <a:pt x="65051" y="774543"/>
                </a:lnTo>
                <a:lnTo>
                  <a:pt x="44674" y="736464"/>
                </a:lnTo>
                <a:lnTo>
                  <a:pt x="27040" y="695982"/>
                </a:lnTo>
                <a:lnTo>
                  <a:pt x="13090" y="652297"/>
                </a:lnTo>
                <a:lnTo>
                  <a:pt x="3763" y="604608"/>
                </a:lnTo>
                <a:lnTo>
                  <a:pt x="0" y="552116"/>
                </a:lnTo>
                <a:lnTo>
                  <a:pt x="2739" y="494020"/>
                </a:lnTo>
                <a:lnTo>
                  <a:pt x="7878" y="440376"/>
                </a:lnTo>
                <a:lnTo>
                  <a:pt x="15698" y="388937"/>
                </a:lnTo>
                <a:lnTo>
                  <a:pt x="26283" y="339814"/>
                </a:lnTo>
                <a:lnTo>
                  <a:pt x="39714" y="293116"/>
                </a:lnTo>
                <a:lnTo>
                  <a:pt x="56076" y="248952"/>
                </a:lnTo>
                <a:lnTo>
                  <a:pt x="75450" y="207431"/>
                </a:lnTo>
                <a:lnTo>
                  <a:pt x="97921" y="168664"/>
                </a:lnTo>
                <a:lnTo>
                  <a:pt x="123571" y="132759"/>
                </a:lnTo>
                <a:lnTo>
                  <a:pt x="152484" y="99826"/>
                </a:lnTo>
                <a:lnTo>
                  <a:pt x="184742" y="69974"/>
                </a:lnTo>
                <a:lnTo>
                  <a:pt x="220428" y="43312"/>
                </a:lnTo>
                <a:lnTo>
                  <a:pt x="259625" y="19951"/>
                </a:lnTo>
                <a:lnTo>
                  <a:pt x="302417" y="0"/>
                </a:lnTo>
                <a:lnTo>
                  <a:pt x="323381" y="8934"/>
                </a:lnTo>
                <a:lnTo>
                  <a:pt x="357169" y="74031"/>
                </a:lnTo>
                <a:lnTo>
                  <a:pt x="371183" y="122955"/>
                </a:lnTo>
                <a:lnTo>
                  <a:pt x="384071" y="177968"/>
                </a:lnTo>
                <a:lnTo>
                  <a:pt x="396428" y="235453"/>
                </a:lnTo>
                <a:lnTo>
                  <a:pt x="408850" y="291788"/>
                </a:lnTo>
                <a:lnTo>
                  <a:pt x="438621" y="409413"/>
                </a:lnTo>
                <a:lnTo>
                  <a:pt x="448799" y="469668"/>
                </a:lnTo>
                <a:lnTo>
                  <a:pt x="453035" y="524548"/>
                </a:lnTo>
                <a:lnTo>
                  <a:pt x="451902" y="574489"/>
                </a:lnTo>
                <a:lnTo>
                  <a:pt x="445971" y="619922"/>
                </a:lnTo>
                <a:lnTo>
                  <a:pt x="435813" y="661281"/>
                </a:lnTo>
                <a:lnTo>
                  <a:pt x="422000" y="698998"/>
                </a:lnTo>
                <a:lnTo>
                  <a:pt x="405105" y="733507"/>
                </a:lnTo>
                <a:lnTo>
                  <a:pt x="364349" y="794630"/>
                </a:lnTo>
                <a:lnTo>
                  <a:pt x="318118" y="848116"/>
                </a:lnTo>
                <a:lnTo>
                  <a:pt x="270985" y="897426"/>
                </a:lnTo>
                <a:lnTo>
                  <a:pt x="248509" y="921599"/>
                </a:lnTo>
                <a:lnTo>
                  <a:pt x="227521" y="946026"/>
                </a:lnTo>
                <a:lnTo>
                  <a:pt x="208595" y="971141"/>
                </a:lnTo>
                <a:lnTo>
                  <a:pt x="192300" y="997378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5734920" y="425842"/>
            <a:ext cx="1463675" cy="1481455"/>
          </a:xfrm>
          <a:custGeom>
            <a:avLst/>
            <a:gdLst/>
            <a:ahLst/>
            <a:cxnLst/>
            <a:rect l="l" t="t" r="r" b="b"/>
            <a:pathLst>
              <a:path w="1463675" h="1481455">
                <a:moveTo>
                  <a:pt x="810552" y="927138"/>
                </a:moveTo>
                <a:lnTo>
                  <a:pt x="789432" y="914349"/>
                </a:lnTo>
                <a:lnTo>
                  <a:pt x="770267" y="897978"/>
                </a:lnTo>
                <a:lnTo>
                  <a:pt x="750074" y="879627"/>
                </a:lnTo>
                <a:lnTo>
                  <a:pt x="725855" y="860920"/>
                </a:lnTo>
                <a:lnTo>
                  <a:pt x="694601" y="843445"/>
                </a:lnTo>
                <a:lnTo>
                  <a:pt x="653313" y="828802"/>
                </a:lnTo>
                <a:lnTo>
                  <a:pt x="599008" y="818616"/>
                </a:lnTo>
                <a:lnTo>
                  <a:pt x="528662" y="814476"/>
                </a:lnTo>
                <a:lnTo>
                  <a:pt x="439305" y="817994"/>
                </a:lnTo>
                <a:lnTo>
                  <a:pt x="377952" y="823163"/>
                </a:lnTo>
                <a:lnTo>
                  <a:pt x="324612" y="833831"/>
                </a:lnTo>
                <a:lnTo>
                  <a:pt x="278041" y="849134"/>
                </a:lnTo>
                <a:lnTo>
                  <a:pt x="237007" y="868172"/>
                </a:lnTo>
                <a:lnTo>
                  <a:pt x="200253" y="890092"/>
                </a:lnTo>
                <a:lnTo>
                  <a:pt x="166535" y="914019"/>
                </a:lnTo>
                <a:lnTo>
                  <a:pt x="134620" y="939063"/>
                </a:lnTo>
                <a:lnTo>
                  <a:pt x="103251" y="964361"/>
                </a:lnTo>
                <a:lnTo>
                  <a:pt x="71183" y="989025"/>
                </a:lnTo>
                <a:lnTo>
                  <a:pt x="37185" y="1012202"/>
                </a:lnTo>
                <a:lnTo>
                  <a:pt x="0" y="1033018"/>
                </a:lnTo>
                <a:lnTo>
                  <a:pt x="41910" y="1046949"/>
                </a:lnTo>
                <a:lnTo>
                  <a:pt x="81648" y="1063612"/>
                </a:lnTo>
                <a:lnTo>
                  <a:pt x="120091" y="1082001"/>
                </a:lnTo>
                <a:lnTo>
                  <a:pt x="158127" y="1101064"/>
                </a:lnTo>
                <a:lnTo>
                  <a:pt x="196634" y="1119809"/>
                </a:lnTo>
                <a:lnTo>
                  <a:pt x="236512" y="1137196"/>
                </a:lnTo>
                <a:lnTo>
                  <a:pt x="278638" y="1152220"/>
                </a:lnTo>
                <a:lnTo>
                  <a:pt x="323888" y="1163840"/>
                </a:lnTo>
                <a:lnTo>
                  <a:pt x="373151" y="1171054"/>
                </a:lnTo>
                <a:lnTo>
                  <a:pt x="427329" y="1172819"/>
                </a:lnTo>
                <a:lnTo>
                  <a:pt x="487286" y="1168133"/>
                </a:lnTo>
                <a:lnTo>
                  <a:pt x="571906" y="1142453"/>
                </a:lnTo>
                <a:lnTo>
                  <a:pt x="638416" y="1116406"/>
                </a:lnTo>
                <a:lnTo>
                  <a:pt x="689368" y="1090041"/>
                </a:lnTo>
                <a:lnTo>
                  <a:pt x="727290" y="1063396"/>
                </a:lnTo>
                <a:lnTo>
                  <a:pt x="754735" y="1036497"/>
                </a:lnTo>
                <a:lnTo>
                  <a:pt x="788339" y="982103"/>
                </a:lnTo>
                <a:lnTo>
                  <a:pt x="799604" y="954671"/>
                </a:lnTo>
                <a:lnTo>
                  <a:pt x="810552" y="927138"/>
                </a:lnTo>
                <a:close/>
              </a:path>
              <a:path w="1463675" h="1481455">
                <a:moveTo>
                  <a:pt x="1043152" y="736803"/>
                </a:moveTo>
                <a:lnTo>
                  <a:pt x="1031798" y="664095"/>
                </a:lnTo>
                <a:lnTo>
                  <a:pt x="1018857" y="621068"/>
                </a:lnTo>
                <a:lnTo>
                  <a:pt x="1001890" y="574408"/>
                </a:lnTo>
                <a:lnTo>
                  <a:pt x="981494" y="524700"/>
                </a:lnTo>
                <a:lnTo>
                  <a:pt x="958291" y="472567"/>
                </a:lnTo>
                <a:lnTo>
                  <a:pt x="932891" y="418592"/>
                </a:lnTo>
                <a:lnTo>
                  <a:pt x="905878" y="363385"/>
                </a:lnTo>
                <a:lnTo>
                  <a:pt x="877874" y="307555"/>
                </a:lnTo>
                <a:lnTo>
                  <a:pt x="849579" y="258305"/>
                </a:lnTo>
                <a:lnTo>
                  <a:pt x="819137" y="216763"/>
                </a:lnTo>
                <a:lnTo>
                  <a:pt x="786790" y="182156"/>
                </a:lnTo>
                <a:lnTo>
                  <a:pt x="752767" y="153682"/>
                </a:lnTo>
                <a:lnTo>
                  <a:pt x="717270" y="130530"/>
                </a:lnTo>
                <a:lnTo>
                  <a:pt x="680529" y="111925"/>
                </a:lnTo>
                <a:lnTo>
                  <a:pt x="642772" y="97053"/>
                </a:lnTo>
                <a:lnTo>
                  <a:pt x="604215" y="85115"/>
                </a:lnTo>
                <a:lnTo>
                  <a:pt x="565099" y="75336"/>
                </a:lnTo>
                <a:lnTo>
                  <a:pt x="525614" y="66903"/>
                </a:lnTo>
                <a:lnTo>
                  <a:pt x="486016" y="59016"/>
                </a:lnTo>
                <a:lnTo>
                  <a:pt x="446506" y="50888"/>
                </a:lnTo>
                <a:lnTo>
                  <a:pt x="407314" y="41719"/>
                </a:lnTo>
                <a:lnTo>
                  <a:pt x="368655" y="30708"/>
                </a:lnTo>
                <a:lnTo>
                  <a:pt x="330758" y="17068"/>
                </a:lnTo>
                <a:lnTo>
                  <a:pt x="293852" y="0"/>
                </a:lnTo>
                <a:lnTo>
                  <a:pt x="308597" y="43522"/>
                </a:lnTo>
                <a:lnTo>
                  <a:pt x="317779" y="87147"/>
                </a:lnTo>
                <a:lnTo>
                  <a:pt x="322834" y="130784"/>
                </a:lnTo>
                <a:lnTo>
                  <a:pt x="325145" y="174371"/>
                </a:lnTo>
                <a:lnTo>
                  <a:pt x="326136" y="217855"/>
                </a:lnTo>
                <a:lnTo>
                  <a:pt x="327228" y="261137"/>
                </a:lnTo>
                <a:lnTo>
                  <a:pt x="329806" y="304165"/>
                </a:lnTo>
                <a:lnTo>
                  <a:pt x="335280" y="346875"/>
                </a:lnTo>
                <a:lnTo>
                  <a:pt x="345084" y="389191"/>
                </a:lnTo>
                <a:lnTo>
                  <a:pt x="360616" y="431038"/>
                </a:lnTo>
                <a:lnTo>
                  <a:pt x="383273" y="472351"/>
                </a:lnTo>
                <a:lnTo>
                  <a:pt x="414477" y="513067"/>
                </a:lnTo>
                <a:lnTo>
                  <a:pt x="452945" y="552805"/>
                </a:lnTo>
                <a:lnTo>
                  <a:pt x="494538" y="591616"/>
                </a:lnTo>
                <a:lnTo>
                  <a:pt x="538530" y="629081"/>
                </a:lnTo>
                <a:lnTo>
                  <a:pt x="584187" y="664794"/>
                </a:lnTo>
                <a:lnTo>
                  <a:pt x="630745" y="698373"/>
                </a:lnTo>
                <a:lnTo>
                  <a:pt x="677468" y="729411"/>
                </a:lnTo>
                <a:lnTo>
                  <a:pt x="723633" y="757504"/>
                </a:lnTo>
                <a:lnTo>
                  <a:pt x="768464" y="782256"/>
                </a:lnTo>
                <a:lnTo>
                  <a:pt x="811250" y="803275"/>
                </a:lnTo>
                <a:lnTo>
                  <a:pt x="851230" y="820140"/>
                </a:lnTo>
                <a:lnTo>
                  <a:pt x="887666" y="832472"/>
                </a:lnTo>
                <a:lnTo>
                  <a:pt x="946950" y="841895"/>
                </a:lnTo>
                <a:lnTo>
                  <a:pt x="968311" y="838200"/>
                </a:lnTo>
                <a:lnTo>
                  <a:pt x="983157" y="828370"/>
                </a:lnTo>
                <a:lnTo>
                  <a:pt x="990752" y="811987"/>
                </a:lnTo>
                <a:lnTo>
                  <a:pt x="1014755" y="803478"/>
                </a:lnTo>
                <a:lnTo>
                  <a:pt x="1031087" y="787704"/>
                </a:lnTo>
                <a:lnTo>
                  <a:pt x="1040345" y="765289"/>
                </a:lnTo>
                <a:lnTo>
                  <a:pt x="1043152" y="736803"/>
                </a:lnTo>
                <a:close/>
              </a:path>
              <a:path w="1463675" h="1481455">
                <a:moveTo>
                  <a:pt x="1269961" y="401142"/>
                </a:moveTo>
                <a:lnTo>
                  <a:pt x="1267472" y="356019"/>
                </a:lnTo>
                <a:lnTo>
                  <a:pt x="1259128" y="309333"/>
                </a:lnTo>
                <a:lnTo>
                  <a:pt x="1245019" y="261099"/>
                </a:lnTo>
                <a:lnTo>
                  <a:pt x="1225245" y="211302"/>
                </a:lnTo>
                <a:lnTo>
                  <a:pt x="1190155" y="155943"/>
                </a:lnTo>
                <a:lnTo>
                  <a:pt x="1146924" y="100139"/>
                </a:lnTo>
                <a:lnTo>
                  <a:pt x="1109764" y="151460"/>
                </a:lnTo>
                <a:lnTo>
                  <a:pt x="1084973" y="202184"/>
                </a:lnTo>
                <a:lnTo>
                  <a:pt x="1070470" y="252209"/>
                </a:lnTo>
                <a:lnTo>
                  <a:pt x="1064158" y="301383"/>
                </a:lnTo>
                <a:lnTo>
                  <a:pt x="1063955" y="349618"/>
                </a:lnTo>
                <a:lnTo>
                  <a:pt x="1063244" y="393420"/>
                </a:lnTo>
                <a:lnTo>
                  <a:pt x="1058722" y="425691"/>
                </a:lnTo>
                <a:lnTo>
                  <a:pt x="1054125" y="454012"/>
                </a:lnTo>
                <a:lnTo>
                  <a:pt x="1053198" y="485952"/>
                </a:lnTo>
                <a:lnTo>
                  <a:pt x="1059662" y="529107"/>
                </a:lnTo>
                <a:lnTo>
                  <a:pt x="1077277" y="591058"/>
                </a:lnTo>
                <a:lnTo>
                  <a:pt x="1085913" y="615784"/>
                </a:lnTo>
                <a:lnTo>
                  <a:pt x="1095590" y="640054"/>
                </a:lnTo>
                <a:lnTo>
                  <a:pt x="1102207" y="664133"/>
                </a:lnTo>
                <a:lnTo>
                  <a:pt x="1101661" y="688289"/>
                </a:lnTo>
                <a:lnTo>
                  <a:pt x="1116495" y="661187"/>
                </a:lnTo>
                <a:lnTo>
                  <a:pt x="1138605" y="641184"/>
                </a:lnTo>
                <a:lnTo>
                  <a:pt x="1191463" y="603211"/>
                </a:lnTo>
                <a:lnTo>
                  <a:pt x="1219593" y="565962"/>
                </a:lnTo>
                <a:lnTo>
                  <a:pt x="1241425" y="527113"/>
                </a:lnTo>
                <a:lnTo>
                  <a:pt x="1257033" y="486702"/>
                </a:lnTo>
                <a:lnTo>
                  <a:pt x="1266520" y="444703"/>
                </a:lnTo>
                <a:lnTo>
                  <a:pt x="1269961" y="401142"/>
                </a:lnTo>
                <a:close/>
              </a:path>
              <a:path w="1463675" h="1481455">
                <a:moveTo>
                  <a:pt x="1463116" y="1480908"/>
                </a:moveTo>
                <a:lnTo>
                  <a:pt x="1455369" y="1433677"/>
                </a:lnTo>
                <a:lnTo>
                  <a:pt x="1452346" y="1386890"/>
                </a:lnTo>
                <a:lnTo>
                  <a:pt x="1450416" y="1340116"/>
                </a:lnTo>
                <a:lnTo>
                  <a:pt x="1445971" y="1292961"/>
                </a:lnTo>
                <a:lnTo>
                  <a:pt x="1435404" y="1245031"/>
                </a:lnTo>
                <a:lnTo>
                  <a:pt x="1415110" y="1195895"/>
                </a:lnTo>
                <a:lnTo>
                  <a:pt x="1381455" y="1145171"/>
                </a:lnTo>
                <a:lnTo>
                  <a:pt x="1315059" y="1089621"/>
                </a:lnTo>
                <a:lnTo>
                  <a:pt x="1261783" y="1056716"/>
                </a:lnTo>
                <a:lnTo>
                  <a:pt x="1218565" y="1041285"/>
                </a:lnTo>
                <a:lnTo>
                  <a:pt x="1182382" y="1038110"/>
                </a:lnTo>
                <a:lnTo>
                  <a:pt x="1150200" y="1041984"/>
                </a:lnTo>
                <a:lnTo>
                  <a:pt x="1118997" y="1047724"/>
                </a:lnTo>
                <a:lnTo>
                  <a:pt x="1117638" y="1069962"/>
                </a:lnTo>
                <a:lnTo>
                  <a:pt x="1112139" y="1093330"/>
                </a:lnTo>
                <a:lnTo>
                  <a:pt x="1107020" y="1120165"/>
                </a:lnTo>
                <a:lnTo>
                  <a:pt x="1106779" y="1152766"/>
                </a:lnTo>
                <a:lnTo>
                  <a:pt x="1115923" y="1193482"/>
                </a:lnTo>
                <a:lnTo>
                  <a:pt x="1138961" y="1244625"/>
                </a:lnTo>
                <a:lnTo>
                  <a:pt x="1180401" y="1308506"/>
                </a:lnTo>
                <a:lnTo>
                  <a:pt x="1218006" y="1357947"/>
                </a:lnTo>
                <a:lnTo>
                  <a:pt x="1257490" y="1392224"/>
                </a:lnTo>
                <a:lnTo>
                  <a:pt x="1298295" y="1415491"/>
                </a:lnTo>
                <a:lnTo>
                  <a:pt x="1339837" y="1431848"/>
                </a:lnTo>
                <a:lnTo>
                  <a:pt x="1381531" y="1445463"/>
                </a:lnTo>
                <a:lnTo>
                  <a:pt x="1422819" y="1460436"/>
                </a:lnTo>
                <a:lnTo>
                  <a:pt x="1463116" y="1480908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433336" y="8059419"/>
            <a:ext cx="1188720" cy="1581785"/>
          </a:xfrm>
          <a:custGeom>
            <a:avLst/>
            <a:gdLst/>
            <a:ahLst/>
            <a:cxnLst/>
            <a:rect l="l" t="t" r="r" b="b"/>
            <a:pathLst>
              <a:path w="1188720" h="1581784">
                <a:moveTo>
                  <a:pt x="497624" y="510438"/>
                </a:moveTo>
                <a:lnTo>
                  <a:pt x="451129" y="506742"/>
                </a:lnTo>
                <a:lnTo>
                  <a:pt x="410857" y="495020"/>
                </a:lnTo>
                <a:lnTo>
                  <a:pt x="374459" y="474281"/>
                </a:lnTo>
                <a:lnTo>
                  <a:pt x="339585" y="443509"/>
                </a:lnTo>
                <a:lnTo>
                  <a:pt x="299783" y="391185"/>
                </a:lnTo>
                <a:lnTo>
                  <a:pt x="274764" y="338670"/>
                </a:lnTo>
                <a:lnTo>
                  <a:pt x="261112" y="292671"/>
                </a:lnTo>
                <a:lnTo>
                  <a:pt x="254254" y="247027"/>
                </a:lnTo>
                <a:lnTo>
                  <a:pt x="243395" y="247027"/>
                </a:lnTo>
                <a:lnTo>
                  <a:pt x="236562" y="292646"/>
                </a:lnTo>
                <a:lnTo>
                  <a:pt x="222935" y="338632"/>
                </a:lnTo>
                <a:lnTo>
                  <a:pt x="197904" y="391147"/>
                </a:lnTo>
                <a:lnTo>
                  <a:pt x="158051" y="443509"/>
                </a:lnTo>
                <a:lnTo>
                  <a:pt x="123190" y="474281"/>
                </a:lnTo>
                <a:lnTo>
                  <a:pt x="86791" y="495020"/>
                </a:lnTo>
                <a:lnTo>
                  <a:pt x="46507" y="506742"/>
                </a:lnTo>
                <a:lnTo>
                  <a:pt x="0" y="510438"/>
                </a:lnTo>
                <a:lnTo>
                  <a:pt x="0" y="521335"/>
                </a:lnTo>
                <a:lnTo>
                  <a:pt x="45897" y="526135"/>
                </a:lnTo>
                <a:lnTo>
                  <a:pt x="89166" y="540600"/>
                </a:lnTo>
                <a:lnTo>
                  <a:pt x="130098" y="564883"/>
                </a:lnTo>
                <a:lnTo>
                  <a:pt x="168998" y="599109"/>
                </a:lnTo>
                <a:lnTo>
                  <a:pt x="207213" y="649439"/>
                </a:lnTo>
                <a:lnTo>
                  <a:pt x="229514" y="698398"/>
                </a:lnTo>
                <a:lnTo>
                  <a:pt x="240157" y="740638"/>
                </a:lnTo>
                <a:lnTo>
                  <a:pt x="243395" y="770877"/>
                </a:lnTo>
                <a:lnTo>
                  <a:pt x="243027" y="779627"/>
                </a:lnTo>
                <a:lnTo>
                  <a:pt x="243395" y="784923"/>
                </a:lnTo>
                <a:lnTo>
                  <a:pt x="254254" y="784923"/>
                </a:lnTo>
                <a:lnTo>
                  <a:pt x="254609" y="779627"/>
                </a:lnTo>
                <a:lnTo>
                  <a:pt x="254254" y="770877"/>
                </a:lnTo>
                <a:lnTo>
                  <a:pt x="257479" y="740638"/>
                </a:lnTo>
                <a:lnTo>
                  <a:pt x="268122" y="698398"/>
                </a:lnTo>
                <a:lnTo>
                  <a:pt x="290423" y="649439"/>
                </a:lnTo>
                <a:lnTo>
                  <a:pt x="328637" y="599109"/>
                </a:lnTo>
                <a:lnTo>
                  <a:pt x="367525" y="564883"/>
                </a:lnTo>
                <a:lnTo>
                  <a:pt x="408470" y="540600"/>
                </a:lnTo>
                <a:lnTo>
                  <a:pt x="451726" y="526135"/>
                </a:lnTo>
                <a:lnTo>
                  <a:pt x="497624" y="521335"/>
                </a:lnTo>
                <a:lnTo>
                  <a:pt x="497624" y="510438"/>
                </a:lnTo>
                <a:close/>
              </a:path>
              <a:path w="1188720" h="1581784">
                <a:moveTo>
                  <a:pt x="964171" y="183540"/>
                </a:moveTo>
                <a:lnTo>
                  <a:pt x="903719" y="172821"/>
                </a:lnTo>
                <a:lnTo>
                  <a:pt x="854049" y="136931"/>
                </a:lnTo>
                <a:lnTo>
                  <a:pt x="821067" y="91147"/>
                </a:lnTo>
                <a:lnTo>
                  <a:pt x="803275" y="46990"/>
                </a:lnTo>
                <a:lnTo>
                  <a:pt x="794588" y="0"/>
                </a:lnTo>
                <a:lnTo>
                  <a:pt x="786980" y="0"/>
                </a:lnTo>
                <a:lnTo>
                  <a:pt x="778370" y="46977"/>
                </a:lnTo>
                <a:lnTo>
                  <a:pt x="760590" y="91135"/>
                </a:lnTo>
                <a:lnTo>
                  <a:pt x="727570" y="136931"/>
                </a:lnTo>
                <a:lnTo>
                  <a:pt x="677900" y="172821"/>
                </a:lnTo>
                <a:lnTo>
                  <a:pt x="617423" y="183540"/>
                </a:lnTo>
                <a:lnTo>
                  <a:pt x="617423" y="191147"/>
                </a:lnTo>
                <a:lnTo>
                  <a:pt x="679538" y="204571"/>
                </a:lnTo>
                <a:lnTo>
                  <a:pt x="735164" y="245364"/>
                </a:lnTo>
                <a:lnTo>
                  <a:pt x="761796" y="280428"/>
                </a:lnTo>
                <a:lnTo>
                  <a:pt x="784758" y="343979"/>
                </a:lnTo>
                <a:lnTo>
                  <a:pt x="786980" y="365048"/>
                </a:lnTo>
                <a:lnTo>
                  <a:pt x="786790" y="371132"/>
                </a:lnTo>
                <a:lnTo>
                  <a:pt x="786980" y="374789"/>
                </a:lnTo>
                <a:lnTo>
                  <a:pt x="794588" y="374789"/>
                </a:lnTo>
                <a:lnTo>
                  <a:pt x="794829" y="371132"/>
                </a:lnTo>
                <a:lnTo>
                  <a:pt x="794588" y="365048"/>
                </a:lnTo>
                <a:lnTo>
                  <a:pt x="796836" y="343979"/>
                </a:lnTo>
                <a:lnTo>
                  <a:pt x="819797" y="280428"/>
                </a:lnTo>
                <a:lnTo>
                  <a:pt x="846429" y="245364"/>
                </a:lnTo>
                <a:lnTo>
                  <a:pt x="902055" y="204571"/>
                </a:lnTo>
                <a:lnTo>
                  <a:pt x="964171" y="191147"/>
                </a:lnTo>
                <a:lnTo>
                  <a:pt x="964171" y="183540"/>
                </a:lnTo>
                <a:close/>
              </a:path>
              <a:path w="1188720" h="1581784">
                <a:moveTo>
                  <a:pt x="1188212" y="1016139"/>
                </a:moveTo>
                <a:lnTo>
                  <a:pt x="1131646" y="1013701"/>
                </a:lnTo>
                <a:lnTo>
                  <a:pt x="1079944" y="1006157"/>
                </a:lnTo>
                <a:lnTo>
                  <a:pt x="1032192" y="993127"/>
                </a:lnTo>
                <a:lnTo>
                  <a:pt x="987501" y="974204"/>
                </a:lnTo>
                <a:lnTo>
                  <a:pt x="944956" y="949020"/>
                </a:lnTo>
                <a:lnTo>
                  <a:pt x="903668" y="917194"/>
                </a:lnTo>
                <a:lnTo>
                  <a:pt x="862723" y="878344"/>
                </a:lnTo>
                <a:lnTo>
                  <a:pt x="813041" y="819365"/>
                </a:lnTo>
                <a:lnTo>
                  <a:pt x="773696" y="758367"/>
                </a:lnTo>
                <a:lnTo>
                  <a:pt x="743521" y="697712"/>
                </a:lnTo>
                <a:lnTo>
                  <a:pt x="721283" y="639787"/>
                </a:lnTo>
                <a:lnTo>
                  <a:pt x="705777" y="586943"/>
                </a:lnTo>
                <a:lnTo>
                  <a:pt x="695820" y="541540"/>
                </a:lnTo>
                <a:lnTo>
                  <a:pt x="687679" y="482574"/>
                </a:lnTo>
                <a:lnTo>
                  <a:pt x="687095" y="473735"/>
                </a:lnTo>
                <a:lnTo>
                  <a:pt x="664667" y="473735"/>
                </a:lnTo>
                <a:lnTo>
                  <a:pt x="655993" y="541489"/>
                </a:lnTo>
                <a:lnTo>
                  <a:pt x="646061" y="586854"/>
                </a:lnTo>
                <a:lnTo>
                  <a:pt x="630593" y="639686"/>
                </a:lnTo>
                <a:lnTo>
                  <a:pt x="608355" y="697611"/>
                </a:lnTo>
                <a:lnTo>
                  <a:pt x="578167" y="758266"/>
                </a:lnTo>
                <a:lnTo>
                  <a:pt x="538784" y="819302"/>
                </a:lnTo>
                <a:lnTo>
                  <a:pt x="489026" y="878344"/>
                </a:lnTo>
                <a:lnTo>
                  <a:pt x="448094" y="917194"/>
                </a:lnTo>
                <a:lnTo>
                  <a:pt x="406806" y="949020"/>
                </a:lnTo>
                <a:lnTo>
                  <a:pt x="364261" y="974204"/>
                </a:lnTo>
                <a:lnTo>
                  <a:pt x="319582" y="993127"/>
                </a:lnTo>
                <a:lnTo>
                  <a:pt x="271830" y="1006157"/>
                </a:lnTo>
                <a:lnTo>
                  <a:pt x="220129" y="1013701"/>
                </a:lnTo>
                <a:lnTo>
                  <a:pt x="163563" y="1016139"/>
                </a:lnTo>
                <a:lnTo>
                  <a:pt x="163563" y="1038580"/>
                </a:lnTo>
                <a:lnTo>
                  <a:pt x="211531" y="1041044"/>
                </a:lnTo>
                <a:lnTo>
                  <a:pt x="258064" y="1048448"/>
                </a:lnTo>
                <a:lnTo>
                  <a:pt x="303250" y="1060843"/>
                </a:lnTo>
                <a:lnTo>
                  <a:pt x="347154" y="1078255"/>
                </a:lnTo>
                <a:lnTo>
                  <a:pt x="389851" y="1100709"/>
                </a:lnTo>
                <a:lnTo>
                  <a:pt x="431419" y="1128268"/>
                </a:lnTo>
                <a:lnTo>
                  <a:pt x="471944" y="1160945"/>
                </a:lnTo>
                <a:lnTo>
                  <a:pt x="511492" y="1198791"/>
                </a:lnTo>
                <a:lnTo>
                  <a:pt x="555485" y="1250264"/>
                </a:lnTo>
                <a:lnTo>
                  <a:pt x="590207" y="1302410"/>
                </a:lnTo>
                <a:lnTo>
                  <a:pt x="616724" y="1353845"/>
                </a:lnTo>
                <a:lnTo>
                  <a:pt x="636143" y="1403197"/>
                </a:lnTo>
                <a:lnTo>
                  <a:pt x="649554" y="1449108"/>
                </a:lnTo>
                <a:lnTo>
                  <a:pt x="658050" y="1490192"/>
                </a:lnTo>
                <a:lnTo>
                  <a:pt x="664667" y="1552422"/>
                </a:lnTo>
                <a:lnTo>
                  <a:pt x="664375" y="1564487"/>
                </a:lnTo>
                <a:lnTo>
                  <a:pt x="664413" y="1573466"/>
                </a:lnTo>
                <a:lnTo>
                  <a:pt x="664667" y="1581340"/>
                </a:lnTo>
                <a:lnTo>
                  <a:pt x="687095" y="1581340"/>
                </a:lnTo>
                <a:lnTo>
                  <a:pt x="687374" y="1573466"/>
                </a:lnTo>
                <a:lnTo>
                  <a:pt x="687400" y="1564487"/>
                </a:lnTo>
                <a:lnTo>
                  <a:pt x="687095" y="1552422"/>
                </a:lnTo>
                <a:lnTo>
                  <a:pt x="689038" y="1525092"/>
                </a:lnTo>
                <a:lnTo>
                  <a:pt x="702208" y="1449108"/>
                </a:lnTo>
                <a:lnTo>
                  <a:pt x="715632" y="1403197"/>
                </a:lnTo>
                <a:lnTo>
                  <a:pt x="735050" y="1353845"/>
                </a:lnTo>
                <a:lnTo>
                  <a:pt x="761568" y="1302410"/>
                </a:lnTo>
                <a:lnTo>
                  <a:pt x="796277" y="1250264"/>
                </a:lnTo>
                <a:lnTo>
                  <a:pt x="840270" y="1198791"/>
                </a:lnTo>
                <a:lnTo>
                  <a:pt x="879830" y="1160945"/>
                </a:lnTo>
                <a:lnTo>
                  <a:pt x="920343" y="1128268"/>
                </a:lnTo>
                <a:lnTo>
                  <a:pt x="961923" y="1100709"/>
                </a:lnTo>
                <a:lnTo>
                  <a:pt x="1004620" y="1078255"/>
                </a:lnTo>
                <a:lnTo>
                  <a:pt x="1048524" y="1060843"/>
                </a:lnTo>
                <a:lnTo>
                  <a:pt x="1093698" y="1048448"/>
                </a:lnTo>
                <a:lnTo>
                  <a:pt x="1140244" y="1041044"/>
                </a:lnTo>
                <a:lnTo>
                  <a:pt x="1188212" y="1038580"/>
                </a:lnTo>
                <a:lnTo>
                  <a:pt x="1188212" y="1016139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868206" y="3183568"/>
            <a:ext cx="8805178" cy="411480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3704505" cy="1362074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6398281" y="7819737"/>
            <a:ext cx="5491480" cy="2449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5500" spc="-215" dirty="0">
                <a:solidFill>
                  <a:srgbClr val="91533A"/>
                </a:solidFill>
                <a:latin typeface="Trebuchet MS"/>
                <a:cs typeface="Trebuchet MS"/>
              </a:rPr>
              <a:t>Pet</a:t>
            </a:r>
            <a:r>
              <a:rPr sz="5500" spc="-545" dirty="0">
                <a:solidFill>
                  <a:srgbClr val="91533A"/>
                </a:solidFill>
                <a:latin typeface="Trebuchet MS"/>
                <a:cs typeface="Trebuchet MS"/>
              </a:rPr>
              <a:t> </a:t>
            </a:r>
            <a:r>
              <a:rPr sz="5500" spc="60" dirty="0">
                <a:solidFill>
                  <a:srgbClr val="91533A"/>
                </a:solidFill>
                <a:latin typeface="Trebuchet MS"/>
                <a:cs typeface="Trebuchet MS"/>
              </a:rPr>
              <a:t>Shop</a:t>
            </a:r>
            <a:r>
              <a:rPr sz="5500" spc="-545" dirty="0">
                <a:solidFill>
                  <a:srgbClr val="91533A"/>
                </a:solidFill>
                <a:latin typeface="Trebuchet MS"/>
                <a:cs typeface="Trebuchet MS"/>
              </a:rPr>
              <a:t> </a:t>
            </a:r>
            <a:r>
              <a:rPr sz="5500" spc="75" dirty="0">
                <a:solidFill>
                  <a:srgbClr val="91533A"/>
                </a:solidFill>
                <a:latin typeface="Trebuchet MS"/>
                <a:cs typeface="Trebuchet MS"/>
              </a:rPr>
              <a:t>&amp;</a:t>
            </a:r>
            <a:r>
              <a:rPr sz="5500" spc="-540" dirty="0">
                <a:solidFill>
                  <a:srgbClr val="91533A"/>
                </a:solidFill>
                <a:latin typeface="Trebuchet MS"/>
                <a:cs typeface="Trebuchet MS"/>
              </a:rPr>
              <a:t> </a:t>
            </a:r>
            <a:r>
              <a:rPr sz="5500" spc="-10" dirty="0">
                <a:solidFill>
                  <a:srgbClr val="91533A"/>
                </a:solidFill>
                <a:latin typeface="Trebuchet MS"/>
                <a:cs typeface="Trebuchet MS"/>
              </a:rPr>
              <a:t>Supply</a:t>
            </a:r>
            <a:endParaRPr sz="5500">
              <a:latin typeface="Trebuchet MS"/>
              <a:cs typeface="Trebuchet MS"/>
            </a:endParaRPr>
          </a:p>
          <a:p>
            <a:pPr marL="493395" marR="485775" algn="ctr">
              <a:lnSpc>
                <a:spcPct val="115700"/>
              </a:lnSpc>
              <a:spcBef>
                <a:spcPts val="4980"/>
              </a:spcBef>
            </a:pPr>
            <a:r>
              <a:rPr sz="2700" b="1" spc="-60" dirty="0">
                <a:solidFill>
                  <a:srgbClr val="4F3F37"/>
                </a:solidFill>
                <a:latin typeface="Arial"/>
                <a:cs typeface="Arial"/>
              </a:rPr>
              <a:t>Business</a:t>
            </a:r>
            <a:r>
              <a:rPr sz="2700" b="1" spc="-75" dirty="0">
                <a:solidFill>
                  <a:srgbClr val="4F3F37"/>
                </a:solidFill>
                <a:latin typeface="Arial"/>
                <a:cs typeface="Arial"/>
              </a:rPr>
              <a:t> </a:t>
            </a:r>
            <a:r>
              <a:rPr sz="2700" b="1" dirty="0">
                <a:solidFill>
                  <a:srgbClr val="4F3F37"/>
                </a:solidFill>
                <a:latin typeface="Arial"/>
                <a:cs typeface="Arial"/>
              </a:rPr>
              <a:t>plan</a:t>
            </a:r>
            <a:r>
              <a:rPr sz="2700" b="1" spc="-75" dirty="0">
                <a:solidFill>
                  <a:srgbClr val="4F3F37"/>
                </a:solidFill>
                <a:latin typeface="Arial"/>
                <a:cs typeface="Arial"/>
              </a:rPr>
              <a:t> </a:t>
            </a:r>
            <a:r>
              <a:rPr sz="2700" b="1" spc="45" dirty="0">
                <a:solidFill>
                  <a:srgbClr val="4F3F37"/>
                </a:solidFill>
                <a:latin typeface="Arial"/>
                <a:cs typeface="Arial"/>
              </a:rPr>
              <a:t>presentation </a:t>
            </a:r>
            <a:r>
              <a:rPr sz="2700" b="1" spc="100" dirty="0">
                <a:solidFill>
                  <a:srgbClr val="4F3F37"/>
                </a:solidFill>
                <a:latin typeface="Arial"/>
                <a:cs typeface="Arial"/>
              </a:rPr>
              <a:t>by</a:t>
            </a:r>
            <a:r>
              <a:rPr sz="2700" b="1" spc="-100" dirty="0">
                <a:solidFill>
                  <a:srgbClr val="4F3F37"/>
                </a:solidFill>
                <a:latin typeface="Arial"/>
                <a:cs typeface="Arial"/>
              </a:rPr>
              <a:t> </a:t>
            </a:r>
            <a:r>
              <a:rPr sz="2700" b="1" spc="-25" dirty="0">
                <a:solidFill>
                  <a:srgbClr val="4F3F37"/>
                </a:solidFill>
                <a:latin typeface="Arial"/>
                <a:cs typeface="Arial"/>
              </a:rPr>
              <a:t>Elena</a:t>
            </a:r>
            <a:r>
              <a:rPr sz="2700" b="1" spc="-100" dirty="0">
                <a:solidFill>
                  <a:srgbClr val="4F3F37"/>
                </a:solidFill>
                <a:latin typeface="Arial"/>
                <a:cs typeface="Arial"/>
              </a:rPr>
              <a:t> </a:t>
            </a:r>
            <a:r>
              <a:rPr sz="2700" b="1" dirty="0">
                <a:solidFill>
                  <a:srgbClr val="4F3F37"/>
                </a:solidFill>
                <a:latin typeface="Arial"/>
                <a:cs typeface="Arial"/>
              </a:rPr>
              <a:t>Vasileva</a:t>
            </a:r>
            <a:r>
              <a:rPr sz="2700" b="1" spc="-100" dirty="0">
                <a:solidFill>
                  <a:srgbClr val="4F3F37"/>
                </a:solidFill>
                <a:latin typeface="Arial"/>
                <a:cs typeface="Arial"/>
              </a:rPr>
              <a:t> </a:t>
            </a:r>
            <a:r>
              <a:rPr sz="2700" b="1" spc="-10" dirty="0">
                <a:solidFill>
                  <a:srgbClr val="4F3F37"/>
                </a:solidFill>
                <a:latin typeface="Arial"/>
                <a:cs typeface="Arial"/>
              </a:rPr>
              <a:t>2115092</a:t>
            </a:r>
            <a:endParaRPr sz="2700">
              <a:latin typeface="Arial"/>
              <a:cs typeface="Arial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4021689" y="822312"/>
            <a:ext cx="10367645" cy="17970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270885" marR="5080" indent="-3258820">
              <a:lnSpc>
                <a:spcPct val="116300"/>
              </a:lnSpc>
              <a:spcBef>
                <a:spcPts val="95"/>
              </a:spcBef>
            </a:pPr>
            <a:r>
              <a:rPr sz="5000" spc="275" dirty="0">
                <a:solidFill>
                  <a:srgbClr val="000000"/>
                </a:solidFill>
              </a:rPr>
              <a:t>Paws</a:t>
            </a:r>
            <a:r>
              <a:rPr sz="5000" spc="-475" dirty="0">
                <a:solidFill>
                  <a:srgbClr val="000000"/>
                </a:solidFill>
              </a:rPr>
              <a:t> </a:t>
            </a:r>
            <a:r>
              <a:rPr sz="5000" spc="-105" dirty="0">
                <a:solidFill>
                  <a:srgbClr val="000000"/>
                </a:solidFill>
              </a:rPr>
              <a:t>and</a:t>
            </a:r>
            <a:r>
              <a:rPr sz="5000" spc="-470" dirty="0">
                <a:solidFill>
                  <a:srgbClr val="000000"/>
                </a:solidFill>
              </a:rPr>
              <a:t> </a:t>
            </a:r>
            <a:r>
              <a:rPr sz="5000" spc="-110" dirty="0">
                <a:solidFill>
                  <a:srgbClr val="000000"/>
                </a:solidFill>
              </a:rPr>
              <a:t>More:</a:t>
            </a:r>
            <a:r>
              <a:rPr sz="5000" spc="-470" dirty="0">
                <a:solidFill>
                  <a:srgbClr val="000000"/>
                </a:solidFill>
              </a:rPr>
              <a:t> </a:t>
            </a:r>
            <a:r>
              <a:rPr sz="5000" spc="-60" dirty="0">
                <a:solidFill>
                  <a:srgbClr val="000000"/>
                </a:solidFill>
              </a:rPr>
              <a:t>Creating</a:t>
            </a:r>
            <a:r>
              <a:rPr sz="5000" spc="-470" dirty="0">
                <a:solidFill>
                  <a:srgbClr val="000000"/>
                </a:solidFill>
              </a:rPr>
              <a:t> </a:t>
            </a:r>
            <a:r>
              <a:rPr sz="5000" spc="75" dirty="0">
                <a:solidFill>
                  <a:srgbClr val="000000"/>
                </a:solidFill>
              </a:rPr>
              <a:t>a</a:t>
            </a:r>
            <a:r>
              <a:rPr sz="5000" spc="-470" dirty="0">
                <a:solidFill>
                  <a:srgbClr val="000000"/>
                </a:solidFill>
              </a:rPr>
              <a:t> </a:t>
            </a:r>
            <a:r>
              <a:rPr sz="5000" spc="-225" dirty="0">
                <a:solidFill>
                  <a:srgbClr val="000000"/>
                </a:solidFill>
              </a:rPr>
              <a:t>Unique</a:t>
            </a:r>
            <a:r>
              <a:rPr sz="5000" spc="-470" dirty="0">
                <a:solidFill>
                  <a:srgbClr val="000000"/>
                </a:solidFill>
              </a:rPr>
              <a:t> </a:t>
            </a:r>
            <a:r>
              <a:rPr sz="5000" spc="-25" dirty="0">
                <a:solidFill>
                  <a:srgbClr val="000000"/>
                </a:solidFill>
              </a:rPr>
              <a:t>Pet </a:t>
            </a:r>
            <a:r>
              <a:rPr sz="5000" spc="50" dirty="0">
                <a:solidFill>
                  <a:srgbClr val="000000"/>
                </a:solidFill>
              </a:rPr>
              <a:t>Shop</a:t>
            </a:r>
            <a:r>
              <a:rPr sz="5000" spc="-490" dirty="0">
                <a:solidFill>
                  <a:srgbClr val="000000"/>
                </a:solidFill>
              </a:rPr>
              <a:t> </a:t>
            </a:r>
            <a:r>
              <a:rPr sz="5000" spc="-280" dirty="0">
                <a:solidFill>
                  <a:srgbClr val="000000"/>
                </a:solidFill>
              </a:rPr>
              <a:t>in</a:t>
            </a:r>
            <a:r>
              <a:rPr sz="5000" spc="-484" dirty="0">
                <a:solidFill>
                  <a:srgbClr val="000000"/>
                </a:solidFill>
              </a:rPr>
              <a:t> </a:t>
            </a:r>
            <a:r>
              <a:rPr sz="5000" spc="-10" dirty="0">
                <a:solidFill>
                  <a:srgbClr val="000000"/>
                </a:solidFill>
              </a:rPr>
              <a:t>Bristol</a:t>
            </a:r>
            <a:endParaRPr sz="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669482" y="2543900"/>
            <a:ext cx="14813915" cy="6329680"/>
            <a:chOff x="2669482" y="2543900"/>
            <a:chExt cx="14813915" cy="632968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13715" y="2543900"/>
              <a:ext cx="11769251" cy="632932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669482" y="2845925"/>
              <a:ext cx="5805627" cy="5384800"/>
            </a:xfrm>
            <a:prstGeom prst="rect">
              <a:avLst/>
            </a:prstGeom>
          </p:spPr>
        </p:pic>
      </p:grpSp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902590" y="-3156"/>
            <a:ext cx="2381424" cy="2274593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0" y="7873170"/>
            <a:ext cx="2650490" cy="2414270"/>
            <a:chOff x="0" y="7873170"/>
            <a:chExt cx="2650490" cy="2414270"/>
          </a:xfrm>
        </p:grpSpPr>
        <p:sp>
          <p:nvSpPr>
            <p:cNvPr id="7" name="object 7"/>
            <p:cNvSpPr/>
            <p:nvPr/>
          </p:nvSpPr>
          <p:spPr>
            <a:xfrm>
              <a:off x="0" y="7873170"/>
              <a:ext cx="2650490" cy="2414270"/>
            </a:xfrm>
            <a:custGeom>
              <a:avLst/>
              <a:gdLst/>
              <a:ahLst/>
              <a:cxnLst/>
              <a:rect l="l" t="t" r="r" b="b"/>
              <a:pathLst>
                <a:path w="2650490" h="2414270">
                  <a:moveTo>
                    <a:pt x="2650440" y="2413828"/>
                  </a:moveTo>
                  <a:lnTo>
                    <a:pt x="1185622" y="2413828"/>
                  </a:lnTo>
                  <a:lnTo>
                    <a:pt x="1182789" y="2411679"/>
                  </a:lnTo>
                  <a:lnTo>
                    <a:pt x="1139963" y="2383505"/>
                  </a:lnTo>
                  <a:lnTo>
                    <a:pt x="1096243" y="2358133"/>
                  </a:lnTo>
                  <a:lnTo>
                    <a:pt x="1051875" y="2334908"/>
                  </a:lnTo>
                  <a:lnTo>
                    <a:pt x="1007109" y="2313178"/>
                  </a:lnTo>
                  <a:lnTo>
                    <a:pt x="917375" y="2271588"/>
                  </a:lnTo>
                  <a:lnTo>
                    <a:pt x="872905" y="2250421"/>
                  </a:lnTo>
                  <a:lnTo>
                    <a:pt x="829031" y="2228136"/>
                  </a:lnTo>
                  <a:lnTo>
                    <a:pt x="786001" y="2204078"/>
                  </a:lnTo>
                  <a:lnTo>
                    <a:pt x="744063" y="2177595"/>
                  </a:lnTo>
                  <a:lnTo>
                    <a:pt x="742828" y="2176667"/>
                  </a:lnTo>
                  <a:lnTo>
                    <a:pt x="741490" y="2175842"/>
                  </a:lnTo>
                  <a:lnTo>
                    <a:pt x="740152" y="2174914"/>
                  </a:lnTo>
                  <a:lnTo>
                    <a:pt x="734181" y="2170995"/>
                  </a:lnTo>
                  <a:lnTo>
                    <a:pt x="728211" y="2166458"/>
                  </a:lnTo>
                  <a:lnTo>
                    <a:pt x="722241" y="2162024"/>
                  </a:lnTo>
                  <a:lnTo>
                    <a:pt x="716477" y="2157899"/>
                  </a:lnTo>
                  <a:lnTo>
                    <a:pt x="710506" y="2153362"/>
                  </a:lnTo>
                  <a:lnTo>
                    <a:pt x="704845" y="2148618"/>
                  </a:lnTo>
                  <a:lnTo>
                    <a:pt x="680710" y="2129177"/>
                  </a:lnTo>
                  <a:lnTo>
                    <a:pt x="657289" y="2108169"/>
                  </a:lnTo>
                  <a:lnTo>
                    <a:pt x="612822" y="2060760"/>
                  </a:lnTo>
                  <a:lnTo>
                    <a:pt x="576964" y="2014359"/>
                  </a:lnTo>
                  <a:lnTo>
                    <a:pt x="546620" y="1968216"/>
                  </a:lnTo>
                  <a:lnTo>
                    <a:pt x="520904" y="1922334"/>
                  </a:lnTo>
                  <a:lnTo>
                    <a:pt x="498932" y="1876717"/>
                  </a:lnTo>
                  <a:lnTo>
                    <a:pt x="479817" y="1831368"/>
                  </a:lnTo>
                  <a:lnTo>
                    <a:pt x="462676" y="1786292"/>
                  </a:lnTo>
                  <a:lnTo>
                    <a:pt x="446624" y="1741492"/>
                  </a:lnTo>
                  <a:lnTo>
                    <a:pt x="430774" y="1696971"/>
                  </a:lnTo>
                  <a:lnTo>
                    <a:pt x="414243" y="1652733"/>
                  </a:lnTo>
                  <a:lnTo>
                    <a:pt x="396145" y="1608783"/>
                  </a:lnTo>
                  <a:lnTo>
                    <a:pt x="379160" y="1571454"/>
                  </a:lnTo>
                  <a:lnTo>
                    <a:pt x="357133" y="1529928"/>
                  </a:lnTo>
                  <a:lnTo>
                    <a:pt x="331403" y="1488591"/>
                  </a:lnTo>
                  <a:lnTo>
                    <a:pt x="301200" y="1447477"/>
                  </a:lnTo>
                  <a:lnTo>
                    <a:pt x="265757" y="1406621"/>
                  </a:lnTo>
                  <a:lnTo>
                    <a:pt x="224304" y="1366058"/>
                  </a:lnTo>
                  <a:lnTo>
                    <a:pt x="176071" y="1325821"/>
                  </a:lnTo>
                  <a:lnTo>
                    <a:pt x="138855" y="1295828"/>
                  </a:lnTo>
                  <a:lnTo>
                    <a:pt x="102783" y="1264535"/>
                  </a:lnTo>
                  <a:lnTo>
                    <a:pt x="67853" y="1232034"/>
                  </a:lnTo>
                  <a:lnTo>
                    <a:pt x="34060" y="1198416"/>
                  </a:lnTo>
                  <a:lnTo>
                    <a:pt x="1401" y="1163773"/>
                  </a:lnTo>
                  <a:lnTo>
                    <a:pt x="0" y="1162192"/>
                  </a:lnTo>
                  <a:lnTo>
                    <a:pt x="0" y="0"/>
                  </a:lnTo>
                  <a:lnTo>
                    <a:pt x="40760" y="7179"/>
                  </a:lnTo>
                  <a:lnTo>
                    <a:pt x="132548" y="28840"/>
                  </a:lnTo>
                  <a:lnTo>
                    <a:pt x="191439" y="45965"/>
                  </a:lnTo>
                  <a:lnTo>
                    <a:pt x="247030" y="64784"/>
                  </a:lnTo>
                  <a:lnTo>
                    <a:pt x="299011" y="84885"/>
                  </a:lnTo>
                  <a:lnTo>
                    <a:pt x="347071" y="105856"/>
                  </a:lnTo>
                  <a:lnTo>
                    <a:pt x="390900" y="127285"/>
                  </a:lnTo>
                  <a:lnTo>
                    <a:pt x="430189" y="148759"/>
                  </a:lnTo>
                  <a:lnTo>
                    <a:pt x="464626" y="169868"/>
                  </a:lnTo>
                  <a:lnTo>
                    <a:pt x="517710" y="209337"/>
                  </a:lnTo>
                  <a:lnTo>
                    <a:pt x="551524" y="242013"/>
                  </a:lnTo>
                  <a:lnTo>
                    <a:pt x="594137" y="290130"/>
                  </a:lnTo>
                  <a:lnTo>
                    <a:pt x="647663" y="357734"/>
                  </a:lnTo>
                  <a:lnTo>
                    <a:pt x="674434" y="393187"/>
                  </a:lnTo>
                  <a:lnTo>
                    <a:pt x="730075" y="467787"/>
                  </a:lnTo>
                  <a:lnTo>
                    <a:pt x="759290" y="506347"/>
                  </a:lnTo>
                  <a:lnTo>
                    <a:pt x="789663" y="545355"/>
                  </a:lnTo>
                  <a:lnTo>
                    <a:pt x="821365" y="584517"/>
                  </a:lnTo>
                  <a:lnTo>
                    <a:pt x="854569" y="623541"/>
                  </a:lnTo>
                  <a:lnTo>
                    <a:pt x="889445" y="662132"/>
                  </a:lnTo>
                  <a:lnTo>
                    <a:pt x="926165" y="699997"/>
                  </a:lnTo>
                  <a:lnTo>
                    <a:pt x="964902" y="736842"/>
                  </a:lnTo>
                  <a:lnTo>
                    <a:pt x="1005825" y="772374"/>
                  </a:lnTo>
                  <a:lnTo>
                    <a:pt x="1066163" y="818880"/>
                  </a:lnTo>
                  <a:lnTo>
                    <a:pt x="1119093" y="854234"/>
                  </a:lnTo>
                  <a:lnTo>
                    <a:pt x="1204501" y="901942"/>
                  </a:lnTo>
                  <a:lnTo>
                    <a:pt x="1259606" y="928810"/>
                  </a:lnTo>
                  <a:lnTo>
                    <a:pt x="1312415" y="952087"/>
                  </a:lnTo>
                  <a:lnTo>
                    <a:pt x="1363083" y="972505"/>
                  </a:lnTo>
                  <a:lnTo>
                    <a:pt x="1411760" y="990796"/>
                  </a:lnTo>
                  <a:lnTo>
                    <a:pt x="1503755" y="1023924"/>
                  </a:lnTo>
                  <a:lnTo>
                    <a:pt x="1547378" y="1040225"/>
                  </a:lnTo>
                  <a:lnTo>
                    <a:pt x="1589621" y="1057326"/>
                  </a:lnTo>
                  <a:lnTo>
                    <a:pt x="1630637" y="1075960"/>
                  </a:lnTo>
                  <a:lnTo>
                    <a:pt x="1666459" y="1094625"/>
                  </a:lnTo>
                  <a:lnTo>
                    <a:pt x="1707736" y="1119194"/>
                  </a:lnTo>
                  <a:lnTo>
                    <a:pt x="1748080" y="1147881"/>
                  </a:lnTo>
                  <a:lnTo>
                    <a:pt x="1787692" y="1181464"/>
                  </a:lnTo>
                  <a:lnTo>
                    <a:pt x="1826776" y="1220719"/>
                  </a:lnTo>
                  <a:lnTo>
                    <a:pt x="1865534" y="1266424"/>
                  </a:lnTo>
                  <a:lnTo>
                    <a:pt x="1907423" y="1328867"/>
                  </a:lnTo>
                  <a:lnTo>
                    <a:pt x="1925506" y="1362742"/>
                  </a:lnTo>
                  <a:lnTo>
                    <a:pt x="1942870" y="1399537"/>
                  </a:lnTo>
                  <a:lnTo>
                    <a:pt x="1960406" y="1440116"/>
                  </a:lnTo>
                  <a:lnTo>
                    <a:pt x="1979006" y="1485344"/>
                  </a:lnTo>
                  <a:lnTo>
                    <a:pt x="1999559" y="1536085"/>
                  </a:lnTo>
                  <a:lnTo>
                    <a:pt x="2022959" y="1593202"/>
                  </a:lnTo>
                  <a:lnTo>
                    <a:pt x="2050095" y="1657559"/>
                  </a:lnTo>
                  <a:lnTo>
                    <a:pt x="2051125" y="1659828"/>
                  </a:lnTo>
                  <a:lnTo>
                    <a:pt x="2051536" y="1660859"/>
                  </a:lnTo>
                  <a:lnTo>
                    <a:pt x="2069312" y="1700839"/>
                  </a:lnTo>
                  <a:lnTo>
                    <a:pt x="2106261" y="1777743"/>
                  </a:lnTo>
                  <a:lnTo>
                    <a:pt x="2136874" y="1835937"/>
                  </a:lnTo>
                  <a:lnTo>
                    <a:pt x="2167235" y="1888674"/>
                  </a:lnTo>
                  <a:lnTo>
                    <a:pt x="2197320" y="1936391"/>
                  </a:lnTo>
                  <a:lnTo>
                    <a:pt x="2227109" y="1979526"/>
                  </a:lnTo>
                  <a:lnTo>
                    <a:pt x="2256578" y="2018515"/>
                  </a:lnTo>
                  <a:lnTo>
                    <a:pt x="2285705" y="2053794"/>
                  </a:lnTo>
                  <a:lnTo>
                    <a:pt x="2314469" y="2085801"/>
                  </a:lnTo>
                  <a:lnTo>
                    <a:pt x="2342847" y="2114972"/>
                  </a:lnTo>
                  <a:lnTo>
                    <a:pt x="2370816" y="2141745"/>
                  </a:lnTo>
                  <a:lnTo>
                    <a:pt x="2425442" y="2189840"/>
                  </a:lnTo>
                  <a:lnTo>
                    <a:pt x="2452054" y="2212037"/>
                  </a:lnTo>
                  <a:lnTo>
                    <a:pt x="2459787" y="2218601"/>
                  </a:lnTo>
                  <a:lnTo>
                    <a:pt x="2510105" y="2260757"/>
                  </a:lnTo>
                  <a:lnTo>
                    <a:pt x="2562685" y="2308628"/>
                  </a:lnTo>
                  <a:lnTo>
                    <a:pt x="2612457" y="2362482"/>
                  </a:lnTo>
                  <a:lnTo>
                    <a:pt x="2636219" y="2393005"/>
                  </a:lnTo>
                  <a:lnTo>
                    <a:pt x="2650440" y="2413828"/>
                  </a:lnTo>
                  <a:close/>
                </a:path>
              </a:pathLst>
            </a:custGeom>
            <a:solidFill>
              <a:srgbClr val="EBB1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0" y="7878433"/>
              <a:ext cx="2482850" cy="2409190"/>
            </a:xfrm>
            <a:custGeom>
              <a:avLst/>
              <a:gdLst/>
              <a:ahLst/>
              <a:cxnLst/>
              <a:rect l="l" t="t" r="r" b="b"/>
              <a:pathLst>
                <a:path w="2482850" h="2409190">
                  <a:moveTo>
                    <a:pt x="63049" y="368299"/>
                  </a:moveTo>
                  <a:lnTo>
                    <a:pt x="25272" y="368299"/>
                  </a:lnTo>
                  <a:lnTo>
                    <a:pt x="34081" y="292099"/>
                  </a:lnTo>
                  <a:lnTo>
                    <a:pt x="39392" y="228599"/>
                  </a:lnTo>
                  <a:lnTo>
                    <a:pt x="41688" y="165099"/>
                  </a:lnTo>
                  <a:lnTo>
                    <a:pt x="41454" y="114299"/>
                  </a:lnTo>
                  <a:lnTo>
                    <a:pt x="39175" y="76199"/>
                  </a:lnTo>
                  <a:lnTo>
                    <a:pt x="35335" y="25399"/>
                  </a:lnTo>
                  <a:lnTo>
                    <a:pt x="30419" y="0"/>
                  </a:lnTo>
                  <a:lnTo>
                    <a:pt x="70666" y="0"/>
                  </a:lnTo>
                  <a:lnTo>
                    <a:pt x="76929" y="50799"/>
                  </a:lnTo>
                  <a:lnTo>
                    <a:pt x="80220" y="101599"/>
                  </a:lnTo>
                  <a:lnTo>
                    <a:pt x="80914" y="152399"/>
                  </a:lnTo>
                  <a:lnTo>
                    <a:pt x="79390" y="203199"/>
                  </a:lnTo>
                  <a:lnTo>
                    <a:pt x="76022" y="253999"/>
                  </a:lnTo>
                  <a:lnTo>
                    <a:pt x="71187" y="304799"/>
                  </a:lnTo>
                  <a:lnTo>
                    <a:pt x="65262" y="355599"/>
                  </a:lnTo>
                  <a:lnTo>
                    <a:pt x="63049" y="368299"/>
                  </a:lnTo>
                  <a:close/>
                </a:path>
                <a:path w="2482850" h="2409190">
                  <a:moveTo>
                    <a:pt x="477616" y="787399"/>
                  </a:moveTo>
                  <a:lnTo>
                    <a:pt x="432583" y="787399"/>
                  </a:lnTo>
                  <a:lnTo>
                    <a:pt x="449864" y="761999"/>
                  </a:lnTo>
                  <a:lnTo>
                    <a:pt x="467736" y="723899"/>
                  </a:lnTo>
                  <a:lnTo>
                    <a:pt x="485773" y="685799"/>
                  </a:lnTo>
                  <a:lnTo>
                    <a:pt x="503551" y="647699"/>
                  </a:lnTo>
                  <a:lnTo>
                    <a:pt x="520644" y="596899"/>
                  </a:lnTo>
                  <a:lnTo>
                    <a:pt x="536628" y="546099"/>
                  </a:lnTo>
                  <a:lnTo>
                    <a:pt x="551077" y="495299"/>
                  </a:lnTo>
                  <a:lnTo>
                    <a:pt x="563567" y="444499"/>
                  </a:lnTo>
                  <a:lnTo>
                    <a:pt x="573673" y="380999"/>
                  </a:lnTo>
                  <a:lnTo>
                    <a:pt x="580968" y="330199"/>
                  </a:lnTo>
                  <a:lnTo>
                    <a:pt x="585029" y="266699"/>
                  </a:lnTo>
                  <a:lnTo>
                    <a:pt x="621365" y="317499"/>
                  </a:lnTo>
                  <a:lnTo>
                    <a:pt x="616239" y="355599"/>
                  </a:lnTo>
                  <a:lnTo>
                    <a:pt x="608429" y="406399"/>
                  </a:lnTo>
                  <a:lnTo>
                    <a:pt x="598171" y="457199"/>
                  </a:lnTo>
                  <a:lnTo>
                    <a:pt x="585700" y="507999"/>
                  </a:lnTo>
                  <a:lnTo>
                    <a:pt x="571253" y="558799"/>
                  </a:lnTo>
                  <a:lnTo>
                    <a:pt x="555065" y="609599"/>
                  </a:lnTo>
                  <a:lnTo>
                    <a:pt x="537371" y="660399"/>
                  </a:lnTo>
                  <a:lnTo>
                    <a:pt x="518408" y="711199"/>
                  </a:lnTo>
                  <a:lnTo>
                    <a:pt x="498411" y="749299"/>
                  </a:lnTo>
                  <a:lnTo>
                    <a:pt x="477616" y="787399"/>
                  </a:lnTo>
                  <a:close/>
                </a:path>
                <a:path w="2482850" h="2409190">
                  <a:moveTo>
                    <a:pt x="0" y="571499"/>
                  </a:moveTo>
                  <a:lnTo>
                    <a:pt x="0" y="520699"/>
                  </a:lnTo>
                  <a:lnTo>
                    <a:pt x="29064" y="520699"/>
                  </a:lnTo>
                  <a:lnTo>
                    <a:pt x="64696" y="507999"/>
                  </a:lnTo>
                  <a:lnTo>
                    <a:pt x="92385" y="482599"/>
                  </a:lnTo>
                  <a:lnTo>
                    <a:pt x="53437" y="444499"/>
                  </a:lnTo>
                  <a:lnTo>
                    <a:pt x="14939" y="419099"/>
                  </a:lnTo>
                  <a:lnTo>
                    <a:pt x="0" y="393699"/>
                  </a:lnTo>
                  <a:lnTo>
                    <a:pt x="0" y="342899"/>
                  </a:lnTo>
                  <a:lnTo>
                    <a:pt x="25272" y="368299"/>
                  </a:lnTo>
                  <a:lnTo>
                    <a:pt x="63049" y="368299"/>
                  </a:lnTo>
                  <a:lnTo>
                    <a:pt x="58623" y="393699"/>
                  </a:lnTo>
                  <a:lnTo>
                    <a:pt x="91881" y="431799"/>
                  </a:lnTo>
                  <a:lnTo>
                    <a:pt x="126762" y="457199"/>
                  </a:lnTo>
                  <a:lnTo>
                    <a:pt x="162772" y="495299"/>
                  </a:lnTo>
                  <a:lnTo>
                    <a:pt x="174989" y="507999"/>
                  </a:lnTo>
                  <a:lnTo>
                    <a:pt x="118736" y="507999"/>
                  </a:lnTo>
                  <a:lnTo>
                    <a:pt x="79758" y="533399"/>
                  </a:lnTo>
                  <a:lnTo>
                    <a:pt x="34572" y="558799"/>
                  </a:lnTo>
                  <a:lnTo>
                    <a:pt x="0" y="571499"/>
                  </a:lnTo>
                  <a:close/>
                </a:path>
                <a:path w="2482850" h="2409190">
                  <a:moveTo>
                    <a:pt x="69320" y="1041399"/>
                  </a:moveTo>
                  <a:lnTo>
                    <a:pt x="0" y="1041399"/>
                  </a:lnTo>
                  <a:lnTo>
                    <a:pt x="0" y="1003299"/>
                  </a:lnTo>
                  <a:lnTo>
                    <a:pt x="78653" y="1003299"/>
                  </a:lnTo>
                  <a:lnTo>
                    <a:pt x="127450" y="990599"/>
                  </a:lnTo>
                  <a:lnTo>
                    <a:pt x="176161" y="990599"/>
                  </a:lnTo>
                  <a:lnTo>
                    <a:pt x="417160" y="927099"/>
                  </a:lnTo>
                  <a:lnTo>
                    <a:pt x="464596" y="901699"/>
                  </a:lnTo>
                  <a:lnTo>
                    <a:pt x="430909" y="850899"/>
                  </a:lnTo>
                  <a:lnTo>
                    <a:pt x="400953" y="812799"/>
                  </a:lnTo>
                  <a:lnTo>
                    <a:pt x="372863" y="774699"/>
                  </a:lnTo>
                  <a:lnTo>
                    <a:pt x="344772" y="749299"/>
                  </a:lnTo>
                  <a:lnTo>
                    <a:pt x="314816" y="711199"/>
                  </a:lnTo>
                  <a:lnTo>
                    <a:pt x="281129" y="673099"/>
                  </a:lnTo>
                  <a:lnTo>
                    <a:pt x="241846" y="634999"/>
                  </a:lnTo>
                  <a:lnTo>
                    <a:pt x="214388" y="609599"/>
                  </a:lnTo>
                  <a:lnTo>
                    <a:pt x="145731" y="533399"/>
                  </a:lnTo>
                  <a:lnTo>
                    <a:pt x="118736" y="507999"/>
                  </a:lnTo>
                  <a:lnTo>
                    <a:pt x="174989" y="507999"/>
                  </a:lnTo>
                  <a:lnTo>
                    <a:pt x="272673" y="609599"/>
                  </a:lnTo>
                  <a:lnTo>
                    <a:pt x="308291" y="647699"/>
                  </a:lnTo>
                  <a:lnTo>
                    <a:pt x="342582" y="673099"/>
                  </a:lnTo>
                  <a:lnTo>
                    <a:pt x="375056" y="711199"/>
                  </a:lnTo>
                  <a:lnTo>
                    <a:pt x="405220" y="749299"/>
                  </a:lnTo>
                  <a:lnTo>
                    <a:pt x="432583" y="787399"/>
                  </a:lnTo>
                  <a:lnTo>
                    <a:pt x="477616" y="787399"/>
                  </a:lnTo>
                  <a:lnTo>
                    <a:pt x="456258" y="812799"/>
                  </a:lnTo>
                  <a:lnTo>
                    <a:pt x="480513" y="850899"/>
                  </a:lnTo>
                  <a:lnTo>
                    <a:pt x="505695" y="888999"/>
                  </a:lnTo>
                  <a:lnTo>
                    <a:pt x="532350" y="927099"/>
                  </a:lnTo>
                  <a:lnTo>
                    <a:pt x="485698" y="927099"/>
                  </a:lnTo>
                  <a:lnTo>
                    <a:pt x="394921" y="977899"/>
                  </a:lnTo>
                  <a:lnTo>
                    <a:pt x="257562" y="1015999"/>
                  </a:lnTo>
                  <a:lnTo>
                    <a:pt x="211184" y="1015999"/>
                  </a:lnTo>
                  <a:lnTo>
                    <a:pt x="164397" y="1028699"/>
                  </a:lnTo>
                  <a:lnTo>
                    <a:pt x="117131" y="1028699"/>
                  </a:lnTo>
                  <a:lnTo>
                    <a:pt x="69320" y="1041399"/>
                  </a:lnTo>
                  <a:close/>
                </a:path>
                <a:path w="2482850" h="2409190">
                  <a:moveTo>
                    <a:pt x="866106" y="1269999"/>
                  </a:moveTo>
                  <a:lnTo>
                    <a:pt x="817455" y="1269999"/>
                  </a:lnTo>
                  <a:lnTo>
                    <a:pt x="834935" y="1244599"/>
                  </a:lnTo>
                  <a:lnTo>
                    <a:pt x="853671" y="1219199"/>
                  </a:lnTo>
                  <a:lnTo>
                    <a:pt x="873222" y="1181099"/>
                  </a:lnTo>
                  <a:lnTo>
                    <a:pt x="912996" y="1104899"/>
                  </a:lnTo>
                  <a:lnTo>
                    <a:pt x="932334" y="1054099"/>
                  </a:lnTo>
                  <a:lnTo>
                    <a:pt x="950716" y="1003299"/>
                  </a:lnTo>
                  <a:lnTo>
                    <a:pt x="967698" y="952499"/>
                  </a:lnTo>
                  <a:lnTo>
                    <a:pt x="982839" y="888999"/>
                  </a:lnTo>
                  <a:lnTo>
                    <a:pt x="995696" y="825499"/>
                  </a:lnTo>
                  <a:lnTo>
                    <a:pt x="1005825" y="761999"/>
                  </a:lnTo>
                  <a:lnTo>
                    <a:pt x="1014221" y="761999"/>
                  </a:lnTo>
                  <a:lnTo>
                    <a:pt x="1022887" y="774699"/>
                  </a:lnTo>
                  <a:lnTo>
                    <a:pt x="1031823" y="787399"/>
                  </a:lnTo>
                  <a:lnTo>
                    <a:pt x="1041029" y="787399"/>
                  </a:lnTo>
                  <a:lnTo>
                    <a:pt x="1039536" y="800099"/>
                  </a:lnTo>
                  <a:lnTo>
                    <a:pt x="1037889" y="812799"/>
                  </a:lnTo>
                  <a:lnTo>
                    <a:pt x="1035934" y="825499"/>
                  </a:lnTo>
                  <a:lnTo>
                    <a:pt x="1033515" y="838199"/>
                  </a:lnTo>
                  <a:lnTo>
                    <a:pt x="1033000" y="850899"/>
                  </a:lnTo>
                  <a:lnTo>
                    <a:pt x="1031250" y="850899"/>
                  </a:lnTo>
                  <a:lnTo>
                    <a:pt x="1021450" y="901699"/>
                  </a:lnTo>
                  <a:lnTo>
                    <a:pt x="1008722" y="952499"/>
                  </a:lnTo>
                  <a:lnTo>
                    <a:pt x="992699" y="1003299"/>
                  </a:lnTo>
                  <a:lnTo>
                    <a:pt x="973736" y="1054099"/>
                  </a:lnTo>
                  <a:lnTo>
                    <a:pt x="952186" y="1104899"/>
                  </a:lnTo>
                  <a:lnTo>
                    <a:pt x="928403" y="1155699"/>
                  </a:lnTo>
                  <a:lnTo>
                    <a:pt x="902743" y="1206499"/>
                  </a:lnTo>
                  <a:lnTo>
                    <a:pt x="875558" y="1257299"/>
                  </a:lnTo>
                  <a:lnTo>
                    <a:pt x="866106" y="1269999"/>
                  </a:lnTo>
                  <a:close/>
                </a:path>
                <a:path w="2482850" h="2409190">
                  <a:moveTo>
                    <a:pt x="539807" y="1574799"/>
                  </a:moveTo>
                  <a:lnTo>
                    <a:pt x="383739" y="1574799"/>
                  </a:lnTo>
                  <a:lnTo>
                    <a:pt x="379160" y="1562099"/>
                  </a:lnTo>
                  <a:lnTo>
                    <a:pt x="615326" y="1511299"/>
                  </a:lnTo>
                  <a:lnTo>
                    <a:pt x="670319" y="1485899"/>
                  </a:lnTo>
                  <a:lnTo>
                    <a:pt x="721915" y="1473199"/>
                  </a:lnTo>
                  <a:lnTo>
                    <a:pt x="769227" y="1447799"/>
                  </a:lnTo>
                  <a:lnTo>
                    <a:pt x="811364" y="1435099"/>
                  </a:lnTo>
                  <a:lnTo>
                    <a:pt x="847439" y="1409699"/>
                  </a:lnTo>
                  <a:lnTo>
                    <a:pt x="876563" y="1396999"/>
                  </a:lnTo>
                  <a:lnTo>
                    <a:pt x="897847" y="1371599"/>
                  </a:lnTo>
                  <a:lnTo>
                    <a:pt x="852772" y="1346199"/>
                  </a:lnTo>
                  <a:lnTo>
                    <a:pt x="810954" y="1320799"/>
                  </a:lnTo>
                  <a:lnTo>
                    <a:pt x="772002" y="1282699"/>
                  </a:lnTo>
                  <a:lnTo>
                    <a:pt x="735523" y="1257299"/>
                  </a:lnTo>
                  <a:lnTo>
                    <a:pt x="701126" y="1219199"/>
                  </a:lnTo>
                  <a:lnTo>
                    <a:pt x="668419" y="1181099"/>
                  </a:lnTo>
                  <a:lnTo>
                    <a:pt x="637009" y="1142999"/>
                  </a:lnTo>
                  <a:lnTo>
                    <a:pt x="606504" y="1104899"/>
                  </a:lnTo>
                  <a:lnTo>
                    <a:pt x="576513" y="1066799"/>
                  </a:lnTo>
                  <a:lnTo>
                    <a:pt x="546643" y="1015999"/>
                  </a:lnTo>
                  <a:lnTo>
                    <a:pt x="516502" y="977899"/>
                  </a:lnTo>
                  <a:lnTo>
                    <a:pt x="485698" y="927099"/>
                  </a:lnTo>
                  <a:lnTo>
                    <a:pt x="532350" y="927099"/>
                  </a:lnTo>
                  <a:lnTo>
                    <a:pt x="559006" y="965199"/>
                  </a:lnTo>
                  <a:lnTo>
                    <a:pt x="587215" y="1003299"/>
                  </a:lnTo>
                  <a:lnTo>
                    <a:pt x="616514" y="1041399"/>
                  </a:lnTo>
                  <a:lnTo>
                    <a:pt x="646944" y="1092199"/>
                  </a:lnTo>
                  <a:lnTo>
                    <a:pt x="678543" y="1130299"/>
                  </a:lnTo>
                  <a:lnTo>
                    <a:pt x="711354" y="1168399"/>
                  </a:lnTo>
                  <a:lnTo>
                    <a:pt x="745416" y="1206499"/>
                  </a:lnTo>
                  <a:lnTo>
                    <a:pt x="780770" y="1231899"/>
                  </a:lnTo>
                  <a:lnTo>
                    <a:pt x="817455" y="1269999"/>
                  </a:lnTo>
                  <a:lnTo>
                    <a:pt x="866106" y="1269999"/>
                  </a:lnTo>
                  <a:lnTo>
                    <a:pt x="847203" y="1295399"/>
                  </a:lnTo>
                  <a:lnTo>
                    <a:pt x="879396" y="1308099"/>
                  </a:lnTo>
                  <a:lnTo>
                    <a:pt x="913964" y="1333499"/>
                  </a:lnTo>
                  <a:lnTo>
                    <a:pt x="950597" y="1358899"/>
                  </a:lnTo>
                  <a:lnTo>
                    <a:pt x="988985" y="1371599"/>
                  </a:lnTo>
                  <a:lnTo>
                    <a:pt x="1028817" y="1396999"/>
                  </a:lnTo>
                  <a:lnTo>
                    <a:pt x="932330" y="1396999"/>
                  </a:lnTo>
                  <a:lnTo>
                    <a:pt x="905557" y="1422399"/>
                  </a:lnTo>
                  <a:lnTo>
                    <a:pt x="872347" y="1447799"/>
                  </a:lnTo>
                  <a:lnTo>
                    <a:pt x="833656" y="1460499"/>
                  </a:lnTo>
                  <a:lnTo>
                    <a:pt x="790437" y="1485899"/>
                  </a:lnTo>
                  <a:lnTo>
                    <a:pt x="743643" y="1511299"/>
                  </a:lnTo>
                  <a:lnTo>
                    <a:pt x="643150" y="1536699"/>
                  </a:lnTo>
                  <a:lnTo>
                    <a:pt x="591358" y="1562099"/>
                  </a:lnTo>
                  <a:lnTo>
                    <a:pt x="539807" y="1574799"/>
                  </a:lnTo>
                  <a:close/>
                </a:path>
                <a:path w="2482850" h="2409190">
                  <a:moveTo>
                    <a:pt x="1443889" y="1689099"/>
                  </a:moveTo>
                  <a:lnTo>
                    <a:pt x="1401196" y="1689099"/>
                  </a:lnTo>
                  <a:lnTo>
                    <a:pt x="1429857" y="1638299"/>
                  </a:lnTo>
                  <a:lnTo>
                    <a:pt x="1457042" y="1600199"/>
                  </a:lnTo>
                  <a:lnTo>
                    <a:pt x="1482647" y="1549399"/>
                  </a:lnTo>
                  <a:lnTo>
                    <a:pt x="1506571" y="1498599"/>
                  </a:lnTo>
                  <a:lnTo>
                    <a:pt x="1528710" y="1460499"/>
                  </a:lnTo>
                  <a:lnTo>
                    <a:pt x="1548960" y="1409699"/>
                  </a:lnTo>
                  <a:lnTo>
                    <a:pt x="1567219" y="1358899"/>
                  </a:lnTo>
                  <a:lnTo>
                    <a:pt x="1583384" y="1308099"/>
                  </a:lnTo>
                  <a:lnTo>
                    <a:pt x="1597352" y="1269999"/>
                  </a:lnTo>
                  <a:lnTo>
                    <a:pt x="1609020" y="1219199"/>
                  </a:lnTo>
                  <a:lnTo>
                    <a:pt x="1618285" y="1181099"/>
                  </a:lnTo>
                  <a:lnTo>
                    <a:pt x="1621348" y="1168399"/>
                  </a:lnTo>
                  <a:lnTo>
                    <a:pt x="1624101" y="1142999"/>
                  </a:lnTo>
                  <a:lnTo>
                    <a:pt x="1626391" y="1130299"/>
                  </a:lnTo>
                  <a:lnTo>
                    <a:pt x="1628916" y="1092199"/>
                  </a:lnTo>
                  <a:lnTo>
                    <a:pt x="1629634" y="1092199"/>
                  </a:lnTo>
                  <a:lnTo>
                    <a:pt x="1630235" y="1079499"/>
                  </a:lnTo>
                  <a:lnTo>
                    <a:pt x="1630740" y="1066799"/>
                  </a:lnTo>
                  <a:lnTo>
                    <a:pt x="1639737" y="1066799"/>
                  </a:lnTo>
                  <a:lnTo>
                    <a:pt x="1648780" y="1079499"/>
                  </a:lnTo>
                  <a:lnTo>
                    <a:pt x="1666459" y="1079499"/>
                  </a:lnTo>
                  <a:lnTo>
                    <a:pt x="1665069" y="1104899"/>
                  </a:lnTo>
                  <a:lnTo>
                    <a:pt x="1662598" y="1130299"/>
                  </a:lnTo>
                  <a:lnTo>
                    <a:pt x="1659279" y="1155699"/>
                  </a:lnTo>
                  <a:lnTo>
                    <a:pt x="1655342" y="1181099"/>
                  </a:lnTo>
                  <a:lnTo>
                    <a:pt x="1647332" y="1219199"/>
                  </a:lnTo>
                  <a:lnTo>
                    <a:pt x="1636828" y="1269999"/>
                  </a:lnTo>
                  <a:lnTo>
                    <a:pt x="1623971" y="1308099"/>
                  </a:lnTo>
                  <a:lnTo>
                    <a:pt x="1608899" y="1358899"/>
                  </a:lnTo>
                  <a:lnTo>
                    <a:pt x="1591753" y="1396999"/>
                  </a:lnTo>
                  <a:lnTo>
                    <a:pt x="1572672" y="1447799"/>
                  </a:lnTo>
                  <a:lnTo>
                    <a:pt x="1551797" y="1498599"/>
                  </a:lnTo>
                  <a:lnTo>
                    <a:pt x="1529266" y="1536699"/>
                  </a:lnTo>
                  <a:lnTo>
                    <a:pt x="1505220" y="1587499"/>
                  </a:lnTo>
                  <a:lnTo>
                    <a:pt x="1479798" y="1625599"/>
                  </a:lnTo>
                  <a:lnTo>
                    <a:pt x="1453140" y="1676399"/>
                  </a:lnTo>
                  <a:lnTo>
                    <a:pt x="1443889" y="1689099"/>
                  </a:lnTo>
                  <a:close/>
                </a:path>
                <a:path w="2482850" h="2409190">
                  <a:moveTo>
                    <a:pt x="807677" y="2158999"/>
                  </a:moveTo>
                  <a:lnTo>
                    <a:pt x="728211" y="2158999"/>
                  </a:lnTo>
                  <a:lnTo>
                    <a:pt x="722241" y="2146299"/>
                  </a:lnTo>
                  <a:lnTo>
                    <a:pt x="710506" y="2146299"/>
                  </a:lnTo>
                  <a:lnTo>
                    <a:pt x="704845" y="2133599"/>
                  </a:lnTo>
                  <a:lnTo>
                    <a:pt x="736755" y="2133599"/>
                  </a:lnTo>
                  <a:lnTo>
                    <a:pt x="769021" y="2120899"/>
                  </a:lnTo>
                  <a:lnTo>
                    <a:pt x="808989" y="2120899"/>
                  </a:lnTo>
                  <a:lnTo>
                    <a:pt x="850848" y="2108199"/>
                  </a:lnTo>
                  <a:lnTo>
                    <a:pt x="888789" y="2095499"/>
                  </a:lnTo>
                  <a:lnTo>
                    <a:pt x="944626" y="2082799"/>
                  </a:lnTo>
                  <a:lnTo>
                    <a:pt x="997799" y="2070099"/>
                  </a:lnTo>
                  <a:lnTo>
                    <a:pt x="1048472" y="2057399"/>
                  </a:lnTo>
                  <a:lnTo>
                    <a:pt x="1096812" y="2044699"/>
                  </a:lnTo>
                  <a:lnTo>
                    <a:pt x="1142982" y="2019299"/>
                  </a:lnTo>
                  <a:lnTo>
                    <a:pt x="1187147" y="2006599"/>
                  </a:lnTo>
                  <a:lnTo>
                    <a:pt x="1229472" y="1981199"/>
                  </a:lnTo>
                  <a:lnTo>
                    <a:pt x="1270121" y="1955799"/>
                  </a:lnTo>
                  <a:lnTo>
                    <a:pt x="1309260" y="1943099"/>
                  </a:lnTo>
                  <a:lnTo>
                    <a:pt x="1347052" y="1917699"/>
                  </a:lnTo>
                  <a:lnTo>
                    <a:pt x="1383664" y="1892299"/>
                  </a:lnTo>
                  <a:lnTo>
                    <a:pt x="1419259" y="1854199"/>
                  </a:lnTo>
                  <a:lnTo>
                    <a:pt x="1454002" y="1828799"/>
                  </a:lnTo>
                  <a:lnTo>
                    <a:pt x="1427203" y="1790699"/>
                  </a:lnTo>
                  <a:lnTo>
                    <a:pt x="1402066" y="1765299"/>
                  </a:lnTo>
                  <a:lnTo>
                    <a:pt x="1377773" y="1727199"/>
                  </a:lnTo>
                  <a:lnTo>
                    <a:pt x="1353506" y="1701799"/>
                  </a:lnTo>
                  <a:lnTo>
                    <a:pt x="1328447" y="1676399"/>
                  </a:lnTo>
                  <a:lnTo>
                    <a:pt x="1301779" y="1638299"/>
                  </a:lnTo>
                  <a:lnTo>
                    <a:pt x="1272683" y="1612899"/>
                  </a:lnTo>
                  <a:lnTo>
                    <a:pt x="1240341" y="1587499"/>
                  </a:lnTo>
                  <a:lnTo>
                    <a:pt x="1203936" y="1562099"/>
                  </a:lnTo>
                  <a:lnTo>
                    <a:pt x="1162649" y="1536699"/>
                  </a:lnTo>
                  <a:lnTo>
                    <a:pt x="1115663" y="1498599"/>
                  </a:lnTo>
                  <a:lnTo>
                    <a:pt x="1062160" y="1473199"/>
                  </a:lnTo>
                  <a:lnTo>
                    <a:pt x="1001322" y="1435099"/>
                  </a:lnTo>
                  <a:lnTo>
                    <a:pt x="932330" y="1396999"/>
                  </a:lnTo>
                  <a:lnTo>
                    <a:pt x="1028817" y="1396999"/>
                  </a:lnTo>
                  <a:lnTo>
                    <a:pt x="1069785" y="1422399"/>
                  </a:lnTo>
                  <a:lnTo>
                    <a:pt x="1196399" y="1498599"/>
                  </a:lnTo>
                  <a:lnTo>
                    <a:pt x="1238807" y="1536699"/>
                  </a:lnTo>
                  <a:lnTo>
                    <a:pt x="1280801" y="1562099"/>
                  </a:lnTo>
                  <a:lnTo>
                    <a:pt x="1322071" y="1600199"/>
                  </a:lnTo>
                  <a:lnTo>
                    <a:pt x="1362306" y="1638299"/>
                  </a:lnTo>
                  <a:lnTo>
                    <a:pt x="1401196" y="1689099"/>
                  </a:lnTo>
                  <a:lnTo>
                    <a:pt x="1443889" y="1689099"/>
                  </a:lnTo>
                  <a:lnTo>
                    <a:pt x="1425386" y="1714499"/>
                  </a:lnTo>
                  <a:lnTo>
                    <a:pt x="1462714" y="1765299"/>
                  </a:lnTo>
                  <a:lnTo>
                    <a:pt x="1496334" y="1816099"/>
                  </a:lnTo>
                  <a:lnTo>
                    <a:pt x="1526942" y="1854199"/>
                  </a:lnTo>
                  <a:lnTo>
                    <a:pt x="1534015" y="1866899"/>
                  </a:lnTo>
                  <a:lnTo>
                    <a:pt x="1476544" y="1866899"/>
                  </a:lnTo>
                  <a:lnTo>
                    <a:pt x="1434463" y="1892299"/>
                  </a:lnTo>
                  <a:lnTo>
                    <a:pt x="1392686" y="1930399"/>
                  </a:lnTo>
                  <a:lnTo>
                    <a:pt x="1225569" y="2031999"/>
                  </a:lnTo>
                  <a:lnTo>
                    <a:pt x="1183021" y="2044699"/>
                  </a:lnTo>
                  <a:lnTo>
                    <a:pt x="1139859" y="2070099"/>
                  </a:lnTo>
                  <a:lnTo>
                    <a:pt x="1005160" y="2108199"/>
                  </a:lnTo>
                  <a:lnTo>
                    <a:pt x="909484" y="2133599"/>
                  </a:lnTo>
                  <a:lnTo>
                    <a:pt x="807677" y="2158999"/>
                  </a:lnTo>
                  <a:close/>
                </a:path>
                <a:path w="2482850" h="2409190">
                  <a:moveTo>
                    <a:pt x="396145" y="1600199"/>
                  </a:moveTo>
                  <a:lnTo>
                    <a:pt x="392203" y="1587499"/>
                  </a:lnTo>
                  <a:lnTo>
                    <a:pt x="388077" y="1574799"/>
                  </a:lnTo>
                  <a:lnTo>
                    <a:pt x="489452" y="1574799"/>
                  </a:lnTo>
                  <a:lnTo>
                    <a:pt x="441247" y="1587499"/>
                  </a:lnTo>
                  <a:lnTo>
                    <a:pt x="396145" y="1600199"/>
                  </a:lnTo>
                  <a:close/>
                </a:path>
                <a:path w="2482850" h="2409190">
                  <a:moveTo>
                    <a:pt x="1790629" y="2184399"/>
                  </a:moveTo>
                  <a:lnTo>
                    <a:pt x="1746953" y="2184399"/>
                  </a:lnTo>
                  <a:lnTo>
                    <a:pt x="1784955" y="2146299"/>
                  </a:lnTo>
                  <a:lnTo>
                    <a:pt x="1821147" y="2108199"/>
                  </a:lnTo>
                  <a:lnTo>
                    <a:pt x="1855383" y="2057399"/>
                  </a:lnTo>
                  <a:lnTo>
                    <a:pt x="1887520" y="2019299"/>
                  </a:lnTo>
                  <a:lnTo>
                    <a:pt x="1917410" y="1968499"/>
                  </a:lnTo>
                  <a:lnTo>
                    <a:pt x="1944909" y="1917699"/>
                  </a:lnTo>
                  <a:lnTo>
                    <a:pt x="1969871" y="1866899"/>
                  </a:lnTo>
                  <a:lnTo>
                    <a:pt x="1992151" y="1816099"/>
                  </a:lnTo>
                  <a:lnTo>
                    <a:pt x="2011603" y="1765299"/>
                  </a:lnTo>
                  <a:lnTo>
                    <a:pt x="2028081" y="1727199"/>
                  </a:lnTo>
                  <a:lnTo>
                    <a:pt x="2041441" y="1689099"/>
                  </a:lnTo>
                  <a:lnTo>
                    <a:pt x="2051536" y="1650999"/>
                  </a:lnTo>
                  <a:lnTo>
                    <a:pt x="2057410" y="1663699"/>
                  </a:lnTo>
                  <a:lnTo>
                    <a:pt x="2063322" y="1676399"/>
                  </a:lnTo>
                  <a:lnTo>
                    <a:pt x="2069312" y="1689099"/>
                  </a:lnTo>
                  <a:lnTo>
                    <a:pt x="2075417" y="1701799"/>
                  </a:lnTo>
                  <a:lnTo>
                    <a:pt x="2061673" y="1739899"/>
                  </a:lnTo>
                  <a:lnTo>
                    <a:pt x="2045206" y="1790699"/>
                  </a:lnTo>
                  <a:lnTo>
                    <a:pt x="2026184" y="1828799"/>
                  </a:lnTo>
                  <a:lnTo>
                    <a:pt x="2004774" y="1879599"/>
                  </a:lnTo>
                  <a:lnTo>
                    <a:pt x="1981143" y="1930399"/>
                  </a:lnTo>
                  <a:lnTo>
                    <a:pt x="1955460" y="1968499"/>
                  </a:lnTo>
                  <a:lnTo>
                    <a:pt x="1927892" y="2019299"/>
                  </a:lnTo>
                  <a:lnTo>
                    <a:pt x="1898606" y="2057399"/>
                  </a:lnTo>
                  <a:lnTo>
                    <a:pt x="1867771" y="2108199"/>
                  </a:lnTo>
                  <a:lnTo>
                    <a:pt x="1835554" y="2146299"/>
                  </a:lnTo>
                  <a:lnTo>
                    <a:pt x="1802122" y="2171699"/>
                  </a:lnTo>
                  <a:lnTo>
                    <a:pt x="1790629" y="2184399"/>
                  </a:lnTo>
                  <a:close/>
                </a:path>
                <a:path w="2482850" h="2409190">
                  <a:moveTo>
                    <a:pt x="1711135" y="2400299"/>
                  </a:moveTo>
                  <a:lnTo>
                    <a:pt x="1644944" y="2400299"/>
                  </a:lnTo>
                  <a:lnTo>
                    <a:pt x="1695192" y="2374899"/>
                  </a:lnTo>
                  <a:lnTo>
                    <a:pt x="1742622" y="2336799"/>
                  </a:lnTo>
                  <a:lnTo>
                    <a:pt x="1786171" y="2311399"/>
                  </a:lnTo>
                  <a:lnTo>
                    <a:pt x="1732622" y="2235199"/>
                  </a:lnTo>
                  <a:lnTo>
                    <a:pt x="1688365" y="2171699"/>
                  </a:lnTo>
                  <a:lnTo>
                    <a:pt x="1652128" y="2120899"/>
                  </a:lnTo>
                  <a:lnTo>
                    <a:pt x="1622635" y="2082799"/>
                  </a:lnTo>
                  <a:lnTo>
                    <a:pt x="1598612" y="2044699"/>
                  </a:lnTo>
                  <a:lnTo>
                    <a:pt x="1578784" y="2019299"/>
                  </a:lnTo>
                  <a:lnTo>
                    <a:pt x="1561877" y="1993899"/>
                  </a:lnTo>
                  <a:lnTo>
                    <a:pt x="1546616" y="1968499"/>
                  </a:lnTo>
                  <a:lnTo>
                    <a:pt x="1531727" y="1943099"/>
                  </a:lnTo>
                  <a:lnTo>
                    <a:pt x="1515935" y="1917699"/>
                  </a:lnTo>
                  <a:lnTo>
                    <a:pt x="1497966" y="1892299"/>
                  </a:lnTo>
                  <a:lnTo>
                    <a:pt x="1476544" y="1866899"/>
                  </a:lnTo>
                  <a:lnTo>
                    <a:pt x="1534015" y="1866899"/>
                  </a:lnTo>
                  <a:lnTo>
                    <a:pt x="1555234" y="1904999"/>
                  </a:lnTo>
                  <a:lnTo>
                    <a:pt x="1581908" y="1943099"/>
                  </a:lnTo>
                  <a:lnTo>
                    <a:pt x="1607658" y="1981199"/>
                  </a:lnTo>
                  <a:lnTo>
                    <a:pt x="1633183" y="2019299"/>
                  </a:lnTo>
                  <a:lnTo>
                    <a:pt x="1659179" y="2057399"/>
                  </a:lnTo>
                  <a:lnTo>
                    <a:pt x="1686341" y="2095499"/>
                  </a:lnTo>
                  <a:lnTo>
                    <a:pt x="1715367" y="2133599"/>
                  </a:lnTo>
                  <a:lnTo>
                    <a:pt x="1746953" y="2184399"/>
                  </a:lnTo>
                  <a:lnTo>
                    <a:pt x="1790629" y="2184399"/>
                  </a:lnTo>
                  <a:lnTo>
                    <a:pt x="1767643" y="2209799"/>
                  </a:lnTo>
                  <a:lnTo>
                    <a:pt x="1803950" y="2260599"/>
                  </a:lnTo>
                  <a:lnTo>
                    <a:pt x="1835445" y="2298699"/>
                  </a:lnTo>
                  <a:lnTo>
                    <a:pt x="1863564" y="2336799"/>
                  </a:lnTo>
                  <a:lnTo>
                    <a:pt x="1807890" y="2336799"/>
                  </a:lnTo>
                  <a:lnTo>
                    <a:pt x="1770110" y="2374899"/>
                  </a:lnTo>
                  <a:lnTo>
                    <a:pt x="1727268" y="2387599"/>
                  </a:lnTo>
                  <a:lnTo>
                    <a:pt x="1711135" y="2400299"/>
                  </a:lnTo>
                  <a:close/>
                </a:path>
                <a:path w="2482850" h="2409190">
                  <a:moveTo>
                    <a:pt x="744063" y="2171699"/>
                  </a:moveTo>
                  <a:lnTo>
                    <a:pt x="742828" y="2158999"/>
                  </a:lnTo>
                  <a:lnTo>
                    <a:pt x="762557" y="2158999"/>
                  </a:lnTo>
                  <a:lnTo>
                    <a:pt x="744063" y="2171699"/>
                  </a:lnTo>
                  <a:close/>
                </a:path>
                <a:path w="2482850" h="2409190">
                  <a:moveTo>
                    <a:pt x="1915418" y="2400299"/>
                  </a:moveTo>
                  <a:lnTo>
                    <a:pt x="1857396" y="2400299"/>
                  </a:lnTo>
                  <a:lnTo>
                    <a:pt x="1839718" y="2387599"/>
                  </a:lnTo>
                  <a:lnTo>
                    <a:pt x="1807890" y="2336799"/>
                  </a:lnTo>
                  <a:lnTo>
                    <a:pt x="1863564" y="2336799"/>
                  </a:lnTo>
                  <a:lnTo>
                    <a:pt x="1889742" y="2374899"/>
                  </a:lnTo>
                  <a:lnTo>
                    <a:pt x="1915418" y="2400299"/>
                  </a:lnTo>
                  <a:close/>
                </a:path>
                <a:path w="2482850" h="2409190">
                  <a:moveTo>
                    <a:pt x="2409077" y="2408566"/>
                  </a:moveTo>
                  <a:lnTo>
                    <a:pt x="2369334" y="2408566"/>
                  </a:lnTo>
                  <a:lnTo>
                    <a:pt x="2375779" y="2395877"/>
                  </a:lnTo>
                  <a:lnTo>
                    <a:pt x="2396237" y="2350722"/>
                  </a:lnTo>
                  <a:lnTo>
                    <a:pt x="2414971" y="2305383"/>
                  </a:lnTo>
                  <a:lnTo>
                    <a:pt x="2432252" y="2260618"/>
                  </a:lnTo>
                  <a:lnTo>
                    <a:pt x="2448349" y="2217190"/>
                  </a:lnTo>
                  <a:lnTo>
                    <a:pt x="2448966" y="2216159"/>
                  </a:lnTo>
                  <a:lnTo>
                    <a:pt x="2449790" y="2212446"/>
                  </a:lnTo>
                  <a:lnTo>
                    <a:pt x="2452054" y="2206775"/>
                  </a:lnTo>
                  <a:lnTo>
                    <a:pt x="2459787" y="2213339"/>
                  </a:lnTo>
                  <a:lnTo>
                    <a:pt x="2482832" y="2232452"/>
                  </a:lnTo>
                  <a:lnTo>
                    <a:pt x="2465442" y="2279385"/>
                  </a:lnTo>
                  <a:lnTo>
                    <a:pt x="2446425" y="2326794"/>
                  </a:lnTo>
                  <a:lnTo>
                    <a:pt x="2425757" y="2373994"/>
                  </a:lnTo>
                  <a:lnTo>
                    <a:pt x="2409077" y="2408566"/>
                  </a:lnTo>
                  <a:close/>
                </a:path>
              </a:pathLst>
            </a:custGeom>
            <a:solidFill>
              <a:srgbClr val="FFD0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/>
          <p:nvPr/>
        </p:nvSpPr>
        <p:spPr>
          <a:xfrm>
            <a:off x="16136208" y="8785202"/>
            <a:ext cx="2152015" cy="1502410"/>
          </a:xfrm>
          <a:custGeom>
            <a:avLst/>
            <a:gdLst/>
            <a:ahLst/>
            <a:cxnLst/>
            <a:rect l="l" t="t" r="r" b="b"/>
            <a:pathLst>
              <a:path w="2152015" h="1502409">
                <a:moveTo>
                  <a:pt x="183449" y="1501797"/>
                </a:moveTo>
                <a:lnTo>
                  <a:pt x="20622" y="1501797"/>
                </a:lnTo>
                <a:lnTo>
                  <a:pt x="12873" y="1461658"/>
                </a:lnTo>
                <a:lnTo>
                  <a:pt x="6265" y="1414058"/>
                </a:lnTo>
                <a:lnTo>
                  <a:pt x="2008" y="1365820"/>
                </a:lnTo>
                <a:lnTo>
                  <a:pt x="0" y="1316966"/>
                </a:lnTo>
                <a:lnTo>
                  <a:pt x="136" y="1267517"/>
                </a:lnTo>
                <a:lnTo>
                  <a:pt x="2314" y="1217495"/>
                </a:lnTo>
                <a:lnTo>
                  <a:pt x="8474" y="1169131"/>
                </a:lnTo>
                <a:lnTo>
                  <a:pt x="20619" y="1122367"/>
                </a:lnTo>
                <a:lnTo>
                  <a:pt x="38580" y="1077696"/>
                </a:lnTo>
                <a:lnTo>
                  <a:pt x="62186" y="1035610"/>
                </a:lnTo>
                <a:lnTo>
                  <a:pt x="91268" y="996602"/>
                </a:lnTo>
                <a:lnTo>
                  <a:pt x="125655" y="961165"/>
                </a:lnTo>
                <a:lnTo>
                  <a:pt x="198747" y="890863"/>
                </a:lnTo>
                <a:lnTo>
                  <a:pt x="272805" y="821721"/>
                </a:lnTo>
                <a:lnTo>
                  <a:pt x="347839" y="753700"/>
                </a:lnTo>
                <a:lnTo>
                  <a:pt x="423860" y="686761"/>
                </a:lnTo>
                <a:lnTo>
                  <a:pt x="500878" y="620864"/>
                </a:lnTo>
                <a:lnTo>
                  <a:pt x="578904" y="555970"/>
                </a:lnTo>
                <a:lnTo>
                  <a:pt x="737804" y="428296"/>
                </a:lnTo>
                <a:lnTo>
                  <a:pt x="817682" y="362531"/>
                </a:lnTo>
                <a:lnTo>
                  <a:pt x="858223" y="329935"/>
                </a:lnTo>
                <a:lnTo>
                  <a:pt x="899573" y="298226"/>
                </a:lnTo>
                <a:lnTo>
                  <a:pt x="942038" y="267926"/>
                </a:lnTo>
                <a:lnTo>
                  <a:pt x="985924" y="239557"/>
                </a:lnTo>
                <a:lnTo>
                  <a:pt x="1029578" y="213740"/>
                </a:lnTo>
                <a:lnTo>
                  <a:pt x="1073964" y="189247"/>
                </a:lnTo>
                <a:lnTo>
                  <a:pt x="1119044" y="166092"/>
                </a:lnTo>
                <a:lnTo>
                  <a:pt x="1164782" y="144290"/>
                </a:lnTo>
                <a:lnTo>
                  <a:pt x="1211142" y="123856"/>
                </a:lnTo>
                <a:lnTo>
                  <a:pt x="1258088" y="104805"/>
                </a:lnTo>
                <a:lnTo>
                  <a:pt x="1305583" y="87151"/>
                </a:lnTo>
                <a:lnTo>
                  <a:pt x="1353591" y="70911"/>
                </a:lnTo>
                <a:lnTo>
                  <a:pt x="1402076" y="56098"/>
                </a:lnTo>
                <a:lnTo>
                  <a:pt x="1451001" y="42727"/>
                </a:lnTo>
                <a:lnTo>
                  <a:pt x="1500329" y="30814"/>
                </a:lnTo>
                <a:lnTo>
                  <a:pt x="1550025" y="20373"/>
                </a:lnTo>
                <a:lnTo>
                  <a:pt x="1600052" y="11418"/>
                </a:lnTo>
                <a:lnTo>
                  <a:pt x="1652538" y="4390"/>
                </a:lnTo>
                <a:lnTo>
                  <a:pt x="1695608" y="1271"/>
                </a:lnTo>
                <a:lnTo>
                  <a:pt x="1035515" y="388460"/>
                </a:lnTo>
                <a:lnTo>
                  <a:pt x="993591" y="413526"/>
                </a:lnTo>
                <a:lnTo>
                  <a:pt x="953035" y="440924"/>
                </a:lnTo>
                <a:lnTo>
                  <a:pt x="913794" y="470564"/>
                </a:lnTo>
                <a:lnTo>
                  <a:pt x="749593" y="599742"/>
                </a:lnTo>
                <a:lnTo>
                  <a:pt x="627693" y="698757"/>
                </a:lnTo>
                <a:lnTo>
                  <a:pt x="507716" y="799420"/>
                </a:lnTo>
                <a:lnTo>
                  <a:pt x="468283" y="833312"/>
                </a:lnTo>
                <a:lnTo>
                  <a:pt x="428833" y="868312"/>
                </a:lnTo>
                <a:lnTo>
                  <a:pt x="390484" y="904631"/>
                </a:lnTo>
                <a:lnTo>
                  <a:pt x="278128" y="1015941"/>
                </a:lnTo>
                <a:lnTo>
                  <a:pt x="240266" y="1051974"/>
                </a:lnTo>
                <a:lnTo>
                  <a:pt x="203795" y="1093563"/>
                </a:lnTo>
                <a:lnTo>
                  <a:pt x="177114" y="1140909"/>
                </a:lnTo>
                <a:lnTo>
                  <a:pt x="160662" y="1192869"/>
                </a:lnTo>
                <a:lnTo>
                  <a:pt x="154874" y="1248304"/>
                </a:lnTo>
                <a:lnTo>
                  <a:pt x="154414" y="1302106"/>
                </a:lnTo>
                <a:lnTo>
                  <a:pt x="156939" y="1355152"/>
                </a:lnTo>
                <a:lnTo>
                  <a:pt x="162744" y="1407379"/>
                </a:lnTo>
                <a:lnTo>
                  <a:pt x="172125" y="1458726"/>
                </a:lnTo>
                <a:lnTo>
                  <a:pt x="183449" y="1501797"/>
                </a:lnTo>
                <a:close/>
              </a:path>
              <a:path w="2152015" h="1502409">
                <a:moveTo>
                  <a:pt x="2151791" y="275355"/>
                </a:moveTo>
                <a:lnTo>
                  <a:pt x="2081301" y="256693"/>
                </a:lnTo>
                <a:lnTo>
                  <a:pt x="2031538" y="244222"/>
                </a:lnTo>
                <a:lnTo>
                  <a:pt x="1983400" y="232484"/>
                </a:lnTo>
                <a:lnTo>
                  <a:pt x="1934902" y="223124"/>
                </a:lnTo>
                <a:lnTo>
                  <a:pt x="1886124" y="216135"/>
                </a:lnTo>
                <a:lnTo>
                  <a:pt x="1837148" y="211513"/>
                </a:lnTo>
                <a:lnTo>
                  <a:pt x="1788057" y="209251"/>
                </a:lnTo>
                <a:lnTo>
                  <a:pt x="1738931" y="209344"/>
                </a:lnTo>
                <a:lnTo>
                  <a:pt x="1689853" y="211787"/>
                </a:lnTo>
                <a:lnTo>
                  <a:pt x="1640904" y="216574"/>
                </a:lnTo>
                <a:lnTo>
                  <a:pt x="1592166" y="223700"/>
                </a:lnTo>
                <a:lnTo>
                  <a:pt x="1496631" y="242757"/>
                </a:lnTo>
                <a:lnTo>
                  <a:pt x="1449554" y="252800"/>
                </a:lnTo>
                <a:lnTo>
                  <a:pt x="1402595" y="263394"/>
                </a:lnTo>
                <a:lnTo>
                  <a:pt x="1355854" y="274643"/>
                </a:lnTo>
                <a:lnTo>
                  <a:pt x="1309436" y="286652"/>
                </a:lnTo>
                <a:lnTo>
                  <a:pt x="1263442" y="299526"/>
                </a:lnTo>
                <a:lnTo>
                  <a:pt x="1170038" y="328182"/>
                </a:lnTo>
                <a:lnTo>
                  <a:pt x="1123685" y="345696"/>
                </a:lnTo>
                <a:lnTo>
                  <a:pt x="1078861" y="365819"/>
                </a:lnTo>
                <a:lnTo>
                  <a:pt x="1035515" y="388460"/>
                </a:lnTo>
                <a:lnTo>
                  <a:pt x="1695608" y="1271"/>
                </a:lnTo>
                <a:lnTo>
                  <a:pt x="1705036" y="588"/>
                </a:lnTo>
                <a:lnTo>
                  <a:pt x="1757428" y="0"/>
                </a:lnTo>
                <a:lnTo>
                  <a:pt x="1809595" y="2611"/>
                </a:lnTo>
                <a:lnTo>
                  <a:pt x="1861511" y="8424"/>
                </a:lnTo>
                <a:lnTo>
                  <a:pt x="1912784" y="17379"/>
                </a:lnTo>
                <a:lnTo>
                  <a:pt x="1963567" y="29509"/>
                </a:lnTo>
                <a:lnTo>
                  <a:pt x="2013652" y="44786"/>
                </a:lnTo>
                <a:lnTo>
                  <a:pt x="2061446" y="61251"/>
                </a:lnTo>
                <a:lnTo>
                  <a:pt x="2108865" y="78060"/>
                </a:lnTo>
                <a:lnTo>
                  <a:pt x="2151791" y="93779"/>
                </a:lnTo>
                <a:lnTo>
                  <a:pt x="2151791" y="27535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0" y="0"/>
            <a:ext cx="2840355" cy="2528570"/>
          </a:xfrm>
          <a:custGeom>
            <a:avLst/>
            <a:gdLst/>
            <a:ahLst/>
            <a:cxnLst/>
            <a:rect l="l" t="t" r="r" b="b"/>
            <a:pathLst>
              <a:path w="2840355" h="2528570">
                <a:moveTo>
                  <a:pt x="1973176" y="1142264"/>
                </a:moveTo>
                <a:lnTo>
                  <a:pt x="2615761" y="249804"/>
                </a:lnTo>
                <a:lnTo>
                  <a:pt x="2587331" y="291689"/>
                </a:lnTo>
                <a:lnTo>
                  <a:pt x="2560322" y="334641"/>
                </a:lnTo>
                <a:lnTo>
                  <a:pt x="2534524" y="378594"/>
                </a:lnTo>
                <a:lnTo>
                  <a:pt x="2509727" y="423481"/>
                </a:lnTo>
                <a:lnTo>
                  <a:pt x="2485721" y="469237"/>
                </a:lnTo>
                <a:lnTo>
                  <a:pt x="2463983" y="513671"/>
                </a:lnTo>
                <a:lnTo>
                  <a:pt x="2400499" y="647743"/>
                </a:lnTo>
                <a:lnTo>
                  <a:pt x="2339449" y="782851"/>
                </a:lnTo>
                <a:lnTo>
                  <a:pt x="2280631" y="918851"/>
                </a:lnTo>
                <a:lnTo>
                  <a:pt x="2205329" y="1101318"/>
                </a:lnTo>
                <a:lnTo>
                  <a:pt x="2193607" y="1128803"/>
                </a:lnTo>
                <a:lnTo>
                  <a:pt x="2179697" y="1155932"/>
                </a:lnTo>
                <a:lnTo>
                  <a:pt x="2164912" y="1182917"/>
                </a:lnTo>
                <a:lnTo>
                  <a:pt x="2150565" y="1209974"/>
                </a:lnTo>
                <a:lnTo>
                  <a:pt x="2146577" y="1218794"/>
                </a:lnTo>
                <a:lnTo>
                  <a:pt x="2139246" y="1236898"/>
                </a:lnTo>
                <a:lnTo>
                  <a:pt x="2135259" y="1245718"/>
                </a:lnTo>
                <a:lnTo>
                  <a:pt x="2004672" y="1427085"/>
                </a:lnTo>
                <a:lnTo>
                  <a:pt x="1996648" y="1434947"/>
                </a:lnTo>
                <a:lnTo>
                  <a:pt x="1979956" y="1450208"/>
                </a:lnTo>
                <a:lnTo>
                  <a:pt x="1971932" y="1458070"/>
                </a:lnTo>
                <a:lnTo>
                  <a:pt x="1717187" y="1727351"/>
                </a:lnTo>
                <a:lnTo>
                  <a:pt x="1680404" y="1765173"/>
                </a:lnTo>
                <a:lnTo>
                  <a:pt x="1642612" y="1799379"/>
                </a:lnTo>
                <a:lnTo>
                  <a:pt x="1602738" y="1830217"/>
                </a:lnTo>
                <a:lnTo>
                  <a:pt x="1560702" y="1857626"/>
                </a:lnTo>
                <a:lnTo>
                  <a:pt x="1516420" y="1881548"/>
                </a:lnTo>
                <a:lnTo>
                  <a:pt x="1469810" y="1901924"/>
                </a:lnTo>
                <a:lnTo>
                  <a:pt x="1416206" y="1923495"/>
                </a:lnTo>
                <a:lnTo>
                  <a:pt x="1902638" y="1247910"/>
                </a:lnTo>
                <a:lnTo>
                  <a:pt x="1932408" y="1206020"/>
                </a:lnTo>
                <a:lnTo>
                  <a:pt x="1960617" y="1163038"/>
                </a:lnTo>
                <a:lnTo>
                  <a:pt x="1973176" y="1142264"/>
                </a:lnTo>
                <a:close/>
              </a:path>
              <a:path w="2840355" h="2528570">
                <a:moveTo>
                  <a:pt x="2473031" y="120528"/>
                </a:moveTo>
                <a:lnTo>
                  <a:pt x="2505612" y="79890"/>
                </a:lnTo>
                <a:lnTo>
                  <a:pt x="2539950" y="40733"/>
                </a:lnTo>
                <a:lnTo>
                  <a:pt x="2575460" y="2565"/>
                </a:lnTo>
                <a:lnTo>
                  <a:pt x="2840017" y="0"/>
                </a:lnTo>
                <a:lnTo>
                  <a:pt x="2815872" y="25593"/>
                </a:lnTo>
                <a:lnTo>
                  <a:pt x="2782176" y="60269"/>
                </a:lnTo>
                <a:lnTo>
                  <a:pt x="2747902" y="94239"/>
                </a:lnTo>
                <a:lnTo>
                  <a:pt x="2711684" y="131202"/>
                </a:lnTo>
                <a:lnTo>
                  <a:pt x="2677728" y="169494"/>
                </a:lnTo>
                <a:lnTo>
                  <a:pt x="2645824" y="209050"/>
                </a:lnTo>
                <a:lnTo>
                  <a:pt x="2615761" y="249804"/>
                </a:lnTo>
                <a:lnTo>
                  <a:pt x="1973176" y="1142264"/>
                </a:lnTo>
                <a:lnTo>
                  <a:pt x="1987237" y="1119005"/>
                </a:lnTo>
                <a:lnTo>
                  <a:pt x="2012237" y="1073962"/>
                </a:lnTo>
                <a:lnTo>
                  <a:pt x="2035588" y="1027949"/>
                </a:lnTo>
                <a:lnTo>
                  <a:pt x="2057260" y="981008"/>
                </a:lnTo>
                <a:lnTo>
                  <a:pt x="2077224" y="933181"/>
                </a:lnTo>
                <a:lnTo>
                  <a:pt x="2095450" y="884507"/>
                </a:lnTo>
                <a:lnTo>
                  <a:pt x="2113703" y="837859"/>
                </a:lnTo>
                <a:lnTo>
                  <a:pt x="2132400" y="791458"/>
                </a:lnTo>
                <a:lnTo>
                  <a:pt x="2151540" y="745297"/>
                </a:lnTo>
                <a:lnTo>
                  <a:pt x="2171123" y="699371"/>
                </a:lnTo>
                <a:lnTo>
                  <a:pt x="2191147" y="653675"/>
                </a:lnTo>
                <a:lnTo>
                  <a:pt x="2211613" y="608205"/>
                </a:lnTo>
                <a:lnTo>
                  <a:pt x="2232517" y="562954"/>
                </a:lnTo>
                <a:lnTo>
                  <a:pt x="2253861" y="517918"/>
                </a:lnTo>
                <a:lnTo>
                  <a:pt x="2297863" y="428467"/>
                </a:lnTo>
                <a:lnTo>
                  <a:pt x="2343610" y="339812"/>
                </a:lnTo>
                <a:lnTo>
                  <a:pt x="2391095" y="251909"/>
                </a:lnTo>
                <a:lnTo>
                  <a:pt x="2415488" y="208228"/>
                </a:lnTo>
                <a:lnTo>
                  <a:pt x="2442795" y="163143"/>
                </a:lnTo>
                <a:lnTo>
                  <a:pt x="2473031" y="120528"/>
                </a:lnTo>
                <a:close/>
              </a:path>
              <a:path w="2840355" h="2528570">
                <a:moveTo>
                  <a:pt x="0" y="2308671"/>
                </a:moveTo>
                <a:lnTo>
                  <a:pt x="54199" y="2267140"/>
                </a:lnTo>
                <a:lnTo>
                  <a:pt x="126505" y="2208671"/>
                </a:lnTo>
                <a:lnTo>
                  <a:pt x="161969" y="2179003"/>
                </a:lnTo>
                <a:lnTo>
                  <a:pt x="196597" y="2149106"/>
                </a:lnTo>
                <a:lnTo>
                  <a:pt x="234705" y="2117272"/>
                </a:lnTo>
                <a:lnTo>
                  <a:pt x="275034" y="2088190"/>
                </a:lnTo>
                <a:lnTo>
                  <a:pt x="317349" y="2061982"/>
                </a:lnTo>
                <a:lnTo>
                  <a:pt x="361419" y="2038770"/>
                </a:lnTo>
                <a:lnTo>
                  <a:pt x="407012" y="2018674"/>
                </a:lnTo>
                <a:lnTo>
                  <a:pt x="453894" y="2001817"/>
                </a:lnTo>
                <a:lnTo>
                  <a:pt x="634205" y="1945355"/>
                </a:lnTo>
                <a:lnTo>
                  <a:pt x="679384" y="1931854"/>
                </a:lnTo>
                <a:lnTo>
                  <a:pt x="724821" y="1918899"/>
                </a:lnTo>
                <a:lnTo>
                  <a:pt x="766571" y="1909015"/>
                </a:lnTo>
                <a:lnTo>
                  <a:pt x="809007" y="1901574"/>
                </a:lnTo>
                <a:lnTo>
                  <a:pt x="851808" y="1896343"/>
                </a:lnTo>
                <a:lnTo>
                  <a:pt x="894650" y="1893091"/>
                </a:lnTo>
                <a:lnTo>
                  <a:pt x="940577" y="1888789"/>
                </a:lnTo>
                <a:lnTo>
                  <a:pt x="986462" y="1881589"/>
                </a:lnTo>
                <a:lnTo>
                  <a:pt x="1032023" y="1871537"/>
                </a:lnTo>
                <a:lnTo>
                  <a:pt x="1076976" y="1858677"/>
                </a:lnTo>
                <a:lnTo>
                  <a:pt x="1121039" y="1843056"/>
                </a:lnTo>
                <a:lnTo>
                  <a:pt x="1279377" y="1779504"/>
                </a:lnTo>
                <a:lnTo>
                  <a:pt x="1381930" y="1739971"/>
                </a:lnTo>
                <a:lnTo>
                  <a:pt x="1429053" y="1717080"/>
                </a:lnTo>
                <a:lnTo>
                  <a:pt x="1473985" y="1690592"/>
                </a:lnTo>
                <a:lnTo>
                  <a:pt x="1516590" y="1660695"/>
                </a:lnTo>
                <a:lnTo>
                  <a:pt x="1556730" y="1627581"/>
                </a:lnTo>
                <a:lnTo>
                  <a:pt x="1594270" y="1591440"/>
                </a:lnTo>
                <a:lnTo>
                  <a:pt x="1769816" y="1405125"/>
                </a:lnTo>
                <a:lnTo>
                  <a:pt x="1804441" y="1367014"/>
                </a:lnTo>
                <a:lnTo>
                  <a:pt x="1838535" y="1328247"/>
                </a:lnTo>
                <a:lnTo>
                  <a:pt x="1871337" y="1288666"/>
                </a:lnTo>
                <a:lnTo>
                  <a:pt x="1902638" y="1247910"/>
                </a:lnTo>
                <a:lnTo>
                  <a:pt x="1416206" y="1923495"/>
                </a:lnTo>
                <a:lnTo>
                  <a:pt x="1150389" y="2030463"/>
                </a:lnTo>
                <a:lnTo>
                  <a:pt x="1102194" y="2046725"/>
                </a:lnTo>
                <a:lnTo>
                  <a:pt x="1053263" y="2058965"/>
                </a:lnTo>
                <a:lnTo>
                  <a:pt x="1003679" y="2068116"/>
                </a:lnTo>
                <a:lnTo>
                  <a:pt x="953520" y="2075108"/>
                </a:lnTo>
                <a:lnTo>
                  <a:pt x="864520" y="2085410"/>
                </a:lnTo>
                <a:lnTo>
                  <a:pt x="825730" y="2091580"/>
                </a:lnTo>
                <a:lnTo>
                  <a:pt x="786981" y="2099728"/>
                </a:lnTo>
                <a:lnTo>
                  <a:pt x="702875" y="2122933"/>
                </a:lnTo>
                <a:lnTo>
                  <a:pt x="657403" y="2136832"/>
                </a:lnTo>
                <a:lnTo>
                  <a:pt x="566750" y="2165963"/>
                </a:lnTo>
                <a:lnTo>
                  <a:pt x="521100" y="2180108"/>
                </a:lnTo>
                <a:lnTo>
                  <a:pt x="477549" y="2195453"/>
                </a:lnTo>
                <a:lnTo>
                  <a:pt x="435335" y="2214504"/>
                </a:lnTo>
                <a:lnTo>
                  <a:pt x="394801" y="2237133"/>
                </a:lnTo>
                <a:lnTo>
                  <a:pt x="356287" y="2263214"/>
                </a:lnTo>
                <a:lnTo>
                  <a:pt x="320138" y="2292617"/>
                </a:lnTo>
                <a:lnTo>
                  <a:pt x="278578" y="2328143"/>
                </a:lnTo>
                <a:lnTo>
                  <a:pt x="236584" y="2363231"/>
                </a:lnTo>
                <a:lnTo>
                  <a:pt x="194130" y="2397739"/>
                </a:lnTo>
                <a:lnTo>
                  <a:pt x="151194" y="2431526"/>
                </a:lnTo>
                <a:lnTo>
                  <a:pt x="107753" y="2464450"/>
                </a:lnTo>
                <a:lnTo>
                  <a:pt x="66697" y="2492508"/>
                </a:lnTo>
                <a:lnTo>
                  <a:pt x="24486" y="2516586"/>
                </a:lnTo>
                <a:lnTo>
                  <a:pt x="0" y="2528054"/>
                </a:lnTo>
                <a:lnTo>
                  <a:pt x="0" y="23086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1494351" y="2347251"/>
            <a:ext cx="63500" cy="36195"/>
          </a:xfrm>
          <a:custGeom>
            <a:avLst/>
            <a:gdLst/>
            <a:ahLst/>
            <a:cxnLst/>
            <a:rect l="l" t="t" r="r" b="b"/>
            <a:pathLst>
              <a:path w="63500" h="36194">
                <a:moveTo>
                  <a:pt x="45910" y="13157"/>
                </a:moveTo>
                <a:lnTo>
                  <a:pt x="38646" y="6121"/>
                </a:lnTo>
                <a:lnTo>
                  <a:pt x="30670" y="3416"/>
                </a:lnTo>
                <a:lnTo>
                  <a:pt x="22148" y="4965"/>
                </a:lnTo>
                <a:lnTo>
                  <a:pt x="13284" y="10655"/>
                </a:lnTo>
                <a:lnTo>
                  <a:pt x="10655" y="7124"/>
                </a:lnTo>
                <a:lnTo>
                  <a:pt x="13157" y="2933"/>
                </a:lnTo>
                <a:lnTo>
                  <a:pt x="13754" y="0"/>
                </a:lnTo>
                <a:lnTo>
                  <a:pt x="7632" y="6845"/>
                </a:lnTo>
                <a:lnTo>
                  <a:pt x="2552" y="15455"/>
                </a:lnTo>
                <a:lnTo>
                  <a:pt x="0" y="25349"/>
                </a:lnTo>
                <a:lnTo>
                  <a:pt x="1498" y="36068"/>
                </a:lnTo>
                <a:lnTo>
                  <a:pt x="6629" y="27889"/>
                </a:lnTo>
                <a:lnTo>
                  <a:pt x="10668" y="23520"/>
                </a:lnTo>
                <a:lnTo>
                  <a:pt x="14820" y="18605"/>
                </a:lnTo>
                <a:lnTo>
                  <a:pt x="20281" y="8775"/>
                </a:lnTo>
                <a:lnTo>
                  <a:pt x="27241" y="6896"/>
                </a:lnTo>
                <a:lnTo>
                  <a:pt x="32486" y="13868"/>
                </a:lnTo>
                <a:lnTo>
                  <a:pt x="31318" y="19735"/>
                </a:lnTo>
                <a:lnTo>
                  <a:pt x="34112" y="18389"/>
                </a:lnTo>
                <a:lnTo>
                  <a:pt x="38138" y="18681"/>
                </a:lnTo>
                <a:lnTo>
                  <a:pt x="42405" y="17856"/>
                </a:lnTo>
                <a:lnTo>
                  <a:pt x="45910" y="13157"/>
                </a:lnTo>
                <a:close/>
              </a:path>
              <a:path w="63500" h="36194">
                <a:moveTo>
                  <a:pt x="63322" y="25260"/>
                </a:moveTo>
                <a:lnTo>
                  <a:pt x="61874" y="15824"/>
                </a:lnTo>
                <a:lnTo>
                  <a:pt x="54876" y="17741"/>
                </a:lnTo>
                <a:lnTo>
                  <a:pt x="49974" y="33718"/>
                </a:lnTo>
                <a:lnTo>
                  <a:pt x="60820" y="29451"/>
                </a:lnTo>
                <a:lnTo>
                  <a:pt x="63322" y="2526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0825612" y="2324766"/>
            <a:ext cx="4445" cy="1905"/>
          </a:xfrm>
          <a:custGeom>
            <a:avLst/>
            <a:gdLst/>
            <a:ahLst/>
            <a:cxnLst/>
            <a:rect l="l" t="t" r="r" b="b"/>
            <a:pathLst>
              <a:path w="4445" h="1905">
                <a:moveTo>
                  <a:pt x="4421" y="1879"/>
                </a:moveTo>
                <a:lnTo>
                  <a:pt x="0" y="0"/>
                </a:lnTo>
                <a:lnTo>
                  <a:pt x="1721" y="234"/>
                </a:lnTo>
                <a:lnTo>
                  <a:pt x="3208" y="822"/>
                </a:lnTo>
                <a:lnTo>
                  <a:pt x="4421" y="187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0402062" y="2314034"/>
            <a:ext cx="5715" cy="3810"/>
          </a:xfrm>
          <a:custGeom>
            <a:avLst/>
            <a:gdLst/>
            <a:ahLst/>
            <a:cxnLst/>
            <a:rect l="l" t="t" r="r" b="b"/>
            <a:pathLst>
              <a:path w="5715" h="3810">
                <a:moveTo>
                  <a:pt x="743" y="3446"/>
                </a:moveTo>
                <a:lnTo>
                  <a:pt x="0" y="2075"/>
                </a:lnTo>
                <a:lnTo>
                  <a:pt x="2465" y="1096"/>
                </a:lnTo>
                <a:lnTo>
                  <a:pt x="5438" y="0"/>
                </a:lnTo>
                <a:lnTo>
                  <a:pt x="5282" y="1449"/>
                </a:lnTo>
                <a:lnTo>
                  <a:pt x="3951" y="3054"/>
                </a:lnTo>
                <a:lnTo>
                  <a:pt x="743" y="344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10330538" y="2298917"/>
            <a:ext cx="4445" cy="2540"/>
          </a:xfrm>
          <a:custGeom>
            <a:avLst/>
            <a:gdLst/>
            <a:ahLst/>
            <a:cxnLst/>
            <a:rect l="l" t="t" r="r" b="b"/>
            <a:pathLst>
              <a:path w="4445" h="2539">
                <a:moveTo>
                  <a:pt x="4264" y="2271"/>
                </a:moveTo>
                <a:lnTo>
                  <a:pt x="2856" y="1919"/>
                </a:lnTo>
                <a:lnTo>
                  <a:pt x="1565" y="1723"/>
                </a:lnTo>
                <a:lnTo>
                  <a:pt x="0" y="1214"/>
                </a:lnTo>
                <a:lnTo>
                  <a:pt x="1017" y="0"/>
                </a:lnTo>
                <a:lnTo>
                  <a:pt x="2660" y="822"/>
                </a:lnTo>
                <a:lnTo>
                  <a:pt x="4264" y="22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10813562" y="2319752"/>
            <a:ext cx="12065" cy="5715"/>
          </a:xfrm>
          <a:custGeom>
            <a:avLst/>
            <a:gdLst/>
            <a:ahLst/>
            <a:cxnLst/>
            <a:rect l="l" t="t" r="r" b="b"/>
            <a:pathLst>
              <a:path w="12065" h="5714">
                <a:moveTo>
                  <a:pt x="0" y="5208"/>
                </a:moveTo>
                <a:lnTo>
                  <a:pt x="743" y="0"/>
                </a:lnTo>
                <a:lnTo>
                  <a:pt x="12051" y="5013"/>
                </a:lnTo>
                <a:lnTo>
                  <a:pt x="6534" y="3877"/>
                </a:lnTo>
                <a:lnTo>
                  <a:pt x="0" y="520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1414162" y="2381908"/>
            <a:ext cx="6350" cy="4445"/>
          </a:xfrm>
          <a:custGeom>
            <a:avLst/>
            <a:gdLst/>
            <a:ahLst/>
            <a:cxnLst/>
            <a:rect l="l" t="t" r="r" b="b"/>
            <a:pathLst>
              <a:path w="6350" h="4444">
                <a:moveTo>
                  <a:pt x="0" y="4229"/>
                </a:moveTo>
                <a:lnTo>
                  <a:pt x="156" y="3329"/>
                </a:lnTo>
                <a:lnTo>
                  <a:pt x="234" y="2584"/>
                </a:lnTo>
                <a:lnTo>
                  <a:pt x="352" y="1684"/>
                </a:lnTo>
                <a:lnTo>
                  <a:pt x="2269" y="1253"/>
                </a:lnTo>
                <a:lnTo>
                  <a:pt x="4147" y="665"/>
                </a:lnTo>
                <a:lnTo>
                  <a:pt x="6103" y="0"/>
                </a:lnTo>
                <a:lnTo>
                  <a:pt x="4303" y="1919"/>
                </a:lnTo>
                <a:lnTo>
                  <a:pt x="2347" y="3446"/>
                </a:lnTo>
                <a:lnTo>
                  <a:pt x="0" y="422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1011975" y="2304595"/>
            <a:ext cx="6350" cy="6985"/>
          </a:xfrm>
          <a:custGeom>
            <a:avLst/>
            <a:gdLst/>
            <a:ahLst/>
            <a:cxnLst/>
            <a:rect l="l" t="t" r="r" b="b"/>
            <a:pathLst>
              <a:path w="6350" h="6985">
                <a:moveTo>
                  <a:pt x="0" y="6540"/>
                </a:moveTo>
                <a:lnTo>
                  <a:pt x="6260" y="0"/>
                </a:lnTo>
                <a:lnTo>
                  <a:pt x="5360" y="2467"/>
                </a:lnTo>
                <a:lnTo>
                  <a:pt x="4421" y="4699"/>
                </a:lnTo>
                <a:lnTo>
                  <a:pt x="3404" y="6501"/>
                </a:lnTo>
                <a:lnTo>
                  <a:pt x="0" y="654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11149467" y="2307572"/>
            <a:ext cx="7620" cy="19685"/>
          </a:xfrm>
          <a:custGeom>
            <a:avLst/>
            <a:gdLst/>
            <a:ahLst/>
            <a:cxnLst/>
            <a:rect l="l" t="t" r="r" b="b"/>
            <a:pathLst>
              <a:path w="7620" h="19685">
                <a:moveTo>
                  <a:pt x="0" y="19504"/>
                </a:moveTo>
                <a:lnTo>
                  <a:pt x="1213" y="13590"/>
                </a:lnTo>
                <a:lnTo>
                  <a:pt x="2308" y="0"/>
                </a:lnTo>
                <a:lnTo>
                  <a:pt x="5516" y="587"/>
                </a:lnTo>
                <a:lnTo>
                  <a:pt x="6612" y="4504"/>
                </a:lnTo>
                <a:lnTo>
                  <a:pt x="7042" y="7598"/>
                </a:lnTo>
                <a:lnTo>
                  <a:pt x="7003" y="10183"/>
                </a:lnTo>
                <a:lnTo>
                  <a:pt x="4186" y="11240"/>
                </a:lnTo>
                <a:lnTo>
                  <a:pt x="1799" y="13942"/>
                </a:lnTo>
                <a:lnTo>
                  <a:pt x="0" y="1950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11381882" y="2329348"/>
            <a:ext cx="4445" cy="1905"/>
          </a:xfrm>
          <a:custGeom>
            <a:avLst/>
            <a:gdLst/>
            <a:ahLst/>
            <a:cxnLst/>
            <a:rect l="l" t="t" r="r" b="b"/>
            <a:pathLst>
              <a:path w="4445" h="1905">
                <a:moveTo>
                  <a:pt x="2363" y="777"/>
                </a:moveTo>
                <a:lnTo>
                  <a:pt x="4030" y="0"/>
                </a:lnTo>
                <a:lnTo>
                  <a:pt x="2973" y="587"/>
                </a:lnTo>
                <a:lnTo>
                  <a:pt x="2363" y="777"/>
                </a:lnTo>
                <a:close/>
              </a:path>
              <a:path w="4445" h="1905">
                <a:moveTo>
                  <a:pt x="0" y="1879"/>
                </a:moveTo>
                <a:lnTo>
                  <a:pt x="1212" y="1135"/>
                </a:lnTo>
                <a:lnTo>
                  <a:pt x="2363" y="777"/>
                </a:lnTo>
                <a:lnTo>
                  <a:pt x="0" y="187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0908249" y="2303695"/>
            <a:ext cx="1905" cy="5080"/>
          </a:xfrm>
          <a:custGeom>
            <a:avLst/>
            <a:gdLst/>
            <a:ahLst/>
            <a:cxnLst/>
            <a:rect l="l" t="t" r="r" b="b"/>
            <a:pathLst>
              <a:path w="1904" h="5080">
                <a:moveTo>
                  <a:pt x="1330" y="4856"/>
                </a:moveTo>
                <a:lnTo>
                  <a:pt x="547" y="3329"/>
                </a:lnTo>
                <a:lnTo>
                  <a:pt x="0" y="1723"/>
                </a:lnTo>
                <a:lnTo>
                  <a:pt x="0" y="0"/>
                </a:lnTo>
                <a:lnTo>
                  <a:pt x="547" y="1057"/>
                </a:lnTo>
                <a:lnTo>
                  <a:pt x="1056" y="2859"/>
                </a:lnTo>
                <a:lnTo>
                  <a:pt x="1330" y="485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6908096" y="2422405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1095" y="2428"/>
                </a:moveTo>
                <a:lnTo>
                  <a:pt x="0" y="2349"/>
                </a:lnTo>
                <a:lnTo>
                  <a:pt x="234" y="1370"/>
                </a:lnTo>
                <a:lnTo>
                  <a:pt x="1056" y="0"/>
                </a:lnTo>
                <a:lnTo>
                  <a:pt x="1017" y="861"/>
                </a:lnTo>
                <a:lnTo>
                  <a:pt x="1212" y="1449"/>
                </a:lnTo>
                <a:lnTo>
                  <a:pt x="1095" y="242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6743137" y="2349871"/>
            <a:ext cx="3175" cy="8890"/>
          </a:xfrm>
          <a:custGeom>
            <a:avLst/>
            <a:gdLst/>
            <a:ahLst/>
            <a:cxnLst/>
            <a:rect l="l" t="t" r="r" b="b"/>
            <a:pathLst>
              <a:path w="3175" h="8889">
                <a:moveTo>
                  <a:pt x="0" y="8342"/>
                </a:moveTo>
                <a:lnTo>
                  <a:pt x="2778" y="0"/>
                </a:lnTo>
                <a:lnTo>
                  <a:pt x="2778" y="2506"/>
                </a:lnTo>
                <a:lnTo>
                  <a:pt x="2308" y="7598"/>
                </a:lnTo>
                <a:lnTo>
                  <a:pt x="0" y="834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0198367" y="2281919"/>
            <a:ext cx="4445" cy="1905"/>
          </a:xfrm>
          <a:custGeom>
            <a:avLst/>
            <a:gdLst/>
            <a:ahLst/>
            <a:cxnLst/>
            <a:rect l="l" t="t" r="r" b="b"/>
            <a:pathLst>
              <a:path w="4445" h="1905">
                <a:moveTo>
                  <a:pt x="586" y="1566"/>
                </a:moveTo>
                <a:lnTo>
                  <a:pt x="352" y="1449"/>
                </a:lnTo>
                <a:lnTo>
                  <a:pt x="0" y="1292"/>
                </a:lnTo>
                <a:lnTo>
                  <a:pt x="2112" y="274"/>
                </a:lnTo>
                <a:lnTo>
                  <a:pt x="4069" y="0"/>
                </a:lnTo>
                <a:lnTo>
                  <a:pt x="586" y="156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8977476" y="2297546"/>
            <a:ext cx="15240" cy="29209"/>
          </a:xfrm>
          <a:custGeom>
            <a:avLst/>
            <a:gdLst/>
            <a:ahLst/>
            <a:cxnLst/>
            <a:rect l="l" t="t" r="r" b="b"/>
            <a:pathLst>
              <a:path w="15240" h="29210">
                <a:moveTo>
                  <a:pt x="6544" y="29060"/>
                </a:moveTo>
                <a:lnTo>
                  <a:pt x="0" y="20565"/>
                </a:lnTo>
                <a:lnTo>
                  <a:pt x="4749" y="14030"/>
                </a:lnTo>
                <a:lnTo>
                  <a:pt x="10797" y="7746"/>
                </a:lnTo>
                <a:lnTo>
                  <a:pt x="8148" y="0"/>
                </a:lnTo>
                <a:lnTo>
                  <a:pt x="14858" y="7096"/>
                </a:lnTo>
                <a:lnTo>
                  <a:pt x="13054" y="15470"/>
                </a:lnTo>
                <a:lnTo>
                  <a:pt x="8396" y="23374"/>
                </a:lnTo>
                <a:lnTo>
                  <a:pt x="6544" y="2906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1404575" y="2384336"/>
            <a:ext cx="6350" cy="635"/>
          </a:xfrm>
          <a:custGeom>
            <a:avLst/>
            <a:gdLst/>
            <a:ahLst/>
            <a:cxnLst/>
            <a:rect l="l" t="t" r="r" b="b"/>
            <a:pathLst>
              <a:path w="6350" h="635">
                <a:moveTo>
                  <a:pt x="2660" y="626"/>
                </a:moveTo>
                <a:lnTo>
                  <a:pt x="0" y="195"/>
                </a:lnTo>
                <a:lnTo>
                  <a:pt x="1956" y="313"/>
                </a:lnTo>
                <a:lnTo>
                  <a:pt x="3912" y="195"/>
                </a:lnTo>
                <a:lnTo>
                  <a:pt x="5869" y="0"/>
                </a:lnTo>
                <a:lnTo>
                  <a:pt x="4460" y="587"/>
                </a:lnTo>
                <a:lnTo>
                  <a:pt x="2660" y="62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9893998" y="2292454"/>
            <a:ext cx="3175" cy="6350"/>
          </a:xfrm>
          <a:custGeom>
            <a:avLst/>
            <a:gdLst/>
            <a:ahLst/>
            <a:cxnLst/>
            <a:rect l="l" t="t" r="r" b="b"/>
            <a:pathLst>
              <a:path w="3175" h="6350">
                <a:moveTo>
                  <a:pt x="3130" y="5913"/>
                </a:moveTo>
                <a:lnTo>
                  <a:pt x="1878" y="4190"/>
                </a:lnTo>
                <a:lnTo>
                  <a:pt x="626" y="2389"/>
                </a:lnTo>
                <a:lnTo>
                  <a:pt x="0" y="0"/>
                </a:lnTo>
                <a:lnTo>
                  <a:pt x="2308" y="2859"/>
                </a:lnTo>
                <a:lnTo>
                  <a:pt x="3012" y="4543"/>
                </a:lnTo>
                <a:lnTo>
                  <a:pt x="3130" y="591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10115222" y="2309178"/>
            <a:ext cx="5715" cy="1905"/>
          </a:xfrm>
          <a:custGeom>
            <a:avLst/>
            <a:gdLst/>
            <a:ahLst/>
            <a:cxnLst/>
            <a:rect l="l" t="t" r="r" b="b"/>
            <a:pathLst>
              <a:path w="5715" h="1905">
                <a:moveTo>
                  <a:pt x="5634" y="1801"/>
                </a:moveTo>
                <a:lnTo>
                  <a:pt x="4030" y="1644"/>
                </a:lnTo>
                <a:lnTo>
                  <a:pt x="2230" y="1214"/>
                </a:lnTo>
                <a:lnTo>
                  <a:pt x="0" y="0"/>
                </a:lnTo>
                <a:lnTo>
                  <a:pt x="5634" y="180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9768078" y="2309735"/>
            <a:ext cx="8255" cy="3175"/>
          </a:xfrm>
          <a:custGeom>
            <a:avLst/>
            <a:gdLst/>
            <a:ahLst/>
            <a:cxnLst/>
            <a:rect l="l" t="t" r="r" b="b"/>
            <a:pathLst>
              <a:path w="8254" h="3175">
                <a:moveTo>
                  <a:pt x="5753" y="1206"/>
                </a:moveTo>
                <a:lnTo>
                  <a:pt x="4191" y="469"/>
                </a:lnTo>
                <a:lnTo>
                  <a:pt x="2781" y="0"/>
                </a:lnTo>
                <a:lnTo>
                  <a:pt x="0" y="1244"/>
                </a:lnTo>
                <a:lnTo>
                  <a:pt x="393" y="1917"/>
                </a:lnTo>
                <a:lnTo>
                  <a:pt x="749" y="2425"/>
                </a:lnTo>
                <a:lnTo>
                  <a:pt x="1257" y="2895"/>
                </a:lnTo>
                <a:lnTo>
                  <a:pt x="2349" y="1524"/>
                </a:lnTo>
                <a:lnTo>
                  <a:pt x="3721" y="698"/>
                </a:lnTo>
                <a:lnTo>
                  <a:pt x="5753" y="1206"/>
                </a:lnTo>
                <a:close/>
              </a:path>
              <a:path w="8254" h="3175">
                <a:moveTo>
                  <a:pt x="8216" y="2311"/>
                </a:moveTo>
                <a:lnTo>
                  <a:pt x="7315" y="1714"/>
                </a:lnTo>
                <a:lnTo>
                  <a:pt x="6502" y="1409"/>
                </a:lnTo>
                <a:lnTo>
                  <a:pt x="5753" y="1206"/>
                </a:lnTo>
                <a:lnTo>
                  <a:pt x="7239" y="1955"/>
                </a:lnTo>
                <a:lnTo>
                  <a:pt x="8216" y="231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9653797" y="2312546"/>
            <a:ext cx="6350" cy="3175"/>
          </a:xfrm>
          <a:custGeom>
            <a:avLst/>
            <a:gdLst/>
            <a:ahLst/>
            <a:cxnLst/>
            <a:rect l="l" t="t" r="r" b="b"/>
            <a:pathLst>
              <a:path w="6350" h="3175">
                <a:moveTo>
                  <a:pt x="2230" y="2741"/>
                </a:moveTo>
                <a:lnTo>
                  <a:pt x="1486" y="1840"/>
                </a:lnTo>
                <a:lnTo>
                  <a:pt x="626" y="1057"/>
                </a:lnTo>
                <a:lnTo>
                  <a:pt x="0" y="0"/>
                </a:lnTo>
                <a:lnTo>
                  <a:pt x="6142" y="1997"/>
                </a:lnTo>
                <a:lnTo>
                  <a:pt x="4890" y="2232"/>
                </a:lnTo>
                <a:lnTo>
                  <a:pt x="3443" y="2467"/>
                </a:lnTo>
                <a:lnTo>
                  <a:pt x="2230" y="274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7271308" y="2404780"/>
            <a:ext cx="10795" cy="12700"/>
          </a:xfrm>
          <a:custGeom>
            <a:avLst/>
            <a:gdLst/>
            <a:ahLst/>
            <a:cxnLst/>
            <a:rect l="l" t="t" r="r" b="b"/>
            <a:pathLst>
              <a:path w="10795" h="12700">
                <a:moveTo>
                  <a:pt x="10295" y="12180"/>
                </a:moveTo>
                <a:lnTo>
                  <a:pt x="494" y="12045"/>
                </a:lnTo>
                <a:lnTo>
                  <a:pt x="0" y="10070"/>
                </a:lnTo>
                <a:lnTo>
                  <a:pt x="3224" y="6105"/>
                </a:lnTo>
                <a:lnTo>
                  <a:pt x="4582" y="0"/>
                </a:lnTo>
                <a:lnTo>
                  <a:pt x="5913" y="4190"/>
                </a:lnTo>
                <a:lnTo>
                  <a:pt x="7595" y="8381"/>
                </a:lnTo>
                <a:lnTo>
                  <a:pt x="10295" y="121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11410444" y="2378500"/>
            <a:ext cx="5080" cy="6350"/>
          </a:xfrm>
          <a:custGeom>
            <a:avLst/>
            <a:gdLst/>
            <a:ahLst/>
            <a:cxnLst/>
            <a:rect l="l" t="t" r="r" b="b"/>
            <a:pathLst>
              <a:path w="5079" h="6350">
                <a:moveTo>
                  <a:pt x="0" y="5835"/>
                </a:moveTo>
                <a:lnTo>
                  <a:pt x="1878" y="5130"/>
                </a:lnTo>
                <a:lnTo>
                  <a:pt x="2895" y="3407"/>
                </a:lnTo>
                <a:lnTo>
                  <a:pt x="3599" y="0"/>
                </a:lnTo>
                <a:lnTo>
                  <a:pt x="4499" y="1174"/>
                </a:lnTo>
                <a:lnTo>
                  <a:pt x="4421" y="3094"/>
                </a:lnTo>
                <a:lnTo>
                  <a:pt x="4069" y="5091"/>
                </a:lnTo>
                <a:lnTo>
                  <a:pt x="1408" y="5718"/>
                </a:lnTo>
                <a:lnTo>
                  <a:pt x="0" y="583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9752241" y="2417196"/>
            <a:ext cx="19685" cy="2540"/>
          </a:xfrm>
          <a:custGeom>
            <a:avLst/>
            <a:gdLst/>
            <a:ahLst/>
            <a:cxnLst/>
            <a:rect l="l" t="t" r="r" b="b"/>
            <a:pathLst>
              <a:path w="19684" h="2539">
                <a:moveTo>
                  <a:pt x="19485" y="1958"/>
                </a:moveTo>
                <a:lnTo>
                  <a:pt x="12559" y="1958"/>
                </a:lnTo>
                <a:lnTo>
                  <a:pt x="5477" y="1292"/>
                </a:lnTo>
                <a:lnTo>
                  <a:pt x="0" y="0"/>
                </a:lnTo>
                <a:lnTo>
                  <a:pt x="19485" y="195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8156327" y="2411908"/>
            <a:ext cx="5080" cy="2540"/>
          </a:xfrm>
          <a:custGeom>
            <a:avLst/>
            <a:gdLst/>
            <a:ahLst/>
            <a:cxnLst/>
            <a:rect l="l" t="t" r="r" b="b"/>
            <a:pathLst>
              <a:path w="5079" h="2539">
                <a:moveTo>
                  <a:pt x="1721" y="1958"/>
                </a:moveTo>
                <a:lnTo>
                  <a:pt x="0" y="1644"/>
                </a:lnTo>
                <a:lnTo>
                  <a:pt x="4460" y="0"/>
                </a:lnTo>
                <a:lnTo>
                  <a:pt x="3325" y="1566"/>
                </a:lnTo>
                <a:lnTo>
                  <a:pt x="1721" y="195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9681225" y="2410068"/>
            <a:ext cx="13335" cy="9525"/>
          </a:xfrm>
          <a:custGeom>
            <a:avLst/>
            <a:gdLst/>
            <a:ahLst/>
            <a:cxnLst/>
            <a:rect l="l" t="t" r="r" b="b"/>
            <a:pathLst>
              <a:path w="13334" h="9525">
                <a:moveTo>
                  <a:pt x="13224" y="9321"/>
                </a:moveTo>
                <a:lnTo>
                  <a:pt x="0" y="3485"/>
                </a:lnTo>
                <a:lnTo>
                  <a:pt x="547" y="1919"/>
                </a:lnTo>
                <a:lnTo>
                  <a:pt x="1447" y="1057"/>
                </a:lnTo>
                <a:lnTo>
                  <a:pt x="2269" y="0"/>
                </a:lnTo>
                <a:lnTo>
                  <a:pt x="6064" y="1801"/>
                </a:lnTo>
                <a:lnTo>
                  <a:pt x="9742" y="4582"/>
                </a:lnTo>
                <a:lnTo>
                  <a:pt x="13224" y="932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7025673" y="2414689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586" y="195"/>
                </a:moveTo>
                <a:lnTo>
                  <a:pt x="273" y="156"/>
                </a:lnTo>
                <a:lnTo>
                  <a:pt x="0" y="0"/>
                </a:lnTo>
                <a:lnTo>
                  <a:pt x="313" y="39"/>
                </a:lnTo>
                <a:lnTo>
                  <a:pt x="586" y="117"/>
                </a:lnTo>
                <a:lnTo>
                  <a:pt x="860" y="156"/>
                </a:lnTo>
                <a:lnTo>
                  <a:pt x="586" y="19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8222306" y="2417078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0" y="371"/>
                </a:moveTo>
                <a:lnTo>
                  <a:pt x="263" y="195"/>
                </a:lnTo>
                <a:lnTo>
                  <a:pt x="654" y="0"/>
                </a:lnTo>
                <a:lnTo>
                  <a:pt x="0" y="37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10247902" y="2391229"/>
            <a:ext cx="1905" cy="635"/>
          </a:xfrm>
          <a:custGeom>
            <a:avLst/>
            <a:gdLst/>
            <a:ahLst/>
            <a:cxnLst/>
            <a:rect l="l" t="t" r="r" b="b"/>
            <a:pathLst>
              <a:path w="1904" h="635">
                <a:moveTo>
                  <a:pt x="704" y="156"/>
                </a:moveTo>
                <a:lnTo>
                  <a:pt x="0" y="117"/>
                </a:lnTo>
                <a:lnTo>
                  <a:pt x="586" y="117"/>
                </a:lnTo>
                <a:lnTo>
                  <a:pt x="1134" y="39"/>
                </a:lnTo>
                <a:lnTo>
                  <a:pt x="1682" y="0"/>
                </a:lnTo>
                <a:lnTo>
                  <a:pt x="1212" y="78"/>
                </a:lnTo>
                <a:lnTo>
                  <a:pt x="704" y="15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9602854" y="2419076"/>
            <a:ext cx="3175" cy="1270"/>
          </a:xfrm>
          <a:custGeom>
            <a:avLst/>
            <a:gdLst/>
            <a:ahLst/>
            <a:cxnLst/>
            <a:rect l="l" t="t" r="r" b="b"/>
            <a:pathLst>
              <a:path w="3175" h="1269">
                <a:moveTo>
                  <a:pt x="0" y="1253"/>
                </a:moveTo>
                <a:lnTo>
                  <a:pt x="704" y="704"/>
                </a:lnTo>
                <a:lnTo>
                  <a:pt x="1604" y="313"/>
                </a:lnTo>
                <a:lnTo>
                  <a:pt x="2582" y="0"/>
                </a:lnTo>
                <a:lnTo>
                  <a:pt x="1682" y="509"/>
                </a:lnTo>
                <a:lnTo>
                  <a:pt x="0" y="125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8218852" y="2417862"/>
            <a:ext cx="3175" cy="1905"/>
          </a:xfrm>
          <a:custGeom>
            <a:avLst/>
            <a:gdLst/>
            <a:ahLst/>
            <a:cxnLst/>
            <a:rect l="l" t="t" r="r" b="b"/>
            <a:pathLst>
              <a:path w="3175" h="1905">
                <a:moveTo>
                  <a:pt x="0" y="1762"/>
                </a:moveTo>
                <a:lnTo>
                  <a:pt x="899" y="1135"/>
                </a:lnTo>
                <a:lnTo>
                  <a:pt x="1838" y="587"/>
                </a:lnTo>
                <a:lnTo>
                  <a:pt x="2778" y="0"/>
                </a:lnTo>
                <a:lnTo>
                  <a:pt x="1917" y="548"/>
                </a:lnTo>
                <a:lnTo>
                  <a:pt x="1056" y="1057"/>
                </a:lnTo>
                <a:lnTo>
                  <a:pt x="0" y="17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7755275" y="2321593"/>
            <a:ext cx="1905" cy="1270"/>
          </a:xfrm>
          <a:custGeom>
            <a:avLst/>
            <a:gdLst/>
            <a:ahLst/>
            <a:cxnLst/>
            <a:rect l="l" t="t" r="r" b="b"/>
            <a:pathLst>
              <a:path w="1904" h="1269">
                <a:moveTo>
                  <a:pt x="1799" y="665"/>
                </a:moveTo>
                <a:lnTo>
                  <a:pt x="1173" y="391"/>
                </a:lnTo>
                <a:lnTo>
                  <a:pt x="0" y="0"/>
                </a:lnTo>
                <a:lnTo>
                  <a:pt x="547" y="78"/>
                </a:lnTo>
                <a:lnTo>
                  <a:pt x="1134" y="313"/>
                </a:lnTo>
                <a:lnTo>
                  <a:pt x="1799" y="66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10206427" y="2287441"/>
            <a:ext cx="5080" cy="1270"/>
          </a:xfrm>
          <a:custGeom>
            <a:avLst/>
            <a:gdLst/>
            <a:ahLst/>
            <a:cxnLst/>
            <a:rect l="l" t="t" r="r" b="b"/>
            <a:pathLst>
              <a:path w="5079" h="1269">
                <a:moveTo>
                  <a:pt x="0" y="1174"/>
                </a:moveTo>
                <a:lnTo>
                  <a:pt x="1252" y="665"/>
                </a:lnTo>
                <a:lnTo>
                  <a:pt x="2817" y="274"/>
                </a:lnTo>
                <a:lnTo>
                  <a:pt x="4890" y="0"/>
                </a:lnTo>
                <a:lnTo>
                  <a:pt x="3364" y="665"/>
                </a:lnTo>
                <a:lnTo>
                  <a:pt x="1721" y="1018"/>
                </a:lnTo>
                <a:lnTo>
                  <a:pt x="0" y="117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10110410" y="2316737"/>
            <a:ext cx="6350" cy="3175"/>
          </a:xfrm>
          <a:custGeom>
            <a:avLst/>
            <a:gdLst/>
            <a:ahLst/>
            <a:cxnLst/>
            <a:rect l="l" t="t" r="r" b="b"/>
            <a:pathLst>
              <a:path w="6350" h="3175">
                <a:moveTo>
                  <a:pt x="0" y="3015"/>
                </a:moveTo>
                <a:lnTo>
                  <a:pt x="1212" y="2310"/>
                </a:lnTo>
                <a:lnTo>
                  <a:pt x="2464" y="1410"/>
                </a:lnTo>
                <a:lnTo>
                  <a:pt x="3638" y="0"/>
                </a:lnTo>
                <a:lnTo>
                  <a:pt x="6181" y="1840"/>
                </a:lnTo>
                <a:lnTo>
                  <a:pt x="2699" y="1723"/>
                </a:lnTo>
                <a:lnTo>
                  <a:pt x="0" y="301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7201979" y="2328604"/>
            <a:ext cx="3175" cy="1905"/>
          </a:xfrm>
          <a:custGeom>
            <a:avLst/>
            <a:gdLst/>
            <a:ahLst/>
            <a:cxnLst/>
            <a:rect l="l" t="t" r="r" b="b"/>
            <a:pathLst>
              <a:path w="3175" h="1905">
                <a:moveTo>
                  <a:pt x="2895" y="1684"/>
                </a:moveTo>
                <a:lnTo>
                  <a:pt x="1917" y="1135"/>
                </a:lnTo>
                <a:lnTo>
                  <a:pt x="978" y="626"/>
                </a:lnTo>
                <a:lnTo>
                  <a:pt x="0" y="0"/>
                </a:lnTo>
                <a:lnTo>
                  <a:pt x="1134" y="626"/>
                </a:lnTo>
                <a:lnTo>
                  <a:pt x="2073" y="1174"/>
                </a:lnTo>
                <a:lnTo>
                  <a:pt x="2895" y="168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11476335" y="2356920"/>
            <a:ext cx="2540" cy="1905"/>
          </a:xfrm>
          <a:custGeom>
            <a:avLst/>
            <a:gdLst/>
            <a:ahLst/>
            <a:cxnLst/>
            <a:rect l="l" t="t" r="r" b="b"/>
            <a:pathLst>
              <a:path w="2540" h="1905">
                <a:moveTo>
                  <a:pt x="2308" y="1370"/>
                </a:moveTo>
                <a:lnTo>
                  <a:pt x="0" y="156"/>
                </a:lnTo>
                <a:lnTo>
                  <a:pt x="1134" y="0"/>
                </a:lnTo>
                <a:lnTo>
                  <a:pt x="1878" y="509"/>
                </a:lnTo>
                <a:lnTo>
                  <a:pt x="2308" y="137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10109627" y="2319752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0" y="430"/>
                </a:moveTo>
                <a:lnTo>
                  <a:pt x="469" y="117"/>
                </a:lnTo>
                <a:lnTo>
                  <a:pt x="782" y="0"/>
                </a:lnTo>
                <a:lnTo>
                  <a:pt x="234" y="313"/>
                </a:lnTo>
                <a:lnTo>
                  <a:pt x="0" y="43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9755292" y="2321358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69">
                <a:moveTo>
                  <a:pt x="0" y="1018"/>
                </a:moveTo>
                <a:lnTo>
                  <a:pt x="145" y="352"/>
                </a:lnTo>
                <a:lnTo>
                  <a:pt x="273" y="0"/>
                </a:lnTo>
                <a:lnTo>
                  <a:pt x="156" y="704"/>
                </a:lnTo>
                <a:lnTo>
                  <a:pt x="0" y="101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6742811" y="2275737"/>
            <a:ext cx="4745355" cy="161290"/>
          </a:xfrm>
          <a:custGeom>
            <a:avLst/>
            <a:gdLst/>
            <a:ahLst/>
            <a:cxnLst/>
            <a:rect l="l" t="t" r="r" b="b"/>
            <a:pathLst>
              <a:path w="4745355" h="161289">
                <a:moveTo>
                  <a:pt x="533031" y="128270"/>
                </a:moveTo>
                <a:lnTo>
                  <a:pt x="532726" y="127000"/>
                </a:lnTo>
                <a:lnTo>
                  <a:pt x="532498" y="126530"/>
                </a:lnTo>
                <a:lnTo>
                  <a:pt x="533031" y="128270"/>
                </a:lnTo>
                <a:close/>
              </a:path>
              <a:path w="4745355" h="161289">
                <a:moveTo>
                  <a:pt x="779462" y="44450"/>
                </a:moveTo>
                <a:lnTo>
                  <a:pt x="778573" y="43180"/>
                </a:lnTo>
                <a:lnTo>
                  <a:pt x="778090" y="43180"/>
                </a:lnTo>
                <a:lnTo>
                  <a:pt x="779462" y="44450"/>
                </a:lnTo>
                <a:close/>
              </a:path>
              <a:path w="4745355" h="161289">
                <a:moveTo>
                  <a:pt x="891717" y="43319"/>
                </a:moveTo>
                <a:lnTo>
                  <a:pt x="891552" y="43154"/>
                </a:lnTo>
                <a:lnTo>
                  <a:pt x="891590" y="43319"/>
                </a:lnTo>
                <a:lnTo>
                  <a:pt x="891717" y="43319"/>
                </a:lnTo>
                <a:close/>
              </a:path>
              <a:path w="4745355" h="161289">
                <a:moveTo>
                  <a:pt x="1012456" y="45720"/>
                </a:moveTo>
                <a:lnTo>
                  <a:pt x="1007960" y="44450"/>
                </a:lnTo>
                <a:lnTo>
                  <a:pt x="1007960" y="45720"/>
                </a:lnTo>
                <a:lnTo>
                  <a:pt x="1012456" y="45720"/>
                </a:lnTo>
                <a:close/>
              </a:path>
              <a:path w="4745355" h="161289">
                <a:moveTo>
                  <a:pt x="1377429" y="143027"/>
                </a:moveTo>
                <a:lnTo>
                  <a:pt x="1377391" y="139585"/>
                </a:lnTo>
                <a:lnTo>
                  <a:pt x="1374228" y="142595"/>
                </a:lnTo>
                <a:lnTo>
                  <a:pt x="1377429" y="143027"/>
                </a:lnTo>
                <a:close/>
              </a:path>
              <a:path w="4745355" h="161289">
                <a:moveTo>
                  <a:pt x="1481086" y="15544"/>
                </a:moveTo>
                <a:lnTo>
                  <a:pt x="1467269" y="19812"/>
                </a:lnTo>
                <a:lnTo>
                  <a:pt x="1473771" y="20675"/>
                </a:lnTo>
                <a:lnTo>
                  <a:pt x="1481086" y="15544"/>
                </a:lnTo>
                <a:close/>
              </a:path>
              <a:path w="4745355" h="161289">
                <a:moveTo>
                  <a:pt x="2243353" y="52070"/>
                </a:moveTo>
                <a:lnTo>
                  <a:pt x="2242451" y="50800"/>
                </a:lnTo>
                <a:lnTo>
                  <a:pt x="2241283" y="50800"/>
                </a:lnTo>
                <a:lnTo>
                  <a:pt x="2243353" y="52070"/>
                </a:lnTo>
                <a:close/>
              </a:path>
              <a:path w="4745355" h="161289">
                <a:moveTo>
                  <a:pt x="2365768" y="140017"/>
                </a:moveTo>
                <a:lnTo>
                  <a:pt x="2365489" y="139700"/>
                </a:lnTo>
                <a:lnTo>
                  <a:pt x="2364435" y="138988"/>
                </a:lnTo>
                <a:lnTo>
                  <a:pt x="2363711" y="139700"/>
                </a:lnTo>
                <a:lnTo>
                  <a:pt x="2365768" y="140017"/>
                </a:lnTo>
                <a:close/>
              </a:path>
              <a:path w="4745355" h="161289">
                <a:moveTo>
                  <a:pt x="2372868" y="147320"/>
                </a:moveTo>
                <a:lnTo>
                  <a:pt x="2371966" y="140970"/>
                </a:lnTo>
                <a:lnTo>
                  <a:pt x="2365768" y="140017"/>
                </a:lnTo>
                <a:lnTo>
                  <a:pt x="2368867" y="143510"/>
                </a:lnTo>
                <a:lnTo>
                  <a:pt x="2372868" y="147320"/>
                </a:lnTo>
                <a:close/>
              </a:path>
              <a:path w="4745355" h="161289">
                <a:moveTo>
                  <a:pt x="2567952" y="41554"/>
                </a:moveTo>
                <a:lnTo>
                  <a:pt x="2563939" y="36525"/>
                </a:lnTo>
                <a:lnTo>
                  <a:pt x="2558529" y="33413"/>
                </a:lnTo>
                <a:lnTo>
                  <a:pt x="2552687" y="33134"/>
                </a:lnTo>
                <a:lnTo>
                  <a:pt x="2547378" y="36576"/>
                </a:lnTo>
                <a:lnTo>
                  <a:pt x="2555583" y="37592"/>
                </a:lnTo>
                <a:lnTo>
                  <a:pt x="2563799" y="43510"/>
                </a:lnTo>
                <a:lnTo>
                  <a:pt x="2567952" y="41554"/>
                </a:lnTo>
                <a:close/>
              </a:path>
              <a:path w="4745355" h="161289">
                <a:moveTo>
                  <a:pt x="2860383" y="41910"/>
                </a:moveTo>
                <a:lnTo>
                  <a:pt x="2857296" y="41910"/>
                </a:lnTo>
                <a:lnTo>
                  <a:pt x="2857538" y="42214"/>
                </a:lnTo>
                <a:lnTo>
                  <a:pt x="2860383" y="41910"/>
                </a:lnTo>
                <a:close/>
              </a:path>
              <a:path w="4745355" h="161289">
                <a:moveTo>
                  <a:pt x="2864713" y="141935"/>
                </a:moveTo>
                <a:lnTo>
                  <a:pt x="2862618" y="142240"/>
                </a:lnTo>
                <a:lnTo>
                  <a:pt x="2864345" y="142240"/>
                </a:lnTo>
                <a:lnTo>
                  <a:pt x="2864713" y="141935"/>
                </a:lnTo>
                <a:close/>
              </a:path>
              <a:path w="4745355" h="161289">
                <a:moveTo>
                  <a:pt x="2940393" y="29578"/>
                </a:moveTo>
                <a:lnTo>
                  <a:pt x="2938437" y="24777"/>
                </a:lnTo>
                <a:lnTo>
                  <a:pt x="2932734" y="24752"/>
                </a:lnTo>
                <a:lnTo>
                  <a:pt x="2935592" y="39954"/>
                </a:lnTo>
                <a:lnTo>
                  <a:pt x="2939250" y="35763"/>
                </a:lnTo>
                <a:lnTo>
                  <a:pt x="2940393" y="29578"/>
                </a:lnTo>
                <a:close/>
              </a:path>
              <a:path w="4745355" h="161289">
                <a:moveTo>
                  <a:pt x="3031096" y="143383"/>
                </a:moveTo>
                <a:lnTo>
                  <a:pt x="3030321" y="143459"/>
                </a:lnTo>
                <a:lnTo>
                  <a:pt x="3029648" y="143421"/>
                </a:lnTo>
                <a:lnTo>
                  <a:pt x="3028912" y="143421"/>
                </a:lnTo>
                <a:lnTo>
                  <a:pt x="3031020" y="143624"/>
                </a:lnTo>
                <a:lnTo>
                  <a:pt x="3031096" y="143383"/>
                </a:lnTo>
                <a:close/>
              </a:path>
              <a:path w="4745355" h="161289">
                <a:moveTo>
                  <a:pt x="3382924" y="126034"/>
                </a:moveTo>
                <a:lnTo>
                  <a:pt x="3382035" y="126111"/>
                </a:lnTo>
                <a:lnTo>
                  <a:pt x="3381171" y="126301"/>
                </a:lnTo>
                <a:lnTo>
                  <a:pt x="3380346" y="126657"/>
                </a:lnTo>
                <a:lnTo>
                  <a:pt x="3374364" y="129324"/>
                </a:lnTo>
                <a:lnTo>
                  <a:pt x="3378428" y="128270"/>
                </a:lnTo>
                <a:lnTo>
                  <a:pt x="3382924" y="126034"/>
                </a:lnTo>
                <a:close/>
              </a:path>
              <a:path w="4745355" h="161289">
                <a:moveTo>
                  <a:pt x="3506686" y="1270"/>
                </a:moveTo>
                <a:lnTo>
                  <a:pt x="3499751" y="3810"/>
                </a:lnTo>
                <a:lnTo>
                  <a:pt x="3500463" y="3810"/>
                </a:lnTo>
                <a:lnTo>
                  <a:pt x="3506686" y="1270"/>
                </a:lnTo>
                <a:close/>
              </a:path>
              <a:path w="4745355" h="161289">
                <a:moveTo>
                  <a:pt x="3509822" y="114300"/>
                </a:moveTo>
                <a:lnTo>
                  <a:pt x="3509619" y="113766"/>
                </a:lnTo>
                <a:lnTo>
                  <a:pt x="3506762" y="114300"/>
                </a:lnTo>
                <a:lnTo>
                  <a:pt x="3509822" y="114300"/>
                </a:lnTo>
                <a:close/>
              </a:path>
              <a:path w="4745355" h="161289">
                <a:moveTo>
                  <a:pt x="3687889" y="99631"/>
                </a:moveTo>
                <a:lnTo>
                  <a:pt x="3683266" y="98780"/>
                </a:lnTo>
                <a:lnTo>
                  <a:pt x="3677869" y="97358"/>
                </a:lnTo>
                <a:lnTo>
                  <a:pt x="3673259" y="99479"/>
                </a:lnTo>
                <a:lnTo>
                  <a:pt x="3678847" y="102184"/>
                </a:lnTo>
                <a:lnTo>
                  <a:pt x="3683546" y="101549"/>
                </a:lnTo>
                <a:lnTo>
                  <a:pt x="3687889" y="99631"/>
                </a:lnTo>
                <a:close/>
              </a:path>
              <a:path w="4745355" h="161289">
                <a:moveTo>
                  <a:pt x="3698024" y="93218"/>
                </a:moveTo>
                <a:lnTo>
                  <a:pt x="3691369" y="98107"/>
                </a:lnTo>
                <a:lnTo>
                  <a:pt x="3687889" y="99631"/>
                </a:lnTo>
                <a:lnTo>
                  <a:pt x="3693515" y="100660"/>
                </a:lnTo>
                <a:lnTo>
                  <a:pt x="3697859" y="100926"/>
                </a:lnTo>
                <a:lnTo>
                  <a:pt x="3698024" y="93218"/>
                </a:lnTo>
                <a:close/>
              </a:path>
              <a:path w="4745355" h="161289">
                <a:moveTo>
                  <a:pt x="3698062" y="92710"/>
                </a:moveTo>
                <a:close/>
              </a:path>
              <a:path w="4745355" h="161289">
                <a:moveTo>
                  <a:pt x="3781793" y="15544"/>
                </a:moveTo>
                <a:lnTo>
                  <a:pt x="3766299" y="20091"/>
                </a:lnTo>
                <a:lnTo>
                  <a:pt x="3777767" y="17348"/>
                </a:lnTo>
                <a:lnTo>
                  <a:pt x="3781793" y="15544"/>
                </a:lnTo>
                <a:close/>
              </a:path>
              <a:path w="4745355" h="161289">
                <a:moveTo>
                  <a:pt x="3848227" y="101434"/>
                </a:moveTo>
                <a:lnTo>
                  <a:pt x="3834892" y="105117"/>
                </a:lnTo>
                <a:lnTo>
                  <a:pt x="3843959" y="112750"/>
                </a:lnTo>
                <a:lnTo>
                  <a:pt x="3848227" y="101434"/>
                </a:lnTo>
                <a:close/>
              </a:path>
              <a:path w="4745355" h="161289">
                <a:moveTo>
                  <a:pt x="3931920" y="33362"/>
                </a:moveTo>
                <a:lnTo>
                  <a:pt x="3931551" y="33248"/>
                </a:lnTo>
                <a:lnTo>
                  <a:pt x="3930827" y="40932"/>
                </a:lnTo>
                <a:lnTo>
                  <a:pt x="3931920" y="33362"/>
                </a:lnTo>
                <a:close/>
              </a:path>
              <a:path w="4745355" h="161289">
                <a:moveTo>
                  <a:pt x="3931996" y="28587"/>
                </a:moveTo>
                <a:lnTo>
                  <a:pt x="3922725" y="30391"/>
                </a:lnTo>
                <a:lnTo>
                  <a:pt x="3931551" y="33248"/>
                </a:lnTo>
                <a:lnTo>
                  <a:pt x="3931996" y="28587"/>
                </a:lnTo>
                <a:close/>
              </a:path>
              <a:path w="4745355" h="161289">
                <a:moveTo>
                  <a:pt x="4088307" y="51739"/>
                </a:moveTo>
                <a:lnTo>
                  <a:pt x="4088003" y="51231"/>
                </a:lnTo>
                <a:lnTo>
                  <a:pt x="4087215" y="50914"/>
                </a:lnTo>
                <a:lnTo>
                  <a:pt x="4087838" y="51422"/>
                </a:lnTo>
                <a:lnTo>
                  <a:pt x="4088307" y="51866"/>
                </a:lnTo>
                <a:lnTo>
                  <a:pt x="4088307" y="51739"/>
                </a:lnTo>
                <a:close/>
              </a:path>
              <a:path w="4745355" h="161289">
                <a:moveTo>
                  <a:pt x="4201033" y="60960"/>
                </a:moveTo>
                <a:lnTo>
                  <a:pt x="4194810" y="63500"/>
                </a:lnTo>
                <a:lnTo>
                  <a:pt x="4194949" y="65176"/>
                </a:lnTo>
                <a:lnTo>
                  <a:pt x="4199001" y="62230"/>
                </a:lnTo>
                <a:lnTo>
                  <a:pt x="4201033" y="60960"/>
                </a:lnTo>
                <a:close/>
              </a:path>
              <a:path w="4745355" h="161289">
                <a:moveTo>
                  <a:pt x="4291342" y="100533"/>
                </a:moveTo>
                <a:lnTo>
                  <a:pt x="4291228" y="99669"/>
                </a:lnTo>
                <a:lnTo>
                  <a:pt x="4290085" y="98425"/>
                </a:lnTo>
                <a:lnTo>
                  <a:pt x="4288726" y="97091"/>
                </a:lnTo>
                <a:lnTo>
                  <a:pt x="4289107" y="98259"/>
                </a:lnTo>
                <a:lnTo>
                  <a:pt x="4289857" y="99517"/>
                </a:lnTo>
                <a:lnTo>
                  <a:pt x="4291342" y="100533"/>
                </a:lnTo>
                <a:close/>
              </a:path>
              <a:path w="4745355" h="161289">
                <a:moveTo>
                  <a:pt x="4387634" y="104609"/>
                </a:moveTo>
                <a:lnTo>
                  <a:pt x="4382313" y="101866"/>
                </a:lnTo>
                <a:lnTo>
                  <a:pt x="4378439" y="100571"/>
                </a:lnTo>
                <a:lnTo>
                  <a:pt x="4375353" y="99796"/>
                </a:lnTo>
                <a:lnTo>
                  <a:pt x="4387634" y="104609"/>
                </a:lnTo>
                <a:close/>
              </a:path>
              <a:path w="4745355" h="161289">
                <a:moveTo>
                  <a:pt x="4439069" y="36906"/>
                </a:moveTo>
                <a:lnTo>
                  <a:pt x="4438523" y="34074"/>
                </a:lnTo>
                <a:lnTo>
                  <a:pt x="4435830" y="31165"/>
                </a:lnTo>
                <a:lnTo>
                  <a:pt x="4434471" y="28625"/>
                </a:lnTo>
                <a:lnTo>
                  <a:pt x="4426839" y="33413"/>
                </a:lnTo>
                <a:lnTo>
                  <a:pt x="4424959" y="34620"/>
                </a:lnTo>
                <a:lnTo>
                  <a:pt x="4434002" y="39204"/>
                </a:lnTo>
                <a:lnTo>
                  <a:pt x="4439069" y="36906"/>
                </a:lnTo>
                <a:close/>
              </a:path>
              <a:path w="4745355" h="161289">
                <a:moveTo>
                  <a:pt x="4443273" y="100495"/>
                </a:moveTo>
                <a:lnTo>
                  <a:pt x="4441977" y="106299"/>
                </a:lnTo>
                <a:lnTo>
                  <a:pt x="4442841" y="103898"/>
                </a:lnTo>
                <a:lnTo>
                  <a:pt x="4443082" y="102146"/>
                </a:lnTo>
                <a:lnTo>
                  <a:pt x="4443273" y="100495"/>
                </a:lnTo>
                <a:close/>
              </a:path>
              <a:path w="4745355" h="161289">
                <a:moveTo>
                  <a:pt x="4500080" y="105410"/>
                </a:moveTo>
                <a:lnTo>
                  <a:pt x="4497235" y="106413"/>
                </a:lnTo>
                <a:lnTo>
                  <a:pt x="4497362" y="106680"/>
                </a:lnTo>
                <a:lnTo>
                  <a:pt x="4499432" y="108610"/>
                </a:lnTo>
                <a:lnTo>
                  <a:pt x="4500080" y="105410"/>
                </a:lnTo>
                <a:close/>
              </a:path>
              <a:path w="4745355" h="161289">
                <a:moveTo>
                  <a:pt x="4503128" y="114300"/>
                </a:moveTo>
                <a:lnTo>
                  <a:pt x="4501439" y="110490"/>
                </a:lnTo>
                <a:lnTo>
                  <a:pt x="4499432" y="108610"/>
                </a:lnTo>
                <a:lnTo>
                  <a:pt x="4497743" y="116840"/>
                </a:lnTo>
                <a:lnTo>
                  <a:pt x="4503128" y="114300"/>
                </a:lnTo>
                <a:close/>
              </a:path>
              <a:path w="4745355" h="161289">
                <a:moveTo>
                  <a:pt x="4527194" y="36855"/>
                </a:moveTo>
                <a:lnTo>
                  <a:pt x="4515688" y="32092"/>
                </a:lnTo>
                <a:lnTo>
                  <a:pt x="4515828" y="36626"/>
                </a:lnTo>
                <a:lnTo>
                  <a:pt x="4515764" y="43700"/>
                </a:lnTo>
                <a:lnTo>
                  <a:pt x="4503686" y="46570"/>
                </a:lnTo>
                <a:lnTo>
                  <a:pt x="4526140" y="50406"/>
                </a:lnTo>
                <a:lnTo>
                  <a:pt x="4522190" y="45161"/>
                </a:lnTo>
                <a:lnTo>
                  <a:pt x="4516983" y="38150"/>
                </a:lnTo>
                <a:lnTo>
                  <a:pt x="4527194" y="36855"/>
                </a:lnTo>
                <a:close/>
              </a:path>
              <a:path w="4745355" h="161289">
                <a:moveTo>
                  <a:pt x="4632134" y="49530"/>
                </a:moveTo>
                <a:lnTo>
                  <a:pt x="4624425" y="46990"/>
                </a:lnTo>
                <a:lnTo>
                  <a:pt x="4625048" y="48348"/>
                </a:lnTo>
                <a:lnTo>
                  <a:pt x="4632134" y="49530"/>
                </a:lnTo>
                <a:close/>
              </a:path>
              <a:path w="4745355" h="161289">
                <a:moveTo>
                  <a:pt x="4641532" y="110401"/>
                </a:moveTo>
                <a:lnTo>
                  <a:pt x="4636579" y="111785"/>
                </a:lnTo>
                <a:lnTo>
                  <a:pt x="4629328" y="108318"/>
                </a:lnTo>
                <a:lnTo>
                  <a:pt x="4621708" y="105041"/>
                </a:lnTo>
                <a:lnTo>
                  <a:pt x="4615700" y="106997"/>
                </a:lnTo>
                <a:lnTo>
                  <a:pt x="4621073" y="109042"/>
                </a:lnTo>
                <a:lnTo>
                  <a:pt x="4627283" y="112242"/>
                </a:lnTo>
                <a:lnTo>
                  <a:pt x="4633950" y="114655"/>
                </a:lnTo>
                <a:lnTo>
                  <a:pt x="4640707" y="114325"/>
                </a:lnTo>
                <a:lnTo>
                  <a:pt x="4641532" y="110401"/>
                </a:lnTo>
                <a:close/>
              </a:path>
              <a:path w="4745355" h="161289">
                <a:moveTo>
                  <a:pt x="4642510" y="105473"/>
                </a:moveTo>
                <a:lnTo>
                  <a:pt x="4641532" y="110401"/>
                </a:lnTo>
                <a:lnTo>
                  <a:pt x="4642078" y="109385"/>
                </a:lnTo>
                <a:lnTo>
                  <a:pt x="4642434" y="107784"/>
                </a:lnTo>
                <a:lnTo>
                  <a:pt x="4642510" y="105473"/>
                </a:lnTo>
                <a:close/>
              </a:path>
              <a:path w="4745355" h="161289">
                <a:moveTo>
                  <a:pt x="4734306" y="109816"/>
                </a:moveTo>
                <a:lnTo>
                  <a:pt x="4730737" y="111429"/>
                </a:lnTo>
                <a:lnTo>
                  <a:pt x="4733950" y="111975"/>
                </a:lnTo>
                <a:lnTo>
                  <a:pt x="4733874" y="111074"/>
                </a:lnTo>
                <a:lnTo>
                  <a:pt x="4734064" y="110363"/>
                </a:lnTo>
                <a:lnTo>
                  <a:pt x="4734306" y="109816"/>
                </a:lnTo>
                <a:close/>
              </a:path>
              <a:path w="4745355" h="161289">
                <a:moveTo>
                  <a:pt x="4737862" y="108178"/>
                </a:moveTo>
                <a:lnTo>
                  <a:pt x="4736211" y="108178"/>
                </a:lnTo>
                <a:lnTo>
                  <a:pt x="4734814" y="108331"/>
                </a:lnTo>
                <a:lnTo>
                  <a:pt x="4734306" y="109816"/>
                </a:lnTo>
                <a:lnTo>
                  <a:pt x="4737862" y="108178"/>
                </a:lnTo>
                <a:close/>
              </a:path>
              <a:path w="4745355" h="161289">
                <a:moveTo>
                  <a:pt x="4742523" y="85090"/>
                </a:moveTo>
                <a:lnTo>
                  <a:pt x="4735830" y="82550"/>
                </a:lnTo>
                <a:lnTo>
                  <a:pt x="4737430" y="85090"/>
                </a:lnTo>
                <a:lnTo>
                  <a:pt x="4735322" y="92697"/>
                </a:lnTo>
                <a:lnTo>
                  <a:pt x="4732426" y="93980"/>
                </a:lnTo>
                <a:lnTo>
                  <a:pt x="4724641" y="97790"/>
                </a:lnTo>
                <a:lnTo>
                  <a:pt x="4719167" y="95250"/>
                </a:lnTo>
                <a:lnTo>
                  <a:pt x="4715802" y="90170"/>
                </a:lnTo>
                <a:lnTo>
                  <a:pt x="4715091" y="87630"/>
                </a:lnTo>
                <a:lnTo>
                  <a:pt x="4714379" y="85090"/>
                </a:lnTo>
                <a:lnTo>
                  <a:pt x="4723231" y="82550"/>
                </a:lnTo>
                <a:lnTo>
                  <a:pt x="4713503" y="71120"/>
                </a:lnTo>
                <a:lnTo>
                  <a:pt x="4699724" y="73660"/>
                </a:lnTo>
                <a:lnTo>
                  <a:pt x="4684319" y="81280"/>
                </a:lnTo>
                <a:lnTo>
                  <a:pt x="4669701" y="85090"/>
                </a:lnTo>
                <a:lnTo>
                  <a:pt x="4670158" y="83820"/>
                </a:lnTo>
                <a:lnTo>
                  <a:pt x="4671085" y="81280"/>
                </a:lnTo>
                <a:lnTo>
                  <a:pt x="4677092" y="64770"/>
                </a:lnTo>
                <a:lnTo>
                  <a:pt x="4658830" y="81280"/>
                </a:lnTo>
                <a:lnTo>
                  <a:pt x="4654867" y="76200"/>
                </a:lnTo>
                <a:lnTo>
                  <a:pt x="4652772" y="67310"/>
                </a:lnTo>
                <a:lnTo>
                  <a:pt x="4652175" y="64770"/>
                </a:lnTo>
                <a:lnTo>
                  <a:pt x="4661014" y="62230"/>
                </a:lnTo>
                <a:lnTo>
                  <a:pt x="4653635" y="58420"/>
                </a:lnTo>
                <a:lnTo>
                  <a:pt x="4649140" y="60960"/>
                </a:lnTo>
                <a:lnTo>
                  <a:pt x="4644974" y="62230"/>
                </a:lnTo>
                <a:lnTo>
                  <a:pt x="4642866" y="60960"/>
                </a:lnTo>
                <a:lnTo>
                  <a:pt x="4638637" y="58420"/>
                </a:lnTo>
                <a:lnTo>
                  <a:pt x="4637379" y="57150"/>
                </a:lnTo>
                <a:lnTo>
                  <a:pt x="4637964" y="55880"/>
                </a:lnTo>
                <a:lnTo>
                  <a:pt x="4639068" y="54610"/>
                </a:lnTo>
                <a:lnTo>
                  <a:pt x="4626584" y="60960"/>
                </a:lnTo>
                <a:lnTo>
                  <a:pt x="4629010" y="57150"/>
                </a:lnTo>
                <a:lnTo>
                  <a:pt x="4627867" y="54610"/>
                </a:lnTo>
                <a:lnTo>
                  <a:pt x="4625048" y="48348"/>
                </a:lnTo>
                <a:lnTo>
                  <a:pt x="4616856" y="46990"/>
                </a:lnTo>
                <a:lnTo>
                  <a:pt x="4604537" y="50800"/>
                </a:lnTo>
                <a:lnTo>
                  <a:pt x="4594834" y="54610"/>
                </a:lnTo>
                <a:lnTo>
                  <a:pt x="4587418" y="49530"/>
                </a:lnTo>
                <a:lnTo>
                  <a:pt x="4589297" y="48260"/>
                </a:lnTo>
                <a:lnTo>
                  <a:pt x="4575327" y="53340"/>
                </a:lnTo>
                <a:lnTo>
                  <a:pt x="4573219" y="60960"/>
                </a:lnTo>
                <a:lnTo>
                  <a:pt x="4572571" y="68580"/>
                </a:lnTo>
                <a:lnTo>
                  <a:pt x="4562995" y="80010"/>
                </a:lnTo>
                <a:lnTo>
                  <a:pt x="4560163" y="73660"/>
                </a:lnTo>
                <a:lnTo>
                  <a:pt x="4559592" y="72390"/>
                </a:lnTo>
                <a:lnTo>
                  <a:pt x="4557331" y="67310"/>
                </a:lnTo>
                <a:lnTo>
                  <a:pt x="4553356" y="58420"/>
                </a:lnTo>
                <a:lnTo>
                  <a:pt x="4547120" y="44450"/>
                </a:lnTo>
                <a:lnTo>
                  <a:pt x="4544098" y="58420"/>
                </a:lnTo>
                <a:lnTo>
                  <a:pt x="4540897" y="58420"/>
                </a:lnTo>
                <a:lnTo>
                  <a:pt x="4534522" y="57150"/>
                </a:lnTo>
                <a:lnTo>
                  <a:pt x="4535690" y="52070"/>
                </a:lnTo>
                <a:lnTo>
                  <a:pt x="4530877" y="57150"/>
                </a:lnTo>
                <a:lnTo>
                  <a:pt x="4531385" y="59690"/>
                </a:lnTo>
                <a:lnTo>
                  <a:pt x="4532846" y="62230"/>
                </a:lnTo>
                <a:lnTo>
                  <a:pt x="4530839" y="67310"/>
                </a:lnTo>
                <a:lnTo>
                  <a:pt x="4517555" y="62230"/>
                </a:lnTo>
                <a:lnTo>
                  <a:pt x="4503217" y="62230"/>
                </a:lnTo>
                <a:lnTo>
                  <a:pt x="4491113" y="60960"/>
                </a:lnTo>
                <a:lnTo>
                  <a:pt x="4484548" y="50800"/>
                </a:lnTo>
                <a:lnTo>
                  <a:pt x="4484306" y="57150"/>
                </a:lnTo>
                <a:lnTo>
                  <a:pt x="4487862" y="59690"/>
                </a:lnTo>
                <a:lnTo>
                  <a:pt x="4489361" y="62230"/>
                </a:lnTo>
                <a:lnTo>
                  <a:pt x="4482909" y="67310"/>
                </a:lnTo>
                <a:lnTo>
                  <a:pt x="4480293" y="62230"/>
                </a:lnTo>
                <a:lnTo>
                  <a:pt x="4477677" y="57150"/>
                </a:lnTo>
                <a:lnTo>
                  <a:pt x="4469777" y="58420"/>
                </a:lnTo>
                <a:lnTo>
                  <a:pt x="4460125" y="62230"/>
                </a:lnTo>
                <a:lnTo>
                  <a:pt x="4449610" y="59690"/>
                </a:lnTo>
                <a:lnTo>
                  <a:pt x="4453102" y="54610"/>
                </a:lnTo>
                <a:lnTo>
                  <a:pt x="4453979" y="53340"/>
                </a:lnTo>
                <a:lnTo>
                  <a:pt x="4458322" y="50800"/>
                </a:lnTo>
                <a:lnTo>
                  <a:pt x="4459198" y="48260"/>
                </a:lnTo>
                <a:lnTo>
                  <a:pt x="4453166" y="41910"/>
                </a:lnTo>
                <a:lnTo>
                  <a:pt x="4445089" y="50800"/>
                </a:lnTo>
                <a:lnTo>
                  <a:pt x="4434700" y="48260"/>
                </a:lnTo>
                <a:lnTo>
                  <a:pt x="4423664" y="43180"/>
                </a:lnTo>
                <a:lnTo>
                  <a:pt x="4413656" y="41910"/>
                </a:lnTo>
                <a:lnTo>
                  <a:pt x="4409084" y="49530"/>
                </a:lnTo>
                <a:lnTo>
                  <a:pt x="4398010" y="52070"/>
                </a:lnTo>
                <a:lnTo>
                  <a:pt x="4383278" y="52070"/>
                </a:lnTo>
                <a:lnTo>
                  <a:pt x="4367720" y="54610"/>
                </a:lnTo>
                <a:lnTo>
                  <a:pt x="4362069" y="50800"/>
                </a:lnTo>
                <a:lnTo>
                  <a:pt x="4347019" y="46990"/>
                </a:lnTo>
                <a:lnTo>
                  <a:pt x="4328223" y="43180"/>
                </a:lnTo>
                <a:lnTo>
                  <a:pt x="4311370" y="39370"/>
                </a:lnTo>
                <a:lnTo>
                  <a:pt x="4311878" y="35560"/>
                </a:lnTo>
                <a:lnTo>
                  <a:pt x="4306633" y="45720"/>
                </a:lnTo>
                <a:lnTo>
                  <a:pt x="4297451" y="50800"/>
                </a:lnTo>
                <a:lnTo>
                  <a:pt x="4275150" y="54610"/>
                </a:lnTo>
                <a:lnTo>
                  <a:pt x="4275569" y="45720"/>
                </a:lnTo>
                <a:lnTo>
                  <a:pt x="4275696" y="43180"/>
                </a:lnTo>
                <a:lnTo>
                  <a:pt x="4278160" y="39370"/>
                </a:lnTo>
                <a:lnTo>
                  <a:pt x="4285742" y="34290"/>
                </a:lnTo>
                <a:lnTo>
                  <a:pt x="4272559" y="34290"/>
                </a:lnTo>
                <a:lnTo>
                  <a:pt x="4269511" y="40640"/>
                </a:lnTo>
                <a:lnTo>
                  <a:pt x="4265396" y="43180"/>
                </a:lnTo>
                <a:lnTo>
                  <a:pt x="4256875" y="45720"/>
                </a:lnTo>
                <a:lnTo>
                  <a:pt x="4257764" y="41910"/>
                </a:lnTo>
                <a:lnTo>
                  <a:pt x="4260113" y="31750"/>
                </a:lnTo>
                <a:lnTo>
                  <a:pt x="4246892" y="34290"/>
                </a:lnTo>
                <a:lnTo>
                  <a:pt x="4233151" y="39370"/>
                </a:lnTo>
                <a:lnTo>
                  <a:pt x="4218457" y="41910"/>
                </a:lnTo>
                <a:lnTo>
                  <a:pt x="4202366" y="39370"/>
                </a:lnTo>
                <a:lnTo>
                  <a:pt x="4204297" y="49530"/>
                </a:lnTo>
                <a:lnTo>
                  <a:pt x="4207954" y="62230"/>
                </a:lnTo>
                <a:lnTo>
                  <a:pt x="4207383" y="73660"/>
                </a:lnTo>
                <a:lnTo>
                  <a:pt x="4196613" y="81280"/>
                </a:lnTo>
                <a:lnTo>
                  <a:pt x="4195711" y="74930"/>
                </a:lnTo>
                <a:lnTo>
                  <a:pt x="4195216" y="68580"/>
                </a:lnTo>
                <a:lnTo>
                  <a:pt x="4195013" y="66040"/>
                </a:lnTo>
                <a:lnTo>
                  <a:pt x="4194949" y="65176"/>
                </a:lnTo>
                <a:lnTo>
                  <a:pt x="4193756" y="66040"/>
                </a:lnTo>
                <a:lnTo>
                  <a:pt x="4189653" y="63500"/>
                </a:lnTo>
                <a:lnTo>
                  <a:pt x="4191762" y="60960"/>
                </a:lnTo>
                <a:lnTo>
                  <a:pt x="4199115" y="52070"/>
                </a:lnTo>
                <a:lnTo>
                  <a:pt x="4193819" y="52070"/>
                </a:lnTo>
                <a:lnTo>
                  <a:pt x="4191571" y="54610"/>
                </a:lnTo>
                <a:lnTo>
                  <a:pt x="4189717" y="59690"/>
                </a:lnTo>
                <a:lnTo>
                  <a:pt x="4185577" y="60960"/>
                </a:lnTo>
                <a:lnTo>
                  <a:pt x="4185602" y="59690"/>
                </a:lnTo>
                <a:lnTo>
                  <a:pt x="4185628" y="57150"/>
                </a:lnTo>
                <a:lnTo>
                  <a:pt x="4185653" y="54610"/>
                </a:lnTo>
                <a:lnTo>
                  <a:pt x="4185704" y="50800"/>
                </a:lnTo>
                <a:lnTo>
                  <a:pt x="4179481" y="54610"/>
                </a:lnTo>
                <a:lnTo>
                  <a:pt x="4180649" y="46990"/>
                </a:lnTo>
                <a:lnTo>
                  <a:pt x="4182732" y="45720"/>
                </a:lnTo>
                <a:lnTo>
                  <a:pt x="4187812" y="50800"/>
                </a:lnTo>
                <a:lnTo>
                  <a:pt x="4190936" y="46990"/>
                </a:lnTo>
                <a:lnTo>
                  <a:pt x="4176763" y="41910"/>
                </a:lnTo>
                <a:lnTo>
                  <a:pt x="4170807" y="36830"/>
                </a:lnTo>
                <a:lnTo>
                  <a:pt x="4166768" y="31750"/>
                </a:lnTo>
                <a:lnTo>
                  <a:pt x="4167581" y="38100"/>
                </a:lnTo>
                <a:lnTo>
                  <a:pt x="4166806" y="44450"/>
                </a:lnTo>
                <a:lnTo>
                  <a:pt x="4160037" y="45720"/>
                </a:lnTo>
                <a:lnTo>
                  <a:pt x="4151553" y="44450"/>
                </a:lnTo>
                <a:lnTo>
                  <a:pt x="4149179" y="40640"/>
                </a:lnTo>
                <a:lnTo>
                  <a:pt x="4148175" y="34290"/>
                </a:lnTo>
                <a:lnTo>
                  <a:pt x="4143794" y="30480"/>
                </a:lnTo>
                <a:lnTo>
                  <a:pt x="4139603" y="33020"/>
                </a:lnTo>
                <a:lnTo>
                  <a:pt x="4134472" y="34290"/>
                </a:lnTo>
                <a:lnTo>
                  <a:pt x="4130078" y="36830"/>
                </a:lnTo>
                <a:lnTo>
                  <a:pt x="4128109" y="44450"/>
                </a:lnTo>
                <a:lnTo>
                  <a:pt x="4123017" y="44450"/>
                </a:lnTo>
                <a:lnTo>
                  <a:pt x="4122001" y="36830"/>
                </a:lnTo>
                <a:lnTo>
                  <a:pt x="4120045" y="33020"/>
                </a:lnTo>
                <a:lnTo>
                  <a:pt x="4109783" y="36830"/>
                </a:lnTo>
                <a:lnTo>
                  <a:pt x="4096778" y="39370"/>
                </a:lnTo>
                <a:lnTo>
                  <a:pt x="4087393" y="41910"/>
                </a:lnTo>
                <a:lnTo>
                  <a:pt x="4088003" y="50800"/>
                </a:lnTo>
                <a:lnTo>
                  <a:pt x="4090314" y="52070"/>
                </a:lnTo>
                <a:lnTo>
                  <a:pt x="4088815" y="52070"/>
                </a:lnTo>
                <a:lnTo>
                  <a:pt x="4088498" y="52146"/>
                </a:lnTo>
                <a:lnTo>
                  <a:pt x="4088434" y="51968"/>
                </a:lnTo>
                <a:lnTo>
                  <a:pt x="4088307" y="51866"/>
                </a:lnTo>
                <a:lnTo>
                  <a:pt x="4088307" y="52171"/>
                </a:lnTo>
                <a:lnTo>
                  <a:pt x="4066222" y="57150"/>
                </a:lnTo>
                <a:lnTo>
                  <a:pt x="4043184" y="54610"/>
                </a:lnTo>
                <a:lnTo>
                  <a:pt x="4020159" y="50800"/>
                </a:lnTo>
                <a:lnTo>
                  <a:pt x="3997655" y="50800"/>
                </a:lnTo>
                <a:lnTo>
                  <a:pt x="3997693" y="45720"/>
                </a:lnTo>
                <a:lnTo>
                  <a:pt x="3969982" y="50800"/>
                </a:lnTo>
                <a:lnTo>
                  <a:pt x="3956926" y="53340"/>
                </a:lnTo>
                <a:lnTo>
                  <a:pt x="3946042" y="59690"/>
                </a:lnTo>
                <a:lnTo>
                  <a:pt x="3940848" y="59690"/>
                </a:lnTo>
                <a:lnTo>
                  <a:pt x="3933723" y="50800"/>
                </a:lnTo>
                <a:lnTo>
                  <a:pt x="3934269" y="49530"/>
                </a:lnTo>
                <a:lnTo>
                  <a:pt x="3935907" y="45720"/>
                </a:lnTo>
                <a:lnTo>
                  <a:pt x="3927614" y="48260"/>
                </a:lnTo>
                <a:lnTo>
                  <a:pt x="3920998" y="49530"/>
                </a:lnTo>
                <a:lnTo>
                  <a:pt x="3913238" y="49530"/>
                </a:lnTo>
                <a:lnTo>
                  <a:pt x="3901554" y="45720"/>
                </a:lnTo>
                <a:lnTo>
                  <a:pt x="3903307" y="44450"/>
                </a:lnTo>
                <a:lnTo>
                  <a:pt x="3906812" y="41910"/>
                </a:lnTo>
                <a:lnTo>
                  <a:pt x="3906583" y="39370"/>
                </a:lnTo>
                <a:lnTo>
                  <a:pt x="3907307" y="39370"/>
                </a:lnTo>
                <a:lnTo>
                  <a:pt x="3915372" y="40640"/>
                </a:lnTo>
                <a:lnTo>
                  <a:pt x="3911701" y="39370"/>
                </a:lnTo>
                <a:lnTo>
                  <a:pt x="3904348" y="36830"/>
                </a:lnTo>
                <a:lnTo>
                  <a:pt x="3895750" y="34290"/>
                </a:lnTo>
                <a:lnTo>
                  <a:pt x="3886911" y="35560"/>
                </a:lnTo>
                <a:lnTo>
                  <a:pt x="3875189" y="41910"/>
                </a:lnTo>
                <a:lnTo>
                  <a:pt x="3875354" y="39370"/>
                </a:lnTo>
                <a:lnTo>
                  <a:pt x="3875671" y="34290"/>
                </a:lnTo>
                <a:lnTo>
                  <a:pt x="3869931" y="29210"/>
                </a:lnTo>
                <a:lnTo>
                  <a:pt x="3861447" y="27940"/>
                </a:lnTo>
                <a:lnTo>
                  <a:pt x="3853700" y="30480"/>
                </a:lnTo>
                <a:lnTo>
                  <a:pt x="3865956" y="38100"/>
                </a:lnTo>
                <a:lnTo>
                  <a:pt x="3859161" y="39370"/>
                </a:lnTo>
                <a:lnTo>
                  <a:pt x="3846385" y="39370"/>
                </a:lnTo>
                <a:lnTo>
                  <a:pt x="3840175" y="38100"/>
                </a:lnTo>
                <a:lnTo>
                  <a:pt x="3841280" y="34290"/>
                </a:lnTo>
                <a:lnTo>
                  <a:pt x="3844633" y="22860"/>
                </a:lnTo>
                <a:lnTo>
                  <a:pt x="3819029" y="19050"/>
                </a:lnTo>
                <a:lnTo>
                  <a:pt x="3795585" y="27940"/>
                </a:lnTo>
                <a:lnTo>
                  <a:pt x="3773741" y="34290"/>
                </a:lnTo>
                <a:lnTo>
                  <a:pt x="3752913" y="22860"/>
                </a:lnTo>
                <a:lnTo>
                  <a:pt x="3751846" y="29210"/>
                </a:lnTo>
                <a:lnTo>
                  <a:pt x="3758057" y="33020"/>
                </a:lnTo>
                <a:lnTo>
                  <a:pt x="3764445" y="36830"/>
                </a:lnTo>
                <a:lnTo>
                  <a:pt x="3763949" y="44450"/>
                </a:lnTo>
                <a:lnTo>
                  <a:pt x="3751656" y="39370"/>
                </a:lnTo>
                <a:lnTo>
                  <a:pt x="3740302" y="30480"/>
                </a:lnTo>
                <a:lnTo>
                  <a:pt x="3731056" y="22860"/>
                </a:lnTo>
                <a:lnTo>
                  <a:pt x="3725138" y="19050"/>
                </a:lnTo>
                <a:lnTo>
                  <a:pt x="3711968" y="19050"/>
                </a:lnTo>
                <a:lnTo>
                  <a:pt x="3703256" y="26670"/>
                </a:lnTo>
                <a:lnTo>
                  <a:pt x="3694341" y="35560"/>
                </a:lnTo>
                <a:lnTo>
                  <a:pt x="3680612" y="36830"/>
                </a:lnTo>
                <a:lnTo>
                  <a:pt x="3682530" y="41910"/>
                </a:lnTo>
                <a:lnTo>
                  <a:pt x="3682492" y="49530"/>
                </a:lnTo>
                <a:lnTo>
                  <a:pt x="3678605" y="57150"/>
                </a:lnTo>
                <a:lnTo>
                  <a:pt x="3668953" y="63500"/>
                </a:lnTo>
                <a:lnTo>
                  <a:pt x="3666452" y="62230"/>
                </a:lnTo>
                <a:lnTo>
                  <a:pt x="3658984" y="58420"/>
                </a:lnTo>
                <a:lnTo>
                  <a:pt x="3656076" y="53340"/>
                </a:lnTo>
                <a:lnTo>
                  <a:pt x="3655352" y="52070"/>
                </a:lnTo>
                <a:lnTo>
                  <a:pt x="3653891" y="49530"/>
                </a:lnTo>
                <a:lnTo>
                  <a:pt x="3653891" y="48260"/>
                </a:lnTo>
                <a:lnTo>
                  <a:pt x="3653840" y="40640"/>
                </a:lnTo>
                <a:lnTo>
                  <a:pt x="3658971" y="34290"/>
                </a:lnTo>
                <a:lnTo>
                  <a:pt x="3662959" y="34290"/>
                </a:lnTo>
                <a:lnTo>
                  <a:pt x="3664839" y="35560"/>
                </a:lnTo>
                <a:lnTo>
                  <a:pt x="3664686" y="38100"/>
                </a:lnTo>
                <a:lnTo>
                  <a:pt x="3670008" y="35560"/>
                </a:lnTo>
                <a:lnTo>
                  <a:pt x="3676967" y="33020"/>
                </a:lnTo>
                <a:lnTo>
                  <a:pt x="3670439" y="26670"/>
                </a:lnTo>
                <a:lnTo>
                  <a:pt x="3668318" y="33020"/>
                </a:lnTo>
                <a:lnTo>
                  <a:pt x="3660140" y="29210"/>
                </a:lnTo>
                <a:lnTo>
                  <a:pt x="3650500" y="26670"/>
                </a:lnTo>
                <a:lnTo>
                  <a:pt x="3643388" y="24130"/>
                </a:lnTo>
                <a:lnTo>
                  <a:pt x="3642779" y="17780"/>
                </a:lnTo>
                <a:lnTo>
                  <a:pt x="3632174" y="22860"/>
                </a:lnTo>
                <a:lnTo>
                  <a:pt x="3635845" y="26670"/>
                </a:lnTo>
                <a:lnTo>
                  <a:pt x="3642931" y="29210"/>
                </a:lnTo>
                <a:lnTo>
                  <a:pt x="3629888" y="26670"/>
                </a:lnTo>
                <a:lnTo>
                  <a:pt x="3605911" y="26670"/>
                </a:lnTo>
                <a:lnTo>
                  <a:pt x="3591991" y="25400"/>
                </a:lnTo>
                <a:lnTo>
                  <a:pt x="3595471" y="27940"/>
                </a:lnTo>
                <a:lnTo>
                  <a:pt x="3598634" y="34290"/>
                </a:lnTo>
                <a:lnTo>
                  <a:pt x="3595192" y="34290"/>
                </a:lnTo>
                <a:lnTo>
                  <a:pt x="3579241" y="33020"/>
                </a:lnTo>
                <a:lnTo>
                  <a:pt x="3573564" y="38100"/>
                </a:lnTo>
                <a:lnTo>
                  <a:pt x="3569817" y="44450"/>
                </a:lnTo>
                <a:lnTo>
                  <a:pt x="3559632" y="48260"/>
                </a:lnTo>
                <a:lnTo>
                  <a:pt x="3554780" y="41910"/>
                </a:lnTo>
                <a:lnTo>
                  <a:pt x="3554603" y="38100"/>
                </a:lnTo>
                <a:lnTo>
                  <a:pt x="3554476" y="35560"/>
                </a:lnTo>
                <a:lnTo>
                  <a:pt x="3553434" y="34290"/>
                </a:lnTo>
                <a:lnTo>
                  <a:pt x="3552406" y="33020"/>
                </a:lnTo>
                <a:lnTo>
                  <a:pt x="3542258" y="34290"/>
                </a:lnTo>
                <a:lnTo>
                  <a:pt x="3536277" y="29210"/>
                </a:lnTo>
                <a:lnTo>
                  <a:pt x="3536492" y="24130"/>
                </a:lnTo>
                <a:lnTo>
                  <a:pt x="3540188" y="19050"/>
                </a:lnTo>
                <a:lnTo>
                  <a:pt x="3541674" y="17780"/>
                </a:lnTo>
                <a:lnTo>
                  <a:pt x="3544646" y="15240"/>
                </a:lnTo>
                <a:lnTo>
                  <a:pt x="3530346" y="17780"/>
                </a:lnTo>
                <a:lnTo>
                  <a:pt x="3517303" y="15240"/>
                </a:lnTo>
                <a:lnTo>
                  <a:pt x="3505847" y="8890"/>
                </a:lnTo>
                <a:lnTo>
                  <a:pt x="3496284" y="5080"/>
                </a:lnTo>
                <a:lnTo>
                  <a:pt x="3499751" y="3810"/>
                </a:lnTo>
                <a:lnTo>
                  <a:pt x="3490176" y="3810"/>
                </a:lnTo>
                <a:lnTo>
                  <a:pt x="3496170" y="15240"/>
                </a:lnTo>
                <a:lnTo>
                  <a:pt x="3490023" y="12700"/>
                </a:lnTo>
                <a:lnTo>
                  <a:pt x="3484854" y="12700"/>
                </a:lnTo>
                <a:lnTo>
                  <a:pt x="3484930" y="8890"/>
                </a:lnTo>
                <a:lnTo>
                  <a:pt x="3482873" y="15240"/>
                </a:lnTo>
                <a:lnTo>
                  <a:pt x="3483368" y="20320"/>
                </a:lnTo>
                <a:lnTo>
                  <a:pt x="3483254" y="25400"/>
                </a:lnTo>
                <a:lnTo>
                  <a:pt x="3482949" y="30480"/>
                </a:lnTo>
                <a:lnTo>
                  <a:pt x="3477387" y="38100"/>
                </a:lnTo>
                <a:lnTo>
                  <a:pt x="3473678" y="36830"/>
                </a:lnTo>
                <a:lnTo>
                  <a:pt x="3469983" y="35560"/>
                </a:lnTo>
                <a:lnTo>
                  <a:pt x="3461499" y="36830"/>
                </a:lnTo>
                <a:lnTo>
                  <a:pt x="3454031" y="35560"/>
                </a:lnTo>
                <a:lnTo>
                  <a:pt x="3450513" y="30480"/>
                </a:lnTo>
                <a:lnTo>
                  <a:pt x="3449637" y="29210"/>
                </a:lnTo>
                <a:lnTo>
                  <a:pt x="3459962" y="29210"/>
                </a:lnTo>
                <a:lnTo>
                  <a:pt x="3460864" y="24130"/>
                </a:lnTo>
                <a:lnTo>
                  <a:pt x="3459645" y="17780"/>
                </a:lnTo>
                <a:lnTo>
                  <a:pt x="3463607" y="12700"/>
                </a:lnTo>
                <a:lnTo>
                  <a:pt x="3457003" y="12700"/>
                </a:lnTo>
                <a:lnTo>
                  <a:pt x="3453041" y="11430"/>
                </a:lnTo>
                <a:lnTo>
                  <a:pt x="3452101" y="8890"/>
                </a:lnTo>
                <a:lnTo>
                  <a:pt x="3453904" y="7620"/>
                </a:lnTo>
                <a:lnTo>
                  <a:pt x="3455555" y="6350"/>
                </a:lnTo>
                <a:lnTo>
                  <a:pt x="3443020" y="3810"/>
                </a:lnTo>
                <a:lnTo>
                  <a:pt x="3437521" y="10160"/>
                </a:lnTo>
                <a:lnTo>
                  <a:pt x="3431870" y="19050"/>
                </a:lnTo>
                <a:lnTo>
                  <a:pt x="3418852" y="24130"/>
                </a:lnTo>
                <a:lnTo>
                  <a:pt x="3422053" y="15240"/>
                </a:lnTo>
                <a:lnTo>
                  <a:pt x="3412896" y="7620"/>
                </a:lnTo>
                <a:lnTo>
                  <a:pt x="3408756" y="8890"/>
                </a:lnTo>
                <a:lnTo>
                  <a:pt x="3413709" y="11430"/>
                </a:lnTo>
                <a:lnTo>
                  <a:pt x="3413899" y="17780"/>
                </a:lnTo>
                <a:lnTo>
                  <a:pt x="3410407" y="24130"/>
                </a:lnTo>
                <a:lnTo>
                  <a:pt x="3404336" y="30480"/>
                </a:lnTo>
                <a:lnTo>
                  <a:pt x="3394519" y="27940"/>
                </a:lnTo>
                <a:lnTo>
                  <a:pt x="3388245" y="30480"/>
                </a:lnTo>
                <a:lnTo>
                  <a:pt x="3383445" y="33020"/>
                </a:lnTo>
                <a:lnTo>
                  <a:pt x="3378035" y="34290"/>
                </a:lnTo>
                <a:lnTo>
                  <a:pt x="3387775" y="38100"/>
                </a:lnTo>
                <a:lnTo>
                  <a:pt x="3384435" y="41910"/>
                </a:lnTo>
                <a:lnTo>
                  <a:pt x="3379419" y="44450"/>
                </a:lnTo>
                <a:lnTo>
                  <a:pt x="3372878" y="46990"/>
                </a:lnTo>
                <a:lnTo>
                  <a:pt x="3364966" y="48260"/>
                </a:lnTo>
                <a:lnTo>
                  <a:pt x="3364661" y="45720"/>
                </a:lnTo>
                <a:lnTo>
                  <a:pt x="3365563" y="44450"/>
                </a:lnTo>
                <a:lnTo>
                  <a:pt x="3366808" y="44450"/>
                </a:lnTo>
                <a:lnTo>
                  <a:pt x="3357473" y="43180"/>
                </a:lnTo>
                <a:lnTo>
                  <a:pt x="3347313" y="38100"/>
                </a:lnTo>
                <a:lnTo>
                  <a:pt x="3336455" y="33020"/>
                </a:lnTo>
                <a:lnTo>
                  <a:pt x="3325025" y="35560"/>
                </a:lnTo>
                <a:lnTo>
                  <a:pt x="3321329" y="30480"/>
                </a:lnTo>
                <a:lnTo>
                  <a:pt x="3320631" y="24130"/>
                </a:lnTo>
                <a:lnTo>
                  <a:pt x="3320123" y="19050"/>
                </a:lnTo>
                <a:lnTo>
                  <a:pt x="3319081" y="17780"/>
                </a:lnTo>
                <a:lnTo>
                  <a:pt x="3316998" y="15240"/>
                </a:lnTo>
                <a:lnTo>
                  <a:pt x="3305010" y="17780"/>
                </a:lnTo>
                <a:lnTo>
                  <a:pt x="3287382" y="10160"/>
                </a:lnTo>
                <a:lnTo>
                  <a:pt x="3274822" y="12700"/>
                </a:lnTo>
                <a:lnTo>
                  <a:pt x="3278238" y="19050"/>
                </a:lnTo>
                <a:lnTo>
                  <a:pt x="3278784" y="22860"/>
                </a:lnTo>
                <a:lnTo>
                  <a:pt x="3275469" y="26670"/>
                </a:lnTo>
                <a:lnTo>
                  <a:pt x="3267316" y="33020"/>
                </a:lnTo>
                <a:lnTo>
                  <a:pt x="3301390" y="24130"/>
                </a:lnTo>
                <a:lnTo>
                  <a:pt x="3279559" y="40640"/>
                </a:lnTo>
                <a:lnTo>
                  <a:pt x="3287407" y="40640"/>
                </a:lnTo>
                <a:lnTo>
                  <a:pt x="3295065" y="38100"/>
                </a:lnTo>
                <a:lnTo>
                  <a:pt x="3301936" y="35560"/>
                </a:lnTo>
                <a:lnTo>
                  <a:pt x="3307448" y="35560"/>
                </a:lnTo>
                <a:lnTo>
                  <a:pt x="3301682" y="40640"/>
                </a:lnTo>
                <a:lnTo>
                  <a:pt x="3299498" y="44450"/>
                </a:lnTo>
                <a:lnTo>
                  <a:pt x="3300196" y="46990"/>
                </a:lnTo>
                <a:lnTo>
                  <a:pt x="3303066" y="52070"/>
                </a:lnTo>
                <a:lnTo>
                  <a:pt x="3292487" y="45720"/>
                </a:lnTo>
                <a:lnTo>
                  <a:pt x="3281769" y="49530"/>
                </a:lnTo>
                <a:lnTo>
                  <a:pt x="3270643" y="53340"/>
                </a:lnTo>
                <a:lnTo>
                  <a:pt x="3264725" y="52070"/>
                </a:lnTo>
                <a:lnTo>
                  <a:pt x="3258820" y="50800"/>
                </a:lnTo>
                <a:lnTo>
                  <a:pt x="3258959" y="40640"/>
                </a:lnTo>
                <a:lnTo>
                  <a:pt x="3259213" y="21590"/>
                </a:lnTo>
                <a:lnTo>
                  <a:pt x="3241573" y="19050"/>
                </a:lnTo>
                <a:lnTo>
                  <a:pt x="3224301" y="24130"/>
                </a:lnTo>
                <a:lnTo>
                  <a:pt x="3205657" y="29210"/>
                </a:lnTo>
                <a:lnTo>
                  <a:pt x="3183928" y="29210"/>
                </a:lnTo>
                <a:lnTo>
                  <a:pt x="3194177" y="34290"/>
                </a:lnTo>
                <a:lnTo>
                  <a:pt x="3189173" y="39370"/>
                </a:lnTo>
                <a:lnTo>
                  <a:pt x="3181489" y="40640"/>
                </a:lnTo>
                <a:lnTo>
                  <a:pt x="3172676" y="39370"/>
                </a:lnTo>
                <a:lnTo>
                  <a:pt x="3164243" y="40640"/>
                </a:lnTo>
                <a:lnTo>
                  <a:pt x="3165183" y="31750"/>
                </a:lnTo>
                <a:lnTo>
                  <a:pt x="3158731" y="27940"/>
                </a:lnTo>
                <a:lnTo>
                  <a:pt x="3154311" y="21590"/>
                </a:lnTo>
                <a:lnTo>
                  <a:pt x="3150857" y="25400"/>
                </a:lnTo>
                <a:lnTo>
                  <a:pt x="3142526" y="26670"/>
                </a:lnTo>
                <a:lnTo>
                  <a:pt x="3133560" y="30480"/>
                </a:lnTo>
                <a:lnTo>
                  <a:pt x="3128213" y="40640"/>
                </a:lnTo>
                <a:lnTo>
                  <a:pt x="3113976" y="27940"/>
                </a:lnTo>
                <a:lnTo>
                  <a:pt x="3098177" y="30480"/>
                </a:lnTo>
                <a:lnTo>
                  <a:pt x="3086633" y="39370"/>
                </a:lnTo>
                <a:lnTo>
                  <a:pt x="3075279" y="49530"/>
                </a:lnTo>
                <a:lnTo>
                  <a:pt x="3060052" y="52070"/>
                </a:lnTo>
                <a:lnTo>
                  <a:pt x="3060522" y="50800"/>
                </a:lnTo>
                <a:lnTo>
                  <a:pt x="3062833" y="44450"/>
                </a:lnTo>
                <a:lnTo>
                  <a:pt x="3062973" y="39370"/>
                </a:lnTo>
                <a:lnTo>
                  <a:pt x="3063341" y="38100"/>
                </a:lnTo>
                <a:lnTo>
                  <a:pt x="3064802" y="33020"/>
                </a:lnTo>
                <a:lnTo>
                  <a:pt x="3072688" y="27940"/>
                </a:lnTo>
                <a:lnTo>
                  <a:pt x="3064472" y="27940"/>
                </a:lnTo>
                <a:lnTo>
                  <a:pt x="3057042" y="25400"/>
                </a:lnTo>
                <a:lnTo>
                  <a:pt x="3056966" y="31750"/>
                </a:lnTo>
                <a:lnTo>
                  <a:pt x="3051238" y="31750"/>
                </a:lnTo>
                <a:lnTo>
                  <a:pt x="3042780" y="35560"/>
                </a:lnTo>
                <a:lnTo>
                  <a:pt x="3033814" y="38100"/>
                </a:lnTo>
                <a:lnTo>
                  <a:pt x="3026524" y="36830"/>
                </a:lnTo>
                <a:lnTo>
                  <a:pt x="3023082" y="40640"/>
                </a:lnTo>
                <a:lnTo>
                  <a:pt x="3021977" y="50800"/>
                </a:lnTo>
                <a:lnTo>
                  <a:pt x="3012706" y="49530"/>
                </a:lnTo>
                <a:lnTo>
                  <a:pt x="3012135" y="48348"/>
                </a:lnTo>
                <a:lnTo>
                  <a:pt x="3012236" y="46990"/>
                </a:lnTo>
                <a:lnTo>
                  <a:pt x="3012478" y="45720"/>
                </a:lnTo>
                <a:lnTo>
                  <a:pt x="3009684" y="48260"/>
                </a:lnTo>
                <a:lnTo>
                  <a:pt x="3005912" y="52070"/>
                </a:lnTo>
                <a:lnTo>
                  <a:pt x="3003905" y="55880"/>
                </a:lnTo>
                <a:lnTo>
                  <a:pt x="3006369" y="62230"/>
                </a:lnTo>
                <a:lnTo>
                  <a:pt x="3004159" y="60960"/>
                </a:lnTo>
                <a:lnTo>
                  <a:pt x="3001937" y="59690"/>
                </a:lnTo>
                <a:lnTo>
                  <a:pt x="2984195" y="49530"/>
                </a:lnTo>
                <a:lnTo>
                  <a:pt x="2958579" y="48260"/>
                </a:lnTo>
                <a:lnTo>
                  <a:pt x="2933560" y="49530"/>
                </a:lnTo>
                <a:lnTo>
                  <a:pt x="2925927" y="45720"/>
                </a:lnTo>
                <a:lnTo>
                  <a:pt x="2913215" y="39370"/>
                </a:lnTo>
                <a:lnTo>
                  <a:pt x="2899181" y="41910"/>
                </a:lnTo>
                <a:lnTo>
                  <a:pt x="2857258" y="45720"/>
                </a:lnTo>
                <a:lnTo>
                  <a:pt x="2858312" y="43180"/>
                </a:lnTo>
                <a:lnTo>
                  <a:pt x="2857538" y="42214"/>
                </a:lnTo>
                <a:lnTo>
                  <a:pt x="2848330" y="43180"/>
                </a:lnTo>
                <a:lnTo>
                  <a:pt x="2841853" y="52070"/>
                </a:lnTo>
                <a:lnTo>
                  <a:pt x="2834792" y="59690"/>
                </a:lnTo>
                <a:lnTo>
                  <a:pt x="2820949" y="59690"/>
                </a:lnTo>
                <a:lnTo>
                  <a:pt x="2817406" y="52070"/>
                </a:lnTo>
                <a:lnTo>
                  <a:pt x="2821800" y="49530"/>
                </a:lnTo>
                <a:lnTo>
                  <a:pt x="2827121" y="48260"/>
                </a:lnTo>
                <a:lnTo>
                  <a:pt x="2826347" y="45720"/>
                </a:lnTo>
                <a:lnTo>
                  <a:pt x="2823032" y="39370"/>
                </a:lnTo>
                <a:lnTo>
                  <a:pt x="2821698" y="36830"/>
                </a:lnTo>
                <a:lnTo>
                  <a:pt x="2819717" y="33020"/>
                </a:lnTo>
                <a:lnTo>
                  <a:pt x="2807360" y="34290"/>
                </a:lnTo>
                <a:lnTo>
                  <a:pt x="2792438" y="36830"/>
                </a:lnTo>
                <a:lnTo>
                  <a:pt x="2778099" y="31750"/>
                </a:lnTo>
                <a:lnTo>
                  <a:pt x="2782290" y="30480"/>
                </a:lnTo>
                <a:lnTo>
                  <a:pt x="2771356" y="27940"/>
                </a:lnTo>
                <a:lnTo>
                  <a:pt x="2758579" y="31750"/>
                </a:lnTo>
                <a:lnTo>
                  <a:pt x="2744228" y="38100"/>
                </a:lnTo>
                <a:lnTo>
                  <a:pt x="2728607" y="39370"/>
                </a:lnTo>
                <a:lnTo>
                  <a:pt x="2729661" y="36830"/>
                </a:lnTo>
                <a:lnTo>
                  <a:pt x="2728722" y="35560"/>
                </a:lnTo>
                <a:lnTo>
                  <a:pt x="2715564" y="45720"/>
                </a:lnTo>
                <a:lnTo>
                  <a:pt x="2699347" y="52070"/>
                </a:lnTo>
                <a:lnTo>
                  <a:pt x="2682011" y="57150"/>
                </a:lnTo>
                <a:lnTo>
                  <a:pt x="2665463" y="60960"/>
                </a:lnTo>
                <a:lnTo>
                  <a:pt x="2669565" y="54610"/>
                </a:lnTo>
                <a:lnTo>
                  <a:pt x="2672054" y="52070"/>
                </a:lnTo>
                <a:lnTo>
                  <a:pt x="2672600" y="48260"/>
                </a:lnTo>
                <a:lnTo>
                  <a:pt x="2670860" y="41910"/>
                </a:lnTo>
                <a:lnTo>
                  <a:pt x="2667101" y="45720"/>
                </a:lnTo>
                <a:lnTo>
                  <a:pt x="2666466" y="53340"/>
                </a:lnTo>
                <a:lnTo>
                  <a:pt x="2664104" y="60960"/>
                </a:lnTo>
                <a:lnTo>
                  <a:pt x="2655125" y="66040"/>
                </a:lnTo>
                <a:lnTo>
                  <a:pt x="2650909" y="62230"/>
                </a:lnTo>
                <a:lnTo>
                  <a:pt x="2649499" y="60960"/>
                </a:lnTo>
                <a:lnTo>
                  <a:pt x="2642908" y="54610"/>
                </a:lnTo>
                <a:lnTo>
                  <a:pt x="2637104" y="48260"/>
                </a:lnTo>
                <a:lnTo>
                  <a:pt x="2633878" y="39370"/>
                </a:lnTo>
                <a:lnTo>
                  <a:pt x="2651366" y="39370"/>
                </a:lnTo>
                <a:lnTo>
                  <a:pt x="2648877" y="36830"/>
                </a:lnTo>
                <a:lnTo>
                  <a:pt x="2643873" y="31750"/>
                </a:lnTo>
                <a:lnTo>
                  <a:pt x="2635504" y="33020"/>
                </a:lnTo>
                <a:lnTo>
                  <a:pt x="2627096" y="35560"/>
                </a:lnTo>
                <a:lnTo>
                  <a:pt x="2619489" y="36830"/>
                </a:lnTo>
                <a:lnTo>
                  <a:pt x="2620619" y="29210"/>
                </a:lnTo>
                <a:lnTo>
                  <a:pt x="2604643" y="33020"/>
                </a:lnTo>
                <a:lnTo>
                  <a:pt x="2593441" y="40640"/>
                </a:lnTo>
                <a:lnTo>
                  <a:pt x="2581846" y="46990"/>
                </a:lnTo>
                <a:lnTo>
                  <a:pt x="2564701" y="49530"/>
                </a:lnTo>
                <a:lnTo>
                  <a:pt x="2567724" y="54610"/>
                </a:lnTo>
                <a:lnTo>
                  <a:pt x="2558783" y="62230"/>
                </a:lnTo>
                <a:lnTo>
                  <a:pt x="2553258" y="58420"/>
                </a:lnTo>
                <a:lnTo>
                  <a:pt x="2547734" y="54610"/>
                </a:lnTo>
                <a:lnTo>
                  <a:pt x="2538806" y="58420"/>
                </a:lnTo>
                <a:lnTo>
                  <a:pt x="2533993" y="39370"/>
                </a:lnTo>
                <a:lnTo>
                  <a:pt x="2523655" y="44450"/>
                </a:lnTo>
                <a:lnTo>
                  <a:pt x="2509621" y="50800"/>
                </a:lnTo>
                <a:lnTo>
                  <a:pt x="2494038" y="57150"/>
                </a:lnTo>
                <a:lnTo>
                  <a:pt x="2479052" y="62230"/>
                </a:lnTo>
                <a:lnTo>
                  <a:pt x="2480272" y="60960"/>
                </a:lnTo>
                <a:lnTo>
                  <a:pt x="2488730" y="52070"/>
                </a:lnTo>
                <a:lnTo>
                  <a:pt x="2500807" y="44450"/>
                </a:lnTo>
                <a:lnTo>
                  <a:pt x="2513444" y="38100"/>
                </a:lnTo>
                <a:lnTo>
                  <a:pt x="2515717" y="36830"/>
                </a:lnTo>
                <a:lnTo>
                  <a:pt x="2524798" y="31750"/>
                </a:lnTo>
                <a:lnTo>
                  <a:pt x="2514904" y="31750"/>
                </a:lnTo>
                <a:lnTo>
                  <a:pt x="2502776" y="34290"/>
                </a:lnTo>
                <a:lnTo>
                  <a:pt x="2491575" y="36830"/>
                </a:lnTo>
                <a:lnTo>
                  <a:pt x="2484450" y="43180"/>
                </a:lnTo>
                <a:lnTo>
                  <a:pt x="2488603" y="40640"/>
                </a:lnTo>
                <a:lnTo>
                  <a:pt x="2493810" y="36830"/>
                </a:lnTo>
                <a:lnTo>
                  <a:pt x="2497912" y="39370"/>
                </a:lnTo>
                <a:lnTo>
                  <a:pt x="2487739" y="49530"/>
                </a:lnTo>
                <a:lnTo>
                  <a:pt x="2476068" y="55880"/>
                </a:lnTo>
                <a:lnTo>
                  <a:pt x="2462885" y="59690"/>
                </a:lnTo>
                <a:lnTo>
                  <a:pt x="2448229" y="60960"/>
                </a:lnTo>
                <a:lnTo>
                  <a:pt x="2447125" y="58420"/>
                </a:lnTo>
                <a:lnTo>
                  <a:pt x="2444940" y="53340"/>
                </a:lnTo>
                <a:lnTo>
                  <a:pt x="2441117" y="44450"/>
                </a:lnTo>
                <a:lnTo>
                  <a:pt x="2420912" y="39370"/>
                </a:lnTo>
                <a:lnTo>
                  <a:pt x="2397239" y="36830"/>
                </a:lnTo>
                <a:lnTo>
                  <a:pt x="2386723" y="29210"/>
                </a:lnTo>
                <a:lnTo>
                  <a:pt x="2379713" y="24130"/>
                </a:lnTo>
                <a:lnTo>
                  <a:pt x="2352510" y="29210"/>
                </a:lnTo>
                <a:lnTo>
                  <a:pt x="2324824" y="26670"/>
                </a:lnTo>
                <a:lnTo>
                  <a:pt x="2295995" y="21590"/>
                </a:lnTo>
                <a:lnTo>
                  <a:pt x="2265388" y="20320"/>
                </a:lnTo>
                <a:lnTo>
                  <a:pt x="2269871" y="33020"/>
                </a:lnTo>
                <a:lnTo>
                  <a:pt x="2265222" y="35560"/>
                </a:lnTo>
                <a:lnTo>
                  <a:pt x="2258250" y="38100"/>
                </a:lnTo>
                <a:lnTo>
                  <a:pt x="2255761" y="50800"/>
                </a:lnTo>
                <a:lnTo>
                  <a:pt x="2245982" y="53340"/>
                </a:lnTo>
                <a:lnTo>
                  <a:pt x="2242223" y="52070"/>
                </a:lnTo>
                <a:lnTo>
                  <a:pt x="2241283" y="50800"/>
                </a:lnTo>
                <a:lnTo>
                  <a:pt x="2236940" y="48260"/>
                </a:lnTo>
                <a:lnTo>
                  <a:pt x="2230539" y="44450"/>
                </a:lnTo>
                <a:lnTo>
                  <a:pt x="2211349" y="33020"/>
                </a:lnTo>
                <a:lnTo>
                  <a:pt x="2210574" y="30480"/>
                </a:lnTo>
                <a:lnTo>
                  <a:pt x="2210181" y="29210"/>
                </a:lnTo>
                <a:lnTo>
                  <a:pt x="2209787" y="27940"/>
                </a:lnTo>
                <a:lnTo>
                  <a:pt x="2211514" y="26670"/>
                </a:lnTo>
                <a:lnTo>
                  <a:pt x="2213241" y="25400"/>
                </a:lnTo>
                <a:lnTo>
                  <a:pt x="2217839" y="22860"/>
                </a:lnTo>
                <a:lnTo>
                  <a:pt x="2219756" y="19050"/>
                </a:lnTo>
                <a:lnTo>
                  <a:pt x="2209025" y="16510"/>
                </a:lnTo>
                <a:lnTo>
                  <a:pt x="2205342" y="11430"/>
                </a:lnTo>
                <a:lnTo>
                  <a:pt x="2203031" y="5080"/>
                </a:lnTo>
                <a:lnTo>
                  <a:pt x="2196363" y="0"/>
                </a:lnTo>
                <a:lnTo>
                  <a:pt x="2196261" y="6350"/>
                </a:lnTo>
                <a:lnTo>
                  <a:pt x="2192223" y="10160"/>
                </a:lnTo>
                <a:lnTo>
                  <a:pt x="2185314" y="11430"/>
                </a:lnTo>
                <a:lnTo>
                  <a:pt x="2176602" y="10160"/>
                </a:lnTo>
                <a:lnTo>
                  <a:pt x="2193975" y="24130"/>
                </a:lnTo>
                <a:lnTo>
                  <a:pt x="2176729" y="26670"/>
                </a:lnTo>
                <a:lnTo>
                  <a:pt x="2158873" y="15240"/>
                </a:lnTo>
                <a:lnTo>
                  <a:pt x="2154898" y="12700"/>
                </a:lnTo>
                <a:lnTo>
                  <a:pt x="2137511" y="15240"/>
                </a:lnTo>
                <a:lnTo>
                  <a:pt x="2147062" y="6350"/>
                </a:lnTo>
                <a:lnTo>
                  <a:pt x="2131276" y="8890"/>
                </a:lnTo>
                <a:lnTo>
                  <a:pt x="2110587" y="11430"/>
                </a:lnTo>
                <a:lnTo>
                  <a:pt x="2089950" y="16510"/>
                </a:lnTo>
                <a:lnTo>
                  <a:pt x="2074367" y="29210"/>
                </a:lnTo>
                <a:lnTo>
                  <a:pt x="2071585" y="26670"/>
                </a:lnTo>
                <a:lnTo>
                  <a:pt x="2067915" y="17780"/>
                </a:lnTo>
                <a:lnTo>
                  <a:pt x="2074760" y="16510"/>
                </a:lnTo>
                <a:lnTo>
                  <a:pt x="2045652" y="17780"/>
                </a:lnTo>
                <a:lnTo>
                  <a:pt x="2015744" y="25400"/>
                </a:lnTo>
                <a:lnTo>
                  <a:pt x="1987397" y="30480"/>
                </a:lnTo>
                <a:lnTo>
                  <a:pt x="1971090" y="27940"/>
                </a:lnTo>
                <a:lnTo>
                  <a:pt x="1962937" y="26670"/>
                </a:lnTo>
                <a:lnTo>
                  <a:pt x="1965706" y="20320"/>
                </a:lnTo>
                <a:lnTo>
                  <a:pt x="1960765" y="22860"/>
                </a:lnTo>
                <a:lnTo>
                  <a:pt x="1955990" y="26670"/>
                </a:lnTo>
                <a:lnTo>
                  <a:pt x="1950885" y="27940"/>
                </a:lnTo>
                <a:lnTo>
                  <a:pt x="1944928" y="26670"/>
                </a:lnTo>
                <a:lnTo>
                  <a:pt x="1945360" y="22860"/>
                </a:lnTo>
                <a:lnTo>
                  <a:pt x="1947710" y="19050"/>
                </a:lnTo>
                <a:lnTo>
                  <a:pt x="1944497" y="19050"/>
                </a:lnTo>
                <a:lnTo>
                  <a:pt x="1939925" y="21590"/>
                </a:lnTo>
                <a:lnTo>
                  <a:pt x="1932749" y="25400"/>
                </a:lnTo>
                <a:lnTo>
                  <a:pt x="1924545" y="27940"/>
                </a:lnTo>
                <a:lnTo>
                  <a:pt x="1916836" y="26670"/>
                </a:lnTo>
                <a:lnTo>
                  <a:pt x="1924710" y="19050"/>
                </a:lnTo>
                <a:lnTo>
                  <a:pt x="1900174" y="17780"/>
                </a:lnTo>
                <a:lnTo>
                  <a:pt x="1879396" y="25400"/>
                </a:lnTo>
                <a:lnTo>
                  <a:pt x="1859711" y="36830"/>
                </a:lnTo>
                <a:lnTo>
                  <a:pt x="1838502" y="44450"/>
                </a:lnTo>
                <a:lnTo>
                  <a:pt x="1836801" y="39370"/>
                </a:lnTo>
                <a:lnTo>
                  <a:pt x="1835518" y="35560"/>
                </a:lnTo>
                <a:lnTo>
                  <a:pt x="1833816" y="30480"/>
                </a:lnTo>
                <a:lnTo>
                  <a:pt x="1822424" y="21590"/>
                </a:lnTo>
                <a:lnTo>
                  <a:pt x="1808353" y="15240"/>
                </a:lnTo>
                <a:lnTo>
                  <a:pt x="1795627" y="12700"/>
                </a:lnTo>
                <a:lnTo>
                  <a:pt x="1796097" y="8890"/>
                </a:lnTo>
                <a:lnTo>
                  <a:pt x="1766392" y="11430"/>
                </a:lnTo>
                <a:lnTo>
                  <a:pt x="1739404" y="19050"/>
                </a:lnTo>
                <a:lnTo>
                  <a:pt x="1713026" y="27940"/>
                </a:lnTo>
                <a:lnTo>
                  <a:pt x="1685124" y="35560"/>
                </a:lnTo>
                <a:lnTo>
                  <a:pt x="1661325" y="24130"/>
                </a:lnTo>
                <a:lnTo>
                  <a:pt x="1629841" y="20320"/>
                </a:lnTo>
                <a:lnTo>
                  <a:pt x="1595602" y="19050"/>
                </a:lnTo>
                <a:lnTo>
                  <a:pt x="1563522" y="13970"/>
                </a:lnTo>
                <a:lnTo>
                  <a:pt x="1565795" y="17780"/>
                </a:lnTo>
                <a:lnTo>
                  <a:pt x="1564449" y="24130"/>
                </a:lnTo>
                <a:lnTo>
                  <a:pt x="1560664" y="29210"/>
                </a:lnTo>
                <a:lnTo>
                  <a:pt x="1555661" y="31750"/>
                </a:lnTo>
                <a:lnTo>
                  <a:pt x="1547850" y="33020"/>
                </a:lnTo>
                <a:lnTo>
                  <a:pt x="1539735" y="35560"/>
                </a:lnTo>
                <a:lnTo>
                  <a:pt x="1533601" y="35560"/>
                </a:lnTo>
                <a:lnTo>
                  <a:pt x="1531747" y="27940"/>
                </a:lnTo>
                <a:lnTo>
                  <a:pt x="1534998" y="27940"/>
                </a:lnTo>
                <a:lnTo>
                  <a:pt x="1527797" y="17780"/>
                </a:lnTo>
                <a:lnTo>
                  <a:pt x="1517637" y="13970"/>
                </a:lnTo>
                <a:lnTo>
                  <a:pt x="1494459" y="13970"/>
                </a:lnTo>
                <a:lnTo>
                  <a:pt x="1492110" y="39370"/>
                </a:lnTo>
                <a:lnTo>
                  <a:pt x="1477403" y="33020"/>
                </a:lnTo>
                <a:lnTo>
                  <a:pt x="1474457" y="31750"/>
                </a:lnTo>
                <a:lnTo>
                  <a:pt x="1459738" y="25400"/>
                </a:lnTo>
                <a:lnTo>
                  <a:pt x="1424584" y="27940"/>
                </a:lnTo>
                <a:lnTo>
                  <a:pt x="1392694" y="31750"/>
                </a:lnTo>
                <a:lnTo>
                  <a:pt x="1370152" y="20320"/>
                </a:lnTo>
                <a:lnTo>
                  <a:pt x="1362849" y="24130"/>
                </a:lnTo>
                <a:lnTo>
                  <a:pt x="1347406" y="29210"/>
                </a:lnTo>
                <a:lnTo>
                  <a:pt x="1340142" y="33020"/>
                </a:lnTo>
                <a:lnTo>
                  <a:pt x="1340612" y="19050"/>
                </a:lnTo>
                <a:lnTo>
                  <a:pt x="1331912" y="17780"/>
                </a:lnTo>
                <a:lnTo>
                  <a:pt x="1323213" y="16510"/>
                </a:lnTo>
                <a:lnTo>
                  <a:pt x="1307655" y="15240"/>
                </a:lnTo>
                <a:lnTo>
                  <a:pt x="1290980" y="15240"/>
                </a:lnTo>
                <a:lnTo>
                  <a:pt x="1270190" y="17780"/>
                </a:lnTo>
                <a:lnTo>
                  <a:pt x="1276642" y="7620"/>
                </a:lnTo>
                <a:lnTo>
                  <a:pt x="1265288" y="13970"/>
                </a:lnTo>
                <a:lnTo>
                  <a:pt x="1256576" y="26670"/>
                </a:lnTo>
                <a:lnTo>
                  <a:pt x="1248117" y="40640"/>
                </a:lnTo>
                <a:lnTo>
                  <a:pt x="1237551" y="48260"/>
                </a:lnTo>
                <a:lnTo>
                  <a:pt x="1235329" y="39370"/>
                </a:lnTo>
                <a:lnTo>
                  <a:pt x="1233106" y="30480"/>
                </a:lnTo>
                <a:lnTo>
                  <a:pt x="1232789" y="29210"/>
                </a:lnTo>
                <a:lnTo>
                  <a:pt x="1232471" y="27940"/>
                </a:lnTo>
                <a:lnTo>
                  <a:pt x="1208925" y="25400"/>
                </a:lnTo>
                <a:lnTo>
                  <a:pt x="1185341" y="21590"/>
                </a:lnTo>
                <a:lnTo>
                  <a:pt x="1161821" y="20320"/>
                </a:lnTo>
                <a:lnTo>
                  <a:pt x="1138529" y="29210"/>
                </a:lnTo>
                <a:lnTo>
                  <a:pt x="1139037" y="25400"/>
                </a:lnTo>
                <a:lnTo>
                  <a:pt x="1139939" y="20320"/>
                </a:lnTo>
                <a:lnTo>
                  <a:pt x="1144981" y="19050"/>
                </a:lnTo>
                <a:lnTo>
                  <a:pt x="1130528" y="17780"/>
                </a:lnTo>
                <a:lnTo>
                  <a:pt x="1112774" y="15240"/>
                </a:lnTo>
                <a:lnTo>
                  <a:pt x="1098130" y="19050"/>
                </a:lnTo>
                <a:lnTo>
                  <a:pt x="1092987" y="30480"/>
                </a:lnTo>
                <a:lnTo>
                  <a:pt x="1086129" y="25400"/>
                </a:lnTo>
                <a:lnTo>
                  <a:pt x="1073251" y="27940"/>
                </a:lnTo>
                <a:lnTo>
                  <a:pt x="1058024" y="33020"/>
                </a:lnTo>
                <a:lnTo>
                  <a:pt x="1044155" y="39370"/>
                </a:lnTo>
                <a:lnTo>
                  <a:pt x="1046734" y="26670"/>
                </a:lnTo>
                <a:lnTo>
                  <a:pt x="1038148" y="36830"/>
                </a:lnTo>
                <a:lnTo>
                  <a:pt x="1031595" y="44450"/>
                </a:lnTo>
                <a:lnTo>
                  <a:pt x="1023988" y="49530"/>
                </a:lnTo>
                <a:lnTo>
                  <a:pt x="1012190" y="53340"/>
                </a:lnTo>
                <a:lnTo>
                  <a:pt x="1007960" y="52070"/>
                </a:lnTo>
                <a:lnTo>
                  <a:pt x="1007960" y="45720"/>
                </a:lnTo>
                <a:lnTo>
                  <a:pt x="1004658" y="45720"/>
                </a:lnTo>
                <a:lnTo>
                  <a:pt x="999451" y="49530"/>
                </a:lnTo>
                <a:lnTo>
                  <a:pt x="993368" y="53340"/>
                </a:lnTo>
                <a:lnTo>
                  <a:pt x="982954" y="52070"/>
                </a:lnTo>
                <a:lnTo>
                  <a:pt x="990041" y="43180"/>
                </a:lnTo>
                <a:lnTo>
                  <a:pt x="980719" y="43180"/>
                </a:lnTo>
                <a:lnTo>
                  <a:pt x="975385" y="45720"/>
                </a:lnTo>
                <a:lnTo>
                  <a:pt x="971435" y="49530"/>
                </a:lnTo>
                <a:lnTo>
                  <a:pt x="966254" y="57150"/>
                </a:lnTo>
                <a:lnTo>
                  <a:pt x="957110" y="58420"/>
                </a:lnTo>
                <a:lnTo>
                  <a:pt x="946759" y="55880"/>
                </a:lnTo>
                <a:lnTo>
                  <a:pt x="937844" y="49530"/>
                </a:lnTo>
                <a:lnTo>
                  <a:pt x="933069" y="40640"/>
                </a:lnTo>
                <a:lnTo>
                  <a:pt x="930300" y="46990"/>
                </a:lnTo>
                <a:lnTo>
                  <a:pt x="925576" y="52070"/>
                </a:lnTo>
                <a:lnTo>
                  <a:pt x="919467" y="55880"/>
                </a:lnTo>
                <a:lnTo>
                  <a:pt x="912533" y="54610"/>
                </a:lnTo>
                <a:lnTo>
                  <a:pt x="912088" y="53340"/>
                </a:lnTo>
                <a:lnTo>
                  <a:pt x="911199" y="50800"/>
                </a:lnTo>
                <a:lnTo>
                  <a:pt x="916406" y="45720"/>
                </a:lnTo>
                <a:lnTo>
                  <a:pt x="898385" y="44450"/>
                </a:lnTo>
                <a:lnTo>
                  <a:pt x="883793" y="49530"/>
                </a:lnTo>
                <a:lnTo>
                  <a:pt x="874496" y="52260"/>
                </a:lnTo>
                <a:lnTo>
                  <a:pt x="874496" y="118110"/>
                </a:lnTo>
                <a:lnTo>
                  <a:pt x="858723" y="118110"/>
                </a:lnTo>
                <a:lnTo>
                  <a:pt x="857402" y="113030"/>
                </a:lnTo>
                <a:lnTo>
                  <a:pt x="858088" y="110490"/>
                </a:lnTo>
                <a:lnTo>
                  <a:pt x="858761" y="107950"/>
                </a:lnTo>
                <a:lnTo>
                  <a:pt x="862444" y="107950"/>
                </a:lnTo>
                <a:lnTo>
                  <a:pt x="860450" y="111760"/>
                </a:lnTo>
                <a:lnTo>
                  <a:pt x="869061" y="114300"/>
                </a:lnTo>
                <a:lnTo>
                  <a:pt x="874496" y="118110"/>
                </a:lnTo>
                <a:lnTo>
                  <a:pt x="874496" y="52260"/>
                </a:lnTo>
                <a:lnTo>
                  <a:pt x="870775" y="53340"/>
                </a:lnTo>
                <a:lnTo>
                  <a:pt x="860831" y="49530"/>
                </a:lnTo>
                <a:lnTo>
                  <a:pt x="857516" y="48260"/>
                </a:lnTo>
                <a:lnTo>
                  <a:pt x="857123" y="44450"/>
                </a:lnTo>
                <a:lnTo>
                  <a:pt x="855916" y="41910"/>
                </a:lnTo>
                <a:lnTo>
                  <a:pt x="854341" y="40640"/>
                </a:lnTo>
                <a:lnTo>
                  <a:pt x="868311" y="40640"/>
                </a:lnTo>
                <a:lnTo>
                  <a:pt x="879881" y="41910"/>
                </a:lnTo>
                <a:lnTo>
                  <a:pt x="891552" y="41910"/>
                </a:lnTo>
                <a:lnTo>
                  <a:pt x="891120" y="40640"/>
                </a:lnTo>
                <a:lnTo>
                  <a:pt x="889381" y="35560"/>
                </a:lnTo>
                <a:lnTo>
                  <a:pt x="888949" y="34290"/>
                </a:lnTo>
                <a:lnTo>
                  <a:pt x="884504" y="29210"/>
                </a:lnTo>
                <a:lnTo>
                  <a:pt x="882675" y="21590"/>
                </a:lnTo>
                <a:lnTo>
                  <a:pt x="887920" y="11430"/>
                </a:lnTo>
                <a:lnTo>
                  <a:pt x="875880" y="19050"/>
                </a:lnTo>
                <a:lnTo>
                  <a:pt x="861720" y="29210"/>
                </a:lnTo>
                <a:lnTo>
                  <a:pt x="846988" y="35560"/>
                </a:lnTo>
                <a:lnTo>
                  <a:pt x="838111" y="35560"/>
                </a:lnTo>
                <a:lnTo>
                  <a:pt x="838111" y="118110"/>
                </a:lnTo>
                <a:lnTo>
                  <a:pt x="838111" y="119380"/>
                </a:lnTo>
                <a:lnTo>
                  <a:pt x="833602" y="119380"/>
                </a:lnTo>
                <a:lnTo>
                  <a:pt x="838111" y="118110"/>
                </a:lnTo>
                <a:lnTo>
                  <a:pt x="838111" y="35560"/>
                </a:lnTo>
                <a:lnTo>
                  <a:pt x="833259" y="35560"/>
                </a:lnTo>
                <a:lnTo>
                  <a:pt x="831608" y="33020"/>
                </a:lnTo>
                <a:lnTo>
                  <a:pt x="831303" y="31750"/>
                </a:lnTo>
                <a:lnTo>
                  <a:pt x="830986" y="30480"/>
                </a:lnTo>
                <a:lnTo>
                  <a:pt x="832751" y="29210"/>
                </a:lnTo>
                <a:lnTo>
                  <a:pt x="828840" y="27940"/>
                </a:lnTo>
                <a:lnTo>
                  <a:pt x="825309" y="29210"/>
                </a:lnTo>
                <a:lnTo>
                  <a:pt x="822032" y="31750"/>
                </a:lnTo>
                <a:lnTo>
                  <a:pt x="816622" y="29210"/>
                </a:lnTo>
                <a:lnTo>
                  <a:pt x="813181" y="27940"/>
                </a:lnTo>
                <a:lnTo>
                  <a:pt x="807974" y="27940"/>
                </a:lnTo>
                <a:lnTo>
                  <a:pt x="805637" y="25057"/>
                </a:lnTo>
                <a:lnTo>
                  <a:pt x="805637" y="27940"/>
                </a:lnTo>
                <a:lnTo>
                  <a:pt x="802932" y="27940"/>
                </a:lnTo>
                <a:lnTo>
                  <a:pt x="799719" y="29210"/>
                </a:lnTo>
                <a:lnTo>
                  <a:pt x="795578" y="29210"/>
                </a:lnTo>
                <a:lnTo>
                  <a:pt x="795375" y="30480"/>
                </a:lnTo>
                <a:lnTo>
                  <a:pt x="795159" y="30480"/>
                </a:lnTo>
                <a:lnTo>
                  <a:pt x="795426" y="29210"/>
                </a:lnTo>
                <a:lnTo>
                  <a:pt x="796048" y="26670"/>
                </a:lnTo>
                <a:lnTo>
                  <a:pt x="797140" y="24130"/>
                </a:lnTo>
                <a:lnTo>
                  <a:pt x="802894" y="22860"/>
                </a:lnTo>
                <a:lnTo>
                  <a:pt x="804849" y="25400"/>
                </a:lnTo>
                <a:lnTo>
                  <a:pt x="805637" y="27940"/>
                </a:lnTo>
                <a:lnTo>
                  <a:pt x="805637" y="25057"/>
                </a:lnTo>
                <a:lnTo>
                  <a:pt x="803871" y="22860"/>
                </a:lnTo>
                <a:lnTo>
                  <a:pt x="796175" y="21590"/>
                </a:lnTo>
                <a:lnTo>
                  <a:pt x="779373" y="21590"/>
                </a:lnTo>
                <a:lnTo>
                  <a:pt x="778217" y="29210"/>
                </a:lnTo>
                <a:lnTo>
                  <a:pt x="775703" y="34290"/>
                </a:lnTo>
                <a:lnTo>
                  <a:pt x="775042" y="38100"/>
                </a:lnTo>
                <a:lnTo>
                  <a:pt x="778573" y="43180"/>
                </a:lnTo>
                <a:lnTo>
                  <a:pt x="781100" y="43180"/>
                </a:lnTo>
                <a:lnTo>
                  <a:pt x="786853" y="41910"/>
                </a:lnTo>
                <a:lnTo>
                  <a:pt x="789673" y="41910"/>
                </a:lnTo>
                <a:lnTo>
                  <a:pt x="790524" y="40640"/>
                </a:lnTo>
                <a:lnTo>
                  <a:pt x="790181" y="41910"/>
                </a:lnTo>
                <a:lnTo>
                  <a:pt x="795655" y="41910"/>
                </a:lnTo>
                <a:lnTo>
                  <a:pt x="803046" y="40640"/>
                </a:lnTo>
                <a:lnTo>
                  <a:pt x="811504" y="40640"/>
                </a:lnTo>
                <a:lnTo>
                  <a:pt x="806284" y="45720"/>
                </a:lnTo>
                <a:lnTo>
                  <a:pt x="800747" y="49530"/>
                </a:lnTo>
                <a:lnTo>
                  <a:pt x="794689" y="49530"/>
                </a:lnTo>
                <a:lnTo>
                  <a:pt x="788352" y="45986"/>
                </a:lnTo>
                <a:lnTo>
                  <a:pt x="788606" y="45466"/>
                </a:lnTo>
                <a:lnTo>
                  <a:pt x="789317" y="44056"/>
                </a:lnTo>
                <a:lnTo>
                  <a:pt x="789940" y="42646"/>
                </a:lnTo>
                <a:lnTo>
                  <a:pt x="788924" y="42722"/>
                </a:lnTo>
                <a:lnTo>
                  <a:pt x="787831" y="42773"/>
                </a:lnTo>
                <a:lnTo>
                  <a:pt x="786853" y="42887"/>
                </a:lnTo>
                <a:lnTo>
                  <a:pt x="786028" y="43192"/>
                </a:lnTo>
                <a:lnTo>
                  <a:pt x="785558" y="43751"/>
                </a:lnTo>
                <a:lnTo>
                  <a:pt x="784466" y="43865"/>
                </a:lnTo>
                <a:lnTo>
                  <a:pt x="785672" y="45085"/>
                </a:lnTo>
                <a:lnTo>
                  <a:pt x="786777" y="46101"/>
                </a:lnTo>
                <a:lnTo>
                  <a:pt x="787463" y="46609"/>
                </a:lnTo>
                <a:lnTo>
                  <a:pt x="783488" y="54610"/>
                </a:lnTo>
                <a:lnTo>
                  <a:pt x="778637" y="63500"/>
                </a:lnTo>
                <a:lnTo>
                  <a:pt x="775893" y="68580"/>
                </a:lnTo>
                <a:lnTo>
                  <a:pt x="773785" y="66040"/>
                </a:lnTo>
                <a:lnTo>
                  <a:pt x="771690" y="63500"/>
                </a:lnTo>
                <a:lnTo>
                  <a:pt x="770636" y="62230"/>
                </a:lnTo>
                <a:lnTo>
                  <a:pt x="765365" y="55880"/>
                </a:lnTo>
                <a:lnTo>
                  <a:pt x="753605" y="45720"/>
                </a:lnTo>
                <a:lnTo>
                  <a:pt x="743483" y="35560"/>
                </a:lnTo>
                <a:lnTo>
                  <a:pt x="737870" y="27940"/>
                </a:lnTo>
                <a:lnTo>
                  <a:pt x="716711" y="31750"/>
                </a:lnTo>
                <a:lnTo>
                  <a:pt x="694715" y="36830"/>
                </a:lnTo>
                <a:lnTo>
                  <a:pt x="674573" y="43180"/>
                </a:lnTo>
                <a:lnTo>
                  <a:pt x="658990" y="58420"/>
                </a:lnTo>
                <a:lnTo>
                  <a:pt x="651471" y="62230"/>
                </a:lnTo>
                <a:lnTo>
                  <a:pt x="650303" y="50800"/>
                </a:lnTo>
                <a:lnTo>
                  <a:pt x="647484" y="46990"/>
                </a:lnTo>
                <a:lnTo>
                  <a:pt x="651827" y="44450"/>
                </a:lnTo>
                <a:lnTo>
                  <a:pt x="656983" y="44450"/>
                </a:lnTo>
                <a:lnTo>
                  <a:pt x="659333" y="40640"/>
                </a:lnTo>
                <a:lnTo>
                  <a:pt x="645972" y="44450"/>
                </a:lnTo>
                <a:lnTo>
                  <a:pt x="630974" y="46990"/>
                </a:lnTo>
                <a:lnTo>
                  <a:pt x="618121" y="52070"/>
                </a:lnTo>
                <a:lnTo>
                  <a:pt x="611212" y="62230"/>
                </a:lnTo>
                <a:lnTo>
                  <a:pt x="604456" y="55880"/>
                </a:lnTo>
                <a:lnTo>
                  <a:pt x="606145" y="50800"/>
                </a:lnTo>
                <a:lnTo>
                  <a:pt x="606513" y="48260"/>
                </a:lnTo>
                <a:lnTo>
                  <a:pt x="595795" y="48260"/>
                </a:lnTo>
                <a:lnTo>
                  <a:pt x="599274" y="43180"/>
                </a:lnTo>
                <a:lnTo>
                  <a:pt x="564299" y="36830"/>
                </a:lnTo>
                <a:lnTo>
                  <a:pt x="532409" y="49530"/>
                </a:lnTo>
                <a:lnTo>
                  <a:pt x="499656" y="62230"/>
                </a:lnTo>
                <a:lnTo>
                  <a:pt x="483539" y="58420"/>
                </a:lnTo>
                <a:lnTo>
                  <a:pt x="462064" y="53340"/>
                </a:lnTo>
                <a:lnTo>
                  <a:pt x="464096" y="54610"/>
                </a:lnTo>
                <a:lnTo>
                  <a:pt x="465302" y="55880"/>
                </a:lnTo>
                <a:lnTo>
                  <a:pt x="465886" y="58420"/>
                </a:lnTo>
                <a:lnTo>
                  <a:pt x="416687" y="53340"/>
                </a:lnTo>
                <a:lnTo>
                  <a:pt x="366852" y="57150"/>
                </a:lnTo>
                <a:lnTo>
                  <a:pt x="317157" y="58420"/>
                </a:lnTo>
                <a:lnTo>
                  <a:pt x="268414" y="48260"/>
                </a:lnTo>
                <a:lnTo>
                  <a:pt x="257429" y="48260"/>
                </a:lnTo>
                <a:lnTo>
                  <a:pt x="250151" y="50800"/>
                </a:lnTo>
                <a:lnTo>
                  <a:pt x="244221" y="57150"/>
                </a:lnTo>
                <a:lnTo>
                  <a:pt x="237236" y="63500"/>
                </a:lnTo>
                <a:lnTo>
                  <a:pt x="233248" y="49530"/>
                </a:lnTo>
                <a:lnTo>
                  <a:pt x="214350" y="66040"/>
                </a:lnTo>
                <a:lnTo>
                  <a:pt x="195199" y="66040"/>
                </a:lnTo>
                <a:lnTo>
                  <a:pt x="192887" y="64770"/>
                </a:lnTo>
                <a:lnTo>
                  <a:pt x="176695" y="55880"/>
                </a:lnTo>
                <a:lnTo>
                  <a:pt x="156857" y="46990"/>
                </a:lnTo>
                <a:lnTo>
                  <a:pt x="133705" y="53340"/>
                </a:lnTo>
                <a:lnTo>
                  <a:pt x="138125" y="63500"/>
                </a:lnTo>
                <a:lnTo>
                  <a:pt x="126961" y="63500"/>
                </a:lnTo>
                <a:lnTo>
                  <a:pt x="114452" y="64770"/>
                </a:lnTo>
                <a:lnTo>
                  <a:pt x="104597" y="63500"/>
                </a:lnTo>
                <a:lnTo>
                  <a:pt x="101422" y="58420"/>
                </a:lnTo>
                <a:lnTo>
                  <a:pt x="100177" y="59690"/>
                </a:lnTo>
                <a:lnTo>
                  <a:pt x="97434" y="68580"/>
                </a:lnTo>
                <a:lnTo>
                  <a:pt x="92659" y="63500"/>
                </a:lnTo>
                <a:lnTo>
                  <a:pt x="92265" y="55880"/>
                </a:lnTo>
                <a:lnTo>
                  <a:pt x="62255" y="68580"/>
                </a:lnTo>
                <a:lnTo>
                  <a:pt x="52463" y="62230"/>
                </a:lnTo>
                <a:lnTo>
                  <a:pt x="51054" y="52070"/>
                </a:lnTo>
                <a:lnTo>
                  <a:pt x="47637" y="41910"/>
                </a:lnTo>
                <a:lnTo>
                  <a:pt x="31813" y="36830"/>
                </a:lnTo>
                <a:lnTo>
                  <a:pt x="20967" y="41910"/>
                </a:lnTo>
                <a:lnTo>
                  <a:pt x="9753" y="50800"/>
                </a:lnTo>
                <a:lnTo>
                  <a:pt x="1790" y="58420"/>
                </a:lnTo>
                <a:lnTo>
                  <a:pt x="711" y="64770"/>
                </a:lnTo>
                <a:lnTo>
                  <a:pt x="5803" y="64770"/>
                </a:lnTo>
                <a:lnTo>
                  <a:pt x="13741" y="69850"/>
                </a:lnTo>
                <a:lnTo>
                  <a:pt x="14135" y="77470"/>
                </a:lnTo>
                <a:lnTo>
                  <a:pt x="2628" y="81280"/>
                </a:lnTo>
                <a:lnTo>
                  <a:pt x="520" y="97790"/>
                </a:lnTo>
                <a:lnTo>
                  <a:pt x="0" y="114300"/>
                </a:lnTo>
                <a:lnTo>
                  <a:pt x="5181" y="129540"/>
                </a:lnTo>
                <a:lnTo>
                  <a:pt x="20193" y="142240"/>
                </a:lnTo>
                <a:lnTo>
                  <a:pt x="39916" y="128270"/>
                </a:lnTo>
                <a:lnTo>
                  <a:pt x="46329" y="139700"/>
                </a:lnTo>
                <a:lnTo>
                  <a:pt x="29705" y="139700"/>
                </a:lnTo>
                <a:lnTo>
                  <a:pt x="36207" y="144780"/>
                </a:lnTo>
                <a:lnTo>
                  <a:pt x="41795" y="143510"/>
                </a:lnTo>
                <a:lnTo>
                  <a:pt x="46850" y="139700"/>
                </a:lnTo>
                <a:lnTo>
                  <a:pt x="51777" y="134620"/>
                </a:lnTo>
                <a:lnTo>
                  <a:pt x="53378" y="140970"/>
                </a:lnTo>
                <a:lnTo>
                  <a:pt x="56197" y="144780"/>
                </a:lnTo>
                <a:lnTo>
                  <a:pt x="60109" y="147320"/>
                </a:lnTo>
                <a:lnTo>
                  <a:pt x="71475" y="134620"/>
                </a:lnTo>
                <a:lnTo>
                  <a:pt x="77165" y="128270"/>
                </a:lnTo>
                <a:lnTo>
                  <a:pt x="79438" y="125730"/>
                </a:lnTo>
                <a:lnTo>
                  <a:pt x="79298" y="132080"/>
                </a:lnTo>
                <a:lnTo>
                  <a:pt x="77635" y="138430"/>
                </a:lnTo>
                <a:lnTo>
                  <a:pt x="77965" y="143510"/>
                </a:lnTo>
                <a:lnTo>
                  <a:pt x="83820" y="147320"/>
                </a:lnTo>
                <a:lnTo>
                  <a:pt x="86512" y="139700"/>
                </a:lnTo>
                <a:lnTo>
                  <a:pt x="84721" y="133350"/>
                </a:lnTo>
                <a:lnTo>
                  <a:pt x="84035" y="127000"/>
                </a:lnTo>
                <a:lnTo>
                  <a:pt x="85547" y="125730"/>
                </a:lnTo>
                <a:lnTo>
                  <a:pt x="90081" y="121920"/>
                </a:lnTo>
                <a:lnTo>
                  <a:pt x="95300" y="128270"/>
                </a:lnTo>
                <a:lnTo>
                  <a:pt x="98374" y="133350"/>
                </a:lnTo>
                <a:lnTo>
                  <a:pt x="101752" y="134620"/>
                </a:lnTo>
                <a:lnTo>
                  <a:pt x="107873" y="130810"/>
                </a:lnTo>
                <a:lnTo>
                  <a:pt x="109448" y="137160"/>
                </a:lnTo>
                <a:lnTo>
                  <a:pt x="107137" y="140970"/>
                </a:lnTo>
                <a:lnTo>
                  <a:pt x="102755" y="143510"/>
                </a:lnTo>
                <a:lnTo>
                  <a:pt x="111048" y="139700"/>
                </a:lnTo>
                <a:lnTo>
                  <a:pt x="120116" y="137160"/>
                </a:lnTo>
                <a:lnTo>
                  <a:pt x="128282" y="134620"/>
                </a:lnTo>
                <a:lnTo>
                  <a:pt x="131648" y="130810"/>
                </a:lnTo>
                <a:lnTo>
                  <a:pt x="133896" y="128270"/>
                </a:lnTo>
                <a:lnTo>
                  <a:pt x="143268" y="133350"/>
                </a:lnTo>
                <a:lnTo>
                  <a:pt x="154165" y="133350"/>
                </a:lnTo>
                <a:lnTo>
                  <a:pt x="163042" y="135890"/>
                </a:lnTo>
                <a:lnTo>
                  <a:pt x="166331" y="146050"/>
                </a:lnTo>
                <a:lnTo>
                  <a:pt x="170484" y="140970"/>
                </a:lnTo>
                <a:lnTo>
                  <a:pt x="177292" y="135890"/>
                </a:lnTo>
                <a:lnTo>
                  <a:pt x="185229" y="130810"/>
                </a:lnTo>
                <a:lnTo>
                  <a:pt x="192747" y="128270"/>
                </a:lnTo>
                <a:lnTo>
                  <a:pt x="191033" y="139700"/>
                </a:lnTo>
                <a:lnTo>
                  <a:pt x="203009" y="142240"/>
                </a:lnTo>
                <a:lnTo>
                  <a:pt x="217271" y="144780"/>
                </a:lnTo>
                <a:lnTo>
                  <a:pt x="222402" y="157480"/>
                </a:lnTo>
                <a:lnTo>
                  <a:pt x="234810" y="146050"/>
                </a:lnTo>
                <a:lnTo>
                  <a:pt x="251841" y="142240"/>
                </a:lnTo>
                <a:lnTo>
                  <a:pt x="270637" y="139700"/>
                </a:lnTo>
                <a:lnTo>
                  <a:pt x="288378" y="133350"/>
                </a:lnTo>
                <a:lnTo>
                  <a:pt x="287312" y="135890"/>
                </a:lnTo>
                <a:lnTo>
                  <a:pt x="285483" y="138430"/>
                </a:lnTo>
                <a:lnTo>
                  <a:pt x="283718" y="138430"/>
                </a:lnTo>
                <a:lnTo>
                  <a:pt x="291058" y="140970"/>
                </a:lnTo>
                <a:lnTo>
                  <a:pt x="296557" y="143510"/>
                </a:lnTo>
                <a:lnTo>
                  <a:pt x="301345" y="147320"/>
                </a:lnTo>
                <a:lnTo>
                  <a:pt x="306527" y="151130"/>
                </a:lnTo>
                <a:lnTo>
                  <a:pt x="310540" y="139700"/>
                </a:lnTo>
                <a:lnTo>
                  <a:pt x="316331" y="133350"/>
                </a:lnTo>
                <a:lnTo>
                  <a:pt x="318643" y="130810"/>
                </a:lnTo>
                <a:lnTo>
                  <a:pt x="322541" y="128270"/>
                </a:lnTo>
                <a:lnTo>
                  <a:pt x="328383" y="124460"/>
                </a:lnTo>
                <a:lnTo>
                  <a:pt x="331343" y="121920"/>
                </a:lnTo>
                <a:lnTo>
                  <a:pt x="337286" y="116840"/>
                </a:lnTo>
                <a:lnTo>
                  <a:pt x="342303" y="128270"/>
                </a:lnTo>
                <a:lnTo>
                  <a:pt x="339026" y="135890"/>
                </a:lnTo>
                <a:lnTo>
                  <a:pt x="333819" y="144780"/>
                </a:lnTo>
                <a:lnTo>
                  <a:pt x="333057" y="156210"/>
                </a:lnTo>
                <a:lnTo>
                  <a:pt x="336689" y="147320"/>
                </a:lnTo>
                <a:lnTo>
                  <a:pt x="345097" y="140970"/>
                </a:lnTo>
                <a:lnTo>
                  <a:pt x="352679" y="135890"/>
                </a:lnTo>
                <a:lnTo>
                  <a:pt x="353872" y="128270"/>
                </a:lnTo>
                <a:lnTo>
                  <a:pt x="360362" y="133350"/>
                </a:lnTo>
                <a:lnTo>
                  <a:pt x="363880" y="137160"/>
                </a:lnTo>
                <a:lnTo>
                  <a:pt x="366356" y="140970"/>
                </a:lnTo>
                <a:lnTo>
                  <a:pt x="369722" y="148590"/>
                </a:lnTo>
                <a:lnTo>
                  <a:pt x="372364" y="138430"/>
                </a:lnTo>
                <a:lnTo>
                  <a:pt x="376974" y="135890"/>
                </a:lnTo>
                <a:lnTo>
                  <a:pt x="382981" y="135890"/>
                </a:lnTo>
                <a:lnTo>
                  <a:pt x="389826" y="130810"/>
                </a:lnTo>
                <a:lnTo>
                  <a:pt x="397802" y="138430"/>
                </a:lnTo>
                <a:lnTo>
                  <a:pt x="400519" y="144780"/>
                </a:lnTo>
                <a:lnTo>
                  <a:pt x="403529" y="147320"/>
                </a:lnTo>
                <a:lnTo>
                  <a:pt x="412407" y="144780"/>
                </a:lnTo>
                <a:lnTo>
                  <a:pt x="414896" y="151130"/>
                </a:lnTo>
                <a:lnTo>
                  <a:pt x="411911" y="156210"/>
                </a:lnTo>
                <a:lnTo>
                  <a:pt x="407289" y="160020"/>
                </a:lnTo>
                <a:lnTo>
                  <a:pt x="404888" y="161290"/>
                </a:lnTo>
                <a:lnTo>
                  <a:pt x="414134" y="158750"/>
                </a:lnTo>
                <a:lnTo>
                  <a:pt x="416661" y="151130"/>
                </a:lnTo>
                <a:lnTo>
                  <a:pt x="416509" y="144780"/>
                </a:lnTo>
                <a:lnTo>
                  <a:pt x="416483" y="141935"/>
                </a:lnTo>
                <a:lnTo>
                  <a:pt x="417449" y="133350"/>
                </a:lnTo>
                <a:lnTo>
                  <a:pt x="428523" y="133350"/>
                </a:lnTo>
                <a:lnTo>
                  <a:pt x="431850" y="138430"/>
                </a:lnTo>
                <a:lnTo>
                  <a:pt x="432447" y="147320"/>
                </a:lnTo>
                <a:lnTo>
                  <a:pt x="435330" y="154940"/>
                </a:lnTo>
                <a:lnTo>
                  <a:pt x="445122" y="149860"/>
                </a:lnTo>
                <a:lnTo>
                  <a:pt x="453974" y="143510"/>
                </a:lnTo>
                <a:lnTo>
                  <a:pt x="462165" y="137160"/>
                </a:lnTo>
                <a:lnTo>
                  <a:pt x="470001" y="134620"/>
                </a:lnTo>
                <a:lnTo>
                  <a:pt x="470789" y="138430"/>
                </a:lnTo>
                <a:lnTo>
                  <a:pt x="472782" y="138430"/>
                </a:lnTo>
                <a:lnTo>
                  <a:pt x="470433" y="142240"/>
                </a:lnTo>
                <a:lnTo>
                  <a:pt x="483628" y="135890"/>
                </a:lnTo>
                <a:lnTo>
                  <a:pt x="499719" y="134620"/>
                </a:lnTo>
                <a:lnTo>
                  <a:pt x="507987" y="133350"/>
                </a:lnTo>
                <a:lnTo>
                  <a:pt x="516255" y="132080"/>
                </a:lnTo>
                <a:lnTo>
                  <a:pt x="518680" y="130810"/>
                </a:lnTo>
                <a:lnTo>
                  <a:pt x="523532" y="128270"/>
                </a:lnTo>
                <a:lnTo>
                  <a:pt x="530809" y="124460"/>
                </a:lnTo>
                <a:lnTo>
                  <a:pt x="532091" y="125730"/>
                </a:lnTo>
                <a:lnTo>
                  <a:pt x="532498" y="126530"/>
                </a:lnTo>
                <a:lnTo>
                  <a:pt x="531837" y="124460"/>
                </a:lnTo>
                <a:lnTo>
                  <a:pt x="530250" y="119380"/>
                </a:lnTo>
                <a:lnTo>
                  <a:pt x="530123" y="116840"/>
                </a:lnTo>
                <a:lnTo>
                  <a:pt x="529983" y="114300"/>
                </a:lnTo>
                <a:lnTo>
                  <a:pt x="529894" y="109220"/>
                </a:lnTo>
                <a:lnTo>
                  <a:pt x="530339" y="104140"/>
                </a:lnTo>
                <a:lnTo>
                  <a:pt x="536308" y="101600"/>
                </a:lnTo>
                <a:lnTo>
                  <a:pt x="541566" y="99060"/>
                </a:lnTo>
                <a:lnTo>
                  <a:pt x="545846" y="99060"/>
                </a:lnTo>
                <a:lnTo>
                  <a:pt x="548919" y="104140"/>
                </a:lnTo>
                <a:lnTo>
                  <a:pt x="543788" y="104140"/>
                </a:lnTo>
                <a:lnTo>
                  <a:pt x="543407" y="107950"/>
                </a:lnTo>
                <a:lnTo>
                  <a:pt x="541020" y="111760"/>
                </a:lnTo>
                <a:lnTo>
                  <a:pt x="549744" y="106680"/>
                </a:lnTo>
                <a:lnTo>
                  <a:pt x="551218" y="115570"/>
                </a:lnTo>
                <a:lnTo>
                  <a:pt x="546760" y="118110"/>
                </a:lnTo>
                <a:lnTo>
                  <a:pt x="540829" y="119380"/>
                </a:lnTo>
                <a:lnTo>
                  <a:pt x="537883" y="125730"/>
                </a:lnTo>
                <a:lnTo>
                  <a:pt x="550989" y="120650"/>
                </a:lnTo>
                <a:lnTo>
                  <a:pt x="564248" y="114300"/>
                </a:lnTo>
                <a:lnTo>
                  <a:pt x="576770" y="110490"/>
                </a:lnTo>
                <a:lnTo>
                  <a:pt x="587654" y="110490"/>
                </a:lnTo>
                <a:lnTo>
                  <a:pt x="584339" y="118110"/>
                </a:lnTo>
                <a:lnTo>
                  <a:pt x="575652" y="121920"/>
                </a:lnTo>
                <a:lnTo>
                  <a:pt x="569722" y="123190"/>
                </a:lnTo>
                <a:lnTo>
                  <a:pt x="574662" y="130810"/>
                </a:lnTo>
                <a:lnTo>
                  <a:pt x="554482" y="124460"/>
                </a:lnTo>
                <a:lnTo>
                  <a:pt x="559320" y="135890"/>
                </a:lnTo>
                <a:lnTo>
                  <a:pt x="555942" y="137160"/>
                </a:lnTo>
                <a:lnTo>
                  <a:pt x="552335" y="138430"/>
                </a:lnTo>
                <a:lnTo>
                  <a:pt x="556475" y="149860"/>
                </a:lnTo>
                <a:lnTo>
                  <a:pt x="572706" y="151130"/>
                </a:lnTo>
                <a:lnTo>
                  <a:pt x="596366" y="146050"/>
                </a:lnTo>
                <a:lnTo>
                  <a:pt x="612584" y="146050"/>
                </a:lnTo>
                <a:lnTo>
                  <a:pt x="614845" y="140970"/>
                </a:lnTo>
                <a:lnTo>
                  <a:pt x="614273" y="130810"/>
                </a:lnTo>
                <a:lnTo>
                  <a:pt x="614197" y="129540"/>
                </a:lnTo>
                <a:lnTo>
                  <a:pt x="616496" y="124460"/>
                </a:lnTo>
                <a:lnTo>
                  <a:pt x="637400" y="123190"/>
                </a:lnTo>
                <a:lnTo>
                  <a:pt x="648881" y="135890"/>
                </a:lnTo>
                <a:lnTo>
                  <a:pt x="658482" y="147320"/>
                </a:lnTo>
                <a:lnTo>
                  <a:pt x="673773" y="143510"/>
                </a:lnTo>
                <a:lnTo>
                  <a:pt x="678624" y="133350"/>
                </a:lnTo>
                <a:lnTo>
                  <a:pt x="683818" y="124460"/>
                </a:lnTo>
                <a:lnTo>
                  <a:pt x="685711" y="123190"/>
                </a:lnTo>
                <a:lnTo>
                  <a:pt x="691375" y="119380"/>
                </a:lnTo>
                <a:lnTo>
                  <a:pt x="703313" y="121920"/>
                </a:lnTo>
                <a:lnTo>
                  <a:pt x="696658" y="140970"/>
                </a:lnTo>
                <a:lnTo>
                  <a:pt x="710209" y="137160"/>
                </a:lnTo>
                <a:lnTo>
                  <a:pt x="716965" y="129540"/>
                </a:lnTo>
                <a:lnTo>
                  <a:pt x="723950" y="124460"/>
                </a:lnTo>
                <a:lnTo>
                  <a:pt x="738174" y="127000"/>
                </a:lnTo>
                <a:lnTo>
                  <a:pt x="733069" y="130810"/>
                </a:lnTo>
                <a:lnTo>
                  <a:pt x="726795" y="133350"/>
                </a:lnTo>
                <a:lnTo>
                  <a:pt x="722134" y="133350"/>
                </a:lnTo>
                <a:lnTo>
                  <a:pt x="721906" y="134620"/>
                </a:lnTo>
                <a:lnTo>
                  <a:pt x="731405" y="139700"/>
                </a:lnTo>
                <a:lnTo>
                  <a:pt x="736269" y="134620"/>
                </a:lnTo>
                <a:lnTo>
                  <a:pt x="740371" y="128270"/>
                </a:lnTo>
                <a:lnTo>
                  <a:pt x="747572" y="124460"/>
                </a:lnTo>
                <a:lnTo>
                  <a:pt x="750430" y="140970"/>
                </a:lnTo>
                <a:lnTo>
                  <a:pt x="771385" y="137160"/>
                </a:lnTo>
                <a:lnTo>
                  <a:pt x="815441" y="127000"/>
                </a:lnTo>
                <a:lnTo>
                  <a:pt x="830529" y="124460"/>
                </a:lnTo>
                <a:lnTo>
                  <a:pt x="838073" y="123190"/>
                </a:lnTo>
                <a:lnTo>
                  <a:pt x="836383" y="128270"/>
                </a:lnTo>
                <a:lnTo>
                  <a:pt x="831227" y="133350"/>
                </a:lnTo>
                <a:lnTo>
                  <a:pt x="838339" y="138430"/>
                </a:lnTo>
                <a:lnTo>
                  <a:pt x="867752" y="134620"/>
                </a:lnTo>
                <a:lnTo>
                  <a:pt x="898004" y="137160"/>
                </a:lnTo>
                <a:lnTo>
                  <a:pt x="928027" y="142240"/>
                </a:lnTo>
                <a:lnTo>
                  <a:pt x="956703" y="149860"/>
                </a:lnTo>
                <a:lnTo>
                  <a:pt x="970711" y="134620"/>
                </a:lnTo>
                <a:lnTo>
                  <a:pt x="974001" y="135890"/>
                </a:lnTo>
                <a:lnTo>
                  <a:pt x="976807" y="142240"/>
                </a:lnTo>
                <a:lnTo>
                  <a:pt x="973289" y="144780"/>
                </a:lnTo>
                <a:lnTo>
                  <a:pt x="979563" y="144780"/>
                </a:lnTo>
                <a:lnTo>
                  <a:pt x="979678" y="143510"/>
                </a:lnTo>
                <a:lnTo>
                  <a:pt x="979716" y="140017"/>
                </a:lnTo>
                <a:lnTo>
                  <a:pt x="978789" y="134620"/>
                </a:lnTo>
                <a:lnTo>
                  <a:pt x="980846" y="129540"/>
                </a:lnTo>
                <a:lnTo>
                  <a:pt x="989025" y="128270"/>
                </a:lnTo>
                <a:lnTo>
                  <a:pt x="991679" y="138430"/>
                </a:lnTo>
                <a:lnTo>
                  <a:pt x="986510" y="142240"/>
                </a:lnTo>
                <a:lnTo>
                  <a:pt x="1008849" y="133350"/>
                </a:lnTo>
                <a:lnTo>
                  <a:pt x="1030058" y="128270"/>
                </a:lnTo>
                <a:lnTo>
                  <a:pt x="1035354" y="127000"/>
                </a:lnTo>
                <a:lnTo>
                  <a:pt x="1062139" y="124460"/>
                </a:lnTo>
                <a:lnTo>
                  <a:pt x="1085316" y="130810"/>
                </a:lnTo>
                <a:lnTo>
                  <a:pt x="1080109" y="135890"/>
                </a:lnTo>
                <a:lnTo>
                  <a:pt x="1092847" y="133350"/>
                </a:lnTo>
                <a:lnTo>
                  <a:pt x="1102004" y="124460"/>
                </a:lnTo>
                <a:lnTo>
                  <a:pt x="1103490" y="123190"/>
                </a:lnTo>
                <a:lnTo>
                  <a:pt x="1110894" y="116840"/>
                </a:lnTo>
                <a:lnTo>
                  <a:pt x="1122794" y="119380"/>
                </a:lnTo>
                <a:lnTo>
                  <a:pt x="1119073" y="121920"/>
                </a:lnTo>
                <a:lnTo>
                  <a:pt x="1153477" y="123190"/>
                </a:lnTo>
                <a:lnTo>
                  <a:pt x="1187767" y="123190"/>
                </a:lnTo>
                <a:lnTo>
                  <a:pt x="1220050" y="125730"/>
                </a:lnTo>
                <a:lnTo>
                  <a:pt x="1248473" y="135890"/>
                </a:lnTo>
                <a:lnTo>
                  <a:pt x="1258239" y="128270"/>
                </a:lnTo>
                <a:lnTo>
                  <a:pt x="1273594" y="129540"/>
                </a:lnTo>
                <a:lnTo>
                  <a:pt x="1288262" y="128270"/>
                </a:lnTo>
                <a:lnTo>
                  <a:pt x="1295933" y="116840"/>
                </a:lnTo>
                <a:lnTo>
                  <a:pt x="1310284" y="125730"/>
                </a:lnTo>
                <a:lnTo>
                  <a:pt x="1319390" y="132080"/>
                </a:lnTo>
                <a:lnTo>
                  <a:pt x="1330464" y="138430"/>
                </a:lnTo>
                <a:lnTo>
                  <a:pt x="1350708" y="144780"/>
                </a:lnTo>
                <a:lnTo>
                  <a:pt x="1357223" y="142240"/>
                </a:lnTo>
                <a:lnTo>
                  <a:pt x="1363014" y="135890"/>
                </a:lnTo>
                <a:lnTo>
                  <a:pt x="1369237" y="128270"/>
                </a:lnTo>
                <a:lnTo>
                  <a:pt x="1377048" y="124460"/>
                </a:lnTo>
                <a:lnTo>
                  <a:pt x="1377391" y="138430"/>
                </a:lnTo>
                <a:lnTo>
                  <a:pt x="1392250" y="124460"/>
                </a:lnTo>
                <a:lnTo>
                  <a:pt x="1393596" y="123190"/>
                </a:lnTo>
                <a:lnTo>
                  <a:pt x="1402283" y="140970"/>
                </a:lnTo>
                <a:lnTo>
                  <a:pt x="1413510" y="137160"/>
                </a:lnTo>
                <a:lnTo>
                  <a:pt x="1409052" y="135890"/>
                </a:lnTo>
                <a:lnTo>
                  <a:pt x="1403997" y="130810"/>
                </a:lnTo>
                <a:lnTo>
                  <a:pt x="1404670" y="125730"/>
                </a:lnTo>
                <a:lnTo>
                  <a:pt x="1418729" y="125730"/>
                </a:lnTo>
                <a:lnTo>
                  <a:pt x="1432661" y="129540"/>
                </a:lnTo>
                <a:lnTo>
                  <a:pt x="1443405" y="137160"/>
                </a:lnTo>
                <a:lnTo>
                  <a:pt x="1447901" y="143510"/>
                </a:lnTo>
                <a:lnTo>
                  <a:pt x="1489379" y="130810"/>
                </a:lnTo>
                <a:lnTo>
                  <a:pt x="1488668" y="135890"/>
                </a:lnTo>
                <a:lnTo>
                  <a:pt x="1484528" y="138430"/>
                </a:lnTo>
                <a:lnTo>
                  <a:pt x="1480146" y="140970"/>
                </a:lnTo>
                <a:lnTo>
                  <a:pt x="1487233" y="139700"/>
                </a:lnTo>
                <a:lnTo>
                  <a:pt x="1489049" y="144780"/>
                </a:lnTo>
                <a:lnTo>
                  <a:pt x="1491475" y="148590"/>
                </a:lnTo>
                <a:lnTo>
                  <a:pt x="1500378" y="144780"/>
                </a:lnTo>
                <a:lnTo>
                  <a:pt x="1497634" y="140970"/>
                </a:lnTo>
                <a:lnTo>
                  <a:pt x="1498676" y="139700"/>
                </a:lnTo>
                <a:lnTo>
                  <a:pt x="1501825" y="135890"/>
                </a:lnTo>
                <a:lnTo>
                  <a:pt x="1502244" y="133350"/>
                </a:lnTo>
                <a:lnTo>
                  <a:pt x="1511998" y="138430"/>
                </a:lnTo>
                <a:lnTo>
                  <a:pt x="1524800" y="140970"/>
                </a:lnTo>
                <a:lnTo>
                  <a:pt x="1552486" y="138430"/>
                </a:lnTo>
                <a:lnTo>
                  <a:pt x="1549247" y="148590"/>
                </a:lnTo>
                <a:lnTo>
                  <a:pt x="1572907" y="148590"/>
                </a:lnTo>
                <a:lnTo>
                  <a:pt x="1597545" y="147320"/>
                </a:lnTo>
                <a:lnTo>
                  <a:pt x="1622894" y="144780"/>
                </a:lnTo>
                <a:lnTo>
                  <a:pt x="1648701" y="143510"/>
                </a:lnTo>
                <a:lnTo>
                  <a:pt x="1643443" y="138430"/>
                </a:lnTo>
                <a:lnTo>
                  <a:pt x="1642122" y="137160"/>
                </a:lnTo>
                <a:lnTo>
                  <a:pt x="1641309" y="133350"/>
                </a:lnTo>
                <a:lnTo>
                  <a:pt x="1640776" y="130810"/>
                </a:lnTo>
                <a:lnTo>
                  <a:pt x="1640497" y="129540"/>
                </a:lnTo>
                <a:lnTo>
                  <a:pt x="1642059" y="125730"/>
                </a:lnTo>
                <a:lnTo>
                  <a:pt x="1643100" y="123190"/>
                </a:lnTo>
                <a:lnTo>
                  <a:pt x="1649171" y="119380"/>
                </a:lnTo>
                <a:lnTo>
                  <a:pt x="1653286" y="134620"/>
                </a:lnTo>
                <a:lnTo>
                  <a:pt x="1654594" y="129540"/>
                </a:lnTo>
                <a:lnTo>
                  <a:pt x="1652117" y="127000"/>
                </a:lnTo>
                <a:lnTo>
                  <a:pt x="1650936" y="123190"/>
                </a:lnTo>
                <a:lnTo>
                  <a:pt x="1654035" y="119380"/>
                </a:lnTo>
                <a:lnTo>
                  <a:pt x="1656092" y="116840"/>
                </a:lnTo>
                <a:lnTo>
                  <a:pt x="1662798" y="120650"/>
                </a:lnTo>
                <a:lnTo>
                  <a:pt x="1664373" y="127000"/>
                </a:lnTo>
                <a:lnTo>
                  <a:pt x="1662150" y="134620"/>
                </a:lnTo>
                <a:lnTo>
                  <a:pt x="1657426" y="139700"/>
                </a:lnTo>
                <a:lnTo>
                  <a:pt x="1673123" y="134620"/>
                </a:lnTo>
                <a:lnTo>
                  <a:pt x="1674063" y="139700"/>
                </a:lnTo>
                <a:lnTo>
                  <a:pt x="1670380" y="142240"/>
                </a:lnTo>
                <a:lnTo>
                  <a:pt x="1669440" y="147320"/>
                </a:lnTo>
                <a:lnTo>
                  <a:pt x="1676514" y="146050"/>
                </a:lnTo>
                <a:lnTo>
                  <a:pt x="1686560" y="149860"/>
                </a:lnTo>
                <a:lnTo>
                  <a:pt x="1697126" y="152400"/>
                </a:lnTo>
                <a:lnTo>
                  <a:pt x="1705787" y="146050"/>
                </a:lnTo>
                <a:lnTo>
                  <a:pt x="1706689" y="151130"/>
                </a:lnTo>
                <a:lnTo>
                  <a:pt x="1729549" y="149860"/>
                </a:lnTo>
                <a:lnTo>
                  <a:pt x="1748256" y="148590"/>
                </a:lnTo>
                <a:lnTo>
                  <a:pt x="1765769" y="146050"/>
                </a:lnTo>
                <a:lnTo>
                  <a:pt x="1785023" y="144780"/>
                </a:lnTo>
                <a:lnTo>
                  <a:pt x="1787169" y="137160"/>
                </a:lnTo>
                <a:lnTo>
                  <a:pt x="1790407" y="134620"/>
                </a:lnTo>
                <a:lnTo>
                  <a:pt x="1792020" y="133350"/>
                </a:lnTo>
                <a:lnTo>
                  <a:pt x="1798345" y="129540"/>
                </a:lnTo>
                <a:lnTo>
                  <a:pt x="1804898" y="123190"/>
                </a:lnTo>
                <a:lnTo>
                  <a:pt x="1820824" y="127000"/>
                </a:lnTo>
                <a:lnTo>
                  <a:pt x="1837588" y="132080"/>
                </a:lnTo>
                <a:lnTo>
                  <a:pt x="1855165" y="135890"/>
                </a:lnTo>
                <a:lnTo>
                  <a:pt x="1873491" y="137160"/>
                </a:lnTo>
                <a:lnTo>
                  <a:pt x="1881771" y="132080"/>
                </a:lnTo>
                <a:lnTo>
                  <a:pt x="1883549" y="127000"/>
                </a:lnTo>
                <a:lnTo>
                  <a:pt x="1883537" y="123190"/>
                </a:lnTo>
                <a:lnTo>
                  <a:pt x="1883524" y="121920"/>
                </a:lnTo>
                <a:lnTo>
                  <a:pt x="1886394" y="116840"/>
                </a:lnTo>
                <a:lnTo>
                  <a:pt x="1890852" y="124460"/>
                </a:lnTo>
                <a:lnTo>
                  <a:pt x="1898396" y="128270"/>
                </a:lnTo>
                <a:lnTo>
                  <a:pt x="1903272" y="132080"/>
                </a:lnTo>
                <a:lnTo>
                  <a:pt x="1899742" y="137160"/>
                </a:lnTo>
                <a:lnTo>
                  <a:pt x="1918906" y="135890"/>
                </a:lnTo>
                <a:lnTo>
                  <a:pt x="1934756" y="133350"/>
                </a:lnTo>
                <a:lnTo>
                  <a:pt x="1952078" y="130810"/>
                </a:lnTo>
                <a:lnTo>
                  <a:pt x="1975688" y="124460"/>
                </a:lnTo>
                <a:lnTo>
                  <a:pt x="1971573" y="119380"/>
                </a:lnTo>
                <a:lnTo>
                  <a:pt x="1966963" y="116840"/>
                </a:lnTo>
                <a:lnTo>
                  <a:pt x="1969312" y="113030"/>
                </a:lnTo>
                <a:lnTo>
                  <a:pt x="1976158" y="110490"/>
                </a:lnTo>
                <a:lnTo>
                  <a:pt x="1984959" y="118110"/>
                </a:lnTo>
                <a:lnTo>
                  <a:pt x="1983981" y="124460"/>
                </a:lnTo>
                <a:lnTo>
                  <a:pt x="1982177" y="125730"/>
                </a:lnTo>
                <a:lnTo>
                  <a:pt x="2015261" y="121920"/>
                </a:lnTo>
                <a:lnTo>
                  <a:pt x="2050046" y="132080"/>
                </a:lnTo>
                <a:lnTo>
                  <a:pt x="2083371" y="140970"/>
                </a:lnTo>
                <a:lnTo>
                  <a:pt x="2112124" y="135890"/>
                </a:lnTo>
                <a:lnTo>
                  <a:pt x="2147100" y="123190"/>
                </a:lnTo>
                <a:lnTo>
                  <a:pt x="2152586" y="125730"/>
                </a:lnTo>
                <a:lnTo>
                  <a:pt x="2149830" y="129540"/>
                </a:lnTo>
                <a:lnTo>
                  <a:pt x="2146287" y="134620"/>
                </a:lnTo>
                <a:lnTo>
                  <a:pt x="2149411" y="139700"/>
                </a:lnTo>
                <a:lnTo>
                  <a:pt x="2175167" y="130810"/>
                </a:lnTo>
                <a:lnTo>
                  <a:pt x="2218258" y="133350"/>
                </a:lnTo>
                <a:lnTo>
                  <a:pt x="2229256" y="130810"/>
                </a:lnTo>
                <a:lnTo>
                  <a:pt x="2240267" y="128270"/>
                </a:lnTo>
                <a:lnTo>
                  <a:pt x="2264359" y="143510"/>
                </a:lnTo>
                <a:lnTo>
                  <a:pt x="2296185" y="143510"/>
                </a:lnTo>
                <a:lnTo>
                  <a:pt x="2329586" y="140970"/>
                </a:lnTo>
                <a:lnTo>
                  <a:pt x="2358390" y="148590"/>
                </a:lnTo>
                <a:lnTo>
                  <a:pt x="2356751" y="140970"/>
                </a:lnTo>
                <a:lnTo>
                  <a:pt x="2356472" y="139700"/>
                </a:lnTo>
                <a:lnTo>
                  <a:pt x="2361692" y="137160"/>
                </a:lnTo>
                <a:lnTo>
                  <a:pt x="2364435" y="138988"/>
                </a:lnTo>
                <a:lnTo>
                  <a:pt x="2366314" y="137160"/>
                </a:lnTo>
                <a:lnTo>
                  <a:pt x="2368918" y="134620"/>
                </a:lnTo>
                <a:lnTo>
                  <a:pt x="2423083" y="132080"/>
                </a:lnTo>
                <a:lnTo>
                  <a:pt x="2478290" y="137160"/>
                </a:lnTo>
                <a:lnTo>
                  <a:pt x="2533840" y="146050"/>
                </a:lnTo>
                <a:lnTo>
                  <a:pt x="2589047" y="153670"/>
                </a:lnTo>
                <a:lnTo>
                  <a:pt x="2603182" y="148590"/>
                </a:lnTo>
                <a:lnTo>
                  <a:pt x="2610777" y="135890"/>
                </a:lnTo>
                <a:lnTo>
                  <a:pt x="2614117" y="132080"/>
                </a:lnTo>
                <a:lnTo>
                  <a:pt x="2617457" y="128270"/>
                </a:lnTo>
                <a:lnTo>
                  <a:pt x="2619692" y="125730"/>
                </a:lnTo>
                <a:lnTo>
                  <a:pt x="2637790" y="129540"/>
                </a:lnTo>
                <a:lnTo>
                  <a:pt x="2628290" y="146050"/>
                </a:lnTo>
                <a:lnTo>
                  <a:pt x="2669044" y="137160"/>
                </a:lnTo>
                <a:lnTo>
                  <a:pt x="2751086" y="137160"/>
                </a:lnTo>
                <a:lnTo>
                  <a:pt x="2791206" y="129540"/>
                </a:lnTo>
                <a:lnTo>
                  <a:pt x="2788081" y="133350"/>
                </a:lnTo>
                <a:lnTo>
                  <a:pt x="2788005" y="138430"/>
                </a:lnTo>
                <a:lnTo>
                  <a:pt x="2782836" y="138430"/>
                </a:lnTo>
                <a:lnTo>
                  <a:pt x="2794000" y="143510"/>
                </a:lnTo>
                <a:lnTo>
                  <a:pt x="2807678" y="142240"/>
                </a:lnTo>
                <a:lnTo>
                  <a:pt x="2819273" y="135890"/>
                </a:lnTo>
                <a:lnTo>
                  <a:pt x="2824238" y="129540"/>
                </a:lnTo>
                <a:lnTo>
                  <a:pt x="2832455" y="130810"/>
                </a:lnTo>
                <a:lnTo>
                  <a:pt x="2826156" y="138430"/>
                </a:lnTo>
                <a:lnTo>
                  <a:pt x="2831236" y="142240"/>
                </a:lnTo>
                <a:lnTo>
                  <a:pt x="2840431" y="143510"/>
                </a:lnTo>
                <a:lnTo>
                  <a:pt x="2850184" y="139700"/>
                </a:lnTo>
                <a:lnTo>
                  <a:pt x="2858960" y="135890"/>
                </a:lnTo>
                <a:lnTo>
                  <a:pt x="2865196" y="139700"/>
                </a:lnTo>
                <a:lnTo>
                  <a:pt x="2865907" y="140970"/>
                </a:lnTo>
                <a:lnTo>
                  <a:pt x="2864713" y="141935"/>
                </a:lnTo>
                <a:lnTo>
                  <a:pt x="2871330" y="140970"/>
                </a:lnTo>
                <a:lnTo>
                  <a:pt x="2880741" y="140970"/>
                </a:lnTo>
                <a:lnTo>
                  <a:pt x="2887180" y="138430"/>
                </a:lnTo>
                <a:lnTo>
                  <a:pt x="2887091" y="135890"/>
                </a:lnTo>
                <a:lnTo>
                  <a:pt x="2886951" y="132080"/>
                </a:lnTo>
                <a:lnTo>
                  <a:pt x="2901492" y="133350"/>
                </a:lnTo>
                <a:lnTo>
                  <a:pt x="2915310" y="132080"/>
                </a:lnTo>
                <a:lnTo>
                  <a:pt x="2928391" y="130810"/>
                </a:lnTo>
                <a:lnTo>
                  <a:pt x="2940672" y="133350"/>
                </a:lnTo>
                <a:lnTo>
                  <a:pt x="2945498" y="130810"/>
                </a:lnTo>
                <a:lnTo>
                  <a:pt x="2947911" y="129540"/>
                </a:lnTo>
                <a:lnTo>
                  <a:pt x="2950324" y="128270"/>
                </a:lnTo>
                <a:lnTo>
                  <a:pt x="2961856" y="129540"/>
                </a:lnTo>
                <a:lnTo>
                  <a:pt x="2972054" y="128270"/>
                </a:lnTo>
                <a:lnTo>
                  <a:pt x="2973692" y="125730"/>
                </a:lnTo>
                <a:lnTo>
                  <a:pt x="2975318" y="123190"/>
                </a:lnTo>
                <a:lnTo>
                  <a:pt x="2976143" y="121920"/>
                </a:lnTo>
                <a:lnTo>
                  <a:pt x="2977769" y="119380"/>
                </a:lnTo>
                <a:lnTo>
                  <a:pt x="2982836" y="130810"/>
                </a:lnTo>
                <a:lnTo>
                  <a:pt x="2996222" y="135890"/>
                </a:lnTo>
                <a:lnTo>
                  <a:pt x="3012198" y="133350"/>
                </a:lnTo>
                <a:lnTo>
                  <a:pt x="3025038" y="127000"/>
                </a:lnTo>
                <a:lnTo>
                  <a:pt x="3024911" y="130810"/>
                </a:lnTo>
                <a:lnTo>
                  <a:pt x="3028327" y="133350"/>
                </a:lnTo>
                <a:lnTo>
                  <a:pt x="3031617" y="137160"/>
                </a:lnTo>
                <a:lnTo>
                  <a:pt x="3031096" y="142240"/>
                </a:lnTo>
                <a:lnTo>
                  <a:pt x="3041358" y="142240"/>
                </a:lnTo>
                <a:lnTo>
                  <a:pt x="3049816" y="138430"/>
                </a:lnTo>
                <a:lnTo>
                  <a:pt x="3055112" y="134620"/>
                </a:lnTo>
                <a:lnTo>
                  <a:pt x="3055912" y="127000"/>
                </a:lnTo>
                <a:lnTo>
                  <a:pt x="3075546" y="135890"/>
                </a:lnTo>
                <a:lnTo>
                  <a:pt x="3094113" y="130810"/>
                </a:lnTo>
                <a:lnTo>
                  <a:pt x="3110522" y="127000"/>
                </a:lnTo>
                <a:lnTo>
                  <a:pt x="3123717" y="139700"/>
                </a:lnTo>
                <a:lnTo>
                  <a:pt x="3154946" y="130810"/>
                </a:lnTo>
                <a:lnTo>
                  <a:pt x="3173095" y="127000"/>
                </a:lnTo>
                <a:lnTo>
                  <a:pt x="3208769" y="119380"/>
                </a:lnTo>
                <a:lnTo>
                  <a:pt x="3214662" y="118110"/>
                </a:lnTo>
                <a:lnTo>
                  <a:pt x="3243516" y="114300"/>
                </a:lnTo>
                <a:lnTo>
                  <a:pt x="3236404" y="124460"/>
                </a:lnTo>
                <a:lnTo>
                  <a:pt x="3222142" y="125730"/>
                </a:lnTo>
                <a:lnTo>
                  <a:pt x="3208464" y="128270"/>
                </a:lnTo>
                <a:lnTo>
                  <a:pt x="3203067" y="139700"/>
                </a:lnTo>
                <a:lnTo>
                  <a:pt x="3227781" y="130810"/>
                </a:lnTo>
                <a:lnTo>
                  <a:pt x="3249612" y="121920"/>
                </a:lnTo>
                <a:lnTo>
                  <a:pt x="3271405" y="116840"/>
                </a:lnTo>
                <a:lnTo>
                  <a:pt x="3295993" y="116840"/>
                </a:lnTo>
                <a:lnTo>
                  <a:pt x="3299053" y="119380"/>
                </a:lnTo>
                <a:lnTo>
                  <a:pt x="3296475" y="123190"/>
                </a:lnTo>
                <a:lnTo>
                  <a:pt x="3291560" y="127000"/>
                </a:lnTo>
                <a:lnTo>
                  <a:pt x="3287611" y="129540"/>
                </a:lnTo>
                <a:lnTo>
                  <a:pt x="3314306" y="125730"/>
                </a:lnTo>
                <a:lnTo>
                  <a:pt x="3340189" y="125730"/>
                </a:lnTo>
                <a:lnTo>
                  <a:pt x="3365335" y="124460"/>
                </a:lnTo>
                <a:lnTo>
                  <a:pt x="3389782" y="119380"/>
                </a:lnTo>
                <a:lnTo>
                  <a:pt x="3389693" y="121920"/>
                </a:lnTo>
                <a:lnTo>
                  <a:pt x="3386213" y="123190"/>
                </a:lnTo>
                <a:lnTo>
                  <a:pt x="3382924" y="125730"/>
                </a:lnTo>
                <a:lnTo>
                  <a:pt x="3389274" y="124460"/>
                </a:lnTo>
                <a:lnTo>
                  <a:pt x="3397720" y="128270"/>
                </a:lnTo>
                <a:lnTo>
                  <a:pt x="3397427" y="124460"/>
                </a:lnTo>
                <a:lnTo>
                  <a:pt x="3397237" y="121920"/>
                </a:lnTo>
                <a:lnTo>
                  <a:pt x="3396932" y="118110"/>
                </a:lnTo>
                <a:lnTo>
                  <a:pt x="3390760" y="121920"/>
                </a:lnTo>
                <a:lnTo>
                  <a:pt x="3390684" y="119380"/>
                </a:lnTo>
                <a:lnTo>
                  <a:pt x="3390595" y="116840"/>
                </a:lnTo>
                <a:lnTo>
                  <a:pt x="3390519" y="114300"/>
                </a:lnTo>
                <a:lnTo>
                  <a:pt x="3390404" y="110490"/>
                </a:lnTo>
                <a:lnTo>
                  <a:pt x="3392716" y="107950"/>
                </a:lnTo>
                <a:lnTo>
                  <a:pt x="3393871" y="106680"/>
                </a:lnTo>
                <a:lnTo>
                  <a:pt x="3399637" y="100330"/>
                </a:lnTo>
                <a:lnTo>
                  <a:pt x="3401060" y="99060"/>
                </a:lnTo>
                <a:lnTo>
                  <a:pt x="3410978" y="90170"/>
                </a:lnTo>
                <a:lnTo>
                  <a:pt x="3416973" y="83820"/>
                </a:lnTo>
                <a:lnTo>
                  <a:pt x="3417189" y="97790"/>
                </a:lnTo>
                <a:lnTo>
                  <a:pt x="3426777" y="102870"/>
                </a:lnTo>
                <a:lnTo>
                  <a:pt x="3435185" y="109220"/>
                </a:lnTo>
                <a:lnTo>
                  <a:pt x="3431844" y="127000"/>
                </a:lnTo>
                <a:lnTo>
                  <a:pt x="3436023" y="124460"/>
                </a:lnTo>
                <a:lnTo>
                  <a:pt x="3441230" y="119380"/>
                </a:lnTo>
                <a:lnTo>
                  <a:pt x="3440252" y="113030"/>
                </a:lnTo>
                <a:lnTo>
                  <a:pt x="3446437" y="115570"/>
                </a:lnTo>
                <a:lnTo>
                  <a:pt x="3448431" y="119380"/>
                </a:lnTo>
                <a:lnTo>
                  <a:pt x="3442170" y="127000"/>
                </a:lnTo>
                <a:lnTo>
                  <a:pt x="3454362" y="121920"/>
                </a:lnTo>
                <a:lnTo>
                  <a:pt x="3460572" y="116840"/>
                </a:lnTo>
                <a:lnTo>
                  <a:pt x="3466376" y="113030"/>
                </a:lnTo>
                <a:lnTo>
                  <a:pt x="3477387" y="110490"/>
                </a:lnTo>
                <a:lnTo>
                  <a:pt x="3477310" y="115570"/>
                </a:lnTo>
                <a:lnTo>
                  <a:pt x="3473158" y="118110"/>
                </a:lnTo>
                <a:lnTo>
                  <a:pt x="3471049" y="123190"/>
                </a:lnTo>
                <a:lnTo>
                  <a:pt x="3478961" y="116840"/>
                </a:lnTo>
                <a:lnTo>
                  <a:pt x="3487547" y="110490"/>
                </a:lnTo>
                <a:lnTo>
                  <a:pt x="3497453" y="107950"/>
                </a:lnTo>
                <a:lnTo>
                  <a:pt x="3509314" y="107950"/>
                </a:lnTo>
                <a:lnTo>
                  <a:pt x="3508413" y="110490"/>
                </a:lnTo>
                <a:lnTo>
                  <a:pt x="3509619" y="113766"/>
                </a:lnTo>
                <a:lnTo>
                  <a:pt x="3527285" y="110490"/>
                </a:lnTo>
                <a:lnTo>
                  <a:pt x="3533711" y="107950"/>
                </a:lnTo>
                <a:lnTo>
                  <a:pt x="3546564" y="102870"/>
                </a:lnTo>
                <a:lnTo>
                  <a:pt x="3566452" y="97790"/>
                </a:lnTo>
                <a:lnTo>
                  <a:pt x="3588778" y="99060"/>
                </a:lnTo>
                <a:lnTo>
                  <a:pt x="3586505" y="109220"/>
                </a:lnTo>
                <a:lnTo>
                  <a:pt x="3597630" y="115570"/>
                </a:lnTo>
                <a:lnTo>
                  <a:pt x="3601770" y="123190"/>
                </a:lnTo>
                <a:lnTo>
                  <a:pt x="3619373" y="118110"/>
                </a:lnTo>
                <a:lnTo>
                  <a:pt x="3612248" y="109220"/>
                </a:lnTo>
                <a:lnTo>
                  <a:pt x="3623526" y="107950"/>
                </a:lnTo>
                <a:lnTo>
                  <a:pt x="3634244" y="104140"/>
                </a:lnTo>
                <a:lnTo>
                  <a:pt x="3644569" y="101600"/>
                </a:lnTo>
                <a:lnTo>
                  <a:pt x="3654628" y="102870"/>
                </a:lnTo>
                <a:lnTo>
                  <a:pt x="3643160" y="110490"/>
                </a:lnTo>
                <a:lnTo>
                  <a:pt x="3672116" y="106680"/>
                </a:lnTo>
                <a:lnTo>
                  <a:pt x="3661168" y="101600"/>
                </a:lnTo>
                <a:lnTo>
                  <a:pt x="3655682" y="99060"/>
                </a:lnTo>
                <a:lnTo>
                  <a:pt x="3657015" y="97790"/>
                </a:lnTo>
                <a:lnTo>
                  <a:pt x="3662324" y="92710"/>
                </a:lnTo>
                <a:lnTo>
                  <a:pt x="3663251" y="85090"/>
                </a:lnTo>
                <a:lnTo>
                  <a:pt x="3663861" y="83820"/>
                </a:lnTo>
                <a:lnTo>
                  <a:pt x="3665093" y="81280"/>
                </a:lnTo>
                <a:lnTo>
                  <a:pt x="3674503" y="81280"/>
                </a:lnTo>
                <a:lnTo>
                  <a:pt x="3675291" y="82550"/>
                </a:lnTo>
                <a:lnTo>
                  <a:pt x="3681692" y="83820"/>
                </a:lnTo>
                <a:lnTo>
                  <a:pt x="3690378" y="86360"/>
                </a:lnTo>
                <a:lnTo>
                  <a:pt x="3698036" y="92697"/>
                </a:lnTo>
                <a:lnTo>
                  <a:pt x="3703828" y="88900"/>
                </a:lnTo>
                <a:lnTo>
                  <a:pt x="3710038" y="85090"/>
                </a:lnTo>
                <a:lnTo>
                  <a:pt x="3716959" y="83820"/>
                </a:lnTo>
                <a:lnTo>
                  <a:pt x="3724897" y="85090"/>
                </a:lnTo>
                <a:lnTo>
                  <a:pt x="3725824" y="90170"/>
                </a:lnTo>
                <a:lnTo>
                  <a:pt x="3725100" y="97790"/>
                </a:lnTo>
                <a:lnTo>
                  <a:pt x="3724186" y="104140"/>
                </a:lnTo>
                <a:lnTo>
                  <a:pt x="3724503" y="109220"/>
                </a:lnTo>
                <a:lnTo>
                  <a:pt x="3733482" y="101600"/>
                </a:lnTo>
                <a:lnTo>
                  <a:pt x="3760101" y="96520"/>
                </a:lnTo>
                <a:lnTo>
                  <a:pt x="3770172" y="88900"/>
                </a:lnTo>
                <a:lnTo>
                  <a:pt x="3767010" y="92697"/>
                </a:lnTo>
                <a:lnTo>
                  <a:pt x="3766883" y="101600"/>
                </a:lnTo>
                <a:lnTo>
                  <a:pt x="3767937" y="104140"/>
                </a:lnTo>
                <a:lnTo>
                  <a:pt x="3774198" y="91440"/>
                </a:lnTo>
                <a:lnTo>
                  <a:pt x="3781361" y="95250"/>
                </a:lnTo>
                <a:lnTo>
                  <a:pt x="3782453" y="97790"/>
                </a:lnTo>
                <a:lnTo>
                  <a:pt x="3781285" y="105410"/>
                </a:lnTo>
                <a:lnTo>
                  <a:pt x="3789705" y="102870"/>
                </a:lnTo>
                <a:lnTo>
                  <a:pt x="3789311" y="97790"/>
                </a:lnTo>
                <a:lnTo>
                  <a:pt x="3789235" y="91440"/>
                </a:lnTo>
                <a:lnTo>
                  <a:pt x="3789286" y="90170"/>
                </a:lnTo>
                <a:lnTo>
                  <a:pt x="3799941" y="91440"/>
                </a:lnTo>
                <a:lnTo>
                  <a:pt x="3797947" y="92710"/>
                </a:lnTo>
                <a:lnTo>
                  <a:pt x="3798925" y="93980"/>
                </a:lnTo>
                <a:lnTo>
                  <a:pt x="3794747" y="96520"/>
                </a:lnTo>
                <a:lnTo>
                  <a:pt x="3813695" y="97790"/>
                </a:lnTo>
                <a:lnTo>
                  <a:pt x="3850119" y="92710"/>
                </a:lnTo>
                <a:lnTo>
                  <a:pt x="3867912" y="93980"/>
                </a:lnTo>
                <a:lnTo>
                  <a:pt x="3867772" y="102870"/>
                </a:lnTo>
                <a:lnTo>
                  <a:pt x="3861231" y="105410"/>
                </a:lnTo>
                <a:lnTo>
                  <a:pt x="3854881" y="106680"/>
                </a:lnTo>
                <a:lnTo>
                  <a:pt x="3855313" y="114300"/>
                </a:lnTo>
                <a:lnTo>
                  <a:pt x="3881158" y="109220"/>
                </a:lnTo>
                <a:lnTo>
                  <a:pt x="3933304" y="96520"/>
                </a:lnTo>
                <a:lnTo>
                  <a:pt x="3958526" y="96520"/>
                </a:lnTo>
                <a:lnTo>
                  <a:pt x="3952379" y="93980"/>
                </a:lnTo>
                <a:lnTo>
                  <a:pt x="3953243" y="92710"/>
                </a:lnTo>
                <a:lnTo>
                  <a:pt x="3954957" y="90170"/>
                </a:lnTo>
                <a:lnTo>
                  <a:pt x="3955808" y="88900"/>
                </a:lnTo>
                <a:lnTo>
                  <a:pt x="3958386" y="85090"/>
                </a:lnTo>
                <a:lnTo>
                  <a:pt x="3968432" y="88900"/>
                </a:lnTo>
                <a:lnTo>
                  <a:pt x="3980751" y="96520"/>
                </a:lnTo>
                <a:lnTo>
                  <a:pt x="3993553" y="95250"/>
                </a:lnTo>
                <a:lnTo>
                  <a:pt x="3989476" y="96520"/>
                </a:lnTo>
                <a:lnTo>
                  <a:pt x="3988231" y="109220"/>
                </a:lnTo>
                <a:lnTo>
                  <a:pt x="3989324" y="106680"/>
                </a:lnTo>
                <a:lnTo>
                  <a:pt x="4006558" y="106680"/>
                </a:lnTo>
                <a:lnTo>
                  <a:pt x="4025061" y="102870"/>
                </a:lnTo>
                <a:lnTo>
                  <a:pt x="4045724" y="97790"/>
                </a:lnTo>
                <a:lnTo>
                  <a:pt x="4055211" y="95250"/>
                </a:lnTo>
                <a:lnTo>
                  <a:pt x="4069448" y="91440"/>
                </a:lnTo>
                <a:lnTo>
                  <a:pt x="4065270" y="97790"/>
                </a:lnTo>
                <a:lnTo>
                  <a:pt x="4076547" y="101600"/>
                </a:lnTo>
                <a:lnTo>
                  <a:pt x="4089501" y="102870"/>
                </a:lnTo>
                <a:lnTo>
                  <a:pt x="4102671" y="102870"/>
                </a:lnTo>
                <a:lnTo>
                  <a:pt x="4114571" y="104140"/>
                </a:lnTo>
                <a:lnTo>
                  <a:pt x="4118787" y="97790"/>
                </a:lnTo>
                <a:lnTo>
                  <a:pt x="4127004" y="99060"/>
                </a:lnTo>
                <a:lnTo>
                  <a:pt x="4126382" y="97790"/>
                </a:lnTo>
                <a:lnTo>
                  <a:pt x="4123258" y="91440"/>
                </a:lnTo>
                <a:lnTo>
                  <a:pt x="4122001" y="88900"/>
                </a:lnTo>
                <a:lnTo>
                  <a:pt x="4154474" y="102870"/>
                </a:lnTo>
                <a:lnTo>
                  <a:pt x="4203814" y="92710"/>
                </a:lnTo>
                <a:lnTo>
                  <a:pt x="4215917" y="90170"/>
                </a:lnTo>
                <a:lnTo>
                  <a:pt x="4245597" y="100330"/>
                </a:lnTo>
                <a:lnTo>
                  <a:pt x="4240911" y="100330"/>
                </a:lnTo>
                <a:lnTo>
                  <a:pt x="4234446" y="105410"/>
                </a:lnTo>
                <a:lnTo>
                  <a:pt x="4238168" y="105410"/>
                </a:lnTo>
                <a:lnTo>
                  <a:pt x="4271581" y="99060"/>
                </a:lnTo>
                <a:lnTo>
                  <a:pt x="4269638" y="93980"/>
                </a:lnTo>
                <a:lnTo>
                  <a:pt x="4267479" y="91440"/>
                </a:lnTo>
                <a:lnTo>
                  <a:pt x="4265993" y="90170"/>
                </a:lnTo>
                <a:lnTo>
                  <a:pt x="4264507" y="88900"/>
                </a:lnTo>
                <a:lnTo>
                  <a:pt x="4261218" y="85090"/>
                </a:lnTo>
                <a:lnTo>
                  <a:pt x="4260113" y="83820"/>
                </a:lnTo>
                <a:lnTo>
                  <a:pt x="4264304" y="77470"/>
                </a:lnTo>
                <a:lnTo>
                  <a:pt x="4273740" y="72390"/>
                </a:lnTo>
                <a:lnTo>
                  <a:pt x="4281995" y="72390"/>
                </a:lnTo>
                <a:lnTo>
                  <a:pt x="4275798" y="78740"/>
                </a:lnTo>
                <a:lnTo>
                  <a:pt x="4277284" y="85090"/>
                </a:lnTo>
                <a:lnTo>
                  <a:pt x="4282808" y="91440"/>
                </a:lnTo>
                <a:lnTo>
                  <a:pt x="4288726" y="96520"/>
                </a:lnTo>
                <a:lnTo>
                  <a:pt x="4287583" y="92710"/>
                </a:lnTo>
                <a:lnTo>
                  <a:pt x="4289818" y="88900"/>
                </a:lnTo>
                <a:lnTo>
                  <a:pt x="4289272" y="86360"/>
                </a:lnTo>
                <a:lnTo>
                  <a:pt x="4297477" y="91440"/>
                </a:lnTo>
                <a:lnTo>
                  <a:pt x="4299318" y="86360"/>
                </a:lnTo>
                <a:lnTo>
                  <a:pt x="4300245" y="83820"/>
                </a:lnTo>
                <a:lnTo>
                  <a:pt x="4304195" y="74930"/>
                </a:lnTo>
                <a:lnTo>
                  <a:pt x="4315993" y="76200"/>
                </a:lnTo>
                <a:lnTo>
                  <a:pt x="4314736" y="82550"/>
                </a:lnTo>
                <a:lnTo>
                  <a:pt x="4321327" y="80010"/>
                </a:lnTo>
                <a:lnTo>
                  <a:pt x="4327842" y="76200"/>
                </a:lnTo>
                <a:lnTo>
                  <a:pt x="4331157" y="74930"/>
                </a:lnTo>
                <a:lnTo>
                  <a:pt x="4334484" y="73660"/>
                </a:lnTo>
                <a:lnTo>
                  <a:pt x="4341469" y="73660"/>
                </a:lnTo>
                <a:lnTo>
                  <a:pt x="4341673" y="80010"/>
                </a:lnTo>
                <a:lnTo>
                  <a:pt x="4338167" y="82550"/>
                </a:lnTo>
                <a:lnTo>
                  <a:pt x="4333799" y="85090"/>
                </a:lnTo>
                <a:lnTo>
                  <a:pt x="4331411" y="90170"/>
                </a:lnTo>
                <a:lnTo>
                  <a:pt x="4341469" y="86360"/>
                </a:lnTo>
                <a:lnTo>
                  <a:pt x="4351299" y="78740"/>
                </a:lnTo>
                <a:lnTo>
                  <a:pt x="4360913" y="74930"/>
                </a:lnTo>
                <a:lnTo>
                  <a:pt x="4370260" y="78740"/>
                </a:lnTo>
                <a:lnTo>
                  <a:pt x="4364545" y="81280"/>
                </a:lnTo>
                <a:lnTo>
                  <a:pt x="4356290" y="82550"/>
                </a:lnTo>
                <a:lnTo>
                  <a:pt x="4350537" y="85090"/>
                </a:lnTo>
                <a:lnTo>
                  <a:pt x="4358665" y="93980"/>
                </a:lnTo>
                <a:lnTo>
                  <a:pt x="4364253" y="96520"/>
                </a:lnTo>
                <a:lnTo>
                  <a:pt x="4369181" y="97790"/>
                </a:lnTo>
                <a:lnTo>
                  <a:pt x="4375353" y="99060"/>
                </a:lnTo>
                <a:lnTo>
                  <a:pt x="4374375" y="99060"/>
                </a:lnTo>
                <a:lnTo>
                  <a:pt x="4397260" y="105410"/>
                </a:lnTo>
                <a:lnTo>
                  <a:pt x="4391431" y="101600"/>
                </a:lnTo>
                <a:lnTo>
                  <a:pt x="4404245" y="86360"/>
                </a:lnTo>
                <a:lnTo>
                  <a:pt x="4417758" y="82550"/>
                </a:lnTo>
                <a:lnTo>
                  <a:pt x="4432401" y="82550"/>
                </a:lnTo>
                <a:lnTo>
                  <a:pt x="4446244" y="74930"/>
                </a:lnTo>
                <a:lnTo>
                  <a:pt x="4448556" y="73660"/>
                </a:lnTo>
                <a:lnTo>
                  <a:pt x="4438650" y="83820"/>
                </a:lnTo>
                <a:lnTo>
                  <a:pt x="4438256" y="88900"/>
                </a:lnTo>
                <a:lnTo>
                  <a:pt x="4441672" y="92697"/>
                </a:lnTo>
                <a:lnTo>
                  <a:pt x="4443273" y="100330"/>
                </a:lnTo>
                <a:lnTo>
                  <a:pt x="4449102" y="104140"/>
                </a:lnTo>
                <a:lnTo>
                  <a:pt x="4457941" y="107950"/>
                </a:lnTo>
                <a:lnTo>
                  <a:pt x="4455439" y="113030"/>
                </a:lnTo>
                <a:lnTo>
                  <a:pt x="4463021" y="109220"/>
                </a:lnTo>
                <a:lnTo>
                  <a:pt x="4470374" y="110490"/>
                </a:lnTo>
                <a:lnTo>
                  <a:pt x="4478540" y="111760"/>
                </a:lnTo>
                <a:lnTo>
                  <a:pt x="4481893" y="109220"/>
                </a:lnTo>
                <a:lnTo>
                  <a:pt x="4488586" y="104140"/>
                </a:lnTo>
                <a:lnTo>
                  <a:pt x="4489285" y="109220"/>
                </a:lnTo>
                <a:lnTo>
                  <a:pt x="4497235" y="106413"/>
                </a:lnTo>
                <a:lnTo>
                  <a:pt x="4496155" y="104140"/>
                </a:lnTo>
                <a:lnTo>
                  <a:pt x="4495546" y="102870"/>
                </a:lnTo>
                <a:lnTo>
                  <a:pt x="4513021" y="99060"/>
                </a:lnTo>
                <a:lnTo>
                  <a:pt x="4532846" y="102870"/>
                </a:lnTo>
                <a:lnTo>
                  <a:pt x="4554448" y="106680"/>
                </a:lnTo>
                <a:lnTo>
                  <a:pt x="4577245" y="100330"/>
                </a:lnTo>
                <a:lnTo>
                  <a:pt x="4579620" y="99060"/>
                </a:lnTo>
                <a:lnTo>
                  <a:pt x="4593844" y="91440"/>
                </a:lnTo>
                <a:lnTo>
                  <a:pt x="4606175" y="82550"/>
                </a:lnTo>
                <a:lnTo>
                  <a:pt x="4609592" y="80010"/>
                </a:lnTo>
                <a:lnTo>
                  <a:pt x="4618139" y="73660"/>
                </a:lnTo>
                <a:lnTo>
                  <a:pt x="4633671" y="67310"/>
                </a:lnTo>
                <a:lnTo>
                  <a:pt x="4636147" y="72390"/>
                </a:lnTo>
                <a:lnTo>
                  <a:pt x="4633417" y="77470"/>
                </a:lnTo>
                <a:lnTo>
                  <a:pt x="4629099" y="82550"/>
                </a:lnTo>
                <a:lnTo>
                  <a:pt x="4626851" y="83820"/>
                </a:lnTo>
                <a:lnTo>
                  <a:pt x="4636490" y="87630"/>
                </a:lnTo>
                <a:lnTo>
                  <a:pt x="4645393" y="88900"/>
                </a:lnTo>
                <a:lnTo>
                  <a:pt x="4654131" y="87630"/>
                </a:lnTo>
                <a:lnTo>
                  <a:pt x="4663287" y="83820"/>
                </a:lnTo>
                <a:lnTo>
                  <a:pt x="4660735" y="87630"/>
                </a:lnTo>
                <a:lnTo>
                  <a:pt x="4663402" y="91440"/>
                </a:lnTo>
                <a:lnTo>
                  <a:pt x="4667313" y="96520"/>
                </a:lnTo>
                <a:lnTo>
                  <a:pt x="4672889" y="93980"/>
                </a:lnTo>
                <a:lnTo>
                  <a:pt x="4676216" y="88900"/>
                </a:lnTo>
                <a:lnTo>
                  <a:pt x="4680153" y="85090"/>
                </a:lnTo>
                <a:lnTo>
                  <a:pt x="4687582" y="86360"/>
                </a:lnTo>
                <a:lnTo>
                  <a:pt x="4685271" y="91440"/>
                </a:lnTo>
                <a:lnTo>
                  <a:pt x="4682337" y="100330"/>
                </a:lnTo>
                <a:lnTo>
                  <a:pt x="4677448" y="105410"/>
                </a:lnTo>
                <a:lnTo>
                  <a:pt x="4686439" y="101600"/>
                </a:lnTo>
                <a:lnTo>
                  <a:pt x="4704562" y="91440"/>
                </a:lnTo>
                <a:lnTo>
                  <a:pt x="4713795" y="87630"/>
                </a:lnTo>
                <a:lnTo>
                  <a:pt x="4713960" y="93980"/>
                </a:lnTo>
                <a:lnTo>
                  <a:pt x="4710760" y="97790"/>
                </a:lnTo>
                <a:lnTo>
                  <a:pt x="4706112" y="101600"/>
                </a:lnTo>
                <a:lnTo>
                  <a:pt x="4701946" y="105410"/>
                </a:lnTo>
                <a:lnTo>
                  <a:pt x="4713592" y="102870"/>
                </a:lnTo>
                <a:lnTo>
                  <a:pt x="4725886" y="99060"/>
                </a:lnTo>
                <a:lnTo>
                  <a:pt x="4728502" y="97790"/>
                </a:lnTo>
                <a:lnTo>
                  <a:pt x="4736350" y="93980"/>
                </a:lnTo>
                <a:lnTo>
                  <a:pt x="4742523" y="85090"/>
                </a:lnTo>
                <a:close/>
              </a:path>
              <a:path w="4745355" h="161289">
                <a:moveTo>
                  <a:pt x="4745329" y="104724"/>
                </a:moveTo>
                <a:lnTo>
                  <a:pt x="4737862" y="108178"/>
                </a:lnTo>
                <a:lnTo>
                  <a:pt x="4740440" y="108216"/>
                </a:lnTo>
                <a:lnTo>
                  <a:pt x="4743653" y="108610"/>
                </a:lnTo>
                <a:lnTo>
                  <a:pt x="4745329" y="10472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48" name="object 48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661263" y="3092791"/>
            <a:ext cx="142687" cy="142687"/>
          </a:xfrm>
          <a:prstGeom prst="rect">
            <a:avLst/>
          </a:prstGeom>
        </p:spPr>
      </p:pic>
      <p:pic>
        <p:nvPicPr>
          <p:cNvPr id="49" name="object 4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661263" y="4275062"/>
            <a:ext cx="142687" cy="142687"/>
          </a:xfrm>
          <a:prstGeom prst="rect">
            <a:avLst/>
          </a:prstGeom>
        </p:spPr>
      </p:pic>
      <p:pic>
        <p:nvPicPr>
          <p:cNvPr id="50" name="object 50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661263" y="5457333"/>
            <a:ext cx="142687" cy="142687"/>
          </a:xfrm>
          <a:prstGeom prst="rect">
            <a:avLst/>
          </a:prstGeom>
        </p:spPr>
      </p:pic>
      <p:pic>
        <p:nvPicPr>
          <p:cNvPr id="51" name="object 5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8661263" y="7230740"/>
            <a:ext cx="142687" cy="142687"/>
          </a:xfrm>
          <a:prstGeom prst="rect">
            <a:avLst/>
          </a:prstGeom>
        </p:spPr>
      </p:pic>
      <p:sp>
        <p:nvSpPr>
          <p:cNvPr id="52" name="object 52"/>
          <p:cNvSpPr txBox="1"/>
          <p:nvPr/>
        </p:nvSpPr>
        <p:spPr>
          <a:xfrm>
            <a:off x="8990951" y="2777450"/>
            <a:ext cx="8129905" cy="59372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7500"/>
              </a:lnSpc>
              <a:spcBef>
                <a:spcPts val="95"/>
              </a:spcBef>
            </a:pPr>
            <a:r>
              <a:rPr sz="3300" b="1" spc="50" dirty="0">
                <a:latin typeface="Arial"/>
                <a:cs typeface="Arial"/>
              </a:rPr>
              <a:t>Objective:</a:t>
            </a:r>
            <a:r>
              <a:rPr sz="3300" b="1" spc="-60" dirty="0">
                <a:latin typeface="Arial"/>
                <a:cs typeface="Arial"/>
              </a:rPr>
              <a:t> </a:t>
            </a:r>
            <a:r>
              <a:rPr sz="3300" b="1" dirty="0">
                <a:latin typeface="Arial"/>
                <a:cs typeface="Arial"/>
              </a:rPr>
              <a:t>Opening</a:t>
            </a:r>
            <a:r>
              <a:rPr sz="3300" b="1" spc="-60" dirty="0">
                <a:latin typeface="Arial"/>
                <a:cs typeface="Arial"/>
              </a:rPr>
              <a:t> </a:t>
            </a:r>
            <a:r>
              <a:rPr sz="3300" b="1" spc="70" dirty="0">
                <a:latin typeface="Arial"/>
                <a:cs typeface="Arial"/>
              </a:rPr>
              <a:t>a</a:t>
            </a:r>
            <a:r>
              <a:rPr sz="3300" b="1" spc="-60" dirty="0">
                <a:latin typeface="Arial"/>
                <a:cs typeface="Arial"/>
              </a:rPr>
              <a:t> </a:t>
            </a:r>
            <a:r>
              <a:rPr sz="3300" b="1" spc="190" dirty="0">
                <a:latin typeface="Arial"/>
                <a:cs typeface="Arial"/>
              </a:rPr>
              <a:t>pet</a:t>
            </a:r>
            <a:r>
              <a:rPr sz="3300" b="1" spc="-60" dirty="0">
                <a:latin typeface="Arial"/>
                <a:cs typeface="Arial"/>
              </a:rPr>
              <a:t> </a:t>
            </a:r>
            <a:r>
              <a:rPr sz="3300" b="1" dirty="0">
                <a:latin typeface="Arial"/>
                <a:cs typeface="Arial"/>
              </a:rPr>
              <a:t>supplies</a:t>
            </a:r>
            <a:r>
              <a:rPr sz="3300" b="1" spc="-60" dirty="0">
                <a:latin typeface="Arial"/>
                <a:cs typeface="Arial"/>
              </a:rPr>
              <a:t> </a:t>
            </a:r>
            <a:r>
              <a:rPr sz="3300" b="1" spc="60" dirty="0">
                <a:latin typeface="Arial"/>
                <a:cs typeface="Arial"/>
              </a:rPr>
              <a:t>store </a:t>
            </a:r>
            <a:r>
              <a:rPr sz="3300" b="1" dirty="0">
                <a:latin typeface="Arial"/>
                <a:cs typeface="Arial"/>
              </a:rPr>
              <a:t>in</a:t>
            </a:r>
            <a:r>
              <a:rPr sz="3300" b="1" spc="-160" dirty="0">
                <a:latin typeface="Arial"/>
                <a:cs typeface="Arial"/>
              </a:rPr>
              <a:t> </a:t>
            </a:r>
            <a:r>
              <a:rPr sz="3300" b="1" spc="-10" dirty="0">
                <a:latin typeface="Arial"/>
                <a:cs typeface="Arial"/>
              </a:rPr>
              <a:t>Bristol</a:t>
            </a:r>
            <a:endParaRPr sz="3300">
              <a:latin typeface="Arial"/>
              <a:cs typeface="Arial"/>
            </a:endParaRPr>
          </a:p>
          <a:p>
            <a:pPr marL="12700" marR="205104">
              <a:lnSpc>
                <a:spcPct val="117500"/>
              </a:lnSpc>
            </a:pPr>
            <a:r>
              <a:rPr sz="3300" b="1" dirty="0">
                <a:latin typeface="Arial"/>
                <a:cs typeface="Arial"/>
              </a:rPr>
              <a:t>Unique</a:t>
            </a:r>
            <a:r>
              <a:rPr sz="3300" b="1" spc="-100" dirty="0">
                <a:latin typeface="Arial"/>
                <a:cs typeface="Arial"/>
              </a:rPr>
              <a:t> </a:t>
            </a:r>
            <a:r>
              <a:rPr sz="3300" b="1" spc="-45" dirty="0">
                <a:latin typeface="Arial"/>
                <a:cs typeface="Arial"/>
              </a:rPr>
              <a:t>Selling</a:t>
            </a:r>
            <a:r>
              <a:rPr sz="3300" b="1" spc="-100" dirty="0">
                <a:latin typeface="Arial"/>
                <a:cs typeface="Arial"/>
              </a:rPr>
              <a:t> </a:t>
            </a:r>
            <a:r>
              <a:rPr sz="3300" b="1" spc="-20" dirty="0">
                <a:latin typeface="Arial"/>
                <a:cs typeface="Arial"/>
              </a:rPr>
              <a:t>Proposition:</a:t>
            </a:r>
            <a:r>
              <a:rPr sz="3300" b="1" spc="-100" dirty="0">
                <a:latin typeface="Arial"/>
                <a:cs typeface="Arial"/>
              </a:rPr>
              <a:t> </a:t>
            </a:r>
            <a:r>
              <a:rPr sz="3300" b="1" spc="50" dirty="0">
                <a:latin typeface="Arial"/>
                <a:cs typeface="Arial"/>
              </a:rPr>
              <a:t>Centralized </a:t>
            </a:r>
            <a:r>
              <a:rPr sz="3300" b="1" spc="65" dirty="0">
                <a:latin typeface="Arial"/>
                <a:cs typeface="Arial"/>
              </a:rPr>
              <a:t>destination</a:t>
            </a:r>
            <a:r>
              <a:rPr sz="3300" b="1" spc="-100" dirty="0">
                <a:latin typeface="Arial"/>
                <a:cs typeface="Arial"/>
              </a:rPr>
              <a:t> </a:t>
            </a:r>
            <a:r>
              <a:rPr sz="3300" b="1" dirty="0">
                <a:latin typeface="Arial"/>
                <a:cs typeface="Arial"/>
              </a:rPr>
              <a:t>for</a:t>
            </a:r>
            <a:r>
              <a:rPr sz="3300" b="1" spc="-100" dirty="0">
                <a:latin typeface="Arial"/>
                <a:cs typeface="Arial"/>
              </a:rPr>
              <a:t> </a:t>
            </a:r>
            <a:r>
              <a:rPr sz="3300" b="1" dirty="0">
                <a:latin typeface="Arial"/>
                <a:cs typeface="Arial"/>
              </a:rPr>
              <a:t>all</a:t>
            </a:r>
            <a:r>
              <a:rPr sz="3300" b="1" spc="-100" dirty="0">
                <a:latin typeface="Arial"/>
                <a:cs typeface="Arial"/>
              </a:rPr>
              <a:t> </a:t>
            </a:r>
            <a:r>
              <a:rPr sz="3300" b="1" spc="190" dirty="0">
                <a:latin typeface="Arial"/>
                <a:cs typeface="Arial"/>
              </a:rPr>
              <a:t>pet</a:t>
            </a:r>
            <a:r>
              <a:rPr sz="3300" b="1" spc="-100" dirty="0">
                <a:latin typeface="Arial"/>
                <a:cs typeface="Arial"/>
              </a:rPr>
              <a:t> </a:t>
            </a:r>
            <a:r>
              <a:rPr sz="3300" b="1" spc="50" dirty="0">
                <a:latin typeface="Arial"/>
                <a:cs typeface="Arial"/>
              </a:rPr>
              <a:t>needs</a:t>
            </a:r>
            <a:endParaRPr sz="3300">
              <a:latin typeface="Arial"/>
              <a:cs typeface="Arial"/>
            </a:endParaRPr>
          </a:p>
          <a:p>
            <a:pPr marL="12700" marR="1307465" algn="just">
              <a:lnSpc>
                <a:spcPct val="117500"/>
              </a:lnSpc>
            </a:pPr>
            <a:r>
              <a:rPr sz="3300" b="1" spc="55" dirty="0">
                <a:latin typeface="Arial"/>
                <a:cs typeface="Arial"/>
              </a:rPr>
              <a:t>Target</a:t>
            </a:r>
            <a:r>
              <a:rPr sz="3300" b="1" spc="-125" dirty="0">
                <a:latin typeface="Arial"/>
                <a:cs typeface="Arial"/>
              </a:rPr>
              <a:t> </a:t>
            </a:r>
            <a:r>
              <a:rPr sz="3300" b="1" spc="65" dirty="0">
                <a:latin typeface="Arial"/>
                <a:cs typeface="Arial"/>
              </a:rPr>
              <a:t>Market:</a:t>
            </a:r>
            <a:r>
              <a:rPr sz="3300" b="1" spc="-120" dirty="0">
                <a:latin typeface="Arial"/>
                <a:cs typeface="Arial"/>
              </a:rPr>
              <a:t> </a:t>
            </a:r>
            <a:r>
              <a:rPr sz="3300" b="1" spc="-75" dirty="0">
                <a:latin typeface="Arial"/>
                <a:cs typeface="Arial"/>
              </a:rPr>
              <a:t>Dog,</a:t>
            </a:r>
            <a:r>
              <a:rPr sz="3300" b="1" spc="-125" dirty="0">
                <a:latin typeface="Arial"/>
                <a:cs typeface="Arial"/>
              </a:rPr>
              <a:t> </a:t>
            </a:r>
            <a:r>
              <a:rPr sz="3300" b="1" spc="85" dirty="0">
                <a:latin typeface="Arial"/>
                <a:cs typeface="Arial"/>
              </a:rPr>
              <a:t>cat,</a:t>
            </a:r>
            <a:r>
              <a:rPr sz="3300" b="1" spc="-120" dirty="0">
                <a:latin typeface="Arial"/>
                <a:cs typeface="Arial"/>
              </a:rPr>
              <a:t> </a:t>
            </a:r>
            <a:r>
              <a:rPr sz="3300" b="1" spc="65" dirty="0">
                <a:latin typeface="Arial"/>
                <a:cs typeface="Arial"/>
              </a:rPr>
              <a:t>and</a:t>
            </a:r>
            <a:r>
              <a:rPr sz="3300" b="1" spc="-125" dirty="0">
                <a:latin typeface="Arial"/>
                <a:cs typeface="Arial"/>
              </a:rPr>
              <a:t> </a:t>
            </a:r>
            <a:r>
              <a:rPr sz="3300" b="1" spc="45" dirty="0">
                <a:latin typeface="Arial"/>
                <a:cs typeface="Arial"/>
              </a:rPr>
              <a:t>bird </a:t>
            </a:r>
            <a:r>
              <a:rPr sz="3300" b="1" dirty="0">
                <a:latin typeface="Arial"/>
                <a:cs typeface="Arial"/>
              </a:rPr>
              <a:t>owners</a:t>
            </a:r>
            <a:r>
              <a:rPr sz="3300" b="1" spc="-55" dirty="0">
                <a:latin typeface="Arial"/>
                <a:cs typeface="Arial"/>
              </a:rPr>
              <a:t> </a:t>
            </a:r>
            <a:r>
              <a:rPr sz="3300" b="1" dirty="0">
                <a:latin typeface="Arial"/>
                <a:cs typeface="Arial"/>
              </a:rPr>
              <a:t>(age:</a:t>
            </a:r>
            <a:r>
              <a:rPr sz="3300" b="1" spc="-55" dirty="0">
                <a:latin typeface="Arial"/>
                <a:cs typeface="Arial"/>
              </a:rPr>
              <a:t> </a:t>
            </a:r>
            <a:r>
              <a:rPr sz="3300" b="1" spc="60" dirty="0">
                <a:latin typeface="Arial"/>
                <a:cs typeface="Arial"/>
              </a:rPr>
              <a:t>18-</a:t>
            </a:r>
            <a:r>
              <a:rPr sz="3300" b="1" spc="185" dirty="0">
                <a:latin typeface="Arial"/>
                <a:cs typeface="Arial"/>
              </a:rPr>
              <a:t>50,</a:t>
            </a:r>
            <a:r>
              <a:rPr sz="3300" b="1" spc="-55" dirty="0">
                <a:latin typeface="Arial"/>
                <a:cs typeface="Arial"/>
              </a:rPr>
              <a:t> </a:t>
            </a:r>
            <a:r>
              <a:rPr sz="3300" b="1" spc="160" dirty="0">
                <a:latin typeface="Arial"/>
                <a:cs typeface="Arial"/>
              </a:rPr>
              <a:t>middle-</a:t>
            </a:r>
            <a:r>
              <a:rPr sz="3300" b="1" spc="-10" dirty="0">
                <a:latin typeface="Arial"/>
                <a:cs typeface="Arial"/>
              </a:rPr>
              <a:t>class </a:t>
            </a:r>
            <a:r>
              <a:rPr sz="3300" b="1" spc="65" dirty="0">
                <a:latin typeface="Arial"/>
                <a:cs typeface="Arial"/>
              </a:rPr>
              <a:t>income</a:t>
            </a:r>
            <a:r>
              <a:rPr sz="3300" b="1" spc="-105" dirty="0">
                <a:latin typeface="Arial"/>
                <a:cs typeface="Arial"/>
              </a:rPr>
              <a:t> </a:t>
            </a:r>
            <a:r>
              <a:rPr sz="3300" b="1" dirty="0">
                <a:latin typeface="Arial"/>
                <a:cs typeface="Arial"/>
              </a:rPr>
              <a:t>or</a:t>
            </a:r>
            <a:r>
              <a:rPr sz="3300" b="1" spc="-100" dirty="0">
                <a:latin typeface="Arial"/>
                <a:cs typeface="Arial"/>
              </a:rPr>
              <a:t> </a:t>
            </a:r>
            <a:r>
              <a:rPr sz="3300" b="1" spc="80" dirty="0">
                <a:latin typeface="Arial"/>
                <a:cs typeface="Arial"/>
              </a:rPr>
              <a:t>above)</a:t>
            </a:r>
            <a:endParaRPr sz="3300">
              <a:latin typeface="Arial"/>
              <a:cs typeface="Arial"/>
            </a:endParaRPr>
          </a:p>
          <a:p>
            <a:pPr marL="12700" marR="1801495">
              <a:lnSpc>
                <a:spcPct val="117500"/>
              </a:lnSpc>
              <a:spcBef>
                <a:spcPts val="5"/>
              </a:spcBef>
            </a:pPr>
            <a:r>
              <a:rPr sz="3300" b="1" spc="125" dirty="0">
                <a:latin typeface="Arial"/>
                <a:cs typeface="Arial"/>
              </a:rPr>
              <a:t>Market</a:t>
            </a:r>
            <a:r>
              <a:rPr sz="3300" b="1" spc="-75" dirty="0">
                <a:latin typeface="Arial"/>
                <a:cs typeface="Arial"/>
              </a:rPr>
              <a:t> </a:t>
            </a:r>
            <a:r>
              <a:rPr sz="3300" b="1" dirty="0">
                <a:latin typeface="Arial"/>
                <a:cs typeface="Arial"/>
              </a:rPr>
              <a:t>Potential:</a:t>
            </a:r>
            <a:r>
              <a:rPr sz="3300" b="1" spc="-75" dirty="0">
                <a:latin typeface="Arial"/>
                <a:cs typeface="Arial"/>
              </a:rPr>
              <a:t> </a:t>
            </a:r>
            <a:r>
              <a:rPr sz="3300" b="1" dirty="0">
                <a:latin typeface="Arial"/>
                <a:cs typeface="Arial"/>
              </a:rPr>
              <a:t>Growing</a:t>
            </a:r>
            <a:r>
              <a:rPr sz="3300" b="1" spc="-70" dirty="0">
                <a:latin typeface="Arial"/>
                <a:cs typeface="Arial"/>
              </a:rPr>
              <a:t> </a:t>
            </a:r>
            <a:r>
              <a:rPr sz="3300" b="1" spc="165" dirty="0">
                <a:latin typeface="Arial"/>
                <a:cs typeface="Arial"/>
              </a:rPr>
              <a:t>pet </a:t>
            </a:r>
            <a:r>
              <a:rPr sz="3300" b="1" dirty="0">
                <a:latin typeface="Arial"/>
                <a:cs typeface="Arial"/>
              </a:rPr>
              <a:t>ownership</a:t>
            </a:r>
            <a:r>
              <a:rPr sz="3300" b="1" spc="-30" dirty="0">
                <a:latin typeface="Arial"/>
                <a:cs typeface="Arial"/>
              </a:rPr>
              <a:t> </a:t>
            </a:r>
            <a:r>
              <a:rPr sz="3300" b="1" spc="65" dirty="0">
                <a:latin typeface="Arial"/>
                <a:cs typeface="Arial"/>
              </a:rPr>
              <a:t>and</a:t>
            </a:r>
            <a:r>
              <a:rPr sz="3300" b="1" spc="-25" dirty="0">
                <a:latin typeface="Arial"/>
                <a:cs typeface="Arial"/>
              </a:rPr>
              <a:t> </a:t>
            </a:r>
            <a:r>
              <a:rPr sz="3300" b="1" spc="105" dirty="0">
                <a:latin typeface="Arial"/>
                <a:cs typeface="Arial"/>
              </a:rPr>
              <a:t>demand</a:t>
            </a:r>
            <a:r>
              <a:rPr sz="3300" b="1" spc="-25" dirty="0">
                <a:latin typeface="Arial"/>
                <a:cs typeface="Arial"/>
              </a:rPr>
              <a:t> </a:t>
            </a:r>
            <a:r>
              <a:rPr sz="3300" b="1" dirty="0">
                <a:latin typeface="Arial"/>
                <a:cs typeface="Arial"/>
              </a:rPr>
              <a:t>for</a:t>
            </a:r>
            <a:r>
              <a:rPr sz="3300" b="1" spc="-30" dirty="0">
                <a:latin typeface="Arial"/>
                <a:cs typeface="Arial"/>
              </a:rPr>
              <a:t> </a:t>
            </a:r>
            <a:r>
              <a:rPr sz="3300" b="1" spc="165" dirty="0">
                <a:latin typeface="Arial"/>
                <a:cs typeface="Arial"/>
              </a:rPr>
              <a:t>pet </a:t>
            </a:r>
            <a:r>
              <a:rPr sz="3300" b="1" spc="65" dirty="0">
                <a:latin typeface="Arial"/>
                <a:cs typeface="Arial"/>
              </a:rPr>
              <a:t>products</a:t>
            </a:r>
            <a:endParaRPr sz="3300">
              <a:latin typeface="Arial"/>
              <a:cs typeface="Arial"/>
            </a:endParaRPr>
          </a:p>
        </p:txBody>
      </p:sp>
      <p:sp>
        <p:nvSpPr>
          <p:cNvPr id="53" name="object 53"/>
          <p:cNvSpPr txBox="1">
            <a:spLocks noGrp="1"/>
          </p:cNvSpPr>
          <p:nvPr>
            <p:ph type="title"/>
          </p:nvPr>
        </p:nvSpPr>
        <p:spPr>
          <a:xfrm>
            <a:off x="4766957" y="924181"/>
            <a:ext cx="9135110" cy="1320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14" dirty="0"/>
              <a:t>About</a:t>
            </a:r>
            <a:r>
              <a:rPr spc="-830" dirty="0"/>
              <a:t> </a:t>
            </a:r>
            <a:r>
              <a:rPr spc="175" dirty="0"/>
              <a:t>Our</a:t>
            </a:r>
            <a:r>
              <a:rPr spc="-825" dirty="0"/>
              <a:t> </a:t>
            </a:r>
            <a:r>
              <a:rPr spc="-325" dirty="0"/>
              <a:t>Pet</a:t>
            </a:r>
            <a:r>
              <a:rPr spc="-825" dirty="0"/>
              <a:t> </a:t>
            </a:r>
            <a:r>
              <a:rPr spc="75" dirty="0"/>
              <a:t>Shop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3295" y="-3965"/>
            <a:ext cx="18143855" cy="10089515"/>
            <a:chOff x="-3295" y="-3965"/>
            <a:chExt cx="18143855" cy="1008951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-3295" y="-3965"/>
              <a:ext cx="18143578" cy="9838404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433336" y="8059432"/>
              <a:ext cx="1188720" cy="1581785"/>
            </a:xfrm>
            <a:custGeom>
              <a:avLst/>
              <a:gdLst/>
              <a:ahLst/>
              <a:cxnLst/>
              <a:rect l="l" t="t" r="r" b="b"/>
              <a:pathLst>
                <a:path w="1188720" h="1581784">
                  <a:moveTo>
                    <a:pt x="497624" y="510425"/>
                  </a:moveTo>
                  <a:lnTo>
                    <a:pt x="451129" y="506742"/>
                  </a:lnTo>
                  <a:lnTo>
                    <a:pt x="410857" y="495007"/>
                  </a:lnTo>
                  <a:lnTo>
                    <a:pt x="374459" y="474268"/>
                  </a:lnTo>
                  <a:lnTo>
                    <a:pt x="339585" y="443496"/>
                  </a:lnTo>
                  <a:lnTo>
                    <a:pt x="299783" y="391172"/>
                  </a:lnTo>
                  <a:lnTo>
                    <a:pt x="274764" y="338658"/>
                  </a:lnTo>
                  <a:lnTo>
                    <a:pt x="261112" y="292658"/>
                  </a:lnTo>
                  <a:lnTo>
                    <a:pt x="254254" y="247015"/>
                  </a:lnTo>
                  <a:lnTo>
                    <a:pt x="243395" y="247015"/>
                  </a:lnTo>
                  <a:lnTo>
                    <a:pt x="236562" y="292633"/>
                  </a:lnTo>
                  <a:lnTo>
                    <a:pt x="222935" y="338620"/>
                  </a:lnTo>
                  <a:lnTo>
                    <a:pt x="197904" y="391134"/>
                  </a:lnTo>
                  <a:lnTo>
                    <a:pt x="158051" y="443496"/>
                  </a:lnTo>
                  <a:lnTo>
                    <a:pt x="123190" y="474268"/>
                  </a:lnTo>
                  <a:lnTo>
                    <a:pt x="86791" y="495007"/>
                  </a:lnTo>
                  <a:lnTo>
                    <a:pt x="46507" y="506742"/>
                  </a:lnTo>
                  <a:lnTo>
                    <a:pt x="0" y="510425"/>
                  </a:lnTo>
                  <a:lnTo>
                    <a:pt x="0" y="521322"/>
                  </a:lnTo>
                  <a:lnTo>
                    <a:pt x="45897" y="526122"/>
                  </a:lnTo>
                  <a:lnTo>
                    <a:pt x="89166" y="540588"/>
                  </a:lnTo>
                  <a:lnTo>
                    <a:pt x="130098" y="564870"/>
                  </a:lnTo>
                  <a:lnTo>
                    <a:pt x="168998" y="599097"/>
                  </a:lnTo>
                  <a:lnTo>
                    <a:pt x="207213" y="649427"/>
                  </a:lnTo>
                  <a:lnTo>
                    <a:pt x="229514" y="698385"/>
                  </a:lnTo>
                  <a:lnTo>
                    <a:pt x="240157" y="740638"/>
                  </a:lnTo>
                  <a:lnTo>
                    <a:pt x="243395" y="770864"/>
                  </a:lnTo>
                  <a:lnTo>
                    <a:pt x="243027" y="779614"/>
                  </a:lnTo>
                  <a:lnTo>
                    <a:pt x="243395" y="784910"/>
                  </a:lnTo>
                  <a:lnTo>
                    <a:pt x="254254" y="784910"/>
                  </a:lnTo>
                  <a:lnTo>
                    <a:pt x="254609" y="779614"/>
                  </a:lnTo>
                  <a:lnTo>
                    <a:pt x="254254" y="770864"/>
                  </a:lnTo>
                  <a:lnTo>
                    <a:pt x="257479" y="740638"/>
                  </a:lnTo>
                  <a:lnTo>
                    <a:pt x="268122" y="698385"/>
                  </a:lnTo>
                  <a:lnTo>
                    <a:pt x="290423" y="649427"/>
                  </a:lnTo>
                  <a:lnTo>
                    <a:pt x="328637" y="599097"/>
                  </a:lnTo>
                  <a:lnTo>
                    <a:pt x="367525" y="564870"/>
                  </a:lnTo>
                  <a:lnTo>
                    <a:pt x="408470" y="540588"/>
                  </a:lnTo>
                  <a:lnTo>
                    <a:pt x="451726" y="526122"/>
                  </a:lnTo>
                  <a:lnTo>
                    <a:pt x="497624" y="521322"/>
                  </a:lnTo>
                  <a:lnTo>
                    <a:pt x="497624" y="510425"/>
                  </a:lnTo>
                  <a:close/>
                </a:path>
                <a:path w="1188720" h="1581784">
                  <a:moveTo>
                    <a:pt x="964171" y="183527"/>
                  </a:moveTo>
                  <a:lnTo>
                    <a:pt x="903719" y="172808"/>
                  </a:lnTo>
                  <a:lnTo>
                    <a:pt x="854049" y="136931"/>
                  </a:lnTo>
                  <a:lnTo>
                    <a:pt x="821067" y="91135"/>
                  </a:lnTo>
                  <a:lnTo>
                    <a:pt x="803275" y="46977"/>
                  </a:lnTo>
                  <a:lnTo>
                    <a:pt x="794588" y="0"/>
                  </a:lnTo>
                  <a:lnTo>
                    <a:pt x="786980" y="0"/>
                  </a:lnTo>
                  <a:lnTo>
                    <a:pt x="778370" y="46964"/>
                  </a:lnTo>
                  <a:lnTo>
                    <a:pt x="760590" y="91122"/>
                  </a:lnTo>
                  <a:lnTo>
                    <a:pt x="727570" y="136931"/>
                  </a:lnTo>
                  <a:lnTo>
                    <a:pt x="677900" y="172808"/>
                  </a:lnTo>
                  <a:lnTo>
                    <a:pt x="617423" y="183527"/>
                  </a:lnTo>
                  <a:lnTo>
                    <a:pt x="617423" y="191135"/>
                  </a:lnTo>
                  <a:lnTo>
                    <a:pt x="679538" y="204558"/>
                  </a:lnTo>
                  <a:lnTo>
                    <a:pt x="735164" y="245364"/>
                  </a:lnTo>
                  <a:lnTo>
                    <a:pt x="761796" y="280416"/>
                  </a:lnTo>
                  <a:lnTo>
                    <a:pt x="784758" y="343966"/>
                  </a:lnTo>
                  <a:lnTo>
                    <a:pt x="786980" y="365036"/>
                  </a:lnTo>
                  <a:lnTo>
                    <a:pt x="786790" y="371132"/>
                  </a:lnTo>
                  <a:lnTo>
                    <a:pt x="786980" y="374789"/>
                  </a:lnTo>
                  <a:lnTo>
                    <a:pt x="794588" y="374789"/>
                  </a:lnTo>
                  <a:lnTo>
                    <a:pt x="794829" y="371132"/>
                  </a:lnTo>
                  <a:lnTo>
                    <a:pt x="794588" y="365036"/>
                  </a:lnTo>
                  <a:lnTo>
                    <a:pt x="796836" y="343966"/>
                  </a:lnTo>
                  <a:lnTo>
                    <a:pt x="819797" y="280416"/>
                  </a:lnTo>
                  <a:lnTo>
                    <a:pt x="846429" y="245364"/>
                  </a:lnTo>
                  <a:lnTo>
                    <a:pt x="902055" y="204558"/>
                  </a:lnTo>
                  <a:lnTo>
                    <a:pt x="964171" y="191135"/>
                  </a:lnTo>
                  <a:lnTo>
                    <a:pt x="964171" y="183527"/>
                  </a:lnTo>
                  <a:close/>
                </a:path>
                <a:path w="1188720" h="1581784">
                  <a:moveTo>
                    <a:pt x="1188212" y="1016127"/>
                  </a:moveTo>
                  <a:lnTo>
                    <a:pt x="1131646" y="1013701"/>
                  </a:lnTo>
                  <a:lnTo>
                    <a:pt x="1079944" y="1006157"/>
                  </a:lnTo>
                  <a:lnTo>
                    <a:pt x="1032192" y="993114"/>
                  </a:lnTo>
                  <a:lnTo>
                    <a:pt x="987501" y="974191"/>
                  </a:lnTo>
                  <a:lnTo>
                    <a:pt x="944956" y="949007"/>
                  </a:lnTo>
                  <a:lnTo>
                    <a:pt x="903668" y="917181"/>
                  </a:lnTo>
                  <a:lnTo>
                    <a:pt x="862723" y="878332"/>
                  </a:lnTo>
                  <a:lnTo>
                    <a:pt x="813041" y="819353"/>
                  </a:lnTo>
                  <a:lnTo>
                    <a:pt x="773696" y="758355"/>
                  </a:lnTo>
                  <a:lnTo>
                    <a:pt x="743521" y="697712"/>
                  </a:lnTo>
                  <a:lnTo>
                    <a:pt x="721283" y="639775"/>
                  </a:lnTo>
                  <a:lnTo>
                    <a:pt x="705777" y="586930"/>
                  </a:lnTo>
                  <a:lnTo>
                    <a:pt x="695820" y="541528"/>
                  </a:lnTo>
                  <a:lnTo>
                    <a:pt x="687679" y="482561"/>
                  </a:lnTo>
                  <a:lnTo>
                    <a:pt x="687095" y="473722"/>
                  </a:lnTo>
                  <a:lnTo>
                    <a:pt x="664667" y="473722"/>
                  </a:lnTo>
                  <a:lnTo>
                    <a:pt x="655993" y="541477"/>
                  </a:lnTo>
                  <a:lnTo>
                    <a:pt x="646061" y="586854"/>
                  </a:lnTo>
                  <a:lnTo>
                    <a:pt x="630593" y="639673"/>
                  </a:lnTo>
                  <a:lnTo>
                    <a:pt x="608355" y="697598"/>
                  </a:lnTo>
                  <a:lnTo>
                    <a:pt x="578167" y="758253"/>
                  </a:lnTo>
                  <a:lnTo>
                    <a:pt x="538784" y="819289"/>
                  </a:lnTo>
                  <a:lnTo>
                    <a:pt x="489026" y="878332"/>
                  </a:lnTo>
                  <a:lnTo>
                    <a:pt x="448094" y="917181"/>
                  </a:lnTo>
                  <a:lnTo>
                    <a:pt x="406806" y="949007"/>
                  </a:lnTo>
                  <a:lnTo>
                    <a:pt x="364261" y="974191"/>
                  </a:lnTo>
                  <a:lnTo>
                    <a:pt x="319582" y="993114"/>
                  </a:lnTo>
                  <a:lnTo>
                    <a:pt x="271830" y="1006157"/>
                  </a:lnTo>
                  <a:lnTo>
                    <a:pt x="220129" y="1013701"/>
                  </a:lnTo>
                  <a:lnTo>
                    <a:pt x="163563" y="1016127"/>
                  </a:lnTo>
                  <a:lnTo>
                    <a:pt x="163563" y="1038567"/>
                  </a:lnTo>
                  <a:lnTo>
                    <a:pt x="211531" y="1041031"/>
                  </a:lnTo>
                  <a:lnTo>
                    <a:pt x="258064" y="1048435"/>
                  </a:lnTo>
                  <a:lnTo>
                    <a:pt x="303250" y="1060831"/>
                  </a:lnTo>
                  <a:lnTo>
                    <a:pt x="347154" y="1078242"/>
                  </a:lnTo>
                  <a:lnTo>
                    <a:pt x="389851" y="1100709"/>
                  </a:lnTo>
                  <a:lnTo>
                    <a:pt x="431419" y="1128255"/>
                  </a:lnTo>
                  <a:lnTo>
                    <a:pt x="471944" y="1160932"/>
                  </a:lnTo>
                  <a:lnTo>
                    <a:pt x="511492" y="1198778"/>
                  </a:lnTo>
                  <a:lnTo>
                    <a:pt x="555485" y="1250251"/>
                  </a:lnTo>
                  <a:lnTo>
                    <a:pt x="590207" y="1302397"/>
                  </a:lnTo>
                  <a:lnTo>
                    <a:pt x="616724" y="1353832"/>
                  </a:lnTo>
                  <a:lnTo>
                    <a:pt x="636143" y="1403184"/>
                  </a:lnTo>
                  <a:lnTo>
                    <a:pt x="649554" y="1449095"/>
                  </a:lnTo>
                  <a:lnTo>
                    <a:pt x="658050" y="1490179"/>
                  </a:lnTo>
                  <a:lnTo>
                    <a:pt x="664667" y="1552422"/>
                  </a:lnTo>
                  <a:lnTo>
                    <a:pt x="664375" y="1564474"/>
                  </a:lnTo>
                  <a:lnTo>
                    <a:pt x="664413" y="1573466"/>
                  </a:lnTo>
                  <a:lnTo>
                    <a:pt x="664667" y="1581327"/>
                  </a:lnTo>
                  <a:lnTo>
                    <a:pt x="687095" y="1581327"/>
                  </a:lnTo>
                  <a:lnTo>
                    <a:pt x="687374" y="1573466"/>
                  </a:lnTo>
                  <a:lnTo>
                    <a:pt x="687400" y="1564474"/>
                  </a:lnTo>
                  <a:lnTo>
                    <a:pt x="687095" y="1552422"/>
                  </a:lnTo>
                  <a:lnTo>
                    <a:pt x="689038" y="1525079"/>
                  </a:lnTo>
                  <a:lnTo>
                    <a:pt x="702208" y="1449095"/>
                  </a:lnTo>
                  <a:lnTo>
                    <a:pt x="715632" y="1403184"/>
                  </a:lnTo>
                  <a:lnTo>
                    <a:pt x="735050" y="1353832"/>
                  </a:lnTo>
                  <a:lnTo>
                    <a:pt x="761568" y="1302397"/>
                  </a:lnTo>
                  <a:lnTo>
                    <a:pt x="796277" y="1250251"/>
                  </a:lnTo>
                  <a:lnTo>
                    <a:pt x="840270" y="1198778"/>
                  </a:lnTo>
                  <a:lnTo>
                    <a:pt x="879830" y="1160932"/>
                  </a:lnTo>
                  <a:lnTo>
                    <a:pt x="920343" y="1128255"/>
                  </a:lnTo>
                  <a:lnTo>
                    <a:pt x="961923" y="1100709"/>
                  </a:lnTo>
                  <a:lnTo>
                    <a:pt x="1004620" y="1078242"/>
                  </a:lnTo>
                  <a:lnTo>
                    <a:pt x="1048524" y="1060831"/>
                  </a:lnTo>
                  <a:lnTo>
                    <a:pt x="1093698" y="1048435"/>
                  </a:lnTo>
                  <a:lnTo>
                    <a:pt x="1140244" y="1041031"/>
                  </a:lnTo>
                  <a:lnTo>
                    <a:pt x="1188212" y="1038567"/>
                  </a:lnTo>
                  <a:lnTo>
                    <a:pt x="1188212" y="1016127"/>
                  </a:lnTo>
                  <a:close/>
                </a:path>
              </a:pathLst>
            </a:custGeom>
            <a:solidFill>
              <a:srgbClr val="EBB1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5385015" y="9692764"/>
              <a:ext cx="392430" cy="393065"/>
            </a:xfrm>
            <a:custGeom>
              <a:avLst/>
              <a:gdLst/>
              <a:ahLst/>
              <a:cxnLst/>
              <a:rect l="l" t="t" r="r" b="b"/>
              <a:pathLst>
                <a:path w="392430" h="393065">
                  <a:moveTo>
                    <a:pt x="267836" y="196600"/>
                  </a:moveTo>
                  <a:lnTo>
                    <a:pt x="265639" y="192780"/>
                  </a:lnTo>
                  <a:lnTo>
                    <a:pt x="260453" y="172065"/>
                  </a:lnTo>
                  <a:lnTo>
                    <a:pt x="265266" y="151239"/>
                  </a:lnTo>
                  <a:lnTo>
                    <a:pt x="277280" y="132473"/>
                  </a:lnTo>
                  <a:lnTo>
                    <a:pt x="293697" y="117938"/>
                  </a:lnTo>
                  <a:lnTo>
                    <a:pt x="314453" y="106126"/>
                  </a:lnTo>
                  <a:lnTo>
                    <a:pt x="337688" y="99572"/>
                  </a:lnTo>
                  <a:lnTo>
                    <a:pt x="360999" y="100288"/>
                  </a:lnTo>
                  <a:lnTo>
                    <a:pt x="381981" y="110287"/>
                  </a:lnTo>
                  <a:lnTo>
                    <a:pt x="383118" y="111436"/>
                  </a:lnTo>
                  <a:lnTo>
                    <a:pt x="383646" y="112029"/>
                  </a:lnTo>
                  <a:lnTo>
                    <a:pt x="391572" y="127475"/>
                  </a:lnTo>
                  <a:lnTo>
                    <a:pt x="391840" y="144906"/>
                  </a:lnTo>
                  <a:lnTo>
                    <a:pt x="385915" y="162020"/>
                  </a:lnTo>
                  <a:lnTo>
                    <a:pt x="375483" y="176216"/>
                  </a:lnTo>
                  <a:lnTo>
                    <a:pt x="354059" y="194891"/>
                  </a:lnTo>
                  <a:lnTo>
                    <a:pt x="328343" y="206819"/>
                  </a:lnTo>
                  <a:lnTo>
                    <a:pt x="300955" y="210000"/>
                  </a:lnTo>
                  <a:lnTo>
                    <a:pt x="274740" y="202133"/>
                  </a:lnTo>
                  <a:lnTo>
                    <a:pt x="271073" y="199728"/>
                  </a:lnTo>
                  <a:lnTo>
                    <a:pt x="267836" y="196600"/>
                  </a:lnTo>
                  <a:close/>
                </a:path>
                <a:path w="392430" h="393065">
                  <a:moveTo>
                    <a:pt x="295584" y="13185"/>
                  </a:moveTo>
                  <a:lnTo>
                    <a:pt x="293283" y="10543"/>
                  </a:lnTo>
                  <a:lnTo>
                    <a:pt x="295211" y="12639"/>
                  </a:lnTo>
                  <a:lnTo>
                    <a:pt x="295584" y="13185"/>
                  </a:lnTo>
                  <a:close/>
                </a:path>
                <a:path w="392430" h="393065">
                  <a:moveTo>
                    <a:pt x="198826" y="117437"/>
                  </a:moveTo>
                  <a:lnTo>
                    <a:pt x="196396" y="114515"/>
                  </a:lnTo>
                  <a:lnTo>
                    <a:pt x="194606" y="111202"/>
                  </a:lnTo>
                  <a:lnTo>
                    <a:pt x="189539" y="82137"/>
                  </a:lnTo>
                  <a:lnTo>
                    <a:pt x="196990" y="53362"/>
                  </a:lnTo>
                  <a:lnTo>
                    <a:pt x="213850" y="27798"/>
                  </a:lnTo>
                  <a:lnTo>
                    <a:pt x="237007" y="8365"/>
                  </a:lnTo>
                  <a:lnTo>
                    <a:pt x="251024" y="2204"/>
                  </a:lnTo>
                  <a:lnTo>
                    <a:pt x="266423" y="0"/>
                  </a:lnTo>
                  <a:lnTo>
                    <a:pt x="281183" y="2522"/>
                  </a:lnTo>
                  <a:lnTo>
                    <a:pt x="293284" y="10543"/>
                  </a:lnTo>
                  <a:lnTo>
                    <a:pt x="295584" y="13185"/>
                  </a:lnTo>
                  <a:lnTo>
                    <a:pt x="296874" y="15073"/>
                  </a:lnTo>
                  <a:lnTo>
                    <a:pt x="298225" y="17881"/>
                  </a:lnTo>
                  <a:lnTo>
                    <a:pt x="303549" y="41866"/>
                  </a:lnTo>
                  <a:lnTo>
                    <a:pt x="299171" y="66232"/>
                  </a:lnTo>
                  <a:lnTo>
                    <a:pt x="271039" y="108019"/>
                  </a:lnTo>
                  <a:lnTo>
                    <a:pt x="237456" y="126725"/>
                  </a:lnTo>
                  <a:lnTo>
                    <a:pt x="218812" y="127574"/>
                  </a:lnTo>
                  <a:lnTo>
                    <a:pt x="201710" y="119846"/>
                  </a:lnTo>
                  <a:lnTo>
                    <a:pt x="198826" y="117437"/>
                  </a:lnTo>
                  <a:close/>
                </a:path>
                <a:path w="392430" h="393065">
                  <a:moveTo>
                    <a:pt x="241316" y="315071"/>
                  </a:moveTo>
                  <a:lnTo>
                    <a:pt x="234946" y="297886"/>
                  </a:lnTo>
                  <a:lnTo>
                    <a:pt x="238031" y="279819"/>
                  </a:lnTo>
                  <a:lnTo>
                    <a:pt x="248047" y="263423"/>
                  </a:lnTo>
                  <a:lnTo>
                    <a:pt x="262469" y="251253"/>
                  </a:lnTo>
                  <a:lnTo>
                    <a:pt x="285202" y="239641"/>
                  </a:lnTo>
                  <a:lnTo>
                    <a:pt x="310484" y="234714"/>
                  </a:lnTo>
                  <a:lnTo>
                    <a:pt x="335207" y="238010"/>
                  </a:lnTo>
                  <a:lnTo>
                    <a:pt x="356261" y="251067"/>
                  </a:lnTo>
                  <a:lnTo>
                    <a:pt x="362912" y="267071"/>
                  </a:lnTo>
                  <a:lnTo>
                    <a:pt x="361101" y="284142"/>
                  </a:lnTo>
                  <a:lnTo>
                    <a:pt x="352842" y="300054"/>
                  </a:lnTo>
                  <a:lnTo>
                    <a:pt x="340146" y="312580"/>
                  </a:lnTo>
                  <a:lnTo>
                    <a:pt x="316731" y="326204"/>
                  </a:lnTo>
                  <a:lnTo>
                    <a:pt x="289784" y="332461"/>
                  </a:lnTo>
                  <a:lnTo>
                    <a:pt x="263310" y="329400"/>
                  </a:lnTo>
                  <a:lnTo>
                    <a:pt x="241316" y="315071"/>
                  </a:lnTo>
                  <a:close/>
                </a:path>
                <a:path w="392430" h="393065">
                  <a:moveTo>
                    <a:pt x="70806" y="127728"/>
                  </a:moveTo>
                  <a:lnTo>
                    <a:pt x="62672" y="97367"/>
                  </a:lnTo>
                  <a:lnTo>
                    <a:pt x="68420" y="65874"/>
                  </a:lnTo>
                  <a:lnTo>
                    <a:pt x="85546" y="38152"/>
                  </a:lnTo>
                  <a:lnTo>
                    <a:pt x="111545" y="19108"/>
                  </a:lnTo>
                  <a:lnTo>
                    <a:pt x="122777" y="16290"/>
                  </a:lnTo>
                  <a:lnTo>
                    <a:pt x="133811" y="17268"/>
                  </a:lnTo>
                  <a:lnTo>
                    <a:pt x="143863" y="21558"/>
                  </a:lnTo>
                  <a:lnTo>
                    <a:pt x="152151" y="28672"/>
                  </a:lnTo>
                  <a:lnTo>
                    <a:pt x="155894" y="33054"/>
                  </a:lnTo>
                  <a:lnTo>
                    <a:pt x="158577" y="38365"/>
                  </a:lnTo>
                  <a:lnTo>
                    <a:pt x="159727" y="44321"/>
                  </a:lnTo>
                  <a:lnTo>
                    <a:pt x="161339" y="71360"/>
                  </a:lnTo>
                  <a:lnTo>
                    <a:pt x="153789" y="97950"/>
                  </a:lnTo>
                  <a:lnTo>
                    <a:pt x="138353" y="121097"/>
                  </a:lnTo>
                  <a:lnTo>
                    <a:pt x="116310" y="137810"/>
                  </a:lnTo>
                  <a:lnTo>
                    <a:pt x="103933" y="141666"/>
                  </a:lnTo>
                  <a:lnTo>
                    <a:pt x="91182" y="141434"/>
                  </a:lnTo>
                  <a:lnTo>
                    <a:pt x="79620" y="136869"/>
                  </a:lnTo>
                  <a:lnTo>
                    <a:pt x="70806" y="127728"/>
                  </a:lnTo>
                  <a:close/>
                </a:path>
                <a:path w="392430" h="393065">
                  <a:moveTo>
                    <a:pt x="7501" y="246810"/>
                  </a:moveTo>
                  <a:lnTo>
                    <a:pt x="0" y="230980"/>
                  </a:lnTo>
                  <a:lnTo>
                    <a:pt x="846" y="213607"/>
                  </a:lnTo>
                  <a:lnTo>
                    <a:pt x="9019" y="197911"/>
                  </a:lnTo>
                  <a:lnTo>
                    <a:pt x="46124" y="176171"/>
                  </a:lnTo>
                  <a:lnTo>
                    <a:pt x="94546" y="163312"/>
                  </a:lnTo>
                  <a:lnTo>
                    <a:pt x="119314" y="160700"/>
                  </a:lnTo>
                  <a:lnTo>
                    <a:pt x="141234" y="162527"/>
                  </a:lnTo>
                  <a:lnTo>
                    <a:pt x="162457" y="168854"/>
                  </a:lnTo>
                  <a:lnTo>
                    <a:pt x="181763" y="179370"/>
                  </a:lnTo>
                  <a:lnTo>
                    <a:pt x="197936" y="193763"/>
                  </a:lnTo>
                  <a:lnTo>
                    <a:pt x="204324" y="202114"/>
                  </a:lnTo>
                  <a:lnTo>
                    <a:pt x="209531" y="211278"/>
                  </a:lnTo>
                  <a:lnTo>
                    <a:pt x="213414" y="221221"/>
                  </a:lnTo>
                  <a:lnTo>
                    <a:pt x="215828" y="231906"/>
                  </a:lnTo>
                  <a:lnTo>
                    <a:pt x="217271" y="259265"/>
                  </a:lnTo>
                  <a:lnTo>
                    <a:pt x="213919" y="286588"/>
                  </a:lnTo>
                  <a:lnTo>
                    <a:pt x="199374" y="340141"/>
                  </a:lnTo>
                  <a:lnTo>
                    <a:pt x="173716" y="383048"/>
                  </a:lnTo>
                  <a:lnTo>
                    <a:pt x="161613" y="390708"/>
                  </a:lnTo>
                  <a:lnTo>
                    <a:pt x="91310" y="309968"/>
                  </a:lnTo>
                  <a:lnTo>
                    <a:pt x="79281" y="296220"/>
                  </a:lnTo>
                  <a:lnTo>
                    <a:pt x="62064" y="282789"/>
                  </a:lnTo>
                  <a:lnTo>
                    <a:pt x="42751" y="272155"/>
                  </a:lnTo>
                  <a:lnTo>
                    <a:pt x="23759" y="261201"/>
                  </a:lnTo>
                  <a:lnTo>
                    <a:pt x="7501" y="246810"/>
                  </a:lnTo>
                  <a:close/>
                </a:path>
                <a:path w="392430" h="393065">
                  <a:moveTo>
                    <a:pt x="118322" y="375006"/>
                  </a:moveTo>
                  <a:lnTo>
                    <a:pt x="111310" y="360795"/>
                  </a:lnTo>
                  <a:lnTo>
                    <a:pt x="105605" y="343419"/>
                  </a:lnTo>
                  <a:lnTo>
                    <a:pt x="99511" y="326089"/>
                  </a:lnTo>
                  <a:lnTo>
                    <a:pt x="91310" y="309968"/>
                  </a:lnTo>
                  <a:lnTo>
                    <a:pt x="161613" y="390708"/>
                  </a:lnTo>
                  <a:lnTo>
                    <a:pt x="159679" y="391932"/>
                  </a:lnTo>
                  <a:lnTo>
                    <a:pt x="143532" y="392656"/>
                  </a:lnTo>
                  <a:lnTo>
                    <a:pt x="129405" y="386320"/>
                  </a:lnTo>
                  <a:lnTo>
                    <a:pt x="118322" y="375006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/>
          <p:nvPr/>
        </p:nvSpPr>
        <p:spPr>
          <a:xfrm>
            <a:off x="18250070" y="7846225"/>
            <a:ext cx="38100" cy="89535"/>
          </a:xfrm>
          <a:custGeom>
            <a:avLst/>
            <a:gdLst/>
            <a:ahLst/>
            <a:cxnLst/>
            <a:rect l="l" t="t" r="r" b="b"/>
            <a:pathLst>
              <a:path w="38100" h="89534">
                <a:moveTo>
                  <a:pt x="7414" y="66374"/>
                </a:moveTo>
                <a:lnTo>
                  <a:pt x="0" y="50502"/>
                </a:lnTo>
                <a:lnTo>
                  <a:pt x="941" y="33135"/>
                </a:lnTo>
                <a:lnTo>
                  <a:pt x="9200" y="17484"/>
                </a:lnTo>
                <a:lnTo>
                  <a:pt x="23739" y="6765"/>
                </a:lnTo>
                <a:lnTo>
                  <a:pt x="37928" y="0"/>
                </a:lnTo>
                <a:lnTo>
                  <a:pt x="37928" y="89227"/>
                </a:lnTo>
                <a:lnTo>
                  <a:pt x="23593" y="80854"/>
                </a:lnTo>
                <a:lnTo>
                  <a:pt x="7414" y="6637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77265">
              <a:lnSpc>
                <a:spcPct val="100000"/>
              </a:lnSpc>
              <a:spcBef>
                <a:spcPts val="100"/>
              </a:spcBef>
            </a:pPr>
            <a:r>
              <a:rPr spc="-75" dirty="0"/>
              <a:t>Business</a:t>
            </a:r>
            <a:r>
              <a:rPr spc="-770" dirty="0"/>
              <a:t> </a:t>
            </a:r>
            <a:r>
              <a:rPr spc="-170" dirty="0"/>
              <a:t>structure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376818" y="2744541"/>
            <a:ext cx="11874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-869" dirty="0">
                <a:solidFill>
                  <a:srgbClr val="91533A"/>
                </a:solidFill>
                <a:latin typeface="Trebuchet MS"/>
                <a:cs typeface="Trebuchet MS"/>
              </a:rPr>
              <a:t>1</a:t>
            </a:r>
            <a:endParaRPr sz="305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319607" y="3662000"/>
            <a:ext cx="23304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30" dirty="0">
                <a:solidFill>
                  <a:srgbClr val="91533A"/>
                </a:solidFill>
                <a:latin typeface="Trebuchet MS"/>
                <a:cs typeface="Trebuchet MS"/>
              </a:rPr>
              <a:t>2</a:t>
            </a:r>
            <a:endParaRPr sz="3050">
              <a:latin typeface="Trebuchet MS"/>
              <a:cs typeface="Trebuchet MS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91998" y="2465363"/>
            <a:ext cx="8771255" cy="3630929"/>
          </a:xfrm>
          <a:prstGeom prst="rect">
            <a:avLst/>
          </a:prstGeom>
        </p:spPr>
        <p:txBody>
          <a:bodyPr vert="horz" wrap="square" lIns="0" tIns="2197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30"/>
              </a:spcBef>
            </a:pPr>
            <a:r>
              <a:rPr sz="4550" spc="-10" dirty="0">
                <a:latin typeface="Trebuchet MS"/>
                <a:cs typeface="Trebuchet MS"/>
              </a:rPr>
              <a:t>Legal</a:t>
            </a:r>
            <a:r>
              <a:rPr sz="4550" spc="-450" dirty="0">
                <a:latin typeface="Trebuchet MS"/>
                <a:cs typeface="Trebuchet MS"/>
              </a:rPr>
              <a:t> </a:t>
            </a:r>
            <a:r>
              <a:rPr sz="4550" spc="-120" dirty="0">
                <a:latin typeface="Trebuchet MS"/>
                <a:cs typeface="Trebuchet MS"/>
              </a:rPr>
              <a:t>format:</a:t>
            </a:r>
            <a:r>
              <a:rPr sz="4550" spc="-55" dirty="0">
                <a:latin typeface="Trebuchet MS"/>
                <a:cs typeface="Trebuchet MS"/>
              </a:rPr>
              <a:t> </a:t>
            </a:r>
            <a:r>
              <a:rPr sz="4550" spc="-50" dirty="0">
                <a:latin typeface="Trebuchet MS"/>
                <a:cs typeface="Trebuchet MS"/>
              </a:rPr>
              <a:t>General</a:t>
            </a:r>
            <a:r>
              <a:rPr sz="4550" spc="-450" dirty="0">
                <a:latin typeface="Trebuchet MS"/>
                <a:cs typeface="Trebuchet MS"/>
              </a:rPr>
              <a:t> </a:t>
            </a:r>
            <a:r>
              <a:rPr sz="4550" spc="-10" dirty="0">
                <a:latin typeface="Trebuchet MS"/>
                <a:cs typeface="Trebuchet MS"/>
              </a:rPr>
              <a:t>pertnership</a:t>
            </a:r>
            <a:endParaRPr sz="4550" dirty="0">
              <a:latin typeface="Trebuchet MS"/>
              <a:cs typeface="Trebuchet MS"/>
            </a:endParaRPr>
          </a:p>
          <a:p>
            <a:pPr marL="72390">
              <a:lnSpc>
                <a:spcPct val="100000"/>
              </a:lnSpc>
              <a:spcBef>
                <a:spcPts val="1500"/>
              </a:spcBef>
            </a:pPr>
            <a:r>
              <a:rPr sz="4150" spc="70" dirty="0">
                <a:latin typeface="Trebuchet MS"/>
                <a:cs typeface="Trebuchet MS"/>
              </a:rPr>
              <a:t>Shared</a:t>
            </a:r>
            <a:r>
              <a:rPr sz="4150" spc="-285" dirty="0">
                <a:latin typeface="Trebuchet MS"/>
                <a:cs typeface="Trebuchet MS"/>
              </a:rPr>
              <a:t> </a:t>
            </a:r>
            <a:r>
              <a:rPr sz="4150" dirty="0">
                <a:latin typeface="Trebuchet MS"/>
                <a:cs typeface="Trebuchet MS"/>
              </a:rPr>
              <a:t>ownership</a:t>
            </a:r>
            <a:r>
              <a:rPr sz="4150" spc="-285" dirty="0">
                <a:latin typeface="Trebuchet MS"/>
                <a:cs typeface="Trebuchet MS"/>
              </a:rPr>
              <a:t> </a:t>
            </a:r>
            <a:r>
              <a:rPr sz="4150" spc="-75" dirty="0">
                <a:latin typeface="Trebuchet MS"/>
                <a:cs typeface="Trebuchet MS"/>
              </a:rPr>
              <a:t>and</a:t>
            </a:r>
            <a:r>
              <a:rPr sz="4150" spc="-280" dirty="0">
                <a:latin typeface="Trebuchet MS"/>
                <a:cs typeface="Trebuchet MS"/>
              </a:rPr>
              <a:t> </a:t>
            </a:r>
            <a:r>
              <a:rPr sz="4150" spc="-10" dirty="0">
                <a:latin typeface="Trebuchet MS"/>
                <a:cs typeface="Trebuchet MS"/>
              </a:rPr>
              <a:t>responsibility</a:t>
            </a:r>
            <a:endParaRPr sz="4150" dirty="0">
              <a:latin typeface="Trebuchet MS"/>
              <a:cs typeface="Trebuchet MS"/>
            </a:endParaRPr>
          </a:p>
          <a:p>
            <a:pPr marL="72390" marR="5080">
              <a:lnSpc>
                <a:spcPct val="117100"/>
              </a:lnSpc>
              <a:spcBef>
                <a:spcPts val="1880"/>
              </a:spcBef>
            </a:pPr>
            <a:r>
              <a:rPr sz="4600" spc="-85" dirty="0">
                <a:latin typeface="Trebuchet MS"/>
                <a:cs typeface="Trebuchet MS"/>
              </a:rPr>
              <a:t>Benefits</a:t>
            </a:r>
            <a:r>
              <a:rPr sz="4600" spc="-415" dirty="0">
                <a:latin typeface="Trebuchet MS"/>
                <a:cs typeface="Trebuchet MS"/>
              </a:rPr>
              <a:t> </a:t>
            </a:r>
            <a:r>
              <a:rPr sz="4600" spc="175" dirty="0">
                <a:latin typeface="Trebuchet MS"/>
                <a:cs typeface="Trebuchet MS"/>
              </a:rPr>
              <a:t>of</a:t>
            </a:r>
            <a:r>
              <a:rPr sz="4600" spc="-409" dirty="0">
                <a:latin typeface="Trebuchet MS"/>
                <a:cs typeface="Trebuchet MS"/>
              </a:rPr>
              <a:t> </a:t>
            </a:r>
            <a:r>
              <a:rPr sz="4600" spc="95" dirty="0">
                <a:latin typeface="Trebuchet MS"/>
                <a:cs typeface="Trebuchet MS"/>
              </a:rPr>
              <a:t>a</a:t>
            </a:r>
            <a:r>
              <a:rPr sz="4600" spc="-409" dirty="0">
                <a:latin typeface="Trebuchet MS"/>
                <a:cs typeface="Trebuchet MS"/>
              </a:rPr>
              <a:t> </a:t>
            </a:r>
            <a:r>
              <a:rPr sz="4600" spc="-75" dirty="0">
                <a:latin typeface="Trebuchet MS"/>
                <a:cs typeface="Trebuchet MS"/>
              </a:rPr>
              <a:t>partnership</a:t>
            </a:r>
            <a:r>
              <a:rPr sz="4600" spc="-409" dirty="0">
                <a:latin typeface="Trebuchet MS"/>
                <a:cs typeface="Trebuchet MS"/>
              </a:rPr>
              <a:t> </a:t>
            </a:r>
            <a:r>
              <a:rPr sz="4600" spc="-60" dirty="0">
                <a:latin typeface="Trebuchet MS"/>
                <a:cs typeface="Trebuchet MS"/>
              </a:rPr>
              <a:t>structure </a:t>
            </a:r>
            <a:r>
              <a:rPr sz="4600" spc="215" dirty="0">
                <a:latin typeface="Trebuchet MS"/>
                <a:cs typeface="Trebuchet MS"/>
              </a:rPr>
              <a:t>for</a:t>
            </a:r>
            <a:r>
              <a:rPr sz="4600" spc="-434" dirty="0">
                <a:latin typeface="Trebuchet MS"/>
                <a:cs typeface="Trebuchet MS"/>
              </a:rPr>
              <a:t> </a:t>
            </a:r>
            <a:r>
              <a:rPr sz="4600" spc="95" dirty="0">
                <a:latin typeface="Trebuchet MS"/>
                <a:cs typeface="Trebuchet MS"/>
              </a:rPr>
              <a:t>a</a:t>
            </a:r>
            <a:r>
              <a:rPr sz="4600" spc="-430" dirty="0">
                <a:latin typeface="Trebuchet MS"/>
                <a:cs typeface="Trebuchet MS"/>
              </a:rPr>
              <a:t> </a:t>
            </a:r>
            <a:r>
              <a:rPr sz="4600" spc="-165" dirty="0">
                <a:latin typeface="Trebuchet MS"/>
                <a:cs typeface="Trebuchet MS"/>
              </a:rPr>
              <a:t>small</a:t>
            </a:r>
            <a:r>
              <a:rPr sz="4600" spc="-430" dirty="0">
                <a:latin typeface="Trebuchet MS"/>
                <a:cs typeface="Trebuchet MS"/>
              </a:rPr>
              <a:t> </a:t>
            </a:r>
            <a:r>
              <a:rPr sz="4600" spc="-10" dirty="0">
                <a:latin typeface="Trebuchet MS"/>
                <a:cs typeface="Trebuchet MS"/>
              </a:rPr>
              <a:t>startup</a:t>
            </a:r>
            <a:endParaRPr sz="4600" dirty="0">
              <a:latin typeface="Trebuchet MS"/>
              <a:cs typeface="Trebuchet M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372067" y="4695856"/>
            <a:ext cx="235585" cy="4940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050" spc="50" dirty="0">
                <a:solidFill>
                  <a:srgbClr val="91533A"/>
                </a:solidFill>
                <a:latin typeface="Trebuchet MS"/>
                <a:cs typeface="Trebuchet MS"/>
              </a:rPr>
              <a:t>3</a:t>
            </a:r>
            <a:endParaRPr sz="3050">
              <a:latin typeface="Trebuchet MS"/>
              <a:cs typeface="Trebuchet MS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562543" y="6019226"/>
            <a:ext cx="9180830" cy="163322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455930" marR="5080" indent="-443865">
              <a:lnSpc>
                <a:spcPct val="117200"/>
              </a:lnSpc>
              <a:spcBef>
                <a:spcPts val="90"/>
              </a:spcBef>
              <a:tabLst>
                <a:tab pos="455930" algn="l"/>
              </a:tabLst>
            </a:pPr>
            <a:r>
              <a:rPr sz="3050" spc="-50" dirty="0">
                <a:solidFill>
                  <a:srgbClr val="91533A"/>
                </a:solidFill>
                <a:latin typeface="Trebuchet MS"/>
                <a:cs typeface="Trebuchet MS"/>
              </a:rPr>
              <a:t>4</a:t>
            </a:r>
            <a:r>
              <a:rPr sz="3050" dirty="0">
                <a:solidFill>
                  <a:srgbClr val="91533A"/>
                </a:solidFill>
                <a:latin typeface="Trebuchet MS"/>
                <a:cs typeface="Trebuchet MS"/>
              </a:rPr>
              <a:t>	</a:t>
            </a:r>
            <a:r>
              <a:rPr sz="4500" spc="-60" dirty="0">
                <a:latin typeface="Trebuchet MS"/>
                <a:cs typeface="Trebuchet MS"/>
              </a:rPr>
              <a:t>Consideration</a:t>
            </a:r>
            <a:r>
              <a:rPr sz="4500" spc="-395" dirty="0">
                <a:latin typeface="Trebuchet MS"/>
                <a:cs typeface="Trebuchet MS"/>
              </a:rPr>
              <a:t> </a:t>
            </a:r>
            <a:r>
              <a:rPr sz="4500" spc="215" dirty="0">
                <a:latin typeface="Trebuchet MS"/>
                <a:cs typeface="Trebuchet MS"/>
              </a:rPr>
              <a:t>for</a:t>
            </a:r>
            <a:r>
              <a:rPr sz="4500" spc="-395" dirty="0">
                <a:latin typeface="Trebuchet MS"/>
                <a:cs typeface="Trebuchet MS"/>
              </a:rPr>
              <a:t> </a:t>
            </a:r>
            <a:r>
              <a:rPr sz="4500" spc="-70" dirty="0">
                <a:latin typeface="Trebuchet MS"/>
                <a:cs typeface="Trebuchet MS"/>
              </a:rPr>
              <a:t>future</a:t>
            </a:r>
            <a:r>
              <a:rPr sz="4500" spc="-390" dirty="0">
                <a:latin typeface="Trebuchet MS"/>
                <a:cs typeface="Trebuchet MS"/>
              </a:rPr>
              <a:t> </a:t>
            </a:r>
            <a:r>
              <a:rPr sz="4500" spc="-10" dirty="0">
                <a:latin typeface="Trebuchet MS"/>
                <a:cs typeface="Trebuchet MS"/>
              </a:rPr>
              <a:t>expansion </a:t>
            </a:r>
            <a:r>
              <a:rPr sz="4500" spc="-20" dirty="0">
                <a:latin typeface="Trebuchet MS"/>
                <a:cs typeface="Trebuchet MS"/>
              </a:rPr>
              <a:t>(corporation</a:t>
            </a:r>
            <a:r>
              <a:rPr sz="4500" spc="-405" dirty="0">
                <a:latin typeface="Trebuchet MS"/>
                <a:cs typeface="Trebuchet MS"/>
              </a:rPr>
              <a:t> </a:t>
            </a:r>
            <a:r>
              <a:rPr sz="4500" spc="204" dirty="0">
                <a:latin typeface="Trebuchet MS"/>
                <a:cs typeface="Trebuchet MS"/>
              </a:rPr>
              <a:t>or</a:t>
            </a:r>
            <a:r>
              <a:rPr sz="4500" spc="-405" dirty="0">
                <a:latin typeface="Trebuchet MS"/>
                <a:cs typeface="Trebuchet MS"/>
              </a:rPr>
              <a:t> </a:t>
            </a:r>
            <a:r>
              <a:rPr sz="4500" spc="60" dirty="0">
                <a:latin typeface="Trebuchet MS"/>
                <a:cs typeface="Trebuchet MS"/>
              </a:rPr>
              <a:t>LLC)</a:t>
            </a:r>
            <a:endParaRPr sz="45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42650" y="2638582"/>
            <a:ext cx="7279006" cy="5136187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15657955" y="7893918"/>
            <a:ext cx="2630170" cy="2393315"/>
          </a:xfrm>
          <a:custGeom>
            <a:avLst/>
            <a:gdLst/>
            <a:ahLst/>
            <a:cxnLst/>
            <a:rect l="l" t="t" r="r" b="b"/>
            <a:pathLst>
              <a:path w="2630169" h="2393315">
                <a:moveTo>
                  <a:pt x="1846683" y="1326662"/>
                </a:moveTo>
                <a:lnTo>
                  <a:pt x="2489269" y="434202"/>
                </a:lnTo>
                <a:lnTo>
                  <a:pt x="2460838" y="476088"/>
                </a:lnTo>
                <a:lnTo>
                  <a:pt x="2433829" y="519040"/>
                </a:lnTo>
                <a:lnTo>
                  <a:pt x="2408031" y="562992"/>
                </a:lnTo>
                <a:lnTo>
                  <a:pt x="2383234" y="607879"/>
                </a:lnTo>
                <a:lnTo>
                  <a:pt x="2359228" y="653635"/>
                </a:lnTo>
                <a:lnTo>
                  <a:pt x="2337491" y="698070"/>
                </a:lnTo>
                <a:lnTo>
                  <a:pt x="2274006" y="832141"/>
                </a:lnTo>
                <a:lnTo>
                  <a:pt x="2212956" y="967249"/>
                </a:lnTo>
                <a:lnTo>
                  <a:pt x="2154139" y="1103249"/>
                </a:lnTo>
                <a:lnTo>
                  <a:pt x="2078837" y="1285716"/>
                </a:lnTo>
                <a:lnTo>
                  <a:pt x="2067114" y="1313202"/>
                </a:lnTo>
                <a:lnTo>
                  <a:pt x="2053204" y="1340330"/>
                </a:lnTo>
                <a:lnTo>
                  <a:pt x="2038419" y="1367316"/>
                </a:lnTo>
                <a:lnTo>
                  <a:pt x="2024072" y="1394372"/>
                </a:lnTo>
                <a:lnTo>
                  <a:pt x="2020085" y="1403193"/>
                </a:lnTo>
                <a:lnTo>
                  <a:pt x="2012754" y="1421297"/>
                </a:lnTo>
                <a:lnTo>
                  <a:pt x="2008766" y="1430117"/>
                </a:lnTo>
                <a:lnTo>
                  <a:pt x="1878180" y="1611483"/>
                </a:lnTo>
                <a:lnTo>
                  <a:pt x="1870155" y="1619345"/>
                </a:lnTo>
                <a:lnTo>
                  <a:pt x="1853463" y="1634606"/>
                </a:lnTo>
                <a:lnTo>
                  <a:pt x="1845439" y="1642468"/>
                </a:lnTo>
                <a:lnTo>
                  <a:pt x="1590694" y="1911749"/>
                </a:lnTo>
                <a:lnTo>
                  <a:pt x="1553912" y="1949572"/>
                </a:lnTo>
                <a:lnTo>
                  <a:pt x="1516119" y="1983778"/>
                </a:lnTo>
                <a:lnTo>
                  <a:pt x="1476246" y="2014615"/>
                </a:lnTo>
                <a:lnTo>
                  <a:pt x="1434209" y="2042025"/>
                </a:lnTo>
                <a:lnTo>
                  <a:pt x="1389928" y="2065947"/>
                </a:lnTo>
                <a:lnTo>
                  <a:pt x="1343318" y="2086322"/>
                </a:lnTo>
                <a:lnTo>
                  <a:pt x="1289713" y="2107893"/>
                </a:lnTo>
                <a:lnTo>
                  <a:pt x="1776145" y="1432308"/>
                </a:lnTo>
                <a:lnTo>
                  <a:pt x="1805915" y="1390419"/>
                </a:lnTo>
                <a:lnTo>
                  <a:pt x="1834124" y="1347437"/>
                </a:lnTo>
                <a:lnTo>
                  <a:pt x="1846683" y="1326662"/>
                </a:lnTo>
                <a:close/>
              </a:path>
              <a:path w="2630169" h="2393315">
                <a:moveTo>
                  <a:pt x="2346539" y="304926"/>
                </a:moveTo>
                <a:lnTo>
                  <a:pt x="2379119" y="264288"/>
                </a:lnTo>
                <a:lnTo>
                  <a:pt x="2413457" y="225132"/>
                </a:lnTo>
                <a:lnTo>
                  <a:pt x="2448967" y="186964"/>
                </a:lnTo>
                <a:lnTo>
                  <a:pt x="2630042" y="0"/>
                </a:lnTo>
                <a:lnTo>
                  <a:pt x="2630042" y="270082"/>
                </a:lnTo>
                <a:lnTo>
                  <a:pt x="2621409" y="278638"/>
                </a:lnTo>
                <a:lnTo>
                  <a:pt x="2585191" y="315600"/>
                </a:lnTo>
                <a:lnTo>
                  <a:pt x="2551235" y="353893"/>
                </a:lnTo>
                <a:lnTo>
                  <a:pt x="2519331" y="393448"/>
                </a:lnTo>
                <a:lnTo>
                  <a:pt x="2489269" y="434202"/>
                </a:lnTo>
                <a:lnTo>
                  <a:pt x="1846683" y="1326662"/>
                </a:lnTo>
                <a:lnTo>
                  <a:pt x="1860744" y="1303403"/>
                </a:lnTo>
                <a:lnTo>
                  <a:pt x="1885744" y="1258360"/>
                </a:lnTo>
                <a:lnTo>
                  <a:pt x="1909095" y="1212348"/>
                </a:lnTo>
                <a:lnTo>
                  <a:pt x="1930767" y="1165407"/>
                </a:lnTo>
                <a:lnTo>
                  <a:pt x="1950731" y="1117579"/>
                </a:lnTo>
                <a:lnTo>
                  <a:pt x="1968957" y="1068906"/>
                </a:lnTo>
                <a:lnTo>
                  <a:pt x="1987210" y="1022258"/>
                </a:lnTo>
                <a:lnTo>
                  <a:pt x="2005907" y="975856"/>
                </a:lnTo>
                <a:lnTo>
                  <a:pt x="2025047" y="929695"/>
                </a:lnTo>
                <a:lnTo>
                  <a:pt x="2044630" y="883769"/>
                </a:lnTo>
                <a:lnTo>
                  <a:pt x="2064655" y="838074"/>
                </a:lnTo>
                <a:lnTo>
                  <a:pt x="2085120" y="792603"/>
                </a:lnTo>
                <a:lnTo>
                  <a:pt x="2106025" y="747352"/>
                </a:lnTo>
                <a:lnTo>
                  <a:pt x="2127369" y="702316"/>
                </a:lnTo>
                <a:lnTo>
                  <a:pt x="2171370" y="612866"/>
                </a:lnTo>
                <a:lnTo>
                  <a:pt x="2217117" y="524210"/>
                </a:lnTo>
                <a:lnTo>
                  <a:pt x="2264603" y="436308"/>
                </a:lnTo>
                <a:lnTo>
                  <a:pt x="2288995" y="392626"/>
                </a:lnTo>
                <a:lnTo>
                  <a:pt x="2316302" y="347541"/>
                </a:lnTo>
                <a:lnTo>
                  <a:pt x="2346539" y="304926"/>
                </a:lnTo>
                <a:close/>
              </a:path>
              <a:path w="2630169" h="2393315">
                <a:moveTo>
                  <a:pt x="0" y="2393080"/>
                </a:moveTo>
                <a:lnTo>
                  <a:pt x="35477" y="2363401"/>
                </a:lnTo>
                <a:lnTo>
                  <a:pt x="70104" y="2333505"/>
                </a:lnTo>
                <a:lnTo>
                  <a:pt x="108213" y="2301670"/>
                </a:lnTo>
                <a:lnTo>
                  <a:pt x="148541" y="2272588"/>
                </a:lnTo>
                <a:lnTo>
                  <a:pt x="190856" y="2246380"/>
                </a:lnTo>
                <a:lnTo>
                  <a:pt x="234926" y="2223168"/>
                </a:lnTo>
                <a:lnTo>
                  <a:pt x="280519" y="2203073"/>
                </a:lnTo>
                <a:lnTo>
                  <a:pt x="327402" y="2186215"/>
                </a:lnTo>
                <a:lnTo>
                  <a:pt x="507712" y="2129754"/>
                </a:lnTo>
                <a:lnTo>
                  <a:pt x="552891" y="2116252"/>
                </a:lnTo>
                <a:lnTo>
                  <a:pt x="598328" y="2103298"/>
                </a:lnTo>
                <a:lnTo>
                  <a:pt x="640078" y="2093414"/>
                </a:lnTo>
                <a:lnTo>
                  <a:pt x="682515" y="2085972"/>
                </a:lnTo>
                <a:lnTo>
                  <a:pt x="725315" y="2080742"/>
                </a:lnTo>
                <a:lnTo>
                  <a:pt x="768157" y="2077490"/>
                </a:lnTo>
                <a:lnTo>
                  <a:pt x="814084" y="2073188"/>
                </a:lnTo>
                <a:lnTo>
                  <a:pt x="859969" y="2065988"/>
                </a:lnTo>
                <a:lnTo>
                  <a:pt x="905530" y="2055935"/>
                </a:lnTo>
                <a:lnTo>
                  <a:pt x="950483" y="2043076"/>
                </a:lnTo>
                <a:lnTo>
                  <a:pt x="994546" y="2027455"/>
                </a:lnTo>
                <a:lnTo>
                  <a:pt x="1152885" y="1963902"/>
                </a:lnTo>
                <a:lnTo>
                  <a:pt x="1255438" y="1924370"/>
                </a:lnTo>
                <a:lnTo>
                  <a:pt x="1302560" y="1901479"/>
                </a:lnTo>
                <a:lnTo>
                  <a:pt x="1347492" y="1874990"/>
                </a:lnTo>
                <a:lnTo>
                  <a:pt x="1390097" y="1845094"/>
                </a:lnTo>
                <a:lnTo>
                  <a:pt x="1430238" y="1811980"/>
                </a:lnTo>
                <a:lnTo>
                  <a:pt x="1467777" y="1775838"/>
                </a:lnTo>
                <a:lnTo>
                  <a:pt x="1643323" y="1589524"/>
                </a:lnTo>
                <a:lnTo>
                  <a:pt x="1677948" y="1551413"/>
                </a:lnTo>
                <a:lnTo>
                  <a:pt x="1712042" y="1512646"/>
                </a:lnTo>
                <a:lnTo>
                  <a:pt x="1744844" y="1473064"/>
                </a:lnTo>
                <a:lnTo>
                  <a:pt x="1776145" y="1432308"/>
                </a:lnTo>
                <a:lnTo>
                  <a:pt x="1289713" y="2107893"/>
                </a:lnTo>
                <a:lnTo>
                  <a:pt x="1023896" y="2214862"/>
                </a:lnTo>
                <a:lnTo>
                  <a:pt x="975701" y="2231123"/>
                </a:lnTo>
                <a:lnTo>
                  <a:pt x="926770" y="2243364"/>
                </a:lnTo>
                <a:lnTo>
                  <a:pt x="877186" y="2252514"/>
                </a:lnTo>
                <a:lnTo>
                  <a:pt x="827028" y="2259506"/>
                </a:lnTo>
                <a:lnTo>
                  <a:pt x="738027" y="2269809"/>
                </a:lnTo>
                <a:lnTo>
                  <a:pt x="699237" y="2275978"/>
                </a:lnTo>
                <a:lnTo>
                  <a:pt x="660488" y="2284126"/>
                </a:lnTo>
                <a:lnTo>
                  <a:pt x="576382" y="2307332"/>
                </a:lnTo>
                <a:lnTo>
                  <a:pt x="530910" y="2321231"/>
                </a:lnTo>
                <a:lnTo>
                  <a:pt x="440257" y="2350361"/>
                </a:lnTo>
                <a:lnTo>
                  <a:pt x="394608" y="2364507"/>
                </a:lnTo>
                <a:lnTo>
                  <a:pt x="351057" y="2379851"/>
                </a:lnTo>
                <a:lnTo>
                  <a:pt x="321744" y="2393080"/>
                </a:lnTo>
                <a:lnTo>
                  <a:pt x="0" y="239308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268471" y="218164"/>
            <a:ext cx="419100" cy="387985"/>
          </a:xfrm>
          <a:custGeom>
            <a:avLst/>
            <a:gdLst/>
            <a:ahLst/>
            <a:cxnLst/>
            <a:rect l="l" t="t" r="r" b="b"/>
            <a:pathLst>
              <a:path w="419100" h="387984">
                <a:moveTo>
                  <a:pt x="278120" y="215195"/>
                </a:moveTo>
                <a:lnTo>
                  <a:pt x="276774" y="210837"/>
                </a:lnTo>
                <a:lnTo>
                  <a:pt x="276266" y="188751"/>
                </a:lnTo>
                <a:lnTo>
                  <a:pt x="285873" y="168849"/>
                </a:lnTo>
                <a:lnTo>
                  <a:pt x="302277" y="152680"/>
                </a:lnTo>
                <a:lnTo>
                  <a:pt x="322159" y="141790"/>
                </a:lnTo>
                <a:lnTo>
                  <a:pt x="345799" y="134644"/>
                </a:lnTo>
                <a:lnTo>
                  <a:pt x="370741" y="133370"/>
                </a:lnTo>
                <a:lnTo>
                  <a:pt x="394101" y="139448"/>
                </a:lnTo>
                <a:lnTo>
                  <a:pt x="412995" y="154355"/>
                </a:lnTo>
                <a:lnTo>
                  <a:pt x="413881" y="155775"/>
                </a:lnTo>
                <a:lnTo>
                  <a:pt x="414278" y="156494"/>
                </a:lnTo>
                <a:lnTo>
                  <a:pt x="418753" y="173895"/>
                </a:lnTo>
                <a:lnTo>
                  <a:pt x="415049" y="191539"/>
                </a:lnTo>
                <a:lnTo>
                  <a:pt x="405166" y="207441"/>
                </a:lnTo>
                <a:lnTo>
                  <a:pt x="391400" y="219364"/>
                </a:lnTo>
                <a:lnTo>
                  <a:pt x="365521" y="233280"/>
                </a:lnTo>
                <a:lnTo>
                  <a:pt x="336849" y="239404"/>
                </a:lnTo>
                <a:lnTo>
                  <a:pt x="308486" y="236321"/>
                </a:lnTo>
                <a:lnTo>
                  <a:pt x="283825" y="222362"/>
                </a:lnTo>
                <a:lnTo>
                  <a:pt x="280673" y="219094"/>
                </a:lnTo>
                <a:lnTo>
                  <a:pt x="278120" y="215195"/>
                </a:lnTo>
                <a:close/>
              </a:path>
              <a:path w="419100" h="387984">
                <a:moveTo>
                  <a:pt x="347954" y="36559"/>
                </a:moveTo>
                <a:lnTo>
                  <a:pt x="346235" y="33364"/>
                </a:lnTo>
                <a:lnTo>
                  <a:pt x="347702" y="35922"/>
                </a:lnTo>
                <a:lnTo>
                  <a:pt x="347954" y="36559"/>
                </a:lnTo>
                <a:close/>
              </a:path>
              <a:path w="419100" h="387984">
                <a:moveTo>
                  <a:pt x="226535" y="119489"/>
                </a:moveTo>
                <a:lnTo>
                  <a:pt x="224748" y="115983"/>
                </a:lnTo>
                <a:lnTo>
                  <a:pt x="223698" y="112229"/>
                </a:lnTo>
                <a:lnTo>
                  <a:pt x="225214" y="81747"/>
                </a:lnTo>
                <a:lnTo>
                  <a:pt x="239296" y="54433"/>
                </a:lnTo>
                <a:lnTo>
                  <a:pt x="262140" y="32520"/>
                </a:lnTo>
                <a:lnTo>
                  <a:pt x="289941" y="18238"/>
                </a:lnTo>
                <a:lnTo>
                  <a:pt x="305492" y="15244"/>
                </a:lnTo>
                <a:lnTo>
                  <a:pt x="321534" y="16558"/>
                </a:lnTo>
                <a:lnTo>
                  <a:pt x="335854" y="22494"/>
                </a:lnTo>
                <a:lnTo>
                  <a:pt x="346236" y="33364"/>
                </a:lnTo>
                <a:lnTo>
                  <a:pt x="347954" y="36559"/>
                </a:lnTo>
                <a:lnTo>
                  <a:pt x="348825" y="38759"/>
                </a:lnTo>
                <a:lnTo>
                  <a:pt x="349548" y="41902"/>
                </a:lnTo>
                <a:lnTo>
                  <a:pt x="349450" y="67319"/>
                </a:lnTo>
                <a:lnTo>
                  <a:pt x="322539" y="111137"/>
                </a:lnTo>
                <a:lnTo>
                  <a:pt x="283321" y="134583"/>
                </a:lnTo>
                <a:lnTo>
                  <a:pt x="263399" y="137733"/>
                </a:lnTo>
                <a:lnTo>
                  <a:pt x="244391" y="134306"/>
                </a:lnTo>
                <a:lnTo>
                  <a:pt x="228896" y="122581"/>
                </a:lnTo>
                <a:lnTo>
                  <a:pt x="226535" y="119489"/>
                </a:lnTo>
                <a:close/>
              </a:path>
              <a:path w="419100" h="387984">
                <a:moveTo>
                  <a:pt x="224337" y="328605"/>
                </a:moveTo>
                <a:lnTo>
                  <a:pt x="242909" y="278054"/>
                </a:lnTo>
                <a:lnTo>
                  <a:pt x="285828" y="262601"/>
                </a:lnTo>
                <a:lnTo>
                  <a:pt x="312466" y="263440"/>
                </a:lnTo>
                <a:lnTo>
                  <a:pt x="336663" y="272445"/>
                </a:lnTo>
                <a:lnTo>
                  <a:pt x="354932" y="290452"/>
                </a:lnTo>
                <a:lnTo>
                  <a:pt x="357992" y="308123"/>
                </a:lnTo>
                <a:lnTo>
                  <a:pt x="352271" y="324927"/>
                </a:lnTo>
                <a:lnTo>
                  <a:pt x="340307" y="339080"/>
                </a:lnTo>
                <a:lnTo>
                  <a:pt x="324639" y="348799"/>
                </a:lnTo>
                <a:lnTo>
                  <a:pt x="297902" y="357162"/>
                </a:lnTo>
                <a:lnTo>
                  <a:pt x="269281" y="357283"/>
                </a:lnTo>
                <a:lnTo>
                  <a:pt x="243264" y="348113"/>
                </a:lnTo>
                <a:lnTo>
                  <a:pt x="224337" y="328605"/>
                </a:lnTo>
                <a:close/>
              </a:path>
              <a:path w="419100" h="387984">
                <a:moveTo>
                  <a:pt x="95003" y="100468"/>
                </a:moveTo>
                <a:lnTo>
                  <a:pt x="106702" y="37527"/>
                </a:lnTo>
                <a:lnTo>
                  <a:pt x="160888" y="262"/>
                </a:lnTo>
                <a:lnTo>
                  <a:pt x="172865" y="0"/>
                </a:lnTo>
                <a:lnTo>
                  <a:pt x="183777" y="3522"/>
                </a:lnTo>
                <a:lnTo>
                  <a:pt x="192942" y="10158"/>
                </a:lnTo>
                <a:lnTo>
                  <a:pt x="199684" y="19238"/>
                </a:lnTo>
                <a:lnTo>
                  <a:pt x="202461" y="24518"/>
                </a:lnTo>
                <a:lnTo>
                  <a:pt x="203957" y="30492"/>
                </a:lnTo>
                <a:lnTo>
                  <a:pt x="203760" y="36763"/>
                </a:lnTo>
                <a:lnTo>
                  <a:pt x="185535" y="89495"/>
                </a:lnTo>
                <a:lnTo>
                  <a:pt x="138623" y="121092"/>
                </a:lnTo>
                <a:lnTo>
                  <a:pt x="125253" y="122139"/>
                </a:lnTo>
                <a:lnTo>
                  <a:pt x="112439" y="118975"/>
                </a:lnTo>
                <a:lnTo>
                  <a:pt x="101812" y="111714"/>
                </a:lnTo>
                <a:lnTo>
                  <a:pt x="95003" y="100468"/>
                </a:lnTo>
                <a:close/>
              </a:path>
              <a:path w="419100" h="387984">
                <a:moveTo>
                  <a:pt x="3959" y="206045"/>
                </a:moveTo>
                <a:lnTo>
                  <a:pt x="16644" y="157069"/>
                </a:lnTo>
                <a:lnTo>
                  <a:pt x="59046" y="143664"/>
                </a:lnTo>
                <a:lnTo>
                  <a:pt x="84902" y="141259"/>
                </a:lnTo>
                <a:lnTo>
                  <a:pt x="110844" y="141817"/>
                </a:lnTo>
                <a:lnTo>
                  <a:pt x="158138" y="151752"/>
                </a:lnTo>
                <a:lnTo>
                  <a:pt x="195196" y="178052"/>
                </a:lnTo>
                <a:lnTo>
                  <a:pt x="208234" y="196286"/>
                </a:lnTo>
                <a:lnTo>
                  <a:pt x="212775" y="206176"/>
                </a:lnTo>
                <a:lnTo>
                  <a:pt x="215940" y="216617"/>
                </a:lnTo>
                <a:lnTo>
                  <a:pt x="217590" y="227538"/>
                </a:lnTo>
                <a:lnTo>
                  <a:pt x="217590" y="238871"/>
                </a:lnTo>
                <a:lnTo>
                  <a:pt x="203192" y="293593"/>
                </a:lnTo>
                <a:lnTo>
                  <a:pt x="176300" y="344270"/>
                </a:lnTo>
                <a:lnTo>
                  <a:pt x="140622" y="381656"/>
                </a:lnTo>
                <a:lnTo>
                  <a:pt x="126660" y="386603"/>
                </a:lnTo>
                <a:lnTo>
                  <a:pt x="74129" y="289008"/>
                </a:lnTo>
                <a:lnTo>
                  <a:pt x="65126" y="272377"/>
                </a:lnTo>
                <a:lnTo>
                  <a:pt x="50814" y="254873"/>
                </a:lnTo>
                <a:lnTo>
                  <a:pt x="33751" y="239710"/>
                </a:lnTo>
                <a:lnTo>
                  <a:pt x="17083" y="224297"/>
                </a:lnTo>
                <a:lnTo>
                  <a:pt x="3959" y="206045"/>
                </a:lnTo>
                <a:close/>
              </a:path>
              <a:path w="419100" h="387984">
                <a:moveTo>
                  <a:pt x="86555" y="360818"/>
                </a:moveTo>
                <a:lnTo>
                  <a:pt x="82720" y="344873"/>
                </a:lnTo>
                <a:lnTo>
                  <a:pt x="80926" y="326034"/>
                </a:lnTo>
                <a:lnTo>
                  <a:pt x="78729" y="307153"/>
                </a:lnTo>
                <a:lnTo>
                  <a:pt x="74129" y="289008"/>
                </a:lnTo>
                <a:lnTo>
                  <a:pt x="126660" y="386603"/>
                </a:lnTo>
                <a:lnTo>
                  <a:pt x="124430" y="387393"/>
                </a:lnTo>
                <a:lnTo>
                  <a:pt x="107970" y="384413"/>
                </a:lnTo>
                <a:lnTo>
                  <a:pt x="95158" y="374777"/>
                </a:lnTo>
                <a:lnTo>
                  <a:pt x="86555" y="36081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838268" y="1477664"/>
            <a:ext cx="405765" cy="406400"/>
          </a:xfrm>
          <a:custGeom>
            <a:avLst/>
            <a:gdLst/>
            <a:ahLst/>
            <a:cxnLst/>
            <a:rect l="l" t="t" r="r" b="b"/>
            <a:pathLst>
              <a:path w="405765" h="406400">
                <a:moveTo>
                  <a:pt x="277005" y="203447"/>
                </a:moveTo>
                <a:lnTo>
                  <a:pt x="274730" y="199492"/>
                </a:lnTo>
                <a:lnTo>
                  <a:pt x="269352" y="178052"/>
                </a:lnTo>
                <a:lnTo>
                  <a:pt x="274316" y="156504"/>
                </a:lnTo>
                <a:lnTo>
                  <a:pt x="286729" y="137093"/>
                </a:lnTo>
                <a:lnTo>
                  <a:pt x="303700" y="122063"/>
                </a:lnTo>
                <a:lnTo>
                  <a:pt x="325161" y="109854"/>
                </a:lnTo>
                <a:lnTo>
                  <a:pt x="349189" y="103088"/>
                </a:lnTo>
                <a:lnTo>
                  <a:pt x="373299" y="103844"/>
                </a:lnTo>
                <a:lnTo>
                  <a:pt x="395009" y="114206"/>
                </a:lnTo>
                <a:lnTo>
                  <a:pt x="396185" y="115395"/>
                </a:lnTo>
                <a:lnTo>
                  <a:pt x="396732" y="116009"/>
                </a:lnTo>
                <a:lnTo>
                  <a:pt x="404941" y="131999"/>
                </a:lnTo>
                <a:lnTo>
                  <a:pt x="405230" y="150037"/>
                </a:lnTo>
                <a:lnTo>
                  <a:pt x="399113" y="167743"/>
                </a:lnTo>
                <a:lnTo>
                  <a:pt x="388332" y="182426"/>
                </a:lnTo>
                <a:lnTo>
                  <a:pt x="366186" y="201736"/>
                </a:lnTo>
                <a:lnTo>
                  <a:pt x="339595" y="214062"/>
                </a:lnTo>
                <a:lnTo>
                  <a:pt x="311270" y="217336"/>
                </a:lnTo>
                <a:lnTo>
                  <a:pt x="284150" y="209177"/>
                </a:lnTo>
                <a:lnTo>
                  <a:pt x="280355" y="206686"/>
                </a:lnTo>
                <a:lnTo>
                  <a:pt x="277005" y="203447"/>
                </a:lnTo>
                <a:close/>
              </a:path>
              <a:path w="405765" h="406400">
                <a:moveTo>
                  <a:pt x="305581" y="13664"/>
                </a:moveTo>
                <a:lnTo>
                  <a:pt x="303199" y="10928"/>
                </a:lnTo>
                <a:lnTo>
                  <a:pt x="305194" y="13099"/>
                </a:lnTo>
                <a:lnTo>
                  <a:pt x="305581" y="13664"/>
                </a:lnTo>
                <a:close/>
              </a:path>
              <a:path w="405765" h="406400">
                <a:moveTo>
                  <a:pt x="205573" y="121480"/>
                </a:moveTo>
                <a:lnTo>
                  <a:pt x="203057" y="118455"/>
                </a:lnTo>
                <a:lnTo>
                  <a:pt x="201203" y="115025"/>
                </a:lnTo>
                <a:lnTo>
                  <a:pt x="195943" y="84945"/>
                </a:lnTo>
                <a:lnTo>
                  <a:pt x="203630" y="55173"/>
                </a:lnTo>
                <a:lnTo>
                  <a:pt x="221051" y="28730"/>
                </a:lnTo>
                <a:lnTo>
                  <a:pt x="244990" y="8636"/>
                </a:lnTo>
                <a:lnTo>
                  <a:pt x="259484" y="2270"/>
                </a:lnTo>
                <a:lnTo>
                  <a:pt x="275410" y="0"/>
                </a:lnTo>
                <a:lnTo>
                  <a:pt x="290678" y="2620"/>
                </a:lnTo>
                <a:lnTo>
                  <a:pt x="303200" y="10928"/>
                </a:lnTo>
                <a:lnTo>
                  <a:pt x="305581" y="13664"/>
                </a:lnTo>
                <a:lnTo>
                  <a:pt x="306916" y="15619"/>
                </a:lnTo>
                <a:lnTo>
                  <a:pt x="308316" y="18525"/>
                </a:lnTo>
                <a:lnTo>
                  <a:pt x="313838" y="43349"/>
                </a:lnTo>
                <a:lnTo>
                  <a:pt x="309326" y="68560"/>
                </a:lnTo>
                <a:lnTo>
                  <a:pt x="280257" y="111783"/>
                </a:lnTo>
                <a:lnTo>
                  <a:pt x="245535" y="131118"/>
                </a:lnTo>
                <a:lnTo>
                  <a:pt x="226251" y="131984"/>
                </a:lnTo>
                <a:lnTo>
                  <a:pt x="208558" y="123975"/>
                </a:lnTo>
                <a:lnTo>
                  <a:pt x="205573" y="121480"/>
                </a:lnTo>
                <a:close/>
              </a:path>
              <a:path w="405765" h="406400">
                <a:moveTo>
                  <a:pt x="249655" y="326024"/>
                </a:moveTo>
                <a:lnTo>
                  <a:pt x="243054" y="308237"/>
                </a:lnTo>
                <a:lnTo>
                  <a:pt x="246233" y="289543"/>
                </a:lnTo>
                <a:lnTo>
                  <a:pt x="256582" y="272583"/>
                </a:lnTo>
                <a:lnTo>
                  <a:pt x="271491" y="259999"/>
                </a:lnTo>
                <a:lnTo>
                  <a:pt x="294996" y="247998"/>
                </a:lnTo>
                <a:lnTo>
                  <a:pt x="321143" y="242917"/>
                </a:lnTo>
                <a:lnTo>
                  <a:pt x="346716" y="246345"/>
                </a:lnTo>
                <a:lnTo>
                  <a:pt x="368502" y="259870"/>
                </a:lnTo>
                <a:lnTo>
                  <a:pt x="375391" y="276436"/>
                </a:lnTo>
                <a:lnTo>
                  <a:pt x="373530" y="294101"/>
                </a:lnTo>
                <a:lnTo>
                  <a:pt x="364998" y="310561"/>
                </a:lnTo>
                <a:lnTo>
                  <a:pt x="351875" y="323515"/>
                </a:lnTo>
                <a:lnTo>
                  <a:pt x="327666" y="337597"/>
                </a:lnTo>
                <a:lnTo>
                  <a:pt x="299798" y="344054"/>
                </a:lnTo>
                <a:lnTo>
                  <a:pt x="272414" y="340868"/>
                </a:lnTo>
                <a:lnTo>
                  <a:pt x="249655" y="326024"/>
                </a:lnTo>
                <a:close/>
              </a:path>
              <a:path w="405765" h="406400">
                <a:moveTo>
                  <a:pt x="73166" y="132042"/>
                </a:moveTo>
                <a:lnTo>
                  <a:pt x="64732" y="100619"/>
                </a:lnTo>
                <a:lnTo>
                  <a:pt x="70656" y="68033"/>
                </a:lnTo>
                <a:lnTo>
                  <a:pt x="88351" y="39358"/>
                </a:lnTo>
                <a:lnTo>
                  <a:pt x="115229" y="19668"/>
                </a:lnTo>
                <a:lnTo>
                  <a:pt x="126845" y="16759"/>
                </a:lnTo>
                <a:lnTo>
                  <a:pt x="138258" y="17780"/>
                </a:lnTo>
                <a:lnTo>
                  <a:pt x="148658" y="22225"/>
                </a:lnTo>
                <a:lnTo>
                  <a:pt x="157236" y="29592"/>
                </a:lnTo>
                <a:lnTo>
                  <a:pt x="161109" y="34130"/>
                </a:lnTo>
                <a:lnTo>
                  <a:pt x="163888" y="39628"/>
                </a:lnTo>
                <a:lnTo>
                  <a:pt x="165082" y="45791"/>
                </a:lnTo>
                <a:lnTo>
                  <a:pt x="166768" y="73773"/>
                </a:lnTo>
                <a:lnTo>
                  <a:pt x="158976" y="101284"/>
                </a:lnTo>
                <a:lnTo>
                  <a:pt x="143026" y="125227"/>
                </a:lnTo>
                <a:lnTo>
                  <a:pt x="120239" y="142506"/>
                </a:lnTo>
                <a:lnTo>
                  <a:pt x="107439" y="146489"/>
                </a:lnTo>
                <a:lnTo>
                  <a:pt x="94251" y="146240"/>
                </a:lnTo>
                <a:lnTo>
                  <a:pt x="82289" y="141508"/>
                </a:lnTo>
                <a:lnTo>
                  <a:pt x="73166" y="132042"/>
                </a:lnTo>
                <a:close/>
              </a:path>
              <a:path w="405765" h="406400">
                <a:moveTo>
                  <a:pt x="7769" y="255228"/>
                </a:moveTo>
                <a:lnTo>
                  <a:pt x="0" y="238841"/>
                </a:lnTo>
                <a:lnTo>
                  <a:pt x="863" y="220864"/>
                </a:lnTo>
                <a:lnTo>
                  <a:pt x="9306" y="204628"/>
                </a:lnTo>
                <a:lnTo>
                  <a:pt x="47670" y="182156"/>
                </a:lnTo>
                <a:lnTo>
                  <a:pt x="97745" y="168882"/>
                </a:lnTo>
                <a:lnTo>
                  <a:pt x="123361" y="166196"/>
                </a:lnTo>
                <a:lnTo>
                  <a:pt x="146035" y="168102"/>
                </a:lnTo>
                <a:lnTo>
                  <a:pt x="167990" y="174663"/>
                </a:lnTo>
                <a:lnTo>
                  <a:pt x="187966" y="185558"/>
                </a:lnTo>
                <a:lnTo>
                  <a:pt x="204703" y="200463"/>
                </a:lnTo>
                <a:lnTo>
                  <a:pt x="211316" y="209109"/>
                </a:lnTo>
                <a:lnTo>
                  <a:pt x="216709" y="218596"/>
                </a:lnTo>
                <a:lnTo>
                  <a:pt x="220732" y="228888"/>
                </a:lnTo>
                <a:lnTo>
                  <a:pt x="223236" y="239947"/>
                </a:lnTo>
                <a:lnTo>
                  <a:pt x="224747" y="268259"/>
                </a:lnTo>
                <a:lnTo>
                  <a:pt x="221298" y="296532"/>
                </a:lnTo>
                <a:lnTo>
                  <a:pt x="206291" y="351940"/>
                </a:lnTo>
                <a:lnTo>
                  <a:pt x="179782" y="396323"/>
                </a:lnTo>
                <a:lnTo>
                  <a:pt x="167268" y="404241"/>
                </a:lnTo>
                <a:lnTo>
                  <a:pt x="94497" y="320642"/>
                </a:lnTo>
                <a:lnTo>
                  <a:pt x="82046" y="306408"/>
                </a:lnTo>
                <a:lnTo>
                  <a:pt x="64229" y="292497"/>
                </a:lnTo>
                <a:lnTo>
                  <a:pt x="44246" y="281480"/>
                </a:lnTo>
                <a:lnTo>
                  <a:pt x="24595" y="270132"/>
                </a:lnTo>
                <a:lnTo>
                  <a:pt x="7769" y="255228"/>
                </a:lnTo>
                <a:close/>
              </a:path>
              <a:path w="405765" h="406400">
                <a:moveTo>
                  <a:pt x="122481" y="387963"/>
                </a:moveTo>
                <a:lnTo>
                  <a:pt x="115219" y="373253"/>
                </a:lnTo>
                <a:lnTo>
                  <a:pt x="109306" y="355268"/>
                </a:lnTo>
                <a:lnTo>
                  <a:pt x="102991" y="337330"/>
                </a:lnTo>
                <a:lnTo>
                  <a:pt x="94497" y="320642"/>
                </a:lnTo>
                <a:lnTo>
                  <a:pt x="167268" y="404241"/>
                </a:lnTo>
                <a:lnTo>
                  <a:pt x="165269" y="405506"/>
                </a:lnTo>
                <a:lnTo>
                  <a:pt x="148568" y="406245"/>
                </a:lnTo>
                <a:lnTo>
                  <a:pt x="133951" y="399678"/>
                </a:lnTo>
                <a:lnTo>
                  <a:pt x="122481" y="387963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23717" y="2284926"/>
            <a:ext cx="419100" cy="386080"/>
          </a:xfrm>
          <a:custGeom>
            <a:avLst/>
            <a:gdLst/>
            <a:ahLst/>
            <a:cxnLst/>
            <a:rect l="l" t="t" r="r" b="b"/>
            <a:pathLst>
              <a:path w="419100" h="386080">
                <a:moveTo>
                  <a:pt x="277222" y="218339"/>
                </a:moveTo>
                <a:lnTo>
                  <a:pt x="276007" y="213943"/>
                </a:lnTo>
                <a:lnTo>
                  <a:pt x="276158" y="191853"/>
                </a:lnTo>
                <a:lnTo>
                  <a:pt x="286356" y="172249"/>
                </a:lnTo>
                <a:lnTo>
                  <a:pt x="303236" y="156579"/>
                </a:lnTo>
                <a:lnTo>
                  <a:pt x="323436" y="146290"/>
                </a:lnTo>
                <a:lnTo>
                  <a:pt x="347281" y="139854"/>
                </a:lnTo>
                <a:lnTo>
                  <a:pt x="372252" y="139328"/>
                </a:lnTo>
                <a:lnTo>
                  <a:pt x="395422" y="146101"/>
                </a:lnTo>
                <a:lnTo>
                  <a:pt x="413864" y="161566"/>
                </a:lnTo>
                <a:lnTo>
                  <a:pt x="414707" y="163012"/>
                </a:lnTo>
                <a:lnTo>
                  <a:pt x="415083" y="163743"/>
                </a:lnTo>
                <a:lnTo>
                  <a:pt x="404453" y="214391"/>
                </a:lnTo>
                <a:lnTo>
                  <a:pt x="364051" y="239030"/>
                </a:lnTo>
                <a:lnTo>
                  <a:pt x="335207" y="244293"/>
                </a:lnTo>
                <a:lnTo>
                  <a:pt x="306946" y="240362"/>
                </a:lnTo>
                <a:lnTo>
                  <a:pt x="282711" y="225674"/>
                </a:lnTo>
                <a:lnTo>
                  <a:pt x="279658" y="222313"/>
                </a:lnTo>
                <a:lnTo>
                  <a:pt x="277222" y="218339"/>
                </a:lnTo>
                <a:close/>
              </a:path>
              <a:path w="419100" h="386080">
                <a:moveTo>
                  <a:pt x="352366" y="41885"/>
                </a:moveTo>
                <a:lnTo>
                  <a:pt x="350742" y="38641"/>
                </a:lnTo>
                <a:lnTo>
                  <a:pt x="352133" y="41241"/>
                </a:lnTo>
                <a:lnTo>
                  <a:pt x="352366" y="41885"/>
                </a:lnTo>
                <a:close/>
              </a:path>
              <a:path w="419100" h="386080">
                <a:moveTo>
                  <a:pt x="228514" y="121139"/>
                </a:moveTo>
                <a:lnTo>
                  <a:pt x="226833" y="117581"/>
                </a:lnTo>
                <a:lnTo>
                  <a:pt x="225895" y="113799"/>
                </a:lnTo>
                <a:lnTo>
                  <a:pt x="228320" y="83378"/>
                </a:lnTo>
                <a:lnTo>
                  <a:pt x="243213" y="56500"/>
                </a:lnTo>
                <a:lnTo>
                  <a:pt x="266703" y="35282"/>
                </a:lnTo>
                <a:lnTo>
                  <a:pt x="294921" y="21839"/>
                </a:lnTo>
                <a:lnTo>
                  <a:pt x="310555" y="19311"/>
                </a:lnTo>
                <a:lnTo>
                  <a:pt x="326552" y="21105"/>
                </a:lnTo>
                <a:lnTo>
                  <a:pt x="340690" y="27466"/>
                </a:lnTo>
                <a:lnTo>
                  <a:pt x="350743" y="38641"/>
                </a:lnTo>
                <a:lnTo>
                  <a:pt x="352366" y="41885"/>
                </a:lnTo>
                <a:lnTo>
                  <a:pt x="353171" y="44111"/>
                </a:lnTo>
                <a:lnTo>
                  <a:pt x="353800" y="47273"/>
                </a:lnTo>
                <a:lnTo>
                  <a:pt x="352943" y="72674"/>
                </a:lnTo>
                <a:lnTo>
                  <a:pt x="324732" y="115665"/>
                </a:lnTo>
                <a:lnTo>
                  <a:pt x="284828" y="137925"/>
                </a:lnTo>
                <a:lnTo>
                  <a:pt x="264820" y="140476"/>
                </a:lnTo>
                <a:lnTo>
                  <a:pt x="245921" y="136482"/>
                </a:lnTo>
                <a:lnTo>
                  <a:pt x="230781" y="124301"/>
                </a:lnTo>
                <a:lnTo>
                  <a:pt x="228514" y="121139"/>
                </a:lnTo>
                <a:close/>
              </a:path>
              <a:path w="419100" h="386080">
                <a:moveTo>
                  <a:pt x="220072" y="330081"/>
                </a:moveTo>
                <a:lnTo>
                  <a:pt x="240147" y="280112"/>
                </a:lnTo>
                <a:lnTo>
                  <a:pt x="283512" y="265951"/>
                </a:lnTo>
                <a:lnTo>
                  <a:pt x="310114" y="267586"/>
                </a:lnTo>
                <a:lnTo>
                  <a:pt x="334033" y="277310"/>
                </a:lnTo>
                <a:lnTo>
                  <a:pt x="351758" y="295854"/>
                </a:lnTo>
                <a:lnTo>
                  <a:pt x="354290" y="313609"/>
                </a:lnTo>
                <a:lnTo>
                  <a:pt x="348069" y="330232"/>
                </a:lnTo>
                <a:lnTo>
                  <a:pt x="335687" y="344020"/>
                </a:lnTo>
                <a:lnTo>
                  <a:pt x="319734" y="353264"/>
                </a:lnTo>
                <a:lnTo>
                  <a:pt x="292757" y="360823"/>
                </a:lnTo>
                <a:lnTo>
                  <a:pt x="264144" y="360087"/>
                </a:lnTo>
                <a:lnTo>
                  <a:pt x="238410" y="350144"/>
                </a:lnTo>
                <a:lnTo>
                  <a:pt x="220072" y="330081"/>
                </a:lnTo>
                <a:close/>
              </a:path>
              <a:path w="419100" h="386080">
                <a:moveTo>
                  <a:pt x="97593" y="98182"/>
                </a:moveTo>
                <a:lnTo>
                  <a:pt x="97279" y="65667"/>
                </a:lnTo>
                <a:lnTo>
                  <a:pt x="111167" y="35624"/>
                </a:lnTo>
                <a:lnTo>
                  <a:pt x="135482" y="12315"/>
                </a:lnTo>
                <a:lnTo>
                  <a:pt x="166446" y="0"/>
                </a:lnTo>
                <a:lnTo>
                  <a:pt x="178427" y="96"/>
                </a:lnTo>
                <a:lnTo>
                  <a:pt x="189229" y="3942"/>
                </a:lnTo>
                <a:lnTo>
                  <a:pt x="198193" y="10849"/>
                </a:lnTo>
                <a:lnTo>
                  <a:pt x="204661" y="20126"/>
                </a:lnTo>
                <a:lnTo>
                  <a:pt x="207280" y="25487"/>
                </a:lnTo>
                <a:lnTo>
                  <a:pt x="208597" y="31502"/>
                </a:lnTo>
                <a:lnTo>
                  <a:pt x="208213" y="37765"/>
                </a:lnTo>
                <a:lnTo>
                  <a:pt x="188420" y="89924"/>
                </a:lnTo>
                <a:lnTo>
                  <a:pt x="140581" y="120101"/>
                </a:lnTo>
                <a:lnTo>
                  <a:pt x="127185" y="120746"/>
                </a:lnTo>
                <a:lnTo>
                  <a:pt x="114470" y="117201"/>
                </a:lnTo>
                <a:lnTo>
                  <a:pt x="104064" y="109626"/>
                </a:lnTo>
                <a:lnTo>
                  <a:pt x="97593" y="98182"/>
                </a:lnTo>
                <a:close/>
              </a:path>
              <a:path w="419100" h="386080">
                <a:moveTo>
                  <a:pt x="3429" y="200978"/>
                </a:moveTo>
                <a:lnTo>
                  <a:pt x="17572" y="152408"/>
                </a:lnTo>
                <a:lnTo>
                  <a:pt x="60359" y="140279"/>
                </a:lnTo>
                <a:lnTo>
                  <a:pt x="86277" y="138648"/>
                </a:lnTo>
                <a:lnTo>
                  <a:pt x="112193" y="139983"/>
                </a:lnTo>
                <a:lnTo>
                  <a:pt x="159173" y="151327"/>
                </a:lnTo>
                <a:lnTo>
                  <a:pt x="195432" y="178723"/>
                </a:lnTo>
                <a:lnTo>
                  <a:pt x="215017" y="217889"/>
                </a:lnTo>
                <a:lnTo>
                  <a:pt x="216341" y="228854"/>
                </a:lnTo>
                <a:lnTo>
                  <a:pt x="216002" y="240181"/>
                </a:lnTo>
                <a:lnTo>
                  <a:pt x="199974" y="294442"/>
                </a:lnTo>
                <a:lnTo>
                  <a:pt x="171579" y="344288"/>
                </a:lnTo>
                <a:lnTo>
                  <a:pt x="134797" y="380587"/>
                </a:lnTo>
                <a:lnTo>
                  <a:pt x="120693" y="385113"/>
                </a:lnTo>
                <a:lnTo>
                  <a:pt x="71096" y="285997"/>
                </a:lnTo>
                <a:lnTo>
                  <a:pt x="62593" y="269106"/>
                </a:lnTo>
                <a:lnTo>
                  <a:pt x="48809" y="251183"/>
                </a:lnTo>
                <a:lnTo>
                  <a:pt x="32205" y="235517"/>
                </a:lnTo>
                <a:lnTo>
                  <a:pt x="16003" y="219613"/>
                </a:lnTo>
                <a:lnTo>
                  <a:pt x="3429" y="200978"/>
                </a:lnTo>
                <a:close/>
              </a:path>
              <a:path w="419100" h="386080">
                <a:moveTo>
                  <a:pt x="81373" y="358141"/>
                </a:moveTo>
                <a:lnTo>
                  <a:pt x="78015" y="342090"/>
                </a:lnTo>
                <a:lnTo>
                  <a:pt x="76784" y="323208"/>
                </a:lnTo>
                <a:lnTo>
                  <a:pt x="75152" y="304271"/>
                </a:lnTo>
                <a:lnTo>
                  <a:pt x="71096" y="285997"/>
                </a:lnTo>
                <a:lnTo>
                  <a:pt x="120693" y="385113"/>
                </a:lnTo>
                <a:lnTo>
                  <a:pt x="118440" y="385835"/>
                </a:lnTo>
                <a:lnTo>
                  <a:pt x="102075" y="382365"/>
                </a:lnTo>
                <a:lnTo>
                  <a:pt x="89556" y="372350"/>
                </a:lnTo>
                <a:lnTo>
                  <a:pt x="81373" y="35814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293343" y="446583"/>
            <a:ext cx="399415" cy="413384"/>
          </a:xfrm>
          <a:custGeom>
            <a:avLst/>
            <a:gdLst/>
            <a:ahLst/>
            <a:cxnLst/>
            <a:rect l="l" t="t" r="r" b="b"/>
            <a:pathLst>
              <a:path w="399414" h="413384">
                <a:moveTo>
                  <a:pt x="274498" y="202997"/>
                </a:moveTo>
                <a:lnTo>
                  <a:pt x="271985" y="199190"/>
                </a:lnTo>
                <a:lnTo>
                  <a:pt x="265304" y="178118"/>
                </a:lnTo>
                <a:lnTo>
                  <a:pt x="268937" y="156302"/>
                </a:lnTo>
                <a:lnTo>
                  <a:pt x="296149" y="120115"/>
                </a:lnTo>
                <a:lnTo>
                  <a:pt x="340381" y="98377"/>
                </a:lnTo>
                <a:lnTo>
                  <a:pt x="364488" y="97651"/>
                </a:lnTo>
                <a:lnTo>
                  <a:pt x="386789" y="106661"/>
                </a:lnTo>
                <a:lnTo>
                  <a:pt x="388036" y="107776"/>
                </a:lnTo>
                <a:lnTo>
                  <a:pt x="388638" y="108388"/>
                </a:lnTo>
                <a:lnTo>
                  <a:pt x="397791" y="123812"/>
                </a:lnTo>
                <a:lnTo>
                  <a:pt x="399185" y="141801"/>
                </a:lnTo>
                <a:lnTo>
                  <a:pt x="394167" y="159853"/>
                </a:lnTo>
                <a:lnTo>
                  <a:pt x="384308" y="175173"/>
                </a:lnTo>
                <a:lnTo>
                  <a:pt x="363392" y="195811"/>
                </a:lnTo>
                <a:lnTo>
                  <a:pt x="337611" y="209749"/>
                </a:lnTo>
                <a:lnTo>
                  <a:pt x="309544" y="214757"/>
                </a:lnTo>
                <a:lnTo>
                  <a:pt x="281980" y="208279"/>
                </a:lnTo>
                <a:lnTo>
                  <a:pt x="278040" y="206025"/>
                </a:lnTo>
                <a:lnTo>
                  <a:pt x="274498" y="202997"/>
                </a:lnTo>
                <a:close/>
              </a:path>
              <a:path w="399414" h="413384">
                <a:moveTo>
                  <a:pt x="291379" y="11787"/>
                </a:moveTo>
                <a:lnTo>
                  <a:pt x="288834" y="9202"/>
                </a:lnTo>
                <a:lnTo>
                  <a:pt x="290959" y="11247"/>
                </a:lnTo>
                <a:lnTo>
                  <a:pt x="291379" y="11787"/>
                </a:lnTo>
                <a:close/>
              </a:path>
              <a:path w="399414" h="413384">
                <a:moveTo>
                  <a:pt x="198187" y="125562"/>
                </a:moveTo>
                <a:lnTo>
                  <a:pt x="195491" y="122696"/>
                </a:lnTo>
                <a:lnTo>
                  <a:pt x="193431" y="119386"/>
                </a:lnTo>
                <a:lnTo>
                  <a:pt x="186336" y="89681"/>
                </a:lnTo>
                <a:lnTo>
                  <a:pt x="192183" y="59488"/>
                </a:lnTo>
                <a:lnTo>
                  <a:pt x="207946" y="32020"/>
                </a:lnTo>
                <a:lnTo>
                  <a:pt x="230604" y="10491"/>
                </a:lnTo>
                <a:lnTo>
                  <a:pt x="244678" y="3245"/>
                </a:lnTo>
                <a:lnTo>
                  <a:pt x="260432" y="0"/>
                </a:lnTo>
                <a:lnTo>
                  <a:pt x="275830" y="1678"/>
                </a:lnTo>
                <a:lnTo>
                  <a:pt x="288835" y="9202"/>
                </a:lnTo>
                <a:lnTo>
                  <a:pt x="291379" y="11787"/>
                </a:lnTo>
                <a:lnTo>
                  <a:pt x="292832" y="13656"/>
                </a:lnTo>
                <a:lnTo>
                  <a:pt x="294406" y="16472"/>
                </a:lnTo>
                <a:lnTo>
                  <a:pt x="301440" y="40913"/>
                </a:lnTo>
                <a:lnTo>
                  <a:pt x="298483" y="66358"/>
                </a:lnTo>
                <a:lnTo>
                  <a:pt x="272124" y="111293"/>
                </a:lnTo>
                <a:lnTo>
                  <a:pt x="238658" y="132728"/>
                </a:lnTo>
                <a:lnTo>
                  <a:pt x="219467" y="134777"/>
                </a:lnTo>
                <a:lnTo>
                  <a:pt x="201319" y="127869"/>
                </a:lnTo>
                <a:lnTo>
                  <a:pt x="198187" y="125562"/>
                </a:lnTo>
                <a:close/>
              </a:path>
              <a:path w="399414" h="413384">
                <a:moveTo>
                  <a:pt x="254722" y="327046"/>
                </a:moveTo>
                <a:lnTo>
                  <a:pt x="247044" y="309694"/>
                </a:lnTo>
                <a:lnTo>
                  <a:pt x="249070" y="290837"/>
                </a:lnTo>
                <a:lnTo>
                  <a:pt x="258357" y="273271"/>
                </a:lnTo>
                <a:lnTo>
                  <a:pt x="272464" y="259792"/>
                </a:lnTo>
                <a:lnTo>
                  <a:pt x="295185" y="246368"/>
                </a:lnTo>
                <a:lnTo>
                  <a:pt x="320967" y="239689"/>
                </a:lnTo>
                <a:lnTo>
                  <a:pt x="346698" y="241540"/>
                </a:lnTo>
                <a:lnTo>
                  <a:pt x="369268" y="253703"/>
                </a:lnTo>
                <a:lnTo>
                  <a:pt x="377159" y="269817"/>
                </a:lnTo>
                <a:lnTo>
                  <a:pt x="376384" y="287565"/>
                </a:lnTo>
                <a:lnTo>
                  <a:pt x="368879" y="304521"/>
                </a:lnTo>
                <a:lnTo>
                  <a:pt x="356578" y="318259"/>
                </a:lnTo>
                <a:lnTo>
                  <a:pt x="333282" y="333805"/>
                </a:lnTo>
                <a:lnTo>
                  <a:pt x="305867" y="341963"/>
                </a:lnTo>
                <a:lnTo>
                  <a:pt x="278344" y="340465"/>
                </a:lnTo>
                <a:lnTo>
                  <a:pt x="254722" y="327046"/>
                </a:lnTo>
                <a:close/>
              </a:path>
              <a:path w="399414" h="413384">
                <a:moveTo>
                  <a:pt x="66708" y="144249"/>
                </a:moveTo>
                <a:lnTo>
                  <a:pt x="56364" y="113399"/>
                </a:lnTo>
                <a:lnTo>
                  <a:pt x="60278" y="80504"/>
                </a:lnTo>
                <a:lnTo>
                  <a:pt x="76178" y="50791"/>
                </a:lnTo>
                <a:lnTo>
                  <a:pt x="101794" y="29484"/>
                </a:lnTo>
                <a:lnTo>
                  <a:pt x="113208" y="25867"/>
                </a:lnTo>
                <a:lnTo>
                  <a:pt x="124659" y="26184"/>
                </a:lnTo>
                <a:lnTo>
                  <a:pt x="153147" y="52499"/>
                </a:lnTo>
                <a:lnTo>
                  <a:pt x="156545" y="80329"/>
                </a:lnTo>
                <a:lnTo>
                  <a:pt x="150456" y="108271"/>
                </a:lnTo>
                <a:lnTo>
                  <a:pt x="136007" y="133153"/>
                </a:lnTo>
                <a:lnTo>
                  <a:pt x="114325" y="151803"/>
                </a:lnTo>
                <a:lnTo>
                  <a:pt x="101796" y="156565"/>
                </a:lnTo>
                <a:lnTo>
                  <a:pt x="88620" y="157127"/>
                </a:lnTo>
                <a:lnTo>
                  <a:pt x="76392" y="153138"/>
                </a:lnTo>
                <a:lnTo>
                  <a:pt x="66708" y="144249"/>
                </a:lnTo>
                <a:close/>
              </a:path>
              <a:path w="399414" h="413384">
                <a:moveTo>
                  <a:pt x="8998" y="271241"/>
                </a:moveTo>
                <a:lnTo>
                  <a:pt x="240" y="255360"/>
                </a:lnTo>
                <a:lnTo>
                  <a:pt x="0" y="237361"/>
                </a:lnTo>
                <a:lnTo>
                  <a:pt x="7430" y="220633"/>
                </a:lnTo>
                <a:lnTo>
                  <a:pt x="44337" y="195843"/>
                </a:lnTo>
                <a:lnTo>
                  <a:pt x="93495" y="179515"/>
                </a:lnTo>
                <a:lnTo>
                  <a:pt x="118894" y="175260"/>
                </a:lnTo>
                <a:lnTo>
                  <a:pt x="141638" y="175770"/>
                </a:lnTo>
                <a:lnTo>
                  <a:pt x="163951" y="180971"/>
                </a:lnTo>
                <a:lnTo>
                  <a:pt x="184554" y="190619"/>
                </a:lnTo>
                <a:lnTo>
                  <a:pt x="202171" y="204471"/>
                </a:lnTo>
                <a:lnTo>
                  <a:pt x="209300" y="212695"/>
                </a:lnTo>
                <a:lnTo>
                  <a:pt x="215263" y="221834"/>
                </a:lnTo>
                <a:lnTo>
                  <a:pt x="219909" y="231861"/>
                </a:lnTo>
                <a:lnTo>
                  <a:pt x="223086" y="242747"/>
                </a:lnTo>
                <a:lnTo>
                  <a:pt x="226331" y="270918"/>
                </a:lnTo>
                <a:lnTo>
                  <a:pt x="224623" y="299354"/>
                </a:lnTo>
                <a:lnTo>
                  <a:pt x="213044" y="355589"/>
                </a:lnTo>
                <a:lnTo>
                  <a:pt x="189310" y="401524"/>
                </a:lnTo>
                <a:lnTo>
                  <a:pt x="177308" y="410198"/>
                </a:lnTo>
                <a:lnTo>
                  <a:pt x="99560" y="331214"/>
                </a:lnTo>
                <a:lnTo>
                  <a:pt x="86262" y="317769"/>
                </a:lnTo>
                <a:lnTo>
                  <a:pt x="67628" y="304977"/>
                </a:lnTo>
                <a:lnTo>
                  <a:pt x="47011" y="295207"/>
                </a:lnTo>
                <a:lnTo>
                  <a:pt x="26703" y="285085"/>
                </a:lnTo>
                <a:lnTo>
                  <a:pt x="8998" y="271241"/>
                </a:lnTo>
                <a:close/>
              </a:path>
              <a:path w="399414" h="413384">
                <a:moveTo>
                  <a:pt x="131614" y="396699"/>
                </a:moveTo>
                <a:lnTo>
                  <a:pt x="123465" y="382461"/>
                </a:lnTo>
                <a:lnTo>
                  <a:pt x="116461" y="364870"/>
                </a:lnTo>
                <a:lnTo>
                  <a:pt x="109060" y="347351"/>
                </a:lnTo>
                <a:lnTo>
                  <a:pt x="99560" y="331214"/>
                </a:lnTo>
                <a:lnTo>
                  <a:pt x="177308" y="410198"/>
                </a:lnTo>
                <a:lnTo>
                  <a:pt x="175390" y="411584"/>
                </a:lnTo>
                <a:lnTo>
                  <a:pt x="158769" y="413347"/>
                </a:lnTo>
                <a:lnTo>
                  <a:pt x="143780" y="407690"/>
                </a:lnTo>
                <a:lnTo>
                  <a:pt x="131614" y="39669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1702765" y="1237364"/>
            <a:ext cx="419100" cy="387985"/>
          </a:xfrm>
          <a:custGeom>
            <a:avLst/>
            <a:gdLst/>
            <a:ahLst/>
            <a:cxnLst/>
            <a:rect l="l" t="t" r="r" b="b"/>
            <a:pathLst>
              <a:path w="419100" h="387984">
                <a:moveTo>
                  <a:pt x="278112" y="215230"/>
                </a:moveTo>
                <a:lnTo>
                  <a:pt x="276767" y="210872"/>
                </a:lnTo>
                <a:lnTo>
                  <a:pt x="276266" y="188785"/>
                </a:lnTo>
                <a:lnTo>
                  <a:pt x="285880" y="168887"/>
                </a:lnTo>
                <a:lnTo>
                  <a:pt x="302289" y="152723"/>
                </a:lnTo>
                <a:lnTo>
                  <a:pt x="322175" y="141840"/>
                </a:lnTo>
                <a:lnTo>
                  <a:pt x="345817" y="134702"/>
                </a:lnTo>
                <a:lnTo>
                  <a:pt x="370760" y="133436"/>
                </a:lnTo>
                <a:lnTo>
                  <a:pt x="394118" y="139522"/>
                </a:lnTo>
                <a:lnTo>
                  <a:pt x="413007" y="154435"/>
                </a:lnTo>
                <a:lnTo>
                  <a:pt x="413892" y="155855"/>
                </a:lnTo>
                <a:lnTo>
                  <a:pt x="414298" y="156611"/>
                </a:lnTo>
                <a:lnTo>
                  <a:pt x="418759" y="173977"/>
                </a:lnTo>
                <a:lnTo>
                  <a:pt x="415048" y="191620"/>
                </a:lnTo>
                <a:lnTo>
                  <a:pt x="405160" y="207519"/>
                </a:lnTo>
                <a:lnTo>
                  <a:pt x="391390" y="219437"/>
                </a:lnTo>
                <a:lnTo>
                  <a:pt x="365507" y="233344"/>
                </a:lnTo>
                <a:lnTo>
                  <a:pt x="336833" y="239459"/>
                </a:lnTo>
                <a:lnTo>
                  <a:pt x="308470" y="236366"/>
                </a:lnTo>
                <a:lnTo>
                  <a:pt x="283814" y="222399"/>
                </a:lnTo>
                <a:lnTo>
                  <a:pt x="280663" y="219130"/>
                </a:lnTo>
                <a:lnTo>
                  <a:pt x="278112" y="215230"/>
                </a:lnTo>
                <a:close/>
              </a:path>
              <a:path w="419100" h="387984">
                <a:moveTo>
                  <a:pt x="348006" y="36616"/>
                </a:moveTo>
                <a:lnTo>
                  <a:pt x="346287" y="33422"/>
                </a:lnTo>
                <a:lnTo>
                  <a:pt x="347754" y="35980"/>
                </a:lnTo>
                <a:lnTo>
                  <a:pt x="348006" y="36616"/>
                </a:lnTo>
                <a:close/>
              </a:path>
              <a:path w="419100" h="387984">
                <a:moveTo>
                  <a:pt x="226558" y="119507"/>
                </a:moveTo>
                <a:lnTo>
                  <a:pt x="224773" y="116000"/>
                </a:lnTo>
                <a:lnTo>
                  <a:pt x="223724" y="112247"/>
                </a:lnTo>
                <a:lnTo>
                  <a:pt x="225249" y="81765"/>
                </a:lnTo>
                <a:lnTo>
                  <a:pt x="239341" y="54456"/>
                </a:lnTo>
                <a:lnTo>
                  <a:pt x="262192" y="32550"/>
                </a:lnTo>
                <a:lnTo>
                  <a:pt x="289998" y="18277"/>
                </a:lnTo>
                <a:lnTo>
                  <a:pt x="305550" y="15288"/>
                </a:lnTo>
                <a:lnTo>
                  <a:pt x="321592" y="16607"/>
                </a:lnTo>
                <a:lnTo>
                  <a:pt x="335910" y="22548"/>
                </a:lnTo>
                <a:lnTo>
                  <a:pt x="346288" y="33422"/>
                </a:lnTo>
                <a:lnTo>
                  <a:pt x="348006" y="36616"/>
                </a:lnTo>
                <a:lnTo>
                  <a:pt x="348876" y="38818"/>
                </a:lnTo>
                <a:lnTo>
                  <a:pt x="349598" y="41960"/>
                </a:lnTo>
                <a:lnTo>
                  <a:pt x="349491" y="67377"/>
                </a:lnTo>
                <a:lnTo>
                  <a:pt x="322565" y="111187"/>
                </a:lnTo>
                <a:lnTo>
                  <a:pt x="283339" y="134620"/>
                </a:lnTo>
                <a:lnTo>
                  <a:pt x="263417" y="137763"/>
                </a:lnTo>
                <a:lnTo>
                  <a:pt x="244409" y="134330"/>
                </a:lnTo>
                <a:lnTo>
                  <a:pt x="228918" y="122600"/>
                </a:lnTo>
                <a:lnTo>
                  <a:pt x="226558" y="119507"/>
                </a:lnTo>
                <a:close/>
              </a:path>
              <a:path w="419100" h="387984">
                <a:moveTo>
                  <a:pt x="224291" y="328623"/>
                </a:moveTo>
                <a:lnTo>
                  <a:pt x="242880" y="278078"/>
                </a:lnTo>
                <a:lnTo>
                  <a:pt x="285805" y="262639"/>
                </a:lnTo>
                <a:lnTo>
                  <a:pt x="312441" y="263487"/>
                </a:lnTo>
                <a:lnTo>
                  <a:pt x="336635" y="272499"/>
                </a:lnTo>
                <a:lnTo>
                  <a:pt x="354898" y="290513"/>
                </a:lnTo>
                <a:lnTo>
                  <a:pt x="357953" y="308186"/>
                </a:lnTo>
                <a:lnTo>
                  <a:pt x="352227" y="324988"/>
                </a:lnTo>
                <a:lnTo>
                  <a:pt x="340258" y="339137"/>
                </a:lnTo>
                <a:lnTo>
                  <a:pt x="324587" y="348850"/>
                </a:lnTo>
                <a:lnTo>
                  <a:pt x="297847" y="357204"/>
                </a:lnTo>
                <a:lnTo>
                  <a:pt x="269226" y="357315"/>
                </a:lnTo>
                <a:lnTo>
                  <a:pt x="243212" y="348137"/>
                </a:lnTo>
                <a:lnTo>
                  <a:pt x="224291" y="328623"/>
                </a:lnTo>
                <a:close/>
              </a:path>
              <a:path w="419100" h="387984">
                <a:moveTo>
                  <a:pt x="95032" y="100443"/>
                </a:moveTo>
                <a:lnTo>
                  <a:pt x="106753" y="37505"/>
                </a:lnTo>
                <a:lnTo>
                  <a:pt x="160951" y="258"/>
                </a:lnTo>
                <a:lnTo>
                  <a:pt x="172928" y="0"/>
                </a:lnTo>
                <a:lnTo>
                  <a:pt x="183838" y="3525"/>
                </a:lnTo>
                <a:lnTo>
                  <a:pt x="193002" y="10164"/>
                </a:lnTo>
                <a:lnTo>
                  <a:pt x="199742" y="19245"/>
                </a:lnTo>
                <a:lnTo>
                  <a:pt x="202516" y="24527"/>
                </a:lnTo>
                <a:lnTo>
                  <a:pt x="204010" y="30502"/>
                </a:lnTo>
                <a:lnTo>
                  <a:pt x="203811" y="36774"/>
                </a:lnTo>
                <a:lnTo>
                  <a:pt x="185569" y="89499"/>
                </a:lnTo>
                <a:lnTo>
                  <a:pt x="138646" y="121081"/>
                </a:lnTo>
                <a:lnTo>
                  <a:pt x="125275" y="122123"/>
                </a:lnTo>
                <a:lnTo>
                  <a:pt x="112462" y="118955"/>
                </a:lnTo>
                <a:lnTo>
                  <a:pt x="101838" y="111690"/>
                </a:lnTo>
                <a:lnTo>
                  <a:pt x="95032" y="100443"/>
                </a:lnTo>
                <a:close/>
              </a:path>
              <a:path w="419100" h="387984">
                <a:moveTo>
                  <a:pt x="3953" y="205988"/>
                </a:moveTo>
                <a:lnTo>
                  <a:pt x="16654" y="157017"/>
                </a:lnTo>
                <a:lnTo>
                  <a:pt x="59061" y="143626"/>
                </a:lnTo>
                <a:lnTo>
                  <a:pt x="84917" y="141229"/>
                </a:lnTo>
                <a:lnTo>
                  <a:pt x="110860" y="141796"/>
                </a:lnTo>
                <a:lnTo>
                  <a:pt x="158150" y="151747"/>
                </a:lnTo>
                <a:lnTo>
                  <a:pt x="195200" y="178059"/>
                </a:lnTo>
                <a:lnTo>
                  <a:pt x="208231" y="196297"/>
                </a:lnTo>
                <a:lnTo>
                  <a:pt x="212769" y="206188"/>
                </a:lnTo>
                <a:lnTo>
                  <a:pt x="215930" y="216630"/>
                </a:lnTo>
                <a:lnTo>
                  <a:pt x="217577" y="227552"/>
                </a:lnTo>
                <a:lnTo>
                  <a:pt x="217573" y="238885"/>
                </a:lnTo>
                <a:lnTo>
                  <a:pt x="203157" y="293601"/>
                </a:lnTo>
                <a:lnTo>
                  <a:pt x="176248" y="344270"/>
                </a:lnTo>
                <a:lnTo>
                  <a:pt x="140557" y="381644"/>
                </a:lnTo>
                <a:lnTo>
                  <a:pt x="126594" y="386586"/>
                </a:lnTo>
                <a:lnTo>
                  <a:pt x="74096" y="288974"/>
                </a:lnTo>
                <a:lnTo>
                  <a:pt x="65098" y="272340"/>
                </a:lnTo>
                <a:lnTo>
                  <a:pt x="50792" y="254832"/>
                </a:lnTo>
                <a:lnTo>
                  <a:pt x="33734" y="239663"/>
                </a:lnTo>
                <a:lnTo>
                  <a:pt x="17071" y="224245"/>
                </a:lnTo>
                <a:lnTo>
                  <a:pt x="3953" y="205988"/>
                </a:lnTo>
                <a:close/>
              </a:path>
              <a:path w="419100" h="387984">
                <a:moveTo>
                  <a:pt x="86498" y="360788"/>
                </a:moveTo>
                <a:lnTo>
                  <a:pt x="82668" y="344842"/>
                </a:lnTo>
                <a:lnTo>
                  <a:pt x="80880" y="326003"/>
                </a:lnTo>
                <a:lnTo>
                  <a:pt x="78690" y="307121"/>
                </a:lnTo>
                <a:lnTo>
                  <a:pt x="74096" y="288974"/>
                </a:lnTo>
                <a:lnTo>
                  <a:pt x="126594" y="386586"/>
                </a:lnTo>
                <a:lnTo>
                  <a:pt x="124364" y="387375"/>
                </a:lnTo>
                <a:lnTo>
                  <a:pt x="107905" y="384391"/>
                </a:lnTo>
                <a:lnTo>
                  <a:pt x="95097" y="374750"/>
                </a:lnTo>
                <a:lnTo>
                  <a:pt x="86498" y="36078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115729" y="-2681"/>
            <a:ext cx="2169901" cy="2228763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1354" y="8762197"/>
            <a:ext cx="1499870" cy="1522730"/>
          </a:xfrm>
          <a:custGeom>
            <a:avLst/>
            <a:gdLst/>
            <a:ahLst/>
            <a:cxnLst/>
            <a:rect l="l" t="t" r="r" b="b"/>
            <a:pathLst>
              <a:path w="1499870" h="1522729">
                <a:moveTo>
                  <a:pt x="612896" y="1203510"/>
                </a:moveTo>
                <a:lnTo>
                  <a:pt x="545455" y="1073005"/>
                </a:lnTo>
                <a:lnTo>
                  <a:pt x="565298" y="1056077"/>
                </a:lnTo>
                <a:lnTo>
                  <a:pt x="574861" y="1046919"/>
                </a:lnTo>
                <a:lnTo>
                  <a:pt x="583703" y="1036365"/>
                </a:lnTo>
                <a:lnTo>
                  <a:pt x="601828" y="1016113"/>
                </a:lnTo>
                <a:lnTo>
                  <a:pt x="609618" y="1003525"/>
                </a:lnTo>
                <a:lnTo>
                  <a:pt x="629315" y="986314"/>
                </a:lnTo>
                <a:lnTo>
                  <a:pt x="638030" y="975515"/>
                </a:lnTo>
                <a:lnTo>
                  <a:pt x="657148" y="957182"/>
                </a:lnTo>
                <a:lnTo>
                  <a:pt x="663733" y="942261"/>
                </a:lnTo>
                <a:lnTo>
                  <a:pt x="680490" y="919361"/>
                </a:lnTo>
                <a:lnTo>
                  <a:pt x="684992" y="900411"/>
                </a:lnTo>
                <a:lnTo>
                  <a:pt x="686989" y="876612"/>
                </a:lnTo>
                <a:lnTo>
                  <a:pt x="699940" y="846347"/>
                </a:lnTo>
                <a:lnTo>
                  <a:pt x="701757" y="822200"/>
                </a:lnTo>
                <a:lnTo>
                  <a:pt x="704202" y="799267"/>
                </a:lnTo>
                <a:lnTo>
                  <a:pt x="716312" y="767375"/>
                </a:lnTo>
                <a:lnTo>
                  <a:pt x="739884" y="702337"/>
                </a:lnTo>
                <a:lnTo>
                  <a:pt x="751951" y="670360"/>
                </a:lnTo>
                <a:lnTo>
                  <a:pt x="755317" y="649211"/>
                </a:lnTo>
                <a:lnTo>
                  <a:pt x="770313" y="622902"/>
                </a:lnTo>
                <a:lnTo>
                  <a:pt x="785825" y="597595"/>
                </a:lnTo>
                <a:lnTo>
                  <a:pt x="790744" y="579449"/>
                </a:lnTo>
                <a:lnTo>
                  <a:pt x="808476" y="558436"/>
                </a:lnTo>
                <a:lnTo>
                  <a:pt x="814597" y="542618"/>
                </a:lnTo>
                <a:lnTo>
                  <a:pt x="820890" y="527132"/>
                </a:lnTo>
                <a:lnTo>
                  <a:pt x="839140" y="507121"/>
                </a:lnTo>
                <a:lnTo>
                  <a:pt x="854706" y="481917"/>
                </a:lnTo>
                <a:lnTo>
                  <a:pt x="882138" y="452010"/>
                </a:lnTo>
                <a:lnTo>
                  <a:pt x="910576" y="424050"/>
                </a:lnTo>
                <a:lnTo>
                  <a:pt x="940441" y="398852"/>
                </a:lnTo>
                <a:lnTo>
                  <a:pt x="949673" y="389053"/>
                </a:lnTo>
                <a:lnTo>
                  <a:pt x="969602" y="372292"/>
                </a:lnTo>
                <a:lnTo>
                  <a:pt x="978363" y="361582"/>
                </a:lnTo>
                <a:lnTo>
                  <a:pt x="987937" y="352445"/>
                </a:lnTo>
                <a:lnTo>
                  <a:pt x="998695" y="345599"/>
                </a:lnTo>
                <a:lnTo>
                  <a:pt x="998028" y="344309"/>
                </a:lnTo>
                <a:lnTo>
                  <a:pt x="1008703" y="337303"/>
                </a:lnTo>
                <a:lnTo>
                  <a:pt x="1008358" y="336636"/>
                </a:lnTo>
                <a:lnTo>
                  <a:pt x="1040493" y="315831"/>
                </a:lnTo>
                <a:lnTo>
                  <a:pt x="1082563" y="286586"/>
                </a:lnTo>
                <a:lnTo>
                  <a:pt x="1112328" y="261195"/>
                </a:lnTo>
                <a:lnTo>
                  <a:pt x="1141399" y="234459"/>
                </a:lnTo>
                <a:lnTo>
                  <a:pt x="1169687" y="206210"/>
                </a:lnTo>
                <a:lnTo>
                  <a:pt x="1209450" y="172503"/>
                </a:lnTo>
                <a:lnTo>
                  <a:pt x="1237975" y="144712"/>
                </a:lnTo>
                <a:lnTo>
                  <a:pt x="1277678" y="110887"/>
                </a:lnTo>
                <a:lnTo>
                  <a:pt x="1287214" y="101677"/>
                </a:lnTo>
                <a:lnTo>
                  <a:pt x="1308880" y="88276"/>
                </a:lnTo>
                <a:lnTo>
                  <a:pt x="1319990" y="82111"/>
                </a:lnTo>
                <a:lnTo>
                  <a:pt x="1342988" y="71288"/>
                </a:lnTo>
                <a:lnTo>
                  <a:pt x="1354913" y="94365"/>
                </a:lnTo>
                <a:lnTo>
                  <a:pt x="1345174" y="103182"/>
                </a:lnTo>
                <a:lnTo>
                  <a:pt x="1340083" y="120993"/>
                </a:lnTo>
                <a:lnTo>
                  <a:pt x="1324004" y="145206"/>
                </a:lnTo>
                <a:lnTo>
                  <a:pt x="1319646" y="164437"/>
                </a:lnTo>
                <a:lnTo>
                  <a:pt x="1304588" y="190624"/>
                </a:lnTo>
                <a:lnTo>
                  <a:pt x="1299617" y="208668"/>
                </a:lnTo>
                <a:lnTo>
                  <a:pt x="1294162" y="225775"/>
                </a:lnTo>
                <a:lnTo>
                  <a:pt x="1288395" y="242279"/>
                </a:lnTo>
                <a:lnTo>
                  <a:pt x="1271208" y="264347"/>
                </a:lnTo>
                <a:lnTo>
                  <a:pt x="1252237" y="310626"/>
                </a:lnTo>
                <a:lnTo>
                  <a:pt x="1221936" y="362644"/>
                </a:lnTo>
                <a:lnTo>
                  <a:pt x="1191379" y="414167"/>
                </a:lnTo>
                <a:lnTo>
                  <a:pt x="1171641" y="458961"/>
                </a:lnTo>
                <a:lnTo>
                  <a:pt x="1155330" y="482724"/>
                </a:lnTo>
                <a:lnTo>
                  <a:pt x="1138743" y="505952"/>
                </a:lnTo>
                <a:lnTo>
                  <a:pt x="1121959" y="528801"/>
                </a:lnTo>
                <a:lnTo>
                  <a:pt x="1105061" y="551427"/>
                </a:lnTo>
                <a:lnTo>
                  <a:pt x="1088806" y="575299"/>
                </a:lnTo>
                <a:lnTo>
                  <a:pt x="1039899" y="646638"/>
                </a:lnTo>
                <a:lnTo>
                  <a:pt x="1032222" y="659446"/>
                </a:lnTo>
                <a:lnTo>
                  <a:pt x="1012763" y="677118"/>
                </a:lnTo>
                <a:lnTo>
                  <a:pt x="1004220" y="688250"/>
                </a:lnTo>
                <a:lnTo>
                  <a:pt x="995443" y="698928"/>
                </a:lnTo>
                <a:lnTo>
                  <a:pt x="976146" y="716913"/>
                </a:lnTo>
                <a:lnTo>
                  <a:pt x="957130" y="735442"/>
                </a:lnTo>
                <a:lnTo>
                  <a:pt x="938238" y="754212"/>
                </a:lnTo>
                <a:lnTo>
                  <a:pt x="930597" y="767087"/>
                </a:lnTo>
                <a:lnTo>
                  <a:pt x="920939" y="776063"/>
                </a:lnTo>
                <a:lnTo>
                  <a:pt x="911136" y="784755"/>
                </a:lnTo>
                <a:lnTo>
                  <a:pt x="900984" y="792775"/>
                </a:lnTo>
                <a:lnTo>
                  <a:pt x="890283" y="799731"/>
                </a:lnTo>
                <a:lnTo>
                  <a:pt x="891008" y="801133"/>
                </a:lnTo>
                <a:lnTo>
                  <a:pt x="853445" y="839097"/>
                </a:lnTo>
                <a:lnTo>
                  <a:pt x="813620" y="872685"/>
                </a:lnTo>
                <a:lnTo>
                  <a:pt x="783310" y="897023"/>
                </a:lnTo>
                <a:lnTo>
                  <a:pt x="740446" y="924730"/>
                </a:lnTo>
                <a:lnTo>
                  <a:pt x="729413" y="931043"/>
                </a:lnTo>
                <a:lnTo>
                  <a:pt x="730489" y="933124"/>
                </a:lnTo>
                <a:lnTo>
                  <a:pt x="720110" y="940704"/>
                </a:lnTo>
                <a:lnTo>
                  <a:pt x="710406" y="949590"/>
                </a:lnTo>
                <a:lnTo>
                  <a:pt x="700640" y="958353"/>
                </a:lnTo>
                <a:lnTo>
                  <a:pt x="690785" y="966947"/>
                </a:lnTo>
                <a:lnTo>
                  <a:pt x="680818" y="975323"/>
                </a:lnTo>
                <a:lnTo>
                  <a:pt x="671295" y="984559"/>
                </a:lnTo>
                <a:lnTo>
                  <a:pt x="662368" y="994946"/>
                </a:lnTo>
                <a:lnTo>
                  <a:pt x="653772" y="1005976"/>
                </a:lnTo>
                <a:lnTo>
                  <a:pt x="636083" y="1027073"/>
                </a:lnTo>
                <a:lnTo>
                  <a:pt x="626859" y="1036887"/>
                </a:lnTo>
                <a:lnTo>
                  <a:pt x="628640" y="1040333"/>
                </a:lnTo>
                <a:lnTo>
                  <a:pt x="618645" y="1048656"/>
                </a:lnTo>
                <a:lnTo>
                  <a:pt x="618926" y="1049199"/>
                </a:lnTo>
                <a:lnTo>
                  <a:pt x="608368" y="1056432"/>
                </a:lnTo>
                <a:lnTo>
                  <a:pt x="688613" y="1211713"/>
                </a:lnTo>
                <a:lnTo>
                  <a:pt x="657068" y="1205998"/>
                </a:lnTo>
                <a:lnTo>
                  <a:pt x="643603" y="1207605"/>
                </a:lnTo>
                <a:lnTo>
                  <a:pt x="642185" y="1204860"/>
                </a:lnTo>
                <a:lnTo>
                  <a:pt x="629047" y="1207100"/>
                </a:lnTo>
                <a:lnTo>
                  <a:pt x="626704" y="1202566"/>
                </a:lnTo>
                <a:lnTo>
                  <a:pt x="612896" y="1203510"/>
                </a:lnTo>
                <a:close/>
              </a:path>
              <a:path w="1499870" h="1522729">
                <a:moveTo>
                  <a:pt x="1288032" y="1099137"/>
                </a:moveTo>
                <a:lnTo>
                  <a:pt x="1193875" y="916933"/>
                </a:lnTo>
                <a:lnTo>
                  <a:pt x="1212417" y="925150"/>
                </a:lnTo>
                <a:lnTo>
                  <a:pt x="1229838" y="931198"/>
                </a:lnTo>
                <a:lnTo>
                  <a:pt x="1257763" y="929909"/>
                </a:lnTo>
                <a:lnTo>
                  <a:pt x="1273967" y="933603"/>
                </a:lnTo>
                <a:lnTo>
                  <a:pt x="1287581" y="932284"/>
                </a:lnTo>
                <a:lnTo>
                  <a:pt x="1290108" y="937173"/>
                </a:lnTo>
                <a:lnTo>
                  <a:pt x="1304113" y="936612"/>
                </a:lnTo>
                <a:lnTo>
                  <a:pt x="1307032" y="942259"/>
                </a:lnTo>
                <a:lnTo>
                  <a:pt x="1322443" y="944418"/>
                </a:lnTo>
                <a:lnTo>
                  <a:pt x="1337905" y="946675"/>
                </a:lnTo>
                <a:lnTo>
                  <a:pt x="1353172" y="948555"/>
                </a:lnTo>
                <a:lnTo>
                  <a:pt x="1356718" y="955417"/>
                </a:lnTo>
                <a:lnTo>
                  <a:pt x="1369021" y="951562"/>
                </a:lnTo>
                <a:lnTo>
                  <a:pt x="1372365" y="958033"/>
                </a:lnTo>
                <a:lnTo>
                  <a:pt x="1394043" y="972319"/>
                </a:lnTo>
                <a:lnTo>
                  <a:pt x="1425349" y="977572"/>
                </a:lnTo>
                <a:lnTo>
                  <a:pt x="1443982" y="985966"/>
                </a:lnTo>
                <a:lnTo>
                  <a:pt x="1472774" y="986353"/>
                </a:lnTo>
                <a:lnTo>
                  <a:pt x="1485911" y="984112"/>
                </a:lnTo>
                <a:lnTo>
                  <a:pt x="1499372" y="1010161"/>
                </a:lnTo>
                <a:lnTo>
                  <a:pt x="1493398" y="1026263"/>
                </a:lnTo>
                <a:lnTo>
                  <a:pt x="1491917" y="1023397"/>
                </a:lnTo>
                <a:lnTo>
                  <a:pt x="1479364" y="1026769"/>
                </a:lnTo>
                <a:lnTo>
                  <a:pt x="1451250" y="1027692"/>
                </a:lnTo>
                <a:lnTo>
                  <a:pt x="1414587" y="1039736"/>
                </a:lnTo>
                <a:lnTo>
                  <a:pt x="1380027" y="1055849"/>
                </a:lnTo>
                <a:lnTo>
                  <a:pt x="1358222" y="1068980"/>
                </a:lnTo>
                <a:lnTo>
                  <a:pt x="1335893" y="1081098"/>
                </a:lnTo>
                <a:lnTo>
                  <a:pt x="1324212" y="1086157"/>
                </a:lnTo>
                <a:lnTo>
                  <a:pt x="1311988" y="1090166"/>
                </a:lnTo>
                <a:lnTo>
                  <a:pt x="1288032" y="1099137"/>
                </a:lnTo>
                <a:close/>
              </a:path>
              <a:path w="1499870" h="1522729">
                <a:moveTo>
                  <a:pt x="688613" y="1211713"/>
                </a:moveTo>
                <a:lnTo>
                  <a:pt x="610956" y="1061440"/>
                </a:lnTo>
                <a:lnTo>
                  <a:pt x="623063" y="1057205"/>
                </a:lnTo>
                <a:lnTo>
                  <a:pt x="623148" y="1057368"/>
                </a:lnTo>
                <a:lnTo>
                  <a:pt x="634101" y="1050901"/>
                </a:lnTo>
                <a:lnTo>
                  <a:pt x="666243" y="1030109"/>
                </a:lnTo>
                <a:lnTo>
                  <a:pt x="710376" y="1004858"/>
                </a:lnTo>
                <a:lnTo>
                  <a:pt x="744476" y="987854"/>
                </a:lnTo>
                <a:lnTo>
                  <a:pt x="779672" y="972972"/>
                </a:lnTo>
                <a:lnTo>
                  <a:pt x="828720" y="957231"/>
                </a:lnTo>
                <a:lnTo>
                  <a:pt x="853256" y="949385"/>
                </a:lnTo>
                <a:lnTo>
                  <a:pt x="888869" y="935309"/>
                </a:lnTo>
                <a:lnTo>
                  <a:pt x="913791" y="928209"/>
                </a:lnTo>
                <a:lnTo>
                  <a:pt x="939509" y="922649"/>
                </a:lnTo>
                <a:lnTo>
                  <a:pt x="965301" y="917233"/>
                </a:lnTo>
                <a:lnTo>
                  <a:pt x="1001729" y="904735"/>
                </a:lnTo>
                <a:lnTo>
                  <a:pt x="1014953" y="902661"/>
                </a:lnTo>
                <a:lnTo>
                  <a:pt x="1029342" y="902842"/>
                </a:lnTo>
                <a:lnTo>
                  <a:pt x="1044487" y="904486"/>
                </a:lnTo>
                <a:lnTo>
                  <a:pt x="1071260" y="900968"/>
                </a:lnTo>
                <a:lnTo>
                  <a:pt x="1088694" y="907040"/>
                </a:lnTo>
                <a:lnTo>
                  <a:pt x="1145799" y="906891"/>
                </a:lnTo>
                <a:lnTo>
                  <a:pt x="1163149" y="912802"/>
                </a:lnTo>
                <a:lnTo>
                  <a:pt x="1176183" y="910360"/>
                </a:lnTo>
                <a:lnTo>
                  <a:pt x="1178115" y="914099"/>
                </a:lnTo>
                <a:lnTo>
                  <a:pt x="1191528" y="912392"/>
                </a:lnTo>
                <a:lnTo>
                  <a:pt x="1287115" y="1097361"/>
                </a:lnTo>
                <a:lnTo>
                  <a:pt x="1275384" y="1102324"/>
                </a:lnTo>
                <a:lnTo>
                  <a:pt x="1264194" y="1108333"/>
                </a:lnTo>
                <a:lnTo>
                  <a:pt x="1242809" y="1122278"/>
                </a:lnTo>
                <a:lnTo>
                  <a:pt x="1242878" y="1122412"/>
                </a:lnTo>
                <a:lnTo>
                  <a:pt x="1231306" y="1127682"/>
                </a:lnTo>
                <a:lnTo>
                  <a:pt x="1230708" y="1126524"/>
                </a:lnTo>
                <a:lnTo>
                  <a:pt x="1194148" y="1138767"/>
                </a:lnTo>
                <a:lnTo>
                  <a:pt x="1169473" y="1146346"/>
                </a:lnTo>
                <a:lnTo>
                  <a:pt x="1134234" y="1161144"/>
                </a:lnTo>
                <a:lnTo>
                  <a:pt x="1111109" y="1171722"/>
                </a:lnTo>
                <a:lnTo>
                  <a:pt x="1099085" y="1176118"/>
                </a:lnTo>
                <a:lnTo>
                  <a:pt x="1074819" y="1184487"/>
                </a:lnTo>
                <a:lnTo>
                  <a:pt x="1061521" y="1186418"/>
                </a:lnTo>
                <a:lnTo>
                  <a:pt x="1048555" y="1188989"/>
                </a:lnTo>
                <a:lnTo>
                  <a:pt x="998145" y="1202094"/>
                </a:lnTo>
                <a:lnTo>
                  <a:pt x="945976" y="1211796"/>
                </a:lnTo>
                <a:lnTo>
                  <a:pt x="892499" y="1218967"/>
                </a:lnTo>
                <a:lnTo>
                  <a:pt x="849448" y="1218648"/>
                </a:lnTo>
                <a:lnTo>
                  <a:pt x="835327" y="1218985"/>
                </a:lnTo>
                <a:lnTo>
                  <a:pt x="820798" y="1218535"/>
                </a:lnTo>
                <a:lnTo>
                  <a:pt x="791348" y="1216872"/>
                </a:lnTo>
                <a:lnTo>
                  <a:pt x="789968" y="1214202"/>
                </a:lnTo>
                <a:lnTo>
                  <a:pt x="777259" y="1217273"/>
                </a:lnTo>
                <a:lnTo>
                  <a:pt x="776340" y="1215493"/>
                </a:lnTo>
                <a:lnTo>
                  <a:pt x="748324" y="1216607"/>
                </a:lnTo>
                <a:lnTo>
                  <a:pt x="707774" y="1221129"/>
                </a:lnTo>
                <a:lnTo>
                  <a:pt x="688613" y="1211713"/>
                </a:lnTo>
                <a:close/>
              </a:path>
              <a:path w="1499870" h="1522729">
                <a:moveTo>
                  <a:pt x="602657" y="160157"/>
                </a:moveTo>
                <a:lnTo>
                  <a:pt x="522522" y="5088"/>
                </a:lnTo>
                <a:lnTo>
                  <a:pt x="534901" y="1381"/>
                </a:lnTo>
                <a:lnTo>
                  <a:pt x="548483" y="0"/>
                </a:lnTo>
                <a:lnTo>
                  <a:pt x="594543" y="89130"/>
                </a:lnTo>
                <a:lnTo>
                  <a:pt x="590217" y="108422"/>
                </a:lnTo>
                <a:lnTo>
                  <a:pt x="608893" y="144562"/>
                </a:lnTo>
                <a:lnTo>
                  <a:pt x="602657" y="160157"/>
                </a:lnTo>
                <a:close/>
              </a:path>
              <a:path w="1499870" h="1522729">
                <a:moveTo>
                  <a:pt x="595476" y="1197464"/>
                </a:moveTo>
                <a:lnTo>
                  <a:pt x="318441" y="661375"/>
                </a:lnTo>
                <a:lnTo>
                  <a:pt x="323596" y="643687"/>
                </a:lnTo>
                <a:lnTo>
                  <a:pt x="329084" y="626644"/>
                </a:lnTo>
                <a:lnTo>
                  <a:pt x="327128" y="622858"/>
                </a:lnTo>
                <a:lnTo>
                  <a:pt x="336212" y="612774"/>
                </a:lnTo>
                <a:lnTo>
                  <a:pt x="334053" y="608596"/>
                </a:lnTo>
                <a:lnTo>
                  <a:pt x="337460" y="587525"/>
                </a:lnTo>
                <a:lnTo>
                  <a:pt x="341156" y="567014"/>
                </a:lnTo>
                <a:lnTo>
                  <a:pt x="345246" y="547267"/>
                </a:lnTo>
                <a:lnTo>
                  <a:pt x="349837" y="528487"/>
                </a:lnTo>
                <a:lnTo>
                  <a:pt x="357881" y="516391"/>
                </a:lnTo>
                <a:lnTo>
                  <a:pt x="365662" y="503783"/>
                </a:lnTo>
                <a:lnTo>
                  <a:pt x="361759" y="496230"/>
                </a:lnTo>
                <a:lnTo>
                  <a:pt x="368602" y="481809"/>
                </a:lnTo>
                <a:lnTo>
                  <a:pt x="364042" y="472986"/>
                </a:lnTo>
                <a:lnTo>
                  <a:pt x="380161" y="448850"/>
                </a:lnTo>
                <a:lnTo>
                  <a:pt x="384619" y="429814"/>
                </a:lnTo>
                <a:lnTo>
                  <a:pt x="388970" y="410571"/>
                </a:lnTo>
                <a:lnTo>
                  <a:pt x="404768" y="385816"/>
                </a:lnTo>
                <a:lnTo>
                  <a:pt x="400577" y="377705"/>
                </a:lnTo>
                <a:lnTo>
                  <a:pt x="407471" y="363382"/>
                </a:lnTo>
                <a:lnTo>
                  <a:pt x="414169" y="348681"/>
                </a:lnTo>
                <a:lnTo>
                  <a:pt x="409391" y="339433"/>
                </a:lnTo>
                <a:lnTo>
                  <a:pt x="415819" y="324210"/>
                </a:lnTo>
                <a:lnTo>
                  <a:pt x="422556" y="309582"/>
                </a:lnTo>
                <a:lnTo>
                  <a:pt x="429754" y="295849"/>
                </a:lnTo>
                <a:lnTo>
                  <a:pt x="426285" y="289136"/>
                </a:lnTo>
                <a:lnTo>
                  <a:pt x="435585" y="279468"/>
                </a:lnTo>
                <a:lnTo>
                  <a:pt x="433219" y="274891"/>
                </a:lnTo>
                <a:lnTo>
                  <a:pt x="442009" y="264238"/>
                </a:lnTo>
                <a:lnTo>
                  <a:pt x="439645" y="259662"/>
                </a:lnTo>
                <a:lnTo>
                  <a:pt x="444250" y="240911"/>
                </a:lnTo>
                <a:lnTo>
                  <a:pt x="452780" y="202089"/>
                </a:lnTo>
                <a:lnTo>
                  <a:pt x="457494" y="183550"/>
                </a:lnTo>
                <a:lnTo>
                  <a:pt x="461613" y="163855"/>
                </a:lnTo>
                <a:lnTo>
                  <a:pt x="465133" y="143005"/>
                </a:lnTo>
                <a:lnTo>
                  <a:pt x="471602" y="100197"/>
                </a:lnTo>
                <a:lnTo>
                  <a:pt x="479802" y="88400"/>
                </a:lnTo>
                <a:lnTo>
                  <a:pt x="477141" y="83252"/>
                </a:lnTo>
                <a:lnTo>
                  <a:pt x="486163" y="73046"/>
                </a:lnTo>
                <a:lnTo>
                  <a:pt x="484276" y="69396"/>
                </a:lnTo>
                <a:lnTo>
                  <a:pt x="492818" y="58262"/>
                </a:lnTo>
                <a:lnTo>
                  <a:pt x="500905" y="46247"/>
                </a:lnTo>
                <a:lnTo>
                  <a:pt x="508622" y="33517"/>
                </a:lnTo>
                <a:lnTo>
                  <a:pt x="513692" y="15666"/>
                </a:lnTo>
                <a:lnTo>
                  <a:pt x="523172" y="6346"/>
                </a:lnTo>
                <a:lnTo>
                  <a:pt x="630829" y="214673"/>
                </a:lnTo>
                <a:lnTo>
                  <a:pt x="627907" y="236681"/>
                </a:lnTo>
                <a:lnTo>
                  <a:pt x="636199" y="252727"/>
                </a:lnTo>
                <a:lnTo>
                  <a:pt x="634695" y="305144"/>
                </a:lnTo>
                <a:lnTo>
                  <a:pt x="632817" y="356835"/>
                </a:lnTo>
                <a:lnTo>
                  <a:pt x="641778" y="401840"/>
                </a:lnTo>
                <a:lnTo>
                  <a:pt x="638946" y="451686"/>
                </a:lnTo>
                <a:lnTo>
                  <a:pt x="635564" y="472804"/>
                </a:lnTo>
                <a:lnTo>
                  <a:pt x="629291" y="515991"/>
                </a:lnTo>
                <a:lnTo>
                  <a:pt x="633548" y="579557"/>
                </a:lnTo>
                <a:lnTo>
                  <a:pt x="630237" y="628475"/>
                </a:lnTo>
                <a:lnTo>
                  <a:pt x="638320" y="671781"/>
                </a:lnTo>
                <a:lnTo>
                  <a:pt x="634932" y="720550"/>
                </a:lnTo>
                <a:lnTo>
                  <a:pt x="629718" y="765786"/>
                </a:lnTo>
                <a:lnTo>
                  <a:pt x="635541" y="804718"/>
                </a:lnTo>
                <a:lnTo>
                  <a:pt x="629592" y="848533"/>
                </a:lnTo>
                <a:lnTo>
                  <a:pt x="622909" y="890927"/>
                </a:lnTo>
                <a:lnTo>
                  <a:pt x="602479" y="962045"/>
                </a:lnTo>
                <a:lnTo>
                  <a:pt x="565826" y="1029435"/>
                </a:lnTo>
                <a:lnTo>
                  <a:pt x="568525" y="1034658"/>
                </a:lnTo>
                <a:lnTo>
                  <a:pt x="560449" y="1046693"/>
                </a:lnTo>
                <a:lnTo>
                  <a:pt x="552789" y="1059535"/>
                </a:lnTo>
                <a:lnTo>
                  <a:pt x="545455" y="1073005"/>
                </a:lnTo>
                <a:lnTo>
                  <a:pt x="610054" y="1198009"/>
                </a:lnTo>
                <a:lnTo>
                  <a:pt x="595476" y="1197464"/>
                </a:lnTo>
                <a:close/>
              </a:path>
              <a:path w="1499870" h="1522729">
                <a:moveTo>
                  <a:pt x="348612" y="1521991"/>
                </a:moveTo>
                <a:lnTo>
                  <a:pt x="257589" y="1345854"/>
                </a:lnTo>
                <a:lnTo>
                  <a:pt x="271548" y="1345203"/>
                </a:lnTo>
                <a:lnTo>
                  <a:pt x="285156" y="1343873"/>
                </a:lnTo>
                <a:lnTo>
                  <a:pt x="287187" y="1347802"/>
                </a:lnTo>
                <a:lnTo>
                  <a:pt x="300260" y="1345437"/>
                </a:lnTo>
                <a:lnTo>
                  <a:pt x="326909" y="1341678"/>
                </a:lnTo>
                <a:lnTo>
                  <a:pt x="354237" y="1339234"/>
                </a:lnTo>
                <a:lnTo>
                  <a:pt x="382307" y="1338227"/>
                </a:lnTo>
                <a:lnTo>
                  <a:pt x="413986" y="1344201"/>
                </a:lnTo>
                <a:lnTo>
                  <a:pt x="427880" y="1343425"/>
                </a:lnTo>
                <a:lnTo>
                  <a:pt x="430552" y="1348595"/>
                </a:lnTo>
                <a:lnTo>
                  <a:pt x="444817" y="1348535"/>
                </a:lnTo>
                <a:lnTo>
                  <a:pt x="475140" y="1351887"/>
                </a:lnTo>
                <a:lnTo>
                  <a:pt x="505334" y="1354989"/>
                </a:lnTo>
                <a:lnTo>
                  <a:pt x="524726" y="1364852"/>
                </a:lnTo>
                <a:lnTo>
                  <a:pt x="556492" y="1370995"/>
                </a:lnTo>
                <a:lnTo>
                  <a:pt x="577398" y="1383787"/>
                </a:lnTo>
                <a:lnTo>
                  <a:pt x="609315" y="1390223"/>
                </a:lnTo>
                <a:lnTo>
                  <a:pt x="629722" y="1402048"/>
                </a:lnTo>
                <a:lnTo>
                  <a:pt x="649944" y="1413517"/>
                </a:lnTo>
                <a:lnTo>
                  <a:pt x="683949" y="1423994"/>
                </a:lnTo>
                <a:lnTo>
                  <a:pt x="718748" y="1436006"/>
                </a:lnTo>
                <a:lnTo>
                  <a:pt x="766191" y="1472487"/>
                </a:lnTo>
                <a:lnTo>
                  <a:pt x="784190" y="1479653"/>
                </a:lnTo>
                <a:lnTo>
                  <a:pt x="802105" y="1486657"/>
                </a:lnTo>
                <a:lnTo>
                  <a:pt x="819917" y="1493461"/>
                </a:lnTo>
                <a:lnTo>
                  <a:pt x="842353" y="1509213"/>
                </a:lnTo>
                <a:lnTo>
                  <a:pt x="858487" y="1512771"/>
                </a:lnTo>
                <a:lnTo>
                  <a:pt x="874786" y="1516648"/>
                </a:lnTo>
                <a:lnTo>
                  <a:pt x="877288" y="1521490"/>
                </a:lnTo>
                <a:lnTo>
                  <a:pt x="348612" y="1521991"/>
                </a:lnTo>
                <a:close/>
              </a:path>
              <a:path w="1499870" h="1522729">
                <a:moveTo>
                  <a:pt x="482406" y="1172304"/>
                </a:moveTo>
                <a:lnTo>
                  <a:pt x="331652" y="880583"/>
                </a:lnTo>
                <a:lnTo>
                  <a:pt x="325370" y="757773"/>
                </a:lnTo>
                <a:lnTo>
                  <a:pt x="329849" y="738777"/>
                </a:lnTo>
                <a:lnTo>
                  <a:pt x="323011" y="725545"/>
                </a:lnTo>
                <a:lnTo>
                  <a:pt x="327454" y="706480"/>
                </a:lnTo>
                <a:lnTo>
                  <a:pt x="320646" y="693306"/>
                </a:lnTo>
                <a:lnTo>
                  <a:pt x="324960" y="673990"/>
                </a:lnTo>
                <a:lnTo>
                  <a:pt x="591120" y="1189034"/>
                </a:lnTo>
                <a:lnTo>
                  <a:pt x="576065" y="1187565"/>
                </a:lnTo>
                <a:lnTo>
                  <a:pt x="560982" y="1186042"/>
                </a:lnTo>
                <a:lnTo>
                  <a:pt x="545260" y="1183281"/>
                </a:lnTo>
                <a:lnTo>
                  <a:pt x="539871" y="1172852"/>
                </a:lnTo>
                <a:lnTo>
                  <a:pt x="525224" y="1172171"/>
                </a:lnTo>
                <a:lnTo>
                  <a:pt x="512481" y="1175176"/>
                </a:lnTo>
                <a:lnTo>
                  <a:pt x="501521" y="1181632"/>
                </a:lnTo>
                <a:lnTo>
                  <a:pt x="496439" y="1171798"/>
                </a:lnTo>
                <a:lnTo>
                  <a:pt x="482406" y="1172304"/>
                </a:lnTo>
                <a:close/>
              </a:path>
              <a:path w="1499870" h="1522729">
                <a:moveTo>
                  <a:pt x="490145" y="1187282"/>
                </a:moveTo>
                <a:lnTo>
                  <a:pt x="487402" y="1181972"/>
                </a:lnTo>
                <a:lnTo>
                  <a:pt x="498653" y="1176082"/>
                </a:lnTo>
                <a:lnTo>
                  <a:pt x="501677" y="1181934"/>
                </a:lnTo>
                <a:lnTo>
                  <a:pt x="490145" y="1187282"/>
                </a:lnTo>
                <a:close/>
              </a:path>
              <a:path w="1499870" h="1522729">
                <a:moveTo>
                  <a:pt x="205726" y="1522127"/>
                </a:moveTo>
                <a:lnTo>
                  <a:pt x="128037" y="1371791"/>
                </a:lnTo>
                <a:lnTo>
                  <a:pt x="151321" y="1361522"/>
                </a:lnTo>
                <a:lnTo>
                  <a:pt x="162453" y="1355400"/>
                </a:lnTo>
                <a:lnTo>
                  <a:pt x="184342" y="1342431"/>
                </a:lnTo>
                <a:lnTo>
                  <a:pt x="194765" y="1334938"/>
                </a:lnTo>
                <a:lnTo>
                  <a:pt x="238238" y="1308409"/>
                </a:lnTo>
                <a:lnTo>
                  <a:pt x="270516" y="1287880"/>
                </a:lnTo>
                <a:lnTo>
                  <a:pt x="302426" y="1266638"/>
                </a:lnTo>
                <a:lnTo>
                  <a:pt x="344794" y="1237971"/>
                </a:lnTo>
                <a:lnTo>
                  <a:pt x="385511" y="1206111"/>
                </a:lnTo>
                <a:lnTo>
                  <a:pt x="405477" y="1189420"/>
                </a:lnTo>
                <a:lnTo>
                  <a:pt x="436102" y="1165693"/>
                </a:lnTo>
                <a:lnTo>
                  <a:pt x="434520" y="1162630"/>
                </a:lnTo>
                <a:lnTo>
                  <a:pt x="444000" y="1153313"/>
                </a:lnTo>
                <a:lnTo>
                  <a:pt x="358035" y="986962"/>
                </a:lnTo>
                <a:lnTo>
                  <a:pt x="357596" y="958450"/>
                </a:lnTo>
                <a:lnTo>
                  <a:pt x="343381" y="930942"/>
                </a:lnTo>
                <a:lnTo>
                  <a:pt x="347459" y="911170"/>
                </a:lnTo>
                <a:lnTo>
                  <a:pt x="484206" y="1175788"/>
                </a:lnTo>
                <a:lnTo>
                  <a:pt x="464355" y="1192702"/>
                </a:lnTo>
                <a:lnTo>
                  <a:pt x="432957" y="1214933"/>
                </a:lnTo>
                <a:lnTo>
                  <a:pt x="412930" y="1231504"/>
                </a:lnTo>
                <a:lnTo>
                  <a:pt x="393342" y="1248927"/>
                </a:lnTo>
                <a:lnTo>
                  <a:pt x="373086" y="1265057"/>
                </a:lnTo>
                <a:lnTo>
                  <a:pt x="352090" y="1279754"/>
                </a:lnTo>
                <a:lnTo>
                  <a:pt x="330751" y="1293787"/>
                </a:lnTo>
                <a:lnTo>
                  <a:pt x="309465" y="1307923"/>
                </a:lnTo>
                <a:lnTo>
                  <a:pt x="299036" y="1315406"/>
                </a:lnTo>
                <a:lnTo>
                  <a:pt x="288591" y="1322856"/>
                </a:lnTo>
                <a:lnTo>
                  <a:pt x="277804" y="1329646"/>
                </a:lnTo>
                <a:lnTo>
                  <a:pt x="266354" y="1335152"/>
                </a:lnTo>
                <a:lnTo>
                  <a:pt x="254954" y="1340756"/>
                </a:lnTo>
                <a:lnTo>
                  <a:pt x="348612" y="1521991"/>
                </a:lnTo>
                <a:lnTo>
                  <a:pt x="205726" y="1522127"/>
                </a:lnTo>
                <a:close/>
              </a:path>
              <a:path w="1499870" h="1522729">
                <a:moveTo>
                  <a:pt x="386182" y="1096756"/>
                </a:moveTo>
                <a:lnTo>
                  <a:pt x="372862" y="1070980"/>
                </a:lnTo>
                <a:lnTo>
                  <a:pt x="370344" y="1038445"/>
                </a:lnTo>
                <a:lnTo>
                  <a:pt x="369817" y="1009762"/>
                </a:lnTo>
                <a:lnTo>
                  <a:pt x="436441" y="1138686"/>
                </a:lnTo>
                <a:lnTo>
                  <a:pt x="416054" y="1126898"/>
                </a:lnTo>
                <a:lnTo>
                  <a:pt x="406828" y="1109045"/>
                </a:lnTo>
                <a:lnTo>
                  <a:pt x="386182" y="1096756"/>
                </a:lnTo>
                <a:close/>
              </a:path>
              <a:path w="1499870" h="1522729">
                <a:moveTo>
                  <a:pt x="0" y="1483649"/>
                </a:moveTo>
                <a:lnTo>
                  <a:pt x="6553" y="1441004"/>
                </a:lnTo>
                <a:lnTo>
                  <a:pt x="29323" y="1429740"/>
                </a:lnTo>
                <a:lnTo>
                  <a:pt x="3992" y="1380722"/>
                </a:lnTo>
                <a:lnTo>
                  <a:pt x="6911" y="501148"/>
                </a:lnTo>
                <a:lnTo>
                  <a:pt x="44660" y="574196"/>
                </a:lnTo>
                <a:lnTo>
                  <a:pt x="51371" y="614845"/>
                </a:lnTo>
                <a:lnTo>
                  <a:pt x="69208" y="649361"/>
                </a:lnTo>
                <a:lnTo>
                  <a:pt x="75669" y="689528"/>
                </a:lnTo>
                <a:lnTo>
                  <a:pt x="77507" y="720746"/>
                </a:lnTo>
                <a:lnTo>
                  <a:pt x="90683" y="746243"/>
                </a:lnTo>
                <a:lnTo>
                  <a:pt x="92607" y="777630"/>
                </a:lnTo>
                <a:lnTo>
                  <a:pt x="105819" y="803196"/>
                </a:lnTo>
                <a:lnTo>
                  <a:pt x="104662" y="828621"/>
                </a:lnTo>
                <a:lnTo>
                  <a:pt x="135169" y="887654"/>
                </a:lnTo>
                <a:lnTo>
                  <a:pt x="161891" y="1022353"/>
                </a:lnTo>
                <a:lnTo>
                  <a:pt x="181986" y="1061240"/>
                </a:lnTo>
                <a:lnTo>
                  <a:pt x="172910" y="1071339"/>
                </a:lnTo>
                <a:lnTo>
                  <a:pt x="186828" y="1098272"/>
                </a:lnTo>
                <a:lnTo>
                  <a:pt x="183211" y="1146600"/>
                </a:lnTo>
                <a:lnTo>
                  <a:pt x="192630" y="1164826"/>
                </a:lnTo>
                <a:lnTo>
                  <a:pt x="187332" y="1209900"/>
                </a:lnTo>
                <a:lnTo>
                  <a:pt x="191623" y="1245868"/>
                </a:lnTo>
                <a:lnTo>
                  <a:pt x="171559" y="1290032"/>
                </a:lnTo>
                <a:lnTo>
                  <a:pt x="160891" y="1324713"/>
                </a:lnTo>
                <a:lnTo>
                  <a:pt x="152526" y="1336190"/>
                </a:lnTo>
                <a:lnTo>
                  <a:pt x="143873" y="1347109"/>
                </a:lnTo>
                <a:lnTo>
                  <a:pt x="135516" y="1358600"/>
                </a:lnTo>
                <a:lnTo>
                  <a:pt x="128037" y="1371791"/>
                </a:lnTo>
                <a:lnTo>
                  <a:pt x="205726" y="1522127"/>
                </a:lnTo>
                <a:lnTo>
                  <a:pt x="148572" y="1522181"/>
                </a:lnTo>
                <a:lnTo>
                  <a:pt x="140570" y="1506697"/>
                </a:lnTo>
                <a:lnTo>
                  <a:pt x="126373" y="1506887"/>
                </a:lnTo>
                <a:lnTo>
                  <a:pt x="118821" y="1492273"/>
                </a:lnTo>
                <a:lnTo>
                  <a:pt x="100026" y="1483567"/>
                </a:lnTo>
                <a:lnTo>
                  <a:pt x="92542" y="1469085"/>
                </a:lnTo>
                <a:lnTo>
                  <a:pt x="73791" y="1460463"/>
                </a:lnTo>
                <a:lnTo>
                  <a:pt x="71289" y="1455621"/>
                </a:lnTo>
                <a:lnTo>
                  <a:pt x="58635" y="1458797"/>
                </a:lnTo>
                <a:lnTo>
                  <a:pt x="58549" y="1458631"/>
                </a:lnTo>
                <a:lnTo>
                  <a:pt x="35347" y="1469060"/>
                </a:lnTo>
                <a:lnTo>
                  <a:pt x="11798" y="1478818"/>
                </a:lnTo>
                <a:lnTo>
                  <a:pt x="0" y="1483649"/>
                </a:lnTo>
                <a:close/>
              </a:path>
              <a:path w="1499870" h="1522729">
                <a:moveTo>
                  <a:pt x="132803" y="1519330"/>
                </a:moveTo>
                <a:lnTo>
                  <a:pt x="140570" y="1506697"/>
                </a:lnTo>
                <a:lnTo>
                  <a:pt x="146782" y="1518718"/>
                </a:lnTo>
                <a:lnTo>
                  <a:pt x="132803" y="1519330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3288567" y="1421125"/>
            <a:ext cx="5187315" cy="11277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200" spc="-20" dirty="0">
                <a:solidFill>
                  <a:srgbClr val="91533A"/>
                </a:solidFill>
                <a:latin typeface="Trebuchet MS"/>
                <a:cs typeface="Trebuchet MS"/>
              </a:rPr>
              <a:t>Management</a:t>
            </a:r>
            <a:endParaRPr sz="7200">
              <a:latin typeface="Trebuchet MS"/>
              <a:cs typeface="Trebuchet MS"/>
            </a:endParaRPr>
          </a:p>
        </p:txBody>
      </p:sp>
      <p:pic>
        <p:nvPicPr>
          <p:cNvPr id="12" name="object 12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350330" y="718819"/>
            <a:ext cx="171450" cy="171449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10748693" y="396556"/>
            <a:ext cx="6299835" cy="1381760"/>
          </a:xfrm>
          <a:prstGeom prst="rect">
            <a:avLst/>
          </a:prstGeom>
        </p:spPr>
        <p:txBody>
          <a:bodyPr vert="horz" wrap="square" lIns="0" tIns="27939" rIns="0" bIns="0" rtlCol="0">
            <a:spAutoFit/>
          </a:bodyPr>
          <a:lstStyle/>
          <a:p>
            <a:pPr marL="12700" marR="5080">
              <a:lnSpc>
                <a:spcPts val="5330"/>
              </a:lnSpc>
              <a:spcBef>
                <a:spcPts val="219"/>
              </a:spcBef>
            </a:pPr>
            <a:r>
              <a:rPr sz="4450" spc="-65" dirty="0">
                <a:solidFill>
                  <a:srgbClr val="000000"/>
                </a:solidFill>
              </a:rPr>
              <a:t>Hierarchical</a:t>
            </a:r>
            <a:r>
              <a:rPr sz="4450" spc="-345" dirty="0">
                <a:solidFill>
                  <a:srgbClr val="000000"/>
                </a:solidFill>
              </a:rPr>
              <a:t> </a:t>
            </a:r>
            <a:r>
              <a:rPr sz="4450" spc="-85" dirty="0">
                <a:solidFill>
                  <a:srgbClr val="000000"/>
                </a:solidFill>
              </a:rPr>
              <a:t>management </a:t>
            </a:r>
            <a:r>
              <a:rPr sz="4450" spc="-10" dirty="0">
                <a:solidFill>
                  <a:srgbClr val="000000"/>
                </a:solidFill>
              </a:rPr>
              <a:t>structure</a:t>
            </a:r>
            <a:endParaRPr sz="4450"/>
          </a:p>
        </p:txBody>
      </p:sp>
      <p:pic>
        <p:nvPicPr>
          <p:cNvPr id="14" name="object 14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10350330" y="2747643"/>
            <a:ext cx="171450" cy="171449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0350330" y="4776468"/>
            <a:ext cx="171450" cy="171449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0350330" y="7481568"/>
            <a:ext cx="171450" cy="171449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10748693" y="2425381"/>
            <a:ext cx="6737350" cy="6791959"/>
          </a:xfrm>
          <a:prstGeom prst="rect">
            <a:avLst/>
          </a:prstGeom>
        </p:spPr>
        <p:txBody>
          <a:bodyPr vert="horz" wrap="square" lIns="0" tIns="37465" rIns="0" bIns="0" rtlCol="0">
            <a:spAutoFit/>
          </a:bodyPr>
          <a:lstStyle/>
          <a:p>
            <a:pPr marL="12700" marR="125095">
              <a:lnSpc>
                <a:spcPts val="5330"/>
              </a:lnSpc>
              <a:spcBef>
                <a:spcPts val="295"/>
              </a:spcBef>
            </a:pPr>
            <a:r>
              <a:rPr sz="4450" spc="90" dirty="0">
                <a:latin typeface="Trebuchet MS"/>
                <a:cs typeface="Trebuchet MS"/>
              </a:rPr>
              <a:t>CEO</a:t>
            </a:r>
            <a:r>
              <a:rPr sz="4450" spc="-415" dirty="0">
                <a:latin typeface="Trebuchet MS"/>
                <a:cs typeface="Trebuchet MS"/>
              </a:rPr>
              <a:t> </a:t>
            </a:r>
            <a:r>
              <a:rPr sz="4450" spc="-105" dirty="0">
                <a:latin typeface="Trebuchet MS"/>
                <a:cs typeface="Trebuchet MS"/>
              </a:rPr>
              <a:t>with</a:t>
            </a:r>
            <a:r>
              <a:rPr sz="4450" spc="-409" dirty="0">
                <a:latin typeface="Trebuchet MS"/>
                <a:cs typeface="Trebuchet MS"/>
              </a:rPr>
              <a:t> </a:t>
            </a:r>
            <a:r>
              <a:rPr sz="4450" spc="-25" dirty="0">
                <a:latin typeface="Trebuchet MS"/>
                <a:cs typeface="Trebuchet MS"/>
              </a:rPr>
              <a:t>experience</a:t>
            </a:r>
            <a:r>
              <a:rPr sz="4450" spc="-409" dirty="0">
                <a:latin typeface="Trebuchet MS"/>
                <a:cs typeface="Trebuchet MS"/>
              </a:rPr>
              <a:t> </a:t>
            </a:r>
            <a:r>
              <a:rPr sz="4450" spc="-250" dirty="0">
                <a:latin typeface="Trebuchet MS"/>
                <a:cs typeface="Trebuchet MS"/>
              </a:rPr>
              <a:t>in</a:t>
            </a:r>
            <a:r>
              <a:rPr sz="4450" spc="-409" dirty="0">
                <a:latin typeface="Trebuchet MS"/>
                <a:cs typeface="Trebuchet MS"/>
              </a:rPr>
              <a:t> </a:t>
            </a:r>
            <a:r>
              <a:rPr sz="4450" spc="-75" dirty="0">
                <a:latin typeface="Trebuchet MS"/>
                <a:cs typeface="Trebuchet MS"/>
              </a:rPr>
              <a:t>pet </a:t>
            </a:r>
            <a:r>
              <a:rPr sz="4450" dirty="0">
                <a:latin typeface="Trebuchet MS"/>
                <a:cs typeface="Trebuchet MS"/>
              </a:rPr>
              <a:t>accessories</a:t>
            </a:r>
            <a:r>
              <a:rPr sz="4450" spc="-60" dirty="0">
                <a:latin typeface="Trebuchet MS"/>
                <a:cs typeface="Trebuchet MS"/>
              </a:rPr>
              <a:t> </a:t>
            </a:r>
            <a:r>
              <a:rPr sz="4450" spc="-65" dirty="0">
                <a:latin typeface="Trebuchet MS"/>
                <a:cs typeface="Trebuchet MS"/>
              </a:rPr>
              <a:t>manufacturing</a:t>
            </a:r>
            <a:endParaRPr sz="445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4550">
              <a:latin typeface="Trebuchet MS"/>
              <a:cs typeface="Trebuchet MS"/>
            </a:endParaRPr>
          </a:p>
          <a:p>
            <a:pPr marL="12700" marR="1061085">
              <a:lnSpc>
                <a:spcPts val="5330"/>
              </a:lnSpc>
            </a:pPr>
            <a:r>
              <a:rPr sz="4450" spc="-155" dirty="0">
                <a:latin typeface="Trebuchet MS"/>
                <a:cs typeface="Trebuchet MS"/>
              </a:rPr>
              <a:t>Departmental</a:t>
            </a:r>
            <a:r>
              <a:rPr sz="4450" spc="-365" dirty="0">
                <a:latin typeface="Trebuchet MS"/>
                <a:cs typeface="Trebuchet MS"/>
              </a:rPr>
              <a:t> </a:t>
            </a:r>
            <a:r>
              <a:rPr sz="4450" spc="-204" dirty="0">
                <a:latin typeface="Trebuchet MS"/>
                <a:cs typeface="Trebuchet MS"/>
              </a:rPr>
              <a:t>structure: </a:t>
            </a:r>
            <a:r>
              <a:rPr sz="4450" spc="-245" dirty="0">
                <a:latin typeface="Trebuchet MS"/>
                <a:cs typeface="Trebuchet MS"/>
              </a:rPr>
              <a:t>Finance,</a:t>
            </a:r>
            <a:r>
              <a:rPr sz="4450" spc="-390" dirty="0">
                <a:latin typeface="Trebuchet MS"/>
                <a:cs typeface="Trebuchet MS"/>
              </a:rPr>
              <a:t> </a:t>
            </a:r>
            <a:r>
              <a:rPr sz="4450" spc="-135" dirty="0">
                <a:latin typeface="Trebuchet MS"/>
                <a:cs typeface="Trebuchet MS"/>
              </a:rPr>
              <a:t>Marketing,</a:t>
            </a:r>
            <a:r>
              <a:rPr sz="4450" spc="-385" dirty="0">
                <a:latin typeface="Trebuchet MS"/>
                <a:cs typeface="Trebuchet MS"/>
              </a:rPr>
              <a:t> </a:t>
            </a:r>
            <a:r>
              <a:rPr sz="4450" spc="-484" dirty="0">
                <a:latin typeface="Trebuchet MS"/>
                <a:cs typeface="Trebuchet MS"/>
              </a:rPr>
              <a:t>HR, </a:t>
            </a:r>
            <a:r>
              <a:rPr sz="4450" spc="-55" dirty="0">
                <a:latin typeface="Trebuchet MS"/>
                <a:cs typeface="Trebuchet MS"/>
              </a:rPr>
              <a:t>Customer</a:t>
            </a:r>
            <a:r>
              <a:rPr sz="4450" spc="-375" dirty="0">
                <a:latin typeface="Trebuchet MS"/>
                <a:cs typeface="Trebuchet MS"/>
              </a:rPr>
              <a:t> </a:t>
            </a:r>
            <a:r>
              <a:rPr sz="4450" spc="-70" dirty="0">
                <a:latin typeface="Trebuchet MS"/>
                <a:cs typeface="Trebuchet MS"/>
              </a:rPr>
              <a:t>Service,</a:t>
            </a:r>
            <a:r>
              <a:rPr sz="4450" spc="-370" dirty="0">
                <a:latin typeface="Trebuchet MS"/>
                <a:cs typeface="Trebuchet MS"/>
              </a:rPr>
              <a:t> </a:t>
            </a:r>
            <a:r>
              <a:rPr sz="4450" spc="-500" dirty="0">
                <a:latin typeface="Trebuchet MS"/>
                <a:cs typeface="Trebuchet MS"/>
              </a:rPr>
              <a:t>etc.</a:t>
            </a:r>
            <a:endParaRPr sz="445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4500">
              <a:latin typeface="Trebuchet MS"/>
              <a:cs typeface="Trebuchet MS"/>
            </a:endParaRPr>
          </a:p>
          <a:p>
            <a:pPr marL="12700" marR="5080">
              <a:lnSpc>
                <a:spcPts val="5320"/>
              </a:lnSpc>
            </a:pPr>
            <a:r>
              <a:rPr sz="4450" spc="-90" dirty="0">
                <a:latin typeface="Trebuchet MS"/>
                <a:cs typeface="Trebuchet MS"/>
              </a:rPr>
              <a:t>Qualified</a:t>
            </a:r>
            <a:r>
              <a:rPr sz="4450" spc="-390" dirty="0">
                <a:latin typeface="Trebuchet MS"/>
                <a:cs typeface="Trebuchet MS"/>
              </a:rPr>
              <a:t> </a:t>
            </a:r>
            <a:r>
              <a:rPr sz="4450" spc="-155" dirty="0">
                <a:latin typeface="Trebuchet MS"/>
                <a:cs typeface="Trebuchet MS"/>
              </a:rPr>
              <a:t>department</a:t>
            </a:r>
            <a:r>
              <a:rPr sz="4450" spc="-390" dirty="0">
                <a:latin typeface="Trebuchet MS"/>
                <a:cs typeface="Trebuchet MS"/>
              </a:rPr>
              <a:t> </a:t>
            </a:r>
            <a:r>
              <a:rPr sz="4450" spc="-10" dirty="0">
                <a:latin typeface="Trebuchet MS"/>
                <a:cs typeface="Trebuchet MS"/>
              </a:rPr>
              <a:t>heads </a:t>
            </a:r>
            <a:r>
              <a:rPr sz="4450" spc="-105" dirty="0">
                <a:latin typeface="Trebuchet MS"/>
                <a:cs typeface="Trebuchet MS"/>
              </a:rPr>
              <a:t>with</a:t>
            </a:r>
            <a:r>
              <a:rPr sz="4450" spc="-409" dirty="0">
                <a:latin typeface="Trebuchet MS"/>
                <a:cs typeface="Trebuchet MS"/>
              </a:rPr>
              <a:t> </a:t>
            </a:r>
            <a:r>
              <a:rPr sz="4450" spc="-50" dirty="0">
                <a:latin typeface="Trebuchet MS"/>
                <a:cs typeface="Trebuchet MS"/>
              </a:rPr>
              <a:t>relevant</a:t>
            </a:r>
            <a:r>
              <a:rPr sz="4450" spc="-409" dirty="0">
                <a:latin typeface="Trebuchet MS"/>
                <a:cs typeface="Trebuchet MS"/>
              </a:rPr>
              <a:t> </a:t>
            </a:r>
            <a:r>
              <a:rPr sz="4450" spc="70" dirty="0">
                <a:latin typeface="Trebuchet MS"/>
                <a:cs typeface="Trebuchet MS"/>
              </a:rPr>
              <a:t>degrees</a:t>
            </a:r>
            <a:r>
              <a:rPr sz="4450" spc="-409" dirty="0">
                <a:latin typeface="Trebuchet MS"/>
                <a:cs typeface="Trebuchet MS"/>
              </a:rPr>
              <a:t> </a:t>
            </a:r>
            <a:r>
              <a:rPr sz="4450" spc="-25" dirty="0">
                <a:latin typeface="Trebuchet MS"/>
                <a:cs typeface="Trebuchet MS"/>
              </a:rPr>
              <a:t>and </a:t>
            </a:r>
            <a:r>
              <a:rPr sz="4450" spc="-95" dirty="0">
                <a:latin typeface="Trebuchet MS"/>
                <a:cs typeface="Trebuchet MS"/>
              </a:rPr>
              <a:t>industry</a:t>
            </a:r>
            <a:r>
              <a:rPr sz="4450" spc="-370" dirty="0">
                <a:latin typeface="Trebuchet MS"/>
                <a:cs typeface="Trebuchet MS"/>
              </a:rPr>
              <a:t> </a:t>
            </a:r>
            <a:r>
              <a:rPr sz="4450" spc="-10" dirty="0">
                <a:latin typeface="Trebuchet MS"/>
                <a:cs typeface="Trebuchet MS"/>
              </a:rPr>
              <a:t>experience</a:t>
            </a:r>
            <a:endParaRPr sz="445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71575">
              <a:lnSpc>
                <a:spcPct val="100000"/>
              </a:lnSpc>
              <a:spcBef>
                <a:spcPts val="100"/>
              </a:spcBef>
            </a:pPr>
            <a:r>
              <a:rPr sz="7000" spc="-25" dirty="0"/>
              <a:t>Marketing</a:t>
            </a:r>
            <a:r>
              <a:rPr sz="7000" spc="-610" dirty="0"/>
              <a:t> </a:t>
            </a:r>
            <a:r>
              <a:rPr sz="7000" spc="-40" dirty="0"/>
              <a:t>Strategies</a:t>
            </a:r>
            <a:endParaRPr sz="7000" dirty="0"/>
          </a:p>
        </p:txBody>
      </p:sp>
      <p:sp>
        <p:nvSpPr>
          <p:cNvPr id="3" name="object 3"/>
          <p:cNvSpPr txBox="1"/>
          <p:nvPr/>
        </p:nvSpPr>
        <p:spPr>
          <a:xfrm>
            <a:off x="1233519" y="2291772"/>
            <a:ext cx="3950970" cy="269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06755" marR="739775" indent="-635" algn="ctr">
              <a:lnSpc>
                <a:spcPct val="116700"/>
              </a:lnSpc>
              <a:spcBef>
                <a:spcPts val="95"/>
              </a:spcBef>
            </a:pPr>
            <a:r>
              <a:rPr sz="4500" spc="-10" dirty="0">
                <a:solidFill>
                  <a:srgbClr val="4F3F37"/>
                </a:solidFill>
                <a:latin typeface="Trebuchet MS"/>
                <a:cs typeface="Trebuchet MS"/>
              </a:rPr>
              <a:t>Targeted </a:t>
            </a:r>
            <a:r>
              <a:rPr sz="4500" spc="-90" dirty="0">
                <a:solidFill>
                  <a:srgbClr val="4F3F37"/>
                </a:solidFill>
                <a:latin typeface="Trebuchet MS"/>
                <a:cs typeface="Trebuchet MS"/>
              </a:rPr>
              <a:t>marketing</a:t>
            </a:r>
            <a:endParaRPr sz="4500" dirty="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155"/>
              </a:spcBef>
            </a:pPr>
            <a:r>
              <a:rPr sz="3200" spc="150" dirty="0">
                <a:latin typeface="Trebuchet MS"/>
                <a:cs typeface="Trebuchet MS"/>
              </a:rPr>
              <a:t>Focus</a:t>
            </a:r>
            <a:r>
              <a:rPr sz="3200" spc="-110" dirty="0">
                <a:latin typeface="Trebuchet MS"/>
                <a:cs typeface="Trebuchet MS"/>
              </a:rPr>
              <a:t> </a:t>
            </a:r>
            <a:r>
              <a:rPr sz="3200" spc="114" dirty="0">
                <a:latin typeface="Trebuchet MS"/>
                <a:cs typeface="Trebuchet MS"/>
              </a:rPr>
              <a:t>on</a:t>
            </a:r>
            <a:r>
              <a:rPr sz="3200" spc="-105" dirty="0">
                <a:latin typeface="Trebuchet MS"/>
                <a:cs typeface="Trebuchet MS"/>
              </a:rPr>
              <a:t> </a:t>
            </a:r>
            <a:r>
              <a:rPr sz="3200" spc="75" dirty="0">
                <a:latin typeface="Trebuchet MS"/>
                <a:cs typeface="Trebuchet MS"/>
              </a:rPr>
              <a:t>pet</a:t>
            </a:r>
            <a:r>
              <a:rPr sz="3200" spc="-105" dirty="0">
                <a:latin typeface="Trebuchet MS"/>
                <a:cs typeface="Trebuchet MS"/>
              </a:rPr>
              <a:t> </a:t>
            </a:r>
            <a:r>
              <a:rPr sz="3200" spc="75" dirty="0">
                <a:latin typeface="Trebuchet MS"/>
                <a:cs typeface="Trebuchet MS"/>
              </a:rPr>
              <a:t>owners</a:t>
            </a:r>
            <a:endParaRPr sz="3200" dirty="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585"/>
              </a:spcBef>
            </a:pPr>
            <a:r>
              <a:rPr sz="3200" dirty="0">
                <a:latin typeface="Trebuchet MS"/>
                <a:cs typeface="Trebuchet MS"/>
              </a:rPr>
              <a:t>in</a:t>
            </a:r>
            <a:r>
              <a:rPr sz="3200" spc="-215" dirty="0">
                <a:latin typeface="Trebuchet MS"/>
                <a:cs typeface="Trebuchet MS"/>
              </a:rPr>
              <a:t> </a:t>
            </a:r>
            <a:r>
              <a:rPr sz="3200" spc="-10" dirty="0">
                <a:latin typeface="Trebuchet MS"/>
                <a:cs typeface="Trebuchet MS"/>
              </a:rPr>
              <a:t>Bristol</a:t>
            </a:r>
            <a:endParaRPr sz="3200" dirty="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589297" y="2620660"/>
            <a:ext cx="4374515" cy="2160270"/>
          </a:xfrm>
          <a:prstGeom prst="rect">
            <a:avLst/>
          </a:prstGeom>
        </p:spPr>
        <p:txBody>
          <a:bodyPr vert="horz" wrap="square" lIns="0" tIns="245745" rIns="0" bIns="0" rtlCol="0">
            <a:spAutoFit/>
          </a:bodyPr>
          <a:lstStyle/>
          <a:p>
            <a:pPr marR="354965" algn="ctr">
              <a:lnSpc>
                <a:spcPct val="100000"/>
              </a:lnSpc>
              <a:spcBef>
                <a:spcPts val="1935"/>
              </a:spcBef>
            </a:pPr>
            <a:r>
              <a:rPr sz="4500" spc="-10" dirty="0">
                <a:solidFill>
                  <a:srgbClr val="4F3F37"/>
                </a:solidFill>
                <a:latin typeface="Trebuchet MS"/>
                <a:cs typeface="Trebuchet MS"/>
              </a:rPr>
              <a:t>Pertnership</a:t>
            </a:r>
            <a:endParaRPr sz="4500" dirty="0">
              <a:latin typeface="Trebuchet MS"/>
              <a:cs typeface="Trebuchet MS"/>
            </a:endParaRPr>
          </a:p>
          <a:p>
            <a:pPr marL="1140460" marR="5080" indent="-1128395">
              <a:lnSpc>
                <a:spcPct val="115199"/>
              </a:lnSpc>
              <a:spcBef>
                <a:spcPts val="720"/>
              </a:spcBef>
            </a:pPr>
            <a:r>
              <a:rPr sz="3200" spc="50" dirty="0">
                <a:latin typeface="Trebuchet MS"/>
                <a:cs typeface="Trebuchet MS"/>
              </a:rPr>
              <a:t>With</a:t>
            </a:r>
            <a:r>
              <a:rPr sz="3200" spc="-135" dirty="0">
                <a:latin typeface="Trebuchet MS"/>
                <a:cs typeface="Trebuchet MS"/>
              </a:rPr>
              <a:t> </a:t>
            </a:r>
            <a:r>
              <a:rPr sz="3200" dirty="0">
                <a:latin typeface="Trebuchet MS"/>
                <a:cs typeface="Trebuchet MS"/>
              </a:rPr>
              <a:t>local</a:t>
            </a:r>
            <a:r>
              <a:rPr sz="3200" spc="-135" dirty="0">
                <a:latin typeface="Trebuchet MS"/>
                <a:cs typeface="Trebuchet MS"/>
              </a:rPr>
              <a:t> </a:t>
            </a:r>
            <a:r>
              <a:rPr sz="3200" spc="170" dirty="0">
                <a:latin typeface="Trebuchet MS"/>
                <a:cs typeface="Trebuchet MS"/>
              </a:rPr>
              <a:t>pet-</a:t>
            </a:r>
            <a:r>
              <a:rPr sz="3200" spc="120" dirty="0">
                <a:latin typeface="Trebuchet MS"/>
                <a:cs typeface="Trebuchet MS"/>
              </a:rPr>
              <a:t>focused </a:t>
            </a:r>
            <a:r>
              <a:rPr sz="3200" spc="135" dirty="0">
                <a:latin typeface="Trebuchet MS"/>
                <a:cs typeface="Trebuchet MS"/>
              </a:rPr>
              <a:t>businesses</a:t>
            </a:r>
            <a:endParaRPr sz="3200" dirty="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696917" y="2462299"/>
            <a:ext cx="3478529" cy="2157095"/>
          </a:xfrm>
          <a:prstGeom prst="rect">
            <a:avLst/>
          </a:prstGeom>
        </p:spPr>
        <p:txBody>
          <a:bodyPr vert="horz" wrap="square" lIns="0" tIns="2438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4500" spc="-120" dirty="0">
                <a:solidFill>
                  <a:srgbClr val="4F3F37"/>
                </a:solidFill>
                <a:latin typeface="Trebuchet MS"/>
                <a:cs typeface="Trebuchet MS"/>
              </a:rPr>
              <a:t>Face-</a:t>
            </a:r>
            <a:r>
              <a:rPr sz="4500" spc="-170" dirty="0">
                <a:solidFill>
                  <a:srgbClr val="4F3F37"/>
                </a:solidFill>
                <a:latin typeface="Trebuchet MS"/>
                <a:cs typeface="Trebuchet MS"/>
              </a:rPr>
              <a:t>To-</a:t>
            </a:r>
            <a:r>
              <a:rPr sz="4500" spc="-20" dirty="0">
                <a:solidFill>
                  <a:srgbClr val="4F3F37"/>
                </a:solidFill>
                <a:latin typeface="Trebuchet MS"/>
                <a:cs typeface="Trebuchet MS"/>
              </a:rPr>
              <a:t>Face</a:t>
            </a:r>
            <a:endParaRPr sz="4500" dirty="0">
              <a:latin typeface="Trebuchet MS"/>
              <a:cs typeface="Trebuchet MS"/>
            </a:endParaRPr>
          </a:p>
          <a:p>
            <a:pPr marL="446405" marR="5080" indent="-259079">
              <a:lnSpc>
                <a:spcPct val="115199"/>
              </a:lnSpc>
              <a:spcBef>
                <a:spcPts val="715"/>
              </a:spcBef>
            </a:pPr>
            <a:r>
              <a:rPr sz="3200" dirty="0">
                <a:latin typeface="Trebuchet MS"/>
                <a:cs typeface="Trebuchet MS"/>
              </a:rPr>
              <a:t>Interaction</a:t>
            </a:r>
            <a:r>
              <a:rPr sz="3200" spc="-60" dirty="0">
                <a:latin typeface="Trebuchet MS"/>
                <a:cs typeface="Trebuchet MS"/>
              </a:rPr>
              <a:t> </a:t>
            </a:r>
            <a:r>
              <a:rPr sz="3200" dirty="0">
                <a:latin typeface="Trebuchet MS"/>
                <a:cs typeface="Trebuchet MS"/>
              </a:rPr>
              <a:t>at</a:t>
            </a:r>
            <a:r>
              <a:rPr sz="3200" spc="-60" dirty="0">
                <a:latin typeface="Trebuchet MS"/>
                <a:cs typeface="Trebuchet MS"/>
              </a:rPr>
              <a:t> </a:t>
            </a:r>
            <a:r>
              <a:rPr sz="3200" spc="50" dirty="0">
                <a:latin typeface="Trebuchet MS"/>
                <a:cs typeface="Trebuchet MS"/>
              </a:rPr>
              <a:t>pet </a:t>
            </a:r>
            <a:r>
              <a:rPr sz="3200" spc="-30" dirty="0">
                <a:latin typeface="Trebuchet MS"/>
                <a:cs typeface="Trebuchet MS"/>
              </a:rPr>
              <a:t>relative</a:t>
            </a:r>
            <a:r>
              <a:rPr sz="3200" spc="-165" dirty="0">
                <a:latin typeface="Trebuchet MS"/>
                <a:cs typeface="Trebuchet MS"/>
              </a:rPr>
              <a:t> </a:t>
            </a:r>
            <a:r>
              <a:rPr sz="3200" spc="75" dirty="0">
                <a:latin typeface="Trebuchet MS"/>
                <a:cs typeface="Trebuchet MS"/>
              </a:rPr>
              <a:t>events</a:t>
            </a:r>
            <a:endParaRPr sz="3200" dirty="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109348" y="5847823"/>
            <a:ext cx="4198620" cy="28378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ctr">
              <a:lnSpc>
                <a:spcPct val="116700"/>
              </a:lnSpc>
              <a:spcBef>
                <a:spcPts val="95"/>
              </a:spcBef>
            </a:pPr>
            <a:r>
              <a:rPr sz="4500" spc="-55" dirty="0">
                <a:solidFill>
                  <a:srgbClr val="4F3F37"/>
                </a:solidFill>
                <a:latin typeface="Trebuchet MS"/>
                <a:cs typeface="Trebuchet MS"/>
              </a:rPr>
              <a:t>Customer</a:t>
            </a:r>
            <a:r>
              <a:rPr sz="4500" spc="-405" dirty="0">
                <a:solidFill>
                  <a:srgbClr val="4F3F37"/>
                </a:solidFill>
                <a:latin typeface="Trebuchet MS"/>
                <a:cs typeface="Trebuchet MS"/>
              </a:rPr>
              <a:t> </a:t>
            </a:r>
            <a:r>
              <a:rPr sz="4500" spc="-75" dirty="0">
                <a:solidFill>
                  <a:srgbClr val="4F3F37"/>
                </a:solidFill>
                <a:latin typeface="Trebuchet MS"/>
                <a:cs typeface="Trebuchet MS"/>
              </a:rPr>
              <a:t>loyalty </a:t>
            </a:r>
            <a:r>
              <a:rPr sz="4500" spc="75" dirty="0">
                <a:solidFill>
                  <a:srgbClr val="4F3F37"/>
                </a:solidFill>
                <a:latin typeface="Trebuchet MS"/>
                <a:cs typeface="Trebuchet MS"/>
              </a:rPr>
              <a:t>programs</a:t>
            </a:r>
            <a:endParaRPr sz="4500" dirty="0">
              <a:latin typeface="Trebuchet MS"/>
              <a:cs typeface="Trebuchet MS"/>
            </a:endParaRPr>
          </a:p>
          <a:p>
            <a:pPr marL="438150" marR="413384" algn="ctr">
              <a:lnSpc>
                <a:spcPct val="115199"/>
              </a:lnSpc>
              <a:spcBef>
                <a:spcPts val="700"/>
              </a:spcBef>
            </a:pPr>
            <a:r>
              <a:rPr sz="3200" spc="80" dirty="0">
                <a:latin typeface="Trebuchet MS"/>
                <a:cs typeface="Trebuchet MS"/>
              </a:rPr>
              <a:t>Encourage</a:t>
            </a:r>
            <a:r>
              <a:rPr sz="3200" spc="-85" dirty="0">
                <a:latin typeface="Trebuchet MS"/>
                <a:cs typeface="Trebuchet MS"/>
              </a:rPr>
              <a:t> </a:t>
            </a:r>
            <a:r>
              <a:rPr sz="3200" spc="-10" dirty="0">
                <a:latin typeface="Trebuchet MS"/>
                <a:cs typeface="Trebuchet MS"/>
              </a:rPr>
              <a:t>repeat </a:t>
            </a:r>
            <a:r>
              <a:rPr sz="3200" spc="114" dirty="0">
                <a:latin typeface="Trebuchet MS"/>
                <a:cs typeface="Trebuchet MS"/>
              </a:rPr>
              <a:t>purchases</a:t>
            </a:r>
            <a:endParaRPr sz="3200" dirty="0">
              <a:latin typeface="Trebuchet MS"/>
              <a:cs typeface="Trebuchet MS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473870" y="5798489"/>
            <a:ext cx="5160010" cy="2819400"/>
          </a:xfrm>
          <a:custGeom>
            <a:avLst/>
            <a:gdLst/>
            <a:ahLst/>
            <a:cxnLst/>
            <a:rect l="l" t="t" r="r" b="b"/>
            <a:pathLst>
              <a:path w="5160009" h="2819400">
                <a:moveTo>
                  <a:pt x="64122" y="495173"/>
                </a:moveTo>
                <a:lnTo>
                  <a:pt x="62776" y="505117"/>
                </a:lnTo>
                <a:lnTo>
                  <a:pt x="61315" y="517169"/>
                </a:lnTo>
                <a:lnTo>
                  <a:pt x="59753" y="531507"/>
                </a:lnTo>
                <a:lnTo>
                  <a:pt x="58077" y="548309"/>
                </a:lnTo>
                <a:lnTo>
                  <a:pt x="64122" y="495173"/>
                </a:lnTo>
                <a:close/>
              </a:path>
              <a:path w="5160009" h="2819400">
                <a:moveTo>
                  <a:pt x="65468" y="544347"/>
                </a:moveTo>
                <a:lnTo>
                  <a:pt x="64528" y="536829"/>
                </a:lnTo>
                <a:lnTo>
                  <a:pt x="63055" y="536600"/>
                </a:lnTo>
                <a:lnTo>
                  <a:pt x="61150" y="552323"/>
                </a:lnTo>
                <a:lnTo>
                  <a:pt x="62611" y="546976"/>
                </a:lnTo>
                <a:lnTo>
                  <a:pt x="64033" y="545553"/>
                </a:lnTo>
                <a:lnTo>
                  <a:pt x="65468" y="544347"/>
                </a:lnTo>
                <a:close/>
              </a:path>
              <a:path w="5160009" h="2819400">
                <a:moveTo>
                  <a:pt x="108051" y="2501900"/>
                </a:moveTo>
                <a:lnTo>
                  <a:pt x="104965" y="2489200"/>
                </a:lnTo>
                <a:lnTo>
                  <a:pt x="103771" y="2489200"/>
                </a:lnTo>
                <a:lnTo>
                  <a:pt x="108051" y="2501900"/>
                </a:lnTo>
                <a:close/>
              </a:path>
              <a:path w="5160009" h="2819400">
                <a:moveTo>
                  <a:pt x="221399" y="2606446"/>
                </a:moveTo>
                <a:lnTo>
                  <a:pt x="217093" y="2605417"/>
                </a:lnTo>
                <a:lnTo>
                  <a:pt x="219456" y="2606129"/>
                </a:lnTo>
                <a:lnTo>
                  <a:pt x="221399" y="2606446"/>
                </a:lnTo>
                <a:close/>
              </a:path>
              <a:path w="5160009" h="2819400">
                <a:moveTo>
                  <a:pt x="224574" y="2607157"/>
                </a:moveTo>
                <a:lnTo>
                  <a:pt x="222161" y="2606573"/>
                </a:lnTo>
                <a:lnTo>
                  <a:pt x="221399" y="2606446"/>
                </a:lnTo>
                <a:lnTo>
                  <a:pt x="224574" y="2607157"/>
                </a:lnTo>
                <a:close/>
              </a:path>
              <a:path w="5160009" h="2819400">
                <a:moveTo>
                  <a:pt x="240639" y="2610942"/>
                </a:moveTo>
                <a:lnTo>
                  <a:pt x="233464" y="2609253"/>
                </a:lnTo>
                <a:lnTo>
                  <a:pt x="224612" y="2607195"/>
                </a:lnTo>
                <a:lnTo>
                  <a:pt x="229819" y="2608440"/>
                </a:lnTo>
                <a:lnTo>
                  <a:pt x="234988" y="2609786"/>
                </a:lnTo>
                <a:lnTo>
                  <a:pt x="240639" y="2610942"/>
                </a:lnTo>
                <a:close/>
              </a:path>
              <a:path w="5160009" h="2819400">
                <a:moveTo>
                  <a:pt x="252158" y="2625420"/>
                </a:moveTo>
                <a:lnTo>
                  <a:pt x="251815" y="2622854"/>
                </a:lnTo>
                <a:lnTo>
                  <a:pt x="217182" y="2607843"/>
                </a:lnTo>
                <a:lnTo>
                  <a:pt x="217093" y="2605417"/>
                </a:lnTo>
                <a:lnTo>
                  <a:pt x="186677" y="2594927"/>
                </a:lnTo>
                <a:lnTo>
                  <a:pt x="165569" y="2584907"/>
                </a:lnTo>
                <a:lnTo>
                  <a:pt x="156489" y="2582189"/>
                </a:lnTo>
                <a:lnTo>
                  <a:pt x="186321" y="2607678"/>
                </a:lnTo>
                <a:lnTo>
                  <a:pt x="206857" y="2615171"/>
                </a:lnTo>
                <a:lnTo>
                  <a:pt x="209169" y="2614498"/>
                </a:lnTo>
                <a:lnTo>
                  <a:pt x="214960" y="2613495"/>
                </a:lnTo>
                <a:lnTo>
                  <a:pt x="221030" y="2614409"/>
                </a:lnTo>
                <a:lnTo>
                  <a:pt x="232473" y="2617990"/>
                </a:lnTo>
                <a:lnTo>
                  <a:pt x="252158" y="2625420"/>
                </a:lnTo>
                <a:close/>
              </a:path>
              <a:path w="5160009" h="2819400">
                <a:moveTo>
                  <a:pt x="414655" y="2667000"/>
                </a:moveTo>
                <a:lnTo>
                  <a:pt x="391795" y="2654300"/>
                </a:lnTo>
                <a:lnTo>
                  <a:pt x="372364" y="2654300"/>
                </a:lnTo>
                <a:lnTo>
                  <a:pt x="409105" y="2667000"/>
                </a:lnTo>
                <a:lnTo>
                  <a:pt x="414655" y="2667000"/>
                </a:lnTo>
                <a:close/>
              </a:path>
              <a:path w="5160009" h="2819400">
                <a:moveTo>
                  <a:pt x="783856" y="10693"/>
                </a:moveTo>
                <a:lnTo>
                  <a:pt x="746658" y="4724"/>
                </a:lnTo>
                <a:lnTo>
                  <a:pt x="743051" y="7442"/>
                </a:lnTo>
                <a:lnTo>
                  <a:pt x="749401" y="9093"/>
                </a:lnTo>
                <a:lnTo>
                  <a:pt x="757859" y="10020"/>
                </a:lnTo>
                <a:lnTo>
                  <a:pt x="769112" y="10464"/>
                </a:lnTo>
                <a:lnTo>
                  <a:pt x="783856" y="10693"/>
                </a:lnTo>
                <a:close/>
              </a:path>
              <a:path w="5160009" h="2819400">
                <a:moveTo>
                  <a:pt x="898220" y="12700"/>
                </a:moveTo>
                <a:lnTo>
                  <a:pt x="894245" y="12700"/>
                </a:lnTo>
                <a:lnTo>
                  <a:pt x="883373" y="21602"/>
                </a:lnTo>
                <a:lnTo>
                  <a:pt x="898220" y="12700"/>
                </a:lnTo>
                <a:close/>
              </a:path>
              <a:path w="5160009" h="2819400">
                <a:moveTo>
                  <a:pt x="1090498" y="2735872"/>
                </a:moveTo>
                <a:lnTo>
                  <a:pt x="1079601" y="2734005"/>
                </a:lnTo>
                <a:lnTo>
                  <a:pt x="1071016" y="2732201"/>
                </a:lnTo>
                <a:lnTo>
                  <a:pt x="1064361" y="2730500"/>
                </a:lnTo>
                <a:lnTo>
                  <a:pt x="1059256" y="2728874"/>
                </a:lnTo>
                <a:lnTo>
                  <a:pt x="1060196" y="2730423"/>
                </a:lnTo>
                <a:lnTo>
                  <a:pt x="1065123" y="2732113"/>
                </a:lnTo>
                <a:lnTo>
                  <a:pt x="1074940" y="2733929"/>
                </a:lnTo>
                <a:lnTo>
                  <a:pt x="1090498" y="2735872"/>
                </a:lnTo>
                <a:close/>
              </a:path>
              <a:path w="5160009" h="2819400">
                <a:moveTo>
                  <a:pt x="1413954" y="2729280"/>
                </a:moveTo>
                <a:lnTo>
                  <a:pt x="1412798" y="2728925"/>
                </a:lnTo>
                <a:lnTo>
                  <a:pt x="1409103" y="2727541"/>
                </a:lnTo>
                <a:lnTo>
                  <a:pt x="1407858" y="2727452"/>
                </a:lnTo>
                <a:lnTo>
                  <a:pt x="1407058" y="2727363"/>
                </a:lnTo>
                <a:lnTo>
                  <a:pt x="1413954" y="2729280"/>
                </a:lnTo>
                <a:close/>
              </a:path>
              <a:path w="5160009" h="2819400">
                <a:moveTo>
                  <a:pt x="1881428" y="2755900"/>
                </a:moveTo>
                <a:lnTo>
                  <a:pt x="1759991" y="2755900"/>
                </a:lnTo>
                <a:lnTo>
                  <a:pt x="1744446" y="2768600"/>
                </a:lnTo>
                <a:lnTo>
                  <a:pt x="1842998" y="2768600"/>
                </a:lnTo>
                <a:lnTo>
                  <a:pt x="1881428" y="2755900"/>
                </a:lnTo>
                <a:close/>
              </a:path>
              <a:path w="5160009" h="2819400">
                <a:moveTo>
                  <a:pt x="1931327" y="17589"/>
                </a:moveTo>
                <a:lnTo>
                  <a:pt x="1914194" y="17157"/>
                </a:lnTo>
                <a:lnTo>
                  <a:pt x="1878393" y="17284"/>
                </a:lnTo>
                <a:lnTo>
                  <a:pt x="1861185" y="16878"/>
                </a:lnTo>
                <a:lnTo>
                  <a:pt x="1893239" y="18592"/>
                </a:lnTo>
                <a:lnTo>
                  <a:pt x="1916417" y="21844"/>
                </a:lnTo>
                <a:lnTo>
                  <a:pt x="1929511" y="22796"/>
                </a:lnTo>
                <a:lnTo>
                  <a:pt x="1931327" y="17589"/>
                </a:lnTo>
                <a:close/>
              </a:path>
              <a:path w="5160009" h="2819400">
                <a:moveTo>
                  <a:pt x="1955038" y="2778861"/>
                </a:moveTo>
                <a:lnTo>
                  <a:pt x="1931898" y="2775826"/>
                </a:lnTo>
                <a:lnTo>
                  <a:pt x="1916315" y="2777591"/>
                </a:lnTo>
                <a:lnTo>
                  <a:pt x="1894090" y="2779128"/>
                </a:lnTo>
                <a:lnTo>
                  <a:pt x="1887829" y="2780817"/>
                </a:lnTo>
                <a:lnTo>
                  <a:pt x="1920151" y="2783040"/>
                </a:lnTo>
                <a:lnTo>
                  <a:pt x="1932711" y="2781579"/>
                </a:lnTo>
                <a:lnTo>
                  <a:pt x="1949831" y="2780487"/>
                </a:lnTo>
                <a:lnTo>
                  <a:pt x="1955038" y="2778861"/>
                </a:lnTo>
                <a:close/>
              </a:path>
              <a:path w="5160009" h="2819400">
                <a:moveTo>
                  <a:pt x="2113305" y="2782366"/>
                </a:moveTo>
                <a:lnTo>
                  <a:pt x="2103323" y="2780512"/>
                </a:lnTo>
                <a:lnTo>
                  <a:pt x="2096960" y="2778722"/>
                </a:lnTo>
                <a:lnTo>
                  <a:pt x="2086114" y="2774531"/>
                </a:lnTo>
                <a:lnTo>
                  <a:pt x="2083841" y="2785084"/>
                </a:lnTo>
                <a:lnTo>
                  <a:pt x="2113305" y="2782366"/>
                </a:lnTo>
                <a:close/>
              </a:path>
              <a:path w="5160009" h="2819400">
                <a:moveTo>
                  <a:pt x="2741930" y="2794838"/>
                </a:moveTo>
                <a:lnTo>
                  <a:pt x="2725153" y="2792476"/>
                </a:lnTo>
                <a:lnTo>
                  <a:pt x="2684919" y="2790431"/>
                </a:lnTo>
                <a:lnTo>
                  <a:pt x="2741930" y="2794838"/>
                </a:lnTo>
                <a:close/>
              </a:path>
              <a:path w="5160009" h="2819400">
                <a:moveTo>
                  <a:pt x="3682682" y="117309"/>
                </a:moveTo>
                <a:lnTo>
                  <a:pt x="3678986" y="114300"/>
                </a:lnTo>
                <a:lnTo>
                  <a:pt x="3672319" y="114300"/>
                </a:lnTo>
                <a:lnTo>
                  <a:pt x="3682682" y="117309"/>
                </a:lnTo>
                <a:close/>
              </a:path>
              <a:path w="5160009" h="2819400">
                <a:moveTo>
                  <a:pt x="4006329" y="172999"/>
                </a:moveTo>
                <a:lnTo>
                  <a:pt x="3999890" y="172847"/>
                </a:lnTo>
                <a:lnTo>
                  <a:pt x="3987977" y="172948"/>
                </a:lnTo>
                <a:lnTo>
                  <a:pt x="3991229" y="173697"/>
                </a:lnTo>
                <a:lnTo>
                  <a:pt x="3992969" y="174053"/>
                </a:lnTo>
                <a:lnTo>
                  <a:pt x="4004843" y="173405"/>
                </a:lnTo>
                <a:lnTo>
                  <a:pt x="4006329" y="172999"/>
                </a:lnTo>
                <a:close/>
              </a:path>
              <a:path w="5160009" h="2819400">
                <a:moveTo>
                  <a:pt x="4492688" y="215900"/>
                </a:moveTo>
                <a:lnTo>
                  <a:pt x="4457611" y="203200"/>
                </a:lnTo>
                <a:lnTo>
                  <a:pt x="4425594" y="190500"/>
                </a:lnTo>
                <a:lnTo>
                  <a:pt x="4411484" y="203200"/>
                </a:lnTo>
                <a:lnTo>
                  <a:pt x="4426102" y="203200"/>
                </a:lnTo>
                <a:lnTo>
                  <a:pt x="4456341" y="215900"/>
                </a:lnTo>
                <a:lnTo>
                  <a:pt x="4492688" y="215900"/>
                </a:lnTo>
                <a:close/>
              </a:path>
              <a:path w="5160009" h="2819400">
                <a:moveTo>
                  <a:pt x="5157559" y="1288948"/>
                </a:moveTo>
                <a:lnTo>
                  <a:pt x="5157381" y="1283068"/>
                </a:lnTo>
                <a:lnTo>
                  <a:pt x="5157114" y="1286002"/>
                </a:lnTo>
                <a:lnTo>
                  <a:pt x="5156759" y="1289431"/>
                </a:lnTo>
                <a:lnTo>
                  <a:pt x="5156543" y="1292110"/>
                </a:lnTo>
                <a:lnTo>
                  <a:pt x="5157432" y="1292999"/>
                </a:lnTo>
                <a:lnTo>
                  <a:pt x="5157559" y="1288948"/>
                </a:lnTo>
                <a:close/>
              </a:path>
              <a:path w="5160009" h="2819400">
                <a:moveTo>
                  <a:pt x="5159667" y="1231900"/>
                </a:moveTo>
                <a:lnTo>
                  <a:pt x="5159248" y="1181100"/>
                </a:lnTo>
                <a:lnTo>
                  <a:pt x="5158613" y="1155700"/>
                </a:lnTo>
                <a:lnTo>
                  <a:pt x="5157978" y="1130300"/>
                </a:lnTo>
                <a:lnTo>
                  <a:pt x="5157482" y="1106131"/>
                </a:lnTo>
                <a:lnTo>
                  <a:pt x="5157698" y="1101699"/>
                </a:lnTo>
                <a:lnTo>
                  <a:pt x="5157559" y="1102995"/>
                </a:lnTo>
                <a:lnTo>
                  <a:pt x="5157470" y="1104684"/>
                </a:lnTo>
                <a:lnTo>
                  <a:pt x="5157470" y="1104900"/>
                </a:lnTo>
                <a:lnTo>
                  <a:pt x="5154892" y="1155700"/>
                </a:lnTo>
                <a:lnTo>
                  <a:pt x="5153990" y="1117600"/>
                </a:lnTo>
                <a:lnTo>
                  <a:pt x="5153825" y="1104900"/>
                </a:lnTo>
                <a:lnTo>
                  <a:pt x="5153342" y="1066800"/>
                </a:lnTo>
                <a:lnTo>
                  <a:pt x="5152352" y="965200"/>
                </a:lnTo>
                <a:lnTo>
                  <a:pt x="5151793" y="914400"/>
                </a:lnTo>
                <a:lnTo>
                  <a:pt x="5151018" y="863600"/>
                </a:lnTo>
                <a:lnTo>
                  <a:pt x="5149939" y="812800"/>
                </a:lnTo>
                <a:lnTo>
                  <a:pt x="5148427" y="762000"/>
                </a:lnTo>
                <a:lnTo>
                  <a:pt x="5146370" y="711200"/>
                </a:lnTo>
                <a:lnTo>
                  <a:pt x="5143652" y="660400"/>
                </a:lnTo>
                <a:lnTo>
                  <a:pt x="5140172" y="622300"/>
                </a:lnTo>
                <a:lnTo>
                  <a:pt x="5135804" y="571500"/>
                </a:lnTo>
                <a:lnTo>
                  <a:pt x="5133086" y="584200"/>
                </a:lnTo>
                <a:lnTo>
                  <a:pt x="5130165" y="558800"/>
                </a:lnTo>
                <a:lnTo>
                  <a:pt x="5128692" y="546100"/>
                </a:lnTo>
                <a:lnTo>
                  <a:pt x="5125783" y="508000"/>
                </a:lnTo>
                <a:lnTo>
                  <a:pt x="5123891" y="482600"/>
                </a:lnTo>
                <a:lnTo>
                  <a:pt x="5123231" y="469900"/>
                </a:lnTo>
                <a:lnTo>
                  <a:pt x="5122583" y="457200"/>
                </a:lnTo>
                <a:lnTo>
                  <a:pt x="5121567" y="444500"/>
                </a:lnTo>
                <a:lnTo>
                  <a:pt x="5120652" y="444500"/>
                </a:lnTo>
                <a:lnTo>
                  <a:pt x="5119268" y="431800"/>
                </a:lnTo>
                <a:lnTo>
                  <a:pt x="5116881" y="406400"/>
                </a:lnTo>
                <a:lnTo>
                  <a:pt x="5113502" y="393700"/>
                </a:lnTo>
                <a:lnTo>
                  <a:pt x="5112042" y="381000"/>
                </a:lnTo>
                <a:lnTo>
                  <a:pt x="5109959" y="381000"/>
                </a:lnTo>
                <a:lnTo>
                  <a:pt x="5107483" y="368300"/>
                </a:lnTo>
                <a:lnTo>
                  <a:pt x="5104866" y="368300"/>
                </a:lnTo>
                <a:lnTo>
                  <a:pt x="5101717" y="355600"/>
                </a:lnTo>
                <a:lnTo>
                  <a:pt x="5092204" y="355600"/>
                </a:lnTo>
                <a:lnTo>
                  <a:pt x="5086439" y="342900"/>
                </a:lnTo>
                <a:lnTo>
                  <a:pt x="5079898" y="342900"/>
                </a:lnTo>
                <a:lnTo>
                  <a:pt x="5073269" y="330200"/>
                </a:lnTo>
                <a:lnTo>
                  <a:pt x="5065839" y="330200"/>
                </a:lnTo>
                <a:lnTo>
                  <a:pt x="5043030" y="317500"/>
                </a:lnTo>
                <a:lnTo>
                  <a:pt x="5018354" y="317500"/>
                </a:lnTo>
                <a:lnTo>
                  <a:pt x="4992319" y="304800"/>
                </a:lnTo>
                <a:lnTo>
                  <a:pt x="4965433" y="292100"/>
                </a:lnTo>
                <a:lnTo>
                  <a:pt x="4953368" y="292100"/>
                </a:lnTo>
                <a:lnTo>
                  <a:pt x="4937557" y="279400"/>
                </a:lnTo>
                <a:lnTo>
                  <a:pt x="4949152" y="279400"/>
                </a:lnTo>
                <a:lnTo>
                  <a:pt x="4907902" y="266700"/>
                </a:lnTo>
                <a:lnTo>
                  <a:pt x="4794275" y="266700"/>
                </a:lnTo>
                <a:lnTo>
                  <a:pt x="4775174" y="254000"/>
                </a:lnTo>
                <a:lnTo>
                  <a:pt x="4693336" y="254000"/>
                </a:lnTo>
                <a:lnTo>
                  <a:pt x="4683353" y="241300"/>
                </a:lnTo>
                <a:lnTo>
                  <a:pt x="4696231" y="241300"/>
                </a:lnTo>
                <a:lnTo>
                  <a:pt x="4632591" y="228600"/>
                </a:lnTo>
                <a:lnTo>
                  <a:pt x="4578540" y="215900"/>
                </a:lnTo>
                <a:lnTo>
                  <a:pt x="4509173" y="215900"/>
                </a:lnTo>
                <a:lnTo>
                  <a:pt x="4512449" y="228600"/>
                </a:lnTo>
                <a:lnTo>
                  <a:pt x="4449254" y="228600"/>
                </a:lnTo>
                <a:lnTo>
                  <a:pt x="4411446" y="215900"/>
                </a:lnTo>
                <a:lnTo>
                  <a:pt x="4379392" y="215900"/>
                </a:lnTo>
                <a:lnTo>
                  <a:pt x="4343832" y="203200"/>
                </a:lnTo>
                <a:lnTo>
                  <a:pt x="4295559" y="190500"/>
                </a:lnTo>
                <a:lnTo>
                  <a:pt x="4225328" y="177800"/>
                </a:lnTo>
                <a:lnTo>
                  <a:pt x="4185081" y="177800"/>
                </a:lnTo>
                <a:lnTo>
                  <a:pt x="4151249" y="165100"/>
                </a:lnTo>
                <a:lnTo>
                  <a:pt x="4093324" y="165100"/>
                </a:lnTo>
                <a:lnTo>
                  <a:pt x="4062653" y="152400"/>
                </a:lnTo>
                <a:lnTo>
                  <a:pt x="3978656" y="152400"/>
                </a:lnTo>
                <a:lnTo>
                  <a:pt x="4038409" y="165100"/>
                </a:lnTo>
                <a:lnTo>
                  <a:pt x="4141698" y="177800"/>
                </a:lnTo>
                <a:lnTo>
                  <a:pt x="3996461" y="177800"/>
                </a:lnTo>
                <a:lnTo>
                  <a:pt x="3931501" y="165100"/>
                </a:lnTo>
                <a:lnTo>
                  <a:pt x="3925874" y="165100"/>
                </a:lnTo>
                <a:lnTo>
                  <a:pt x="3904577" y="152400"/>
                </a:lnTo>
                <a:lnTo>
                  <a:pt x="3924350" y="152400"/>
                </a:lnTo>
                <a:lnTo>
                  <a:pt x="3874363" y="139700"/>
                </a:lnTo>
                <a:lnTo>
                  <a:pt x="3765181" y="139700"/>
                </a:lnTo>
                <a:lnTo>
                  <a:pt x="3805999" y="127000"/>
                </a:lnTo>
                <a:lnTo>
                  <a:pt x="3716083" y="127000"/>
                </a:lnTo>
                <a:lnTo>
                  <a:pt x="3682682" y="117309"/>
                </a:lnTo>
                <a:lnTo>
                  <a:pt x="3694595" y="127000"/>
                </a:lnTo>
                <a:lnTo>
                  <a:pt x="3691090" y="127000"/>
                </a:lnTo>
                <a:lnTo>
                  <a:pt x="3707422" y="139700"/>
                </a:lnTo>
                <a:lnTo>
                  <a:pt x="3654806" y="139700"/>
                </a:lnTo>
                <a:lnTo>
                  <a:pt x="3620389" y="127000"/>
                </a:lnTo>
                <a:lnTo>
                  <a:pt x="3596716" y="127000"/>
                </a:lnTo>
                <a:lnTo>
                  <a:pt x="3576345" y="114300"/>
                </a:lnTo>
                <a:lnTo>
                  <a:pt x="3551796" y="114300"/>
                </a:lnTo>
                <a:lnTo>
                  <a:pt x="3515626" y="101600"/>
                </a:lnTo>
                <a:lnTo>
                  <a:pt x="3502228" y="101600"/>
                </a:lnTo>
                <a:lnTo>
                  <a:pt x="3510915" y="114300"/>
                </a:lnTo>
                <a:lnTo>
                  <a:pt x="3474135" y="114300"/>
                </a:lnTo>
                <a:lnTo>
                  <a:pt x="3457981" y="106565"/>
                </a:lnTo>
                <a:lnTo>
                  <a:pt x="3460458" y="106718"/>
                </a:lnTo>
                <a:lnTo>
                  <a:pt x="3457816" y="106489"/>
                </a:lnTo>
                <a:lnTo>
                  <a:pt x="3447618" y="101600"/>
                </a:lnTo>
                <a:lnTo>
                  <a:pt x="3404882" y="101600"/>
                </a:lnTo>
                <a:lnTo>
                  <a:pt x="3366528" y="88900"/>
                </a:lnTo>
                <a:lnTo>
                  <a:pt x="3357080" y="101600"/>
                </a:lnTo>
                <a:lnTo>
                  <a:pt x="3299879" y="101600"/>
                </a:lnTo>
                <a:lnTo>
                  <a:pt x="3267710" y="114300"/>
                </a:lnTo>
                <a:lnTo>
                  <a:pt x="3267760" y="101600"/>
                </a:lnTo>
                <a:lnTo>
                  <a:pt x="3116796" y="101600"/>
                </a:lnTo>
                <a:lnTo>
                  <a:pt x="3166465" y="88900"/>
                </a:lnTo>
                <a:lnTo>
                  <a:pt x="3042412" y="88900"/>
                </a:lnTo>
                <a:lnTo>
                  <a:pt x="3008998" y="76200"/>
                </a:lnTo>
                <a:lnTo>
                  <a:pt x="2967482" y="76200"/>
                </a:lnTo>
                <a:lnTo>
                  <a:pt x="2971406" y="88900"/>
                </a:lnTo>
                <a:lnTo>
                  <a:pt x="2887599" y="88900"/>
                </a:lnTo>
                <a:lnTo>
                  <a:pt x="2880233" y="76200"/>
                </a:lnTo>
                <a:lnTo>
                  <a:pt x="2938195" y="76200"/>
                </a:lnTo>
                <a:lnTo>
                  <a:pt x="2903613" y="63500"/>
                </a:lnTo>
                <a:lnTo>
                  <a:pt x="2834995" y="63500"/>
                </a:lnTo>
                <a:lnTo>
                  <a:pt x="2716961" y="76200"/>
                </a:lnTo>
                <a:lnTo>
                  <a:pt x="2708884" y="76200"/>
                </a:lnTo>
                <a:lnTo>
                  <a:pt x="2710103" y="63500"/>
                </a:lnTo>
                <a:lnTo>
                  <a:pt x="2665869" y="63500"/>
                </a:lnTo>
                <a:lnTo>
                  <a:pt x="2680995" y="50800"/>
                </a:lnTo>
                <a:lnTo>
                  <a:pt x="2554135" y="50800"/>
                </a:lnTo>
                <a:lnTo>
                  <a:pt x="2554706" y="38100"/>
                </a:lnTo>
                <a:lnTo>
                  <a:pt x="2468867" y="38100"/>
                </a:lnTo>
                <a:lnTo>
                  <a:pt x="2420061" y="50800"/>
                </a:lnTo>
                <a:lnTo>
                  <a:pt x="2369731" y="50800"/>
                </a:lnTo>
                <a:lnTo>
                  <a:pt x="2340457" y="43383"/>
                </a:lnTo>
                <a:lnTo>
                  <a:pt x="2351938" y="40881"/>
                </a:lnTo>
                <a:lnTo>
                  <a:pt x="2329726" y="40652"/>
                </a:lnTo>
                <a:lnTo>
                  <a:pt x="2319667" y="38100"/>
                </a:lnTo>
                <a:lnTo>
                  <a:pt x="2300744" y="38100"/>
                </a:lnTo>
                <a:lnTo>
                  <a:pt x="2289187" y="50800"/>
                </a:lnTo>
                <a:lnTo>
                  <a:pt x="2243594" y="38100"/>
                </a:lnTo>
                <a:lnTo>
                  <a:pt x="2051443" y="38100"/>
                </a:lnTo>
                <a:lnTo>
                  <a:pt x="1999678" y="25400"/>
                </a:lnTo>
                <a:lnTo>
                  <a:pt x="1987626" y="25400"/>
                </a:lnTo>
                <a:lnTo>
                  <a:pt x="1997176" y="38100"/>
                </a:lnTo>
                <a:lnTo>
                  <a:pt x="1898764" y="38100"/>
                </a:lnTo>
                <a:lnTo>
                  <a:pt x="1899069" y="25400"/>
                </a:lnTo>
                <a:lnTo>
                  <a:pt x="1851812" y="25400"/>
                </a:lnTo>
                <a:lnTo>
                  <a:pt x="1805495" y="38100"/>
                </a:lnTo>
                <a:lnTo>
                  <a:pt x="1752536" y="38100"/>
                </a:lnTo>
                <a:lnTo>
                  <a:pt x="1695488" y="25400"/>
                </a:lnTo>
                <a:lnTo>
                  <a:pt x="1706359" y="25400"/>
                </a:lnTo>
                <a:lnTo>
                  <a:pt x="1755101" y="12700"/>
                </a:lnTo>
                <a:lnTo>
                  <a:pt x="1797316" y="12700"/>
                </a:lnTo>
                <a:lnTo>
                  <a:pt x="1774444" y="0"/>
                </a:lnTo>
                <a:lnTo>
                  <a:pt x="1746961" y="12700"/>
                </a:lnTo>
                <a:lnTo>
                  <a:pt x="1562430" y="12700"/>
                </a:lnTo>
                <a:lnTo>
                  <a:pt x="1535049" y="25400"/>
                </a:lnTo>
                <a:lnTo>
                  <a:pt x="1508480" y="16751"/>
                </a:lnTo>
                <a:lnTo>
                  <a:pt x="1509064" y="12700"/>
                </a:lnTo>
                <a:lnTo>
                  <a:pt x="1496021" y="12700"/>
                </a:lnTo>
                <a:lnTo>
                  <a:pt x="1477733" y="12700"/>
                </a:lnTo>
                <a:lnTo>
                  <a:pt x="1451063" y="25400"/>
                </a:lnTo>
                <a:lnTo>
                  <a:pt x="1398752" y="25400"/>
                </a:lnTo>
                <a:lnTo>
                  <a:pt x="1390853" y="17056"/>
                </a:lnTo>
                <a:lnTo>
                  <a:pt x="1379778" y="16662"/>
                </a:lnTo>
                <a:lnTo>
                  <a:pt x="1397025" y="25400"/>
                </a:lnTo>
                <a:lnTo>
                  <a:pt x="1153909" y="25400"/>
                </a:lnTo>
                <a:lnTo>
                  <a:pt x="1156716" y="24320"/>
                </a:lnTo>
                <a:lnTo>
                  <a:pt x="1149337" y="24142"/>
                </a:lnTo>
                <a:lnTo>
                  <a:pt x="1147610" y="25400"/>
                </a:lnTo>
                <a:lnTo>
                  <a:pt x="1089025" y="25400"/>
                </a:lnTo>
                <a:lnTo>
                  <a:pt x="1072299" y="38100"/>
                </a:lnTo>
                <a:lnTo>
                  <a:pt x="1064463" y="28384"/>
                </a:lnTo>
                <a:lnTo>
                  <a:pt x="1015288" y="38100"/>
                </a:lnTo>
                <a:lnTo>
                  <a:pt x="1009180" y="25400"/>
                </a:lnTo>
                <a:lnTo>
                  <a:pt x="1062062" y="25400"/>
                </a:lnTo>
                <a:lnTo>
                  <a:pt x="1064463" y="28384"/>
                </a:lnTo>
                <a:lnTo>
                  <a:pt x="1079588" y="25400"/>
                </a:lnTo>
                <a:lnTo>
                  <a:pt x="1086853" y="25400"/>
                </a:lnTo>
                <a:lnTo>
                  <a:pt x="1051191" y="12700"/>
                </a:lnTo>
                <a:lnTo>
                  <a:pt x="964641" y="12700"/>
                </a:lnTo>
                <a:lnTo>
                  <a:pt x="933513" y="0"/>
                </a:lnTo>
                <a:lnTo>
                  <a:pt x="875487" y="0"/>
                </a:lnTo>
                <a:lnTo>
                  <a:pt x="898220" y="12700"/>
                </a:lnTo>
                <a:lnTo>
                  <a:pt x="942784" y="12700"/>
                </a:lnTo>
                <a:lnTo>
                  <a:pt x="928636" y="25400"/>
                </a:lnTo>
                <a:lnTo>
                  <a:pt x="878738" y="25400"/>
                </a:lnTo>
                <a:lnTo>
                  <a:pt x="883373" y="21602"/>
                </a:lnTo>
                <a:lnTo>
                  <a:pt x="877049" y="25400"/>
                </a:lnTo>
                <a:lnTo>
                  <a:pt x="861034" y="12700"/>
                </a:lnTo>
                <a:lnTo>
                  <a:pt x="842162" y="12700"/>
                </a:lnTo>
                <a:lnTo>
                  <a:pt x="819912" y="25400"/>
                </a:lnTo>
                <a:lnTo>
                  <a:pt x="793788" y="25400"/>
                </a:lnTo>
                <a:lnTo>
                  <a:pt x="787082" y="12700"/>
                </a:lnTo>
                <a:lnTo>
                  <a:pt x="710565" y="12700"/>
                </a:lnTo>
                <a:lnTo>
                  <a:pt x="713587" y="0"/>
                </a:lnTo>
                <a:lnTo>
                  <a:pt x="684961" y="12700"/>
                </a:lnTo>
                <a:lnTo>
                  <a:pt x="655612" y="12700"/>
                </a:lnTo>
                <a:lnTo>
                  <a:pt x="638556" y="25400"/>
                </a:lnTo>
                <a:lnTo>
                  <a:pt x="604431" y="25400"/>
                </a:lnTo>
                <a:lnTo>
                  <a:pt x="582498" y="12700"/>
                </a:lnTo>
                <a:lnTo>
                  <a:pt x="568490" y="12700"/>
                </a:lnTo>
                <a:lnTo>
                  <a:pt x="558177" y="0"/>
                </a:lnTo>
                <a:lnTo>
                  <a:pt x="533247" y="12700"/>
                </a:lnTo>
                <a:lnTo>
                  <a:pt x="553694" y="12700"/>
                </a:lnTo>
                <a:lnTo>
                  <a:pt x="545490" y="25400"/>
                </a:lnTo>
                <a:lnTo>
                  <a:pt x="360641" y="25400"/>
                </a:lnTo>
                <a:lnTo>
                  <a:pt x="300266" y="38100"/>
                </a:lnTo>
                <a:lnTo>
                  <a:pt x="292354" y="38100"/>
                </a:lnTo>
                <a:lnTo>
                  <a:pt x="290169" y="25400"/>
                </a:lnTo>
                <a:lnTo>
                  <a:pt x="244551" y="38100"/>
                </a:lnTo>
                <a:lnTo>
                  <a:pt x="220776" y="38100"/>
                </a:lnTo>
                <a:lnTo>
                  <a:pt x="215112" y="50800"/>
                </a:lnTo>
                <a:lnTo>
                  <a:pt x="205295" y="50800"/>
                </a:lnTo>
                <a:lnTo>
                  <a:pt x="175120" y="63500"/>
                </a:lnTo>
                <a:lnTo>
                  <a:pt x="121805" y="63500"/>
                </a:lnTo>
                <a:lnTo>
                  <a:pt x="112979" y="76200"/>
                </a:lnTo>
                <a:lnTo>
                  <a:pt x="79082" y="76200"/>
                </a:lnTo>
                <a:lnTo>
                  <a:pt x="73025" y="88900"/>
                </a:lnTo>
                <a:lnTo>
                  <a:pt x="62661" y="88900"/>
                </a:lnTo>
                <a:lnTo>
                  <a:pt x="56515" y="101600"/>
                </a:lnTo>
                <a:lnTo>
                  <a:pt x="57721" y="101600"/>
                </a:lnTo>
                <a:lnTo>
                  <a:pt x="57391" y="139700"/>
                </a:lnTo>
                <a:lnTo>
                  <a:pt x="57454" y="165100"/>
                </a:lnTo>
                <a:lnTo>
                  <a:pt x="57632" y="177800"/>
                </a:lnTo>
                <a:lnTo>
                  <a:pt x="58915" y="190500"/>
                </a:lnTo>
                <a:lnTo>
                  <a:pt x="59804" y="203200"/>
                </a:lnTo>
                <a:lnTo>
                  <a:pt x="60871" y="203200"/>
                </a:lnTo>
                <a:lnTo>
                  <a:pt x="62128" y="215900"/>
                </a:lnTo>
                <a:lnTo>
                  <a:pt x="63588" y="228600"/>
                </a:lnTo>
                <a:lnTo>
                  <a:pt x="59232" y="228600"/>
                </a:lnTo>
                <a:lnTo>
                  <a:pt x="56337" y="215900"/>
                </a:lnTo>
                <a:lnTo>
                  <a:pt x="53530" y="215900"/>
                </a:lnTo>
                <a:lnTo>
                  <a:pt x="72313" y="406400"/>
                </a:lnTo>
                <a:lnTo>
                  <a:pt x="64122" y="482600"/>
                </a:lnTo>
                <a:lnTo>
                  <a:pt x="70434" y="469900"/>
                </a:lnTo>
                <a:lnTo>
                  <a:pt x="76047" y="482600"/>
                </a:lnTo>
                <a:lnTo>
                  <a:pt x="80860" y="520700"/>
                </a:lnTo>
                <a:lnTo>
                  <a:pt x="84734" y="571500"/>
                </a:lnTo>
                <a:lnTo>
                  <a:pt x="85979" y="571500"/>
                </a:lnTo>
                <a:lnTo>
                  <a:pt x="86601" y="558800"/>
                </a:lnTo>
                <a:lnTo>
                  <a:pt x="86296" y="571500"/>
                </a:lnTo>
                <a:lnTo>
                  <a:pt x="86067" y="584200"/>
                </a:lnTo>
                <a:lnTo>
                  <a:pt x="85445" y="584200"/>
                </a:lnTo>
                <a:lnTo>
                  <a:pt x="84734" y="571500"/>
                </a:lnTo>
                <a:lnTo>
                  <a:pt x="83083" y="584200"/>
                </a:lnTo>
                <a:lnTo>
                  <a:pt x="83350" y="584200"/>
                </a:lnTo>
                <a:lnTo>
                  <a:pt x="84239" y="596900"/>
                </a:lnTo>
                <a:lnTo>
                  <a:pt x="85229" y="596900"/>
                </a:lnTo>
                <a:lnTo>
                  <a:pt x="84099" y="622300"/>
                </a:lnTo>
                <a:lnTo>
                  <a:pt x="82905" y="647700"/>
                </a:lnTo>
                <a:lnTo>
                  <a:pt x="78613" y="647700"/>
                </a:lnTo>
                <a:lnTo>
                  <a:pt x="76568" y="635000"/>
                </a:lnTo>
                <a:lnTo>
                  <a:pt x="74587" y="622300"/>
                </a:lnTo>
                <a:lnTo>
                  <a:pt x="82283" y="584200"/>
                </a:lnTo>
                <a:lnTo>
                  <a:pt x="78384" y="558800"/>
                </a:lnTo>
                <a:lnTo>
                  <a:pt x="74269" y="546100"/>
                </a:lnTo>
                <a:lnTo>
                  <a:pt x="69951" y="533400"/>
                </a:lnTo>
                <a:lnTo>
                  <a:pt x="68402" y="533400"/>
                </a:lnTo>
                <a:lnTo>
                  <a:pt x="68402" y="660400"/>
                </a:lnTo>
                <a:lnTo>
                  <a:pt x="68059" y="673100"/>
                </a:lnTo>
                <a:lnTo>
                  <a:pt x="67221" y="685800"/>
                </a:lnTo>
                <a:lnTo>
                  <a:pt x="65824" y="698500"/>
                </a:lnTo>
                <a:lnTo>
                  <a:pt x="63855" y="711200"/>
                </a:lnTo>
                <a:lnTo>
                  <a:pt x="63271" y="698500"/>
                </a:lnTo>
                <a:lnTo>
                  <a:pt x="64008" y="685800"/>
                </a:lnTo>
                <a:lnTo>
                  <a:pt x="65811" y="673100"/>
                </a:lnTo>
                <a:lnTo>
                  <a:pt x="68402" y="660400"/>
                </a:lnTo>
                <a:lnTo>
                  <a:pt x="68402" y="533400"/>
                </a:lnTo>
                <a:lnTo>
                  <a:pt x="65506" y="533400"/>
                </a:lnTo>
                <a:lnTo>
                  <a:pt x="66103" y="546100"/>
                </a:lnTo>
                <a:lnTo>
                  <a:pt x="66535" y="546100"/>
                </a:lnTo>
                <a:lnTo>
                  <a:pt x="66814" y="558800"/>
                </a:lnTo>
                <a:lnTo>
                  <a:pt x="66929" y="571500"/>
                </a:lnTo>
                <a:lnTo>
                  <a:pt x="65557" y="571500"/>
                </a:lnTo>
                <a:lnTo>
                  <a:pt x="64262" y="558800"/>
                </a:lnTo>
                <a:lnTo>
                  <a:pt x="63144" y="558800"/>
                </a:lnTo>
                <a:lnTo>
                  <a:pt x="62776" y="571500"/>
                </a:lnTo>
                <a:lnTo>
                  <a:pt x="63258" y="571500"/>
                </a:lnTo>
                <a:lnTo>
                  <a:pt x="65595" y="596900"/>
                </a:lnTo>
                <a:lnTo>
                  <a:pt x="53530" y="622300"/>
                </a:lnTo>
                <a:lnTo>
                  <a:pt x="57632" y="622300"/>
                </a:lnTo>
                <a:lnTo>
                  <a:pt x="44107" y="762000"/>
                </a:lnTo>
                <a:lnTo>
                  <a:pt x="46875" y="800100"/>
                </a:lnTo>
                <a:lnTo>
                  <a:pt x="49936" y="850900"/>
                </a:lnTo>
                <a:lnTo>
                  <a:pt x="52920" y="889000"/>
                </a:lnTo>
                <a:lnTo>
                  <a:pt x="55460" y="939800"/>
                </a:lnTo>
                <a:lnTo>
                  <a:pt x="57200" y="990600"/>
                </a:lnTo>
                <a:lnTo>
                  <a:pt x="57772" y="1041400"/>
                </a:lnTo>
                <a:lnTo>
                  <a:pt x="56832" y="1104900"/>
                </a:lnTo>
                <a:lnTo>
                  <a:pt x="54533" y="1092200"/>
                </a:lnTo>
                <a:lnTo>
                  <a:pt x="52247" y="1079500"/>
                </a:lnTo>
                <a:lnTo>
                  <a:pt x="47129" y="1079500"/>
                </a:lnTo>
                <a:lnTo>
                  <a:pt x="41351" y="1092200"/>
                </a:lnTo>
                <a:lnTo>
                  <a:pt x="34759" y="1092200"/>
                </a:lnTo>
                <a:lnTo>
                  <a:pt x="40525" y="1054100"/>
                </a:lnTo>
                <a:lnTo>
                  <a:pt x="41567" y="1003300"/>
                </a:lnTo>
                <a:lnTo>
                  <a:pt x="41516" y="952500"/>
                </a:lnTo>
                <a:lnTo>
                  <a:pt x="44018" y="889000"/>
                </a:lnTo>
                <a:lnTo>
                  <a:pt x="41389" y="914400"/>
                </a:lnTo>
                <a:lnTo>
                  <a:pt x="35560" y="914400"/>
                </a:lnTo>
                <a:lnTo>
                  <a:pt x="36487" y="1054100"/>
                </a:lnTo>
                <a:lnTo>
                  <a:pt x="32004" y="1054100"/>
                </a:lnTo>
                <a:lnTo>
                  <a:pt x="29171" y="1079500"/>
                </a:lnTo>
                <a:lnTo>
                  <a:pt x="26771" y="1092200"/>
                </a:lnTo>
                <a:lnTo>
                  <a:pt x="23583" y="1130300"/>
                </a:lnTo>
                <a:lnTo>
                  <a:pt x="31445" y="1130300"/>
                </a:lnTo>
                <a:lnTo>
                  <a:pt x="32359" y="1181100"/>
                </a:lnTo>
                <a:lnTo>
                  <a:pt x="30441" y="1231900"/>
                </a:lnTo>
                <a:lnTo>
                  <a:pt x="29819" y="1295400"/>
                </a:lnTo>
                <a:lnTo>
                  <a:pt x="26085" y="1295400"/>
                </a:lnTo>
                <a:lnTo>
                  <a:pt x="23456" y="1282700"/>
                </a:lnTo>
                <a:lnTo>
                  <a:pt x="22758" y="1257300"/>
                </a:lnTo>
                <a:lnTo>
                  <a:pt x="24790" y="1206500"/>
                </a:lnTo>
                <a:lnTo>
                  <a:pt x="19964" y="1257300"/>
                </a:lnTo>
                <a:lnTo>
                  <a:pt x="23685" y="1295400"/>
                </a:lnTo>
                <a:lnTo>
                  <a:pt x="27851" y="1333500"/>
                </a:lnTo>
                <a:lnTo>
                  <a:pt x="25260" y="1371447"/>
                </a:lnTo>
                <a:lnTo>
                  <a:pt x="25247" y="1371600"/>
                </a:lnTo>
                <a:lnTo>
                  <a:pt x="24384" y="1384300"/>
                </a:lnTo>
                <a:lnTo>
                  <a:pt x="24904" y="1371600"/>
                </a:lnTo>
                <a:lnTo>
                  <a:pt x="25247" y="1371600"/>
                </a:lnTo>
                <a:lnTo>
                  <a:pt x="25069" y="1358900"/>
                </a:lnTo>
                <a:lnTo>
                  <a:pt x="23939" y="1358900"/>
                </a:lnTo>
                <a:lnTo>
                  <a:pt x="24257" y="1397000"/>
                </a:lnTo>
                <a:lnTo>
                  <a:pt x="22110" y="1435100"/>
                </a:lnTo>
                <a:lnTo>
                  <a:pt x="18796" y="1473200"/>
                </a:lnTo>
                <a:lnTo>
                  <a:pt x="15570" y="1473200"/>
                </a:lnTo>
                <a:lnTo>
                  <a:pt x="16154" y="1460500"/>
                </a:lnTo>
                <a:lnTo>
                  <a:pt x="13919" y="1498600"/>
                </a:lnTo>
                <a:lnTo>
                  <a:pt x="12153" y="1562100"/>
                </a:lnTo>
                <a:lnTo>
                  <a:pt x="11188" y="1612900"/>
                </a:lnTo>
                <a:lnTo>
                  <a:pt x="11303" y="1676400"/>
                </a:lnTo>
                <a:lnTo>
                  <a:pt x="12560" y="1727200"/>
                </a:lnTo>
                <a:lnTo>
                  <a:pt x="15125" y="1778000"/>
                </a:lnTo>
                <a:lnTo>
                  <a:pt x="18745" y="1816100"/>
                </a:lnTo>
                <a:lnTo>
                  <a:pt x="23190" y="1828800"/>
                </a:lnTo>
                <a:lnTo>
                  <a:pt x="19951" y="1828800"/>
                </a:lnTo>
                <a:lnTo>
                  <a:pt x="14274" y="1816100"/>
                </a:lnTo>
                <a:lnTo>
                  <a:pt x="8420" y="1816100"/>
                </a:lnTo>
                <a:lnTo>
                  <a:pt x="4622" y="1803400"/>
                </a:lnTo>
                <a:lnTo>
                  <a:pt x="12611" y="1841500"/>
                </a:lnTo>
                <a:lnTo>
                  <a:pt x="20929" y="1879600"/>
                </a:lnTo>
                <a:lnTo>
                  <a:pt x="29540" y="1905000"/>
                </a:lnTo>
                <a:lnTo>
                  <a:pt x="38404" y="1943100"/>
                </a:lnTo>
                <a:lnTo>
                  <a:pt x="39103" y="1968500"/>
                </a:lnTo>
                <a:lnTo>
                  <a:pt x="39878" y="1981200"/>
                </a:lnTo>
                <a:lnTo>
                  <a:pt x="40728" y="1993900"/>
                </a:lnTo>
                <a:lnTo>
                  <a:pt x="41656" y="2006600"/>
                </a:lnTo>
                <a:lnTo>
                  <a:pt x="32727" y="2019300"/>
                </a:lnTo>
                <a:lnTo>
                  <a:pt x="23774" y="2019300"/>
                </a:lnTo>
                <a:lnTo>
                  <a:pt x="15481" y="2006600"/>
                </a:lnTo>
                <a:lnTo>
                  <a:pt x="8978" y="1970747"/>
                </a:lnTo>
                <a:lnTo>
                  <a:pt x="26606" y="1939124"/>
                </a:lnTo>
                <a:lnTo>
                  <a:pt x="13081" y="1908454"/>
                </a:lnTo>
                <a:lnTo>
                  <a:pt x="0" y="1877606"/>
                </a:lnTo>
                <a:lnTo>
                  <a:pt x="5194" y="1904873"/>
                </a:lnTo>
                <a:lnTo>
                  <a:pt x="7848" y="1928012"/>
                </a:lnTo>
                <a:lnTo>
                  <a:pt x="8750" y="1949399"/>
                </a:lnTo>
                <a:lnTo>
                  <a:pt x="8648" y="1968855"/>
                </a:lnTo>
                <a:lnTo>
                  <a:pt x="8585" y="1968500"/>
                </a:lnTo>
                <a:lnTo>
                  <a:pt x="8559" y="1971446"/>
                </a:lnTo>
                <a:lnTo>
                  <a:pt x="8102" y="1972259"/>
                </a:lnTo>
                <a:lnTo>
                  <a:pt x="8280" y="1973453"/>
                </a:lnTo>
                <a:lnTo>
                  <a:pt x="8369" y="1974176"/>
                </a:lnTo>
                <a:lnTo>
                  <a:pt x="8534" y="1975231"/>
                </a:lnTo>
                <a:lnTo>
                  <a:pt x="8432" y="1993900"/>
                </a:lnTo>
                <a:lnTo>
                  <a:pt x="9296" y="2019300"/>
                </a:lnTo>
                <a:lnTo>
                  <a:pt x="11899" y="2044700"/>
                </a:lnTo>
                <a:lnTo>
                  <a:pt x="16954" y="2095500"/>
                </a:lnTo>
                <a:lnTo>
                  <a:pt x="18783" y="2070100"/>
                </a:lnTo>
                <a:lnTo>
                  <a:pt x="23456" y="2057400"/>
                </a:lnTo>
                <a:lnTo>
                  <a:pt x="28702" y="2057400"/>
                </a:lnTo>
                <a:lnTo>
                  <a:pt x="32258" y="2070100"/>
                </a:lnTo>
                <a:lnTo>
                  <a:pt x="29387" y="2108200"/>
                </a:lnTo>
                <a:lnTo>
                  <a:pt x="28613" y="2133600"/>
                </a:lnTo>
                <a:lnTo>
                  <a:pt x="29032" y="2159000"/>
                </a:lnTo>
                <a:lnTo>
                  <a:pt x="29730" y="2209800"/>
                </a:lnTo>
                <a:lnTo>
                  <a:pt x="32486" y="2197100"/>
                </a:lnTo>
                <a:lnTo>
                  <a:pt x="40017" y="2197100"/>
                </a:lnTo>
                <a:lnTo>
                  <a:pt x="49098" y="2222500"/>
                </a:lnTo>
                <a:lnTo>
                  <a:pt x="56515" y="2247900"/>
                </a:lnTo>
                <a:lnTo>
                  <a:pt x="35471" y="2247900"/>
                </a:lnTo>
                <a:lnTo>
                  <a:pt x="44373" y="2273300"/>
                </a:lnTo>
                <a:lnTo>
                  <a:pt x="53987" y="2298700"/>
                </a:lnTo>
                <a:lnTo>
                  <a:pt x="64135" y="2324100"/>
                </a:lnTo>
                <a:lnTo>
                  <a:pt x="74676" y="2349500"/>
                </a:lnTo>
                <a:lnTo>
                  <a:pt x="68122" y="2336800"/>
                </a:lnTo>
                <a:lnTo>
                  <a:pt x="63398" y="2336800"/>
                </a:lnTo>
                <a:lnTo>
                  <a:pt x="60985" y="2349500"/>
                </a:lnTo>
                <a:lnTo>
                  <a:pt x="61366" y="2374900"/>
                </a:lnTo>
                <a:lnTo>
                  <a:pt x="62598" y="2374900"/>
                </a:lnTo>
                <a:lnTo>
                  <a:pt x="65570" y="2387600"/>
                </a:lnTo>
                <a:lnTo>
                  <a:pt x="70332" y="2400300"/>
                </a:lnTo>
                <a:lnTo>
                  <a:pt x="76949" y="2425700"/>
                </a:lnTo>
                <a:lnTo>
                  <a:pt x="80772" y="2425700"/>
                </a:lnTo>
                <a:lnTo>
                  <a:pt x="84594" y="2438400"/>
                </a:lnTo>
                <a:lnTo>
                  <a:pt x="88519" y="2451100"/>
                </a:lnTo>
                <a:lnTo>
                  <a:pt x="92697" y="2463800"/>
                </a:lnTo>
                <a:lnTo>
                  <a:pt x="97167" y="2476500"/>
                </a:lnTo>
                <a:lnTo>
                  <a:pt x="101295" y="2489200"/>
                </a:lnTo>
                <a:lnTo>
                  <a:pt x="103771" y="2489200"/>
                </a:lnTo>
                <a:lnTo>
                  <a:pt x="99377" y="2476500"/>
                </a:lnTo>
                <a:lnTo>
                  <a:pt x="95237" y="2463800"/>
                </a:lnTo>
                <a:lnTo>
                  <a:pt x="91681" y="2451100"/>
                </a:lnTo>
                <a:lnTo>
                  <a:pt x="98704" y="2463800"/>
                </a:lnTo>
                <a:lnTo>
                  <a:pt x="105879" y="2476500"/>
                </a:lnTo>
                <a:lnTo>
                  <a:pt x="113004" y="2501900"/>
                </a:lnTo>
                <a:lnTo>
                  <a:pt x="119849" y="2501900"/>
                </a:lnTo>
                <a:lnTo>
                  <a:pt x="127444" y="2514600"/>
                </a:lnTo>
                <a:lnTo>
                  <a:pt x="134658" y="2527300"/>
                </a:lnTo>
                <a:lnTo>
                  <a:pt x="141630" y="2540000"/>
                </a:lnTo>
                <a:lnTo>
                  <a:pt x="148551" y="2540000"/>
                </a:lnTo>
                <a:lnTo>
                  <a:pt x="175996" y="2565400"/>
                </a:lnTo>
                <a:lnTo>
                  <a:pt x="203923" y="2565400"/>
                </a:lnTo>
                <a:lnTo>
                  <a:pt x="219341" y="2578100"/>
                </a:lnTo>
                <a:lnTo>
                  <a:pt x="256260" y="2578100"/>
                </a:lnTo>
                <a:lnTo>
                  <a:pt x="278955" y="2590800"/>
                </a:lnTo>
                <a:lnTo>
                  <a:pt x="267906" y="2590800"/>
                </a:lnTo>
                <a:lnTo>
                  <a:pt x="261378" y="2603500"/>
                </a:lnTo>
                <a:lnTo>
                  <a:pt x="268020" y="2603500"/>
                </a:lnTo>
                <a:lnTo>
                  <a:pt x="296481" y="2616200"/>
                </a:lnTo>
                <a:lnTo>
                  <a:pt x="448538" y="2616200"/>
                </a:lnTo>
                <a:lnTo>
                  <a:pt x="480402" y="2628900"/>
                </a:lnTo>
                <a:lnTo>
                  <a:pt x="471398" y="2628900"/>
                </a:lnTo>
                <a:lnTo>
                  <a:pt x="428726" y="2641600"/>
                </a:lnTo>
                <a:lnTo>
                  <a:pt x="381558" y="2641600"/>
                </a:lnTo>
                <a:lnTo>
                  <a:pt x="394296" y="2654300"/>
                </a:lnTo>
                <a:lnTo>
                  <a:pt x="426707" y="2654300"/>
                </a:lnTo>
                <a:lnTo>
                  <a:pt x="429958" y="2667000"/>
                </a:lnTo>
                <a:lnTo>
                  <a:pt x="445846" y="2667000"/>
                </a:lnTo>
                <a:lnTo>
                  <a:pt x="482574" y="2679700"/>
                </a:lnTo>
                <a:lnTo>
                  <a:pt x="588340" y="2679700"/>
                </a:lnTo>
                <a:lnTo>
                  <a:pt x="548119" y="2667000"/>
                </a:lnTo>
                <a:lnTo>
                  <a:pt x="467563" y="2667000"/>
                </a:lnTo>
                <a:lnTo>
                  <a:pt x="482193" y="2654300"/>
                </a:lnTo>
                <a:lnTo>
                  <a:pt x="591654" y="2654300"/>
                </a:lnTo>
                <a:lnTo>
                  <a:pt x="667169" y="2667000"/>
                </a:lnTo>
                <a:lnTo>
                  <a:pt x="674751" y="2667000"/>
                </a:lnTo>
                <a:lnTo>
                  <a:pt x="666229" y="2679700"/>
                </a:lnTo>
                <a:lnTo>
                  <a:pt x="668667" y="2679700"/>
                </a:lnTo>
                <a:lnTo>
                  <a:pt x="703237" y="2692400"/>
                </a:lnTo>
                <a:lnTo>
                  <a:pt x="711187" y="2692400"/>
                </a:lnTo>
                <a:lnTo>
                  <a:pt x="751560" y="2705100"/>
                </a:lnTo>
                <a:lnTo>
                  <a:pt x="875855" y="2705100"/>
                </a:lnTo>
                <a:lnTo>
                  <a:pt x="897064" y="2717800"/>
                </a:lnTo>
                <a:lnTo>
                  <a:pt x="920750" y="2717800"/>
                </a:lnTo>
                <a:lnTo>
                  <a:pt x="940816" y="2730500"/>
                </a:lnTo>
                <a:lnTo>
                  <a:pt x="951191" y="2717800"/>
                </a:lnTo>
                <a:lnTo>
                  <a:pt x="936320" y="2717800"/>
                </a:lnTo>
                <a:lnTo>
                  <a:pt x="925995" y="2705100"/>
                </a:lnTo>
                <a:lnTo>
                  <a:pt x="920115" y="2692400"/>
                </a:lnTo>
                <a:lnTo>
                  <a:pt x="918578" y="2679700"/>
                </a:lnTo>
                <a:lnTo>
                  <a:pt x="979665" y="2679700"/>
                </a:lnTo>
                <a:lnTo>
                  <a:pt x="1000417" y="2692400"/>
                </a:lnTo>
                <a:lnTo>
                  <a:pt x="1095794" y="2692400"/>
                </a:lnTo>
                <a:lnTo>
                  <a:pt x="1089342" y="2705100"/>
                </a:lnTo>
                <a:lnTo>
                  <a:pt x="1069619" y="2705100"/>
                </a:lnTo>
                <a:lnTo>
                  <a:pt x="1053858" y="2717800"/>
                </a:lnTo>
                <a:lnTo>
                  <a:pt x="1103045" y="2717800"/>
                </a:lnTo>
                <a:lnTo>
                  <a:pt x="1109675" y="2730500"/>
                </a:lnTo>
                <a:lnTo>
                  <a:pt x="1195895" y="2730500"/>
                </a:lnTo>
                <a:lnTo>
                  <a:pt x="1162812" y="2717800"/>
                </a:lnTo>
                <a:lnTo>
                  <a:pt x="1195425" y="2717800"/>
                </a:lnTo>
                <a:lnTo>
                  <a:pt x="1219352" y="2730500"/>
                </a:lnTo>
                <a:lnTo>
                  <a:pt x="1280528" y="2730500"/>
                </a:lnTo>
                <a:lnTo>
                  <a:pt x="1290993" y="2717800"/>
                </a:lnTo>
                <a:lnTo>
                  <a:pt x="1409153" y="2717800"/>
                </a:lnTo>
                <a:lnTo>
                  <a:pt x="1469758" y="2730500"/>
                </a:lnTo>
                <a:lnTo>
                  <a:pt x="1572387" y="2730500"/>
                </a:lnTo>
                <a:lnTo>
                  <a:pt x="1623529" y="2743200"/>
                </a:lnTo>
                <a:lnTo>
                  <a:pt x="1693405" y="2743200"/>
                </a:lnTo>
                <a:lnTo>
                  <a:pt x="1710817" y="2755900"/>
                </a:lnTo>
                <a:lnTo>
                  <a:pt x="1733791" y="2755900"/>
                </a:lnTo>
                <a:lnTo>
                  <a:pt x="1739074" y="2743200"/>
                </a:lnTo>
                <a:lnTo>
                  <a:pt x="1866950" y="2743200"/>
                </a:lnTo>
                <a:lnTo>
                  <a:pt x="1921573" y="2755900"/>
                </a:lnTo>
                <a:lnTo>
                  <a:pt x="2087359" y="2755900"/>
                </a:lnTo>
                <a:lnTo>
                  <a:pt x="2125307" y="2768600"/>
                </a:lnTo>
                <a:lnTo>
                  <a:pt x="2350122" y="2768600"/>
                </a:lnTo>
                <a:lnTo>
                  <a:pt x="2407475" y="2781300"/>
                </a:lnTo>
                <a:lnTo>
                  <a:pt x="2767558" y="2781300"/>
                </a:lnTo>
                <a:lnTo>
                  <a:pt x="2820263" y="2794000"/>
                </a:lnTo>
                <a:lnTo>
                  <a:pt x="3201174" y="2794000"/>
                </a:lnTo>
                <a:lnTo>
                  <a:pt x="3280841" y="2806700"/>
                </a:lnTo>
                <a:lnTo>
                  <a:pt x="3957497" y="2806700"/>
                </a:lnTo>
                <a:lnTo>
                  <a:pt x="4026687" y="2819400"/>
                </a:lnTo>
                <a:lnTo>
                  <a:pt x="4464482" y="2819400"/>
                </a:lnTo>
                <a:lnTo>
                  <a:pt x="4519384" y="2806700"/>
                </a:lnTo>
                <a:lnTo>
                  <a:pt x="4906708" y="2806700"/>
                </a:lnTo>
                <a:lnTo>
                  <a:pt x="4936363" y="2794000"/>
                </a:lnTo>
                <a:lnTo>
                  <a:pt x="5024425" y="2794000"/>
                </a:lnTo>
                <a:lnTo>
                  <a:pt x="5038382" y="2781300"/>
                </a:lnTo>
                <a:lnTo>
                  <a:pt x="5059604" y="2781300"/>
                </a:lnTo>
                <a:lnTo>
                  <a:pt x="5064176" y="2755900"/>
                </a:lnTo>
                <a:lnTo>
                  <a:pt x="5068786" y="2730500"/>
                </a:lnTo>
                <a:lnTo>
                  <a:pt x="5073396" y="2692400"/>
                </a:lnTo>
                <a:lnTo>
                  <a:pt x="5077993" y="2628900"/>
                </a:lnTo>
                <a:lnTo>
                  <a:pt x="5084153" y="2616200"/>
                </a:lnTo>
                <a:lnTo>
                  <a:pt x="5090172" y="2603500"/>
                </a:lnTo>
                <a:lnTo>
                  <a:pt x="5095799" y="2590800"/>
                </a:lnTo>
                <a:lnTo>
                  <a:pt x="5100726" y="2590800"/>
                </a:lnTo>
                <a:lnTo>
                  <a:pt x="5099977" y="2552700"/>
                </a:lnTo>
                <a:lnTo>
                  <a:pt x="5104231" y="2501900"/>
                </a:lnTo>
                <a:lnTo>
                  <a:pt x="5110759" y="2451100"/>
                </a:lnTo>
                <a:lnTo>
                  <a:pt x="5116817" y="2400300"/>
                </a:lnTo>
                <a:lnTo>
                  <a:pt x="5119636" y="2349500"/>
                </a:lnTo>
                <a:lnTo>
                  <a:pt x="5116487" y="2286000"/>
                </a:lnTo>
                <a:lnTo>
                  <a:pt x="5120437" y="2286000"/>
                </a:lnTo>
                <a:lnTo>
                  <a:pt x="5122024" y="2298700"/>
                </a:lnTo>
                <a:lnTo>
                  <a:pt x="5124361" y="2298700"/>
                </a:lnTo>
                <a:lnTo>
                  <a:pt x="5122900" y="2286000"/>
                </a:lnTo>
                <a:lnTo>
                  <a:pt x="5121453" y="2273300"/>
                </a:lnTo>
                <a:lnTo>
                  <a:pt x="5120525" y="2247900"/>
                </a:lnTo>
                <a:lnTo>
                  <a:pt x="5121541" y="2209800"/>
                </a:lnTo>
                <a:lnTo>
                  <a:pt x="5122494" y="2197100"/>
                </a:lnTo>
                <a:lnTo>
                  <a:pt x="5124412" y="2171700"/>
                </a:lnTo>
                <a:lnTo>
                  <a:pt x="5125694" y="2171700"/>
                </a:lnTo>
                <a:lnTo>
                  <a:pt x="5127371" y="2120900"/>
                </a:lnTo>
                <a:lnTo>
                  <a:pt x="5129301" y="2070100"/>
                </a:lnTo>
                <a:lnTo>
                  <a:pt x="5129847" y="2057400"/>
                </a:lnTo>
                <a:lnTo>
                  <a:pt x="5131447" y="2019300"/>
                </a:lnTo>
                <a:lnTo>
                  <a:pt x="5133797" y="1981200"/>
                </a:lnTo>
                <a:lnTo>
                  <a:pt x="5136299" y="1930400"/>
                </a:lnTo>
                <a:lnTo>
                  <a:pt x="5138928" y="1879600"/>
                </a:lnTo>
                <a:lnTo>
                  <a:pt x="5141671" y="1828800"/>
                </a:lnTo>
                <a:lnTo>
                  <a:pt x="5144478" y="1778000"/>
                </a:lnTo>
                <a:lnTo>
                  <a:pt x="5146192" y="1739900"/>
                </a:lnTo>
                <a:lnTo>
                  <a:pt x="5146751" y="1727200"/>
                </a:lnTo>
                <a:lnTo>
                  <a:pt x="5147322" y="1714500"/>
                </a:lnTo>
                <a:lnTo>
                  <a:pt x="5139715" y="1727200"/>
                </a:lnTo>
                <a:lnTo>
                  <a:pt x="5141226" y="1701800"/>
                </a:lnTo>
                <a:lnTo>
                  <a:pt x="5142852" y="1689100"/>
                </a:lnTo>
                <a:lnTo>
                  <a:pt x="5146218" y="1651000"/>
                </a:lnTo>
                <a:lnTo>
                  <a:pt x="5141950" y="1651000"/>
                </a:lnTo>
                <a:lnTo>
                  <a:pt x="5140096" y="1676400"/>
                </a:lnTo>
                <a:lnTo>
                  <a:pt x="5138928" y="1714500"/>
                </a:lnTo>
                <a:lnTo>
                  <a:pt x="5136769" y="1739900"/>
                </a:lnTo>
                <a:lnTo>
                  <a:pt x="5131879" y="1727200"/>
                </a:lnTo>
                <a:lnTo>
                  <a:pt x="5137391" y="1701800"/>
                </a:lnTo>
                <a:lnTo>
                  <a:pt x="5140528" y="1651000"/>
                </a:lnTo>
                <a:lnTo>
                  <a:pt x="5142255" y="1587500"/>
                </a:lnTo>
                <a:lnTo>
                  <a:pt x="5143538" y="1524000"/>
                </a:lnTo>
                <a:lnTo>
                  <a:pt x="5144986" y="1473200"/>
                </a:lnTo>
                <a:lnTo>
                  <a:pt x="5145354" y="1460500"/>
                </a:lnTo>
                <a:lnTo>
                  <a:pt x="5148643" y="1409700"/>
                </a:lnTo>
                <a:lnTo>
                  <a:pt x="5154409" y="1384300"/>
                </a:lnTo>
                <a:lnTo>
                  <a:pt x="5153863" y="1371600"/>
                </a:lnTo>
                <a:lnTo>
                  <a:pt x="5153330" y="1358900"/>
                </a:lnTo>
                <a:lnTo>
                  <a:pt x="5147500" y="1358900"/>
                </a:lnTo>
                <a:lnTo>
                  <a:pt x="5146433" y="1333500"/>
                </a:lnTo>
                <a:lnTo>
                  <a:pt x="5151158" y="1320800"/>
                </a:lnTo>
                <a:lnTo>
                  <a:pt x="5145417" y="1308100"/>
                </a:lnTo>
                <a:lnTo>
                  <a:pt x="5145989" y="1295400"/>
                </a:lnTo>
                <a:lnTo>
                  <a:pt x="5147132" y="1270000"/>
                </a:lnTo>
                <a:lnTo>
                  <a:pt x="5149901" y="1257300"/>
                </a:lnTo>
                <a:lnTo>
                  <a:pt x="5153152" y="1244600"/>
                </a:lnTo>
                <a:lnTo>
                  <a:pt x="5156314" y="1231900"/>
                </a:lnTo>
                <a:lnTo>
                  <a:pt x="5156263" y="1244600"/>
                </a:lnTo>
                <a:lnTo>
                  <a:pt x="5156657" y="1257300"/>
                </a:lnTo>
                <a:lnTo>
                  <a:pt x="5157190" y="1270000"/>
                </a:lnTo>
                <a:lnTo>
                  <a:pt x="5157559" y="1282700"/>
                </a:lnTo>
                <a:lnTo>
                  <a:pt x="5159667" y="123190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10073114" y="5756047"/>
            <a:ext cx="3968750" cy="26949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72110" marR="363855" algn="ctr">
              <a:lnSpc>
                <a:spcPct val="116700"/>
              </a:lnSpc>
              <a:spcBef>
                <a:spcPts val="95"/>
              </a:spcBef>
            </a:pPr>
            <a:r>
              <a:rPr sz="4500" spc="-20" dirty="0">
                <a:solidFill>
                  <a:srgbClr val="4F3F37"/>
                </a:solidFill>
                <a:latin typeface="Trebuchet MS"/>
                <a:cs typeface="Trebuchet MS"/>
              </a:rPr>
              <a:t>Personalized </a:t>
            </a:r>
            <a:r>
              <a:rPr sz="4500" spc="-10" dirty="0">
                <a:solidFill>
                  <a:srgbClr val="4F3F37"/>
                </a:solidFill>
                <a:latin typeface="Trebuchet MS"/>
                <a:cs typeface="Trebuchet MS"/>
              </a:rPr>
              <a:t>emails</a:t>
            </a:r>
            <a:endParaRPr sz="4500" dirty="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155"/>
              </a:spcBef>
            </a:pPr>
            <a:r>
              <a:rPr sz="3200" spc="165" dirty="0">
                <a:latin typeface="Trebuchet MS"/>
                <a:cs typeface="Trebuchet MS"/>
              </a:rPr>
              <a:t>And</a:t>
            </a:r>
            <a:r>
              <a:rPr sz="3200" spc="-145" dirty="0">
                <a:latin typeface="Trebuchet MS"/>
                <a:cs typeface="Trebuchet MS"/>
              </a:rPr>
              <a:t> </a:t>
            </a:r>
            <a:r>
              <a:rPr sz="3200" spc="-10" dirty="0">
                <a:latin typeface="Trebuchet MS"/>
                <a:cs typeface="Trebuchet MS"/>
              </a:rPr>
              <a:t>newsletters,</a:t>
            </a:r>
            <a:r>
              <a:rPr sz="3200" spc="-140" dirty="0">
                <a:latin typeface="Trebuchet MS"/>
                <a:cs typeface="Trebuchet MS"/>
              </a:rPr>
              <a:t> </a:t>
            </a:r>
            <a:r>
              <a:rPr sz="3200" spc="75" dirty="0">
                <a:latin typeface="Trebuchet MS"/>
                <a:cs typeface="Trebuchet MS"/>
              </a:rPr>
              <a:t>and</a:t>
            </a:r>
            <a:endParaRPr sz="3200" dirty="0">
              <a:latin typeface="Trebuchet MS"/>
              <a:cs typeface="Trebuchet MS"/>
            </a:endParaRPr>
          </a:p>
          <a:p>
            <a:pPr algn="ctr">
              <a:lnSpc>
                <a:spcPct val="100000"/>
              </a:lnSpc>
              <a:spcBef>
                <a:spcPts val="585"/>
              </a:spcBef>
            </a:pPr>
            <a:r>
              <a:rPr sz="3200" dirty="0">
                <a:latin typeface="Trebuchet MS"/>
                <a:cs typeface="Trebuchet MS"/>
              </a:rPr>
              <a:t>targeted</a:t>
            </a:r>
            <a:r>
              <a:rPr sz="3200" spc="210" dirty="0">
                <a:latin typeface="Trebuchet MS"/>
                <a:cs typeface="Trebuchet MS"/>
              </a:rPr>
              <a:t> </a:t>
            </a:r>
            <a:r>
              <a:rPr sz="3200" spc="-10" dirty="0">
                <a:latin typeface="Trebuchet MS"/>
                <a:cs typeface="Trebuchet MS"/>
              </a:rPr>
              <a:t>offers</a:t>
            </a:r>
            <a:endParaRPr sz="32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921" y="0"/>
            <a:ext cx="18290540" cy="10287000"/>
            <a:chOff x="-1921" y="0"/>
            <a:chExt cx="18290540" cy="10287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-1921" y="0"/>
              <a:ext cx="18289921" cy="10287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832562" y="396189"/>
              <a:ext cx="2133599" cy="2133599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1649934" y="277001"/>
              <a:ext cx="2181225" cy="2181225"/>
            </a:xfrm>
            <a:custGeom>
              <a:avLst/>
              <a:gdLst/>
              <a:ahLst/>
              <a:cxnLst/>
              <a:rect l="l" t="t" r="r" b="b"/>
              <a:pathLst>
                <a:path w="2181225" h="2181225">
                  <a:moveTo>
                    <a:pt x="1849714" y="2181144"/>
                  </a:moveTo>
                  <a:lnTo>
                    <a:pt x="331443" y="2181144"/>
                  </a:lnTo>
                  <a:lnTo>
                    <a:pt x="282465" y="2177551"/>
                  </a:lnTo>
                  <a:lnTo>
                    <a:pt x="235719" y="2167112"/>
                  </a:lnTo>
                  <a:lnTo>
                    <a:pt x="191716" y="2150341"/>
                  </a:lnTo>
                  <a:lnTo>
                    <a:pt x="150970" y="2127750"/>
                  </a:lnTo>
                  <a:lnTo>
                    <a:pt x="113993" y="2099852"/>
                  </a:lnTo>
                  <a:lnTo>
                    <a:pt x="81298" y="2067159"/>
                  </a:lnTo>
                  <a:lnTo>
                    <a:pt x="53398" y="2030183"/>
                  </a:lnTo>
                  <a:lnTo>
                    <a:pt x="30805" y="1989437"/>
                  </a:lnTo>
                  <a:lnTo>
                    <a:pt x="14033" y="1945434"/>
                  </a:lnTo>
                  <a:lnTo>
                    <a:pt x="3593" y="1898686"/>
                  </a:lnTo>
                  <a:lnTo>
                    <a:pt x="0" y="1849705"/>
                  </a:lnTo>
                  <a:lnTo>
                    <a:pt x="0" y="331443"/>
                  </a:lnTo>
                  <a:lnTo>
                    <a:pt x="3593" y="282464"/>
                  </a:lnTo>
                  <a:lnTo>
                    <a:pt x="14033" y="235717"/>
                  </a:lnTo>
                  <a:lnTo>
                    <a:pt x="30805" y="191714"/>
                  </a:lnTo>
                  <a:lnTo>
                    <a:pt x="53398" y="150968"/>
                  </a:lnTo>
                  <a:lnTo>
                    <a:pt x="81298" y="113991"/>
                  </a:lnTo>
                  <a:lnTo>
                    <a:pt x="113993" y="81296"/>
                  </a:lnTo>
                  <a:lnTo>
                    <a:pt x="150970" y="53397"/>
                  </a:lnTo>
                  <a:lnTo>
                    <a:pt x="191716" y="30804"/>
                  </a:lnTo>
                  <a:lnTo>
                    <a:pt x="235719" y="14032"/>
                  </a:lnTo>
                  <a:lnTo>
                    <a:pt x="282465" y="3593"/>
                  </a:lnTo>
                  <a:lnTo>
                    <a:pt x="331443" y="0"/>
                  </a:lnTo>
                  <a:lnTo>
                    <a:pt x="1849709" y="0"/>
                  </a:lnTo>
                  <a:lnTo>
                    <a:pt x="1898687" y="3593"/>
                  </a:lnTo>
                  <a:lnTo>
                    <a:pt x="1945432" y="14032"/>
                  </a:lnTo>
                  <a:lnTo>
                    <a:pt x="1989433" y="30804"/>
                  </a:lnTo>
                  <a:lnTo>
                    <a:pt x="2030177" y="53397"/>
                  </a:lnTo>
                  <a:lnTo>
                    <a:pt x="2067152" y="81296"/>
                  </a:lnTo>
                  <a:lnTo>
                    <a:pt x="2099844" y="113991"/>
                  </a:lnTo>
                  <a:lnTo>
                    <a:pt x="2127742" y="150968"/>
                  </a:lnTo>
                  <a:lnTo>
                    <a:pt x="2150333" y="191714"/>
                  </a:lnTo>
                  <a:lnTo>
                    <a:pt x="2167103" y="235717"/>
                  </a:lnTo>
                  <a:lnTo>
                    <a:pt x="2177542" y="282464"/>
                  </a:lnTo>
                  <a:lnTo>
                    <a:pt x="2181135" y="331443"/>
                  </a:lnTo>
                  <a:lnTo>
                    <a:pt x="2181139" y="1849705"/>
                  </a:lnTo>
                  <a:lnTo>
                    <a:pt x="2177546" y="1898686"/>
                  </a:lnTo>
                  <a:lnTo>
                    <a:pt x="2167108" y="1945434"/>
                  </a:lnTo>
                  <a:lnTo>
                    <a:pt x="2150337" y="1989437"/>
                  </a:lnTo>
                  <a:lnTo>
                    <a:pt x="2127747" y="2030183"/>
                  </a:lnTo>
                  <a:lnTo>
                    <a:pt x="2099849" y="2067159"/>
                  </a:lnTo>
                  <a:lnTo>
                    <a:pt x="2067156" y="2099852"/>
                  </a:lnTo>
                  <a:lnTo>
                    <a:pt x="2030182" y="2127750"/>
                  </a:lnTo>
                  <a:lnTo>
                    <a:pt x="1989438" y="2150341"/>
                  </a:lnTo>
                  <a:lnTo>
                    <a:pt x="1945437" y="2167112"/>
                  </a:lnTo>
                  <a:lnTo>
                    <a:pt x="1898691" y="2177551"/>
                  </a:lnTo>
                  <a:lnTo>
                    <a:pt x="1849714" y="2181144"/>
                  </a:lnTo>
                  <a:close/>
                </a:path>
              </a:pathLst>
            </a:custGeom>
            <a:solidFill>
              <a:srgbClr val="1A468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2341092" y="700360"/>
              <a:ext cx="799465" cy="1538605"/>
            </a:xfrm>
            <a:custGeom>
              <a:avLst/>
              <a:gdLst/>
              <a:ahLst/>
              <a:cxnLst/>
              <a:rect l="l" t="t" r="r" b="b"/>
              <a:pathLst>
                <a:path w="799465" h="1538605">
                  <a:moveTo>
                    <a:pt x="518519" y="1538402"/>
                  </a:moveTo>
                  <a:lnTo>
                    <a:pt x="236166" y="1538402"/>
                  </a:lnTo>
                  <a:lnTo>
                    <a:pt x="236166" y="836692"/>
                  </a:lnTo>
                  <a:lnTo>
                    <a:pt x="0" y="836692"/>
                  </a:lnTo>
                  <a:lnTo>
                    <a:pt x="0" y="563211"/>
                  </a:lnTo>
                  <a:lnTo>
                    <a:pt x="236166" y="563211"/>
                  </a:lnTo>
                  <a:lnTo>
                    <a:pt x="236166" y="361542"/>
                  </a:lnTo>
                  <a:lnTo>
                    <a:pt x="239098" y="305258"/>
                  </a:lnTo>
                  <a:lnTo>
                    <a:pt x="247716" y="253488"/>
                  </a:lnTo>
                  <a:lnTo>
                    <a:pt x="261753" y="206304"/>
                  </a:lnTo>
                  <a:lnTo>
                    <a:pt x="280941" y="163779"/>
                  </a:lnTo>
                  <a:lnTo>
                    <a:pt x="305013" y="125986"/>
                  </a:lnTo>
                  <a:lnTo>
                    <a:pt x="333703" y="92996"/>
                  </a:lnTo>
                  <a:lnTo>
                    <a:pt x="366744" y="64883"/>
                  </a:lnTo>
                  <a:lnTo>
                    <a:pt x="403868" y="41718"/>
                  </a:lnTo>
                  <a:lnTo>
                    <a:pt x="444808" y="23575"/>
                  </a:lnTo>
                  <a:lnTo>
                    <a:pt x="489296" y="10526"/>
                  </a:lnTo>
                  <a:lnTo>
                    <a:pt x="537067" y="2643"/>
                  </a:lnTo>
                  <a:lnTo>
                    <a:pt x="587853" y="0"/>
                  </a:lnTo>
                  <a:lnTo>
                    <a:pt x="659537" y="1216"/>
                  </a:lnTo>
                  <a:lnTo>
                    <a:pt x="721515" y="4142"/>
                  </a:lnTo>
                  <a:lnTo>
                    <a:pt x="769407" y="7693"/>
                  </a:lnTo>
                  <a:lnTo>
                    <a:pt x="798837" y="10785"/>
                  </a:lnTo>
                  <a:lnTo>
                    <a:pt x="798837" y="255373"/>
                  </a:lnTo>
                  <a:lnTo>
                    <a:pt x="654130" y="255453"/>
                  </a:lnTo>
                  <a:lnTo>
                    <a:pt x="596436" y="261698"/>
                  </a:lnTo>
                  <a:lnTo>
                    <a:pt x="557355" y="279514"/>
                  </a:lnTo>
                  <a:lnTo>
                    <a:pt x="533561" y="307522"/>
                  </a:lnTo>
                  <a:lnTo>
                    <a:pt x="521725" y="344343"/>
                  </a:lnTo>
                  <a:lnTo>
                    <a:pt x="518519" y="388597"/>
                  </a:lnTo>
                  <a:lnTo>
                    <a:pt x="518519" y="563207"/>
                  </a:lnTo>
                  <a:lnTo>
                    <a:pt x="789348" y="563207"/>
                  </a:lnTo>
                  <a:lnTo>
                    <a:pt x="754069" y="836687"/>
                  </a:lnTo>
                  <a:lnTo>
                    <a:pt x="518519" y="836687"/>
                  </a:lnTo>
                  <a:lnTo>
                    <a:pt x="518519" y="153840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627123" y="1256320"/>
              <a:ext cx="101852" cy="10184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099233" y="1256320"/>
              <a:ext cx="101852" cy="101840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8218729" y="1028712"/>
              <a:ext cx="1494155" cy="1495425"/>
            </a:xfrm>
            <a:custGeom>
              <a:avLst/>
              <a:gdLst/>
              <a:ahLst/>
              <a:cxnLst/>
              <a:rect l="l" t="t" r="r" b="b"/>
              <a:pathLst>
                <a:path w="1494154" h="1495425">
                  <a:moveTo>
                    <a:pt x="828421" y="1143952"/>
                  </a:moveTo>
                  <a:lnTo>
                    <a:pt x="803833" y="1105903"/>
                  </a:lnTo>
                  <a:lnTo>
                    <a:pt x="789673" y="1102321"/>
                  </a:lnTo>
                  <a:lnTo>
                    <a:pt x="775144" y="1103769"/>
                  </a:lnTo>
                  <a:lnTo>
                    <a:pt x="748411" y="1116952"/>
                  </a:lnTo>
                  <a:lnTo>
                    <a:pt x="734047" y="1118438"/>
                  </a:lnTo>
                  <a:lnTo>
                    <a:pt x="720051" y="1114894"/>
                  </a:lnTo>
                  <a:lnTo>
                    <a:pt x="707809" y="1106436"/>
                  </a:lnTo>
                  <a:lnTo>
                    <a:pt x="699350" y="1094193"/>
                  </a:lnTo>
                  <a:lnTo>
                    <a:pt x="695807" y="1080198"/>
                  </a:lnTo>
                  <a:lnTo>
                    <a:pt x="697293" y="1065822"/>
                  </a:lnTo>
                  <a:lnTo>
                    <a:pt x="710476" y="1039088"/>
                  </a:lnTo>
                  <a:lnTo>
                    <a:pt x="711923" y="1024572"/>
                  </a:lnTo>
                  <a:lnTo>
                    <a:pt x="708342" y="1010412"/>
                  </a:lnTo>
                  <a:lnTo>
                    <a:pt x="699846" y="998067"/>
                  </a:lnTo>
                  <a:lnTo>
                    <a:pt x="687768" y="990346"/>
                  </a:lnTo>
                  <a:lnTo>
                    <a:pt x="672769" y="987107"/>
                  </a:lnTo>
                  <a:lnTo>
                    <a:pt x="657034" y="988479"/>
                  </a:lnTo>
                  <a:lnTo>
                    <a:pt x="629297" y="1000366"/>
                  </a:lnTo>
                  <a:lnTo>
                    <a:pt x="615162" y="1001166"/>
                  </a:lnTo>
                  <a:lnTo>
                    <a:pt x="601573" y="997165"/>
                  </a:lnTo>
                  <a:lnTo>
                    <a:pt x="589864" y="988491"/>
                  </a:lnTo>
                  <a:lnTo>
                    <a:pt x="581875" y="976299"/>
                  </a:lnTo>
                  <a:lnTo>
                    <a:pt x="578637" y="962507"/>
                  </a:lnTo>
                  <a:lnTo>
                    <a:pt x="580250" y="948436"/>
                  </a:lnTo>
                  <a:lnTo>
                    <a:pt x="586765" y="935393"/>
                  </a:lnTo>
                  <a:lnTo>
                    <a:pt x="593356" y="921994"/>
                  </a:lnTo>
                  <a:lnTo>
                    <a:pt x="582739" y="880960"/>
                  </a:lnTo>
                  <a:lnTo>
                    <a:pt x="555917" y="868565"/>
                  </a:lnTo>
                  <a:lnTo>
                    <a:pt x="541299" y="869937"/>
                  </a:lnTo>
                  <a:lnTo>
                    <a:pt x="527875" y="876503"/>
                  </a:lnTo>
                  <a:lnTo>
                    <a:pt x="513778" y="883310"/>
                  </a:lnTo>
                  <a:lnTo>
                    <a:pt x="471881" y="870407"/>
                  </a:lnTo>
                  <a:lnTo>
                    <a:pt x="461835" y="841844"/>
                  </a:lnTo>
                  <a:lnTo>
                    <a:pt x="465137" y="827062"/>
                  </a:lnTo>
                  <a:lnTo>
                    <a:pt x="473913" y="814108"/>
                  </a:lnTo>
                  <a:lnTo>
                    <a:pt x="571131" y="716876"/>
                  </a:lnTo>
                  <a:lnTo>
                    <a:pt x="571385" y="716661"/>
                  </a:lnTo>
                  <a:lnTo>
                    <a:pt x="656234" y="631786"/>
                  </a:lnTo>
                  <a:lnTo>
                    <a:pt x="665403" y="586511"/>
                  </a:lnTo>
                  <a:lnTo>
                    <a:pt x="634911" y="561263"/>
                  </a:lnTo>
                  <a:lnTo>
                    <a:pt x="626681" y="560463"/>
                  </a:lnTo>
                  <a:lnTo>
                    <a:pt x="618477" y="561263"/>
                  </a:lnTo>
                  <a:lnTo>
                    <a:pt x="281051" y="887945"/>
                  </a:lnTo>
                  <a:lnTo>
                    <a:pt x="250088" y="925601"/>
                  </a:lnTo>
                  <a:lnTo>
                    <a:pt x="227418" y="967968"/>
                  </a:lnTo>
                  <a:lnTo>
                    <a:pt x="213487" y="1013980"/>
                  </a:lnTo>
                  <a:lnTo>
                    <a:pt x="208749" y="1062532"/>
                  </a:lnTo>
                  <a:lnTo>
                    <a:pt x="213487" y="1111084"/>
                  </a:lnTo>
                  <a:lnTo>
                    <a:pt x="227431" y="1157097"/>
                  </a:lnTo>
                  <a:lnTo>
                    <a:pt x="250113" y="1199476"/>
                  </a:lnTo>
                  <a:lnTo>
                    <a:pt x="281101" y="1237170"/>
                  </a:lnTo>
                  <a:lnTo>
                    <a:pt x="342163" y="1298232"/>
                  </a:lnTo>
                  <a:lnTo>
                    <a:pt x="379857" y="1329207"/>
                  </a:lnTo>
                  <a:lnTo>
                    <a:pt x="422236" y="1351889"/>
                  </a:lnTo>
                  <a:lnTo>
                    <a:pt x="468236" y="1365821"/>
                  </a:lnTo>
                  <a:lnTo>
                    <a:pt x="516788" y="1370558"/>
                  </a:lnTo>
                  <a:lnTo>
                    <a:pt x="565340" y="1365821"/>
                  </a:lnTo>
                  <a:lnTo>
                    <a:pt x="611352" y="1351889"/>
                  </a:lnTo>
                  <a:lnTo>
                    <a:pt x="653745" y="1329207"/>
                  </a:lnTo>
                  <a:lnTo>
                    <a:pt x="691438" y="1298232"/>
                  </a:lnTo>
                  <a:lnTo>
                    <a:pt x="816178" y="1173492"/>
                  </a:lnTo>
                  <a:lnTo>
                    <a:pt x="827608" y="1152156"/>
                  </a:lnTo>
                  <a:lnTo>
                    <a:pt x="828421" y="1143952"/>
                  </a:lnTo>
                  <a:close/>
                </a:path>
                <a:path w="1494154" h="1495425">
                  <a:moveTo>
                    <a:pt x="1369098" y="125018"/>
                  </a:moveTo>
                  <a:lnTo>
                    <a:pt x="1271371" y="125018"/>
                  </a:lnTo>
                  <a:lnTo>
                    <a:pt x="1271371" y="206298"/>
                  </a:lnTo>
                  <a:lnTo>
                    <a:pt x="1268552" y="220433"/>
                  </a:lnTo>
                  <a:lnTo>
                    <a:pt x="1268552" y="582218"/>
                  </a:lnTo>
                  <a:lnTo>
                    <a:pt x="1268387" y="601268"/>
                  </a:lnTo>
                  <a:lnTo>
                    <a:pt x="1259827" y="622858"/>
                  </a:lnTo>
                  <a:lnTo>
                    <a:pt x="1243863" y="640638"/>
                  </a:lnTo>
                  <a:lnTo>
                    <a:pt x="1222222" y="652068"/>
                  </a:lnTo>
                  <a:lnTo>
                    <a:pt x="1196682" y="655878"/>
                  </a:lnTo>
                  <a:lnTo>
                    <a:pt x="1175842" y="653338"/>
                  </a:lnTo>
                  <a:lnTo>
                    <a:pt x="1138631" y="638098"/>
                  </a:lnTo>
                  <a:lnTo>
                    <a:pt x="1116799" y="605078"/>
                  </a:lnTo>
                  <a:lnTo>
                    <a:pt x="1119200" y="596188"/>
                  </a:lnTo>
                  <a:lnTo>
                    <a:pt x="1162354" y="589838"/>
                  </a:lnTo>
                  <a:lnTo>
                    <a:pt x="1169250" y="594918"/>
                  </a:lnTo>
                  <a:lnTo>
                    <a:pt x="1177531" y="599998"/>
                  </a:lnTo>
                  <a:lnTo>
                    <a:pt x="1186802" y="602538"/>
                  </a:lnTo>
                  <a:lnTo>
                    <a:pt x="1196682" y="603808"/>
                  </a:lnTo>
                  <a:lnTo>
                    <a:pt x="1208468" y="603808"/>
                  </a:lnTo>
                  <a:lnTo>
                    <a:pt x="1215948" y="596188"/>
                  </a:lnTo>
                  <a:lnTo>
                    <a:pt x="1217587" y="587298"/>
                  </a:lnTo>
                  <a:lnTo>
                    <a:pt x="1211237" y="582218"/>
                  </a:lnTo>
                  <a:lnTo>
                    <a:pt x="1207833" y="580948"/>
                  </a:lnTo>
                  <a:lnTo>
                    <a:pt x="1183716" y="572058"/>
                  </a:lnTo>
                  <a:lnTo>
                    <a:pt x="1169085" y="565708"/>
                  </a:lnTo>
                  <a:lnTo>
                    <a:pt x="1158811" y="561898"/>
                  </a:lnTo>
                  <a:lnTo>
                    <a:pt x="1153287" y="559358"/>
                  </a:lnTo>
                  <a:lnTo>
                    <a:pt x="1152080" y="558088"/>
                  </a:lnTo>
                  <a:lnTo>
                    <a:pt x="1150924" y="558088"/>
                  </a:lnTo>
                  <a:lnTo>
                    <a:pt x="1138758" y="546658"/>
                  </a:lnTo>
                  <a:lnTo>
                    <a:pt x="1130325" y="533958"/>
                  </a:lnTo>
                  <a:lnTo>
                    <a:pt x="1125943" y="518718"/>
                  </a:lnTo>
                  <a:lnTo>
                    <a:pt x="1125994" y="502208"/>
                  </a:lnTo>
                  <a:lnTo>
                    <a:pt x="1153642" y="460298"/>
                  </a:lnTo>
                  <a:lnTo>
                    <a:pt x="1196759" y="450138"/>
                  </a:lnTo>
                  <a:lnTo>
                    <a:pt x="1220812" y="453948"/>
                  </a:lnTo>
                  <a:lnTo>
                    <a:pt x="1240713" y="461568"/>
                  </a:lnTo>
                  <a:lnTo>
                    <a:pt x="1254861" y="471728"/>
                  </a:lnTo>
                  <a:lnTo>
                    <a:pt x="1261110" y="479348"/>
                  </a:lnTo>
                  <a:lnTo>
                    <a:pt x="1263586" y="489508"/>
                  </a:lnTo>
                  <a:lnTo>
                    <a:pt x="1262253" y="499668"/>
                  </a:lnTo>
                  <a:lnTo>
                    <a:pt x="1221168" y="511098"/>
                  </a:lnTo>
                  <a:lnTo>
                    <a:pt x="1218120" y="509828"/>
                  </a:lnTo>
                  <a:lnTo>
                    <a:pt x="1210068" y="504748"/>
                  </a:lnTo>
                  <a:lnTo>
                    <a:pt x="1198575" y="502208"/>
                  </a:lnTo>
                  <a:lnTo>
                    <a:pt x="1185252" y="503478"/>
                  </a:lnTo>
                  <a:lnTo>
                    <a:pt x="1180960" y="504748"/>
                  </a:lnTo>
                  <a:lnTo>
                    <a:pt x="1178267" y="507288"/>
                  </a:lnTo>
                  <a:lnTo>
                    <a:pt x="1177594" y="511098"/>
                  </a:lnTo>
                  <a:lnTo>
                    <a:pt x="1178077" y="512368"/>
                  </a:lnTo>
                  <a:lnTo>
                    <a:pt x="1178585" y="513638"/>
                  </a:lnTo>
                  <a:lnTo>
                    <a:pt x="1185113" y="516178"/>
                  </a:lnTo>
                  <a:lnTo>
                    <a:pt x="1194612" y="519988"/>
                  </a:lnTo>
                  <a:lnTo>
                    <a:pt x="1206246" y="525068"/>
                  </a:lnTo>
                  <a:lnTo>
                    <a:pt x="1219149" y="528878"/>
                  </a:lnTo>
                  <a:lnTo>
                    <a:pt x="1245565" y="544118"/>
                  </a:lnTo>
                  <a:lnTo>
                    <a:pt x="1261491" y="561898"/>
                  </a:lnTo>
                  <a:lnTo>
                    <a:pt x="1268552" y="582218"/>
                  </a:lnTo>
                  <a:lnTo>
                    <a:pt x="1268552" y="220433"/>
                  </a:lnTo>
                  <a:lnTo>
                    <a:pt x="1240967" y="358698"/>
                  </a:lnTo>
                  <a:lnTo>
                    <a:pt x="1212418" y="381558"/>
                  </a:lnTo>
                  <a:lnTo>
                    <a:pt x="1212215" y="381558"/>
                  </a:lnTo>
                  <a:lnTo>
                    <a:pt x="1183919" y="359968"/>
                  </a:lnTo>
                  <a:lnTo>
                    <a:pt x="1162113" y="290118"/>
                  </a:lnTo>
                  <a:lnTo>
                    <a:pt x="1140015" y="361238"/>
                  </a:lnTo>
                  <a:lnTo>
                    <a:pt x="1112113" y="381558"/>
                  </a:lnTo>
                  <a:lnTo>
                    <a:pt x="1111910" y="381558"/>
                  </a:lnTo>
                  <a:lnTo>
                    <a:pt x="1102855" y="380288"/>
                  </a:lnTo>
                  <a:lnTo>
                    <a:pt x="1094816" y="375208"/>
                  </a:lnTo>
                  <a:lnTo>
                    <a:pt x="1089964" y="371411"/>
                  </a:lnTo>
                  <a:lnTo>
                    <a:pt x="1089964" y="475538"/>
                  </a:lnTo>
                  <a:lnTo>
                    <a:pt x="1089964" y="582218"/>
                  </a:lnTo>
                  <a:lnTo>
                    <a:pt x="1087107" y="601268"/>
                  </a:lnTo>
                  <a:lnTo>
                    <a:pt x="1065110" y="635558"/>
                  </a:lnTo>
                  <a:lnTo>
                    <a:pt x="1028636" y="653338"/>
                  </a:lnTo>
                  <a:lnTo>
                    <a:pt x="1019149" y="655878"/>
                  </a:lnTo>
                  <a:lnTo>
                    <a:pt x="997813" y="655878"/>
                  </a:lnTo>
                  <a:lnTo>
                    <a:pt x="950887" y="631748"/>
                  </a:lnTo>
                  <a:lnTo>
                    <a:pt x="930427" y="582218"/>
                  </a:lnTo>
                  <a:lnTo>
                    <a:pt x="930427" y="476808"/>
                  </a:lnTo>
                  <a:lnTo>
                    <a:pt x="930427" y="475538"/>
                  </a:lnTo>
                  <a:lnTo>
                    <a:pt x="932484" y="465378"/>
                  </a:lnTo>
                  <a:lnTo>
                    <a:pt x="938098" y="456488"/>
                  </a:lnTo>
                  <a:lnTo>
                    <a:pt x="946429" y="451408"/>
                  </a:lnTo>
                  <a:lnTo>
                    <a:pt x="956614" y="448868"/>
                  </a:lnTo>
                  <a:lnTo>
                    <a:pt x="966800" y="451408"/>
                  </a:lnTo>
                  <a:lnTo>
                    <a:pt x="975131" y="456488"/>
                  </a:lnTo>
                  <a:lnTo>
                    <a:pt x="980732" y="465378"/>
                  </a:lnTo>
                  <a:lnTo>
                    <a:pt x="982789" y="475538"/>
                  </a:lnTo>
                  <a:lnTo>
                    <a:pt x="982789" y="587298"/>
                  </a:lnTo>
                  <a:lnTo>
                    <a:pt x="983716" y="592378"/>
                  </a:lnTo>
                  <a:lnTo>
                    <a:pt x="999121" y="602538"/>
                  </a:lnTo>
                  <a:lnTo>
                    <a:pt x="1003820" y="603808"/>
                  </a:lnTo>
                  <a:lnTo>
                    <a:pt x="1014437" y="603808"/>
                  </a:lnTo>
                  <a:lnTo>
                    <a:pt x="1018870" y="602538"/>
                  </a:lnTo>
                  <a:lnTo>
                    <a:pt x="1037590" y="593648"/>
                  </a:lnTo>
                  <a:lnTo>
                    <a:pt x="1037590" y="475538"/>
                  </a:lnTo>
                  <a:lnTo>
                    <a:pt x="1039647" y="465378"/>
                  </a:lnTo>
                  <a:lnTo>
                    <a:pt x="1045260" y="456488"/>
                  </a:lnTo>
                  <a:lnTo>
                    <a:pt x="1053579" y="451408"/>
                  </a:lnTo>
                  <a:lnTo>
                    <a:pt x="1063764" y="448868"/>
                  </a:lnTo>
                  <a:lnTo>
                    <a:pt x="1073962" y="451408"/>
                  </a:lnTo>
                  <a:lnTo>
                    <a:pt x="1082294" y="456488"/>
                  </a:lnTo>
                  <a:lnTo>
                    <a:pt x="1087907" y="465378"/>
                  </a:lnTo>
                  <a:lnTo>
                    <a:pt x="1089964" y="475538"/>
                  </a:lnTo>
                  <a:lnTo>
                    <a:pt x="1089964" y="371411"/>
                  </a:lnTo>
                  <a:lnTo>
                    <a:pt x="1082967" y="357428"/>
                  </a:lnTo>
                  <a:lnTo>
                    <a:pt x="1052906" y="206298"/>
                  </a:lnTo>
                  <a:lnTo>
                    <a:pt x="1052944" y="194868"/>
                  </a:lnTo>
                  <a:lnTo>
                    <a:pt x="1056843" y="185978"/>
                  </a:lnTo>
                  <a:lnTo>
                    <a:pt x="1063917" y="179628"/>
                  </a:lnTo>
                  <a:lnTo>
                    <a:pt x="1073518" y="174548"/>
                  </a:lnTo>
                  <a:lnTo>
                    <a:pt x="1083906" y="174548"/>
                  </a:lnTo>
                  <a:lnTo>
                    <a:pt x="1093165" y="179628"/>
                  </a:lnTo>
                  <a:lnTo>
                    <a:pt x="1100289" y="185978"/>
                  </a:lnTo>
                  <a:lnTo>
                    <a:pt x="1104290" y="196138"/>
                  </a:lnTo>
                  <a:lnTo>
                    <a:pt x="1116799" y="258368"/>
                  </a:lnTo>
                  <a:lnTo>
                    <a:pt x="1136675" y="194868"/>
                  </a:lnTo>
                  <a:lnTo>
                    <a:pt x="1164780" y="174548"/>
                  </a:lnTo>
                  <a:lnTo>
                    <a:pt x="1174381" y="177088"/>
                  </a:lnTo>
                  <a:lnTo>
                    <a:pt x="1182192" y="183438"/>
                  </a:lnTo>
                  <a:lnTo>
                    <a:pt x="1187170" y="193598"/>
                  </a:lnTo>
                  <a:lnTo>
                    <a:pt x="1207452" y="258368"/>
                  </a:lnTo>
                  <a:lnTo>
                    <a:pt x="1220000" y="196138"/>
                  </a:lnTo>
                  <a:lnTo>
                    <a:pt x="1224000" y="185978"/>
                  </a:lnTo>
                  <a:lnTo>
                    <a:pt x="1231125" y="179628"/>
                  </a:lnTo>
                  <a:lnTo>
                    <a:pt x="1240383" y="175818"/>
                  </a:lnTo>
                  <a:lnTo>
                    <a:pt x="1250797" y="175818"/>
                  </a:lnTo>
                  <a:lnTo>
                    <a:pt x="1260386" y="179628"/>
                  </a:lnTo>
                  <a:lnTo>
                    <a:pt x="1267447" y="185978"/>
                  </a:lnTo>
                  <a:lnTo>
                    <a:pt x="1271333" y="196138"/>
                  </a:lnTo>
                  <a:lnTo>
                    <a:pt x="1271371" y="206298"/>
                  </a:lnTo>
                  <a:lnTo>
                    <a:pt x="1271371" y="125018"/>
                  </a:lnTo>
                  <a:lnTo>
                    <a:pt x="1034719" y="125018"/>
                  </a:lnTo>
                  <a:lnTo>
                    <a:pt x="1034719" y="277418"/>
                  </a:lnTo>
                  <a:lnTo>
                    <a:pt x="1026591" y="318058"/>
                  </a:lnTo>
                  <a:lnTo>
                    <a:pt x="1004443" y="351078"/>
                  </a:lnTo>
                  <a:lnTo>
                    <a:pt x="971600" y="372668"/>
                  </a:lnTo>
                  <a:lnTo>
                    <a:pt x="931430" y="381558"/>
                  </a:lnTo>
                  <a:lnTo>
                    <a:pt x="891273" y="372668"/>
                  </a:lnTo>
                  <a:lnTo>
                    <a:pt x="858431" y="351078"/>
                  </a:lnTo>
                  <a:lnTo>
                    <a:pt x="836269" y="318058"/>
                  </a:lnTo>
                  <a:lnTo>
                    <a:pt x="828141" y="277418"/>
                  </a:lnTo>
                  <a:lnTo>
                    <a:pt x="836269" y="238048"/>
                  </a:lnTo>
                  <a:lnTo>
                    <a:pt x="858431" y="205028"/>
                  </a:lnTo>
                  <a:lnTo>
                    <a:pt x="891273" y="182168"/>
                  </a:lnTo>
                  <a:lnTo>
                    <a:pt x="931430" y="174548"/>
                  </a:lnTo>
                  <a:lnTo>
                    <a:pt x="971600" y="182168"/>
                  </a:lnTo>
                  <a:lnTo>
                    <a:pt x="1004443" y="205028"/>
                  </a:lnTo>
                  <a:lnTo>
                    <a:pt x="1026591" y="238048"/>
                  </a:lnTo>
                  <a:lnTo>
                    <a:pt x="1034719" y="277418"/>
                  </a:lnTo>
                  <a:lnTo>
                    <a:pt x="1034719" y="125018"/>
                  </a:lnTo>
                  <a:lnTo>
                    <a:pt x="826262" y="125018"/>
                  </a:lnTo>
                  <a:lnTo>
                    <a:pt x="826262" y="354888"/>
                  </a:lnTo>
                  <a:lnTo>
                    <a:pt x="824268" y="365048"/>
                  </a:lnTo>
                  <a:lnTo>
                    <a:pt x="818705" y="372668"/>
                  </a:lnTo>
                  <a:lnTo>
                    <a:pt x="810412" y="379018"/>
                  </a:lnTo>
                  <a:lnTo>
                    <a:pt x="800239" y="381558"/>
                  </a:lnTo>
                  <a:lnTo>
                    <a:pt x="744689" y="381558"/>
                  </a:lnTo>
                  <a:lnTo>
                    <a:pt x="741641" y="380288"/>
                  </a:lnTo>
                  <a:lnTo>
                    <a:pt x="732942" y="377748"/>
                  </a:lnTo>
                  <a:lnTo>
                    <a:pt x="726059" y="371398"/>
                  </a:lnTo>
                  <a:lnTo>
                    <a:pt x="721525" y="363778"/>
                  </a:lnTo>
                  <a:lnTo>
                    <a:pt x="719886" y="354888"/>
                  </a:lnTo>
                  <a:lnTo>
                    <a:pt x="719886" y="201218"/>
                  </a:lnTo>
                  <a:lnTo>
                    <a:pt x="721956" y="191058"/>
                  </a:lnTo>
                  <a:lnTo>
                    <a:pt x="727570" y="182168"/>
                  </a:lnTo>
                  <a:lnTo>
                    <a:pt x="735901" y="177088"/>
                  </a:lnTo>
                  <a:lnTo>
                    <a:pt x="746099" y="174548"/>
                  </a:lnTo>
                  <a:lnTo>
                    <a:pt x="756285" y="177088"/>
                  </a:lnTo>
                  <a:lnTo>
                    <a:pt x="764603" y="182168"/>
                  </a:lnTo>
                  <a:lnTo>
                    <a:pt x="770216" y="191058"/>
                  </a:lnTo>
                  <a:lnTo>
                    <a:pt x="772261" y="201218"/>
                  </a:lnTo>
                  <a:lnTo>
                    <a:pt x="772261" y="328218"/>
                  </a:lnTo>
                  <a:lnTo>
                    <a:pt x="800100" y="328218"/>
                  </a:lnTo>
                  <a:lnTo>
                    <a:pt x="810247" y="330758"/>
                  </a:lnTo>
                  <a:lnTo>
                    <a:pt x="818553" y="335838"/>
                  </a:lnTo>
                  <a:lnTo>
                    <a:pt x="824166" y="344728"/>
                  </a:lnTo>
                  <a:lnTo>
                    <a:pt x="826262" y="354888"/>
                  </a:lnTo>
                  <a:lnTo>
                    <a:pt x="826262" y="125018"/>
                  </a:lnTo>
                  <a:lnTo>
                    <a:pt x="699262" y="125018"/>
                  </a:lnTo>
                  <a:lnTo>
                    <a:pt x="699262" y="354888"/>
                  </a:lnTo>
                  <a:lnTo>
                    <a:pt x="697255" y="365048"/>
                  </a:lnTo>
                  <a:lnTo>
                    <a:pt x="691692" y="372668"/>
                  </a:lnTo>
                  <a:lnTo>
                    <a:pt x="683399" y="379018"/>
                  </a:lnTo>
                  <a:lnTo>
                    <a:pt x="673214" y="381558"/>
                  </a:lnTo>
                  <a:lnTo>
                    <a:pt x="617677" y="381558"/>
                  </a:lnTo>
                  <a:lnTo>
                    <a:pt x="614616" y="380288"/>
                  </a:lnTo>
                  <a:lnTo>
                    <a:pt x="605929" y="377748"/>
                  </a:lnTo>
                  <a:lnTo>
                    <a:pt x="599046" y="371398"/>
                  </a:lnTo>
                  <a:lnTo>
                    <a:pt x="594512" y="363778"/>
                  </a:lnTo>
                  <a:lnTo>
                    <a:pt x="592874" y="354888"/>
                  </a:lnTo>
                  <a:lnTo>
                    <a:pt x="592874" y="201218"/>
                  </a:lnTo>
                  <a:lnTo>
                    <a:pt x="594931" y="191058"/>
                  </a:lnTo>
                  <a:lnTo>
                    <a:pt x="600544" y="182168"/>
                  </a:lnTo>
                  <a:lnTo>
                    <a:pt x="608876" y="177088"/>
                  </a:lnTo>
                  <a:lnTo>
                    <a:pt x="619074" y="174548"/>
                  </a:lnTo>
                  <a:lnTo>
                    <a:pt x="629259" y="177088"/>
                  </a:lnTo>
                  <a:lnTo>
                    <a:pt x="637590" y="182168"/>
                  </a:lnTo>
                  <a:lnTo>
                    <a:pt x="643204" y="191058"/>
                  </a:lnTo>
                  <a:lnTo>
                    <a:pt x="645261" y="201218"/>
                  </a:lnTo>
                  <a:lnTo>
                    <a:pt x="645261" y="328218"/>
                  </a:lnTo>
                  <a:lnTo>
                    <a:pt x="673074" y="328218"/>
                  </a:lnTo>
                  <a:lnTo>
                    <a:pt x="683221" y="330758"/>
                  </a:lnTo>
                  <a:lnTo>
                    <a:pt x="691527" y="335838"/>
                  </a:lnTo>
                  <a:lnTo>
                    <a:pt x="697153" y="344728"/>
                  </a:lnTo>
                  <a:lnTo>
                    <a:pt x="699262" y="354888"/>
                  </a:lnTo>
                  <a:lnTo>
                    <a:pt x="699262" y="125018"/>
                  </a:lnTo>
                  <a:lnTo>
                    <a:pt x="562610" y="125018"/>
                  </a:lnTo>
                  <a:lnTo>
                    <a:pt x="562610" y="277418"/>
                  </a:lnTo>
                  <a:lnTo>
                    <a:pt x="554482" y="318058"/>
                  </a:lnTo>
                  <a:lnTo>
                    <a:pt x="532320" y="351078"/>
                  </a:lnTo>
                  <a:lnTo>
                    <a:pt x="499478" y="372668"/>
                  </a:lnTo>
                  <a:lnTo>
                    <a:pt x="459320" y="381558"/>
                  </a:lnTo>
                  <a:lnTo>
                    <a:pt x="419150" y="372668"/>
                  </a:lnTo>
                  <a:lnTo>
                    <a:pt x="386321" y="351078"/>
                  </a:lnTo>
                  <a:lnTo>
                    <a:pt x="364159" y="318058"/>
                  </a:lnTo>
                  <a:lnTo>
                    <a:pt x="356019" y="277418"/>
                  </a:lnTo>
                  <a:lnTo>
                    <a:pt x="364159" y="238048"/>
                  </a:lnTo>
                  <a:lnTo>
                    <a:pt x="386321" y="205028"/>
                  </a:lnTo>
                  <a:lnTo>
                    <a:pt x="419150" y="182168"/>
                  </a:lnTo>
                  <a:lnTo>
                    <a:pt x="452615" y="175818"/>
                  </a:lnTo>
                  <a:lnTo>
                    <a:pt x="459320" y="174548"/>
                  </a:lnTo>
                  <a:lnTo>
                    <a:pt x="499478" y="182168"/>
                  </a:lnTo>
                  <a:lnTo>
                    <a:pt x="532320" y="205028"/>
                  </a:lnTo>
                  <a:lnTo>
                    <a:pt x="554482" y="238048"/>
                  </a:lnTo>
                  <a:lnTo>
                    <a:pt x="562610" y="277418"/>
                  </a:lnTo>
                  <a:lnTo>
                    <a:pt x="562610" y="125018"/>
                  </a:lnTo>
                  <a:lnTo>
                    <a:pt x="336664" y="125018"/>
                  </a:lnTo>
                  <a:lnTo>
                    <a:pt x="336664" y="202488"/>
                  </a:lnTo>
                  <a:lnTo>
                    <a:pt x="334606" y="212648"/>
                  </a:lnTo>
                  <a:lnTo>
                    <a:pt x="328993" y="220268"/>
                  </a:lnTo>
                  <a:lnTo>
                    <a:pt x="320662" y="226618"/>
                  </a:lnTo>
                  <a:lnTo>
                    <a:pt x="310476" y="227888"/>
                  </a:lnTo>
                  <a:lnTo>
                    <a:pt x="274612" y="227888"/>
                  </a:lnTo>
                  <a:lnTo>
                    <a:pt x="274612" y="250748"/>
                  </a:lnTo>
                  <a:lnTo>
                    <a:pt x="305549" y="250748"/>
                  </a:lnTo>
                  <a:lnTo>
                    <a:pt x="315734" y="253288"/>
                  </a:lnTo>
                  <a:lnTo>
                    <a:pt x="324053" y="258368"/>
                  </a:lnTo>
                  <a:lnTo>
                    <a:pt x="329666" y="267258"/>
                  </a:lnTo>
                  <a:lnTo>
                    <a:pt x="331724" y="277418"/>
                  </a:lnTo>
                  <a:lnTo>
                    <a:pt x="329666" y="287578"/>
                  </a:lnTo>
                  <a:lnTo>
                    <a:pt x="324053" y="295198"/>
                  </a:lnTo>
                  <a:lnTo>
                    <a:pt x="315734" y="301548"/>
                  </a:lnTo>
                  <a:lnTo>
                    <a:pt x="305549" y="302818"/>
                  </a:lnTo>
                  <a:lnTo>
                    <a:pt x="274612" y="302818"/>
                  </a:lnTo>
                  <a:lnTo>
                    <a:pt x="274612" y="354888"/>
                  </a:lnTo>
                  <a:lnTo>
                    <a:pt x="272554" y="365048"/>
                  </a:lnTo>
                  <a:lnTo>
                    <a:pt x="266941" y="373938"/>
                  </a:lnTo>
                  <a:lnTo>
                    <a:pt x="258622" y="379018"/>
                  </a:lnTo>
                  <a:lnTo>
                    <a:pt x="248424" y="381558"/>
                  </a:lnTo>
                  <a:lnTo>
                    <a:pt x="238239" y="379018"/>
                  </a:lnTo>
                  <a:lnTo>
                    <a:pt x="229908" y="373938"/>
                  </a:lnTo>
                  <a:lnTo>
                    <a:pt x="224307" y="365048"/>
                  </a:lnTo>
                  <a:lnTo>
                    <a:pt x="222237" y="354888"/>
                  </a:lnTo>
                  <a:lnTo>
                    <a:pt x="222237" y="202488"/>
                  </a:lnTo>
                  <a:lnTo>
                    <a:pt x="224307" y="192328"/>
                  </a:lnTo>
                  <a:lnTo>
                    <a:pt x="229908" y="183438"/>
                  </a:lnTo>
                  <a:lnTo>
                    <a:pt x="238239" y="178358"/>
                  </a:lnTo>
                  <a:lnTo>
                    <a:pt x="248424" y="175818"/>
                  </a:lnTo>
                  <a:lnTo>
                    <a:pt x="310476" y="175818"/>
                  </a:lnTo>
                  <a:lnTo>
                    <a:pt x="320662" y="178358"/>
                  </a:lnTo>
                  <a:lnTo>
                    <a:pt x="328993" y="183438"/>
                  </a:lnTo>
                  <a:lnTo>
                    <a:pt x="334606" y="192328"/>
                  </a:lnTo>
                  <a:lnTo>
                    <a:pt x="336664" y="202488"/>
                  </a:lnTo>
                  <a:lnTo>
                    <a:pt x="336664" y="125018"/>
                  </a:lnTo>
                  <a:lnTo>
                    <a:pt x="125018" y="125018"/>
                  </a:lnTo>
                  <a:lnTo>
                    <a:pt x="125018" y="704138"/>
                  </a:lnTo>
                  <a:lnTo>
                    <a:pt x="347522" y="704138"/>
                  </a:lnTo>
                  <a:lnTo>
                    <a:pt x="538695" y="513638"/>
                  </a:lnTo>
                  <a:lnTo>
                    <a:pt x="557682" y="498398"/>
                  </a:lnTo>
                  <a:lnTo>
                    <a:pt x="579031" y="486968"/>
                  </a:lnTo>
                  <a:lnTo>
                    <a:pt x="602221" y="479348"/>
                  </a:lnTo>
                  <a:lnTo>
                    <a:pt x="626681" y="476808"/>
                  </a:lnTo>
                  <a:lnTo>
                    <a:pt x="651167" y="479348"/>
                  </a:lnTo>
                  <a:lnTo>
                    <a:pt x="695718" y="498398"/>
                  </a:lnTo>
                  <a:lnTo>
                    <a:pt x="742010" y="554278"/>
                  </a:lnTo>
                  <a:lnTo>
                    <a:pt x="751103" y="601268"/>
                  </a:lnTo>
                  <a:lnTo>
                    <a:pt x="742010" y="648258"/>
                  </a:lnTo>
                  <a:lnTo>
                    <a:pt x="714705" y="690168"/>
                  </a:lnTo>
                  <a:lnTo>
                    <a:pt x="700074" y="704138"/>
                  </a:lnTo>
                  <a:lnTo>
                    <a:pt x="1369098" y="704138"/>
                  </a:lnTo>
                  <a:lnTo>
                    <a:pt x="1369098" y="174548"/>
                  </a:lnTo>
                  <a:lnTo>
                    <a:pt x="1369098" y="125018"/>
                  </a:lnTo>
                  <a:close/>
                </a:path>
                <a:path w="1494154" h="1495425">
                  <a:moveTo>
                    <a:pt x="1494116" y="83667"/>
                  </a:moveTo>
                  <a:lnTo>
                    <a:pt x="1487525" y="51130"/>
                  </a:lnTo>
                  <a:lnTo>
                    <a:pt x="1481594" y="42316"/>
                  </a:lnTo>
                  <a:lnTo>
                    <a:pt x="1469580" y="24523"/>
                  </a:lnTo>
                  <a:lnTo>
                    <a:pt x="1451787" y="12534"/>
                  </a:lnTo>
                  <a:lnTo>
                    <a:pt x="1451787" y="83667"/>
                  </a:lnTo>
                  <a:lnTo>
                    <a:pt x="1451787" y="746226"/>
                  </a:lnTo>
                  <a:lnTo>
                    <a:pt x="1448536" y="762304"/>
                  </a:lnTo>
                  <a:lnTo>
                    <a:pt x="1439672" y="775449"/>
                  </a:lnTo>
                  <a:lnTo>
                    <a:pt x="1426527" y="784313"/>
                  </a:lnTo>
                  <a:lnTo>
                    <a:pt x="1410436" y="787552"/>
                  </a:lnTo>
                  <a:lnTo>
                    <a:pt x="617385" y="787552"/>
                  </a:lnTo>
                  <a:lnTo>
                    <a:pt x="606793" y="798169"/>
                  </a:lnTo>
                  <a:lnTo>
                    <a:pt x="641197" y="822477"/>
                  </a:lnTo>
                  <a:lnTo>
                    <a:pt x="667092" y="860539"/>
                  </a:lnTo>
                  <a:lnTo>
                    <a:pt x="677316" y="904290"/>
                  </a:lnTo>
                  <a:lnTo>
                    <a:pt x="699668" y="907516"/>
                  </a:lnTo>
                  <a:lnTo>
                    <a:pt x="740791" y="925207"/>
                  </a:lnTo>
                  <a:lnTo>
                    <a:pt x="772972" y="957287"/>
                  </a:lnTo>
                  <a:lnTo>
                    <a:pt x="791032" y="998004"/>
                  </a:lnTo>
                  <a:lnTo>
                    <a:pt x="794334" y="1019898"/>
                  </a:lnTo>
                  <a:lnTo>
                    <a:pt x="816229" y="1023200"/>
                  </a:lnTo>
                  <a:lnTo>
                    <a:pt x="856945" y="1041260"/>
                  </a:lnTo>
                  <a:lnTo>
                    <a:pt x="890257" y="1074915"/>
                  </a:lnTo>
                  <a:lnTo>
                    <a:pt x="908710" y="1119466"/>
                  </a:lnTo>
                  <a:lnTo>
                    <a:pt x="911098" y="1143939"/>
                  </a:lnTo>
                  <a:lnTo>
                    <a:pt x="908710" y="1168412"/>
                  </a:lnTo>
                  <a:lnTo>
                    <a:pt x="890244" y="1212951"/>
                  </a:lnTo>
                  <a:lnTo>
                    <a:pt x="749896" y="1356690"/>
                  </a:lnTo>
                  <a:lnTo>
                    <a:pt x="709079" y="1391399"/>
                  </a:lnTo>
                  <a:lnTo>
                    <a:pt x="664387" y="1418386"/>
                  </a:lnTo>
                  <a:lnTo>
                    <a:pt x="616800" y="1437665"/>
                  </a:lnTo>
                  <a:lnTo>
                    <a:pt x="567283" y="1449235"/>
                  </a:lnTo>
                  <a:lnTo>
                    <a:pt x="516788" y="1453095"/>
                  </a:lnTo>
                  <a:lnTo>
                    <a:pt x="466293" y="1449235"/>
                  </a:lnTo>
                  <a:lnTo>
                    <a:pt x="416775" y="1437665"/>
                  </a:lnTo>
                  <a:lnTo>
                    <a:pt x="369201" y="1418386"/>
                  </a:lnTo>
                  <a:lnTo>
                    <a:pt x="324510" y="1391399"/>
                  </a:lnTo>
                  <a:lnTo>
                    <a:pt x="283692" y="1356690"/>
                  </a:lnTo>
                  <a:lnTo>
                    <a:pt x="222643" y="1295641"/>
                  </a:lnTo>
                  <a:lnTo>
                    <a:pt x="190766" y="1258709"/>
                  </a:lnTo>
                  <a:lnTo>
                    <a:pt x="165277" y="1218501"/>
                  </a:lnTo>
                  <a:lnTo>
                    <a:pt x="146151" y="1175753"/>
                  </a:lnTo>
                  <a:lnTo>
                    <a:pt x="133400" y="1131189"/>
                  </a:lnTo>
                  <a:lnTo>
                    <a:pt x="127025" y="1085532"/>
                  </a:lnTo>
                  <a:lnTo>
                    <a:pt x="127025" y="1039520"/>
                  </a:lnTo>
                  <a:lnTo>
                    <a:pt x="133400" y="993863"/>
                  </a:lnTo>
                  <a:lnTo>
                    <a:pt x="146151" y="949299"/>
                  </a:lnTo>
                  <a:lnTo>
                    <a:pt x="165277" y="906551"/>
                  </a:lnTo>
                  <a:lnTo>
                    <a:pt x="190766" y="866355"/>
                  </a:lnTo>
                  <a:lnTo>
                    <a:pt x="222643" y="829411"/>
                  </a:lnTo>
                  <a:lnTo>
                    <a:pt x="264604" y="787552"/>
                  </a:lnTo>
                  <a:lnTo>
                    <a:pt x="83667" y="787552"/>
                  </a:lnTo>
                  <a:lnTo>
                    <a:pt x="67576" y="784313"/>
                  </a:lnTo>
                  <a:lnTo>
                    <a:pt x="54432" y="775449"/>
                  </a:lnTo>
                  <a:lnTo>
                    <a:pt x="45580" y="762304"/>
                  </a:lnTo>
                  <a:lnTo>
                    <a:pt x="42329" y="746226"/>
                  </a:lnTo>
                  <a:lnTo>
                    <a:pt x="42329" y="83667"/>
                  </a:lnTo>
                  <a:lnTo>
                    <a:pt x="45580" y="67576"/>
                  </a:lnTo>
                  <a:lnTo>
                    <a:pt x="54432" y="54432"/>
                  </a:lnTo>
                  <a:lnTo>
                    <a:pt x="67576" y="45567"/>
                  </a:lnTo>
                  <a:lnTo>
                    <a:pt x="83667" y="42316"/>
                  </a:lnTo>
                  <a:lnTo>
                    <a:pt x="1410436" y="42316"/>
                  </a:lnTo>
                  <a:lnTo>
                    <a:pt x="1426527" y="45567"/>
                  </a:lnTo>
                  <a:lnTo>
                    <a:pt x="1439672" y="54432"/>
                  </a:lnTo>
                  <a:lnTo>
                    <a:pt x="1448536" y="67576"/>
                  </a:lnTo>
                  <a:lnTo>
                    <a:pt x="1451787" y="83667"/>
                  </a:lnTo>
                  <a:lnTo>
                    <a:pt x="1451787" y="12534"/>
                  </a:lnTo>
                  <a:lnTo>
                    <a:pt x="1442974" y="6578"/>
                  </a:lnTo>
                  <a:lnTo>
                    <a:pt x="1410423" y="0"/>
                  </a:lnTo>
                  <a:lnTo>
                    <a:pt x="83654" y="0"/>
                  </a:lnTo>
                  <a:lnTo>
                    <a:pt x="51117" y="6578"/>
                  </a:lnTo>
                  <a:lnTo>
                    <a:pt x="24523" y="24523"/>
                  </a:lnTo>
                  <a:lnTo>
                    <a:pt x="6578" y="51130"/>
                  </a:lnTo>
                  <a:lnTo>
                    <a:pt x="0" y="83667"/>
                  </a:lnTo>
                  <a:lnTo>
                    <a:pt x="0" y="746226"/>
                  </a:lnTo>
                  <a:lnTo>
                    <a:pt x="6578" y="778751"/>
                  </a:lnTo>
                  <a:lnTo>
                    <a:pt x="24523" y="805345"/>
                  </a:lnTo>
                  <a:lnTo>
                    <a:pt x="51117" y="823290"/>
                  </a:lnTo>
                  <a:lnTo>
                    <a:pt x="83654" y="829868"/>
                  </a:lnTo>
                  <a:lnTo>
                    <a:pt x="165455" y="829868"/>
                  </a:lnTo>
                  <a:lnTo>
                    <a:pt x="136677" y="871080"/>
                  </a:lnTo>
                  <a:lnTo>
                    <a:pt x="113919" y="915466"/>
                  </a:lnTo>
                  <a:lnTo>
                    <a:pt x="97396" y="962520"/>
                  </a:lnTo>
                  <a:lnTo>
                    <a:pt x="87325" y="1011720"/>
                  </a:lnTo>
                  <a:lnTo>
                    <a:pt x="83921" y="1062520"/>
                  </a:lnTo>
                  <a:lnTo>
                    <a:pt x="87096" y="1111669"/>
                  </a:lnTo>
                  <a:lnTo>
                    <a:pt x="96532" y="1159332"/>
                  </a:lnTo>
                  <a:lnTo>
                    <a:pt x="112001" y="1205026"/>
                  </a:lnTo>
                  <a:lnTo>
                    <a:pt x="133311" y="1248283"/>
                  </a:lnTo>
                  <a:lnTo>
                    <a:pt x="160274" y="1288605"/>
                  </a:lnTo>
                  <a:lnTo>
                    <a:pt x="192697" y="1325549"/>
                  </a:lnTo>
                  <a:lnTo>
                    <a:pt x="253771" y="1386636"/>
                  </a:lnTo>
                  <a:lnTo>
                    <a:pt x="290715" y="1419059"/>
                  </a:lnTo>
                  <a:lnTo>
                    <a:pt x="331050" y="1446022"/>
                  </a:lnTo>
                  <a:lnTo>
                    <a:pt x="374307" y="1467332"/>
                  </a:lnTo>
                  <a:lnTo>
                    <a:pt x="420001" y="1482801"/>
                  </a:lnTo>
                  <a:lnTo>
                    <a:pt x="467652" y="1492237"/>
                  </a:lnTo>
                  <a:lnTo>
                    <a:pt x="516801" y="1495425"/>
                  </a:lnTo>
                  <a:lnTo>
                    <a:pt x="565937" y="1492237"/>
                  </a:lnTo>
                  <a:lnTo>
                    <a:pt x="613600" y="1482801"/>
                  </a:lnTo>
                  <a:lnTo>
                    <a:pt x="659295" y="1467332"/>
                  </a:lnTo>
                  <a:lnTo>
                    <a:pt x="702551" y="1446022"/>
                  </a:lnTo>
                  <a:lnTo>
                    <a:pt x="742886" y="1419059"/>
                  </a:lnTo>
                  <a:lnTo>
                    <a:pt x="779830" y="1386636"/>
                  </a:lnTo>
                  <a:lnTo>
                    <a:pt x="904570" y="1261859"/>
                  </a:lnTo>
                  <a:lnTo>
                    <a:pt x="940790" y="1207808"/>
                  </a:lnTo>
                  <a:lnTo>
                    <a:pt x="953414" y="1143939"/>
                  </a:lnTo>
                  <a:lnTo>
                    <a:pt x="950214" y="1111135"/>
                  </a:lnTo>
                  <a:lnTo>
                    <a:pt x="925487" y="1051433"/>
                  </a:lnTo>
                  <a:lnTo>
                    <a:pt x="888326" y="1011720"/>
                  </a:lnTo>
                  <a:lnTo>
                    <a:pt x="851268" y="990282"/>
                  </a:lnTo>
                  <a:lnTo>
                    <a:pt x="830935" y="983297"/>
                  </a:lnTo>
                  <a:lnTo>
                    <a:pt x="823950" y="962964"/>
                  </a:lnTo>
                  <a:lnTo>
                    <a:pt x="802500" y="925918"/>
                  </a:lnTo>
                  <a:lnTo>
                    <a:pt x="772083" y="895565"/>
                  </a:lnTo>
                  <a:lnTo>
                    <a:pt x="734809" y="874356"/>
                  </a:lnTo>
                  <a:lnTo>
                    <a:pt x="714197" y="867486"/>
                  </a:lnTo>
                  <a:lnTo>
                    <a:pt x="711288" y="857719"/>
                  </a:lnTo>
                  <a:lnTo>
                    <a:pt x="707796" y="848194"/>
                  </a:lnTo>
                  <a:lnTo>
                    <a:pt x="703745" y="838898"/>
                  </a:lnTo>
                  <a:lnTo>
                    <a:pt x="699147" y="829868"/>
                  </a:lnTo>
                  <a:lnTo>
                    <a:pt x="1410423" y="829868"/>
                  </a:lnTo>
                  <a:lnTo>
                    <a:pt x="1442974" y="823290"/>
                  </a:lnTo>
                  <a:lnTo>
                    <a:pt x="1469580" y="805345"/>
                  </a:lnTo>
                  <a:lnTo>
                    <a:pt x="1487525" y="778751"/>
                  </a:lnTo>
                  <a:lnTo>
                    <a:pt x="1494116" y="746226"/>
                  </a:lnTo>
                  <a:lnTo>
                    <a:pt x="1494116" y="8366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710824" y="2455668"/>
              <a:ext cx="1903276" cy="281858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011530" y="3702973"/>
              <a:ext cx="142875" cy="14287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011530" y="4941223"/>
              <a:ext cx="142875" cy="14287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011530" y="6179472"/>
              <a:ext cx="142875" cy="14287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011530" y="7417722"/>
              <a:ext cx="142875" cy="14287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4011530" y="9275098"/>
              <a:ext cx="142875" cy="142873"/>
            </a:xfrm>
            <a:prstGeom prst="rect">
              <a:avLst/>
            </a:prstGeom>
          </p:spPr>
        </p:pic>
      </p:grpSp>
      <p:sp>
        <p:nvSpPr>
          <p:cNvPr id="16" name="object 16"/>
          <p:cNvSpPr txBox="1"/>
          <p:nvPr/>
        </p:nvSpPr>
        <p:spPr>
          <a:xfrm>
            <a:off x="4353041" y="4703923"/>
            <a:ext cx="12607290" cy="489204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3500" spc="65" dirty="0">
                <a:latin typeface="Trebuchet MS"/>
                <a:cs typeface="Trebuchet MS"/>
              </a:rPr>
              <a:t>Engaging</a:t>
            </a:r>
            <a:r>
              <a:rPr sz="3500" spc="-120" dirty="0">
                <a:latin typeface="Trebuchet MS"/>
                <a:cs typeface="Trebuchet MS"/>
              </a:rPr>
              <a:t> </a:t>
            </a:r>
            <a:r>
              <a:rPr sz="3500" spc="200" dirty="0">
                <a:latin typeface="Trebuchet MS"/>
                <a:cs typeface="Trebuchet MS"/>
              </a:rPr>
              <a:t>posts</a:t>
            </a:r>
            <a:r>
              <a:rPr sz="3500" spc="-114" dirty="0">
                <a:latin typeface="Trebuchet MS"/>
                <a:cs typeface="Trebuchet MS"/>
              </a:rPr>
              <a:t> </a:t>
            </a:r>
            <a:r>
              <a:rPr sz="3500" spc="110" dirty="0">
                <a:latin typeface="Trebuchet MS"/>
                <a:cs typeface="Trebuchet MS"/>
              </a:rPr>
              <a:t>and</a:t>
            </a:r>
            <a:r>
              <a:rPr sz="3500" spc="-120" dirty="0">
                <a:latin typeface="Trebuchet MS"/>
                <a:cs typeface="Trebuchet MS"/>
              </a:rPr>
              <a:t> </a:t>
            </a:r>
            <a:r>
              <a:rPr sz="3500" spc="75" dirty="0">
                <a:latin typeface="Trebuchet MS"/>
                <a:cs typeface="Trebuchet MS"/>
              </a:rPr>
              <a:t>content</a:t>
            </a:r>
            <a:r>
              <a:rPr sz="3500" spc="-114" dirty="0">
                <a:latin typeface="Trebuchet MS"/>
                <a:cs typeface="Trebuchet MS"/>
              </a:rPr>
              <a:t> </a:t>
            </a:r>
            <a:r>
              <a:rPr sz="3500" dirty="0">
                <a:latin typeface="Trebuchet MS"/>
                <a:cs typeface="Trebuchet MS"/>
              </a:rPr>
              <a:t>related</a:t>
            </a:r>
            <a:r>
              <a:rPr sz="3500" spc="-114" dirty="0">
                <a:latin typeface="Trebuchet MS"/>
                <a:cs typeface="Trebuchet MS"/>
              </a:rPr>
              <a:t> </a:t>
            </a:r>
            <a:r>
              <a:rPr sz="3500" spc="70" dirty="0">
                <a:latin typeface="Trebuchet MS"/>
                <a:cs typeface="Trebuchet MS"/>
              </a:rPr>
              <a:t>to</a:t>
            </a:r>
            <a:r>
              <a:rPr sz="3500" spc="-120" dirty="0">
                <a:latin typeface="Trebuchet MS"/>
                <a:cs typeface="Trebuchet MS"/>
              </a:rPr>
              <a:t> </a:t>
            </a:r>
            <a:r>
              <a:rPr sz="3500" spc="85" dirty="0">
                <a:latin typeface="Trebuchet MS"/>
                <a:cs typeface="Trebuchet MS"/>
              </a:rPr>
              <a:t>pet</a:t>
            </a:r>
            <a:r>
              <a:rPr sz="3500" spc="-114" dirty="0">
                <a:latin typeface="Trebuchet MS"/>
                <a:cs typeface="Trebuchet MS"/>
              </a:rPr>
              <a:t> </a:t>
            </a:r>
            <a:r>
              <a:rPr sz="3500" spc="125" dirty="0">
                <a:latin typeface="Trebuchet MS"/>
                <a:cs typeface="Trebuchet MS"/>
              </a:rPr>
              <a:t>accessories</a:t>
            </a:r>
            <a:endParaRPr sz="350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475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</a:pPr>
            <a:r>
              <a:rPr sz="3500" dirty="0">
                <a:latin typeface="Trebuchet MS"/>
                <a:cs typeface="Trebuchet MS"/>
              </a:rPr>
              <a:t>Unique</a:t>
            </a:r>
            <a:r>
              <a:rPr sz="3500" spc="-114" dirty="0">
                <a:latin typeface="Trebuchet MS"/>
                <a:cs typeface="Trebuchet MS"/>
              </a:rPr>
              <a:t> </a:t>
            </a:r>
            <a:r>
              <a:rPr sz="3500" spc="90" dirty="0">
                <a:latin typeface="Trebuchet MS"/>
                <a:cs typeface="Trebuchet MS"/>
              </a:rPr>
              <a:t>hashtag</a:t>
            </a:r>
            <a:r>
              <a:rPr sz="3500" spc="-110" dirty="0">
                <a:latin typeface="Trebuchet MS"/>
                <a:cs typeface="Trebuchet MS"/>
              </a:rPr>
              <a:t> </a:t>
            </a:r>
            <a:r>
              <a:rPr sz="3500" dirty="0">
                <a:latin typeface="Trebuchet MS"/>
                <a:cs typeface="Trebuchet MS"/>
              </a:rPr>
              <a:t>for</a:t>
            </a:r>
            <a:r>
              <a:rPr sz="3500" spc="-110" dirty="0">
                <a:latin typeface="Trebuchet MS"/>
                <a:cs typeface="Trebuchet MS"/>
              </a:rPr>
              <a:t> </a:t>
            </a:r>
            <a:r>
              <a:rPr sz="3500" spc="85" dirty="0">
                <a:latin typeface="Trebuchet MS"/>
                <a:cs typeface="Trebuchet MS"/>
              </a:rPr>
              <a:t>increased</a:t>
            </a:r>
            <a:r>
              <a:rPr sz="3500" spc="-110" dirty="0">
                <a:latin typeface="Trebuchet MS"/>
                <a:cs typeface="Trebuchet MS"/>
              </a:rPr>
              <a:t> </a:t>
            </a:r>
            <a:r>
              <a:rPr sz="3500" dirty="0">
                <a:latin typeface="Trebuchet MS"/>
                <a:cs typeface="Trebuchet MS"/>
              </a:rPr>
              <a:t>visibility</a:t>
            </a:r>
            <a:r>
              <a:rPr sz="3500" spc="-110" dirty="0">
                <a:latin typeface="Trebuchet MS"/>
                <a:cs typeface="Trebuchet MS"/>
              </a:rPr>
              <a:t> </a:t>
            </a:r>
            <a:r>
              <a:rPr sz="3500" spc="110" dirty="0">
                <a:latin typeface="Trebuchet MS"/>
                <a:cs typeface="Trebuchet MS"/>
              </a:rPr>
              <a:t>and</a:t>
            </a:r>
            <a:r>
              <a:rPr sz="3500" spc="-110" dirty="0">
                <a:latin typeface="Trebuchet MS"/>
                <a:cs typeface="Trebuchet MS"/>
              </a:rPr>
              <a:t> </a:t>
            </a:r>
            <a:r>
              <a:rPr sz="3500" spc="-20" dirty="0">
                <a:latin typeface="Trebuchet MS"/>
                <a:cs typeface="Trebuchet MS"/>
              </a:rPr>
              <a:t>buzz</a:t>
            </a:r>
            <a:endParaRPr sz="350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</a:pPr>
            <a:endParaRPr sz="4200" dirty="0">
              <a:latin typeface="Trebuchet MS"/>
              <a:cs typeface="Trebuchet MS"/>
            </a:endParaRPr>
          </a:p>
          <a:p>
            <a:pPr marL="12700" marR="5080">
              <a:lnSpc>
                <a:spcPct val="116100"/>
              </a:lnSpc>
              <a:tabLst>
                <a:tab pos="2933700" algn="l"/>
                <a:tab pos="4773295" algn="l"/>
                <a:tab pos="5861685" algn="l"/>
                <a:tab pos="7743190" algn="l"/>
                <a:tab pos="9920605" algn="l"/>
                <a:tab pos="10915650" algn="l"/>
              </a:tabLst>
            </a:pPr>
            <a:r>
              <a:rPr sz="3500" spc="155" dirty="0">
                <a:latin typeface="Trebuchet MS"/>
                <a:cs typeface="Trebuchet MS"/>
              </a:rPr>
              <a:t>User-</a:t>
            </a:r>
            <a:r>
              <a:rPr sz="3500" spc="-10" dirty="0">
                <a:latin typeface="Trebuchet MS"/>
                <a:cs typeface="Trebuchet MS"/>
              </a:rPr>
              <a:t>friendly</a:t>
            </a:r>
            <a:r>
              <a:rPr sz="3500" dirty="0">
                <a:latin typeface="Trebuchet MS"/>
                <a:cs typeface="Trebuchet MS"/>
              </a:rPr>
              <a:t>	</a:t>
            </a:r>
            <a:r>
              <a:rPr sz="3500" spc="60" dirty="0">
                <a:latin typeface="Trebuchet MS"/>
                <a:cs typeface="Trebuchet MS"/>
              </a:rPr>
              <a:t>website</a:t>
            </a:r>
            <a:r>
              <a:rPr sz="3500" dirty="0">
                <a:latin typeface="Trebuchet MS"/>
                <a:cs typeface="Trebuchet MS"/>
              </a:rPr>
              <a:t>	</a:t>
            </a:r>
            <a:r>
              <a:rPr sz="3500" spc="-20" dirty="0">
                <a:latin typeface="Trebuchet MS"/>
                <a:cs typeface="Trebuchet MS"/>
              </a:rPr>
              <a:t>with</a:t>
            </a:r>
            <a:r>
              <a:rPr sz="3500" dirty="0">
                <a:latin typeface="Trebuchet MS"/>
                <a:cs typeface="Trebuchet MS"/>
              </a:rPr>
              <a:t>	</a:t>
            </a:r>
            <a:r>
              <a:rPr sz="3500" spc="105" dirty="0">
                <a:latin typeface="Trebuchet MS"/>
                <a:cs typeface="Trebuchet MS"/>
              </a:rPr>
              <a:t>product</a:t>
            </a:r>
            <a:r>
              <a:rPr sz="3500" dirty="0">
                <a:latin typeface="Trebuchet MS"/>
                <a:cs typeface="Trebuchet MS"/>
              </a:rPr>
              <a:t>	</a:t>
            </a:r>
            <a:r>
              <a:rPr sz="3500" spc="-10" dirty="0">
                <a:latin typeface="Trebuchet MS"/>
                <a:cs typeface="Trebuchet MS"/>
              </a:rPr>
              <a:t>highlights</a:t>
            </a:r>
            <a:r>
              <a:rPr sz="3500" dirty="0">
                <a:latin typeface="Trebuchet MS"/>
                <a:cs typeface="Trebuchet MS"/>
              </a:rPr>
              <a:t>	</a:t>
            </a:r>
            <a:r>
              <a:rPr sz="3500" spc="85" dirty="0">
                <a:latin typeface="Trebuchet MS"/>
                <a:cs typeface="Trebuchet MS"/>
              </a:rPr>
              <a:t>and</a:t>
            </a:r>
            <a:r>
              <a:rPr sz="3500" dirty="0">
                <a:latin typeface="Trebuchet MS"/>
                <a:cs typeface="Trebuchet MS"/>
              </a:rPr>
              <a:t>	</a:t>
            </a:r>
            <a:r>
              <a:rPr sz="3500" spc="-10" dirty="0">
                <a:latin typeface="Trebuchet MS"/>
                <a:cs typeface="Trebuchet MS"/>
              </a:rPr>
              <a:t>detailed information</a:t>
            </a:r>
            <a:endParaRPr sz="3500" dirty="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4750" dirty="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3500" spc="105" dirty="0">
                <a:latin typeface="Trebuchet MS"/>
                <a:cs typeface="Trebuchet MS"/>
              </a:rPr>
              <a:t>Search</a:t>
            </a:r>
            <a:r>
              <a:rPr sz="3500" spc="-35" dirty="0">
                <a:latin typeface="Trebuchet MS"/>
                <a:cs typeface="Trebuchet MS"/>
              </a:rPr>
              <a:t> </a:t>
            </a:r>
            <a:r>
              <a:rPr sz="3500" dirty="0">
                <a:latin typeface="Trebuchet MS"/>
                <a:cs typeface="Trebuchet MS"/>
              </a:rPr>
              <a:t>engine</a:t>
            </a:r>
            <a:r>
              <a:rPr sz="3500" spc="-30" dirty="0">
                <a:latin typeface="Trebuchet MS"/>
                <a:cs typeface="Trebuchet MS"/>
              </a:rPr>
              <a:t> </a:t>
            </a:r>
            <a:r>
              <a:rPr sz="3500" dirty="0">
                <a:latin typeface="Trebuchet MS"/>
                <a:cs typeface="Trebuchet MS"/>
              </a:rPr>
              <a:t>optimization</a:t>
            </a:r>
            <a:r>
              <a:rPr sz="3500" spc="-30" dirty="0">
                <a:latin typeface="Trebuchet MS"/>
                <a:cs typeface="Trebuchet MS"/>
              </a:rPr>
              <a:t> </a:t>
            </a:r>
            <a:r>
              <a:rPr sz="3500" dirty="0">
                <a:latin typeface="Trebuchet MS"/>
                <a:cs typeface="Trebuchet MS"/>
              </a:rPr>
              <a:t>for</a:t>
            </a:r>
            <a:r>
              <a:rPr sz="3500" spc="-30" dirty="0">
                <a:latin typeface="Trebuchet MS"/>
                <a:cs typeface="Trebuchet MS"/>
              </a:rPr>
              <a:t> </a:t>
            </a:r>
            <a:r>
              <a:rPr sz="3500" dirty="0">
                <a:latin typeface="Trebuchet MS"/>
                <a:cs typeface="Trebuchet MS"/>
              </a:rPr>
              <a:t>better</a:t>
            </a:r>
            <a:r>
              <a:rPr sz="3500" spc="-30" dirty="0">
                <a:latin typeface="Trebuchet MS"/>
                <a:cs typeface="Trebuchet MS"/>
              </a:rPr>
              <a:t> </a:t>
            </a:r>
            <a:r>
              <a:rPr sz="3500" dirty="0">
                <a:latin typeface="Trebuchet MS"/>
                <a:cs typeface="Trebuchet MS"/>
              </a:rPr>
              <a:t>online</a:t>
            </a:r>
            <a:r>
              <a:rPr sz="3500" spc="-35" dirty="0">
                <a:latin typeface="Trebuchet MS"/>
                <a:cs typeface="Trebuchet MS"/>
              </a:rPr>
              <a:t> </a:t>
            </a:r>
            <a:r>
              <a:rPr sz="3500" spc="-10" dirty="0">
                <a:latin typeface="Trebuchet MS"/>
                <a:cs typeface="Trebuchet MS"/>
              </a:rPr>
              <a:t>visibility</a:t>
            </a:r>
            <a:endParaRPr sz="3500" dirty="0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4353041" y="2845678"/>
            <a:ext cx="7058025" cy="11779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33370">
              <a:lnSpc>
                <a:spcPct val="100000"/>
              </a:lnSpc>
              <a:spcBef>
                <a:spcPts val="100"/>
              </a:spcBef>
            </a:pPr>
            <a:r>
              <a:rPr sz="4000" spc="-140" dirty="0">
                <a:solidFill>
                  <a:srgbClr val="4F3F37"/>
                </a:solidFill>
              </a:rPr>
              <a:t>Online</a:t>
            </a:r>
            <a:r>
              <a:rPr sz="4000" spc="-370" dirty="0">
                <a:solidFill>
                  <a:srgbClr val="4F3F37"/>
                </a:solidFill>
              </a:rPr>
              <a:t> </a:t>
            </a:r>
            <a:r>
              <a:rPr sz="4000" spc="-10" dirty="0">
                <a:solidFill>
                  <a:srgbClr val="4F3F37"/>
                </a:solidFill>
              </a:rPr>
              <a:t>Presence</a:t>
            </a:r>
            <a:endParaRPr sz="4000" dirty="0"/>
          </a:p>
          <a:p>
            <a:pPr marL="12700">
              <a:lnSpc>
                <a:spcPct val="100000"/>
              </a:lnSpc>
              <a:spcBef>
                <a:spcPts val="75"/>
              </a:spcBef>
            </a:pPr>
            <a:r>
              <a:rPr sz="3500" spc="55" dirty="0">
                <a:solidFill>
                  <a:srgbClr val="000000"/>
                </a:solidFill>
              </a:rPr>
              <a:t>Social</a:t>
            </a:r>
            <a:r>
              <a:rPr sz="3500" spc="-30" dirty="0">
                <a:solidFill>
                  <a:srgbClr val="000000"/>
                </a:solidFill>
              </a:rPr>
              <a:t> </a:t>
            </a:r>
            <a:r>
              <a:rPr sz="3500" dirty="0">
                <a:solidFill>
                  <a:srgbClr val="000000"/>
                </a:solidFill>
              </a:rPr>
              <a:t>Media:</a:t>
            </a:r>
            <a:r>
              <a:rPr sz="3500" spc="-30" dirty="0">
                <a:solidFill>
                  <a:srgbClr val="000000"/>
                </a:solidFill>
              </a:rPr>
              <a:t> </a:t>
            </a:r>
            <a:r>
              <a:rPr sz="3500" dirty="0">
                <a:solidFill>
                  <a:srgbClr val="000000"/>
                </a:solidFill>
              </a:rPr>
              <a:t>Facebook,</a:t>
            </a:r>
            <a:r>
              <a:rPr sz="3500" spc="-25" dirty="0">
                <a:solidFill>
                  <a:srgbClr val="000000"/>
                </a:solidFill>
              </a:rPr>
              <a:t> </a:t>
            </a:r>
            <a:r>
              <a:rPr sz="3500" spc="45" dirty="0">
                <a:solidFill>
                  <a:srgbClr val="000000"/>
                </a:solidFill>
              </a:rPr>
              <a:t>Instagram</a:t>
            </a:r>
            <a:endParaRPr sz="35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6622" y="-7032"/>
            <a:ext cx="3792220" cy="4121150"/>
          </a:xfrm>
          <a:custGeom>
            <a:avLst/>
            <a:gdLst/>
            <a:ahLst/>
            <a:cxnLst/>
            <a:rect l="l" t="t" r="r" b="b"/>
            <a:pathLst>
              <a:path w="3792220" h="4121150">
                <a:moveTo>
                  <a:pt x="480097" y="3619947"/>
                </a:moveTo>
                <a:lnTo>
                  <a:pt x="112269" y="3884468"/>
                </a:lnTo>
                <a:lnTo>
                  <a:pt x="144441" y="3845689"/>
                </a:lnTo>
                <a:lnTo>
                  <a:pt x="184876" y="3816611"/>
                </a:lnTo>
                <a:lnTo>
                  <a:pt x="211296" y="3766325"/>
                </a:lnTo>
                <a:lnTo>
                  <a:pt x="231320" y="3720638"/>
                </a:lnTo>
                <a:lnTo>
                  <a:pt x="250121" y="3675832"/>
                </a:lnTo>
                <a:lnTo>
                  <a:pt x="267690" y="3631911"/>
                </a:lnTo>
                <a:lnTo>
                  <a:pt x="284025" y="3588879"/>
                </a:lnTo>
                <a:lnTo>
                  <a:pt x="299117" y="3546739"/>
                </a:lnTo>
                <a:lnTo>
                  <a:pt x="312963" y="3505495"/>
                </a:lnTo>
                <a:lnTo>
                  <a:pt x="318142" y="3454842"/>
                </a:lnTo>
                <a:lnTo>
                  <a:pt x="322063" y="3405093"/>
                </a:lnTo>
                <a:lnTo>
                  <a:pt x="327364" y="3354352"/>
                </a:lnTo>
                <a:lnTo>
                  <a:pt x="342534" y="3202655"/>
                </a:lnTo>
                <a:lnTo>
                  <a:pt x="384709" y="2749965"/>
                </a:lnTo>
                <a:lnTo>
                  <a:pt x="381972" y="2689361"/>
                </a:lnTo>
                <a:lnTo>
                  <a:pt x="427695" y="2187189"/>
                </a:lnTo>
                <a:lnTo>
                  <a:pt x="442534" y="2035731"/>
                </a:lnTo>
                <a:lnTo>
                  <a:pt x="458653" y="1883352"/>
                </a:lnTo>
                <a:lnTo>
                  <a:pt x="464705" y="1832071"/>
                </a:lnTo>
                <a:lnTo>
                  <a:pt x="471511" y="1780247"/>
                </a:lnTo>
                <a:lnTo>
                  <a:pt x="486512" y="1738173"/>
                </a:lnTo>
                <a:lnTo>
                  <a:pt x="494905" y="1685209"/>
                </a:lnTo>
                <a:lnTo>
                  <a:pt x="511543" y="1641957"/>
                </a:lnTo>
                <a:lnTo>
                  <a:pt x="529038" y="1598090"/>
                </a:lnTo>
                <a:lnTo>
                  <a:pt x="540001" y="1543277"/>
                </a:lnTo>
                <a:lnTo>
                  <a:pt x="559287" y="1498121"/>
                </a:lnTo>
                <a:lnTo>
                  <a:pt x="579507" y="1452295"/>
                </a:lnTo>
                <a:lnTo>
                  <a:pt x="600685" y="1405778"/>
                </a:lnTo>
                <a:lnTo>
                  <a:pt x="631992" y="1367621"/>
                </a:lnTo>
                <a:lnTo>
                  <a:pt x="655525" y="1319411"/>
                </a:lnTo>
                <a:lnTo>
                  <a:pt x="686091" y="1281787"/>
                </a:lnTo>
                <a:lnTo>
                  <a:pt x="833711" y="1175627"/>
                </a:lnTo>
                <a:lnTo>
                  <a:pt x="876836" y="1160257"/>
                </a:lnTo>
                <a:lnTo>
                  <a:pt x="926851" y="1155575"/>
                </a:lnTo>
                <a:lnTo>
                  <a:pt x="968902" y="1140978"/>
                </a:lnTo>
                <a:lnTo>
                  <a:pt x="1025209" y="1147414"/>
                </a:lnTo>
                <a:lnTo>
                  <a:pt x="1073505" y="1143968"/>
                </a:lnTo>
                <a:lnTo>
                  <a:pt x="1126384" y="1152870"/>
                </a:lnTo>
                <a:lnTo>
                  <a:pt x="1171316" y="1151843"/>
                </a:lnTo>
                <a:lnTo>
                  <a:pt x="1188542" y="1155099"/>
                </a:lnTo>
                <a:lnTo>
                  <a:pt x="856526" y="1393865"/>
                </a:lnTo>
                <a:lnTo>
                  <a:pt x="808718" y="1459532"/>
                </a:lnTo>
                <a:lnTo>
                  <a:pt x="783758" y="1493125"/>
                </a:lnTo>
                <a:lnTo>
                  <a:pt x="764954" y="1537933"/>
                </a:lnTo>
                <a:lnTo>
                  <a:pt x="744935" y="1583616"/>
                </a:lnTo>
                <a:lnTo>
                  <a:pt x="725869" y="1628613"/>
                </a:lnTo>
                <a:lnTo>
                  <a:pt x="707724" y="1672948"/>
                </a:lnTo>
                <a:lnTo>
                  <a:pt x="690467" y="1716644"/>
                </a:lnTo>
                <a:lnTo>
                  <a:pt x="681482" y="1770035"/>
                </a:lnTo>
                <a:lnTo>
                  <a:pt x="673322" y="1822832"/>
                </a:lnTo>
                <a:lnTo>
                  <a:pt x="658541" y="1864748"/>
                </a:lnTo>
                <a:lnTo>
                  <a:pt x="651935" y="1916428"/>
                </a:lnTo>
                <a:lnTo>
                  <a:pt x="646058" y="1967583"/>
                </a:lnTo>
                <a:lnTo>
                  <a:pt x="640878" y="2018237"/>
                </a:lnTo>
                <a:lnTo>
                  <a:pt x="628948" y="2058102"/>
                </a:lnTo>
                <a:lnTo>
                  <a:pt x="614834" y="2302897"/>
                </a:lnTo>
                <a:lnTo>
                  <a:pt x="611702" y="2352079"/>
                </a:lnTo>
                <a:lnTo>
                  <a:pt x="608231" y="2401504"/>
                </a:lnTo>
                <a:lnTo>
                  <a:pt x="604318" y="2451247"/>
                </a:lnTo>
                <a:lnTo>
                  <a:pt x="602179" y="2562287"/>
                </a:lnTo>
                <a:lnTo>
                  <a:pt x="596335" y="2613418"/>
                </a:lnTo>
                <a:lnTo>
                  <a:pt x="597059" y="2675470"/>
                </a:lnTo>
                <a:lnTo>
                  <a:pt x="596835" y="2738202"/>
                </a:lnTo>
                <a:lnTo>
                  <a:pt x="587247" y="2776384"/>
                </a:lnTo>
                <a:lnTo>
                  <a:pt x="584481" y="2825302"/>
                </a:lnTo>
                <a:lnTo>
                  <a:pt x="581145" y="2874630"/>
                </a:lnTo>
                <a:lnTo>
                  <a:pt x="572838" y="2974462"/>
                </a:lnTo>
                <a:lnTo>
                  <a:pt x="560494" y="3014625"/>
                </a:lnTo>
                <a:lnTo>
                  <a:pt x="562490" y="3075762"/>
                </a:lnTo>
                <a:lnTo>
                  <a:pt x="556599" y="3126927"/>
                </a:lnTo>
                <a:lnTo>
                  <a:pt x="550259" y="3178416"/>
                </a:lnTo>
                <a:lnTo>
                  <a:pt x="543489" y="3230213"/>
                </a:lnTo>
                <a:lnTo>
                  <a:pt x="536309" y="3282306"/>
                </a:lnTo>
                <a:lnTo>
                  <a:pt x="528739" y="3334679"/>
                </a:lnTo>
                <a:lnTo>
                  <a:pt x="520800" y="3387317"/>
                </a:lnTo>
                <a:lnTo>
                  <a:pt x="512512" y="3440207"/>
                </a:lnTo>
                <a:lnTo>
                  <a:pt x="495005" y="3546654"/>
                </a:lnTo>
                <a:lnTo>
                  <a:pt x="484226" y="3601335"/>
                </a:lnTo>
                <a:lnTo>
                  <a:pt x="480097" y="3619947"/>
                </a:lnTo>
                <a:close/>
              </a:path>
              <a:path w="3792220" h="4121150">
                <a:moveTo>
                  <a:pt x="3361295" y="1516669"/>
                </a:moveTo>
                <a:lnTo>
                  <a:pt x="3246746" y="1599046"/>
                </a:lnTo>
                <a:lnTo>
                  <a:pt x="3063425" y="1668308"/>
                </a:lnTo>
                <a:lnTo>
                  <a:pt x="3010047" y="1675408"/>
                </a:lnTo>
                <a:lnTo>
                  <a:pt x="2964040" y="1692851"/>
                </a:lnTo>
                <a:lnTo>
                  <a:pt x="2913972" y="1697571"/>
                </a:lnTo>
                <a:lnTo>
                  <a:pt x="2864950" y="1701538"/>
                </a:lnTo>
                <a:lnTo>
                  <a:pt x="2816894" y="1704812"/>
                </a:lnTo>
                <a:lnTo>
                  <a:pt x="2769723" y="1707448"/>
                </a:lnTo>
                <a:lnTo>
                  <a:pt x="2715944" y="1699194"/>
                </a:lnTo>
                <a:lnTo>
                  <a:pt x="2670304" y="1700729"/>
                </a:lnTo>
                <a:lnTo>
                  <a:pt x="2617896" y="1691489"/>
                </a:lnTo>
                <a:lnTo>
                  <a:pt x="2573469" y="1692153"/>
                </a:lnTo>
                <a:lnTo>
                  <a:pt x="2522113" y="1682156"/>
                </a:lnTo>
                <a:lnTo>
                  <a:pt x="2478578" y="1682178"/>
                </a:lnTo>
                <a:lnTo>
                  <a:pt x="2427954" y="1671655"/>
                </a:lnTo>
                <a:lnTo>
                  <a:pt x="2376987" y="1661378"/>
                </a:lnTo>
                <a:lnTo>
                  <a:pt x="2326514" y="1650747"/>
                </a:lnTo>
                <a:lnTo>
                  <a:pt x="2276499" y="1639785"/>
                </a:lnTo>
                <a:lnTo>
                  <a:pt x="2234324" y="1638830"/>
                </a:lnTo>
                <a:lnTo>
                  <a:pt x="2185123" y="1627283"/>
                </a:lnTo>
                <a:lnTo>
                  <a:pt x="2136277" y="1615481"/>
                </a:lnTo>
                <a:lnTo>
                  <a:pt x="2087752" y="1603448"/>
                </a:lnTo>
                <a:lnTo>
                  <a:pt x="2039514" y="1591210"/>
                </a:lnTo>
                <a:lnTo>
                  <a:pt x="1991527" y="1578790"/>
                </a:lnTo>
                <a:lnTo>
                  <a:pt x="1943758" y="1566214"/>
                </a:lnTo>
                <a:lnTo>
                  <a:pt x="1888757" y="1543196"/>
                </a:lnTo>
                <a:lnTo>
                  <a:pt x="1510513" y="1439774"/>
                </a:lnTo>
                <a:lnTo>
                  <a:pt x="1415369" y="1414339"/>
                </a:lnTo>
                <a:lnTo>
                  <a:pt x="1367995" y="1401478"/>
                </a:lnTo>
                <a:lnTo>
                  <a:pt x="1320379" y="1388792"/>
                </a:lnTo>
                <a:lnTo>
                  <a:pt x="1272356" y="1376398"/>
                </a:lnTo>
                <a:lnTo>
                  <a:pt x="1223761" y="1364416"/>
                </a:lnTo>
                <a:lnTo>
                  <a:pt x="1174431" y="1352962"/>
                </a:lnTo>
                <a:lnTo>
                  <a:pt x="1124201" y="1342156"/>
                </a:lnTo>
                <a:lnTo>
                  <a:pt x="1064684" y="1338028"/>
                </a:lnTo>
                <a:lnTo>
                  <a:pt x="1014650" y="1342724"/>
                </a:lnTo>
                <a:lnTo>
                  <a:pt x="966266" y="1346232"/>
                </a:lnTo>
                <a:lnTo>
                  <a:pt x="887620" y="1371504"/>
                </a:lnTo>
                <a:lnTo>
                  <a:pt x="1188542" y="1155099"/>
                </a:lnTo>
                <a:lnTo>
                  <a:pt x="1222993" y="1161609"/>
                </a:lnTo>
                <a:lnTo>
                  <a:pt x="1273862" y="1171956"/>
                </a:lnTo>
                <a:lnTo>
                  <a:pt x="1323786" y="1182983"/>
                </a:lnTo>
                <a:lnTo>
                  <a:pt x="1372626" y="1194789"/>
                </a:lnTo>
                <a:lnTo>
                  <a:pt x="1469330" y="1219103"/>
                </a:lnTo>
                <a:lnTo>
                  <a:pt x="1524812" y="1241775"/>
                </a:lnTo>
                <a:lnTo>
                  <a:pt x="1763949" y="1304447"/>
                </a:lnTo>
                <a:lnTo>
                  <a:pt x="1819239" y="1327257"/>
                </a:lnTo>
                <a:lnTo>
                  <a:pt x="1915368" y="1351985"/>
                </a:lnTo>
                <a:lnTo>
                  <a:pt x="1963704" y="1364153"/>
                </a:lnTo>
                <a:lnTo>
                  <a:pt x="2012276" y="1376152"/>
                </a:lnTo>
                <a:lnTo>
                  <a:pt x="2061125" y="1387952"/>
                </a:lnTo>
                <a:lnTo>
                  <a:pt x="2159647" y="1410959"/>
                </a:lnTo>
                <a:lnTo>
                  <a:pt x="2209417" y="1422096"/>
                </a:lnTo>
                <a:lnTo>
                  <a:pt x="2259573" y="1432956"/>
                </a:lnTo>
                <a:lnTo>
                  <a:pt x="2310086" y="1443558"/>
                </a:lnTo>
                <a:lnTo>
                  <a:pt x="2360928" y="1453925"/>
                </a:lnTo>
                <a:lnTo>
                  <a:pt x="2412069" y="1464076"/>
                </a:lnTo>
                <a:lnTo>
                  <a:pt x="2456066" y="1463722"/>
                </a:lnTo>
                <a:lnTo>
                  <a:pt x="2559588" y="1483133"/>
                </a:lnTo>
                <a:lnTo>
                  <a:pt x="2663849" y="1502013"/>
                </a:lnTo>
                <a:lnTo>
                  <a:pt x="2708770" y="1500994"/>
                </a:lnTo>
                <a:lnTo>
                  <a:pt x="2763262" y="1508736"/>
                </a:lnTo>
                <a:lnTo>
                  <a:pt x="2813222" y="1504094"/>
                </a:lnTo>
                <a:lnTo>
                  <a:pt x="2865145" y="1498040"/>
                </a:lnTo>
                <a:lnTo>
                  <a:pt x="2971204" y="1484340"/>
                </a:lnTo>
                <a:lnTo>
                  <a:pt x="3022977" y="1478394"/>
                </a:lnTo>
                <a:lnTo>
                  <a:pt x="3111525" y="1446001"/>
                </a:lnTo>
                <a:lnTo>
                  <a:pt x="3148187" y="1419636"/>
                </a:lnTo>
                <a:lnTo>
                  <a:pt x="3192057" y="1403730"/>
                </a:lnTo>
                <a:lnTo>
                  <a:pt x="3604912" y="1106828"/>
                </a:lnTo>
                <a:lnTo>
                  <a:pt x="3590517" y="1148466"/>
                </a:lnTo>
                <a:lnTo>
                  <a:pt x="3558733" y="1233895"/>
                </a:lnTo>
                <a:lnTo>
                  <a:pt x="3513424" y="1329051"/>
                </a:lnTo>
                <a:lnTo>
                  <a:pt x="3361295" y="1516669"/>
                </a:lnTo>
                <a:close/>
              </a:path>
              <a:path w="3792220" h="4121150">
                <a:moveTo>
                  <a:pt x="3604912" y="1106828"/>
                </a:moveTo>
                <a:lnTo>
                  <a:pt x="3228249" y="1377703"/>
                </a:lnTo>
                <a:lnTo>
                  <a:pt x="3339589" y="1235062"/>
                </a:lnTo>
                <a:lnTo>
                  <a:pt x="3358783" y="1189972"/>
                </a:lnTo>
                <a:lnTo>
                  <a:pt x="3377375" y="1145316"/>
                </a:lnTo>
                <a:lnTo>
                  <a:pt x="3389303" y="1089809"/>
                </a:lnTo>
                <a:lnTo>
                  <a:pt x="3408127" y="1044986"/>
                </a:lnTo>
                <a:lnTo>
                  <a:pt x="3419039" y="990209"/>
                </a:lnTo>
                <a:lnTo>
                  <a:pt x="3436894" y="946083"/>
                </a:lnTo>
                <a:lnTo>
                  <a:pt x="3446884" y="891970"/>
                </a:lnTo>
                <a:lnTo>
                  <a:pt x="3456448" y="838163"/>
                </a:lnTo>
                <a:lnTo>
                  <a:pt x="3465609" y="784646"/>
                </a:lnTo>
                <a:lnTo>
                  <a:pt x="3481805" y="741712"/>
                </a:lnTo>
                <a:lnTo>
                  <a:pt x="3490231" y="688724"/>
                </a:lnTo>
                <a:lnTo>
                  <a:pt x="3520276" y="479401"/>
                </a:lnTo>
                <a:lnTo>
                  <a:pt x="3534985" y="437537"/>
                </a:lnTo>
                <a:lnTo>
                  <a:pt x="3585210" y="72915"/>
                </a:lnTo>
                <a:lnTo>
                  <a:pt x="3599852" y="31099"/>
                </a:lnTo>
                <a:lnTo>
                  <a:pt x="3599593" y="0"/>
                </a:lnTo>
                <a:lnTo>
                  <a:pt x="3791702" y="2633"/>
                </a:lnTo>
                <a:lnTo>
                  <a:pt x="3784404" y="54810"/>
                </a:lnTo>
                <a:lnTo>
                  <a:pt x="3770401" y="96166"/>
                </a:lnTo>
                <a:lnTo>
                  <a:pt x="3739522" y="353018"/>
                </a:lnTo>
                <a:lnTo>
                  <a:pt x="3732594" y="404929"/>
                </a:lnTo>
                <a:lnTo>
                  <a:pt x="3718077" y="446655"/>
                </a:lnTo>
                <a:lnTo>
                  <a:pt x="3688221" y="655842"/>
                </a:lnTo>
                <a:lnTo>
                  <a:pt x="3672628" y="760914"/>
                </a:lnTo>
                <a:lnTo>
                  <a:pt x="3657300" y="803223"/>
                </a:lnTo>
                <a:lnTo>
                  <a:pt x="3617158" y="1066736"/>
                </a:lnTo>
                <a:lnTo>
                  <a:pt x="3604912" y="1106828"/>
                </a:lnTo>
                <a:close/>
              </a:path>
              <a:path w="3792220" h="4121150">
                <a:moveTo>
                  <a:pt x="271581" y="4004545"/>
                </a:moveTo>
                <a:lnTo>
                  <a:pt x="163981" y="4081925"/>
                </a:lnTo>
                <a:lnTo>
                  <a:pt x="79961" y="4111062"/>
                </a:lnTo>
                <a:lnTo>
                  <a:pt x="31509" y="4114620"/>
                </a:lnTo>
                <a:lnTo>
                  <a:pt x="999" y="4120918"/>
                </a:lnTo>
                <a:lnTo>
                  <a:pt x="0" y="3918277"/>
                </a:lnTo>
                <a:lnTo>
                  <a:pt x="20941" y="3918860"/>
                </a:lnTo>
                <a:lnTo>
                  <a:pt x="112269" y="3884468"/>
                </a:lnTo>
                <a:lnTo>
                  <a:pt x="480097" y="3619947"/>
                </a:lnTo>
                <a:lnTo>
                  <a:pt x="471839" y="3657172"/>
                </a:lnTo>
                <a:lnTo>
                  <a:pt x="450709" y="3703654"/>
                </a:lnTo>
                <a:lnTo>
                  <a:pt x="428532" y="3750888"/>
                </a:lnTo>
                <a:lnTo>
                  <a:pt x="382165" y="3846805"/>
                </a:lnTo>
                <a:lnTo>
                  <a:pt x="337629" y="3941404"/>
                </a:lnTo>
                <a:lnTo>
                  <a:pt x="300772" y="3967910"/>
                </a:lnTo>
                <a:lnTo>
                  <a:pt x="271581" y="4004545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8588237"/>
            <a:ext cx="1817370" cy="1699260"/>
            <a:chOff x="0" y="8588237"/>
            <a:chExt cx="1817370" cy="1699260"/>
          </a:xfrm>
        </p:grpSpPr>
        <p:sp>
          <p:nvSpPr>
            <p:cNvPr id="4" name="object 4"/>
            <p:cNvSpPr/>
            <p:nvPr/>
          </p:nvSpPr>
          <p:spPr>
            <a:xfrm>
              <a:off x="0" y="8588237"/>
              <a:ext cx="1817370" cy="1699260"/>
            </a:xfrm>
            <a:custGeom>
              <a:avLst/>
              <a:gdLst/>
              <a:ahLst/>
              <a:cxnLst/>
              <a:rect l="l" t="t" r="r" b="b"/>
              <a:pathLst>
                <a:path w="1817370" h="1699259">
                  <a:moveTo>
                    <a:pt x="1817030" y="1698762"/>
                  </a:moveTo>
                  <a:lnTo>
                    <a:pt x="445034" y="1698762"/>
                  </a:lnTo>
                  <a:lnTo>
                    <a:pt x="428537" y="1682217"/>
                  </a:lnTo>
                  <a:lnTo>
                    <a:pt x="374819" y="1614805"/>
                  </a:lnTo>
                  <a:lnTo>
                    <a:pt x="345685" y="1567844"/>
                  </a:lnTo>
                  <a:lnTo>
                    <a:pt x="321895" y="1521219"/>
                  </a:lnTo>
                  <a:lnTo>
                    <a:pt x="302036" y="1474934"/>
                  </a:lnTo>
                  <a:lnTo>
                    <a:pt x="284696" y="1428997"/>
                  </a:lnTo>
                  <a:lnTo>
                    <a:pt x="268463" y="1383412"/>
                  </a:lnTo>
                  <a:lnTo>
                    <a:pt x="251925" y="1338187"/>
                  </a:lnTo>
                  <a:lnTo>
                    <a:pt x="233669" y="1293326"/>
                  </a:lnTo>
                  <a:lnTo>
                    <a:pt x="197851" y="1222228"/>
                  </a:lnTo>
                  <a:lnTo>
                    <a:pt x="171373" y="1181819"/>
                  </a:lnTo>
                  <a:lnTo>
                    <a:pt x="139271" y="1141688"/>
                  </a:lnTo>
                  <a:lnTo>
                    <a:pt x="100459" y="1101884"/>
                  </a:lnTo>
                  <a:lnTo>
                    <a:pt x="53852" y="1062455"/>
                  </a:lnTo>
                  <a:lnTo>
                    <a:pt x="13516" y="1029588"/>
                  </a:lnTo>
                  <a:lnTo>
                    <a:pt x="0" y="1017457"/>
                  </a:lnTo>
                  <a:lnTo>
                    <a:pt x="0" y="0"/>
                  </a:lnTo>
                  <a:lnTo>
                    <a:pt x="30560" y="7587"/>
                  </a:lnTo>
                  <a:lnTo>
                    <a:pt x="89474" y="25739"/>
                  </a:lnTo>
                  <a:lnTo>
                    <a:pt x="143976" y="45789"/>
                  </a:lnTo>
                  <a:lnTo>
                    <a:pt x="193572" y="67079"/>
                  </a:lnTo>
                  <a:lnTo>
                    <a:pt x="237767" y="88953"/>
                  </a:lnTo>
                  <a:lnTo>
                    <a:pt x="276066" y="110754"/>
                  </a:lnTo>
                  <a:lnTo>
                    <a:pt x="307974" y="131825"/>
                  </a:lnTo>
                  <a:lnTo>
                    <a:pt x="346843" y="164308"/>
                  </a:lnTo>
                  <a:lnTo>
                    <a:pt x="374345" y="193028"/>
                  </a:lnTo>
                  <a:lnTo>
                    <a:pt x="402878" y="226360"/>
                  </a:lnTo>
                  <a:lnTo>
                    <a:pt x="443518" y="278275"/>
                  </a:lnTo>
                  <a:lnTo>
                    <a:pt x="469940" y="313402"/>
                  </a:lnTo>
                  <a:lnTo>
                    <a:pt x="497200" y="349953"/>
                  </a:lnTo>
                  <a:lnTo>
                    <a:pt x="525540" y="387513"/>
                  </a:lnTo>
                  <a:lnTo>
                    <a:pt x="555202" y="425669"/>
                  </a:lnTo>
                  <a:lnTo>
                    <a:pt x="586429" y="464006"/>
                  </a:lnTo>
                  <a:lnTo>
                    <a:pt x="619462" y="502112"/>
                  </a:lnTo>
                  <a:lnTo>
                    <a:pt x="654544" y="539571"/>
                  </a:lnTo>
                  <a:lnTo>
                    <a:pt x="691917" y="575970"/>
                  </a:lnTo>
                  <a:lnTo>
                    <a:pt x="731823" y="610895"/>
                  </a:lnTo>
                  <a:lnTo>
                    <a:pt x="781123" y="648839"/>
                  </a:lnTo>
                  <a:lnTo>
                    <a:pt x="824371" y="677685"/>
                  </a:lnTo>
                  <a:lnTo>
                    <a:pt x="899254" y="719209"/>
                  </a:lnTo>
                  <a:lnTo>
                    <a:pt x="948926" y="742985"/>
                  </a:lnTo>
                  <a:lnTo>
                    <a:pt x="996317" y="763307"/>
                  </a:lnTo>
                  <a:lnTo>
                    <a:pt x="1041598" y="780995"/>
                  </a:lnTo>
                  <a:lnTo>
                    <a:pt x="1166492" y="826445"/>
                  </a:lnTo>
                  <a:lnTo>
                    <a:pt x="1205043" y="841788"/>
                  </a:lnTo>
                  <a:lnTo>
                    <a:pt x="1242340" y="858593"/>
                  </a:lnTo>
                  <a:lnTo>
                    <a:pt x="1313641" y="899379"/>
                  </a:lnTo>
                  <a:lnTo>
                    <a:pt x="1354546" y="930435"/>
                  </a:lnTo>
                  <a:lnTo>
                    <a:pt x="1394647" y="968227"/>
                  </a:lnTo>
                  <a:lnTo>
                    <a:pt x="1434267" y="1013993"/>
                  </a:lnTo>
                  <a:lnTo>
                    <a:pt x="1457177" y="1046268"/>
                  </a:lnTo>
                  <a:lnTo>
                    <a:pt x="1477051" y="1080484"/>
                  </a:lnTo>
                  <a:lnTo>
                    <a:pt x="1495439" y="1118139"/>
                  </a:lnTo>
                  <a:lnTo>
                    <a:pt x="1513886" y="1160733"/>
                  </a:lnTo>
                  <a:lnTo>
                    <a:pt x="1557153" y="1266726"/>
                  </a:lnTo>
                  <a:lnTo>
                    <a:pt x="1585068" y="1333122"/>
                  </a:lnTo>
                  <a:lnTo>
                    <a:pt x="1585909" y="1334973"/>
                  </a:lnTo>
                  <a:lnTo>
                    <a:pt x="1586245" y="1335815"/>
                  </a:lnTo>
                  <a:lnTo>
                    <a:pt x="1591044" y="1346888"/>
                  </a:lnTo>
                  <a:lnTo>
                    <a:pt x="1638484" y="1445914"/>
                  </a:lnTo>
                  <a:lnTo>
                    <a:pt x="1670882" y="1504990"/>
                  </a:lnTo>
                  <a:lnTo>
                    <a:pt x="1702913" y="1556904"/>
                  </a:lnTo>
                  <a:lnTo>
                    <a:pt x="1734538" y="1602438"/>
                  </a:lnTo>
                  <a:lnTo>
                    <a:pt x="1765714" y="1642376"/>
                  </a:lnTo>
                  <a:lnTo>
                    <a:pt x="1796404" y="1677501"/>
                  </a:lnTo>
                  <a:lnTo>
                    <a:pt x="1817030" y="1698762"/>
                  </a:lnTo>
                  <a:close/>
                </a:path>
              </a:pathLst>
            </a:custGeom>
            <a:solidFill>
              <a:srgbClr val="EBB1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8797044"/>
              <a:ext cx="1605915" cy="1490345"/>
            </a:xfrm>
            <a:custGeom>
              <a:avLst/>
              <a:gdLst/>
              <a:ahLst/>
              <a:cxnLst/>
              <a:rect l="l" t="t" r="r" b="b"/>
              <a:pathLst>
                <a:path w="1605915" h="1490345">
                  <a:moveTo>
                    <a:pt x="299999" y="420345"/>
                  </a:moveTo>
                  <a:lnTo>
                    <a:pt x="263442" y="420345"/>
                  </a:lnTo>
                  <a:lnTo>
                    <a:pt x="280777" y="394016"/>
                  </a:lnTo>
                  <a:lnTo>
                    <a:pt x="298718" y="360152"/>
                  </a:lnTo>
                  <a:lnTo>
                    <a:pt x="316631" y="319799"/>
                  </a:lnTo>
                  <a:lnTo>
                    <a:pt x="333881" y="274003"/>
                  </a:lnTo>
                  <a:lnTo>
                    <a:pt x="349834" y="223810"/>
                  </a:lnTo>
                  <a:lnTo>
                    <a:pt x="363857" y="170267"/>
                  </a:lnTo>
                  <a:lnTo>
                    <a:pt x="375315" y="114420"/>
                  </a:lnTo>
                  <a:lnTo>
                    <a:pt x="383575" y="57315"/>
                  </a:lnTo>
                  <a:lnTo>
                    <a:pt x="388002" y="0"/>
                  </a:lnTo>
                  <a:lnTo>
                    <a:pt x="395443" y="8622"/>
                  </a:lnTo>
                  <a:lnTo>
                    <a:pt x="402878" y="17552"/>
                  </a:lnTo>
                  <a:lnTo>
                    <a:pt x="410296" y="26751"/>
                  </a:lnTo>
                  <a:lnTo>
                    <a:pt x="417691" y="36178"/>
                  </a:lnTo>
                  <a:lnTo>
                    <a:pt x="412267" y="78894"/>
                  </a:lnTo>
                  <a:lnTo>
                    <a:pt x="403631" y="126779"/>
                  </a:lnTo>
                  <a:lnTo>
                    <a:pt x="392135" y="177904"/>
                  </a:lnTo>
                  <a:lnTo>
                    <a:pt x="378131" y="230341"/>
                  </a:lnTo>
                  <a:lnTo>
                    <a:pt x="361969" y="282158"/>
                  </a:lnTo>
                  <a:lnTo>
                    <a:pt x="344002" y="331428"/>
                  </a:lnTo>
                  <a:lnTo>
                    <a:pt x="324582" y="376222"/>
                  </a:lnTo>
                  <a:lnTo>
                    <a:pt x="304059" y="414609"/>
                  </a:lnTo>
                  <a:lnTo>
                    <a:pt x="299999" y="420345"/>
                  </a:lnTo>
                  <a:close/>
                </a:path>
                <a:path w="1605915" h="1490345">
                  <a:moveTo>
                    <a:pt x="0" y="203582"/>
                  </a:moveTo>
                  <a:lnTo>
                    <a:pt x="0" y="145024"/>
                  </a:lnTo>
                  <a:lnTo>
                    <a:pt x="26550" y="170294"/>
                  </a:lnTo>
                  <a:lnTo>
                    <a:pt x="56914" y="199655"/>
                  </a:lnTo>
                  <a:lnTo>
                    <a:pt x="7006" y="199655"/>
                  </a:lnTo>
                  <a:lnTo>
                    <a:pt x="0" y="203582"/>
                  </a:lnTo>
                  <a:close/>
                </a:path>
                <a:path w="1605915" h="1490345">
                  <a:moveTo>
                    <a:pt x="0" y="624700"/>
                  </a:moveTo>
                  <a:lnTo>
                    <a:pt x="0" y="594268"/>
                  </a:lnTo>
                  <a:lnTo>
                    <a:pt x="6156" y="593791"/>
                  </a:lnTo>
                  <a:lnTo>
                    <a:pt x="53926" y="588302"/>
                  </a:lnTo>
                  <a:lnTo>
                    <a:pt x="101552" y="580517"/>
                  </a:lnTo>
                  <a:lnTo>
                    <a:pt x="148983" y="569915"/>
                  </a:lnTo>
                  <a:lnTo>
                    <a:pt x="196169" y="555976"/>
                  </a:lnTo>
                  <a:lnTo>
                    <a:pt x="243058" y="538181"/>
                  </a:lnTo>
                  <a:lnTo>
                    <a:pt x="289599" y="516008"/>
                  </a:lnTo>
                  <a:lnTo>
                    <a:pt x="257824" y="471183"/>
                  </a:lnTo>
                  <a:lnTo>
                    <a:pt x="229853" y="434555"/>
                  </a:lnTo>
                  <a:lnTo>
                    <a:pt x="203265" y="402582"/>
                  </a:lnTo>
                  <a:lnTo>
                    <a:pt x="175640" y="371724"/>
                  </a:lnTo>
                  <a:lnTo>
                    <a:pt x="107596" y="299189"/>
                  </a:lnTo>
                  <a:lnTo>
                    <a:pt x="57048" y="248570"/>
                  </a:lnTo>
                  <a:lnTo>
                    <a:pt x="7006" y="199655"/>
                  </a:lnTo>
                  <a:lnTo>
                    <a:pt x="56914" y="199655"/>
                  </a:lnTo>
                  <a:lnTo>
                    <a:pt x="99664" y="241706"/>
                  </a:lnTo>
                  <a:lnTo>
                    <a:pt x="136058" y="278493"/>
                  </a:lnTo>
                  <a:lnTo>
                    <a:pt x="171366" y="315287"/>
                  </a:lnTo>
                  <a:lnTo>
                    <a:pt x="204854" y="351551"/>
                  </a:lnTo>
                  <a:lnTo>
                    <a:pt x="235791" y="386749"/>
                  </a:lnTo>
                  <a:lnTo>
                    <a:pt x="263442" y="420345"/>
                  </a:lnTo>
                  <a:lnTo>
                    <a:pt x="299999" y="420345"/>
                  </a:lnTo>
                  <a:lnTo>
                    <a:pt x="282786" y="444661"/>
                  </a:lnTo>
                  <a:lnTo>
                    <a:pt x="309376" y="481988"/>
                  </a:lnTo>
                  <a:lnTo>
                    <a:pt x="337334" y="522940"/>
                  </a:lnTo>
                  <a:lnTo>
                    <a:pt x="350066" y="541754"/>
                  </a:lnTo>
                  <a:lnTo>
                    <a:pt x="306840" y="541754"/>
                  </a:lnTo>
                  <a:lnTo>
                    <a:pt x="257421" y="565646"/>
                  </a:lnTo>
                  <a:lnTo>
                    <a:pt x="207869" y="584706"/>
                  </a:lnTo>
                  <a:lnTo>
                    <a:pt x="158052" y="599518"/>
                  </a:lnTo>
                  <a:lnTo>
                    <a:pt x="107839" y="610665"/>
                  </a:lnTo>
                  <a:lnTo>
                    <a:pt x="57098" y="618732"/>
                  </a:lnTo>
                  <a:lnTo>
                    <a:pt x="5695" y="624301"/>
                  </a:lnTo>
                  <a:lnTo>
                    <a:pt x="0" y="624700"/>
                  </a:lnTo>
                  <a:close/>
                </a:path>
                <a:path w="1605915" h="1490345">
                  <a:moveTo>
                    <a:pt x="615917" y="816544"/>
                  </a:moveTo>
                  <a:lnTo>
                    <a:pt x="577911" y="816544"/>
                  </a:lnTo>
                  <a:lnTo>
                    <a:pt x="595519" y="794616"/>
                  </a:lnTo>
                  <a:lnTo>
                    <a:pt x="614541" y="765335"/>
                  </a:lnTo>
                  <a:lnTo>
                    <a:pt x="634317" y="729266"/>
                  </a:lnTo>
                  <a:lnTo>
                    <a:pt x="654186" y="686978"/>
                  </a:lnTo>
                  <a:lnTo>
                    <a:pt x="673489" y="639036"/>
                  </a:lnTo>
                  <a:lnTo>
                    <a:pt x="691564" y="586010"/>
                  </a:lnTo>
                  <a:lnTo>
                    <a:pt x="707752" y="528465"/>
                  </a:lnTo>
                  <a:lnTo>
                    <a:pt x="721392" y="466968"/>
                  </a:lnTo>
                  <a:lnTo>
                    <a:pt x="731823" y="402087"/>
                  </a:lnTo>
                  <a:lnTo>
                    <a:pt x="738682" y="407944"/>
                  </a:lnTo>
                  <a:lnTo>
                    <a:pt x="745763" y="413667"/>
                  </a:lnTo>
                  <a:lnTo>
                    <a:pt x="753064" y="419279"/>
                  </a:lnTo>
                  <a:lnTo>
                    <a:pt x="760587" y="424804"/>
                  </a:lnTo>
                  <a:lnTo>
                    <a:pt x="759367" y="435909"/>
                  </a:lnTo>
                  <a:lnTo>
                    <a:pt x="758021" y="447006"/>
                  </a:lnTo>
                  <a:lnTo>
                    <a:pt x="756423" y="458087"/>
                  </a:lnTo>
                  <a:lnTo>
                    <a:pt x="754026" y="471584"/>
                  </a:lnTo>
                  <a:lnTo>
                    <a:pt x="752597" y="480334"/>
                  </a:lnTo>
                  <a:lnTo>
                    <a:pt x="743447" y="520469"/>
                  </a:lnTo>
                  <a:lnTo>
                    <a:pt x="731158" y="564204"/>
                  </a:lnTo>
                  <a:lnTo>
                    <a:pt x="715553" y="611972"/>
                  </a:lnTo>
                  <a:lnTo>
                    <a:pt x="697045" y="661596"/>
                  </a:lnTo>
                  <a:lnTo>
                    <a:pt x="676046" y="710901"/>
                  </a:lnTo>
                  <a:lnTo>
                    <a:pt x="652966" y="757710"/>
                  </a:lnTo>
                  <a:lnTo>
                    <a:pt x="628219" y="799848"/>
                  </a:lnTo>
                  <a:lnTo>
                    <a:pt x="615917" y="816544"/>
                  </a:lnTo>
                  <a:close/>
                </a:path>
                <a:path w="1605915" h="1490345">
                  <a:moveTo>
                    <a:pt x="233669" y="1084518"/>
                  </a:moveTo>
                  <a:lnTo>
                    <a:pt x="230448" y="1076742"/>
                  </a:lnTo>
                  <a:lnTo>
                    <a:pt x="227077" y="1069132"/>
                  </a:lnTo>
                  <a:lnTo>
                    <a:pt x="223533" y="1061600"/>
                  </a:lnTo>
                  <a:lnTo>
                    <a:pt x="219792" y="1054061"/>
                  </a:lnTo>
                  <a:lnTo>
                    <a:pt x="279447" y="1044923"/>
                  </a:lnTo>
                  <a:lnTo>
                    <a:pt x="339054" y="1032458"/>
                  </a:lnTo>
                  <a:lnTo>
                    <a:pt x="397287" y="1017296"/>
                  </a:lnTo>
                  <a:lnTo>
                    <a:pt x="452821" y="1000067"/>
                  </a:lnTo>
                  <a:lnTo>
                    <a:pt x="504329" y="981401"/>
                  </a:lnTo>
                  <a:lnTo>
                    <a:pt x="550486" y="961928"/>
                  </a:lnTo>
                  <a:lnTo>
                    <a:pt x="589967" y="942279"/>
                  </a:lnTo>
                  <a:lnTo>
                    <a:pt x="643597" y="904971"/>
                  </a:lnTo>
                  <a:lnTo>
                    <a:pt x="599730" y="877500"/>
                  </a:lnTo>
                  <a:lnTo>
                    <a:pt x="559605" y="847924"/>
                  </a:lnTo>
                  <a:lnTo>
                    <a:pt x="522666" y="816296"/>
                  </a:lnTo>
                  <a:lnTo>
                    <a:pt x="488362" y="782667"/>
                  </a:lnTo>
                  <a:lnTo>
                    <a:pt x="456137" y="747089"/>
                  </a:lnTo>
                  <a:lnTo>
                    <a:pt x="425439" y="709612"/>
                  </a:lnTo>
                  <a:lnTo>
                    <a:pt x="395714" y="670289"/>
                  </a:lnTo>
                  <a:lnTo>
                    <a:pt x="366408" y="629170"/>
                  </a:lnTo>
                  <a:lnTo>
                    <a:pt x="336968" y="586308"/>
                  </a:lnTo>
                  <a:lnTo>
                    <a:pt x="306840" y="541754"/>
                  </a:lnTo>
                  <a:lnTo>
                    <a:pt x="350066" y="541754"/>
                  </a:lnTo>
                  <a:lnTo>
                    <a:pt x="366739" y="566390"/>
                  </a:lnTo>
                  <a:lnTo>
                    <a:pt x="397667" y="611214"/>
                  </a:lnTo>
                  <a:lnTo>
                    <a:pt x="430198" y="656285"/>
                  </a:lnTo>
                  <a:lnTo>
                    <a:pt x="464409" y="700479"/>
                  </a:lnTo>
                  <a:lnTo>
                    <a:pt x="500380" y="742670"/>
                  </a:lnTo>
                  <a:lnTo>
                    <a:pt x="538187" y="781733"/>
                  </a:lnTo>
                  <a:lnTo>
                    <a:pt x="577911" y="816544"/>
                  </a:lnTo>
                  <a:lnTo>
                    <a:pt x="615917" y="816544"/>
                  </a:lnTo>
                  <a:lnTo>
                    <a:pt x="602217" y="835138"/>
                  </a:lnTo>
                  <a:lnTo>
                    <a:pt x="636042" y="857583"/>
                  </a:lnTo>
                  <a:lnTo>
                    <a:pt x="672899" y="879499"/>
                  </a:lnTo>
                  <a:lnTo>
                    <a:pt x="746340" y="920284"/>
                  </a:lnTo>
                  <a:lnTo>
                    <a:pt x="671772" y="920284"/>
                  </a:lnTo>
                  <a:lnTo>
                    <a:pt x="610610" y="967290"/>
                  </a:lnTo>
                  <a:lnTo>
                    <a:pt x="570354" y="988596"/>
                  </a:lnTo>
                  <a:lnTo>
                    <a:pt x="525444" y="1008262"/>
                  </a:lnTo>
                  <a:lnTo>
                    <a:pt x="477226" y="1026159"/>
                  </a:lnTo>
                  <a:lnTo>
                    <a:pt x="427048" y="1042155"/>
                  </a:lnTo>
                  <a:lnTo>
                    <a:pt x="376257" y="1056120"/>
                  </a:lnTo>
                  <a:lnTo>
                    <a:pt x="326198" y="1067922"/>
                  </a:lnTo>
                  <a:lnTo>
                    <a:pt x="278220" y="1077432"/>
                  </a:lnTo>
                  <a:lnTo>
                    <a:pt x="233669" y="1084518"/>
                  </a:lnTo>
                  <a:close/>
                </a:path>
                <a:path w="1605915" h="1490345">
                  <a:moveTo>
                    <a:pt x="1090825" y="1158137"/>
                  </a:moveTo>
                  <a:lnTo>
                    <a:pt x="1054870" y="1158137"/>
                  </a:lnTo>
                  <a:lnTo>
                    <a:pt x="1083331" y="1113990"/>
                  </a:lnTo>
                  <a:lnTo>
                    <a:pt x="1109962" y="1067910"/>
                  </a:lnTo>
                  <a:lnTo>
                    <a:pt x="1134611" y="1020546"/>
                  </a:lnTo>
                  <a:lnTo>
                    <a:pt x="1157122" y="972547"/>
                  </a:lnTo>
                  <a:lnTo>
                    <a:pt x="1177444" y="924290"/>
                  </a:lnTo>
                  <a:lnTo>
                    <a:pt x="1195120" y="877234"/>
                  </a:lnTo>
                  <a:lnTo>
                    <a:pt x="1210298" y="831216"/>
                  </a:lnTo>
                  <a:lnTo>
                    <a:pt x="1222725" y="787156"/>
                  </a:lnTo>
                  <a:lnTo>
                    <a:pt x="1232247" y="745701"/>
                  </a:lnTo>
                  <a:lnTo>
                    <a:pt x="1238870" y="700989"/>
                  </a:lnTo>
                  <a:lnTo>
                    <a:pt x="1242011" y="660691"/>
                  </a:lnTo>
                  <a:lnTo>
                    <a:pt x="1242508" y="650458"/>
                  </a:lnTo>
                  <a:lnTo>
                    <a:pt x="1242340" y="649785"/>
                  </a:lnTo>
                  <a:lnTo>
                    <a:pt x="1249775" y="653348"/>
                  </a:lnTo>
                  <a:lnTo>
                    <a:pt x="1257163" y="657084"/>
                  </a:lnTo>
                  <a:lnTo>
                    <a:pt x="1264457" y="660978"/>
                  </a:lnTo>
                  <a:lnTo>
                    <a:pt x="1271608" y="665014"/>
                  </a:lnTo>
                  <a:lnTo>
                    <a:pt x="1270473" y="684961"/>
                  </a:lnTo>
                  <a:lnTo>
                    <a:pt x="1265742" y="724728"/>
                  </a:lnTo>
                  <a:lnTo>
                    <a:pt x="1254423" y="784520"/>
                  </a:lnTo>
                  <a:lnTo>
                    <a:pt x="1243420" y="826787"/>
                  </a:lnTo>
                  <a:lnTo>
                    <a:pt x="1229714" y="870734"/>
                  </a:lnTo>
                  <a:lnTo>
                    <a:pt x="1213501" y="915856"/>
                  </a:lnTo>
                  <a:lnTo>
                    <a:pt x="1194852" y="961928"/>
                  </a:lnTo>
                  <a:lnTo>
                    <a:pt x="1174344" y="1007603"/>
                  </a:lnTo>
                  <a:lnTo>
                    <a:pt x="1151795" y="1053216"/>
                  </a:lnTo>
                  <a:lnTo>
                    <a:pt x="1127529" y="1097984"/>
                  </a:lnTo>
                  <a:lnTo>
                    <a:pt x="1101743" y="1141399"/>
                  </a:lnTo>
                  <a:lnTo>
                    <a:pt x="1090825" y="1158137"/>
                  </a:lnTo>
                  <a:close/>
                </a:path>
                <a:path w="1605915" h="1490345">
                  <a:moveTo>
                    <a:pt x="776345" y="1489955"/>
                  </a:moveTo>
                  <a:lnTo>
                    <a:pt x="662369" y="1489955"/>
                  </a:lnTo>
                  <a:lnTo>
                    <a:pt x="695074" y="1482575"/>
                  </a:lnTo>
                  <a:lnTo>
                    <a:pt x="750343" y="1467069"/>
                  </a:lnTo>
                  <a:lnTo>
                    <a:pt x="802298" y="1449452"/>
                  </a:lnTo>
                  <a:lnTo>
                    <a:pt x="851234" y="1429832"/>
                  </a:lnTo>
                  <a:lnTo>
                    <a:pt x="897446" y="1408317"/>
                  </a:lnTo>
                  <a:lnTo>
                    <a:pt x="941232" y="1385015"/>
                  </a:lnTo>
                  <a:lnTo>
                    <a:pt x="982886" y="1360034"/>
                  </a:lnTo>
                  <a:lnTo>
                    <a:pt x="1022704" y="1333482"/>
                  </a:lnTo>
                  <a:lnTo>
                    <a:pt x="1060982" y="1305467"/>
                  </a:lnTo>
                  <a:lnTo>
                    <a:pt x="1098016" y="1276097"/>
                  </a:lnTo>
                  <a:lnTo>
                    <a:pt x="1070411" y="1238099"/>
                  </a:lnTo>
                  <a:lnTo>
                    <a:pt x="1044711" y="1203763"/>
                  </a:lnTo>
                  <a:lnTo>
                    <a:pt x="1019537" y="1172245"/>
                  </a:lnTo>
                  <a:lnTo>
                    <a:pt x="993512" y="1142701"/>
                  </a:lnTo>
                  <a:lnTo>
                    <a:pt x="965258" y="1114288"/>
                  </a:lnTo>
                  <a:lnTo>
                    <a:pt x="933398" y="1086160"/>
                  </a:lnTo>
                  <a:lnTo>
                    <a:pt x="896552" y="1057476"/>
                  </a:lnTo>
                  <a:lnTo>
                    <a:pt x="853345" y="1027390"/>
                  </a:lnTo>
                  <a:lnTo>
                    <a:pt x="802398" y="995058"/>
                  </a:lnTo>
                  <a:lnTo>
                    <a:pt x="742333" y="959638"/>
                  </a:lnTo>
                  <a:lnTo>
                    <a:pt x="671772" y="920284"/>
                  </a:lnTo>
                  <a:lnTo>
                    <a:pt x="746340" y="920284"/>
                  </a:lnTo>
                  <a:lnTo>
                    <a:pt x="796435" y="948443"/>
                  </a:lnTo>
                  <a:lnTo>
                    <a:pt x="840196" y="974617"/>
                  </a:lnTo>
                  <a:lnTo>
                    <a:pt x="884377" y="1003450"/>
                  </a:lnTo>
                  <a:lnTo>
                    <a:pt x="928457" y="1035581"/>
                  </a:lnTo>
                  <a:lnTo>
                    <a:pt x="971914" y="1071647"/>
                  </a:lnTo>
                  <a:lnTo>
                    <a:pt x="1014226" y="1112287"/>
                  </a:lnTo>
                  <a:lnTo>
                    <a:pt x="1054870" y="1158137"/>
                  </a:lnTo>
                  <a:lnTo>
                    <a:pt x="1090825" y="1158137"/>
                  </a:lnTo>
                  <a:lnTo>
                    <a:pt x="1074634" y="1182958"/>
                  </a:lnTo>
                  <a:lnTo>
                    <a:pt x="1111481" y="1232528"/>
                  </a:lnTo>
                  <a:lnTo>
                    <a:pt x="1143989" y="1277856"/>
                  </a:lnTo>
                  <a:lnTo>
                    <a:pt x="1160521" y="1301674"/>
                  </a:lnTo>
                  <a:lnTo>
                    <a:pt x="1116435" y="1301674"/>
                  </a:lnTo>
                  <a:lnTo>
                    <a:pt x="1073499" y="1335225"/>
                  </a:lnTo>
                  <a:lnTo>
                    <a:pt x="1030903" y="1365592"/>
                  </a:lnTo>
                  <a:lnTo>
                    <a:pt x="988405" y="1392983"/>
                  </a:lnTo>
                  <a:lnTo>
                    <a:pt x="945758" y="1417605"/>
                  </a:lnTo>
                  <a:lnTo>
                    <a:pt x="902718" y="1439664"/>
                  </a:lnTo>
                  <a:lnTo>
                    <a:pt x="859042" y="1459367"/>
                  </a:lnTo>
                  <a:lnTo>
                    <a:pt x="814484" y="1476921"/>
                  </a:lnTo>
                  <a:lnTo>
                    <a:pt x="776345" y="1489955"/>
                  </a:lnTo>
                  <a:close/>
                </a:path>
                <a:path w="1605915" h="1490345">
                  <a:moveTo>
                    <a:pt x="1287615" y="1489955"/>
                  </a:moveTo>
                  <a:lnTo>
                    <a:pt x="1243420" y="1489955"/>
                  </a:lnTo>
                  <a:lnTo>
                    <a:pt x="1235801" y="1478965"/>
                  </a:lnTo>
                  <a:lnTo>
                    <a:pt x="1210443" y="1441596"/>
                  </a:lnTo>
                  <a:lnTo>
                    <a:pt x="1190561" y="1411663"/>
                  </a:lnTo>
                  <a:lnTo>
                    <a:pt x="1157355" y="1361182"/>
                  </a:lnTo>
                  <a:lnTo>
                    <a:pt x="1139093" y="1334172"/>
                  </a:lnTo>
                  <a:lnTo>
                    <a:pt x="1116435" y="1301674"/>
                  </a:lnTo>
                  <a:lnTo>
                    <a:pt x="1160521" y="1301674"/>
                  </a:lnTo>
                  <a:lnTo>
                    <a:pt x="1173199" y="1319941"/>
                  </a:lnTo>
                  <a:lnTo>
                    <a:pt x="1200150" y="1359783"/>
                  </a:lnTo>
                  <a:lnTo>
                    <a:pt x="1251429" y="1436732"/>
                  </a:lnTo>
                  <a:lnTo>
                    <a:pt x="1277836" y="1475838"/>
                  </a:lnTo>
                  <a:lnTo>
                    <a:pt x="1287615" y="1489955"/>
                  </a:lnTo>
                  <a:close/>
                </a:path>
                <a:path w="1605915" h="1490345">
                  <a:moveTo>
                    <a:pt x="1441662" y="1489955"/>
                  </a:moveTo>
                  <a:lnTo>
                    <a:pt x="1405137" y="1489955"/>
                  </a:lnTo>
                  <a:lnTo>
                    <a:pt x="1409388" y="1485054"/>
                  </a:lnTo>
                  <a:lnTo>
                    <a:pt x="1441942" y="1440802"/>
                  </a:lnTo>
                  <a:lnTo>
                    <a:pt x="1471922" y="1393842"/>
                  </a:lnTo>
                  <a:lnTo>
                    <a:pt x="1499123" y="1345457"/>
                  </a:lnTo>
                  <a:lnTo>
                    <a:pt x="1523339" y="1296927"/>
                  </a:lnTo>
                  <a:lnTo>
                    <a:pt x="1544364" y="1249536"/>
                  </a:lnTo>
                  <a:lnTo>
                    <a:pt x="1561994" y="1204565"/>
                  </a:lnTo>
                  <a:lnTo>
                    <a:pt x="1576023" y="1163294"/>
                  </a:lnTo>
                  <a:lnTo>
                    <a:pt x="1586245" y="1127007"/>
                  </a:lnTo>
                  <a:lnTo>
                    <a:pt x="1591044" y="1138080"/>
                  </a:lnTo>
                  <a:lnTo>
                    <a:pt x="1595875" y="1148956"/>
                  </a:lnTo>
                  <a:lnTo>
                    <a:pt x="1600769" y="1159627"/>
                  </a:lnTo>
                  <a:lnTo>
                    <a:pt x="1605757" y="1170085"/>
                  </a:lnTo>
                  <a:lnTo>
                    <a:pt x="1592010" y="1210814"/>
                  </a:lnTo>
                  <a:lnTo>
                    <a:pt x="1575099" y="1254142"/>
                  </a:lnTo>
                  <a:lnTo>
                    <a:pt x="1555259" y="1299147"/>
                  </a:lnTo>
                  <a:lnTo>
                    <a:pt x="1532729" y="1344911"/>
                  </a:lnTo>
                  <a:lnTo>
                    <a:pt x="1507744" y="1390512"/>
                  </a:lnTo>
                  <a:lnTo>
                    <a:pt x="1480541" y="1435030"/>
                  </a:lnTo>
                  <a:lnTo>
                    <a:pt x="1451356" y="1477545"/>
                  </a:lnTo>
                  <a:lnTo>
                    <a:pt x="1441662" y="1489955"/>
                  </a:lnTo>
                  <a:close/>
                </a:path>
              </a:pathLst>
            </a:custGeom>
            <a:solidFill>
              <a:srgbClr val="FFD0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69982" y="0"/>
            <a:ext cx="12118016" cy="4506277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4361104" y="4579497"/>
            <a:ext cx="3927475" cy="5705475"/>
          </a:xfrm>
          <a:custGeom>
            <a:avLst/>
            <a:gdLst/>
            <a:ahLst/>
            <a:cxnLst/>
            <a:rect l="l" t="t" r="r" b="b"/>
            <a:pathLst>
              <a:path w="3927475" h="5705475">
                <a:moveTo>
                  <a:pt x="3922592" y="2064178"/>
                </a:moveTo>
                <a:lnTo>
                  <a:pt x="3921717" y="1826413"/>
                </a:lnTo>
                <a:lnTo>
                  <a:pt x="3837978" y="1834010"/>
                </a:lnTo>
                <a:lnTo>
                  <a:pt x="3236799" y="1886294"/>
                </a:lnTo>
                <a:lnTo>
                  <a:pt x="3126499" y="1887305"/>
                </a:lnTo>
                <a:lnTo>
                  <a:pt x="2528754" y="1934823"/>
                </a:lnTo>
                <a:lnTo>
                  <a:pt x="2488936" y="1946636"/>
                </a:lnTo>
                <a:lnTo>
                  <a:pt x="2438711" y="1951169"/>
                </a:lnTo>
                <a:lnTo>
                  <a:pt x="2337905" y="1960729"/>
                </a:lnTo>
                <a:lnTo>
                  <a:pt x="2287089" y="1966083"/>
                </a:lnTo>
                <a:lnTo>
                  <a:pt x="2235828" y="1972053"/>
                </a:lnTo>
                <a:lnTo>
                  <a:pt x="2184110" y="1978658"/>
                </a:lnTo>
                <a:lnTo>
                  <a:pt x="2142226" y="1993340"/>
                </a:lnTo>
                <a:lnTo>
                  <a:pt x="2089554" y="2001269"/>
                </a:lnTo>
                <a:lnTo>
                  <a:pt x="2036385" y="2009888"/>
                </a:lnTo>
                <a:lnTo>
                  <a:pt x="1993010" y="2026639"/>
                </a:lnTo>
                <a:lnTo>
                  <a:pt x="1949112" y="2044116"/>
                </a:lnTo>
                <a:lnTo>
                  <a:pt x="1894373" y="2054914"/>
                </a:lnTo>
                <a:lnTo>
                  <a:pt x="1849388" y="2073899"/>
                </a:lnTo>
                <a:lnTo>
                  <a:pt x="1803840" y="2093666"/>
                </a:lnTo>
                <a:lnTo>
                  <a:pt x="1757716" y="2114233"/>
                </a:lnTo>
                <a:lnTo>
                  <a:pt x="1711002" y="2135618"/>
                </a:lnTo>
                <a:lnTo>
                  <a:pt x="1672300" y="2167608"/>
                </a:lnTo>
                <a:lnTo>
                  <a:pt x="1623518" y="2191863"/>
                </a:lnTo>
                <a:lnTo>
                  <a:pt x="1547284" y="2254222"/>
                </a:lnTo>
                <a:lnTo>
                  <a:pt x="1439273" y="2404134"/>
                </a:lnTo>
                <a:lnTo>
                  <a:pt x="1407702" y="2491402"/>
                </a:lnTo>
                <a:lnTo>
                  <a:pt x="1398094" y="2591640"/>
                </a:lnTo>
                <a:lnTo>
                  <a:pt x="1393830" y="2641009"/>
                </a:lnTo>
                <a:lnTo>
                  <a:pt x="1400247" y="2697279"/>
                </a:lnTo>
                <a:lnTo>
                  <a:pt x="1408683" y="2750747"/>
                </a:lnTo>
                <a:lnTo>
                  <a:pt x="1407136" y="2796345"/>
                </a:lnTo>
                <a:lnTo>
                  <a:pt x="1413238" y="2831326"/>
                </a:lnTo>
                <a:lnTo>
                  <a:pt x="1705592" y="2425557"/>
                </a:lnTo>
                <a:lnTo>
                  <a:pt x="1775075" y="2372569"/>
                </a:lnTo>
                <a:lnTo>
                  <a:pt x="1820961" y="2352334"/>
                </a:lnTo>
                <a:lnTo>
                  <a:pt x="1867762" y="2330828"/>
                </a:lnTo>
                <a:lnTo>
                  <a:pt x="1913637" y="2310607"/>
                </a:lnTo>
                <a:lnTo>
                  <a:pt x="1958925" y="2291200"/>
                </a:lnTo>
                <a:lnTo>
                  <a:pt x="2003644" y="2272584"/>
                </a:lnTo>
                <a:lnTo>
                  <a:pt x="2047810" y="2254736"/>
                </a:lnTo>
                <a:lnTo>
                  <a:pt x="2101743" y="2245057"/>
                </a:lnTo>
                <a:lnTo>
                  <a:pt x="2144851" y="2228676"/>
                </a:lnTo>
                <a:lnTo>
                  <a:pt x="2197761" y="2220417"/>
                </a:lnTo>
                <a:lnTo>
                  <a:pt x="2239879" y="2205410"/>
                </a:lnTo>
                <a:lnTo>
                  <a:pt x="2291831" y="2198480"/>
                </a:lnTo>
                <a:lnTo>
                  <a:pt x="2343329" y="2192180"/>
                </a:lnTo>
                <a:lnTo>
                  <a:pt x="2394390" y="2186487"/>
                </a:lnTo>
                <a:lnTo>
                  <a:pt x="2445030" y="2181378"/>
                </a:lnTo>
                <a:lnTo>
                  <a:pt x="2495267" y="2176830"/>
                </a:lnTo>
                <a:lnTo>
                  <a:pt x="2533394" y="2167362"/>
                </a:lnTo>
                <a:lnTo>
                  <a:pt x="2774907" y="2158038"/>
                </a:lnTo>
                <a:lnTo>
                  <a:pt x="2813102" y="2148477"/>
                </a:lnTo>
                <a:lnTo>
                  <a:pt x="2861774" y="2146099"/>
                </a:lnTo>
                <a:lnTo>
                  <a:pt x="2920971" y="2150840"/>
                </a:lnTo>
                <a:lnTo>
                  <a:pt x="2970131" y="2147785"/>
                </a:lnTo>
                <a:lnTo>
                  <a:pt x="3069436" y="2140308"/>
                </a:lnTo>
                <a:lnTo>
                  <a:pt x="3119675" y="2135756"/>
                </a:lnTo>
                <a:lnTo>
                  <a:pt x="3180671" y="2137999"/>
                </a:lnTo>
                <a:lnTo>
                  <a:pt x="3231862" y="2132125"/>
                </a:lnTo>
                <a:lnTo>
                  <a:pt x="3283599" y="2125494"/>
                </a:lnTo>
                <a:lnTo>
                  <a:pt x="3331875" y="2123667"/>
                </a:lnTo>
                <a:lnTo>
                  <a:pt x="3380503" y="2121350"/>
                </a:lnTo>
                <a:lnTo>
                  <a:pt x="3429475" y="2118556"/>
                </a:lnTo>
                <a:lnTo>
                  <a:pt x="3468476" y="2107876"/>
                </a:lnTo>
                <a:lnTo>
                  <a:pt x="3568046" y="2100031"/>
                </a:lnTo>
                <a:lnTo>
                  <a:pt x="3618291" y="2095471"/>
                </a:lnTo>
                <a:lnTo>
                  <a:pt x="3668829" y="2090504"/>
                </a:lnTo>
                <a:lnTo>
                  <a:pt x="3719650" y="2085143"/>
                </a:lnTo>
                <a:lnTo>
                  <a:pt x="3770745" y="2079403"/>
                </a:lnTo>
                <a:lnTo>
                  <a:pt x="3822103" y="2073298"/>
                </a:lnTo>
                <a:lnTo>
                  <a:pt x="3873714" y="2066841"/>
                </a:lnTo>
                <a:lnTo>
                  <a:pt x="3922592" y="2064178"/>
                </a:lnTo>
                <a:close/>
              </a:path>
              <a:path w="3927475" h="5705475">
                <a:moveTo>
                  <a:pt x="1829917" y="5424916"/>
                </a:moveTo>
                <a:lnTo>
                  <a:pt x="1939871" y="5272306"/>
                </a:lnTo>
                <a:lnTo>
                  <a:pt x="2026694" y="5043174"/>
                </a:lnTo>
                <a:lnTo>
                  <a:pt x="2033850" y="4989791"/>
                </a:lnTo>
                <a:lnTo>
                  <a:pt x="2051336" y="4943796"/>
                </a:lnTo>
                <a:lnTo>
                  <a:pt x="2056282" y="4893481"/>
                </a:lnTo>
                <a:lnTo>
                  <a:pt x="2060580" y="4844064"/>
                </a:lnTo>
                <a:lnTo>
                  <a:pt x="2064273" y="4795488"/>
                </a:lnTo>
                <a:lnTo>
                  <a:pt x="2067400" y="4747696"/>
                </a:lnTo>
                <a:lnTo>
                  <a:pt x="2059700" y="4693207"/>
                </a:lnTo>
                <a:lnTo>
                  <a:pt x="2061822" y="4646811"/>
                </a:lnTo>
                <a:lnTo>
                  <a:pt x="2063504" y="4601026"/>
                </a:lnTo>
                <a:lnTo>
                  <a:pt x="2054482" y="4548371"/>
                </a:lnTo>
                <a:lnTo>
                  <a:pt x="2055407" y="4503637"/>
                </a:lnTo>
                <a:lnTo>
                  <a:pt x="2045711" y="4451918"/>
                </a:lnTo>
                <a:lnTo>
                  <a:pt x="2035741" y="4400580"/>
                </a:lnTo>
                <a:lnTo>
                  <a:pt x="2035840" y="4356991"/>
                </a:lnTo>
                <a:lnTo>
                  <a:pt x="2015190" y="4255300"/>
                </a:lnTo>
                <a:lnTo>
                  <a:pt x="2004635" y="4204773"/>
                </a:lnTo>
                <a:lnTo>
                  <a:pt x="2004101" y="4162064"/>
                </a:lnTo>
                <a:lnTo>
                  <a:pt x="1992996" y="4112299"/>
                </a:lnTo>
                <a:lnTo>
                  <a:pt x="1981644" y="4062880"/>
                </a:lnTo>
                <a:lnTo>
                  <a:pt x="1970060" y="4013781"/>
                </a:lnTo>
                <a:lnTo>
                  <a:pt x="1958263" y="3964978"/>
                </a:lnTo>
                <a:lnTo>
                  <a:pt x="1946270" y="3916447"/>
                </a:lnTo>
                <a:lnTo>
                  <a:pt x="1934098" y="3868165"/>
                </a:lnTo>
                <a:lnTo>
                  <a:pt x="1921766" y="3820105"/>
                </a:lnTo>
                <a:lnTo>
                  <a:pt x="1896687" y="3724561"/>
                </a:lnTo>
                <a:lnTo>
                  <a:pt x="1871174" y="3629619"/>
                </a:lnTo>
                <a:lnTo>
                  <a:pt x="1847993" y="3574890"/>
                </a:lnTo>
                <a:lnTo>
                  <a:pt x="1731672" y="3149750"/>
                </a:lnTo>
                <a:lnTo>
                  <a:pt x="1706514" y="3054316"/>
                </a:lnTo>
                <a:lnTo>
                  <a:pt x="1683842" y="2998880"/>
                </a:lnTo>
                <a:lnTo>
                  <a:pt x="1671701" y="2950555"/>
                </a:lnTo>
                <a:lnTo>
                  <a:pt x="1659875" y="2901793"/>
                </a:lnTo>
                <a:lnTo>
                  <a:pt x="1658756" y="2859895"/>
                </a:lnTo>
                <a:lnTo>
                  <a:pt x="1647825" y="2809891"/>
                </a:lnTo>
                <a:lnTo>
                  <a:pt x="1637473" y="2759082"/>
                </a:lnTo>
                <a:lnTo>
                  <a:pt x="1625307" y="2689066"/>
                </a:lnTo>
                <a:lnTo>
                  <a:pt x="1632262" y="2635962"/>
                </a:lnTo>
                <a:lnTo>
                  <a:pt x="1627692" y="2577128"/>
                </a:lnTo>
                <a:lnTo>
                  <a:pt x="1657177" y="2492755"/>
                </a:lnTo>
                <a:lnTo>
                  <a:pt x="1413238" y="2831326"/>
                </a:lnTo>
                <a:lnTo>
                  <a:pt x="1416289" y="2848817"/>
                </a:lnTo>
                <a:lnTo>
                  <a:pt x="1425913" y="2900636"/>
                </a:lnTo>
                <a:lnTo>
                  <a:pt x="1436081" y="2951699"/>
                </a:lnTo>
                <a:lnTo>
                  <a:pt x="1446868" y="3001904"/>
                </a:lnTo>
                <a:lnTo>
                  <a:pt x="1458349" y="3051146"/>
                </a:lnTo>
                <a:lnTo>
                  <a:pt x="1482919" y="3147397"/>
                </a:lnTo>
                <a:lnTo>
                  <a:pt x="1505687" y="3202698"/>
                </a:lnTo>
                <a:lnTo>
                  <a:pt x="1594382" y="3535829"/>
                </a:lnTo>
                <a:lnTo>
                  <a:pt x="1617318" y="3590897"/>
                </a:lnTo>
                <a:lnTo>
                  <a:pt x="1642350" y="3686506"/>
                </a:lnTo>
                <a:lnTo>
                  <a:pt x="1666937" y="3782734"/>
                </a:lnTo>
                <a:lnTo>
                  <a:pt x="1679012" y="3831151"/>
                </a:lnTo>
                <a:lnTo>
                  <a:pt x="1690914" y="3879808"/>
                </a:lnTo>
                <a:lnTo>
                  <a:pt x="1702623" y="3928732"/>
                </a:lnTo>
                <a:lnTo>
                  <a:pt x="1713689" y="3978551"/>
                </a:lnTo>
                <a:lnTo>
                  <a:pt x="1724491" y="4028735"/>
                </a:lnTo>
                <a:lnTo>
                  <a:pt x="1735045" y="4079262"/>
                </a:lnTo>
                <a:lnTo>
                  <a:pt x="1745368" y="4130111"/>
                </a:lnTo>
                <a:lnTo>
                  <a:pt x="1755474" y="4181261"/>
                </a:lnTo>
                <a:lnTo>
                  <a:pt x="1775097" y="4284377"/>
                </a:lnTo>
                <a:lnTo>
                  <a:pt x="1794040" y="4388438"/>
                </a:lnTo>
                <a:lnTo>
                  <a:pt x="1803295" y="4440769"/>
                </a:lnTo>
                <a:lnTo>
                  <a:pt x="1802122" y="4485848"/>
                </a:lnTo>
                <a:lnTo>
                  <a:pt x="1828928" y="4644172"/>
                </a:lnTo>
                <a:lnTo>
                  <a:pt x="1826751" y="4690645"/>
                </a:lnTo>
                <a:lnTo>
                  <a:pt x="1833076" y="4747043"/>
                </a:lnTo>
                <a:lnTo>
                  <a:pt x="1827749" y="4797887"/>
                </a:lnTo>
                <a:lnTo>
                  <a:pt x="1808230" y="4955331"/>
                </a:lnTo>
                <a:lnTo>
                  <a:pt x="1791458" y="5000335"/>
                </a:lnTo>
                <a:lnTo>
                  <a:pt x="1785008" y="5052738"/>
                </a:lnTo>
                <a:lnTo>
                  <a:pt x="1768303" y="5097649"/>
                </a:lnTo>
                <a:lnTo>
                  <a:pt x="1741373" y="5135026"/>
                </a:lnTo>
                <a:lnTo>
                  <a:pt x="1724857" y="5179675"/>
                </a:lnTo>
                <a:lnTo>
                  <a:pt x="1349605" y="5700501"/>
                </a:lnTo>
                <a:lnTo>
                  <a:pt x="1405506" y="5688090"/>
                </a:lnTo>
                <a:lnTo>
                  <a:pt x="1499258" y="5644870"/>
                </a:lnTo>
                <a:lnTo>
                  <a:pt x="1642114" y="5576947"/>
                </a:lnTo>
                <a:lnTo>
                  <a:pt x="1679558" y="5546702"/>
                </a:lnTo>
                <a:lnTo>
                  <a:pt x="1727367" y="5523797"/>
                </a:lnTo>
                <a:lnTo>
                  <a:pt x="1764930" y="5493388"/>
                </a:lnTo>
                <a:lnTo>
                  <a:pt x="1792245" y="5455477"/>
                </a:lnTo>
                <a:lnTo>
                  <a:pt x="1829917" y="5424916"/>
                </a:lnTo>
                <a:close/>
              </a:path>
              <a:path w="3927475" h="5705475">
                <a:moveTo>
                  <a:pt x="1348755" y="5701681"/>
                </a:moveTo>
                <a:lnTo>
                  <a:pt x="1645358" y="5290014"/>
                </a:lnTo>
                <a:lnTo>
                  <a:pt x="1537032" y="5375188"/>
                </a:lnTo>
                <a:lnTo>
                  <a:pt x="1491225" y="5395314"/>
                </a:lnTo>
                <a:lnTo>
                  <a:pt x="1400702" y="5434053"/>
                </a:lnTo>
                <a:lnTo>
                  <a:pt x="1356153" y="5452432"/>
                </a:lnTo>
                <a:lnTo>
                  <a:pt x="1301601" y="5462972"/>
                </a:lnTo>
                <a:lnTo>
                  <a:pt x="1257641" y="5480534"/>
                </a:lnTo>
                <a:lnTo>
                  <a:pt x="1203655" y="5490287"/>
                </a:lnTo>
                <a:lnTo>
                  <a:pt x="1149937" y="5499668"/>
                </a:lnTo>
                <a:lnTo>
                  <a:pt x="1106778" y="5516119"/>
                </a:lnTo>
                <a:lnTo>
                  <a:pt x="1053561" y="5524805"/>
                </a:lnTo>
                <a:lnTo>
                  <a:pt x="1000578" y="5533166"/>
                </a:lnTo>
                <a:lnTo>
                  <a:pt x="958122" y="5548641"/>
                </a:lnTo>
                <a:lnTo>
                  <a:pt x="853228" y="5563875"/>
                </a:lnTo>
                <a:lnTo>
                  <a:pt x="801179" y="5570940"/>
                </a:lnTo>
                <a:lnTo>
                  <a:pt x="759502" y="5585334"/>
                </a:lnTo>
                <a:lnTo>
                  <a:pt x="552129" y="5612449"/>
                </a:lnTo>
                <a:lnTo>
                  <a:pt x="510693" y="5626508"/>
                </a:lnTo>
                <a:lnTo>
                  <a:pt x="407289" y="5639674"/>
                </a:lnTo>
                <a:lnTo>
                  <a:pt x="210895" y="5673278"/>
                </a:lnTo>
                <a:lnTo>
                  <a:pt x="3976" y="5699762"/>
                </a:lnTo>
                <a:lnTo>
                  <a:pt x="0" y="5705282"/>
                </a:lnTo>
                <a:lnTo>
                  <a:pt x="1348755" y="5701681"/>
                </a:lnTo>
                <a:close/>
              </a:path>
              <a:path w="3927475" h="5705475">
                <a:moveTo>
                  <a:pt x="3926894" y="135534"/>
                </a:moveTo>
                <a:lnTo>
                  <a:pt x="3926894" y="0"/>
                </a:lnTo>
                <a:lnTo>
                  <a:pt x="3912939" y="16387"/>
                </a:lnTo>
                <a:lnTo>
                  <a:pt x="3898181" y="54292"/>
                </a:lnTo>
                <a:lnTo>
                  <a:pt x="3899360" y="89293"/>
                </a:lnTo>
                <a:lnTo>
                  <a:pt x="3914085" y="121268"/>
                </a:lnTo>
                <a:lnTo>
                  <a:pt x="3926894" y="13553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55376" y="4717518"/>
            <a:ext cx="161925" cy="161924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55376" y="6108168"/>
            <a:ext cx="161925" cy="161924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755376" y="7498818"/>
            <a:ext cx="161925" cy="161924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55376" y="8889468"/>
            <a:ext cx="161925" cy="161924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1135880" y="4357194"/>
            <a:ext cx="14109065" cy="558800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222885">
              <a:lnSpc>
                <a:spcPct val="117000"/>
              </a:lnSpc>
              <a:spcBef>
                <a:spcPts val="90"/>
              </a:spcBef>
            </a:pPr>
            <a:r>
              <a:rPr sz="3900" spc="45" dirty="0">
                <a:latin typeface="Trebuchet MS"/>
                <a:cs typeface="Trebuchet MS"/>
              </a:rPr>
              <a:t>Strengths:</a:t>
            </a:r>
            <a:r>
              <a:rPr sz="3900" spc="-65" dirty="0">
                <a:latin typeface="Trebuchet MS"/>
                <a:cs typeface="Trebuchet MS"/>
              </a:rPr>
              <a:t> </a:t>
            </a:r>
            <a:r>
              <a:rPr sz="3900" spc="70" dirty="0">
                <a:latin typeface="Trebuchet MS"/>
                <a:cs typeface="Trebuchet MS"/>
              </a:rPr>
              <a:t>Unique</a:t>
            </a:r>
            <a:r>
              <a:rPr sz="3900" spc="-65" dirty="0">
                <a:latin typeface="Trebuchet MS"/>
                <a:cs typeface="Trebuchet MS"/>
              </a:rPr>
              <a:t> </a:t>
            </a:r>
            <a:r>
              <a:rPr sz="3900" spc="150" dirty="0">
                <a:latin typeface="Trebuchet MS"/>
                <a:cs typeface="Trebuchet MS"/>
              </a:rPr>
              <a:t>and</a:t>
            </a:r>
            <a:r>
              <a:rPr sz="3900" spc="-65" dirty="0">
                <a:latin typeface="Trebuchet MS"/>
                <a:cs typeface="Trebuchet MS"/>
              </a:rPr>
              <a:t> </a:t>
            </a:r>
            <a:r>
              <a:rPr sz="3900" dirty="0">
                <a:latin typeface="Trebuchet MS"/>
                <a:cs typeface="Trebuchet MS"/>
              </a:rPr>
              <a:t>affordable</a:t>
            </a:r>
            <a:r>
              <a:rPr sz="3900" spc="-65" dirty="0">
                <a:latin typeface="Trebuchet MS"/>
                <a:cs typeface="Trebuchet MS"/>
              </a:rPr>
              <a:t> </a:t>
            </a:r>
            <a:r>
              <a:rPr sz="3900" spc="114" dirty="0">
                <a:latin typeface="Trebuchet MS"/>
                <a:cs typeface="Trebuchet MS"/>
              </a:rPr>
              <a:t>pet</a:t>
            </a:r>
            <a:r>
              <a:rPr sz="3900" spc="-65" dirty="0">
                <a:latin typeface="Trebuchet MS"/>
                <a:cs typeface="Trebuchet MS"/>
              </a:rPr>
              <a:t> </a:t>
            </a:r>
            <a:r>
              <a:rPr sz="3900" spc="100" dirty="0">
                <a:latin typeface="Trebuchet MS"/>
                <a:cs typeface="Trebuchet MS"/>
              </a:rPr>
              <a:t>accessories,</a:t>
            </a:r>
            <a:r>
              <a:rPr sz="3900" spc="-65" dirty="0">
                <a:latin typeface="Trebuchet MS"/>
                <a:cs typeface="Trebuchet MS"/>
              </a:rPr>
              <a:t> </a:t>
            </a:r>
            <a:r>
              <a:rPr sz="3900" spc="140" dirty="0">
                <a:latin typeface="Trebuchet MS"/>
                <a:cs typeface="Trebuchet MS"/>
              </a:rPr>
              <a:t>customer </a:t>
            </a:r>
            <a:r>
              <a:rPr sz="3900" dirty="0">
                <a:latin typeface="Trebuchet MS"/>
                <a:cs typeface="Trebuchet MS"/>
              </a:rPr>
              <a:t>loyalty</a:t>
            </a:r>
            <a:r>
              <a:rPr sz="3900" spc="60" dirty="0">
                <a:latin typeface="Trebuchet MS"/>
                <a:cs typeface="Trebuchet MS"/>
              </a:rPr>
              <a:t> </a:t>
            </a:r>
            <a:r>
              <a:rPr sz="3900" spc="140" dirty="0">
                <a:latin typeface="Trebuchet MS"/>
                <a:cs typeface="Trebuchet MS"/>
              </a:rPr>
              <a:t>programs</a:t>
            </a:r>
            <a:endParaRPr sz="3900">
              <a:latin typeface="Trebuchet MS"/>
              <a:cs typeface="Trebuchet MS"/>
            </a:endParaRPr>
          </a:p>
          <a:p>
            <a:pPr marL="12700" marR="1101725">
              <a:lnSpc>
                <a:spcPct val="117000"/>
              </a:lnSpc>
            </a:pPr>
            <a:r>
              <a:rPr sz="3900" spc="125" dirty="0">
                <a:latin typeface="Trebuchet MS"/>
                <a:cs typeface="Trebuchet MS"/>
              </a:rPr>
              <a:t>Weaknesses:</a:t>
            </a:r>
            <a:r>
              <a:rPr sz="3900" spc="-70" dirty="0">
                <a:latin typeface="Trebuchet MS"/>
                <a:cs typeface="Trebuchet MS"/>
              </a:rPr>
              <a:t> </a:t>
            </a:r>
            <a:r>
              <a:rPr sz="3900" dirty="0">
                <a:latin typeface="Trebuchet MS"/>
                <a:cs typeface="Trebuchet MS"/>
              </a:rPr>
              <a:t>Limited</a:t>
            </a:r>
            <a:r>
              <a:rPr sz="3900" spc="-70" dirty="0">
                <a:latin typeface="Trebuchet MS"/>
                <a:cs typeface="Trebuchet MS"/>
              </a:rPr>
              <a:t> </a:t>
            </a:r>
            <a:r>
              <a:rPr sz="3900" spc="125" dirty="0">
                <a:latin typeface="Trebuchet MS"/>
                <a:cs typeface="Trebuchet MS"/>
              </a:rPr>
              <a:t>brand</a:t>
            </a:r>
            <a:r>
              <a:rPr sz="3900" spc="-65" dirty="0">
                <a:latin typeface="Trebuchet MS"/>
                <a:cs typeface="Trebuchet MS"/>
              </a:rPr>
              <a:t> </a:t>
            </a:r>
            <a:r>
              <a:rPr sz="3900" dirty="0">
                <a:latin typeface="Trebuchet MS"/>
                <a:cs typeface="Trebuchet MS"/>
              </a:rPr>
              <a:t>recognition,</a:t>
            </a:r>
            <a:r>
              <a:rPr sz="3900" spc="-70" dirty="0">
                <a:latin typeface="Trebuchet MS"/>
                <a:cs typeface="Trebuchet MS"/>
              </a:rPr>
              <a:t> </a:t>
            </a:r>
            <a:r>
              <a:rPr sz="3900" dirty="0">
                <a:latin typeface="Trebuchet MS"/>
                <a:cs typeface="Trebuchet MS"/>
              </a:rPr>
              <a:t>limited</a:t>
            </a:r>
            <a:r>
              <a:rPr sz="3900" spc="-70" dirty="0">
                <a:latin typeface="Trebuchet MS"/>
                <a:cs typeface="Trebuchet MS"/>
              </a:rPr>
              <a:t> </a:t>
            </a:r>
            <a:r>
              <a:rPr sz="3900" spc="-10" dirty="0">
                <a:latin typeface="Trebuchet MS"/>
                <a:cs typeface="Trebuchet MS"/>
              </a:rPr>
              <a:t>financial </a:t>
            </a:r>
            <a:r>
              <a:rPr sz="3900" spc="140" dirty="0">
                <a:latin typeface="Trebuchet MS"/>
                <a:cs typeface="Trebuchet MS"/>
              </a:rPr>
              <a:t>resources</a:t>
            </a:r>
            <a:endParaRPr sz="3900">
              <a:latin typeface="Trebuchet MS"/>
              <a:cs typeface="Trebuchet MS"/>
            </a:endParaRPr>
          </a:p>
          <a:p>
            <a:pPr marL="12700" marR="5080">
              <a:lnSpc>
                <a:spcPct val="117000"/>
              </a:lnSpc>
            </a:pPr>
            <a:r>
              <a:rPr sz="3900" spc="50" dirty="0">
                <a:latin typeface="Trebuchet MS"/>
                <a:cs typeface="Trebuchet MS"/>
              </a:rPr>
              <a:t>Opportunities:</a:t>
            </a:r>
            <a:r>
              <a:rPr sz="3900" spc="-60" dirty="0">
                <a:latin typeface="Trebuchet MS"/>
                <a:cs typeface="Trebuchet MS"/>
              </a:rPr>
              <a:t> </a:t>
            </a:r>
            <a:r>
              <a:rPr sz="3900" spc="80" dirty="0">
                <a:latin typeface="Trebuchet MS"/>
                <a:cs typeface="Trebuchet MS"/>
              </a:rPr>
              <a:t>Increasing</a:t>
            </a:r>
            <a:r>
              <a:rPr sz="3900" spc="-55" dirty="0">
                <a:latin typeface="Trebuchet MS"/>
                <a:cs typeface="Trebuchet MS"/>
              </a:rPr>
              <a:t> </a:t>
            </a:r>
            <a:r>
              <a:rPr sz="3900" spc="114" dirty="0">
                <a:latin typeface="Trebuchet MS"/>
                <a:cs typeface="Trebuchet MS"/>
              </a:rPr>
              <a:t>pet</a:t>
            </a:r>
            <a:r>
              <a:rPr sz="3900" spc="-55" dirty="0">
                <a:latin typeface="Trebuchet MS"/>
                <a:cs typeface="Trebuchet MS"/>
              </a:rPr>
              <a:t> </a:t>
            </a:r>
            <a:r>
              <a:rPr sz="3900" dirty="0">
                <a:latin typeface="Trebuchet MS"/>
                <a:cs typeface="Trebuchet MS"/>
              </a:rPr>
              <a:t>ownership,</a:t>
            </a:r>
            <a:r>
              <a:rPr sz="3900" spc="-55" dirty="0">
                <a:latin typeface="Trebuchet MS"/>
                <a:cs typeface="Trebuchet MS"/>
              </a:rPr>
              <a:t> </a:t>
            </a:r>
            <a:r>
              <a:rPr sz="3900" dirty="0">
                <a:latin typeface="Trebuchet MS"/>
                <a:cs typeface="Trebuchet MS"/>
              </a:rPr>
              <a:t>potential</a:t>
            </a:r>
            <a:r>
              <a:rPr sz="3900" spc="-55" dirty="0">
                <a:latin typeface="Trebuchet MS"/>
                <a:cs typeface="Trebuchet MS"/>
              </a:rPr>
              <a:t> </a:t>
            </a:r>
            <a:r>
              <a:rPr sz="3900" dirty="0">
                <a:latin typeface="Trebuchet MS"/>
                <a:cs typeface="Trebuchet MS"/>
              </a:rPr>
              <a:t>for</a:t>
            </a:r>
            <a:r>
              <a:rPr sz="3900" spc="-55" dirty="0">
                <a:latin typeface="Trebuchet MS"/>
                <a:cs typeface="Trebuchet MS"/>
              </a:rPr>
              <a:t> </a:t>
            </a:r>
            <a:r>
              <a:rPr sz="3900" spc="65" dirty="0">
                <a:latin typeface="Trebuchet MS"/>
                <a:cs typeface="Trebuchet MS"/>
              </a:rPr>
              <a:t>growth </a:t>
            </a:r>
            <a:r>
              <a:rPr sz="3900" spc="85" dirty="0">
                <a:latin typeface="Trebuchet MS"/>
                <a:cs typeface="Trebuchet MS"/>
              </a:rPr>
              <a:t>through</a:t>
            </a:r>
            <a:r>
              <a:rPr sz="3900" spc="-15" dirty="0">
                <a:latin typeface="Trebuchet MS"/>
                <a:cs typeface="Trebuchet MS"/>
              </a:rPr>
              <a:t> </a:t>
            </a:r>
            <a:r>
              <a:rPr sz="3900" dirty="0">
                <a:latin typeface="Trebuchet MS"/>
                <a:cs typeface="Trebuchet MS"/>
              </a:rPr>
              <a:t>effective</a:t>
            </a:r>
            <a:r>
              <a:rPr sz="3900" spc="-15" dirty="0">
                <a:latin typeface="Trebuchet MS"/>
                <a:cs typeface="Trebuchet MS"/>
              </a:rPr>
              <a:t> </a:t>
            </a:r>
            <a:r>
              <a:rPr sz="3900" spc="35" dirty="0">
                <a:latin typeface="Trebuchet MS"/>
                <a:cs typeface="Trebuchet MS"/>
              </a:rPr>
              <a:t>marketing</a:t>
            </a:r>
            <a:endParaRPr sz="3900">
              <a:latin typeface="Trebuchet MS"/>
              <a:cs typeface="Trebuchet MS"/>
            </a:endParaRPr>
          </a:p>
          <a:p>
            <a:pPr marL="12700" marR="710565">
              <a:lnSpc>
                <a:spcPct val="117000"/>
              </a:lnSpc>
            </a:pPr>
            <a:r>
              <a:rPr sz="3900" spc="-10" dirty="0">
                <a:latin typeface="Trebuchet MS"/>
                <a:cs typeface="Trebuchet MS"/>
              </a:rPr>
              <a:t>Threats:</a:t>
            </a:r>
            <a:r>
              <a:rPr sz="3900" spc="-95" dirty="0">
                <a:latin typeface="Trebuchet MS"/>
                <a:cs typeface="Trebuchet MS"/>
              </a:rPr>
              <a:t> </a:t>
            </a:r>
            <a:r>
              <a:rPr sz="3900" spc="55" dirty="0">
                <a:latin typeface="Trebuchet MS"/>
                <a:cs typeface="Trebuchet MS"/>
              </a:rPr>
              <a:t>High</a:t>
            </a:r>
            <a:r>
              <a:rPr sz="3900" spc="-90" dirty="0">
                <a:latin typeface="Trebuchet MS"/>
                <a:cs typeface="Trebuchet MS"/>
              </a:rPr>
              <a:t> </a:t>
            </a:r>
            <a:r>
              <a:rPr sz="3900" dirty="0">
                <a:latin typeface="Trebuchet MS"/>
                <a:cs typeface="Trebuchet MS"/>
              </a:rPr>
              <a:t>competition,</a:t>
            </a:r>
            <a:r>
              <a:rPr sz="3900" spc="-95" dirty="0">
                <a:latin typeface="Trebuchet MS"/>
                <a:cs typeface="Trebuchet MS"/>
              </a:rPr>
              <a:t> </a:t>
            </a:r>
            <a:r>
              <a:rPr sz="3900" spc="114" dirty="0">
                <a:latin typeface="Trebuchet MS"/>
                <a:cs typeface="Trebuchet MS"/>
              </a:rPr>
              <a:t>changing</a:t>
            </a:r>
            <a:r>
              <a:rPr sz="3900" spc="-90" dirty="0">
                <a:latin typeface="Trebuchet MS"/>
                <a:cs typeface="Trebuchet MS"/>
              </a:rPr>
              <a:t> </a:t>
            </a:r>
            <a:r>
              <a:rPr sz="3900" spc="165" dirty="0">
                <a:latin typeface="Trebuchet MS"/>
                <a:cs typeface="Trebuchet MS"/>
              </a:rPr>
              <a:t>economic</a:t>
            </a:r>
            <a:r>
              <a:rPr sz="3900" spc="-95" dirty="0">
                <a:latin typeface="Trebuchet MS"/>
                <a:cs typeface="Trebuchet MS"/>
              </a:rPr>
              <a:t> </a:t>
            </a:r>
            <a:r>
              <a:rPr sz="3900" spc="-10" dirty="0">
                <a:latin typeface="Trebuchet MS"/>
                <a:cs typeface="Trebuchet MS"/>
              </a:rPr>
              <a:t>conditions, </a:t>
            </a:r>
            <a:r>
              <a:rPr sz="3900" spc="50" dirty="0">
                <a:latin typeface="Trebuchet MS"/>
                <a:cs typeface="Trebuchet MS"/>
              </a:rPr>
              <a:t>evolving</a:t>
            </a:r>
            <a:r>
              <a:rPr sz="3900" spc="-100" dirty="0">
                <a:latin typeface="Trebuchet MS"/>
                <a:cs typeface="Trebuchet MS"/>
              </a:rPr>
              <a:t> </a:t>
            </a:r>
            <a:r>
              <a:rPr sz="3900" spc="150" dirty="0">
                <a:latin typeface="Trebuchet MS"/>
                <a:cs typeface="Trebuchet MS"/>
              </a:rPr>
              <a:t>customer</a:t>
            </a:r>
            <a:r>
              <a:rPr sz="3900" spc="-105" dirty="0">
                <a:latin typeface="Trebuchet MS"/>
                <a:cs typeface="Trebuchet MS"/>
              </a:rPr>
              <a:t> </a:t>
            </a:r>
            <a:r>
              <a:rPr sz="3900" spc="90" dirty="0">
                <a:latin typeface="Trebuchet MS"/>
                <a:cs typeface="Trebuchet MS"/>
              </a:rPr>
              <a:t>preferences</a:t>
            </a:r>
            <a:endParaRPr sz="3900">
              <a:latin typeface="Trebuchet MS"/>
              <a:cs typeface="Trebuchet MS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459287" y="3167982"/>
            <a:ext cx="7498715" cy="802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100" spc="-140" dirty="0">
                <a:solidFill>
                  <a:srgbClr val="4F3F37"/>
                </a:solidFill>
              </a:rPr>
              <a:t>Evaluation</a:t>
            </a:r>
            <a:r>
              <a:rPr sz="5100" spc="-455" dirty="0">
                <a:solidFill>
                  <a:srgbClr val="4F3F37"/>
                </a:solidFill>
              </a:rPr>
              <a:t> </a:t>
            </a:r>
            <a:r>
              <a:rPr sz="5100" spc="170" dirty="0">
                <a:solidFill>
                  <a:srgbClr val="4F3F37"/>
                </a:solidFill>
              </a:rPr>
              <a:t>of</a:t>
            </a:r>
            <a:r>
              <a:rPr sz="5100" spc="-455" dirty="0">
                <a:solidFill>
                  <a:srgbClr val="4F3F37"/>
                </a:solidFill>
              </a:rPr>
              <a:t> </a:t>
            </a:r>
            <a:r>
              <a:rPr sz="5100" spc="-50" dirty="0">
                <a:solidFill>
                  <a:srgbClr val="4F3F37"/>
                </a:solidFill>
              </a:rPr>
              <a:t>Business</a:t>
            </a:r>
            <a:r>
              <a:rPr sz="5100" spc="-455" dirty="0">
                <a:solidFill>
                  <a:srgbClr val="4F3F37"/>
                </a:solidFill>
              </a:rPr>
              <a:t> </a:t>
            </a:r>
            <a:r>
              <a:rPr sz="5100" spc="-20" dirty="0">
                <a:solidFill>
                  <a:srgbClr val="4F3F37"/>
                </a:solidFill>
              </a:rPr>
              <a:t>Idea</a:t>
            </a:r>
            <a:endParaRPr sz="51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16959960" y="1061973"/>
            <a:ext cx="670560" cy="669925"/>
            <a:chOff x="16959960" y="1061973"/>
            <a:chExt cx="670560" cy="669925"/>
          </a:xfrm>
        </p:grpSpPr>
        <p:sp>
          <p:nvSpPr>
            <p:cNvPr id="3" name="object 3"/>
            <p:cNvSpPr/>
            <p:nvPr/>
          </p:nvSpPr>
          <p:spPr>
            <a:xfrm>
              <a:off x="17139742" y="1061986"/>
              <a:ext cx="490855" cy="669925"/>
            </a:xfrm>
            <a:custGeom>
              <a:avLst/>
              <a:gdLst/>
              <a:ahLst/>
              <a:cxnLst/>
              <a:rect l="l" t="t" r="r" b="b"/>
              <a:pathLst>
                <a:path w="490855" h="669925">
                  <a:moveTo>
                    <a:pt x="197142" y="512711"/>
                  </a:moveTo>
                  <a:lnTo>
                    <a:pt x="189801" y="475513"/>
                  </a:lnTo>
                  <a:lnTo>
                    <a:pt x="168122" y="449326"/>
                  </a:lnTo>
                  <a:lnTo>
                    <a:pt x="135356" y="439699"/>
                  </a:lnTo>
                  <a:lnTo>
                    <a:pt x="98196" y="447675"/>
                  </a:lnTo>
                  <a:lnTo>
                    <a:pt x="61125" y="471360"/>
                  </a:lnTo>
                  <a:lnTo>
                    <a:pt x="28625" y="508825"/>
                  </a:lnTo>
                  <a:lnTo>
                    <a:pt x="7099" y="553427"/>
                  </a:lnTo>
                  <a:lnTo>
                    <a:pt x="0" y="596747"/>
                  </a:lnTo>
                  <a:lnTo>
                    <a:pt x="7315" y="633933"/>
                  </a:lnTo>
                  <a:lnTo>
                    <a:pt x="29070" y="660120"/>
                  </a:lnTo>
                  <a:lnTo>
                    <a:pt x="61747" y="669747"/>
                  </a:lnTo>
                  <a:lnTo>
                    <a:pt x="98869" y="661784"/>
                  </a:lnTo>
                  <a:lnTo>
                    <a:pt x="135978" y="638149"/>
                  </a:lnTo>
                  <a:lnTo>
                    <a:pt x="168567" y="600760"/>
                  </a:lnTo>
                  <a:lnTo>
                    <a:pt x="190068" y="556082"/>
                  </a:lnTo>
                  <a:lnTo>
                    <a:pt x="197142" y="512711"/>
                  </a:lnTo>
                  <a:close/>
                </a:path>
                <a:path w="490855" h="669925">
                  <a:moveTo>
                    <a:pt x="490740" y="316738"/>
                  </a:moveTo>
                  <a:lnTo>
                    <a:pt x="465823" y="256768"/>
                  </a:lnTo>
                  <a:lnTo>
                    <a:pt x="435775" y="229895"/>
                  </a:lnTo>
                  <a:lnTo>
                    <a:pt x="383806" y="194868"/>
                  </a:lnTo>
                  <a:lnTo>
                    <a:pt x="343535" y="165925"/>
                  </a:lnTo>
                  <a:lnTo>
                    <a:pt x="315810" y="136690"/>
                  </a:lnTo>
                  <a:lnTo>
                    <a:pt x="299821" y="114160"/>
                  </a:lnTo>
                  <a:lnTo>
                    <a:pt x="273189" y="71539"/>
                  </a:lnTo>
                  <a:lnTo>
                    <a:pt x="253263" y="45986"/>
                  </a:lnTo>
                  <a:lnTo>
                    <a:pt x="233680" y="24892"/>
                  </a:lnTo>
                  <a:lnTo>
                    <a:pt x="205549" y="6223"/>
                  </a:lnTo>
                  <a:lnTo>
                    <a:pt x="173583" y="0"/>
                  </a:lnTo>
                  <a:lnTo>
                    <a:pt x="141617" y="6223"/>
                  </a:lnTo>
                  <a:lnTo>
                    <a:pt x="113487" y="24892"/>
                  </a:lnTo>
                  <a:lnTo>
                    <a:pt x="98742" y="44653"/>
                  </a:lnTo>
                  <a:lnTo>
                    <a:pt x="90424" y="67322"/>
                  </a:lnTo>
                  <a:lnTo>
                    <a:pt x="88798" y="91427"/>
                  </a:lnTo>
                  <a:lnTo>
                    <a:pt x="94183" y="115481"/>
                  </a:lnTo>
                  <a:lnTo>
                    <a:pt x="103632" y="165227"/>
                  </a:lnTo>
                  <a:lnTo>
                    <a:pt x="97739" y="205562"/>
                  </a:lnTo>
                  <a:lnTo>
                    <a:pt x="86728" y="232549"/>
                  </a:lnTo>
                  <a:lnTo>
                    <a:pt x="80860" y="242265"/>
                  </a:lnTo>
                  <a:lnTo>
                    <a:pt x="66408" y="275882"/>
                  </a:lnTo>
                  <a:lnTo>
                    <a:pt x="73698" y="345694"/>
                  </a:lnTo>
                  <a:lnTo>
                    <a:pt x="114681" y="395503"/>
                  </a:lnTo>
                  <a:lnTo>
                    <a:pt x="178968" y="426110"/>
                  </a:lnTo>
                  <a:lnTo>
                    <a:pt x="214541" y="423837"/>
                  </a:lnTo>
                  <a:lnTo>
                    <a:pt x="294970" y="389851"/>
                  </a:lnTo>
                  <a:lnTo>
                    <a:pt x="335686" y="387223"/>
                  </a:lnTo>
                  <a:lnTo>
                    <a:pt x="364375" y="392353"/>
                  </a:lnTo>
                  <a:lnTo>
                    <a:pt x="375119" y="396100"/>
                  </a:lnTo>
                  <a:lnTo>
                    <a:pt x="411670" y="401561"/>
                  </a:lnTo>
                  <a:lnTo>
                    <a:pt x="440512" y="393915"/>
                  </a:lnTo>
                  <a:lnTo>
                    <a:pt x="459333" y="382536"/>
                  </a:lnTo>
                  <a:lnTo>
                    <a:pt x="465823" y="376809"/>
                  </a:lnTo>
                  <a:lnTo>
                    <a:pt x="484517" y="348703"/>
                  </a:lnTo>
                  <a:lnTo>
                    <a:pt x="490740" y="316738"/>
                  </a:lnTo>
                  <a:close/>
                </a:path>
              </a:pathLst>
            </a:custGeom>
            <a:solidFill>
              <a:srgbClr val="EBB1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364369" y="1500334"/>
              <a:ext cx="159405" cy="186001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6959960" y="1355184"/>
              <a:ext cx="230504" cy="197485"/>
            </a:xfrm>
            <a:custGeom>
              <a:avLst/>
              <a:gdLst/>
              <a:ahLst/>
              <a:cxnLst/>
              <a:rect l="l" t="t" r="r" b="b"/>
              <a:pathLst>
                <a:path w="230505" h="197484">
                  <a:moveTo>
                    <a:pt x="157218" y="0"/>
                  </a:moveTo>
                  <a:lnTo>
                    <a:pt x="194464" y="7316"/>
                  </a:lnTo>
                  <a:lnTo>
                    <a:pt x="220681" y="29040"/>
                  </a:lnTo>
                  <a:lnTo>
                    <a:pt x="230317" y="61681"/>
                  </a:lnTo>
                  <a:lnTo>
                    <a:pt x="222328" y="98764"/>
                  </a:lnTo>
                  <a:lnTo>
                    <a:pt x="198623" y="135820"/>
                  </a:lnTo>
                  <a:lnTo>
                    <a:pt x="161110" y="168376"/>
                  </a:lnTo>
                  <a:lnTo>
                    <a:pt x="116436" y="189876"/>
                  </a:lnTo>
                  <a:lnTo>
                    <a:pt x="73025" y="196968"/>
                  </a:lnTo>
                  <a:lnTo>
                    <a:pt x="35789" y="189652"/>
                  </a:lnTo>
                  <a:lnTo>
                    <a:pt x="9637" y="167927"/>
                  </a:lnTo>
                  <a:lnTo>
                    <a:pt x="0" y="135287"/>
                  </a:lnTo>
                  <a:lnTo>
                    <a:pt x="7972" y="98204"/>
                  </a:lnTo>
                  <a:lnTo>
                    <a:pt x="31633" y="61148"/>
                  </a:lnTo>
                  <a:lnTo>
                    <a:pt x="69059" y="28592"/>
                  </a:lnTo>
                  <a:lnTo>
                    <a:pt x="113798" y="7091"/>
                  </a:lnTo>
                  <a:lnTo>
                    <a:pt x="157218" y="0"/>
                  </a:lnTo>
                  <a:close/>
                </a:path>
              </a:pathLst>
            </a:custGeom>
            <a:solidFill>
              <a:srgbClr val="EBB1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7005403" y="1168568"/>
              <a:ext cx="186218" cy="159219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0" y="1"/>
            <a:ext cx="18291175" cy="10286365"/>
            <a:chOff x="0" y="1"/>
            <a:chExt cx="18291175" cy="10286365"/>
          </a:xfrm>
        </p:grpSpPr>
        <p:sp>
          <p:nvSpPr>
            <p:cNvPr id="8" name="object 8"/>
            <p:cNvSpPr/>
            <p:nvPr/>
          </p:nvSpPr>
          <p:spPr>
            <a:xfrm>
              <a:off x="16287624" y="718870"/>
              <a:ext cx="490855" cy="669925"/>
            </a:xfrm>
            <a:custGeom>
              <a:avLst/>
              <a:gdLst/>
              <a:ahLst/>
              <a:cxnLst/>
              <a:rect l="l" t="t" r="r" b="b"/>
              <a:pathLst>
                <a:path w="490855" h="669925">
                  <a:moveTo>
                    <a:pt x="197116" y="512622"/>
                  </a:moveTo>
                  <a:lnTo>
                    <a:pt x="189750" y="475386"/>
                  </a:lnTo>
                  <a:lnTo>
                    <a:pt x="167982" y="449186"/>
                  </a:lnTo>
                  <a:lnTo>
                    <a:pt x="135305" y="439623"/>
                  </a:lnTo>
                  <a:lnTo>
                    <a:pt x="98196" y="447598"/>
                  </a:lnTo>
                  <a:lnTo>
                    <a:pt x="61137" y="471233"/>
                  </a:lnTo>
                  <a:lnTo>
                    <a:pt x="28625" y="508685"/>
                  </a:lnTo>
                  <a:lnTo>
                    <a:pt x="7112" y="553300"/>
                  </a:lnTo>
                  <a:lnTo>
                    <a:pt x="0" y="596684"/>
                  </a:lnTo>
                  <a:lnTo>
                    <a:pt x="7327" y="633920"/>
                  </a:lnTo>
                  <a:lnTo>
                    <a:pt x="29083" y="660133"/>
                  </a:lnTo>
                  <a:lnTo>
                    <a:pt x="61760" y="669671"/>
                  </a:lnTo>
                  <a:lnTo>
                    <a:pt x="98869" y="661657"/>
                  </a:lnTo>
                  <a:lnTo>
                    <a:pt x="135915" y="638009"/>
                  </a:lnTo>
                  <a:lnTo>
                    <a:pt x="168427" y="600621"/>
                  </a:lnTo>
                  <a:lnTo>
                    <a:pt x="190017" y="556006"/>
                  </a:lnTo>
                  <a:lnTo>
                    <a:pt x="197116" y="512622"/>
                  </a:lnTo>
                  <a:close/>
                </a:path>
                <a:path w="490855" h="669925">
                  <a:moveTo>
                    <a:pt x="490613" y="316699"/>
                  </a:moveTo>
                  <a:lnTo>
                    <a:pt x="465683" y="256628"/>
                  </a:lnTo>
                  <a:lnTo>
                    <a:pt x="435737" y="229844"/>
                  </a:lnTo>
                  <a:lnTo>
                    <a:pt x="383819" y="194729"/>
                  </a:lnTo>
                  <a:lnTo>
                    <a:pt x="343547" y="165874"/>
                  </a:lnTo>
                  <a:lnTo>
                    <a:pt x="315823" y="136664"/>
                  </a:lnTo>
                  <a:lnTo>
                    <a:pt x="299834" y="114096"/>
                  </a:lnTo>
                  <a:lnTo>
                    <a:pt x="294754" y="105181"/>
                  </a:lnTo>
                  <a:lnTo>
                    <a:pt x="273189" y="71399"/>
                  </a:lnTo>
                  <a:lnTo>
                    <a:pt x="253276" y="45859"/>
                  </a:lnTo>
                  <a:lnTo>
                    <a:pt x="233692" y="24892"/>
                  </a:lnTo>
                  <a:lnTo>
                    <a:pt x="205536" y="6223"/>
                  </a:lnTo>
                  <a:lnTo>
                    <a:pt x="173532" y="0"/>
                  </a:lnTo>
                  <a:lnTo>
                    <a:pt x="141554" y="6223"/>
                  </a:lnTo>
                  <a:lnTo>
                    <a:pt x="113499" y="24892"/>
                  </a:lnTo>
                  <a:lnTo>
                    <a:pt x="107492" y="31737"/>
                  </a:lnTo>
                  <a:lnTo>
                    <a:pt x="96100" y="50444"/>
                  </a:lnTo>
                  <a:lnTo>
                    <a:pt x="88582" y="78994"/>
                  </a:lnTo>
                  <a:lnTo>
                    <a:pt x="94195" y="115341"/>
                  </a:lnTo>
                  <a:lnTo>
                    <a:pt x="103644" y="165176"/>
                  </a:lnTo>
                  <a:lnTo>
                    <a:pt x="97739" y="205536"/>
                  </a:lnTo>
                  <a:lnTo>
                    <a:pt x="86741" y="232486"/>
                  </a:lnTo>
                  <a:lnTo>
                    <a:pt x="80873" y="242125"/>
                  </a:lnTo>
                  <a:lnTo>
                    <a:pt x="66421" y="275742"/>
                  </a:lnTo>
                  <a:lnTo>
                    <a:pt x="73710" y="345554"/>
                  </a:lnTo>
                  <a:lnTo>
                    <a:pt x="114693" y="395363"/>
                  </a:lnTo>
                  <a:lnTo>
                    <a:pt x="178981" y="425983"/>
                  </a:lnTo>
                  <a:lnTo>
                    <a:pt x="214553" y="423760"/>
                  </a:lnTo>
                  <a:lnTo>
                    <a:pt x="294982" y="389775"/>
                  </a:lnTo>
                  <a:lnTo>
                    <a:pt x="335686" y="387096"/>
                  </a:lnTo>
                  <a:lnTo>
                    <a:pt x="364388" y="392214"/>
                  </a:lnTo>
                  <a:lnTo>
                    <a:pt x="375132" y="395960"/>
                  </a:lnTo>
                  <a:lnTo>
                    <a:pt x="411670" y="401485"/>
                  </a:lnTo>
                  <a:lnTo>
                    <a:pt x="440499" y="393827"/>
                  </a:lnTo>
                  <a:lnTo>
                    <a:pt x="459282" y="382422"/>
                  </a:lnTo>
                  <a:lnTo>
                    <a:pt x="465683" y="376669"/>
                  </a:lnTo>
                  <a:lnTo>
                    <a:pt x="484378" y="348640"/>
                  </a:lnTo>
                  <a:lnTo>
                    <a:pt x="490613" y="316699"/>
                  </a:lnTo>
                  <a:close/>
                </a:path>
              </a:pathLst>
            </a:custGeom>
            <a:solidFill>
              <a:srgbClr val="EBB1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6512261" y="1157162"/>
              <a:ext cx="159405" cy="185919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6107852" y="1012021"/>
              <a:ext cx="230504" cy="197485"/>
            </a:xfrm>
            <a:custGeom>
              <a:avLst/>
              <a:gdLst/>
              <a:ahLst/>
              <a:cxnLst/>
              <a:rect l="l" t="t" r="r" b="b"/>
              <a:pathLst>
                <a:path w="230505" h="197484">
                  <a:moveTo>
                    <a:pt x="157162" y="0"/>
                  </a:moveTo>
                  <a:lnTo>
                    <a:pt x="194443" y="7351"/>
                  </a:lnTo>
                  <a:lnTo>
                    <a:pt x="220681" y="29096"/>
                  </a:lnTo>
                  <a:lnTo>
                    <a:pt x="230317" y="61734"/>
                  </a:lnTo>
                  <a:lnTo>
                    <a:pt x="222328" y="98802"/>
                  </a:lnTo>
                  <a:lnTo>
                    <a:pt x="198623" y="135813"/>
                  </a:lnTo>
                  <a:lnTo>
                    <a:pt x="161110" y="168283"/>
                  </a:lnTo>
                  <a:lnTo>
                    <a:pt x="116436" y="189846"/>
                  </a:lnTo>
                  <a:lnTo>
                    <a:pt x="73025" y="196931"/>
                  </a:lnTo>
                  <a:lnTo>
                    <a:pt x="35789" y="189580"/>
                  </a:lnTo>
                  <a:lnTo>
                    <a:pt x="9637" y="167834"/>
                  </a:lnTo>
                  <a:lnTo>
                    <a:pt x="0" y="135196"/>
                  </a:lnTo>
                  <a:lnTo>
                    <a:pt x="7972" y="98129"/>
                  </a:lnTo>
                  <a:lnTo>
                    <a:pt x="31633" y="61118"/>
                  </a:lnTo>
                  <a:lnTo>
                    <a:pt x="69059" y="28648"/>
                  </a:lnTo>
                  <a:lnTo>
                    <a:pt x="113735" y="7084"/>
                  </a:lnTo>
                  <a:lnTo>
                    <a:pt x="157162" y="0"/>
                  </a:lnTo>
                  <a:close/>
                </a:path>
              </a:pathLst>
            </a:custGeom>
            <a:solidFill>
              <a:srgbClr val="EBB1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6153296" y="825331"/>
              <a:ext cx="186218" cy="15921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0" y="1"/>
              <a:ext cx="18291117" cy="1028583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353549" y="2932734"/>
              <a:ext cx="8534399" cy="4981574"/>
            </a:xfrm>
            <a:prstGeom prst="rect">
              <a:avLst/>
            </a:prstGeom>
          </p:spPr>
        </p:pic>
      </p:grpSp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229" dirty="0"/>
              <a:t>Funding</a:t>
            </a:r>
            <a:r>
              <a:rPr spc="-810" dirty="0"/>
              <a:t> </a:t>
            </a:r>
            <a:r>
              <a:rPr spc="-170" dirty="0"/>
              <a:t>and</a:t>
            </a:r>
            <a:r>
              <a:rPr spc="-805" dirty="0"/>
              <a:t> </a:t>
            </a:r>
            <a:r>
              <a:rPr spc="180" dirty="0"/>
              <a:t>Cashflow</a:t>
            </a:r>
          </a:p>
        </p:txBody>
      </p:sp>
      <p:grpSp>
        <p:nvGrpSpPr>
          <p:cNvPr id="15" name="object 15"/>
          <p:cNvGrpSpPr/>
          <p:nvPr/>
        </p:nvGrpSpPr>
        <p:grpSpPr>
          <a:xfrm>
            <a:off x="1817258" y="5869557"/>
            <a:ext cx="149225" cy="1387475"/>
            <a:chOff x="1817258" y="5869557"/>
            <a:chExt cx="149225" cy="1387475"/>
          </a:xfrm>
        </p:grpSpPr>
        <p:pic>
          <p:nvPicPr>
            <p:cNvPr id="16" name="object 16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817258" y="5869557"/>
              <a:ext cx="149010" cy="14901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817258" y="7107489"/>
              <a:ext cx="149010" cy="149010"/>
            </a:xfrm>
            <a:prstGeom prst="rect">
              <a:avLst/>
            </a:prstGeom>
          </p:spPr>
        </p:pic>
      </p:grpSp>
      <p:sp>
        <p:nvSpPr>
          <p:cNvPr id="18" name="object 18"/>
          <p:cNvSpPr txBox="1"/>
          <p:nvPr/>
        </p:nvSpPr>
        <p:spPr>
          <a:xfrm>
            <a:off x="233100" y="2804616"/>
            <a:ext cx="8301299" cy="524192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284480">
              <a:lnSpc>
                <a:spcPct val="100000"/>
              </a:lnSpc>
              <a:spcBef>
                <a:spcPts val="425"/>
              </a:spcBef>
            </a:pPr>
            <a:r>
              <a:rPr sz="4050" spc="-105" dirty="0">
                <a:solidFill>
                  <a:srgbClr val="91533A"/>
                </a:solidFill>
                <a:latin typeface="Trebuchet MS"/>
                <a:cs typeface="Trebuchet MS"/>
              </a:rPr>
              <a:t>Funding</a:t>
            </a:r>
            <a:r>
              <a:rPr sz="4050" spc="-360" dirty="0">
                <a:solidFill>
                  <a:srgbClr val="91533A"/>
                </a:solidFill>
                <a:latin typeface="Trebuchet MS"/>
                <a:cs typeface="Trebuchet MS"/>
              </a:rPr>
              <a:t> </a:t>
            </a:r>
            <a:r>
              <a:rPr sz="4050" spc="-10" dirty="0">
                <a:solidFill>
                  <a:srgbClr val="91533A"/>
                </a:solidFill>
                <a:latin typeface="Trebuchet MS"/>
                <a:cs typeface="Trebuchet MS"/>
              </a:rPr>
              <a:t>Sources:</a:t>
            </a:r>
            <a:endParaRPr sz="4050" dirty="0">
              <a:latin typeface="Trebuchet MS"/>
              <a:cs typeface="Trebuchet MS"/>
            </a:endParaRPr>
          </a:p>
          <a:p>
            <a:pPr marL="246379">
              <a:lnSpc>
                <a:spcPct val="100000"/>
              </a:lnSpc>
              <a:spcBef>
                <a:spcPts val="275"/>
              </a:spcBef>
            </a:pPr>
            <a:r>
              <a:rPr sz="3200" spc="55" dirty="0">
                <a:solidFill>
                  <a:srgbClr val="4F3F37"/>
                </a:solidFill>
                <a:latin typeface="Trebuchet MS"/>
                <a:cs typeface="Trebuchet MS"/>
              </a:rPr>
              <a:t>Personal</a:t>
            </a:r>
            <a:r>
              <a:rPr sz="3200" spc="490" dirty="0">
                <a:solidFill>
                  <a:srgbClr val="4F3F37"/>
                </a:solidFill>
                <a:latin typeface="Trebuchet MS"/>
                <a:cs typeface="Trebuchet MS"/>
              </a:rPr>
              <a:t> </a:t>
            </a:r>
            <a:r>
              <a:rPr sz="3200" spc="70" dirty="0">
                <a:solidFill>
                  <a:srgbClr val="4F3F37"/>
                </a:solidFill>
                <a:latin typeface="Trebuchet MS"/>
                <a:cs typeface="Trebuchet MS"/>
              </a:rPr>
              <a:t>investment</a:t>
            </a:r>
            <a:r>
              <a:rPr sz="3200" spc="490" dirty="0">
                <a:solidFill>
                  <a:srgbClr val="4F3F37"/>
                </a:solidFill>
                <a:latin typeface="Trebuchet MS"/>
                <a:cs typeface="Trebuchet MS"/>
              </a:rPr>
              <a:t> </a:t>
            </a:r>
            <a:r>
              <a:rPr sz="3200" spc="50" dirty="0">
                <a:solidFill>
                  <a:srgbClr val="4F3F37"/>
                </a:solidFill>
                <a:latin typeface="Trebuchet MS"/>
                <a:cs typeface="Trebuchet MS"/>
              </a:rPr>
              <a:t>from</a:t>
            </a:r>
            <a:r>
              <a:rPr sz="3200" spc="490" dirty="0">
                <a:solidFill>
                  <a:srgbClr val="4F3F37"/>
                </a:solidFill>
                <a:latin typeface="Trebuchet MS"/>
                <a:cs typeface="Trebuchet MS"/>
              </a:rPr>
              <a:t> </a:t>
            </a:r>
            <a:r>
              <a:rPr sz="3200" dirty="0">
                <a:solidFill>
                  <a:srgbClr val="4F3F37"/>
                </a:solidFill>
                <a:latin typeface="Trebuchet MS"/>
                <a:cs typeface="Trebuchet MS"/>
              </a:rPr>
              <a:t>owners,</a:t>
            </a:r>
            <a:r>
              <a:rPr sz="3200" spc="495" dirty="0">
                <a:solidFill>
                  <a:srgbClr val="4F3F37"/>
                </a:solidFill>
                <a:latin typeface="Trebuchet MS"/>
                <a:cs typeface="Trebuchet MS"/>
              </a:rPr>
              <a:t> </a:t>
            </a:r>
            <a:r>
              <a:rPr sz="3200" spc="65" dirty="0">
                <a:solidFill>
                  <a:srgbClr val="4F3F37"/>
                </a:solidFill>
                <a:latin typeface="Trebuchet MS"/>
                <a:cs typeface="Trebuchet MS"/>
              </a:rPr>
              <a:t>bank</a:t>
            </a:r>
            <a:endParaRPr sz="3200" dirty="0">
              <a:latin typeface="Trebuchet MS"/>
              <a:cs typeface="Trebuchet MS"/>
            </a:endParaRPr>
          </a:p>
          <a:p>
            <a:pPr marL="246379">
              <a:lnSpc>
                <a:spcPct val="100000"/>
              </a:lnSpc>
              <a:spcBef>
                <a:spcPts val="660"/>
              </a:spcBef>
            </a:pPr>
            <a:r>
              <a:rPr sz="3200" spc="65" dirty="0">
                <a:solidFill>
                  <a:srgbClr val="4F3F37"/>
                </a:solidFill>
                <a:latin typeface="Trebuchet MS"/>
                <a:cs typeface="Trebuchet MS"/>
              </a:rPr>
              <a:t>loans</a:t>
            </a:r>
            <a:endParaRPr sz="3200" dirty="0">
              <a:latin typeface="Trebuchet MS"/>
              <a:cs typeface="Trebuchet MS"/>
            </a:endParaRPr>
          </a:p>
          <a:p>
            <a:pPr marL="1950720" marR="5080" indent="-1938655" algn="just">
              <a:lnSpc>
                <a:spcPct val="114500"/>
              </a:lnSpc>
              <a:spcBef>
                <a:spcPts val="2860"/>
              </a:spcBef>
            </a:pPr>
            <a:r>
              <a:rPr sz="3650" spc="70" dirty="0">
                <a:solidFill>
                  <a:srgbClr val="91533A"/>
                </a:solidFill>
                <a:latin typeface="Trebuchet MS"/>
                <a:cs typeface="Trebuchet MS"/>
              </a:rPr>
              <a:t>Cashflow</a:t>
            </a:r>
            <a:r>
              <a:rPr sz="3650" spc="-275" dirty="0">
                <a:solidFill>
                  <a:srgbClr val="91533A"/>
                </a:solidFill>
                <a:latin typeface="Trebuchet MS"/>
                <a:cs typeface="Trebuchet MS"/>
              </a:rPr>
              <a:t> </a:t>
            </a:r>
            <a:r>
              <a:rPr sz="3650" spc="-40" dirty="0">
                <a:solidFill>
                  <a:srgbClr val="91533A"/>
                </a:solidFill>
                <a:latin typeface="Trebuchet MS"/>
                <a:cs typeface="Trebuchet MS"/>
              </a:rPr>
              <a:t>Forecast</a:t>
            </a:r>
            <a:r>
              <a:rPr sz="3650" spc="-235" dirty="0">
                <a:solidFill>
                  <a:srgbClr val="91533A"/>
                </a:solidFill>
                <a:latin typeface="Trebuchet MS"/>
                <a:cs typeface="Trebuchet MS"/>
              </a:rPr>
              <a:t> </a:t>
            </a:r>
            <a:r>
              <a:rPr sz="3650" spc="125" dirty="0">
                <a:solidFill>
                  <a:srgbClr val="91533A"/>
                </a:solidFill>
                <a:latin typeface="Trebuchet MS"/>
                <a:cs typeface="Trebuchet MS"/>
              </a:rPr>
              <a:t>for</a:t>
            </a:r>
            <a:r>
              <a:rPr sz="3650" spc="-275" dirty="0">
                <a:solidFill>
                  <a:srgbClr val="91533A"/>
                </a:solidFill>
                <a:latin typeface="Trebuchet MS"/>
                <a:cs typeface="Trebuchet MS"/>
              </a:rPr>
              <a:t> </a:t>
            </a:r>
            <a:r>
              <a:rPr sz="3650" spc="-370" dirty="0">
                <a:solidFill>
                  <a:srgbClr val="91533A"/>
                </a:solidFill>
                <a:latin typeface="Trebuchet MS"/>
                <a:cs typeface="Trebuchet MS"/>
              </a:rPr>
              <a:t>the</a:t>
            </a:r>
            <a:r>
              <a:rPr sz="3650" spc="95" dirty="0">
                <a:solidFill>
                  <a:srgbClr val="91533A"/>
                </a:solidFill>
                <a:latin typeface="Trebuchet MS"/>
                <a:cs typeface="Trebuchet MS"/>
              </a:rPr>
              <a:t> </a:t>
            </a:r>
            <a:r>
              <a:rPr sz="3650" spc="-95" dirty="0">
                <a:solidFill>
                  <a:srgbClr val="91533A"/>
                </a:solidFill>
                <a:latin typeface="Trebuchet MS"/>
                <a:cs typeface="Trebuchet MS"/>
              </a:rPr>
              <a:t>first</a:t>
            </a:r>
            <a:r>
              <a:rPr sz="3650" spc="-65" dirty="0">
                <a:solidFill>
                  <a:srgbClr val="91533A"/>
                </a:solidFill>
                <a:latin typeface="Trebuchet MS"/>
                <a:cs typeface="Trebuchet MS"/>
              </a:rPr>
              <a:t> </a:t>
            </a:r>
            <a:r>
              <a:rPr sz="3650" spc="-1135" dirty="0">
                <a:solidFill>
                  <a:srgbClr val="91533A"/>
                </a:solidFill>
                <a:latin typeface="Trebuchet MS"/>
                <a:cs typeface="Trebuchet MS"/>
              </a:rPr>
              <a:t>12</a:t>
            </a:r>
            <a:r>
              <a:rPr sz="3650" spc="860" dirty="0">
                <a:solidFill>
                  <a:srgbClr val="91533A"/>
                </a:solidFill>
                <a:latin typeface="Trebuchet MS"/>
                <a:cs typeface="Trebuchet MS"/>
              </a:rPr>
              <a:t> </a:t>
            </a:r>
            <a:r>
              <a:rPr sz="3650" spc="-280" dirty="0">
                <a:solidFill>
                  <a:srgbClr val="91533A"/>
                </a:solidFill>
                <a:latin typeface="Trebuchet MS"/>
                <a:cs typeface="Trebuchet MS"/>
              </a:rPr>
              <a:t>months: </a:t>
            </a:r>
            <a:r>
              <a:rPr sz="3500" spc="70" dirty="0">
                <a:solidFill>
                  <a:srgbClr val="4F3F37"/>
                </a:solidFill>
                <a:latin typeface="Trebuchet MS"/>
                <a:cs typeface="Trebuchet MS"/>
              </a:rPr>
              <a:t>Varying</a:t>
            </a:r>
            <a:r>
              <a:rPr sz="3500" spc="565" dirty="0">
                <a:solidFill>
                  <a:srgbClr val="4F3F37"/>
                </a:solidFill>
                <a:latin typeface="Trebuchet MS"/>
                <a:cs typeface="Trebuchet MS"/>
              </a:rPr>
              <a:t> </a:t>
            </a:r>
            <a:r>
              <a:rPr sz="3500" spc="204" dirty="0">
                <a:solidFill>
                  <a:srgbClr val="4F3F37"/>
                </a:solidFill>
                <a:latin typeface="Trebuchet MS"/>
                <a:cs typeface="Trebuchet MS"/>
              </a:rPr>
              <a:t>costs</a:t>
            </a:r>
            <a:r>
              <a:rPr sz="3500" spc="570" dirty="0">
                <a:solidFill>
                  <a:srgbClr val="4F3F37"/>
                </a:solidFill>
                <a:latin typeface="Trebuchet MS"/>
                <a:cs typeface="Trebuchet MS"/>
              </a:rPr>
              <a:t> </a:t>
            </a:r>
            <a:r>
              <a:rPr sz="3500" spc="114" dirty="0">
                <a:solidFill>
                  <a:srgbClr val="4F3F37"/>
                </a:solidFill>
                <a:latin typeface="Trebuchet MS"/>
                <a:cs typeface="Trebuchet MS"/>
              </a:rPr>
              <a:t>and</a:t>
            </a:r>
            <a:r>
              <a:rPr sz="3500" spc="570" dirty="0">
                <a:solidFill>
                  <a:srgbClr val="4F3F37"/>
                </a:solidFill>
                <a:latin typeface="Trebuchet MS"/>
                <a:cs typeface="Trebuchet MS"/>
              </a:rPr>
              <a:t> </a:t>
            </a:r>
            <a:r>
              <a:rPr sz="3500" spc="45" dirty="0">
                <a:solidFill>
                  <a:srgbClr val="4F3F37"/>
                </a:solidFill>
                <a:latin typeface="Trebuchet MS"/>
                <a:cs typeface="Trebuchet MS"/>
              </a:rPr>
              <a:t>increasing </a:t>
            </a:r>
            <a:r>
              <a:rPr sz="3500" spc="100" dirty="0">
                <a:solidFill>
                  <a:srgbClr val="4F3F37"/>
                </a:solidFill>
                <a:latin typeface="Trebuchet MS"/>
                <a:cs typeface="Trebuchet MS"/>
              </a:rPr>
              <a:t>sales</a:t>
            </a:r>
            <a:r>
              <a:rPr sz="3500" spc="-120" dirty="0">
                <a:solidFill>
                  <a:srgbClr val="4F3F37"/>
                </a:solidFill>
                <a:latin typeface="Trebuchet MS"/>
                <a:cs typeface="Trebuchet MS"/>
              </a:rPr>
              <a:t> </a:t>
            </a:r>
            <a:r>
              <a:rPr sz="3500" spc="60" dirty="0">
                <a:solidFill>
                  <a:srgbClr val="4F3F37"/>
                </a:solidFill>
                <a:latin typeface="Trebuchet MS"/>
                <a:cs typeface="Trebuchet MS"/>
              </a:rPr>
              <a:t>over</a:t>
            </a:r>
            <a:r>
              <a:rPr sz="3500" spc="-114" dirty="0">
                <a:solidFill>
                  <a:srgbClr val="4F3F37"/>
                </a:solidFill>
                <a:latin typeface="Trebuchet MS"/>
                <a:cs typeface="Trebuchet MS"/>
              </a:rPr>
              <a:t> </a:t>
            </a:r>
            <a:r>
              <a:rPr sz="3500" spc="-20" dirty="0">
                <a:solidFill>
                  <a:srgbClr val="4F3F37"/>
                </a:solidFill>
                <a:latin typeface="Trebuchet MS"/>
                <a:cs typeface="Trebuchet MS"/>
              </a:rPr>
              <a:t>time</a:t>
            </a:r>
            <a:endParaRPr sz="3500" dirty="0">
              <a:latin typeface="Trebuchet MS"/>
              <a:cs typeface="Trebuchet MS"/>
            </a:endParaRPr>
          </a:p>
          <a:p>
            <a:pPr marL="1950720" marR="81915" algn="just">
              <a:lnSpc>
                <a:spcPct val="115999"/>
              </a:lnSpc>
              <a:spcBef>
                <a:spcPts val="5"/>
              </a:spcBef>
            </a:pPr>
            <a:r>
              <a:rPr sz="3500" spc="65" dirty="0">
                <a:solidFill>
                  <a:srgbClr val="4F3F37"/>
                </a:solidFill>
                <a:latin typeface="Trebuchet MS"/>
                <a:cs typeface="Trebuchet MS"/>
              </a:rPr>
              <a:t>Net</a:t>
            </a:r>
            <a:r>
              <a:rPr sz="3500" spc="565" dirty="0">
                <a:solidFill>
                  <a:srgbClr val="4F3F37"/>
                </a:solidFill>
                <a:latin typeface="Trebuchet MS"/>
                <a:cs typeface="Trebuchet MS"/>
              </a:rPr>
              <a:t>     </a:t>
            </a:r>
            <a:r>
              <a:rPr sz="3500" spc="100" dirty="0">
                <a:solidFill>
                  <a:srgbClr val="4F3F37"/>
                </a:solidFill>
                <a:latin typeface="Trebuchet MS"/>
                <a:cs typeface="Trebuchet MS"/>
              </a:rPr>
              <a:t>income</a:t>
            </a:r>
            <a:r>
              <a:rPr sz="3500" spc="570" dirty="0">
                <a:solidFill>
                  <a:srgbClr val="4F3F37"/>
                </a:solidFill>
                <a:latin typeface="Trebuchet MS"/>
                <a:cs typeface="Trebuchet MS"/>
              </a:rPr>
              <a:t>     </a:t>
            </a:r>
            <a:r>
              <a:rPr sz="3500" spc="-10" dirty="0">
                <a:solidFill>
                  <a:srgbClr val="4F3F37"/>
                </a:solidFill>
                <a:latin typeface="Trebuchet MS"/>
                <a:cs typeface="Trebuchet MS"/>
              </a:rPr>
              <a:t>gradually </a:t>
            </a:r>
            <a:r>
              <a:rPr sz="3500" spc="45" dirty="0">
                <a:solidFill>
                  <a:srgbClr val="4F3F37"/>
                </a:solidFill>
                <a:latin typeface="Trebuchet MS"/>
                <a:cs typeface="Trebuchet MS"/>
              </a:rPr>
              <a:t>improving</a:t>
            </a:r>
            <a:endParaRPr sz="3500" dirty="0">
              <a:latin typeface="Trebuchet MS"/>
              <a:cs typeface="Trebuchet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622806" y="7964468"/>
            <a:ext cx="2105660" cy="3702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250" dirty="0">
                <a:solidFill>
                  <a:srgbClr val="4F3F37"/>
                </a:solidFill>
                <a:latin typeface="Trebuchet MS"/>
                <a:cs typeface="Trebuchet MS"/>
              </a:rPr>
              <a:t>Source:</a:t>
            </a:r>
            <a:r>
              <a:rPr sz="2250" spc="55" dirty="0">
                <a:solidFill>
                  <a:srgbClr val="4F3F37"/>
                </a:solidFill>
                <a:latin typeface="Trebuchet MS"/>
                <a:cs typeface="Trebuchet MS"/>
              </a:rPr>
              <a:t> </a:t>
            </a:r>
            <a:r>
              <a:rPr sz="2250" spc="-10" dirty="0">
                <a:solidFill>
                  <a:srgbClr val="4F3F37"/>
                </a:solidFill>
                <a:latin typeface="Trebuchet MS"/>
                <a:cs typeface="Trebuchet MS"/>
              </a:rPr>
              <a:t>Primary</a:t>
            </a:r>
            <a:endParaRPr sz="225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41944" y="1544398"/>
            <a:ext cx="4666478" cy="7212527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0" y="0"/>
            <a:ext cx="2305050" cy="2009139"/>
          </a:xfrm>
          <a:custGeom>
            <a:avLst/>
            <a:gdLst/>
            <a:ahLst/>
            <a:cxnLst/>
            <a:rect l="l" t="t" r="r" b="b"/>
            <a:pathLst>
              <a:path w="2305050" h="2009139">
                <a:moveTo>
                  <a:pt x="1942228" y="0"/>
                </a:moveTo>
                <a:lnTo>
                  <a:pt x="2153771" y="0"/>
                </a:lnTo>
                <a:lnTo>
                  <a:pt x="2183034" y="46043"/>
                </a:lnTo>
                <a:lnTo>
                  <a:pt x="2205943" y="87876"/>
                </a:lnTo>
                <a:lnTo>
                  <a:pt x="2226548" y="131013"/>
                </a:lnTo>
                <a:lnTo>
                  <a:pt x="2244946" y="175408"/>
                </a:lnTo>
                <a:lnTo>
                  <a:pt x="2261229" y="221014"/>
                </a:lnTo>
                <a:lnTo>
                  <a:pt x="2275492" y="267783"/>
                </a:lnTo>
                <a:lnTo>
                  <a:pt x="2287829" y="315668"/>
                </a:lnTo>
                <a:lnTo>
                  <a:pt x="2298335" y="364623"/>
                </a:lnTo>
                <a:lnTo>
                  <a:pt x="2304570" y="412977"/>
                </a:lnTo>
                <a:lnTo>
                  <a:pt x="2304609" y="461292"/>
                </a:lnTo>
                <a:lnTo>
                  <a:pt x="2298493" y="509049"/>
                </a:lnTo>
                <a:lnTo>
                  <a:pt x="2286262" y="555727"/>
                </a:lnTo>
                <a:lnTo>
                  <a:pt x="2267956" y="600808"/>
                </a:lnTo>
                <a:lnTo>
                  <a:pt x="2243616" y="643771"/>
                </a:lnTo>
                <a:lnTo>
                  <a:pt x="2190614" y="730233"/>
                </a:lnTo>
                <a:lnTo>
                  <a:pt x="2136385" y="815815"/>
                </a:lnTo>
                <a:lnTo>
                  <a:pt x="2080927" y="900559"/>
                </a:lnTo>
                <a:lnTo>
                  <a:pt x="2024242" y="984504"/>
                </a:lnTo>
                <a:lnTo>
                  <a:pt x="1966330" y="1067692"/>
                </a:lnTo>
                <a:lnTo>
                  <a:pt x="1907190" y="1150165"/>
                </a:lnTo>
                <a:lnTo>
                  <a:pt x="1785619" y="1313782"/>
                </a:lnTo>
                <a:lnTo>
                  <a:pt x="1724905" y="1397564"/>
                </a:lnTo>
                <a:lnTo>
                  <a:pt x="1693894" y="1439329"/>
                </a:lnTo>
                <a:lnTo>
                  <a:pt x="1661876" y="1480441"/>
                </a:lnTo>
                <a:lnTo>
                  <a:pt x="1628424" y="1520470"/>
                </a:lnTo>
                <a:lnTo>
                  <a:pt x="1593109" y="1558989"/>
                </a:lnTo>
                <a:lnTo>
                  <a:pt x="1557376" y="1594979"/>
                </a:lnTo>
                <a:lnTo>
                  <a:pt x="1520601" y="1629873"/>
                </a:lnTo>
                <a:lnTo>
                  <a:pt x="1482817" y="1663647"/>
                </a:lnTo>
                <a:lnTo>
                  <a:pt x="1444054" y="1696278"/>
                </a:lnTo>
                <a:lnTo>
                  <a:pt x="1404345" y="1727742"/>
                </a:lnTo>
                <a:lnTo>
                  <a:pt x="1363720" y="1758015"/>
                </a:lnTo>
                <a:lnTo>
                  <a:pt x="1322211" y="1787075"/>
                </a:lnTo>
                <a:lnTo>
                  <a:pt x="1279850" y="1814896"/>
                </a:lnTo>
                <a:lnTo>
                  <a:pt x="1236667" y="1841457"/>
                </a:lnTo>
                <a:lnTo>
                  <a:pt x="1192695" y="1866732"/>
                </a:lnTo>
                <a:lnTo>
                  <a:pt x="1147965" y="1890700"/>
                </a:lnTo>
                <a:lnTo>
                  <a:pt x="1102508" y="1913335"/>
                </a:lnTo>
                <a:lnTo>
                  <a:pt x="1056355" y="1934614"/>
                </a:lnTo>
                <a:lnTo>
                  <a:pt x="1007338" y="1954651"/>
                </a:lnTo>
                <a:lnTo>
                  <a:pt x="966446" y="1968530"/>
                </a:lnTo>
                <a:lnTo>
                  <a:pt x="1507573" y="1427402"/>
                </a:lnTo>
                <a:lnTo>
                  <a:pt x="1541822" y="1392575"/>
                </a:lnTo>
                <a:lnTo>
                  <a:pt x="1574158" y="1355835"/>
                </a:lnTo>
                <a:lnTo>
                  <a:pt x="1604657" y="1317257"/>
                </a:lnTo>
                <a:lnTo>
                  <a:pt x="1730978" y="1150849"/>
                </a:lnTo>
                <a:lnTo>
                  <a:pt x="1823971" y="1024294"/>
                </a:lnTo>
                <a:lnTo>
                  <a:pt x="1914688" y="896631"/>
                </a:lnTo>
                <a:lnTo>
                  <a:pt x="1944300" y="853891"/>
                </a:lnTo>
                <a:lnTo>
                  <a:pt x="1973650" y="810074"/>
                </a:lnTo>
                <a:lnTo>
                  <a:pt x="2001601" y="765259"/>
                </a:lnTo>
                <a:lnTo>
                  <a:pt x="2082259" y="629214"/>
                </a:lnTo>
                <a:lnTo>
                  <a:pt x="2109810" y="584798"/>
                </a:lnTo>
                <a:lnTo>
                  <a:pt x="2134616" y="535356"/>
                </a:lnTo>
                <a:lnTo>
                  <a:pt x="2148495" y="482812"/>
                </a:lnTo>
                <a:lnTo>
                  <a:pt x="2151314" y="428382"/>
                </a:lnTo>
                <a:lnTo>
                  <a:pt x="2142936" y="373280"/>
                </a:lnTo>
                <a:lnTo>
                  <a:pt x="2129815" y="321100"/>
                </a:lnTo>
                <a:lnTo>
                  <a:pt x="2113995" y="270405"/>
                </a:lnTo>
                <a:lnTo>
                  <a:pt x="2095207" y="221329"/>
                </a:lnTo>
                <a:lnTo>
                  <a:pt x="2073182" y="174007"/>
                </a:lnTo>
                <a:lnTo>
                  <a:pt x="2047649" y="128574"/>
                </a:lnTo>
                <a:lnTo>
                  <a:pt x="2018338" y="85166"/>
                </a:lnTo>
                <a:lnTo>
                  <a:pt x="1984981" y="43916"/>
                </a:lnTo>
                <a:lnTo>
                  <a:pt x="1951709" y="9512"/>
                </a:lnTo>
                <a:lnTo>
                  <a:pt x="1942228" y="0"/>
                </a:lnTo>
                <a:close/>
              </a:path>
              <a:path w="2305050" h="2009139">
                <a:moveTo>
                  <a:pt x="0" y="1844514"/>
                </a:moveTo>
                <a:lnTo>
                  <a:pt x="75971" y="1825463"/>
                </a:lnTo>
                <a:lnTo>
                  <a:pt x="123808" y="1817668"/>
                </a:lnTo>
                <a:lnTo>
                  <a:pt x="172004" y="1812871"/>
                </a:lnTo>
                <a:lnTo>
                  <a:pt x="220520" y="1811112"/>
                </a:lnTo>
                <a:lnTo>
                  <a:pt x="269314" y="1812430"/>
                </a:lnTo>
                <a:lnTo>
                  <a:pt x="321213" y="1814947"/>
                </a:lnTo>
                <a:lnTo>
                  <a:pt x="373232" y="1816784"/>
                </a:lnTo>
                <a:lnTo>
                  <a:pt x="425250" y="1817982"/>
                </a:lnTo>
                <a:lnTo>
                  <a:pt x="477150" y="1818580"/>
                </a:lnTo>
                <a:lnTo>
                  <a:pt x="528809" y="1818619"/>
                </a:lnTo>
                <a:lnTo>
                  <a:pt x="580109" y="1818138"/>
                </a:lnTo>
                <a:lnTo>
                  <a:pt x="629650" y="1817358"/>
                </a:lnTo>
                <a:lnTo>
                  <a:pt x="678942" y="1814187"/>
                </a:lnTo>
                <a:lnTo>
                  <a:pt x="727906" y="1808650"/>
                </a:lnTo>
                <a:lnTo>
                  <a:pt x="776465" y="1800773"/>
                </a:lnTo>
                <a:lnTo>
                  <a:pt x="824540" y="1790583"/>
                </a:lnTo>
                <a:lnTo>
                  <a:pt x="872055" y="1778105"/>
                </a:lnTo>
                <a:lnTo>
                  <a:pt x="918931" y="1763365"/>
                </a:lnTo>
                <a:lnTo>
                  <a:pt x="965091" y="1746390"/>
                </a:lnTo>
                <a:lnTo>
                  <a:pt x="1010457" y="1727204"/>
                </a:lnTo>
                <a:lnTo>
                  <a:pt x="1098100" y="1684673"/>
                </a:lnTo>
                <a:lnTo>
                  <a:pt x="1141122" y="1663084"/>
                </a:lnTo>
                <a:lnTo>
                  <a:pt x="1183893" y="1640991"/>
                </a:lnTo>
                <a:lnTo>
                  <a:pt x="1226286" y="1618319"/>
                </a:lnTo>
                <a:lnTo>
                  <a:pt x="1268176" y="1594993"/>
                </a:lnTo>
                <a:lnTo>
                  <a:pt x="1309437" y="1570937"/>
                </a:lnTo>
                <a:lnTo>
                  <a:pt x="1392597" y="1519654"/>
                </a:lnTo>
                <a:lnTo>
                  <a:pt x="1433036" y="1491017"/>
                </a:lnTo>
                <a:lnTo>
                  <a:pt x="1471337" y="1460241"/>
                </a:lnTo>
                <a:lnTo>
                  <a:pt x="1507573" y="1427402"/>
                </a:lnTo>
                <a:lnTo>
                  <a:pt x="966446" y="1968530"/>
                </a:lnTo>
                <a:lnTo>
                  <a:pt x="906944" y="1985349"/>
                </a:lnTo>
                <a:lnTo>
                  <a:pt x="855804" y="1995976"/>
                </a:lnTo>
                <a:lnTo>
                  <a:pt x="804100" y="2003442"/>
                </a:lnTo>
                <a:lnTo>
                  <a:pt x="752226" y="2007705"/>
                </a:lnTo>
                <a:lnTo>
                  <a:pt x="700025" y="2008773"/>
                </a:lnTo>
                <a:lnTo>
                  <a:pt x="647706" y="2006620"/>
                </a:lnTo>
                <a:lnTo>
                  <a:pt x="597305" y="2002739"/>
                </a:lnTo>
                <a:lnTo>
                  <a:pt x="547180" y="1998430"/>
                </a:lnTo>
                <a:lnTo>
                  <a:pt x="497257" y="1993617"/>
                </a:lnTo>
                <a:lnTo>
                  <a:pt x="447459" y="1988226"/>
                </a:lnTo>
                <a:lnTo>
                  <a:pt x="397712" y="1982180"/>
                </a:lnTo>
                <a:lnTo>
                  <a:pt x="347940" y="1975405"/>
                </a:lnTo>
                <a:lnTo>
                  <a:pt x="298068" y="1967823"/>
                </a:lnTo>
                <a:lnTo>
                  <a:pt x="249890" y="1961408"/>
                </a:lnTo>
                <a:lnTo>
                  <a:pt x="201586" y="1956982"/>
                </a:lnTo>
                <a:lnTo>
                  <a:pt x="153206" y="1954594"/>
                </a:lnTo>
                <a:lnTo>
                  <a:pt x="104800" y="1954295"/>
                </a:lnTo>
                <a:lnTo>
                  <a:pt x="56420" y="1956135"/>
                </a:lnTo>
                <a:lnTo>
                  <a:pt x="8114" y="1960166"/>
                </a:lnTo>
                <a:lnTo>
                  <a:pt x="0" y="1961222"/>
                </a:lnTo>
                <a:lnTo>
                  <a:pt x="0" y="184451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4" name="object 4"/>
          <p:cNvGrpSpPr/>
          <p:nvPr/>
        </p:nvGrpSpPr>
        <p:grpSpPr>
          <a:xfrm>
            <a:off x="0" y="1552914"/>
            <a:ext cx="4313555" cy="8734425"/>
            <a:chOff x="0" y="1552914"/>
            <a:chExt cx="4313555" cy="8734425"/>
          </a:xfrm>
        </p:grpSpPr>
        <p:sp>
          <p:nvSpPr>
            <p:cNvPr id="5" name="object 5"/>
            <p:cNvSpPr/>
            <p:nvPr/>
          </p:nvSpPr>
          <p:spPr>
            <a:xfrm>
              <a:off x="3843" y="8317281"/>
              <a:ext cx="2007235" cy="1969770"/>
            </a:xfrm>
            <a:custGeom>
              <a:avLst/>
              <a:gdLst/>
              <a:ahLst/>
              <a:cxnLst/>
              <a:rect l="l" t="t" r="r" b="b"/>
              <a:pathLst>
                <a:path w="2007235" h="1969770">
                  <a:moveTo>
                    <a:pt x="980015" y="1387970"/>
                  </a:moveTo>
                  <a:lnTo>
                    <a:pt x="902199" y="1237388"/>
                  </a:lnTo>
                  <a:lnTo>
                    <a:pt x="911909" y="1228515"/>
                  </a:lnTo>
                  <a:lnTo>
                    <a:pt x="932905" y="1213818"/>
                  </a:lnTo>
                  <a:lnTo>
                    <a:pt x="942204" y="1204149"/>
                  </a:lnTo>
                  <a:lnTo>
                    <a:pt x="950670" y="1192868"/>
                  </a:lnTo>
                  <a:lnTo>
                    <a:pt x="956829" y="1177124"/>
                  </a:lnTo>
                  <a:lnTo>
                    <a:pt x="975365" y="1157666"/>
                  </a:lnTo>
                  <a:lnTo>
                    <a:pt x="994621" y="1139602"/>
                  </a:lnTo>
                  <a:lnTo>
                    <a:pt x="1014223" y="1122208"/>
                  </a:lnTo>
                  <a:lnTo>
                    <a:pt x="1032810" y="1102848"/>
                  </a:lnTo>
                  <a:lnTo>
                    <a:pt x="1038673" y="1086529"/>
                  </a:lnTo>
                  <a:lnTo>
                    <a:pt x="1054536" y="1061900"/>
                  </a:lnTo>
                  <a:lnTo>
                    <a:pt x="1057995" y="1040931"/>
                  </a:lnTo>
                  <a:lnTo>
                    <a:pt x="1069846" y="1008538"/>
                  </a:lnTo>
                  <a:lnTo>
                    <a:pt x="1070036" y="981240"/>
                  </a:lnTo>
                  <a:lnTo>
                    <a:pt x="1081679" y="948446"/>
                  </a:lnTo>
                  <a:lnTo>
                    <a:pt x="1094046" y="917051"/>
                  </a:lnTo>
                  <a:lnTo>
                    <a:pt x="1104548" y="882047"/>
                  </a:lnTo>
                  <a:lnTo>
                    <a:pt x="1124804" y="810590"/>
                  </a:lnTo>
                  <a:lnTo>
                    <a:pt x="1135255" y="775488"/>
                  </a:lnTo>
                  <a:lnTo>
                    <a:pt x="1148686" y="746152"/>
                  </a:lnTo>
                  <a:lnTo>
                    <a:pt x="1162517" y="717589"/>
                  </a:lnTo>
                  <a:lnTo>
                    <a:pt x="1176945" y="690182"/>
                  </a:lnTo>
                  <a:lnTo>
                    <a:pt x="1192167" y="664311"/>
                  </a:lnTo>
                  <a:lnTo>
                    <a:pt x="1197873" y="647690"/>
                  </a:lnTo>
                  <a:lnTo>
                    <a:pt x="1214482" y="624504"/>
                  </a:lnTo>
                  <a:lnTo>
                    <a:pt x="1220008" y="607534"/>
                  </a:lnTo>
                  <a:lnTo>
                    <a:pt x="1237594" y="586237"/>
                  </a:lnTo>
                  <a:lnTo>
                    <a:pt x="1263366" y="553119"/>
                  </a:lnTo>
                  <a:lnTo>
                    <a:pt x="1289811" y="521303"/>
                  </a:lnTo>
                  <a:lnTo>
                    <a:pt x="1317416" y="491732"/>
                  </a:lnTo>
                  <a:lnTo>
                    <a:pt x="1357951" y="459518"/>
                  </a:lnTo>
                  <a:lnTo>
                    <a:pt x="1366867" y="449108"/>
                  </a:lnTo>
                  <a:lnTo>
                    <a:pt x="1386391" y="431563"/>
                  </a:lnTo>
                  <a:lnTo>
                    <a:pt x="1394764" y="420102"/>
                  </a:lnTo>
                  <a:lnTo>
                    <a:pt x="1415358" y="404626"/>
                  </a:lnTo>
                  <a:lnTo>
                    <a:pt x="1426035" y="397624"/>
                  </a:lnTo>
                  <a:lnTo>
                    <a:pt x="1425265" y="396135"/>
                  </a:lnTo>
                  <a:lnTo>
                    <a:pt x="1435847" y="388948"/>
                  </a:lnTo>
                  <a:lnTo>
                    <a:pt x="1435449" y="388179"/>
                  </a:lnTo>
                  <a:lnTo>
                    <a:pt x="1478604" y="361033"/>
                  </a:lnTo>
                  <a:lnTo>
                    <a:pt x="1549339" y="304271"/>
                  </a:lnTo>
                  <a:lnTo>
                    <a:pt x="1588957" y="270282"/>
                  </a:lnTo>
                  <a:lnTo>
                    <a:pt x="1627673" y="234547"/>
                  </a:lnTo>
                  <a:lnTo>
                    <a:pt x="1666611" y="199243"/>
                  </a:lnTo>
                  <a:lnTo>
                    <a:pt x="1705599" y="164037"/>
                  </a:lnTo>
                  <a:lnTo>
                    <a:pt x="1744466" y="128595"/>
                  </a:lnTo>
                  <a:lnTo>
                    <a:pt x="1753734" y="118866"/>
                  </a:lnTo>
                  <a:lnTo>
                    <a:pt x="1775262" y="105198"/>
                  </a:lnTo>
                  <a:lnTo>
                    <a:pt x="1797627" y="93151"/>
                  </a:lnTo>
                  <a:lnTo>
                    <a:pt x="1809410" y="88287"/>
                  </a:lnTo>
                  <a:lnTo>
                    <a:pt x="1821506" y="84032"/>
                  </a:lnTo>
                  <a:lnTo>
                    <a:pt x="1832357" y="105029"/>
                  </a:lnTo>
                  <a:lnTo>
                    <a:pt x="1823170" y="114914"/>
                  </a:lnTo>
                  <a:lnTo>
                    <a:pt x="1824951" y="118360"/>
                  </a:lnTo>
                  <a:lnTo>
                    <a:pt x="1809529" y="143845"/>
                  </a:lnTo>
                  <a:lnTo>
                    <a:pt x="1794449" y="169989"/>
                  </a:lnTo>
                  <a:lnTo>
                    <a:pt x="1791156" y="191282"/>
                  </a:lnTo>
                  <a:lnTo>
                    <a:pt x="1777253" y="219703"/>
                  </a:lnTo>
                  <a:lnTo>
                    <a:pt x="1773253" y="239627"/>
                  </a:lnTo>
                  <a:lnTo>
                    <a:pt x="1757412" y="264299"/>
                  </a:lnTo>
                  <a:lnTo>
                    <a:pt x="1752494" y="282445"/>
                  </a:lnTo>
                  <a:lnTo>
                    <a:pt x="1736134" y="306114"/>
                  </a:lnTo>
                  <a:lnTo>
                    <a:pt x="1695892" y="394222"/>
                  </a:lnTo>
                  <a:lnTo>
                    <a:pt x="1664360" y="443856"/>
                  </a:lnTo>
                  <a:lnTo>
                    <a:pt x="1643859" y="487175"/>
                  </a:lnTo>
                  <a:lnTo>
                    <a:pt x="1611702" y="535602"/>
                  </a:lnTo>
                  <a:lnTo>
                    <a:pt x="1596353" y="561227"/>
                  </a:lnTo>
                  <a:lnTo>
                    <a:pt x="1580686" y="586235"/>
                  </a:lnTo>
                  <a:lnTo>
                    <a:pt x="1564792" y="610805"/>
                  </a:lnTo>
                  <a:lnTo>
                    <a:pt x="1548765" y="635118"/>
                  </a:lnTo>
                  <a:lnTo>
                    <a:pt x="1533481" y="660868"/>
                  </a:lnTo>
                  <a:lnTo>
                    <a:pt x="1506869" y="692362"/>
                  </a:lnTo>
                  <a:lnTo>
                    <a:pt x="1464899" y="749462"/>
                  </a:lnTo>
                  <a:lnTo>
                    <a:pt x="1457777" y="763343"/>
                  </a:lnTo>
                  <a:lnTo>
                    <a:pt x="1438796" y="781940"/>
                  </a:lnTo>
                  <a:lnTo>
                    <a:pt x="1430675" y="793888"/>
                  </a:lnTo>
                  <a:lnTo>
                    <a:pt x="1411000" y="811142"/>
                  </a:lnTo>
                  <a:lnTo>
                    <a:pt x="1392206" y="830100"/>
                  </a:lnTo>
                  <a:lnTo>
                    <a:pt x="1373736" y="849686"/>
                  </a:lnTo>
                  <a:lnTo>
                    <a:pt x="1355410" y="869549"/>
                  </a:lnTo>
                  <a:lnTo>
                    <a:pt x="1337046" y="889339"/>
                  </a:lnTo>
                  <a:lnTo>
                    <a:pt x="1327638" y="898798"/>
                  </a:lnTo>
                  <a:lnTo>
                    <a:pt x="1329345" y="902100"/>
                  </a:lnTo>
                  <a:lnTo>
                    <a:pt x="1319368" y="910456"/>
                  </a:lnTo>
                  <a:lnTo>
                    <a:pt x="1308756" y="917586"/>
                  </a:lnTo>
                  <a:lnTo>
                    <a:pt x="1297573" y="923608"/>
                  </a:lnTo>
                  <a:lnTo>
                    <a:pt x="1298310" y="925035"/>
                  </a:lnTo>
                  <a:lnTo>
                    <a:pt x="1260392" y="962312"/>
                  </a:lnTo>
                  <a:lnTo>
                    <a:pt x="1232012" y="990385"/>
                  </a:lnTo>
                  <a:lnTo>
                    <a:pt x="1202182" y="1015651"/>
                  </a:lnTo>
                  <a:lnTo>
                    <a:pt x="1159911" y="1044505"/>
                  </a:lnTo>
                  <a:lnTo>
                    <a:pt x="1116773" y="1071682"/>
                  </a:lnTo>
                  <a:lnTo>
                    <a:pt x="1117061" y="1072239"/>
                  </a:lnTo>
                  <a:lnTo>
                    <a:pt x="1107020" y="1080471"/>
                  </a:lnTo>
                  <a:lnTo>
                    <a:pt x="1108063" y="1082490"/>
                  </a:lnTo>
                  <a:lnTo>
                    <a:pt x="1087320" y="1097676"/>
                  </a:lnTo>
                  <a:lnTo>
                    <a:pt x="1077786" y="1106891"/>
                  </a:lnTo>
                  <a:lnTo>
                    <a:pt x="1068151" y="1115910"/>
                  </a:lnTo>
                  <a:lnTo>
                    <a:pt x="1058387" y="1124678"/>
                  </a:lnTo>
                  <a:lnTo>
                    <a:pt x="1049134" y="1134437"/>
                  </a:lnTo>
                  <a:lnTo>
                    <a:pt x="1040569" y="1145526"/>
                  </a:lnTo>
                  <a:lnTo>
                    <a:pt x="1021104" y="1163186"/>
                  </a:lnTo>
                  <a:lnTo>
                    <a:pt x="1004165" y="1185734"/>
                  </a:lnTo>
                  <a:lnTo>
                    <a:pt x="1006541" y="1190330"/>
                  </a:lnTo>
                  <a:lnTo>
                    <a:pt x="997313" y="1200137"/>
                  </a:lnTo>
                  <a:lnTo>
                    <a:pt x="987517" y="1208844"/>
                  </a:lnTo>
                  <a:lnTo>
                    <a:pt x="976558" y="1215301"/>
                  </a:lnTo>
                  <a:lnTo>
                    <a:pt x="1074530" y="1404886"/>
                  </a:lnTo>
                  <a:lnTo>
                    <a:pt x="1058702" y="1401921"/>
                  </a:lnTo>
                  <a:lnTo>
                    <a:pt x="1025776" y="1393532"/>
                  </a:lnTo>
                  <a:lnTo>
                    <a:pt x="1023258" y="1388659"/>
                  </a:lnTo>
                  <a:lnTo>
                    <a:pt x="1010338" y="1391322"/>
                  </a:lnTo>
                  <a:lnTo>
                    <a:pt x="996915" y="1393010"/>
                  </a:lnTo>
                  <a:lnTo>
                    <a:pt x="994211" y="1387778"/>
                  </a:lnTo>
                  <a:lnTo>
                    <a:pt x="980015" y="1387970"/>
                  </a:lnTo>
                  <a:close/>
                </a:path>
                <a:path w="2007235" h="1969770">
                  <a:moveTo>
                    <a:pt x="1074530" y="1404886"/>
                  </a:moveTo>
                  <a:lnTo>
                    <a:pt x="980380" y="1222697"/>
                  </a:lnTo>
                  <a:lnTo>
                    <a:pt x="992614" y="1218708"/>
                  </a:lnTo>
                  <a:lnTo>
                    <a:pt x="992712" y="1218897"/>
                  </a:lnTo>
                  <a:lnTo>
                    <a:pt x="1003614" y="1212331"/>
                  </a:lnTo>
                  <a:lnTo>
                    <a:pt x="1035494" y="1191032"/>
                  </a:lnTo>
                  <a:lnTo>
                    <a:pt x="1068500" y="1171912"/>
                  </a:lnTo>
                  <a:lnTo>
                    <a:pt x="1124715" y="1142376"/>
                  </a:lnTo>
                  <a:lnTo>
                    <a:pt x="1159602" y="1126896"/>
                  </a:lnTo>
                  <a:lnTo>
                    <a:pt x="1196339" y="1114996"/>
                  </a:lnTo>
                  <a:lnTo>
                    <a:pt x="1232514" y="1102008"/>
                  </a:lnTo>
                  <a:lnTo>
                    <a:pt x="1257354" y="1094749"/>
                  </a:lnTo>
                  <a:lnTo>
                    <a:pt x="1293238" y="1081199"/>
                  </a:lnTo>
                  <a:lnTo>
                    <a:pt x="1318522" y="1074800"/>
                  </a:lnTo>
                  <a:lnTo>
                    <a:pt x="1356008" y="1064348"/>
                  </a:lnTo>
                  <a:lnTo>
                    <a:pt x="1393579" y="1054063"/>
                  </a:lnTo>
                  <a:lnTo>
                    <a:pt x="1419122" y="1048164"/>
                  </a:lnTo>
                  <a:lnTo>
                    <a:pt x="1443927" y="1040837"/>
                  </a:lnTo>
                  <a:lnTo>
                    <a:pt x="1458794" y="1041943"/>
                  </a:lnTo>
                  <a:lnTo>
                    <a:pt x="1485815" y="1038906"/>
                  </a:lnTo>
                  <a:lnTo>
                    <a:pt x="1501953" y="1042471"/>
                  </a:lnTo>
                  <a:lnTo>
                    <a:pt x="1531616" y="1044544"/>
                  </a:lnTo>
                  <a:lnTo>
                    <a:pt x="1590563" y="1047960"/>
                  </a:lnTo>
                  <a:lnTo>
                    <a:pt x="1620130" y="1049848"/>
                  </a:lnTo>
                  <a:lnTo>
                    <a:pt x="1622150" y="1053757"/>
                  </a:lnTo>
                  <a:lnTo>
                    <a:pt x="1635662" y="1052240"/>
                  </a:lnTo>
                  <a:lnTo>
                    <a:pt x="1638121" y="1056998"/>
                  </a:lnTo>
                  <a:lnTo>
                    <a:pt x="1652111" y="1056408"/>
                  </a:lnTo>
                  <a:lnTo>
                    <a:pt x="1671770" y="1066786"/>
                  </a:lnTo>
                  <a:lnTo>
                    <a:pt x="1690135" y="1074662"/>
                  </a:lnTo>
                  <a:lnTo>
                    <a:pt x="1718885" y="1074968"/>
                  </a:lnTo>
                  <a:lnTo>
                    <a:pt x="1735847" y="1080128"/>
                  </a:lnTo>
                  <a:lnTo>
                    <a:pt x="1749819" y="1079502"/>
                  </a:lnTo>
                  <a:lnTo>
                    <a:pt x="1764017" y="1079313"/>
                  </a:lnTo>
                  <a:lnTo>
                    <a:pt x="1778441" y="1079562"/>
                  </a:lnTo>
                  <a:lnTo>
                    <a:pt x="1781809" y="1086079"/>
                  </a:lnTo>
                  <a:lnTo>
                    <a:pt x="1797855" y="1089467"/>
                  </a:lnTo>
                  <a:lnTo>
                    <a:pt x="1813960" y="1092968"/>
                  </a:lnTo>
                  <a:lnTo>
                    <a:pt x="1829840" y="1096035"/>
                  </a:lnTo>
                  <a:lnTo>
                    <a:pt x="1845214" y="1098121"/>
                  </a:lnTo>
                  <a:lnTo>
                    <a:pt x="1850250" y="1107867"/>
                  </a:lnTo>
                  <a:lnTo>
                    <a:pt x="1884811" y="1119418"/>
                  </a:lnTo>
                  <a:lnTo>
                    <a:pt x="1906179" y="1133103"/>
                  </a:lnTo>
                  <a:lnTo>
                    <a:pt x="1937225" y="1137855"/>
                  </a:lnTo>
                  <a:lnTo>
                    <a:pt x="1966974" y="1140096"/>
                  </a:lnTo>
                  <a:lnTo>
                    <a:pt x="1980091" y="1137815"/>
                  </a:lnTo>
                  <a:lnTo>
                    <a:pt x="1985179" y="1147660"/>
                  </a:lnTo>
                  <a:lnTo>
                    <a:pt x="1999747" y="1148188"/>
                  </a:lnTo>
                  <a:lnTo>
                    <a:pt x="2007212" y="1162633"/>
                  </a:lnTo>
                  <a:lnTo>
                    <a:pt x="2002054" y="1180315"/>
                  </a:lnTo>
                  <a:lnTo>
                    <a:pt x="1989063" y="1182839"/>
                  </a:lnTo>
                  <a:lnTo>
                    <a:pt x="1987597" y="1180003"/>
                  </a:lnTo>
                  <a:lnTo>
                    <a:pt x="1947347" y="1185104"/>
                  </a:lnTo>
                  <a:lnTo>
                    <a:pt x="1910250" y="1196309"/>
                  </a:lnTo>
                  <a:lnTo>
                    <a:pt x="1864298" y="1218041"/>
                  </a:lnTo>
                  <a:lnTo>
                    <a:pt x="1831328" y="1237229"/>
                  </a:lnTo>
                  <a:lnTo>
                    <a:pt x="1820318" y="1243587"/>
                  </a:lnTo>
                  <a:lnTo>
                    <a:pt x="1797293" y="1254357"/>
                  </a:lnTo>
                  <a:lnTo>
                    <a:pt x="1784924" y="1258087"/>
                  </a:lnTo>
                  <a:lnTo>
                    <a:pt x="1760755" y="1266643"/>
                  </a:lnTo>
                  <a:lnTo>
                    <a:pt x="1748413" y="1270425"/>
                  </a:lnTo>
                  <a:lnTo>
                    <a:pt x="1736614" y="1275254"/>
                  </a:lnTo>
                  <a:lnTo>
                    <a:pt x="1725437" y="1281291"/>
                  </a:lnTo>
                  <a:lnTo>
                    <a:pt x="1704235" y="1295587"/>
                  </a:lnTo>
                  <a:lnTo>
                    <a:pt x="1704314" y="1295741"/>
                  </a:lnTo>
                  <a:lnTo>
                    <a:pt x="1692698" y="1300926"/>
                  </a:lnTo>
                  <a:lnTo>
                    <a:pt x="1680725" y="1305420"/>
                  </a:lnTo>
                  <a:lnTo>
                    <a:pt x="1655030" y="1311025"/>
                  </a:lnTo>
                  <a:lnTo>
                    <a:pt x="1618748" y="1323806"/>
                  </a:lnTo>
                  <a:lnTo>
                    <a:pt x="1583295" y="1338190"/>
                  </a:lnTo>
                  <a:lnTo>
                    <a:pt x="1548801" y="1354432"/>
                  </a:lnTo>
                  <a:lnTo>
                    <a:pt x="1536663" y="1358607"/>
                  </a:lnTo>
                  <a:lnTo>
                    <a:pt x="1512135" y="1366470"/>
                  </a:lnTo>
                  <a:lnTo>
                    <a:pt x="1498528" y="1367800"/>
                  </a:lnTo>
                  <a:lnTo>
                    <a:pt x="1485302" y="1369870"/>
                  </a:lnTo>
                  <a:lnTo>
                    <a:pt x="1435477" y="1384108"/>
                  </a:lnTo>
                  <a:lnTo>
                    <a:pt x="1384287" y="1395703"/>
                  </a:lnTo>
                  <a:lnTo>
                    <a:pt x="1343280" y="1399341"/>
                  </a:lnTo>
                  <a:lnTo>
                    <a:pt x="1290158" y="1407198"/>
                  </a:lnTo>
                  <a:lnTo>
                    <a:pt x="1247753" y="1408129"/>
                  </a:lnTo>
                  <a:lnTo>
                    <a:pt x="1233195" y="1407621"/>
                  </a:lnTo>
                  <a:lnTo>
                    <a:pt x="1218167" y="1406204"/>
                  </a:lnTo>
                  <a:lnTo>
                    <a:pt x="1187657" y="1402491"/>
                  </a:lnTo>
                  <a:lnTo>
                    <a:pt x="1174783" y="1405241"/>
                  </a:lnTo>
                  <a:lnTo>
                    <a:pt x="1173137" y="1402056"/>
                  </a:lnTo>
                  <a:lnTo>
                    <a:pt x="1160793" y="1405833"/>
                  </a:lnTo>
                  <a:lnTo>
                    <a:pt x="1131939" y="1405325"/>
                  </a:lnTo>
                  <a:lnTo>
                    <a:pt x="1090358" y="1407851"/>
                  </a:lnTo>
                  <a:lnTo>
                    <a:pt x="1074530" y="1404886"/>
                  </a:lnTo>
                  <a:close/>
                </a:path>
                <a:path w="2007235" h="1969770">
                  <a:moveTo>
                    <a:pt x="947556" y="107977"/>
                  </a:moveTo>
                  <a:lnTo>
                    <a:pt x="894409" y="5133"/>
                  </a:lnTo>
                  <a:lnTo>
                    <a:pt x="908997" y="5699"/>
                  </a:lnTo>
                  <a:lnTo>
                    <a:pt x="950849" y="86686"/>
                  </a:lnTo>
                  <a:lnTo>
                    <a:pt x="947556" y="107977"/>
                  </a:lnTo>
                  <a:close/>
                </a:path>
                <a:path w="2007235" h="1969770">
                  <a:moveTo>
                    <a:pt x="992895" y="251040"/>
                  </a:moveTo>
                  <a:lnTo>
                    <a:pt x="868675" y="10662"/>
                  </a:lnTo>
                  <a:lnTo>
                    <a:pt x="879208" y="3380"/>
                  </a:lnTo>
                  <a:lnTo>
                    <a:pt x="891756" y="0"/>
                  </a:lnTo>
                  <a:lnTo>
                    <a:pt x="971368" y="154056"/>
                  </a:lnTo>
                  <a:lnTo>
                    <a:pt x="965849" y="171039"/>
                  </a:lnTo>
                  <a:lnTo>
                    <a:pt x="994163" y="225829"/>
                  </a:lnTo>
                  <a:lnTo>
                    <a:pt x="992895" y="251040"/>
                  </a:lnTo>
                  <a:close/>
                </a:path>
                <a:path w="2007235" h="1969770">
                  <a:moveTo>
                    <a:pt x="835227" y="1356761"/>
                  </a:moveTo>
                  <a:lnTo>
                    <a:pt x="658106" y="1014016"/>
                  </a:lnTo>
                  <a:lnTo>
                    <a:pt x="643914" y="875900"/>
                  </a:lnTo>
                  <a:lnTo>
                    <a:pt x="650739" y="833781"/>
                  </a:lnTo>
                  <a:lnTo>
                    <a:pt x="642848" y="818510"/>
                  </a:lnTo>
                  <a:lnTo>
                    <a:pt x="646275" y="797479"/>
                  </a:lnTo>
                  <a:lnTo>
                    <a:pt x="638234" y="781918"/>
                  </a:lnTo>
                  <a:lnTo>
                    <a:pt x="641994" y="761531"/>
                  </a:lnTo>
                  <a:lnTo>
                    <a:pt x="646206" y="742020"/>
                  </a:lnTo>
                  <a:lnTo>
                    <a:pt x="650803" y="723252"/>
                  </a:lnTo>
                  <a:lnTo>
                    <a:pt x="648546" y="718883"/>
                  </a:lnTo>
                  <a:lnTo>
                    <a:pt x="657292" y="708145"/>
                  </a:lnTo>
                  <a:lnTo>
                    <a:pt x="654801" y="703324"/>
                  </a:lnTo>
                  <a:lnTo>
                    <a:pt x="656996" y="679909"/>
                  </a:lnTo>
                  <a:lnTo>
                    <a:pt x="659525" y="657139"/>
                  </a:lnTo>
                  <a:lnTo>
                    <a:pt x="673792" y="629420"/>
                  </a:lnTo>
                  <a:lnTo>
                    <a:pt x="677352" y="608648"/>
                  </a:lnTo>
                  <a:lnTo>
                    <a:pt x="684899" y="595588"/>
                  </a:lnTo>
                  <a:lnTo>
                    <a:pt x="692140" y="581937"/>
                  </a:lnTo>
                  <a:lnTo>
                    <a:pt x="687637" y="573223"/>
                  </a:lnTo>
                  <a:lnTo>
                    <a:pt x="693797" y="557480"/>
                  </a:lnTo>
                  <a:lnTo>
                    <a:pt x="689867" y="549875"/>
                  </a:lnTo>
                  <a:lnTo>
                    <a:pt x="699819" y="541469"/>
                  </a:lnTo>
                  <a:lnTo>
                    <a:pt x="703663" y="521244"/>
                  </a:lnTo>
                  <a:lnTo>
                    <a:pt x="718353" y="494345"/>
                  </a:lnTo>
                  <a:lnTo>
                    <a:pt x="721638" y="473039"/>
                  </a:lnTo>
                  <a:lnTo>
                    <a:pt x="736396" y="446269"/>
                  </a:lnTo>
                  <a:lnTo>
                    <a:pt x="742842" y="431081"/>
                  </a:lnTo>
                  <a:lnTo>
                    <a:pt x="737778" y="421282"/>
                  </a:lnTo>
                  <a:lnTo>
                    <a:pt x="743771" y="405215"/>
                  </a:lnTo>
                  <a:lnTo>
                    <a:pt x="749540" y="388715"/>
                  </a:lnTo>
                  <a:lnTo>
                    <a:pt x="755221" y="372046"/>
                  </a:lnTo>
                  <a:lnTo>
                    <a:pt x="761259" y="356065"/>
                  </a:lnTo>
                  <a:lnTo>
                    <a:pt x="756546" y="346946"/>
                  </a:lnTo>
                  <a:lnTo>
                    <a:pt x="763826" y="333371"/>
                  </a:lnTo>
                  <a:lnTo>
                    <a:pt x="772821" y="323112"/>
                  </a:lnTo>
                  <a:lnTo>
                    <a:pt x="770091" y="317831"/>
                  </a:lnTo>
                  <a:lnTo>
                    <a:pt x="778498" y="306436"/>
                  </a:lnTo>
                  <a:lnTo>
                    <a:pt x="775770" y="301156"/>
                  </a:lnTo>
                  <a:lnTo>
                    <a:pt x="779348" y="280417"/>
                  </a:lnTo>
                  <a:lnTo>
                    <a:pt x="793794" y="253045"/>
                  </a:lnTo>
                  <a:lnTo>
                    <a:pt x="797000" y="231586"/>
                  </a:lnTo>
                  <a:lnTo>
                    <a:pt x="800705" y="211091"/>
                  </a:lnTo>
                  <a:lnTo>
                    <a:pt x="803721" y="189264"/>
                  </a:lnTo>
                  <a:lnTo>
                    <a:pt x="817329" y="160272"/>
                  </a:lnTo>
                  <a:lnTo>
                    <a:pt x="821322" y="112673"/>
                  </a:lnTo>
                  <a:lnTo>
                    <a:pt x="817765" y="105788"/>
                  </a:lnTo>
                  <a:lnTo>
                    <a:pt x="825978" y="94018"/>
                  </a:lnTo>
                  <a:lnTo>
                    <a:pt x="834651" y="83139"/>
                  </a:lnTo>
                  <a:lnTo>
                    <a:pt x="832475" y="78927"/>
                  </a:lnTo>
                  <a:lnTo>
                    <a:pt x="840595" y="66977"/>
                  </a:lnTo>
                  <a:lnTo>
                    <a:pt x="848190" y="54011"/>
                  </a:lnTo>
                  <a:lnTo>
                    <a:pt x="855358" y="40219"/>
                  </a:lnTo>
                  <a:lnTo>
                    <a:pt x="870756" y="14688"/>
                  </a:lnTo>
                  <a:lnTo>
                    <a:pt x="1002542" y="269706"/>
                  </a:lnTo>
                  <a:lnTo>
                    <a:pt x="1000827" y="294051"/>
                  </a:lnTo>
                  <a:lnTo>
                    <a:pt x="997735" y="343395"/>
                  </a:lnTo>
                  <a:lnTo>
                    <a:pt x="1005660" y="386392"/>
                  </a:lnTo>
                  <a:lnTo>
                    <a:pt x="1001994" y="434626"/>
                  </a:lnTo>
                  <a:lnTo>
                    <a:pt x="1009265" y="476358"/>
                  </a:lnTo>
                  <a:lnTo>
                    <a:pt x="1002698" y="546641"/>
                  </a:lnTo>
                  <a:lnTo>
                    <a:pt x="998931" y="594678"/>
                  </a:lnTo>
                  <a:lnTo>
                    <a:pt x="996033" y="672060"/>
                  </a:lnTo>
                  <a:lnTo>
                    <a:pt x="1006966" y="720880"/>
                  </a:lnTo>
                  <a:lnTo>
                    <a:pt x="1006309" y="830260"/>
                  </a:lnTo>
                  <a:lnTo>
                    <a:pt x="1000936" y="930517"/>
                  </a:lnTo>
                  <a:lnTo>
                    <a:pt x="997544" y="979278"/>
                  </a:lnTo>
                  <a:lnTo>
                    <a:pt x="993304" y="1026400"/>
                  </a:lnTo>
                  <a:lnTo>
                    <a:pt x="974194" y="1072411"/>
                  </a:lnTo>
                  <a:lnTo>
                    <a:pt x="965391" y="1110703"/>
                  </a:lnTo>
                  <a:lnTo>
                    <a:pt x="955163" y="1146237"/>
                  </a:lnTo>
                  <a:lnTo>
                    <a:pt x="931779" y="1183975"/>
                  </a:lnTo>
                  <a:lnTo>
                    <a:pt x="923610" y="1195831"/>
                  </a:lnTo>
                  <a:lnTo>
                    <a:pt x="916027" y="1208821"/>
                  </a:lnTo>
                  <a:lnTo>
                    <a:pt x="908925" y="1222742"/>
                  </a:lnTo>
                  <a:lnTo>
                    <a:pt x="902199" y="1237388"/>
                  </a:lnTo>
                  <a:lnTo>
                    <a:pt x="976735" y="1381623"/>
                  </a:lnTo>
                  <a:lnTo>
                    <a:pt x="961651" y="1380097"/>
                  </a:lnTo>
                  <a:lnTo>
                    <a:pt x="945342" y="1376201"/>
                  </a:lnTo>
                  <a:lnTo>
                    <a:pt x="914040" y="1370954"/>
                  </a:lnTo>
                  <a:lnTo>
                    <a:pt x="908917" y="1361041"/>
                  </a:lnTo>
                  <a:lnTo>
                    <a:pt x="891416" y="1354838"/>
                  </a:lnTo>
                  <a:lnTo>
                    <a:pt x="876251" y="1353156"/>
                  </a:lnTo>
                  <a:lnTo>
                    <a:pt x="863283" y="1355726"/>
                  </a:lnTo>
                  <a:lnTo>
                    <a:pt x="852374" y="1362278"/>
                  </a:lnTo>
                  <a:lnTo>
                    <a:pt x="849064" y="1355874"/>
                  </a:lnTo>
                  <a:lnTo>
                    <a:pt x="835227" y="1356761"/>
                  </a:lnTo>
                  <a:close/>
                </a:path>
                <a:path w="2007235" h="1969770">
                  <a:moveTo>
                    <a:pt x="780059" y="1969249"/>
                  </a:moveTo>
                  <a:lnTo>
                    <a:pt x="565706" y="1554456"/>
                  </a:lnTo>
                  <a:lnTo>
                    <a:pt x="580077" y="1554602"/>
                  </a:lnTo>
                  <a:lnTo>
                    <a:pt x="594043" y="1553964"/>
                  </a:lnTo>
                  <a:lnTo>
                    <a:pt x="607668" y="1552667"/>
                  </a:lnTo>
                  <a:lnTo>
                    <a:pt x="621017" y="1550835"/>
                  </a:lnTo>
                  <a:lnTo>
                    <a:pt x="648294" y="1548292"/>
                  </a:lnTo>
                  <a:lnTo>
                    <a:pt x="676355" y="1547266"/>
                  </a:lnTo>
                  <a:lnTo>
                    <a:pt x="705272" y="1547898"/>
                  </a:lnTo>
                  <a:lnTo>
                    <a:pt x="735119" y="1550328"/>
                  </a:lnTo>
                  <a:lnTo>
                    <a:pt x="749635" y="1550755"/>
                  </a:lnTo>
                  <a:lnTo>
                    <a:pt x="763932" y="1550756"/>
                  </a:lnTo>
                  <a:lnTo>
                    <a:pt x="778297" y="1550891"/>
                  </a:lnTo>
                  <a:lnTo>
                    <a:pt x="793020" y="1551719"/>
                  </a:lnTo>
                  <a:lnTo>
                    <a:pt x="824537" y="1557381"/>
                  </a:lnTo>
                  <a:lnTo>
                    <a:pt x="855905" y="1562754"/>
                  </a:lnTo>
                  <a:lnTo>
                    <a:pt x="876545" y="1575031"/>
                  </a:lnTo>
                  <a:lnTo>
                    <a:pt x="909726" y="1583914"/>
                  </a:lnTo>
                  <a:lnTo>
                    <a:pt x="943396" y="1593741"/>
                  </a:lnTo>
                  <a:lnTo>
                    <a:pt x="965469" y="1608791"/>
                  </a:lnTo>
                  <a:lnTo>
                    <a:pt x="998562" y="1617502"/>
                  </a:lnTo>
                  <a:lnTo>
                    <a:pt x="1031442" y="1625802"/>
                  </a:lnTo>
                  <a:lnTo>
                    <a:pt x="1067207" y="1639684"/>
                  </a:lnTo>
                  <a:lnTo>
                    <a:pt x="1092606" y="1661169"/>
                  </a:lnTo>
                  <a:lnTo>
                    <a:pt x="1129634" y="1677496"/>
                  </a:lnTo>
                  <a:lnTo>
                    <a:pt x="1155159" y="1699226"/>
                  </a:lnTo>
                  <a:lnTo>
                    <a:pt x="1193127" y="1717370"/>
                  </a:lnTo>
                  <a:lnTo>
                    <a:pt x="1211942" y="1726117"/>
                  </a:lnTo>
                  <a:lnTo>
                    <a:pt x="1230615" y="1734588"/>
                  </a:lnTo>
                  <a:lnTo>
                    <a:pt x="1247377" y="1739360"/>
                  </a:lnTo>
                  <a:lnTo>
                    <a:pt x="1264257" y="1744362"/>
                  </a:lnTo>
                  <a:lnTo>
                    <a:pt x="1281328" y="1749733"/>
                  </a:lnTo>
                  <a:lnTo>
                    <a:pt x="1287379" y="1761441"/>
                  </a:lnTo>
                  <a:lnTo>
                    <a:pt x="1307280" y="1772289"/>
                  </a:lnTo>
                  <a:lnTo>
                    <a:pt x="1326714" y="1782231"/>
                  </a:lnTo>
                  <a:lnTo>
                    <a:pt x="1345974" y="1791838"/>
                  </a:lnTo>
                  <a:lnTo>
                    <a:pt x="1365354" y="1801677"/>
                  </a:lnTo>
                  <a:lnTo>
                    <a:pt x="1399432" y="1812295"/>
                  </a:lnTo>
                  <a:lnTo>
                    <a:pt x="1422121" y="1828536"/>
                  </a:lnTo>
                  <a:lnTo>
                    <a:pt x="1456353" y="1839453"/>
                  </a:lnTo>
                  <a:lnTo>
                    <a:pt x="1479933" y="1857419"/>
                  </a:lnTo>
                  <a:lnTo>
                    <a:pt x="1484075" y="1865434"/>
                  </a:lnTo>
                  <a:lnTo>
                    <a:pt x="1499192" y="1867023"/>
                  </a:lnTo>
                  <a:lnTo>
                    <a:pt x="1514024" y="1868061"/>
                  </a:lnTo>
                  <a:lnTo>
                    <a:pt x="1517311" y="1874422"/>
                  </a:lnTo>
                  <a:lnTo>
                    <a:pt x="1534202" y="1879445"/>
                  </a:lnTo>
                  <a:lnTo>
                    <a:pt x="1562359" y="1878604"/>
                  </a:lnTo>
                  <a:lnTo>
                    <a:pt x="1578934" y="1883016"/>
                  </a:lnTo>
                  <a:lnTo>
                    <a:pt x="1594930" y="1886307"/>
                  </a:lnTo>
                  <a:lnTo>
                    <a:pt x="1608012" y="1883957"/>
                  </a:lnTo>
                  <a:lnTo>
                    <a:pt x="1620126" y="1907400"/>
                  </a:lnTo>
                  <a:lnTo>
                    <a:pt x="1611003" y="1917408"/>
                  </a:lnTo>
                  <a:lnTo>
                    <a:pt x="1612540" y="1920383"/>
                  </a:lnTo>
                  <a:lnTo>
                    <a:pt x="1602607" y="1928826"/>
                  </a:lnTo>
                  <a:lnTo>
                    <a:pt x="1592180" y="1936312"/>
                  </a:lnTo>
                  <a:lnTo>
                    <a:pt x="1581103" y="1942539"/>
                  </a:lnTo>
                  <a:lnTo>
                    <a:pt x="1580500" y="1941372"/>
                  </a:lnTo>
                  <a:lnTo>
                    <a:pt x="1555826" y="1948952"/>
                  </a:lnTo>
                  <a:lnTo>
                    <a:pt x="1532136" y="1958436"/>
                  </a:lnTo>
                  <a:lnTo>
                    <a:pt x="1509367" y="1969702"/>
                  </a:lnTo>
                  <a:lnTo>
                    <a:pt x="780059" y="1969249"/>
                  </a:lnTo>
                  <a:close/>
                </a:path>
                <a:path w="2007235" h="1969770">
                  <a:moveTo>
                    <a:pt x="841271" y="1368457"/>
                  </a:moveTo>
                  <a:lnTo>
                    <a:pt x="837818" y="1361774"/>
                  </a:lnTo>
                  <a:lnTo>
                    <a:pt x="849064" y="1355874"/>
                  </a:lnTo>
                  <a:lnTo>
                    <a:pt x="852374" y="1362278"/>
                  </a:lnTo>
                  <a:lnTo>
                    <a:pt x="841271" y="1368457"/>
                  </a:lnTo>
                  <a:close/>
                </a:path>
                <a:path w="2007235" h="1969770">
                  <a:moveTo>
                    <a:pt x="705705" y="1244440"/>
                  </a:moveTo>
                  <a:lnTo>
                    <a:pt x="701316" y="1235948"/>
                  </a:lnTo>
                  <a:lnTo>
                    <a:pt x="696676" y="1199304"/>
                  </a:lnTo>
                  <a:lnTo>
                    <a:pt x="692020" y="1134968"/>
                  </a:lnTo>
                  <a:lnTo>
                    <a:pt x="678495" y="1108796"/>
                  </a:lnTo>
                  <a:lnTo>
                    <a:pt x="681598" y="1087137"/>
                  </a:lnTo>
                  <a:lnTo>
                    <a:pt x="665062" y="1055139"/>
                  </a:lnTo>
                  <a:lnTo>
                    <a:pt x="667891" y="1032951"/>
                  </a:lnTo>
                  <a:lnTo>
                    <a:pt x="833654" y="1353716"/>
                  </a:lnTo>
                  <a:lnTo>
                    <a:pt x="822848" y="1360469"/>
                  </a:lnTo>
                  <a:lnTo>
                    <a:pt x="803414" y="1378190"/>
                  </a:lnTo>
                  <a:lnTo>
                    <a:pt x="771206" y="1315864"/>
                  </a:lnTo>
                  <a:lnTo>
                    <a:pt x="749418" y="1301366"/>
                  </a:lnTo>
                  <a:lnTo>
                    <a:pt x="727969" y="1259859"/>
                  </a:lnTo>
                  <a:lnTo>
                    <a:pt x="705705" y="1244440"/>
                  </a:lnTo>
                  <a:close/>
                </a:path>
                <a:path w="2007235" h="1969770">
                  <a:moveTo>
                    <a:pt x="561398" y="1850415"/>
                  </a:moveTo>
                  <a:lnTo>
                    <a:pt x="422298" y="1581244"/>
                  </a:lnTo>
                  <a:lnTo>
                    <a:pt x="445693" y="1571189"/>
                  </a:lnTo>
                  <a:lnTo>
                    <a:pt x="468084" y="1559192"/>
                  </a:lnTo>
                  <a:lnTo>
                    <a:pt x="478586" y="1551851"/>
                  </a:lnTo>
                  <a:lnTo>
                    <a:pt x="500160" y="1538272"/>
                  </a:lnTo>
                  <a:lnTo>
                    <a:pt x="543378" y="1511250"/>
                  </a:lnTo>
                  <a:lnTo>
                    <a:pt x="586697" y="1484423"/>
                  </a:lnTo>
                  <a:lnTo>
                    <a:pt x="629591" y="1456774"/>
                  </a:lnTo>
                  <a:lnTo>
                    <a:pt x="671534" y="1427285"/>
                  </a:lnTo>
                  <a:lnTo>
                    <a:pt x="691600" y="1410788"/>
                  </a:lnTo>
                  <a:lnTo>
                    <a:pt x="722855" y="1388280"/>
                  </a:lnTo>
                  <a:lnTo>
                    <a:pt x="742421" y="1370816"/>
                  </a:lnTo>
                  <a:lnTo>
                    <a:pt x="772551" y="1346129"/>
                  </a:lnTo>
                  <a:lnTo>
                    <a:pt x="782007" y="1336765"/>
                  </a:lnTo>
                  <a:lnTo>
                    <a:pt x="803414" y="1378190"/>
                  </a:lnTo>
                  <a:lnTo>
                    <a:pt x="772393" y="1401151"/>
                  </a:lnTo>
                  <a:lnTo>
                    <a:pt x="752756" y="1418477"/>
                  </a:lnTo>
                  <a:lnTo>
                    <a:pt x="722344" y="1442616"/>
                  </a:lnTo>
                  <a:lnTo>
                    <a:pt x="702443" y="1459434"/>
                  </a:lnTo>
                  <a:lnTo>
                    <a:pt x="670407" y="1480429"/>
                  </a:lnTo>
                  <a:lnTo>
                    <a:pt x="649256" y="1494827"/>
                  </a:lnTo>
                  <a:lnTo>
                    <a:pt x="628167" y="1509344"/>
                  </a:lnTo>
                  <a:lnTo>
                    <a:pt x="617869" y="1517081"/>
                  </a:lnTo>
                  <a:lnTo>
                    <a:pt x="596270" y="1530610"/>
                  </a:lnTo>
                  <a:lnTo>
                    <a:pt x="585560" y="1537549"/>
                  </a:lnTo>
                  <a:lnTo>
                    <a:pt x="574084" y="1543004"/>
                  </a:lnTo>
                  <a:lnTo>
                    <a:pt x="574623" y="1544049"/>
                  </a:lnTo>
                  <a:lnTo>
                    <a:pt x="565706" y="1554456"/>
                  </a:lnTo>
                  <a:lnTo>
                    <a:pt x="780059" y="1969249"/>
                  </a:lnTo>
                  <a:lnTo>
                    <a:pt x="722858" y="1969214"/>
                  </a:lnTo>
                  <a:lnTo>
                    <a:pt x="703221" y="1958877"/>
                  </a:lnTo>
                  <a:lnTo>
                    <a:pt x="687951" y="1929328"/>
                  </a:lnTo>
                  <a:lnTo>
                    <a:pt x="671781" y="1925700"/>
                  </a:lnTo>
                  <a:lnTo>
                    <a:pt x="667039" y="1916525"/>
                  </a:lnTo>
                  <a:lnTo>
                    <a:pt x="651141" y="1913424"/>
                  </a:lnTo>
                  <a:lnTo>
                    <a:pt x="627369" y="1895085"/>
                  </a:lnTo>
                  <a:lnTo>
                    <a:pt x="579034" y="1856880"/>
                  </a:lnTo>
                  <a:lnTo>
                    <a:pt x="561398" y="1850415"/>
                  </a:lnTo>
                  <a:close/>
                </a:path>
                <a:path w="2007235" h="1969770">
                  <a:moveTo>
                    <a:pt x="225129" y="314482"/>
                  </a:moveTo>
                  <a:lnTo>
                    <a:pt x="199380" y="264655"/>
                  </a:lnTo>
                  <a:lnTo>
                    <a:pt x="217055" y="271194"/>
                  </a:lnTo>
                  <a:lnTo>
                    <a:pt x="229923" y="296096"/>
                  </a:lnTo>
                  <a:lnTo>
                    <a:pt x="225129" y="314482"/>
                  </a:lnTo>
                  <a:close/>
                </a:path>
                <a:path w="2007235" h="1969770">
                  <a:moveTo>
                    <a:pt x="232630" y="356659"/>
                  </a:moveTo>
                  <a:lnTo>
                    <a:pt x="182925" y="260476"/>
                  </a:lnTo>
                  <a:lnTo>
                    <a:pt x="193842" y="253939"/>
                  </a:lnTo>
                  <a:lnTo>
                    <a:pt x="234598" y="332804"/>
                  </a:lnTo>
                  <a:lnTo>
                    <a:pt x="232630" y="356659"/>
                  </a:lnTo>
                  <a:close/>
                </a:path>
                <a:path w="2007235" h="1969770">
                  <a:moveTo>
                    <a:pt x="382284" y="895223"/>
                  </a:moveTo>
                  <a:lnTo>
                    <a:pt x="142279" y="430791"/>
                  </a:lnTo>
                  <a:lnTo>
                    <a:pt x="151296" y="420576"/>
                  </a:lnTo>
                  <a:lnTo>
                    <a:pt x="154053" y="398248"/>
                  </a:lnTo>
                  <a:lnTo>
                    <a:pt x="167191" y="368345"/>
                  </a:lnTo>
                  <a:lnTo>
                    <a:pt x="168370" y="342964"/>
                  </a:lnTo>
                  <a:lnTo>
                    <a:pt x="169099" y="316710"/>
                  </a:lnTo>
                  <a:lnTo>
                    <a:pt x="175912" y="302232"/>
                  </a:lnTo>
                  <a:lnTo>
                    <a:pt x="171490" y="293674"/>
                  </a:lnTo>
                  <a:lnTo>
                    <a:pt x="178436" y="279452"/>
                  </a:lnTo>
                  <a:lnTo>
                    <a:pt x="185508" y="265473"/>
                  </a:lnTo>
                  <a:lnTo>
                    <a:pt x="241871" y="374541"/>
                  </a:lnTo>
                  <a:lnTo>
                    <a:pt x="239834" y="398263"/>
                  </a:lnTo>
                  <a:lnTo>
                    <a:pt x="260950" y="522115"/>
                  </a:lnTo>
                  <a:lnTo>
                    <a:pt x="268641" y="564659"/>
                  </a:lnTo>
                  <a:lnTo>
                    <a:pt x="340780" y="704255"/>
                  </a:lnTo>
                  <a:lnTo>
                    <a:pt x="359270" y="795362"/>
                  </a:lnTo>
                  <a:lnTo>
                    <a:pt x="363125" y="830486"/>
                  </a:lnTo>
                  <a:lnTo>
                    <a:pt x="378328" y="859905"/>
                  </a:lnTo>
                  <a:lnTo>
                    <a:pt x="382284" y="895223"/>
                  </a:lnTo>
                  <a:close/>
                </a:path>
                <a:path w="2007235" h="1969770">
                  <a:moveTo>
                    <a:pt x="397930" y="953163"/>
                  </a:moveTo>
                  <a:lnTo>
                    <a:pt x="136253" y="446794"/>
                  </a:lnTo>
                  <a:lnTo>
                    <a:pt x="144832" y="435731"/>
                  </a:lnTo>
                  <a:lnTo>
                    <a:pt x="397529" y="924723"/>
                  </a:lnTo>
                  <a:lnTo>
                    <a:pt x="397930" y="953163"/>
                  </a:lnTo>
                  <a:close/>
                </a:path>
                <a:path w="2007235" h="1969770">
                  <a:moveTo>
                    <a:pt x="238922" y="1530689"/>
                  </a:moveTo>
                  <a:lnTo>
                    <a:pt x="26986" y="1120575"/>
                  </a:lnTo>
                  <a:lnTo>
                    <a:pt x="18520" y="1076528"/>
                  </a:lnTo>
                  <a:lnTo>
                    <a:pt x="22059" y="1028050"/>
                  </a:lnTo>
                  <a:lnTo>
                    <a:pt x="15005" y="986737"/>
                  </a:lnTo>
                  <a:lnTo>
                    <a:pt x="19890" y="940864"/>
                  </a:lnTo>
                  <a:lnTo>
                    <a:pt x="27892" y="845696"/>
                  </a:lnTo>
                  <a:lnTo>
                    <a:pt x="32438" y="799166"/>
                  </a:lnTo>
                  <a:lnTo>
                    <a:pt x="53882" y="730010"/>
                  </a:lnTo>
                  <a:lnTo>
                    <a:pt x="47159" y="716999"/>
                  </a:lnTo>
                  <a:lnTo>
                    <a:pt x="51677" y="698079"/>
                  </a:lnTo>
                  <a:lnTo>
                    <a:pt x="56386" y="679529"/>
                  </a:lnTo>
                  <a:lnTo>
                    <a:pt x="69199" y="648996"/>
                  </a:lnTo>
                  <a:lnTo>
                    <a:pt x="71528" y="625840"/>
                  </a:lnTo>
                  <a:lnTo>
                    <a:pt x="85795" y="598122"/>
                  </a:lnTo>
                  <a:lnTo>
                    <a:pt x="100576" y="571398"/>
                  </a:lnTo>
                  <a:lnTo>
                    <a:pt x="114155" y="542348"/>
                  </a:lnTo>
                  <a:lnTo>
                    <a:pt x="126975" y="511829"/>
                  </a:lnTo>
                  <a:lnTo>
                    <a:pt x="127733" y="485633"/>
                  </a:lnTo>
                  <a:lnTo>
                    <a:pt x="138975" y="452060"/>
                  </a:lnTo>
                  <a:lnTo>
                    <a:pt x="421517" y="998806"/>
                  </a:lnTo>
                  <a:lnTo>
                    <a:pt x="421848" y="1027108"/>
                  </a:lnTo>
                  <a:lnTo>
                    <a:pt x="445723" y="1128635"/>
                  </a:lnTo>
                  <a:lnTo>
                    <a:pt x="469171" y="1174009"/>
                  </a:lnTo>
                  <a:lnTo>
                    <a:pt x="481076" y="1224709"/>
                  </a:lnTo>
                  <a:lnTo>
                    <a:pt x="472338" y="1235465"/>
                  </a:lnTo>
                  <a:lnTo>
                    <a:pt x="488397" y="1266541"/>
                  </a:lnTo>
                  <a:lnTo>
                    <a:pt x="487281" y="1347371"/>
                  </a:lnTo>
                  <a:lnTo>
                    <a:pt x="495922" y="1391755"/>
                  </a:lnTo>
                  <a:lnTo>
                    <a:pt x="491327" y="1438190"/>
                  </a:lnTo>
                  <a:lnTo>
                    <a:pt x="473384" y="1486458"/>
                  </a:lnTo>
                  <a:lnTo>
                    <a:pt x="453263" y="1530511"/>
                  </a:lnTo>
                  <a:lnTo>
                    <a:pt x="445347" y="1542856"/>
                  </a:lnTo>
                  <a:lnTo>
                    <a:pt x="437099" y="1554559"/>
                  </a:lnTo>
                  <a:lnTo>
                    <a:pt x="429192" y="1566921"/>
                  </a:lnTo>
                  <a:lnTo>
                    <a:pt x="422298" y="1581244"/>
                  </a:lnTo>
                  <a:lnTo>
                    <a:pt x="561398" y="1850415"/>
                  </a:lnTo>
                  <a:lnTo>
                    <a:pt x="543762" y="1843950"/>
                  </a:lnTo>
                  <a:lnTo>
                    <a:pt x="536137" y="1829196"/>
                  </a:lnTo>
                  <a:lnTo>
                    <a:pt x="516730" y="1819305"/>
                  </a:lnTo>
                  <a:lnTo>
                    <a:pt x="508354" y="1803097"/>
                  </a:lnTo>
                  <a:lnTo>
                    <a:pt x="488694" y="1792715"/>
                  </a:lnTo>
                  <a:lnTo>
                    <a:pt x="481696" y="1779174"/>
                  </a:lnTo>
                  <a:lnTo>
                    <a:pt x="463547" y="1771718"/>
                  </a:lnTo>
                  <a:lnTo>
                    <a:pt x="456978" y="1759006"/>
                  </a:lnTo>
                  <a:lnTo>
                    <a:pt x="439588" y="1753018"/>
                  </a:lnTo>
                  <a:lnTo>
                    <a:pt x="432420" y="1739147"/>
                  </a:lnTo>
                  <a:lnTo>
                    <a:pt x="417774" y="1738469"/>
                  </a:lnTo>
                  <a:lnTo>
                    <a:pt x="409060" y="1721607"/>
                  </a:lnTo>
                  <a:lnTo>
                    <a:pt x="369192" y="1699785"/>
                  </a:lnTo>
                  <a:lnTo>
                    <a:pt x="360574" y="1683109"/>
                  </a:lnTo>
                  <a:lnTo>
                    <a:pt x="346405" y="1683353"/>
                  </a:lnTo>
                  <a:lnTo>
                    <a:pt x="344822" y="1680290"/>
                  </a:lnTo>
                  <a:lnTo>
                    <a:pt x="333441" y="1685929"/>
                  </a:lnTo>
                  <a:lnTo>
                    <a:pt x="263681" y="1550938"/>
                  </a:lnTo>
                  <a:lnTo>
                    <a:pt x="238922" y="1530689"/>
                  </a:lnTo>
                  <a:close/>
                </a:path>
                <a:path w="2007235" h="1969770">
                  <a:moveTo>
                    <a:pt x="0" y="1815260"/>
                  </a:moveTo>
                  <a:lnTo>
                    <a:pt x="2868" y="1765483"/>
                  </a:lnTo>
                  <a:lnTo>
                    <a:pt x="28321" y="1759411"/>
                  </a:lnTo>
                  <a:lnTo>
                    <a:pt x="76564" y="1742113"/>
                  </a:lnTo>
                  <a:lnTo>
                    <a:pt x="111904" y="1727511"/>
                  </a:lnTo>
                  <a:lnTo>
                    <a:pt x="136252" y="1719298"/>
                  </a:lnTo>
                  <a:lnTo>
                    <a:pt x="160789" y="1711454"/>
                  </a:lnTo>
                  <a:lnTo>
                    <a:pt x="196701" y="1697958"/>
                  </a:lnTo>
                  <a:lnTo>
                    <a:pt x="244208" y="1679235"/>
                  </a:lnTo>
                  <a:lnTo>
                    <a:pt x="290055" y="1657301"/>
                  </a:lnTo>
                  <a:lnTo>
                    <a:pt x="301195" y="1651193"/>
                  </a:lnTo>
                  <a:lnTo>
                    <a:pt x="279561" y="1609331"/>
                  </a:lnTo>
                  <a:lnTo>
                    <a:pt x="277245" y="1577185"/>
                  </a:lnTo>
                  <a:lnTo>
                    <a:pt x="333441" y="1685929"/>
                  </a:lnTo>
                  <a:lnTo>
                    <a:pt x="310141" y="1696168"/>
                  </a:lnTo>
                  <a:lnTo>
                    <a:pt x="286441" y="1705633"/>
                  </a:lnTo>
                  <a:lnTo>
                    <a:pt x="274153" y="1709518"/>
                  </a:lnTo>
                  <a:lnTo>
                    <a:pt x="251243" y="1720512"/>
                  </a:lnTo>
                  <a:lnTo>
                    <a:pt x="216829" y="1736907"/>
                  </a:lnTo>
                  <a:lnTo>
                    <a:pt x="192570" y="1745289"/>
                  </a:lnTo>
                  <a:lnTo>
                    <a:pt x="156659" y="1758788"/>
                  </a:lnTo>
                  <a:lnTo>
                    <a:pt x="132419" y="1767209"/>
                  </a:lnTo>
                  <a:lnTo>
                    <a:pt x="97077" y="1781809"/>
                  </a:lnTo>
                  <a:lnTo>
                    <a:pt x="72552" y="1789676"/>
                  </a:lnTo>
                  <a:lnTo>
                    <a:pt x="36519" y="1802940"/>
                  </a:lnTo>
                  <a:lnTo>
                    <a:pt x="11787" y="1810407"/>
                  </a:lnTo>
                  <a:lnTo>
                    <a:pt x="0" y="1815260"/>
                  </a:lnTo>
                  <a:close/>
                </a:path>
                <a:path w="2007235" h="1969770">
                  <a:moveTo>
                    <a:pt x="139930" y="1366795"/>
                  </a:moveTo>
                  <a:lnTo>
                    <a:pt x="76068" y="1243216"/>
                  </a:lnTo>
                  <a:lnTo>
                    <a:pt x="70157" y="1204114"/>
                  </a:lnTo>
                  <a:lnTo>
                    <a:pt x="166739" y="1391009"/>
                  </a:lnTo>
                  <a:lnTo>
                    <a:pt x="139930" y="1366795"/>
                  </a:lnTo>
                  <a:close/>
                </a:path>
              </a:pathLst>
            </a:custGeom>
            <a:solidFill>
              <a:srgbClr val="EBB1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1552914"/>
              <a:ext cx="4313407" cy="7212527"/>
            </a:xfrm>
            <a:prstGeom prst="rect">
              <a:avLst/>
            </a:prstGeom>
          </p:spPr>
        </p:pic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0479279" y="1451497"/>
            <a:ext cx="3937000" cy="1701800"/>
          </a:xfrm>
          <a:prstGeom prst="rect">
            <a:avLst/>
          </a:prstGeom>
        </p:spPr>
        <p:txBody>
          <a:bodyPr vert="horz" wrap="square" lIns="0" tIns="165100" rIns="0" bIns="0" rtlCol="0">
            <a:spAutoFit/>
          </a:bodyPr>
          <a:lstStyle/>
          <a:p>
            <a:pPr marL="12700" marR="5080">
              <a:lnSpc>
                <a:spcPts val="6000"/>
              </a:lnSpc>
              <a:spcBef>
                <a:spcPts val="1300"/>
              </a:spcBef>
            </a:pPr>
            <a:r>
              <a:rPr sz="6000" spc="-10" dirty="0"/>
              <a:t>Expansion </a:t>
            </a:r>
            <a:r>
              <a:rPr sz="6000" spc="-120" dirty="0"/>
              <a:t>and</a:t>
            </a:r>
            <a:r>
              <a:rPr sz="6000" spc="-580" dirty="0"/>
              <a:t> </a:t>
            </a:r>
            <a:r>
              <a:rPr sz="6000" spc="-10" dirty="0"/>
              <a:t>Growth</a:t>
            </a:r>
            <a:endParaRPr sz="6000"/>
          </a:p>
        </p:txBody>
      </p:sp>
      <p:sp>
        <p:nvSpPr>
          <p:cNvPr id="8" name="object 8"/>
          <p:cNvSpPr/>
          <p:nvPr/>
        </p:nvSpPr>
        <p:spPr>
          <a:xfrm>
            <a:off x="10384421" y="3389654"/>
            <a:ext cx="4815205" cy="161290"/>
          </a:xfrm>
          <a:custGeom>
            <a:avLst/>
            <a:gdLst/>
            <a:ahLst/>
            <a:cxnLst/>
            <a:rect l="l" t="t" r="r" b="b"/>
            <a:pathLst>
              <a:path w="4815205" h="161289">
                <a:moveTo>
                  <a:pt x="166497" y="148132"/>
                </a:moveTo>
                <a:lnTo>
                  <a:pt x="166293" y="147535"/>
                </a:lnTo>
                <a:lnTo>
                  <a:pt x="166331" y="146685"/>
                </a:lnTo>
                <a:lnTo>
                  <a:pt x="165519" y="148043"/>
                </a:lnTo>
                <a:lnTo>
                  <a:pt x="165277" y="149034"/>
                </a:lnTo>
                <a:lnTo>
                  <a:pt x="166382" y="149110"/>
                </a:lnTo>
                <a:lnTo>
                  <a:pt x="166497" y="148132"/>
                </a:lnTo>
                <a:close/>
              </a:path>
              <a:path w="4815205" h="161289">
                <a:moveTo>
                  <a:pt x="283718" y="139115"/>
                </a:moveTo>
                <a:lnTo>
                  <a:pt x="283451" y="139077"/>
                </a:lnTo>
                <a:lnTo>
                  <a:pt x="283171" y="139001"/>
                </a:lnTo>
                <a:lnTo>
                  <a:pt x="282854" y="138963"/>
                </a:lnTo>
                <a:lnTo>
                  <a:pt x="283133" y="139115"/>
                </a:lnTo>
                <a:lnTo>
                  <a:pt x="283451" y="139153"/>
                </a:lnTo>
                <a:lnTo>
                  <a:pt x="283718" y="139115"/>
                </a:lnTo>
                <a:close/>
              </a:path>
              <a:path w="4815205" h="161289">
                <a:moveTo>
                  <a:pt x="462064" y="54559"/>
                </a:moveTo>
                <a:lnTo>
                  <a:pt x="461238" y="54051"/>
                </a:lnTo>
                <a:lnTo>
                  <a:pt x="460298" y="53505"/>
                </a:lnTo>
                <a:lnTo>
                  <a:pt x="459168" y="52882"/>
                </a:lnTo>
                <a:lnTo>
                  <a:pt x="460146" y="53505"/>
                </a:lnTo>
                <a:lnTo>
                  <a:pt x="461086" y="54013"/>
                </a:lnTo>
                <a:lnTo>
                  <a:pt x="462064" y="54559"/>
                </a:lnTo>
                <a:close/>
              </a:path>
              <a:path w="4815205" h="161289">
                <a:moveTo>
                  <a:pt x="533031" y="128270"/>
                </a:moveTo>
                <a:lnTo>
                  <a:pt x="532726" y="127000"/>
                </a:lnTo>
                <a:lnTo>
                  <a:pt x="532498" y="126542"/>
                </a:lnTo>
                <a:lnTo>
                  <a:pt x="533031" y="128270"/>
                </a:lnTo>
                <a:close/>
              </a:path>
              <a:path w="4815205" h="161289">
                <a:moveTo>
                  <a:pt x="538784" y="141236"/>
                </a:moveTo>
                <a:lnTo>
                  <a:pt x="536092" y="137439"/>
                </a:lnTo>
                <a:lnTo>
                  <a:pt x="534403" y="133248"/>
                </a:lnTo>
                <a:lnTo>
                  <a:pt x="533069" y="129057"/>
                </a:lnTo>
                <a:lnTo>
                  <a:pt x="531723" y="135166"/>
                </a:lnTo>
                <a:lnTo>
                  <a:pt x="528497" y="139128"/>
                </a:lnTo>
                <a:lnTo>
                  <a:pt x="528993" y="141097"/>
                </a:lnTo>
                <a:lnTo>
                  <a:pt x="538784" y="141236"/>
                </a:lnTo>
                <a:close/>
              </a:path>
              <a:path w="4815205" h="161289">
                <a:moveTo>
                  <a:pt x="779462" y="44450"/>
                </a:moveTo>
                <a:lnTo>
                  <a:pt x="778573" y="43180"/>
                </a:lnTo>
                <a:lnTo>
                  <a:pt x="778090" y="43180"/>
                </a:lnTo>
                <a:lnTo>
                  <a:pt x="779462" y="44450"/>
                </a:lnTo>
                <a:close/>
              </a:path>
              <a:path w="4815205" h="161289">
                <a:moveTo>
                  <a:pt x="891717" y="43319"/>
                </a:moveTo>
                <a:lnTo>
                  <a:pt x="891552" y="43167"/>
                </a:lnTo>
                <a:lnTo>
                  <a:pt x="891590" y="43319"/>
                </a:lnTo>
                <a:lnTo>
                  <a:pt x="891717" y="43319"/>
                </a:lnTo>
                <a:close/>
              </a:path>
              <a:path w="4815205" h="161289">
                <a:moveTo>
                  <a:pt x="1012456" y="45720"/>
                </a:moveTo>
                <a:lnTo>
                  <a:pt x="1007960" y="44450"/>
                </a:lnTo>
                <a:lnTo>
                  <a:pt x="1007960" y="45720"/>
                </a:lnTo>
                <a:lnTo>
                  <a:pt x="1012456" y="45720"/>
                </a:lnTo>
                <a:close/>
              </a:path>
              <a:path w="4815205" h="161289">
                <a:moveTo>
                  <a:pt x="1014260" y="46532"/>
                </a:moveTo>
                <a:lnTo>
                  <a:pt x="1013599" y="46177"/>
                </a:lnTo>
                <a:lnTo>
                  <a:pt x="1013002" y="45948"/>
                </a:lnTo>
                <a:lnTo>
                  <a:pt x="1012456" y="45872"/>
                </a:lnTo>
                <a:lnTo>
                  <a:pt x="1013637" y="46253"/>
                </a:lnTo>
                <a:lnTo>
                  <a:pt x="1014260" y="46532"/>
                </a:lnTo>
                <a:close/>
              </a:path>
              <a:path w="4815205" h="161289">
                <a:moveTo>
                  <a:pt x="1377442" y="143040"/>
                </a:moveTo>
                <a:lnTo>
                  <a:pt x="1377403" y="139585"/>
                </a:lnTo>
                <a:lnTo>
                  <a:pt x="1374228" y="142608"/>
                </a:lnTo>
                <a:lnTo>
                  <a:pt x="1377442" y="143040"/>
                </a:lnTo>
                <a:close/>
              </a:path>
              <a:path w="4815205" h="161289">
                <a:moveTo>
                  <a:pt x="1417967" y="136182"/>
                </a:moveTo>
                <a:lnTo>
                  <a:pt x="1413510" y="137833"/>
                </a:lnTo>
                <a:lnTo>
                  <a:pt x="1415237" y="138137"/>
                </a:lnTo>
                <a:lnTo>
                  <a:pt x="1416837" y="137744"/>
                </a:lnTo>
                <a:lnTo>
                  <a:pt x="1417967" y="136182"/>
                </a:lnTo>
                <a:close/>
              </a:path>
              <a:path w="4815205" h="161289">
                <a:moveTo>
                  <a:pt x="1477873" y="142722"/>
                </a:moveTo>
                <a:lnTo>
                  <a:pt x="1476933" y="143268"/>
                </a:lnTo>
                <a:lnTo>
                  <a:pt x="1476032" y="143903"/>
                </a:lnTo>
                <a:lnTo>
                  <a:pt x="1477098" y="143192"/>
                </a:lnTo>
                <a:lnTo>
                  <a:pt x="1477873" y="142722"/>
                </a:lnTo>
                <a:close/>
              </a:path>
              <a:path w="4815205" h="161289">
                <a:moveTo>
                  <a:pt x="1480146" y="141351"/>
                </a:moveTo>
                <a:lnTo>
                  <a:pt x="1479753" y="141554"/>
                </a:lnTo>
                <a:lnTo>
                  <a:pt x="1479486" y="141719"/>
                </a:lnTo>
                <a:lnTo>
                  <a:pt x="1480146" y="141351"/>
                </a:lnTo>
                <a:close/>
              </a:path>
              <a:path w="4815205" h="161289">
                <a:moveTo>
                  <a:pt x="1481086" y="15557"/>
                </a:moveTo>
                <a:lnTo>
                  <a:pt x="1467269" y="19824"/>
                </a:lnTo>
                <a:lnTo>
                  <a:pt x="1473771" y="20688"/>
                </a:lnTo>
                <a:lnTo>
                  <a:pt x="1481086" y="15557"/>
                </a:lnTo>
                <a:close/>
              </a:path>
              <a:path w="4815205" h="161289">
                <a:moveTo>
                  <a:pt x="2243353" y="52070"/>
                </a:moveTo>
                <a:lnTo>
                  <a:pt x="2242451" y="50800"/>
                </a:lnTo>
                <a:lnTo>
                  <a:pt x="2241283" y="50800"/>
                </a:lnTo>
                <a:lnTo>
                  <a:pt x="2243353" y="52070"/>
                </a:lnTo>
                <a:close/>
              </a:path>
              <a:path w="4815205" h="161289">
                <a:moveTo>
                  <a:pt x="2365768" y="140017"/>
                </a:moveTo>
                <a:lnTo>
                  <a:pt x="2365489" y="139700"/>
                </a:lnTo>
                <a:lnTo>
                  <a:pt x="2364435" y="139001"/>
                </a:lnTo>
                <a:lnTo>
                  <a:pt x="2363711" y="139700"/>
                </a:lnTo>
                <a:lnTo>
                  <a:pt x="2365768" y="140017"/>
                </a:lnTo>
                <a:close/>
              </a:path>
              <a:path w="4815205" h="161289">
                <a:moveTo>
                  <a:pt x="2372868" y="147320"/>
                </a:moveTo>
                <a:lnTo>
                  <a:pt x="2371966" y="140970"/>
                </a:lnTo>
                <a:lnTo>
                  <a:pt x="2365768" y="140017"/>
                </a:lnTo>
                <a:lnTo>
                  <a:pt x="2368880" y="143510"/>
                </a:lnTo>
                <a:lnTo>
                  <a:pt x="2372868" y="147320"/>
                </a:lnTo>
                <a:close/>
              </a:path>
              <a:path w="4815205" h="161289">
                <a:moveTo>
                  <a:pt x="2567952" y="41554"/>
                </a:moveTo>
                <a:lnTo>
                  <a:pt x="2563939" y="36525"/>
                </a:lnTo>
                <a:lnTo>
                  <a:pt x="2558529" y="33413"/>
                </a:lnTo>
                <a:lnTo>
                  <a:pt x="2552687" y="33134"/>
                </a:lnTo>
                <a:lnTo>
                  <a:pt x="2547378" y="36588"/>
                </a:lnTo>
                <a:lnTo>
                  <a:pt x="2555595" y="37604"/>
                </a:lnTo>
                <a:lnTo>
                  <a:pt x="2563812" y="43522"/>
                </a:lnTo>
                <a:lnTo>
                  <a:pt x="2567952" y="41554"/>
                </a:lnTo>
                <a:close/>
              </a:path>
              <a:path w="4815205" h="161289">
                <a:moveTo>
                  <a:pt x="2860395" y="41910"/>
                </a:moveTo>
                <a:lnTo>
                  <a:pt x="2857296" y="41910"/>
                </a:lnTo>
                <a:lnTo>
                  <a:pt x="2857538" y="42214"/>
                </a:lnTo>
                <a:lnTo>
                  <a:pt x="2860395" y="41910"/>
                </a:lnTo>
                <a:close/>
              </a:path>
              <a:path w="4815205" h="161289">
                <a:moveTo>
                  <a:pt x="2862618" y="143344"/>
                </a:moveTo>
                <a:lnTo>
                  <a:pt x="2861640" y="143662"/>
                </a:lnTo>
                <a:lnTo>
                  <a:pt x="2860738" y="144056"/>
                </a:lnTo>
                <a:lnTo>
                  <a:pt x="2860040" y="144602"/>
                </a:lnTo>
                <a:lnTo>
                  <a:pt x="2861716" y="143865"/>
                </a:lnTo>
                <a:lnTo>
                  <a:pt x="2862618" y="143344"/>
                </a:lnTo>
                <a:close/>
              </a:path>
              <a:path w="4815205" h="161289">
                <a:moveTo>
                  <a:pt x="2864713" y="141935"/>
                </a:moveTo>
                <a:lnTo>
                  <a:pt x="2862618" y="142240"/>
                </a:lnTo>
                <a:lnTo>
                  <a:pt x="2864345" y="142240"/>
                </a:lnTo>
                <a:lnTo>
                  <a:pt x="2864713" y="141935"/>
                </a:lnTo>
                <a:close/>
              </a:path>
              <a:path w="4815205" h="161289">
                <a:moveTo>
                  <a:pt x="2940405" y="29578"/>
                </a:moveTo>
                <a:lnTo>
                  <a:pt x="2938437" y="24777"/>
                </a:lnTo>
                <a:lnTo>
                  <a:pt x="2932734" y="24752"/>
                </a:lnTo>
                <a:lnTo>
                  <a:pt x="2935592" y="39954"/>
                </a:lnTo>
                <a:lnTo>
                  <a:pt x="2939250" y="35763"/>
                </a:lnTo>
                <a:lnTo>
                  <a:pt x="2940405" y="29578"/>
                </a:lnTo>
                <a:close/>
              </a:path>
              <a:path w="4815205" h="161289">
                <a:moveTo>
                  <a:pt x="2951632" y="143662"/>
                </a:moveTo>
                <a:lnTo>
                  <a:pt x="2948152" y="138925"/>
                </a:lnTo>
                <a:lnTo>
                  <a:pt x="2944469" y="136144"/>
                </a:lnTo>
                <a:lnTo>
                  <a:pt x="2940685" y="134340"/>
                </a:lnTo>
                <a:lnTo>
                  <a:pt x="2939859" y="135394"/>
                </a:lnTo>
                <a:lnTo>
                  <a:pt x="2938957" y="136258"/>
                </a:lnTo>
                <a:lnTo>
                  <a:pt x="2938411" y="137833"/>
                </a:lnTo>
                <a:lnTo>
                  <a:pt x="2951632" y="143662"/>
                </a:lnTo>
                <a:close/>
              </a:path>
              <a:path w="4815205" h="161289">
                <a:moveTo>
                  <a:pt x="3012757" y="45631"/>
                </a:moveTo>
                <a:lnTo>
                  <a:pt x="3012617" y="45986"/>
                </a:lnTo>
                <a:lnTo>
                  <a:pt x="3012478" y="46647"/>
                </a:lnTo>
                <a:lnTo>
                  <a:pt x="3012630" y="46342"/>
                </a:lnTo>
                <a:lnTo>
                  <a:pt x="3012757" y="45631"/>
                </a:lnTo>
                <a:close/>
              </a:path>
              <a:path w="4815205" h="161289">
                <a:moveTo>
                  <a:pt x="3028912" y="143433"/>
                </a:moveTo>
                <a:lnTo>
                  <a:pt x="3009430" y="141465"/>
                </a:lnTo>
                <a:lnTo>
                  <a:pt x="3014903" y="142760"/>
                </a:lnTo>
                <a:lnTo>
                  <a:pt x="3021990" y="143433"/>
                </a:lnTo>
                <a:lnTo>
                  <a:pt x="3028912" y="143433"/>
                </a:lnTo>
                <a:close/>
              </a:path>
              <a:path w="4815205" h="161289">
                <a:moveTo>
                  <a:pt x="3031096" y="143383"/>
                </a:moveTo>
                <a:lnTo>
                  <a:pt x="3030321" y="143471"/>
                </a:lnTo>
                <a:lnTo>
                  <a:pt x="3029648" y="143433"/>
                </a:lnTo>
                <a:lnTo>
                  <a:pt x="3028912" y="143433"/>
                </a:lnTo>
                <a:lnTo>
                  <a:pt x="3031020" y="143624"/>
                </a:lnTo>
                <a:lnTo>
                  <a:pt x="3031096" y="143383"/>
                </a:lnTo>
                <a:close/>
              </a:path>
              <a:path w="4815205" h="161289">
                <a:moveTo>
                  <a:pt x="3033484" y="36309"/>
                </a:moveTo>
                <a:lnTo>
                  <a:pt x="3032595" y="35725"/>
                </a:lnTo>
                <a:lnTo>
                  <a:pt x="3031769" y="35407"/>
                </a:lnTo>
                <a:lnTo>
                  <a:pt x="3031020" y="35217"/>
                </a:lnTo>
                <a:lnTo>
                  <a:pt x="3032506" y="35953"/>
                </a:lnTo>
                <a:lnTo>
                  <a:pt x="3033484" y="36309"/>
                </a:lnTo>
                <a:close/>
              </a:path>
              <a:path w="4815205" h="161289">
                <a:moveTo>
                  <a:pt x="3367595" y="44030"/>
                </a:moveTo>
                <a:lnTo>
                  <a:pt x="3367278" y="44145"/>
                </a:lnTo>
                <a:lnTo>
                  <a:pt x="3366808" y="44462"/>
                </a:lnTo>
                <a:lnTo>
                  <a:pt x="3367049" y="44335"/>
                </a:lnTo>
                <a:lnTo>
                  <a:pt x="3367595" y="44030"/>
                </a:lnTo>
                <a:close/>
              </a:path>
              <a:path w="4815205" h="161289">
                <a:moveTo>
                  <a:pt x="3373780" y="42849"/>
                </a:moveTo>
                <a:lnTo>
                  <a:pt x="3371227" y="41008"/>
                </a:lnTo>
                <a:lnTo>
                  <a:pt x="3370059" y="42418"/>
                </a:lnTo>
                <a:lnTo>
                  <a:pt x="3368802" y="43319"/>
                </a:lnTo>
                <a:lnTo>
                  <a:pt x="3367595" y="44030"/>
                </a:lnTo>
                <a:lnTo>
                  <a:pt x="3370300" y="42735"/>
                </a:lnTo>
                <a:lnTo>
                  <a:pt x="3373780" y="42849"/>
                </a:lnTo>
                <a:close/>
              </a:path>
              <a:path w="4815205" h="161289">
                <a:moveTo>
                  <a:pt x="3378047" y="35255"/>
                </a:moveTo>
                <a:lnTo>
                  <a:pt x="3372408" y="33451"/>
                </a:lnTo>
                <a:lnTo>
                  <a:pt x="3374631" y="34671"/>
                </a:lnTo>
                <a:lnTo>
                  <a:pt x="3376434" y="35102"/>
                </a:lnTo>
                <a:lnTo>
                  <a:pt x="3378047" y="35255"/>
                </a:lnTo>
                <a:close/>
              </a:path>
              <a:path w="4815205" h="161289">
                <a:moveTo>
                  <a:pt x="3382937" y="126034"/>
                </a:moveTo>
                <a:lnTo>
                  <a:pt x="3382035" y="126123"/>
                </a:lnTo>
                <a:lnTo>
                  <a:pt x="3381171" y="126314"/>
                </a:lnTo>
                <a:lnTo>
                  <a:pt x="3380346" y="126669"/>
                </a:lnTo>
                <a:lnTo>
                  <a:pt x="3374364" y="129324"/>
                </a:lnTo>
                <a:lnTo>
                  <a:pt x="3378428" y="128270"/>
                </a:lnTo>
                <a:lnTo>
                  <a:pt x="3382937" y="126034"/>
                </a:lnTo>
                <a:close/>
              </a:path>
              <a:path w="4815205" h="161289">
                <a:moveTo>
                  <a:pt x="3459619" y="6197"/>
                </a:moveTo>
                <a:lnTo>
                  <a:pt x="3457664" y="6464"/>
                </a:lnTo>
                <a:lnTo>
                  <a:pt x="3455555" y="7480"/>
                </a:lnTo>
                <a:lnTo>
                  <a:pt x="3455822" y="7645"/>
                </a:lnTo>
                <a:lnTo>
                  <a:pt x="3456140" y="7759"/>
                </a:lnTo>
                <a:lnTo>
                  <a:pt x="3459619" y="6197"/>
                </a:lnTo>
                <a:close/>
              </a:path>
              <a:path w="4815205" h="161289">
                <a:moveTo>
                  <a:pt x="3468497" y="11709"/>
                </a:moveTo>
                <a:lnTo>
                  <a:pt x="3466427" y="11988"/>
                </a:lnTo>
                <a:lnTo>
                  <a:pt x="3464864" y="12382"/>
                </a:lnTo>
                <a:lnTo>
                  <a:pt x="3463607" y="12890"/>
                </a:lnTo>
                <a:lnTo>
                  <a:pt x="3465334" y="12738"/>
                </a:lnTo>
                <a:lnTo>
                  <a:pt x="3466973" y="12382"/>
                </a:lnTo>
                <a:lnTo>
                  <a:pt x="3468497" y="11709"/>
                </a:lnTo>
                <a:close/>
              </a:path>
              <a:path w="4815205" h="161289">
                <a:moveTo>
                  <a:pt x="3506686" y="1270"/>
                </a:moveTo>
                <a:lnTo>
                  <a:pt x="3499751" y="3810"/>
                </a:lnTo>
                <a:lnTo>
                  <a:pt x="3500475" y="3810"/>
                </a:lnTo>
                <a:lnTo>
                  <a:pt x="3506686" y="1270"/>
                </a:lnTo>
                <a:close/>
              </a:path>
              <a:path w="4815205" h="161289">
                <a:moveTo>
                  <a:pt x="3506774" y="115506"/>
                </a:moveTo>
                <a:lnTo>
                  <a:pt x="3506216" y="115544"/>
                </a:lnTo>
                <a:lnTo>
                  <a:pt x="3505670" y="115620"/>
                </a:lnTo>
                <a:lnTo>
                  <a:pt x="3505085" y="115620"/>
                </a:lnTo>
                <a:lnTo>
                  <a:pt x="3505797" y="115658"/>
                </a:lnTo>
                <a:lnTo>
                  <a:pt x="3506305" y="115582"/>
                </a:lnTo>
                <a:lnTo>
                  <a:pt x="3506774" y="115506"/>
                </a:lnTo>
                <a:close/>
              </a:path>
              <a:path w="4815205" h="161289">
                <a:moveTo>
                  <a:pt x="3509822" y="114300"/>
                </a:moveTo>
                <a:lnTo>
                  <a:pt x="3509619" y="113779"/>
                </a:lnTo>
                <a:lnTo>
                  <a:pt x="3506774" y="114300"/>
                </a:lnTo>
                <a:lnTo>
                  <a:pt x="3509822" y="114300"/>
                </a:lnTo>
                <a:close/>
              </a:path>
              <a:path w="4815205" h="161289">
                <a:moveTo>
                  <a:pt x="3591991" y="25463"/>
                </a:moveTo>
                <a:lnTo>
                  <a:pt x="3590379" y="24015"/>
                </a:lnTo>
                <a:lnTo>
                  <a:pt x="3588740" y="23190"/>
                </a:lnTo>
                <a:lnTo>
                  <a:pt x="3587724" y="24409"/>
                </a:lnTo>
                <a:lnTo>
                  <a:pt x="3589286" y="24917"/>
                </a:lnTo>
                <a:lnTo>
                  <a:pt x="3590582" y="25107"/>
                </a:lnTo>
                <a:lnTo>
                  <a:pt x="3591991" y="25463"/>
                </a:lnTo>
                <a:close/>
              </a:path>
              <a:path w="4815205" h="161289">
                <a:moveTo>
                  <a:pt x="3664686" y="38303"/>
                </a:moveTo>
                <a:lnTo>
                  <a:pt x="3661714" y="39408"/>
                </a:lnTo>
                <a:lnTo>
                  <a:pt x="3659251" y="40386"/>
                </a:lnTo>
                <a:lnTo>
                  <a:pt x="3659987" y="41757"/>
                </a:lnTo>
                <a:lnTo>
                  <a:pt x="3663200" y="41363"/>
                </a:lnTo>
                <a:lnTo>
                  <a:pt x="3664534" y="39763"/>
                </a:lnTo>
                <a:lnTo>
                  <a:pt x="3664686" y="38303"/>
                </a:lnTo>
                <a:close/>
              </a:path>
              <a:path w="4815205" h="161289">
                <a:moveTo>
                  <a:pt x="3687889" y="99644"/>
                </a:moveTo>
                <a:lnTo>
                  <a:pt x="3683266" y="98780"/>
                </a:lnTo>
                <a:lnTo>
                  <a:pt x="3677869" y="97370"/>
                </a:lnTo>
                <a:lnTo>
                  <a:pt x="3673259" y="99479"/>
                </a:lnTo>
                <a:lnTo>
                  <a:pt x="3678847" y="102184"/>
                </a:lnTo>
                <a:lnTo>
                  <a:pt x="3683546" y="101561"/>
                </a:lnTo>
                <a:lnTo>
                  <a:pt x="3687889" y="99644"/>
                </a:lnTo>
                <a:close/>
              </a:path>
              <a:path w="4815205" h="161289">
                <a:moveTo>
                  <a:pt x="3698024" y="93218"/>
                </a:moveTo>
                <a:lnTo>
                  <a:pt x="3691369" y="98120"/>
                </a:lnTo>
                <a:lnTo>
                  <a:pt x="3687889" y="99644"/>
                </a:lnTo>
                <a:lnTo>
                  <a:pt x="3693528" y="100660"/>
                </a:lnTo>
                <a:lnTo>
                  <a:pt x="3697871" y="100939"/>
                </a:lnTo>
                <a:lnTo>
                  <a:pt x="3698024" y="93218"/>
                </a:lnTo>
                <a:close/>
              </a:path>
              <a:path w="4815205" h="161289">
                <a:moveTo>
                  <a:pt x="3698062" y="92710"/>
                </a:moveTo>
                <a:close/>
              </a:path>
              <a:path w="4815205" h="161289">
                <a:moveTo>
                  <a:pt x="3781793" y="15557"/>
                </a:moveTo>
                <a:lnTo>
                  <a:pt x="3766299" y="20091"/>
                </a:lnTo>
                <a:lnTo>
                  <a:pt x="3777767" y="17360"/>
                </a:lnTo>
                <a:lnTo>
                  <a:pt x="3781793" y="15557"/>
                </a:lnTo>
                <a:close/>
              </a:path>
              <a:path w="4815205" h="161289">
                <a:moveTo>
                  <a:pt x="3848227" y="101447"/>
                </a:moveTo>
                <a:lnTo>
                  <a:pt x="3834892" y="105130"/>
                </a:lnTo>
                <a:lnTo>
                  <a:pt x="3843972" y="112763"/>
                </a:lnTo>
                <a:lnTo>
                  <a:pt x="3848227" y="101447"/>
                </a:lnTo>
                <a:close/>
              </a:path>
              <a:path w="4815205" h="161289">
                <a:moveTo>
                  <a:pt x="3931920" y="33375"/>
                </a:moveTo>
                <a:lnTo>
                  <a:pt x="3931564" y="33261"/>
                </a:lnTo>
                <a:lnTo>
                  <a:pt x="3930827" y="40932"/>
                </a:lnTo>
                <a:lnTo>
                  <a:pt x="3931920" y="33375"/>
                </a:lnTo>
                <a:close/>
              </a:path>
              <a:path w="4815205" h="161289">
                <a:moveTo>
                  <a:pt x="3931996" y="28600"/>
                </a:moveTo>
                <a:lnTo>
                  <a:pt x="3922725" y="30403"/>
                </a:lnTo>
                <a:lnTo>
                  <a:pt x="3931564" y="33261"/>
                </a:lnTo>
                <a:lnTo>
                  <a:pt x="3931996" y="28600"/>
                </a:lnTo>
                <a:close/>
              </a:path>
              <a:path w="4815205" h="161289">
                <a:moveTo>
                  <a:pt x="4082796" y="49034"/>
                </a:moveTo>
                <a:lnTo>
                  <a:pt x="4071493" y="44030"/>
                </a:lnTo>
                <a:lnTo>
                  <a:pt x="4070743" y="49237"/>
                </a:lnTo>
                <a:lnTo>
                  <a:pt x="4077284" y="47904"/>
                </a:lnTo>
                <a:lnTo>
                  <a:pt x="4082796" y="49034"/>
                </a:lnTo>
                <a:close/>
              </a:path>
              <a:path w="4815205" h="161289">
                <a:moveTo>
                  <a:pt x="4087215" y="50914"/>
                </a:moveTo>
                <a:lnTo>
                  <a:pt x="4086009" y="49860"/>
                </a:lnTo>
                <a:lnTo>
                  <a:pt x="4084523" y="49276"/>
                </a:lnTo>
                <a:lnTo>
                  <a:pt x="4082796" y="49034"/>
                </a:lnTo>
                <a:lnTo>
                  <a:pt x="4087215" y="50914"/>
                </a:lnTo>
                <a:close/>
              </a:path>
              <a:path w="4815205" h="161289">
                <a:moveTo>
                  <a:pt x="4088320" y="51739"/>
                </a:moveTo>
                <a:lnTo>
                  <a:pt x="4088003" y="51231"/>
                </a:lnTo>
                <a:lnTo>
                  <a:pt x="4087215" y="50914"/>
                </a:lnTo>
                <a:lnTo>
                  <a:pt x="4087850" y="51435"/>
                </a:lnTo>
                <a:lnTo>
                  <a:pt x="4088320" y="51866"/>
                </a:lnTo>
                <a:lnTo>
                  <a:pt x="4088320" y="51739"/>
                </a:lnTo>
                <a:close/>
              </a:path>
              <a:path w="4815205" h="161289">
                <a:moveTo>
                  <a:pt x="4166768" y="32829"/>
                </a:moveTo>
                <a:lnTo>
                  <a:pt x="4166489" y="30822"/>
                </a:lnTo>
                <a:lnTo>
                  <a:pt x="4165981" y="29032"/>
                </a:lnTo>
                <a:lnTo>
                  <a:pt x="4165435" y="27965"/>
                </a:lnTo>
                <a:lnTo>
                  <a:pt x="4165435" y="29692"/>
                </a:lnTo>
                <a:lnTo>
                  <a:pt x="4165981" y="31292"/>
                </a:lnTo>
                <a:lnTo>
                  <a:pt x="4166768" y="32829"/>
                </a:lnTo>
                <a:close/>
              </a:path>
              <a:path w="4815205" h="161289">
                <a:moveTo>
                  <a:pt x="4201045" y="60960"/>
                </a:moveTo>
                <a:lnTo>
                  <a:pt x="4194822" y="63500"/>
                </a:lnTo>
                <a:lnTo>
                  <a:pt x="4194949" y="65176"/>
                </a:lnTo>
                <a:lnTo>
                  <a:pt x="4199001" y="62230"/>
                </a:lnTo>
                <a:lnTo>
                  <a:pt x="4201045" y="60960"/>
                </a:lnTo>
                <a:close/>
              </a:path>
              <a:path w="4815205" h="161289">
                <a:moveTo>
                  <a:pt x="4291342" y="100545"/>
                </a:moveTo>
                <a:lnTo>
                  <a:pt x="4291228" y="99682"/>
                </a:lnTo>
                <a:lnTo>
                  <a:pt x="4290098" y="98425"/>
                </a:lnTo>
                <a:lnTo>
                  <a:pt x="4288726" y="97091"/>
                </a:lnTo>
                <a:lnTo>
                  <a:pt x="4289120" y="98272"/>
                </a:lnTo>
                <a:lnTo>
                  <a:pt x="4289857" y="99529"/>
                </a:lnTo>
                <a:lnTo>
                  <a:pt x="4291342" y="100545"/>
                </a:lnTo>
                <a:close/>
              </a:path>
              <a:path w="4815205" h="161289">
                <a:moveTo>
                  <a:pt x="4387634" y="104609"/>
                </a:moveTo>
                <a:lnTo>
                  <a:pt x="4382313" y="101879"/>
                </a:lnTo>
                <a:lnTo>
                  <a:pt x="4378439" y="100584"/>
                </a:lnTo>
                <a:lnTo>
                  <a:pt x="4375353" y="99796"/>
                </a:lnTo>
                <a:lnTo>
                  <a:pt x="4387634" y="104609"/>
                </a:lnTo>
                <a:close/>
              </a:path>
              <a:path w="4815205" h="161289">
                <a:moveTo>
                  <a:pt x="4439069" y="36918"/>
                </a:moveTo>
                <a:lnTo>
                  <a:pt x="4438523" y="34086"/>
                </a:lnTo>
                <a:lnTo>
                  <a:pt x="4435830" y="31178"/>
                </a:lnTo>
                <a:lnTo>
                  <a:pt x="4434471" y="28638"/>
                </a:lnTo>
                <a:lnTo>
                  <a:pt x="4426839" y="33413"/>
                </a:lnTo>
                <a:lnTo>
                  <a:pt x="4424959" y="34632"/>
                </a:lnTo>
                <a:lnTo>
                  <a:pt x="4434002" y="39204"/>
                </a:lnTo>
                <a:lnTo>
                  <a:pt x="4439069" y="36918"/>
                </a:lnTo>
                <a:close/>
              </a:path>
              <a:path w="4815205" h="161289">
                <a:moveTo>
                  <a:pt x="4443273" y="100507"/>
                </a:moveTo>
                <a:lnTo>
                  <a:pt x="4441990" y="106299"/>
                </a:lnTo>
                <a:lnTo>
                  <a:pt x="4442841" y="103911"/>
                </a:lnTo>
                <a:lnTo>
                  <a:pt x="4443082" y="102146"/>
                </a:lnTo>
                <a:lnTo>
                  <a:pt x="4443273" y="100507"/>
                </a:lnTo>
                <a:close/>
              </a:path>
              <a:path w="4815205" h="161289">
                <a:moveTo>
                  <a:pt x="4500092" y="105410"/>
                </a:moveTo>
                <a:lnTo>
                  <a:pt x="4497235" y="106426"/>
                </a:lnTo>
                <a:lnTo>
                  <a:pt x="4497362" y="106680"/>
                </a:lnTo>
                <a:lnTo>
                  <a:pt x="4499432" y="108623"/>
                </a:lnTo>
                <a:lnTo>
                  <a:pt x="4500092" y="105410"/>
                </a:lnTo>
                <a:close/>
              </a:path>
              <a:path w="4815205" h="161289">
                <a:moveTo>
                  <a:pt x="4503128" y="114300"/>
                </a:moveTo>
                <a:lnTo>
                  <a:pt x="4501439" y="110490"/>
                </a:lnTo>
                <a:lnTo>
                  <a:pt x="4499432" y="108623"/>
                </a:lnTo>
                <a:lnTo>
                  <a:pt x="4497743" y="116840"/>
                </a:lnTo>
                <a:lnTo>
                  <a:pt x="4503128" y="114300"/>
                </a:lnTo>
                <a:close/>
              </a:path>
              <a:path w="4815205" h="161289">
                <a:moveTo>
                  <a:pt x="4527207" y="36855"/>
                </a:moveTo>
                <a:lnTo>
                  <a:pt x="4515688" y="32092"/>
                </a:lnTo>
                <a:lnTo>
                  <a:pt x="4515828" y="36639"/>
                </a:lnTo>
                <a:lnTo>
                  <a:pt x="4515764" y="43713"/>
                </a:lnTo>
                <a:lnTo>
                  <a:pt x="4503686" y="46570"/>
                </a:lnTo>
                <a:lnTo>
                  <a:pt x="4526140" y="50406"/>
                </a:lnTo>
                <a:lnTo>
                  <a:pt x="4522190" y="45161"/>
                </a:lnTo>
                <a:lnTo>
                  <a:pt x="4516996" y="38150"/>
                </a:lnTo>
                <a:lnTo>
                  <a:pt x="4527207" y="36855"/>
                </a:lnTo>
                <a:close/>
              </a:path>
              <a:path w="4815205" h="161289">
                <a:moveTo>
                  <a:pt x="4632147" y="49530"/>
                </a:moveTo>
                <a:lnTo>
                  <a:pt x="4624438" y="46990"/>
                </a:lnTo>
                <a:lnTo>
                  <a:pt x="4625048" y="48361"/>
                </a:lnTo>
                <a:lnTo>
                  <a:pt x="4632147" y="49530"/>
                </a:lnTo>
                <a:close/>
              </a:path>
              <a:path w="4815205" h="161289">
                <a:moveTo>
                  <a:pt x="4641431" y="54394"/>
                </a:moveTo>
                <a:lnTo>
                  <a:pt x="4640275" y="54762"/>
                </a:lnTo>
                <a:lnTo>
                  <a:pt x="4639068" y="55499"/>
                </a:lnTo>
                <a:lnTo>
                  <a:pt x="4641431" y="54394"/>
                </a:lnTo>
                <a:close/>
              </a:path>
              <a:path w="4815205" h="161289">
                <a:moveTo>
                  <a:pt x="4641532" y="110413"/>
                </a:moveTo>
                <a:lnTo>
                  <a:pt x="4636579" y="111798"/>
                </a:lnTo>
                <a:lnTo>
                  <a:pt x="4629328" y="108331"/>
                </a:lnTo>
                <a:lnTo>
                  <a:pt x="4621708" y="105041"/>
                </a:lnTo>
                <a:lnTo>
                  <a:pt x="4615713" y="107010"/>
                </a:lnTo>
                <a:lnTo>
                  <a:pt x="4621073" y="109054"/>
                </a:lnTo>
                <a:lnTo>
                  <a:pt x="4627283" y="112255"/>
                </a:lnTo>
                <a:lnTo>
                  <a:pt x="4633963" y="114655"/>
                </a:lnTo>
                <a:lnTo>
                  <a:pt x="4640707" y="114325"/>
                </a:lnTo>
                <a:lnTo>
                  <a:pt x="4641532" y="110413"/>
                </a:lnTo>
                <a:close/>
              </a:path>
              <a:path w="4815205" h="161289">
                <a:moveTo>
                  <a:pt x="4642510" y="105473"/>
                </a:moveTo>
                <a:lnTo>
                  <a:pt x="4641532" y="110413"/>
                </a:lnTo>
                <a:lnTo>
                  <a:pt x="4642078" y="109397"/>
                </a:lnTo>
                <a:lnTo>
                  <a:pt x="4642434" y="107784"/>
                </a:lnTo>
                <a:lnTo>
                  <a:pt x="4642510" y="105473"/>
                </a:lnTo>
                <a:close/>
              </a:path>
              <a:path w="4815205" h="161289">
                <a:moveTo>
                  <a:pt x="4643094" y="53619"/>
                </a:moveTo>
                <a:lnTo>
                  <a:pt x="4641431" y="54394"/>
                </a:lnTo>
                <a:lnTo>
                  <a:pt x="4642040" y="54216"/>
                </a:lnTo>
                <a:lnTo>
                  <a:pt x="4643094" y="53619"/>
                </a:lnTo>
                <a:close/>
              </a:path>
              <a:path w="4815205" h="161289">
                <a:moveTo>
                  <a:pt x="4667631" y="108610"/>
                </a:moveTo>
                <a:lnTo>
                  <a:pt x="4665675" y="108800"/>
                </a:lnTo>
                <a:lnTo>
                  <a:pt x="4663719" y="108927"/>
                </a:lnTo>
                <a:lnTo>
                  <a:pt x="4661763" y="108800"/>
                </a:lnTo>
                <a:lnTo>
                  <a:pt x="4664418" y="109232"/>
                </a:lnTo>
                <a:lnTo>
                  <a:pt x="4666221" y="109194"/>
                </a:lnTo>
                <a:lnTo>
                  <a:pt x="4667631" y="108610"/>
                </a:lnTo>
                <a:close/>
              </a:path>
              <a:path w="4815205" h="161289">
                <a:moveTo>
                  <a:pt x="4672127" y="103949"/>
                </a:moveTo>
                <a:lnTo>
                  <a:pt x="4671225" y="102781"/>
                </a:lnTo>
                <a:lnTo>
                  <a:pt x="4670526" y="106184"/>
                </a:lnTo>
                <a:lnTo>
                  <a:pt x="4669510" y="107899"/>
                </a:lnTo>
                <a:lnTo>
                  <a:pt x="4667631" y="108610"/>
                </a:lnTo>
                <a:lnTo>
                  <a:pt x="4669040" y="108496"/>
                </a:lnTo>
                <a:lnTo>
                  <a:pt x="4671695" y="107861"/>
                </a:lnTo>
                <a:lnTo>
                  <a:pt x="4672050" y="105867"/>
                </a:lnTo>
                <a:lnTo>
                  <a:pt x="4672127" y="103949"/>
                </a:lnTo>
                <a:close/>
              </a:path>
              <a:path w="4815205" h="161289">
                <a:moveTo>
                  <a:pt x="4677448" y="106184"/>
                </a:moveTo>
                <a:lnTo>
                  <a:pt x="4675492" y="106845"/>
                </a:lnTo>
                <a:lnTo>
                  <a:pt x="4673612" y="107429"/>
                </a:lnTo>
                <a:lnTo>
                  <a:pt x="4671695" y="107861"/>
                </a:lnTo>
                <a:lnTo>
                  <a:pt x="4671580" y="108762"/>
                </a:lnTo>
                <a:lnTo>
                  <a:pt x="4671504" y="109512"/>
                </a:lnTo>
                <a:lnTo>
                  <a:pt x="4671352" y="110413"/>
                </a:lnTo>
                <a:lnTo>
                  <a:pt x="4673689" y="109626"/>
                </a:lnTo>
                <a:lnTo>
                  <a:pt x="4675644" y="108102"/>
                </a:lnTo>
                <a:lnTo>
                  <a:pt x="4677448" y="106184"/>
                </a:lnTo>
                <a:close/>
              </a:path>
              <a:path w="4815205" h="161289">
                <a:moveTo>
                  <a:pt x="4734306" y="109829"/>
                </a:moveTo>
                <a:lnTo>
                  <a:pt x="4730737" y="111429"/>
                </a:lnTo>
                <a:lnTo>
                  <a:pt x="4733950" y="111975"/>
                </a:lnTo>
                <a:lnTo>
                  <a:pt x="4733874" y="111074"/>
                </a:lnTo>
                <a:lnTo>
                  <a:pt x="4734064" y="110375"/>
                </a:lnTo>
                <a:lnTo>
                  <a:pt x="4734306" y="109829"/>
                </a:lnTo>
                <a:close/>
              </a:path>
              <a:path w="4815205" h="161289">
                <a:moveTo>
                  <a:pt x="4735830" y="82562"/>
                </a:moveTo>
                <a:lnTo>
                  <a:pt x="4735398" y="81699"/>
                </a:lnTo>
                <a:lnTo>
                  <a:pt x="4734649" y="81191"/>
                </a:lnTo>
                <a:lnTo>
                  <a:pt x="4733518" y="81356"/>
                </a:lnTo>
                <a:lnTo>
                  <a:pt x="4735830" y="82562"/>
                </a:lnTo>
                <a:close/>
              </a:path>
              <a:path w="4815205" h="161289">
                <a:moveTo>
                  <a:pt x="4737862" y="108178"/>
                </a:moveTo>
                <a:lnTo>
                  <a:pt x="4736223" y="108178"/>
                </a:lnTo>
                <a:lnTo>
                  <a:pt x="4734814" y="108331"/>
                </a:lnTo>
                <a:lnTo>
                  <a:pt x="4734306" y="109829"/>
                </a:lnTo>
                <a:lnTo>
                  <a:pt x="4737862" y="108178"/>
                </a:lnTo>
                <a:close/>
              </a:path>
              <a:path w="4815205" h="161289">
                <a:moveTo>
                  <a:pt x="4742523" y="85090"/>
                </a:moveTo>
                <a:lnTo>
                  <a:pt x="4735830" y="82562"/>
                </a:lnTo>
                <a:lnTo>
                  <a:pt x="4737430" y="85090"/>
                </a:lnTo>
                <a:lnTo>
                  <a:pt x="4735322" y="92697"/>
                </a:lnTo>
                <a:lnTo>
                  <a:pt x="4732426" y="93980"/>
                </a:lnTo>
                <a:lnTo>
                  <a:pt x="4724654" y="97790"/>
                </a:lnTo>
                <a:lnTo>
                  <a:pt x="4719167" y="95250"/>
                </a:lnTo>
                <a:lnTo>
                  <a:pt x="4715802" y="90170"/>
                </a:lnTo>
                <a:lnTo>
                  <a:pt x="4715091" y="87630"/>
                </a:lnTo>
                <a:lnTo>
                  <a:pt x="4714392" y="85090"/>
                </a:lnTo>
                <a:lnTo>
                  <a:pt x="4723231" y="82550"/>
                </a:lnTo>
                <a:lnTo>
                  <a:pt x="4713503" y="71120"/>
                </a:lnTo>
                <a:lnTo>
                  <a:pt x="4699724" y="73660"/>
                </a:lnTo>
                <a:lnTo>
                  <a:pt x="4684319" y="81280"/>
                </a:lnTo>
                <a:lnTo>
                  <a:pt x="4669701" y="85090"/>
                </a:lnTo>
                <a:lnTo>
                  <a:pt x="4670171" y="83820"/>
                </a:lnTo>
                <a:lnTo>
                  <a:pt x="4671085" y="81280"/>
                </a:lnTo>
                <a:lnTo>
                  <a:pt x="4677092" y="64770"/>
                </a:lnTo>
                <a:lnTo>
                  <a:pt x="4658830" y="81280"/>
                </a:lnTo>
                <a:lnTo>
                  <a:pt x="4654880" y="76200"/>
                </a:lnTo>
                <a:lnTo>
                  <a:pt x="4652772" y="67310"/>
                </a:lnTo>
                <a:lnTo>
                  <a:pt x="4652175" y="64770"/>
                </a:lnTo>
                <a:lnTo>
                  <a:pt x="4661014" y="62230"/>
                </a:lnTo>
                <a:lnTo>
                  <a:pt x="4653635" y="58420"/>
                </a:lnTo>
                <a:lnTo>
                  <a:pt x="4649140" y="60960"/>
                </a:lnTo>
                <a:lnTo>
                  <a:pt x="4644974" y="62230"/>
                </a:lnTo>
                <a:lnTo>
                  <a:pt x="4642866" y="60960"/>
                </a:lnTo>
                <a:lnTo>
                  <a:pt x="4638637" y="58420"/>
                </a:lnTo>
                <a:lnTo>
                  <a:pt x="4637379" y="57150"/>
                </a:lnTo>
                <a:lnTo>
                  <a:pt x="4637976" y="55880"/>
                </a:lnTo>
                <a:lnTo>
                  <a:pt x="4639068" y="54610"/>
                </a:lnTo>
                <a:lnTo>
                  <a:pt x="4626584" y="60960"/>
                </a:lnTo>
                <a:lnTo>
                  <a:pt x="4629010" y="57150"/>
                </a:lnTo>
                <a:lnTo>
                  <a:pt x="4627867" y="54610"/>
                </a:lnTo>
                <a:lnTo>
                  <a:pt x="4625048" y="48361"/>
                </a:lnTo>
                <a:lnTo>
                  <a:pt x="4616856" y="46990"/>
                </a:lnTo>
                <a:lnTo>
                  <a:pt x="4604537" y="50800"/>
                </a:lnTo>
                <a:lnTo>
                  <a:pt x="4594847" y="54610"/>
                </a:lnTo>
                <a:lnTo>
                  <a:pt x="4587418" y="49530"/>
                </a:lnTo>
                <a:lnTo>
                  <a:pt x="4589297" y="48260"/>
                </a:lnTo>
                <a:lnTo>
                  <a:pt x="4575327" y="53340"/>
                </a:lnTo>
                <a:lnTo>
                  <a:pt x="4573219" y="60960"/>
                </a:lnTo>
                <a:lnTo>
                  <a:pt x="4572571" y="68580"/>
                </a:lnTo>
                <a:lnTo>
                  <a:pt x="4563008" y="80010"/>
                </a:lnTo>
                <a:lnTo>
                  <a:pt x="4560163" y="73660"/>
                </a:lnTo>
                <a:lnTo>
                  <a:pt x="4559605" y="72390"/>
                </a:lnTo>
                <a:lnTo>
                  <a:pt x="4557331" y="67310"/>
                </a:lnTo>
                <a:lnTo>
                  <a:pt x="4553356" y="58420"/>
                </a:lnTo>
                <a:lnTo>
                  <a:pt x="4547120" y="44450"/>
                </a:lnTo>
                <a:lnTo>
                  <a:pt x="4544111" y="58420"/>
                </a:lnTo>
                <a:lnTo>
                  <a:pt x="4540897" y="58420"/>
                </a:lnTo>
                <a:lnTo>
                  <a:pt x="4534522" y="57150"/>
                </a:lnTo>
                <a:lnTo>
                  <a:pt x="4535690" y="52070"/>
                </a:lnTo>
                <a:lnTo>
                  <a:pt x="4530877" y="57150"/>
                </a:lnTo>
                <a:lnTo>
                  <a:pt x="4531385" y="59690"/>
                </a:lnTo>
                <a:lnTo>
                  <a:pt x="4532846" y="62230"/>
                </a:lnTo>
                <a:lnTo>
                  <a:pt x="4530839" y="67310"/>
                </a:lnTo>
                <a:lnTo>
                  <a:pt x="4517568" y="62230"/>
                </a:lnTo>
                <a:lnTo>
                  <a:pt x="4503217" y="62230"/>
                </a:lnTo>
                <a:lnTo>
                  <a:pt x="4491126" y="60960"/>
                </a:lnTo>
                <a:lnTo>
                  <a:pt x="4484560" y="50800"/>
                </a:lnTo>
                <a:lnTo>
                  <a:pt x="4484306" y="57150"/>
                </a:lnTo>
                <a:lnTo>
                  <a:pt x="4487875" y="59690"/>
                </a:lnTo>
                <a:lnTo>
                  <a:pt x="4489361" y="62230"/>
                </a:lnTo>
                <a:lnTo>
                  <a:pt x="4482909" y="67310"/>
                </a:lnTo>
                <a:lnTo>
                  <a:pt x="4480293" y="62230"/>
                </a:lnTo>
                <a:lnTo>
                  <a:pt x="4477677" y="57150"/>
                </a:lnTo>
                <a:lnTo>
                  <a:pt x="4469777" y="58420"/>
                </a:lnTo>
                <a:lnTo>
                  <a:pt x="4460125" y="62230"/>
                </a:lnTo>
                <a:lnTo>
                  <a:pt x="4449610" y="59690"/>
                </a:lnTo>
                <a:lnTo>
                  <a:pt x="4453102" y="54610"/>
                </a:lnTo>
                <a:lnTo>
                  <a:pt x="4453979" y="53340"/>
                </a:lnTo>
                <a:lnTo>
                  <a:pt x="4458322" y="50800"/>
                </a:lnTo>
                <a:lnTo>
                  <a:pt x="4459198" y="48260"/>
                </a:lnTo>
                <a:lnTo>
                  <a:pt x="4453179" y="41910"/>
                </a:lnTo>
                <a:lnTo>
                  <a:pt x="4445101" y="50800"/>
                </a:lnTo>
                <a:lnTo>
                  <a:pt x="4434700" y="48260"/>
                </a:lnTo>
                <a:lnTo>
                  <a:pt x="4423676" y="43180"/>
                </a:lnTo>
                <a:lnTo>
                  <a:pt x="4413656" y="41922"/>
                </a:lnTo>
                <a:lnTo>
                  <a:pt x="4413694" y="39446"/>
                </a:lnTo>
                <a:lnTo>
                  <a:pt x="4413567" y="38544"/>
                </a:lnTo>
                <a:lnTo>
                  <a:pt x="4413567" y="42062"/>
                </a:lnTo>
                <a:lnTo>
                  <a:pt x="4409084" y="49530"/>
                </a:lnTo>
                <a:lnTo>
                  <a:pt x="4407078" y="49999"/>
                </a:lnTo>
                <a:lnTo>
                  <a:pt x="4408449" y="45783"/>
                </a:lnTo>
                <a:lnTo>
                  <a:pt x="4410837" y="43091"/>
                </a:lnTo>
                <a:lnTo>
                  <a:pt x="4413567" y="42062"/>
                </a:lnTo>
                <a:lnTo>
                  <a:pt x="4413567" y="38544"/>
                </a:lnTo>
                <a:lnTo>
                  <a:pt x="4413262" y="36347"/>
                </a:lnTo>
                <a:lnTo>
                  <a:pt x="4412170" y="32435"/>
                </a:lnTo>
                <a:lnTo>
                  <a:pt x="4408957" y="31851"/>
                </a:lnTo>
                <a:lnTo>
                  <a:pt x="4407865" y="45440"/>
                </a:lnTo>
                <a:lnTo>
                  <a:pt x="4406912" y="50038"/>
                </a:lnTo>
                <a:lnTo>
                  <a:pt x="4398010" y="52070"/>
                </a:lnTo>
                <a:lnTo>
                  <a:pt x="4383278" y="52070"/>
                </a:lnTo>
                <a:lnTo>
                  <a:pt x="4367720" y="54610"/>
                </a:lnTo>
                <a:lnTo>
                  <a:pt x="4362069" y="50800"/>
                </a:lnTo>
                <a:lnTo>
                  <a:pt x="4347019" y="46990"/>
                </a:lnTo>
                <a:lnTo>
                  <a:pt x="4328236" y="43180"/>
                </a:lnTo>
                <a:lnTo>
                  <a:pt x="4311383" y="39370"/>
                </a:lnTo>
                <a:lnTo>
                  <a:pt x="4311891" y="35560"/>
                </a:lnTo>
                <a:lnTo>
                  <a:pt x="4306633" y="45720"/>
                </a:lnTo>
                <a:lnTo>
                  <a:pt x="4297451" y="50800"/>
                </a:lnTo>
                <a:lnTo>
                  <a:pt x="4275150" y="54610"/>
                </a:lnTo>
                <a:lnTo>
                  <a:pt x="4275569" y="45720"/>
                </a:lnTo>
                <a:lnTo>
                  <a:pt x="4275696" y="43180"/>
                </a:lnTo>
                <a:lnTo>
                  <a:pt x="4278160" y="39370"/>
                </a:lnTo>
                <a:lnTo>
                  <a:pt x="4285754" y="34290"/>
                </a:lnTo>
                <a:lnTo>
                  <a:pt x="4273156" y="34290"/>
                </a:lnTo>
                <a:lnTo>
                  <a:pt x="4273575" y="33566"/>
                </a:lnTo>
                <a:lnTo>
                  <a:pt x="4274515" y="31343"/>
                </a:lnTo>
                <a:lnTo>
                  <a:pt x="4275417" y="28867"/>
                </a:lnTo>
                <a:lnTo>
                  <a:pt x="4269156" y="35407"/>
                </a:lnTo>
                <a:lnTo>
                  <a:pt x="4272026" y="35382"/>
                </a:lnTo>
                <a:lnTo>
                  <a:pt x="4269511" y="40640"/>
                </a:lnTo>
                <a:lnTo>
                  <a:pt x="4265409" y="43180"/>
                </a:lnTo>
                <a:lnTo>
                  <a:pt x="4256875" y="45720"/>
                </a:lnTo>
                <a:lnTo>
                  <a:pt x="4257764" y="41910"/>
                </a:lnTo>
                <a:lnTo>
                  <a:pt x="4260126" y="31750"/>
                </a:lnTo>
                <a:lnTo>
                  <a:pt x="4246892" y="34290"/>
                </a:lnTo>
                <a:lnTo>
                  <a:pt x="4233151" y="39370"/>
                </a:lnTo>
                <a:lnTo>
                  <a:pt x="4218457" y="41910"/>
                </a:lnTo>
                <a:lnTo>
                  <a:pt x="4202366" y="39370"/>
                </a:lnTo>
                <a:lnTo>
                  <a:pt x="4204309" y="49530"/>
                </a:lnTo>
                <a:lnTo>
                  <a:pt x="4207954" y="62230"/>
                </a:lnTo>
                <a:lnTo>
                  <a:pt x="4207383" y="73660"/>
                </a:lnTo>
                <a:lnTo>
                  <a:pt x="4196613" y="81280"/>
                </a:lnTo>
                <a:lnTo>
                  <a:pt x="4195724" y="74930"/>
                </a:lnTo>
                <a:lnTo>
                  <a:pt x="4195216" y="68580"/>
                </a:lnTo>
                <a:lnTo>
                  <a:pt x="4195013" y="66040"/>
                </a:lnTo>
                <a:lnTo>
                  <a:pt x="4194949" y="65176"/>
                </a:lnTo>
                <a:lnTo>
                  <a:pt x="4193756" y="66040"/>
                </a:lnTo>
                <a:lnTo>
                  <a:pt x="4189653" y="63500"/>
                </a:lnTo>
                <a:lnTo>
                  <a:pt x="4191762" y="60960"/>
                </a:lnTo>
                <a:lnTo>
                  <a:pt x="4199128" y="52070"/>
                </a:lnTo>
                <a:lnTo>
                  <a:pt x="4193819" y="52070"/>
                </a:lnTo>
                <a:lnTo>
                  <a:pt x="4191571" y="54610"/>
                </a:lnTo>
                <a:lnTo>
                  <a:pt x="4189717" y="59690"/>
                </a:lnTo>
                <a:lnTo>
                  <a:pt x="4185589" y="60960"/>
                </a:lnTo>
                <a:lnTo>
                  <a:pt x="4185602" y="59690"/>
                </a:lnTo>
                <a:lnTo>
                  <a:pt x="4185628" y="57150"/>
                </a:lnTo>
                <a:lnTo>
                  <a:pt x="4185653" y="54610"/>
                </a:lnTo>
                <a:lnTo>
                  <a:pt x="4185704" y="50800"/>
                </a:lnTo>
                <a:lnTo>
                  <a:pt x="4179481" y="54610"/>
                </a:lnTo>
                <a:lnTo>
                  <a:pt x="4180649" y="46990"/>
                </a:lnTo>
                <a:lnTo>
                  <a:pt x="4182732" y="45720"/>
                </a:lnTo>
                <a:lnTo>
                  <a:pt x="4187812" y="50800"/>
                </a:lnTo>
                <a:lnTo>
                  <a:pt x="4190949" y="46990"/>
                </a:lnTo>
                <a:lnTo>
                  <a:pt x="4176776" y="41910"/>
                </a:lnTo>
                <a:lnTo>
                  <a:pt x="4170807" y="36830"/>
                </a:lnTo>
                <a:lnTo>
                  <a:pt x="4166768" y="31750"/>
                </a:lnTo>
                <a:lnTo>
                  <a:pt x="4167581" y="38100"/>
                </a:lnTo>
                <a:lnTo>
                  <a:pt x="4166806" y="44450"/>
                </a:lnTo>
                <a:lnTo>
                  <a:pt x="4160037" y="45720"/>
                </a:lnTo>
                <a:lnTo>
                  <a:pt x="4151553" y="44450"/>
                </a:lnTo>
                <a:lnTo>
                  <a:pt x="4149191" y="40640"/>
                </a:lnTo>
                <a:lnTo>
                  <a:pt x="4148188" y="34290"/>
                </a:lnTo>
                <a:lnTo>
                  <a:pt x="4143794" y="30480"/>
                </a:lnTo>
                <a:lnTo>
                  <a:pt x="4139603" y="33020"/>
                </a:lnTo>
                <a:lnTo>
                  <a:pt x="4134472" y="34290"/>
                </a:lnTo>
                <a:lnTo>
                  <a:pt x="4130078" y="36830"/>
                </a:lnTo>
                <a:lnTo>
                  <a:pt x="4128109" y="44450"/>
                </a:lnTo>
                <a:lnTo>
                  <a:pt x="4123017" y="44450"/>
                </a:lnTo>
                <a:lnTo>
                  <a:pt x="4122001" y="36830"/>
                </a:lnTo>
                <a:lnTo>
                  <a:pt x="4120045" y="33020"/>
                </a:lnTo>
                <a:lnTo>
                  <a:pt x="4109783" y="36830"/>
                </a:lnTo>
                <a:lnTo>
                  <a:pt x="4096778" y="39370"/>
                </a:lnTo>
                <a:lnTo>
                  <a:pt x="4087393" y="41910"/>
                </a:lnTo>
                <a:lnTo>
                  <a:pt x="4088003" y="50800"/>
                </a:lnTo>
                <a:lnTo>
                  <a:pt x="4090314" y="52070"/>
                </a:lnTo>
                <a:lnTo>
                  <a:pt x="4088828" y="52070"/>
                </a:lnTo>
                <a:lnTo>
                  <a:pt x="4088498" y="52146"/>
                </a:lnTo>
                <a:lnTo>
                  <a:pt x="4088434" y="51981"/>
                </a:lnTo>
                <a:lnTo>
                  <a:pt x="4088320" y="52171"/>
                </a:lnTo>
                <a:lnTo>
                  <a:pt x="4066222" y="57150"/>
                </a:lnTo>
                <a:lnTo>
                  <a:pt x="4043184" y="54610"/>
                </a:lnTo>
                <a:lnTo>
                  <a:pt x="4020172" y="50800"/>
                </a:lnTo>
                <a:lnTo>
                  <a:pt x="3997655" y="50800"/>
                </a:lnTo>
                <a:lnTo>
                  <a:pt x="3997693" y="45720"/>
                </a:lnTo>
                <a:lnTo>
                  <a:pt x="3969982" y="50800"/>
                </a:lnTo>
                <a:lnTo>
                  <a:pt x="3956926" y="53340"/>
                </a:lnTo>
                <a:lnTo>
                  <a:pt x="3946055" y="59690"/>
                </a:lnTo>
                <a:lnTo>
                  <a:pt x="3940848" y="59690"/>
                </a:lnTo>
                <a:lnTo>
                  <a:pt x="3933723" y="50800"/>
                </a:lnTo>
                <a:lnTo>
                  <a:pt x="3934269" y="49530"/>
                </a:lnTo>
                <a:lnTo>
                  <a:pt x="3935920" y="45720"/>
                </a:lnTo>
                <a:lnTo>
                  <a:pt x="3927614" y="48260"/>
                </a:lnTo>
                <a:lnTo>
                  <a:pt x="3920998" y="49530"/>
                </a:lnTo>
                <a:lnTo>
                  <a:pt x="3913251" y="49530"/>
                </a:lnTo>
                <a:lnTo>
                  <a:pt x="3901567" y="45720"/>
                </a:lnTo>
                <a:lnTo>
                  <a:pt x="3903307" y="44450"/>
                </a:lnTo>
                <a:lnTo>
                  <a:pt x="3906812" y="41910"/>
                </a:lnTo>
                <a:lnTo>
                  <a:pt x="3906583" y="39370"/>
                </a:lnTo>
                <a:lnTo>
                  <a:pt x="3907307" y="39370"/>
                </a:lnTo>
                <a:lnTo>
                  <a:pt x="3915372" y="40640"/>
                </a:lnTo>
                <a:lnTo>
                  <a:pt x="3911701" y="39370"/>
                </a:lnTo>
                <a:lnTo>
                  <a:pt x="3904348" y="36830"/>
                </a:lnTo>
                <a:lnTo>
                  <a:pt x="3895750" y="34290"/>
                </a:lnTo>
                <a:lnTo>
                  <a:pt x="3886911" y="35560"/>
                </a:lnTo>
                <a:lnTo>
                  <a:pt x="3875189" y="41910"/>
                </a:lnTo>
                <a:lnTo>
                  <a:pt x="3875354" y="39370"/>
                </a:lnTo>
                <a:lnTo>
                  <a:pt x="3875671" y="34290"/>
                </a:lnTo>
                <a:lnTo>
                  <a:pt x="3869931" y="29210"/>
                </a:lnTo>
                <a:lnTo>
                  <a:pt x="3861460" y="27940"/>
                </a:lnTo>
                <a:lnTo>
                  <a:pt x="3853713" y="30480"/>
                </a:lnTo>
                <a:lnTo>
                  <a:pt x="3865956" y="38100"/>
                </a:lnTo>
                <a:lnTo>
                  <a:pt x="3859161" y="39370"/>
                </a:lnTo>
                <a:lnTo>
                  <a:pt x="3846385" y="39370"/>
                </a:lnTo>
                <a:lnTo>
                  <a:pt x="3840175" y="38100"/>
                </a:lnTo>
                <a:lnTo>
                  <a:pt x="3841280" y="34290"/>
                </a:lnTo>
                <a:lnTo>
                  <a:pt x="3844633" y="22860"/>
                </a:lnTo>
                <a:lnTo>
                  <a:pt x="3819029" y="19050"/>
                </a:lnTo>
                <a:lnTo>
                  <a:pt x="3795585" y="27940"/>
                </a:lnTo>
                <a:lnTo>
                  <a:pt x="3773741" y="34290"/>
                </a:lnTo>
                <a:lnTo>
                  <a:pt x="3752913" y="22860"/>
                </a:lnTo>
                <a:lnTo>
                  <a:pt x="3751846" y="29210"/>
                </a:lnTo>
                <a:lnTo>
                  <a:pt x="3758057" y="33020"/>
                </a:lnTo>
                <a:lnTo>
                  <a:pt x="3764445" y="36830"/>
                </a:lnTo>
                <a:lnTo>
                  <a:pt x="3763949" y="44450"/>
                </a:lnTo>
                <a:lnTo>
                  <a:pt x="3751669" y="39370"/>
                </a:lnTo>
                <a:lnTo>
                  <a:pt x="3740302" y="30480"/>
                </a:lnTo>
                <a:lnTo>
                  <a:pt x="3731069" y="22860"/>
                </a:lnTo>
                <a:lnTo>
                  <a:pt x="3725138" y="19050"/>
                </a:lnTo>
                <a:lnTo>
                  <a:pt x="3711968" y="19050"/>
                </a:lnTo>
                <a:lnTo>
                  <a:pt x="3703256" y="26670"/>
                </a:lnTo>
                <a:lnTo>
                  <a:pt x="3694341" y="35560"/>
                </a:lnTo>
                <a:lnTo>
                  <a:pt x="3680612" y="36830"/>
                </a:lnTo>
                <a:lnTo>
                  <a:pt x="3682530" y="41910"/>
                </a:lnTo>
                <a:lnTo>
                  <a:pt x="3682504" y="49530"/>
                </a:lnTo>
                <a:lnTo>
                  <a:pt x="3678605" y="57150"/>
                </a:lnTo>
                <a:lnTo>
                  <a:pt x="3668953" y="63500"/>
                </a:lnTo>
                <a:lnTo>
                  <a:pt x="3666464" y="62230"/>
                </a:lnTo>
                <a:lnTo>
                  <a:pt x="3658984" y="58420"/>
                </a:lnTo>
                <a:lnTo>
                  <a:pt x="3656076" y="53340"/>
                </a:lnTo>
                <a:lnTo>
                  <a:pt x="3655352" y="52070"/>
                </a:lnTo>
                <a:lnTo>
                  <a:pt x="3653891" y="49530"/>
                </a:lnTo>
                <a:lnTo>
                  <a:pt x="3653891" y="48260"/>
                </a:lnTo>
                <a:lnTo>
                  <a:pt x="3653840" y="40640"/>
                </a:lnTo>
                <a:lnTo>
                  <a:pt x="3658971" y="34290"/>
                </a:lnTo>
                <a:lnTo>
                  <a:pt x="3662959" y="34290"/>
                </a:lnTo>
                <a:lnTo>
                  <a:pt x="3664839" y="35560"/>
                </a:lnTo>
                <a:lnTo>
                  <a:pt x="3664686" y="38100"/>
                </a:lnTo>
                <a:lnTo>
                  <a:pt x="3670008" y="35560"/>
                </a:lnTo>
                <a:lnTo>
                  <a:pt x="3676967" y="33020"/>
                </a:lnTo>
                <a:lnTo>
                  <a:pt x="3670439" y="26670"/>
                </a:lnTo>
                <a:lnTo>
                  <a:pt x="3668318" y="33020"/>
                </a:lnTo>
                <a:lnTo>
                  <a:pt x="3660140" y="29210"/>
                </a:lnTo>
                <a:lnTo>
                  <a:pt x="3650500" y="26670"/>
                </a:lnTo>
                <a:lnTo>
                  <a:pt x="3643388" y="24130"/>
                </a:lnTo>
                <a:lnTo>
                  <a:pt x="3642779" y="17780"/>
                </a:lnTo>
                <a:lnTo>
                  <a:pt x="3632174" y="22860"/>
                </a:lnTo>
                <a:lnTo>
                  <a:pt x="3635845" y="26670"/>
                </a:lnTo>
                <a:lnTo>
                  <a:pt x="3642931" y="29210"/>
                </a:lnTo>
                <a:lnTo>
                  <a:pt x="3629888" y="26670"/>
                </a:lnTo>
                <a:lnTo>
                  <a:pt x="3605911" y="26670"/>
                </a:lnTo>
                <a:lnTo>
                  <a:pt x="3591991" y="25400"/>
                </a:lnTo>
                <a:lnTo>
                  <a:pt x="3595471" y="27940"/>
                </a:lnTo>
                <a:lnTo>
                  <a:pt x="3598634" y="34290"/>
                </a:lnTo>
                <a:lnTo>
                  <a:pt x="3595192" y="34290"/>
                </a:lnTo>
                <a:lnTo>
                  <a:pt x="3579241" y="33020"/>
                </a:lnTo>
                <a:lnTo>
                  <a:pt x="3573564" y="38100"/>
                </a:lnTo>
                <a:lnTo>
                  <a:pt x="3569817" y="44450"/>
                </a:lnTo>
                <a:lnTo>
                  <a:pt x="3559632" y="48260"/>
                </a:lnTo>
                <a:lnTo>
                  <a:pt x="3554780" y="41910"/>
                </a:lnTo>
                <a:lnTo>
                  <a:pt x="3554603" y="38100"/>
                </a:lnTo>
                <a:lnTo>
                  <a:pt x="3554476" y="35560"/>
                </a:lnTo>
                <a:lnTo>
                  <a:pt x="3553447" y="34290"/>
                </a:lnTo>
                <a:lnTo>
                  <a:pt x="3552406" y="33020"/>
                </a:lnTo>
                <a:lnTo>
                  <a:pt x="3542258" y="34290"/>
                </a:lnTo>
                <a:lnTo>
                  <a:pt x="3536277" y="29210"/>
                </a:lnTo>
                <a:lnTo>
                  <a:pt x="3536492" y="24130"/>
                </a:lnTo>
                <a:lnTo>
                  <a:pt x="3540188" y="19050"/>
                </a:lnTo>
                <a:lnTo>
                  <a:pt x="3541674" y="17780"/>
                </a:lnTo>
                <a:lnTo>
                  <a:pt x="3544646" y="15240"/>
                </a:lnTo>
                <a:lnTo>
                  <a:pt x="3530346" y="17780"/>
                </a:lnTo>
                <a:lnTo>
                  <a:pt x="3517303" y="15240"/>
                </a:lnTo>
                <a:lnTo>
                  <a:pt x="3505847" y="8890"/>
                </a:lnTo>
                <a:lnTo>
                  <a:pt x="3496284" y="5080"/>
                </a:lnTo>
                <a:lnTo>
                  <a:pt x="3499751" y="3810"/>
                </a:lnTo>
                <a:lnTo>
                  <a:pt x="3490176" y="3810"/>
                </a:lnTo>
                <a:lnTo>
                  <a:pt x="3496170" y="15240"/>
                </a:lnTo>
                <a:lnTo>
                  <a:pt x="3490023" y="12700"/>
                </a:lnTo>
                <a:lnTo>
                  <a:pt x="3484854" y="12700"/>
                </a:lnTo>
                <a:lnTo>
                  <a:pt x="3484930" y="8890"/>
                </a:lnTo>
                <a:lnTo>
                  <a:pt x="3482873" y="15240"/>
                </a:lnTo>
                <a:lnTo>
                  <a:pt x="3483368" y="20320"/>
                </a:lnTo>
                <a:lnTo>
                  <a:pt x="3483267" y="25400"/>
                </a:lnTo>
                <a:lnTo>
                  <a:pt x="3482949" y="30480"/>
                </a:lnTo>
                <a:lnTo>
                  <a:pt x="3477387" y="38100"/>
                </a:lnTo>
                <a:lnTo>
                  <a:pt x="3473691" y="36830"/>
                </a:lnTo>
                <a:lnTo>
                  <a:pt x="3469983" y="35560"/>
                </a:lnTo>
                <a:lnTo>
                  <a:pt x="3461499" y="36830"/>
                </a:lnTo>
                <a:lnTo>
                  <a:pt x="3454031" y="35560"/>
                </a:lnTo>
                <a:lnTo>
                  <a:pt x="3450526" y="30480"/>
                </a:lnTo>
                <a:lnTo>
                  <a:pt x="3449650" y="29210"/>
                </a:lnTo>
                <a:lnTo>
                  <a:pt x="3459962" y="29210"/>
                </a:lnTo>
                <a:lnTo>
                  <a:pt x="3460864" y="24130"/>
                </a:lnTo>
                <a:lnTo>
                  <a:pt x="3459657" y="17780"/>
                </a:lnTo>
                <a:lnTo>
                  <a:pt x="3463607" y="12700"/>
                </a:lnTo>
                <a:lnTo>
                  <a:pt x="3457003" y="12700"/>
                </a:lnTo>
                <a:lnTo>
                  <a:pt x="3453053" y="11430"/>
                </a:lnTo>
                <a:lnTo>
                  <a:pt x="3452114" y="8890"/>
                </a:lnTo>
                <a:lnTo>
                  <a:pt x="3453904" y="7620"/>
                </a:lnTo>
                <a:lnTo>
                  <a:pt x="3455555" y="6350"/>
                </a:lnTo>
                <a:lnTo>
                  <a:pt x="3443020" y="3810"/>
                </a:lnTo>
                <a:lnTo>
                  <a:pt x="3437521" y="10160"/>
                </a:lnTo>
                <a:lnTo>
                  <a:pt x="3431870" y="19050"/>
                </a:lnTo>
                <a:lnTo>
                  <a:pt x="3418852" y="24130"/>
                </a:lnTo>
                <a:lnTo>
                  <a:pt x="3422065" y="15240"/>
                </a:lnTo>
                <a:lnTo>
                  <a:pt x="3412909" y="7620"/>
                </a:lnTo>
                <a:lnTo>
                  <a:pt x="3408756" y="8890"/>
                </a:lnTo>
                <a:lnTo>
                  <a:pt x="3413709" y="11430"/>
                </a:lnTo>
                <a:lnTo>
                  <a:pt x="3413899" y="17780"/>
                </a:lnTo>
                <a:lnTo>
                  <a:pt x="3410407" y="24130"/>
                </a:lnTo>
                <a:lnTo>
                  <a:pt x="3404336" y="30480"/>
                </a:lnTo>
                <a:lnTo>
                  <a:pt x="3394532" y="27940"/>
                </a:lnTo>
                <a:lnTo>
                  <a:pt x="3388258" y="30480"/>
                </a:lnTo>
                <a:lnTo>
                  <a:pt x="3383445" y="33020"/>
                </a:lnTo>
                <a:lnTo>
                  <a:pt x="3378047" y="34290"/>
                </a:lnTo>
                <a:lnTo>
                  <a:pt x="3387788" y="38100"/>
                </a:lnTo>
                <a:lnTo>
                  <a:pt x="3384435" y="41910"/>
                </a:lnTo>
                <a:lnTo>
                  <a:pt x="3379419" y="44450"/>
                </a:lnTo>
                <a:lnTo>
                  <a:pt x="3372878" y="46990"/>
                </a:lnTo>
                <a:lnTo>
                  <a:pt x="3364979" y="48260"/>
                </a:lnTo>
                <a:lnTo>
                  <a:pt x="3364661" y="45720"/>
                </a:lnTo>
                <a:lnTo>
                  <a:pt x="3365563" y="44450"/>
                </a:lnTo>
                <a:lnTo>
                  <a:pt x="3366808" y="44450"/>
                </a:lnTo>
                <a:lnTo>
                  <a:pt x="3357473" y="43180"/>
                </a:lnTo>
                <a:lnTo>
                  <a:pt x="3347313" y="38100"/>
                </a:lnTo>
                <a:lnTo>
                  <a:pt x="3336455" y="33020"/>
                </a:lnTo>
                <a:lnTo>
                  <a:pt x="3325025" y="35560"/>
                </a:lnTo>
                <a:lnTo>
                  <a:pt x="3321329" y="30480"/>
                </a:lnTo>
                <a:lnTo>
                  <a:pt x="3320631" y="24130"/>
                </a:lnTo>
                <a:lnTo>
                  <a:pt x="3320123" y="19050"/>
                </a:lnTo>
                <a:lnTo>
                  <a:pt x="3319081" y="17780"/>
                </a:lnTo>
                <a:lnTo>
                  <a:pt x="3316998" y="15240"/>
                </a:lnTo>
                <a:lnTo>
                  <a:pt x="3305010" y="17780"/>
                </a:lnTo>
                <a:lnTo>
                  <a:pt x="3287395" y="10160"/>
                </a:lnTo>
                <a:lnTo>
                  <a:pt x="3274822" y="12700"/>
                </a:lnTo>
                <a:lnTo>
                  <a:pt x="3278238" y="19050"/>
                </a:lnTo>
                <a:lnTo>
                  <a:pt x="3278784" y="22860"/>
                </a:lnTo>
                <a:lnTo>
                  <a:pt x="3275469" y="26670"/>
                </a:lnTo>
                <a:lnTo>
                  <a:pt x="3267316" y="33020"/>
                </a:lnTo>
                <a:lnTo>
                  <a:pt x="3301390" y="24130"/>
                </a:lnTo>
                <a:lnTo>
                  <a:pt x="3279559" y="40640"/>
                </a:lnTo>
                <a:lnTo>
                  <a:pt x="3287407" y="40640"/>
                </a:lnTo>
                <a:lnTo>
                  <a:pt x="3295065" y="38100"/>
                </a:lnTo>
                <a:lnTo>
                  <a:pt x="3301936" y="35560"/>
                </a:lnTo>
                <a:lnTo>
                  <a:pt x="3307461" y="35560"/>
                </a:lnTo>
                <a:lnTo>
                  <a:pt x="3301682" y="40640"/>
                </a:lnTo>
                <a:lnTo>
                  <a:pt x="3299498" y="44450"/>
                </a:lnTo>
                <a:lnTo>
                  <a:pt x="3300196" y="46990"/>
                </a:lnTo>
                <a:lnTo>
                  <a:pt x="3303079" y="52070"/>
                </a:lnTo>
                <a:lnTo>
                  <a:pt x="3292487" y="45720"/>
                </a:lnTo>
                <a:lnTo>
                  <a:pt x="3281769" y="49530"/>
                </a:lnTo>
                <a:lnTo>
                  <a:pt x="3270643" y="53340"/>
                </a:lnTo>
                <a:lnTo>
                  <a:pt x="3264738" y="52070"/>
                </a:lnTo>
                <a:lnTo>
                  <a:pt x="3258820" y="50800"/>
                </a:lnTo>
                <a:lnTo>
                  <a:pt x="3258959" y="40640"/>
                </a:lnTo>
                <a:lnTo>
                  <a:pt x="3259213" y="21590"/>
                </a:lnTo>
                <a:lnTo>
                  <a:pt x="3241573" y="19050"/>
                </a:lnTo>
                <a:lnTo>
                  <a:pt x="3224301" y="24130"/>
                </a:lnTo>
                <a:lnTo>
                  <a:pt x="3205670" y="29210"/>
                </a:lnTo>
                <a:lnTo>
                  <a:pt x="3183928" y="29210"/>
                </a:lnTo>
                <a:lnTo>
                  <a:pt x="3194189" y="34290"/>
                </a:lnTo>
                <a:lnTo>
                  <a:pt x="3189173" y="39370"/>
                </a:lnTo>
                <a:lnTo>
                  <a:pt x="3181489" y="40640"/>
                </a:lnTo>
                <a:lnTo>
                  <a:pt x="3172676" y="39370"/>
                </a:lnTo>
                <a:lnTo>
                  <a:pt x="3164255" y="40640"/>
                </a:lnTo>
                <a:lnTo>
                  <a:pt x="3165195" y="31750"/>
                </a:lnTo>
                <a:lnTo>
                  <a:pt x="3158731" y="27940"/>
                </a:lnTo>
                <a:lnTo>
                  <a:pt x="3154311" y="21590"/>
                </a:lnTo>
                <a:lnTo>
                  <a:pt x="3154197" y="21272"/>
                </a:lnTo>
                <a:lnTo>
                  <a:pt x="3153486" y="19583"/>
                </a:lnTo>
                <a:lnTo>
                  <a:pt x="3151187" y="16725"/>
                </a:lnTo>
                <a:lnTo>
                  <a:pt x="3151809" y="19113"/>
                </a:lnTo>
                <a:lnTo>
                  <a:pt x="3153067" y="20916"/>
                </a:lnTo>
                <a:lnTo>
                  <a:pt x="3153880" y="22059"/>
                </a:lnTo>
                <a:lnTo>
                  <a:pt x="3150857" y="25400"/>
                </a:lnTo>
                <a:lnTo>
                  <a:pt x="3142526" y="26670"/>
                </a:lnTo>
                <a:lnTo>
                  <a:pt x="3133560" y="30480"/>
                </a:lnTo>
                <a:lnTo>
                  <a:pt x="3128213" y="40640"/>
                </a:lnTo>
                <a:lnTo>
                  <a:pt x="3113976" y="27940"/>
                </a:lnTo>
                <a:lnTo>
                  <a:pt x="3098177" y="30480"/>
                </a:lnTo>
                <a:lnTo>
                  <a:pt x="3086633" y="39370"/>
                </a:lnTo>
                <a:lnTo>
                  <a:pt x="3075279" y="49530"/>
                </a:lnTo>
                <a:lnTo>
                  <a:pt x="3060052" y="52070"/>
                </a:lnTo>
                <a:lnTo>
                  <a:pt x="3060522" y="50800"/>
                </a:lnTo>
                <a:lnTo>
                  <a:pt x="3062833" y="44450"/>
                </a:lnTo>
                <a:lnTo>
                  <a:pt x="3062973" y="39370"/>
                </a:lnTo>
                <a:lnTo>
                  <a:pt x="3063341" y="38100"/>
                </a:lnTo>
                <a:lnTo>
                  <a:pt x="3064814" y="33020"/>
                </a:lnTo>
                <a:lnTo>
                  <a:pt x="3072688" y="27940"/>
                </a:lnTo>
                <a:lnTo>
                  <a:pt x="3064472" y="27940"/>
                </a:lnTo>
                <a:lnTo>
                  <a:pt x="3057042" y="25400"/>
                </a:lnTo>
                <a:lnTo>
                  <a:pt x="3056966" y="31750"/>
                </a:lnTo>
                <a:lnTo>
                  <a:pt x="3051238" y="31750"/>
                </a:lnTo>
                <a:lnTo>
                  <a:pt x="3042780" y="35560"/>
                </a:lnTo>
                <a:lnTo>
                  <a:pt x="3033814" y="38100"/>
                </a:lnTo>
                <a:lnTo>
                  <a:pt x="3026562" y="36842"/>
                </a:lnTo>
                <a:lnTo>
                  <a:pt x="3027616" y="35521"/>
                </a:lnTo>
                <a:lnTo>
                  <a:pt x="3028988" y="34709"/>
                </a:lnTo>
                <a:lnTo>
                  <a:pt x="3031020" y="35217"/>
                </a:lnTo>
                <a:lnTo>
                  <a:pt x="3029458" y="34467"/>
                </a:lnTo>
                <a:lnTo>
                  <a:pt x="3028048" y="33997"/>
                </a:lnTo>
                <a:lnTo>
                  <a:pt x="3025267" y="35255"/>
                </a:lnTo>
                <a:lnTo>
                  <a:pt x="3025660" y="35915"/>
                </a:lnTo>
                <a:lnTo>
                  <a:pt x="3026016" y="36423"/>
                </a:lnTo>
                <a:lnTo>
                  <a:pt x="3026486" y="36868"/>
                </a:lnTo>
                <a:lnTo>
                  <a:pt x="3023082" y="40640"/>
                </a:lnTo>
                <a:lnTo>
                  <a:pt x="3021990" y="50800"/>
                </a:lnTo>
                <a:lnTo>
                  <a:pt x="3012706" y="49530"/>
                </a:lnTo>
                <a:lnTo>
                  <a:pt x="3012135" y="48361"/>
                </a:lnTo>
                <a:lnTo>
                  <a:pt x="3012236" y="46990"/>
                </a:lnTo>
                <a:lnTo>
                  <a:pt x="3012478" y="45720"/>
                </a:lnTo>
                <a:lnTo>
                  <a:pt x="3009684" y="48260"/>
                </a:lnTo>
                <a:lnTo>
                  <a:pt x="3005925" y="52070"/>
                </a:lnTo>
                <a:lnTo>
                  <a:pt x="3003905" y="55880"/>
                </a:lnTo>
                <a:lnTo>
                  <a:pt x="3006369" y="62230"/>
                </a:lnTo>
                <a:lnTo>
                  <a:pt x="3004159" y="60960"/>
                </a:lnTo>
                <a:lnTo>
                  <a:pt x="3001937" y="59690"/>
                </a:lnTo>
                <a:lnTo>
                  <a:pt x="2984195" y="49530"/>
                </a:lnTo>
                <a:lnTo>
                  <a:pt x="2958579" y="48260"/>
                </a:lnTo>
                <a:lnTo>
                  <a:pt x="2933560" y="49530"/>
                </a:lnTo>
                <a:lnTo>
                  <a:pt x="2925927" y="45720"/>
                </a:lnTo>
                <a:lnTo>
                  <a:pt x="2913469" y="39509"/>
                </a:lnTo>
                <a:lnTo>
                  <a:pt x="2914421" y="39293"/>
                </a:lnTo>
                <a:lnTo>
                  <a:pt x="2915869" y="39052"/>
                </a:lnTo>
                <a:lnTo>
                  <a:pt x="2917126" y="38823"/>
                </a:lnTo>
                <a:lnTo>
                  <a:pt x="2910979" y="36817"/>
                </a:lnTo>
                <a:lnTo>
                  <a:pt x="2911602" y="37884"/>
                </a:lnTo>
                <a:lnTo>
                  <a:pt x="2912465" y="38658"/>
                </a:lnTo>
                <a:lnTo>
                  <a:pt x="2913075" y="39395"/>
                </a:lnTo>
                <a:lnTo>
                  <a:pt x="2899194" y="41910"/>
                </a:lnTo>
                <a:lnTo>
                  <a:pt x="2857258" y="45720"/>
                </a:lnTo>
                <a:lnTo>
                  <a:pt x="2858312" y="43180"/>
                </a:lnTo>
                <a:lnTo>
                  <a:pt x="2857538" y="42214"/>
                </a:lnTo>
                <a:lnTo>
                  <a:pt x="2848330" y="43180"/>
                </a:lnTo>
                <a:lnTo>
                  <a:pt x="2841853" y="52070"/>
                </a:lnTo>
                <a:lnTo>
                  <a:pt x="2834792" y="59690"/>
                </a:lnTo>
                <a:lnTo>
                  <a:pt x="2820949" y="59690"/>
                </a:lnTo>
                <a:lnTo>
                  <a:pt x="2817406" y="52070"/>
                </a:lnTo>
                <a:lnTo>
                  <a:pt x="2821800" y="49530"/>
                </a:lnTo>
                <a:lnTo>
                  <a:pt x="2827121" y="48260"/>
                </a:lnTo>
                <a:lnTo>
                  <a:pt x="2826347" y="45720"/>
                </a:lnTo>
                <a:lnTo>
                  <a:pt x="2823032" y="39370"/>
                </a:lnTo>
                <a:lnTo>
                  <a:pt x="2821711" y="36830"/>
                </a:lnTo>
                <a:lnTo>
                  <a:pt x="2819717" y="33020"/>
                </a:lnTo>
                <a:lnTo>
                  <a:pt x="2807360" y="34290"/>
                </a:lnTo>
                <a:lnTo>
                  <a:pt x="2792450" y="36830"/>
                </a:lnTo>
                <a:lnTo>
                  <a:pt x="2778112" y="31750"/>
                </a:lnTo>
                <a:lnTo>
                  <a:pt x="2782290" y="30480"/>
                </a:lnTo>
                <a:lnTo>
                  <a:pt x="2771356" y="27940"/>
                </a:lnTo>
                <a:lnTo>
                  <a:pt x="2758579" y="31750"/>
                </a:lnTo>
                <a:lnTo>
                  <a:pt x="2744228" y="38100"/>
                </a:lnTo>
                <a:lnTo>
                  <a:pt x="2728607" y="39370"/>
                </a:lnTo>
                <a:lnTo>
                  <a:pt x="2729661" y="36830"/>
                </a:lnTo>
                <a:lnTo>
                  <a:pt x="2728734" y="35560"/>
                </a:lnTo>
                <a:lnTo>
                  <a:pt x="2715564" y="45720"/>
                </a:lnTo>
                <a:lnTo>
                  <a:pt x="2699359" y="52070"/>
                </a:lnTo>
                <a:lnTo>
                  <a:pt x="2682011" y="57150"/>
                </a:lnTo>
                <a:lnTo>
                  <a:pt x="2665463" y="60960"/>
                </a:lnTo>
                <a:lnTo>
                  <a:pt x="2669578" y="54610"/>
                </a:lnTo>
                <a:lnTo>
                  <a:pt x="2672067" y="52070"/>
                </a:lnTo>
                <a:lnTo>
                  <a:pt x="2672600" y="48260"/>
                </a:lnTo>
                <a:lnTo>
                  <a:pt x="2670860" y="41910"/>
                </a:lnTo>
                <a:lnTo>
                  <a:pt x="2667101" y="45720"/>
                </a:lnTo>
                <a:lnTo>
                  <a:pt x="2666466" y="53340"/>
                </a:lnTo>
                <a:lnTo>
                  <a:pt x="2664104" y="60960"/>
                </a:lnTo>
                <a:lnTo>
                  <a:pt x="2655125" y="66040"/>
                </a:lnTo>
                <a:lnTo>
                  <a:pt x="2650909" y="62230"/>
                </a:lnTo>
                <a:lnTo>
                  <a:pt x="2649499" y="60960"/>
                </a:lnTo>
                <a:lnTo>
                  <a:pt x="2642908" y="54610"/>
                </a:lnTo>
                <a:lnTo>
                  <a:pt x="2637117" y="48260"/>
                </a:lnTo>
                <a:lnTo>
                  <a:pt x="2633878" y="39370"/>
                </a:lnTo>
                <a:lnTo>
                  <a:pt x="2651379" y="39370"/>
                </a:lnTo>
                <a:lnTo>
                  <a:pt x="2648877" y="36830"/>
                </a:lnTo>
                <a:lnTo>
                  <a:pt x="2643873" y="31750"/>
                </a:lnTo>
                <a:lnTo>
                  <a:pt x="2635504" y="33020"/>
                </a:lnTo>
                <a:lnTo>
                  <a:pt x="2627096" y="35560"/>
                </a:lnTo>
                <a:lnTo>
                  <a:pt x="2619489" y="36830"/>
                </a:lnTo>
                <a:lnTo>
                  <a:pt x="2620619" y="29210"/>
                </a:lnTo>
                <a:lnTo>
                  <a:pt x="2604643" y="33020"/>
                </a:lnTo>
                <a:lnTo>
                  <a:pt x="2593441" y="40640"/>
                </a:lnTo>
                <a:lnTo>
                  <a:pt x="2581846" y="46990"/>
                </a:lnTo>
                <a:lnTo>
                  <a:pt x="2564714" y="49530"/>
                </a:lnTo>
                <a:lnTo>
                  <a:pt x="2567724" y="54610"/>
                </a:lnTo>
                <a:lnTo>
                  <a:pt x="2558796" y="62230"/>
                </a:lnTo>
                <a:lnTo>
                  <a:pt x="2553258" y="58420"/>
                </a:lnTo>
                <a:lnTo>
                  <a:pt x="2547734" y="54610"/>
                </a:lnTo>
                <a:lnTo>
                  <a:pt x="2538806" y="58420"/>
                </a:lnTo>
                <a:lnTo>
                  <a:pt x="2533993" y="39370"/>
                </a:lnTo>
                <a:lnTo>
                  <a:pt x="2523655" y="44450"/>
                </a:lnTo>
                <a:lnTo>
                  <a:pt x="2509621" y="50800"/>
                </a:lnTo>
                <a:lnTo>
                  <a:pt x="2494038" y="57150"/>
                </a:lnTo>
                <a:lnTo>
                  <a:pt x="2479052" y="62230"/>
                </a:lnTo>
                <a:lnTo>
                  <a:pt x="2480272" y="60960"/>
                </a:lnTo>
                <a:lnTo>
                  <a:pt x="2488742" y="52070"/>
                </a:lnTo>
                <a:lnTo>
                  <a:pt x="2500807" y="44450"/>
                </a:lnTo>
                <a:lnTo>
                  <a:pt x="2513444" y="38100"/>
                </a:lnTo>
                <a:lnTo>
                  <a:pt x="2515717" y="36830"/>
                </a:lnTo>
                <a:lnTo>
                  <a:pt x="2524798" y="31750"/>
                </a:lnTo>
                <a:lnTo>
                  <a:pt x="2514904" y="31750"/>
                </a:lnTo>
                <a:lnTo>
                  <a:pt x="2502776" y="34290"/>
                </a:lnTo>
                <a:lnTo>
                  <a:pt x="2491575" y="36830"/>
                </a:lnTo>
                <a:lnTo>
                  <a:pt x="2484463" y="43180"/>
                </a:lnTo>
                <a:lnTo>
                  <a:pt x="2488603" y="40640"/>
                </a:lnTo>
                <a:lnTo>
                  <a:pt x="2493810" y="36830"/>
                </a:lnTo>
                <a:lnTo>
                  <a:pt x="2497912" y="39370"/>
                </a:lnTo>
                <a:lnTo>
                  <a:pt x="2487739" y="49530"/>
                </a:lnTo>
                <a:lnTo>
                  <a:pt x="2476068" y="55880"/>
                </a:lnTo>
                <a:lnTo>
                  <a:pt x="2462885" y="59690"/>
                </a:lnTo>
                <a:lnTo>
                  <a:pt x="2448229" y="60960"/>
                </a:lnTo>
                <a:lnTo>
                  <a:pt x="2447137" y="58420"/>
                </a:lnTo>
                <a:lnTo>
                  <a:pt x="2444940" y="53340"/>
                </a:lnTo>
                <a:lnTo>
                  <a:pt x="2441117" y="44450"/>
                </a:lnTo>
                <a:lnTo>
                  <a:pt x="2420912" y="39370"/>
                </a:lnTo>
                <a:lnTo>
                  <a:pt x="2397239" y="36830"/>
                </a:lnTo>
                <a:lnTo>
                  <a:pt x="2386723" y="29210"/>
                </a:lnTo>
                <a:lnTo>
                  <a:pt x="2379713" y="24130"/>
                </a:lnTo>
                <a:lnTo>
                  <a:pt x="2352510" y="29210"/>
                </a:lnTo>
                <a:lnTo>
                  <a:pt x="2324824" y="26670"/>
                </a:lnTo>
                <a:lnTo>
                  <a:pt x="2295995" y="21590"/>
                </a:lnTo>
                <a:lnTo>
                  <a:pt x="2265388" y="20320"/>
                </a:lnTo>
                <a:lnTo>
                  <a:pt x="2269871" y="33020"/>
                </a:lnTo>
                <a:lnTo>
                  <a:pt x="2265222" y="35560"/>
                </a:lnTo>
                <a:lnTo>
                  <a:pt x="2258250" y="38100"/>
                </a:lnTo>
                <a:lnTo>
                  <a:pt x="2255761" y="50800"/>
                </a:lnTo>
                <a:lnTo>
                  <a:pt x="2245982" y="53340"/>
                </a:lnTo>
                <a:lnTo>
                  <a:pt x="2242223" y="52070"/>
                </a:lnTo>
                <a:lnTo>
                  <a:pt x="2241283" y="50800"/>
                </a:lnTo>
                <a:lnTo>
                  <a:pt x="2243061" y="45199"/>
                </a:lnTo>
                <a:lnTo>
                  <a:pt x="2247709" y="37287"/>
                </a:lnTo>
                <a:lnTo>
                  <a:pt x="2249525" y="28917"/>
                </a:lnTo>
                <a:lnTo>
                  <a:pt x="2242807" y="21818"/>
                </a:lnTo>
                <a:lnTo>
                  <a:pt x="2245461" y="29565"/>
                </a:lnTo>
                <a:lnTo>
                  <a:pt x="2239416" y="35852"/>
                </a:lnTo>
                <a:lnTo>
                  <a:pt x="2234666" y="42379"/>
                </a:lnTo>
                <a:lnTo>
                  <a:pt x="2241092" y="50736"/>
                </a:lnTo>
                <a:lnTo>
                  <a:pt x="2236940" y="48260"/>
                </a:lnTo>
                <a:lnTo>
                  <a:pt x="2230539" y="44450"/>
                </a:lnTo>
                <a:lnTo>
                  <a:pt x="2211349" y="33020"/>
                </a:lnTo>
                <a:lnTo>
                  <a:pt x="2210574" y="30480"/>
                </a:lnTo>
                <a:lnTo>
                  <a:pt x="2210181" y="29210"/>
                </a:lnTo>
                <a:lnTo>
                  <a:pt x="2209800" y="27940"/>
                </a:lnTo>
                <a:lnTo>
                  <a:pt x="2211514" y="26670"/>
                </a:lnTo>
                <a:lnTo>
                  <a:pt x="2213241" y="25400"/>
                </a:lnTo>
                <a:lnTo>
                  <a:pt x="2217839" y="22860"/>
                </a:lnTo>
                <a:lnTo>
                  <a:pt x="2219769" y="19050"/>
                </a:lnTo>
                <a:lnTo>
                  <a:pt x="2209025" y="16510"/>
                </a:lnTo>
                <a:lnTo>
                  <a:pt x="2205355" y="11430"/>
                </a:lnTo>
                <a:lnTo>
                  <a:pt x="2203031" y="5080"/>
                </a:lnTo>
                <a:lnTo>
                  <a:pt x="2196363" y="0"/>
                </a:lnTo>
                <a:lnTo>
                  <a:pt x="2196261" y="6350"/>
                </a:lnTo>
                <a:lnTo>
                  <a:pt x="2192223" y="10160"/>
                </a:lnTo>
                <a:lnTo>
                  <a:pt x="2185314" y="11430"/>
                </a:lnTo>
                <a:lnTo>
                  <a:pt x="2176602" y="10160"/>
                </a:lnTo>
                <a:lnTo>
                  <a:pt x="2193975" y="24130"/>
                </a:lnTo>
                <a:lnTo>
                  <a:pt x="2176729" y="26670"/>
                </a:lnTo>
                <a:lnTo>
                  <a:pt x="2158873" y="15240"/>
                </a:lnTo>
                <a:lnTo>
                  <a:pt x="2154898" y="12700"/>
                </a:lnTo>
                <a:lnTo>
                  <a:pt x="2137524" y="15240"/>
                </a:lnTo>
                <a:lnTo>
                  <a:pt x="2147062" y="6350"/>
                </a:lnTo>
                <a:lnTo>
                  <a:pt x="2131276" y="8890"/>
                </a:lnTo>
                <a:lnTo>
                  <a:pt x="2110587" y="11430"/>
                </a:lnTo>
                <a:lnTo>
                  <a:pt x="2089962" y="16510"/>
                </a:lnTo>
                <a:lnTo>
                  <a:pt x="2074367" y="29210"/>
                </a:lnTo>
                <a:lnTo>
                  <a:pt x="2071585" y="26670"/>
                </a:lnTo>
                <a:lnTo>
                  <a:pt x="2067915" y="17780"/>
                </a:lnTo>
                <a:lnTo>
                  <a:pt x="2074760" y="16510"/>
                </a:lnTo>
                <a:lnTo>
                  <a:pt x="2045652" y="17780"/>
                </a:lnTo>
                <a:lnTo>
                  <a:pt x="2015756" y="25400"/>
                </a:lnTo>
                <a:lnTo>
                  <a:pt x="1987397" y="30480"/>
                </a:lnTo>
                <a:lnTo>
                  <a:pt x="1971090" y="27940"/>
                </a:lnTo>
                <a:lnTo>
                  <a:pt x="1962937" y="26670"/>
                </a:lnTo>
                <a:lnTo>
                  <a:pt x="1965706" y="20320"/>
                </a:lnTo>
                <a:lnTo>
                  <a:pt x="1960765" y="22860"/>
                </a:lnTo>
                <a:lnTo>
                  <a:pt x="1956003" y="26670"/>
                </a:lnTo>
                <a:lnTo>
                  <a:pt x="1950885" y="27940"/>
                </a:lnTo>
                <a:lnTo>
                  <a:pt x="1944941" y="26670"/>
                </a:lnTo>
                <a:lnTo>
                  <a:pt x="1945360" y="22860"/>
                </a:lnTo>
                <a:lnTo>
                  <a:pt x="1947710" y="19050"/>
                </a:lnTo>
                <a:lnTo>
                  <a:pt x="1944509" y="19050"/>
                </a:lnTo>
                <a:lnTo>
                  <a:pt x="1939925" y="21590"/>
                </a:lnTo>
                <a:lnTo>
                  <a:pt x="1932762" y="25400"/>
                </a:lnTo>
                <a:lnTo>
                  <a:pt x="1924545" y="27940"/>
                </a:lnTo>
                <a:lnTo>
                  <a:pt x="1916836" y="26670"/>
                </a:lnTo>
                <a:lnTo>
                  <a:pt x="1924710" y="19050"/>
                </a:lnTo>
                <a:lnTo>
                  <a:pt x="1900174" y="17780"/>
                </a:lnTo>
                <a:lnTo>
                  <a:pt x="1879396" y="25400"/>
                </a:lnTo>
                <a:lnTo>
                  <a:pt x="1859724" y="36830"/>
                </a:lnTo>
                <a:lnTo>
                  <a:pt x="1838515" y="44450"/>
                </a:lnTo>
                <a:lnTo>
                  <a:pt x="1836801" y="39370"/>
                </a:lnTo>
                <a:lnTo>
                  <a:pt x="1835518" y="35560"/>
                </a:lnTo>
                <a:lnTo>
                  <a:pt x="1833816" y="30480"/>
                </a:lnTo>
                <a:lnTo>
                  <a:pt x="1822424" y="21590"/>
                </a:lnTo>
                <a:lnTo>
                  <a:pt x="1808353" y="15240"/>
                </a:lnTo>
                <a:lnTo>
                  <a:pt x="1795627" y="12700"/>
                </a:lnTo>
                <a:lnTo>
                  <a:pt x="1796097" y="8890"/>
                </a:lnTo>
                <a:lnTo>
                  <a:pt x="1766404" y="11430"/>
                </a:lnTo>
                <a:lnTo>
                  <a:pt x="1739417" y="19050"/>
                </a:lnTo>
                <a:lnTo>
                  <a:pt x="1713026" y="27940"/>
                </a:lnTo>
                <a:lnTo>
                  <a:pt x="1685137" y="35560"/>
                </a:lnTo>
                <a:lnTo>
                  <a:pt x="1661337" y="24130"/>
                </a:lnTo>
                <a:lnTo>
                  <a:pt x="1629841" y="20320"/>
                </a:lnTo>
                <a:lnTo>
                  <a:pt x="1595602" y="19050"/>
                </a:lnTo>
                <a:lnTo>
                  <a:pt x="1563522" y="13970"/>
                </a:lnTo>
                <a:lnTo>
                  <a:pt x="1565795" y="17780"/>
                </a:lnTo>
                <a:lnTo>
                  <a:pt x="1564449" y="24130"/>
                </a:lnTo>
                <a:lnTo>
                  <a:pt x="1560664" y="29210"/>
                </a:lnTo>
                <a:lnTo>
                  <a:pt x="1555661" y="31750"/>
                </a:lnTo>
                <a:lnTo>
                  <a:pt x="1547850" y="33020"/>
                </a:lnTo>
                <a:lnTo>
                  <a:pt x="1539735" y="35560"/>
                </a:lnTo>
                <a:lnTo>
                  <a:pt x="1533601" y="35560"/>
                </a:lnTo>
                <a:lnTo>
                  <a:pt x="1531759" y="27940"/>
                </a:lnTo>
                <a:lnTo>
                  <a:pt x="1534998" y="27940"/>
                </a:lnTo>
                <a:lnTo>
                  <a:pt x="1527797" y="17780"/>
                </a:lnTo>
                <a:lnTo>
                  <a:pt x="1517637" y="13970"/>
                </a:lnTo>
                <a:lnTo>
                  <a:pt x="1494459" y="13970"/>
                </a:lnTo>
                <a:lnTo>
                  <a:pt x="1492123" y="39370"/>
                </a:lnTo>
                <a:lnTo>
                  <a:pt x="1477403" y="33020"/>
                </a:lnTo>
                <a:lnTo>
                  <a:pt x="1474457" y="31750"/>
                </a:lnTo>
                <a:lnTo>
                  <a:pt x="1459738" y="25400"/>
                </a:lnTo>
                <a:lnTo>
                  <a:pt x="1424584" y="27940"/>
                </a:lnTo>
                <a:lnTo>
                  <a:pt x="1392694" y="31750"/>
                </a:lnTo>
                <a:lnTo>
                  <a:pt x="1370164" y="20320"/>
                </a:lnTo>
                <a:lnTo>
                  <a:pt x="1362849" y="24130"/>
                </a:lnTo>
                <a:lnTo>
                  <a:pt x="1347419" y="29210"/>
                </a:lnTo>
                <a:lnTo>
                  <a:pt x="1340154" y="33020"/>
                </a:lnTo>
                <a:lnTo>
                  <a:pt x="1340624" y="19050"/>
                </a:lnTo>
                <a:lnTo>
                  <a:pt x="1331912" y="17780"/>
                </a:lnTo>
                <a:lnTo>
                  <a:pt x="1323213" y="16510"/>
                </a:lnTo>
                <a:lnTo>
                  <a:pt x="1307668" y="15240"/>
                </a:lnTo>
                <a:lnTo>
                  <a:pt x="1290993" y="15240"/>
                </a:lnTo>
                <a:lnTo>
                  <a:pt x="1270190" y="17780"/>
                </a:lnTo>
                <a:lnTo>
                  <a:pt x="1276642" y="7620"/>
                </a:lnTo>
                <a:lnTo>
                  <a:pt x="1265288" y="13970"/>
                </a:lnTo>
                <a:lnTo>
                  <a:pt x="1256576" y="26670"/>
                </a:lnTo>
                <a:lnTo>
                  <a:pt x="1248117" y="40640"/>
                </a:lnTo>
                <a:lnTo>
                  <a:pt x="1237564" y="48260"/>
                </a:lnTo>
                <a:lnTo>
                  <a:pt x="1235329" y="39370"/>
                </a:lnTo>
                <a:lnTo>
                  <a:pt x="1233106" y="30480"/>
                </a:lnTo>
                <a:lnTo>
                  <a:pt x="1232789" y="29210"/>
                </a:lnTo>
                <a:lnTo>
                  <a:pt x="1232471" y="27940"/>
                </a:lnTo>
                <a:lnTo>
                  <a:pt x="1208925" y="25400"/>
                </a:lnTo>
                <a:lnTo>
                  <a:pt x="1185341" y="21590"/>
                </a:lnTo>
                <a:lnTo>
                  <a:pt x="1161834" y="20320"/>
                </a:lnTo>
                <a:lnTo>
                  <a:pt x="1138529" y="29210"/>
                </a:lnTo>
                <a:lnTo>
                  <a:pt x="1139037" y="25400"/>
                </a:lnTo>
                <a:lnTo>
                  <a:pt x="1139939" y="20320"/>
                </a:lnTo>
                <a:lnTo>
                  <a:pt x="1144981" y="19050"/>
                </a:lnTo>
                <a:lnTo>
                  <a:pt x="1130528" y="17780"/>
                </a:lnTo>
                <a:lnTo>
                  <a:pt x="1112774" y="15240"/>
                </a:lnTo>
                <a:lnTo>
                  <a:pt x="1098130" y="19050"/>
                </a:lnTo>
                <a:lnTo>
                  <a:pt x="1092987" y="30480"/>
                </a:lnTo>
                <a:lnTo>
                  <a:pt x="1086129" y="25400"/>
                </a:lnTo>
                <a:lnTo>
                  <a:pt x="1073251" y="27940"/>
                </a:lnTo>
                <a:lnTo>
                  <a:pt x="1058024" y="33020"/>
                </a:lnTo>
                <a:lnTo>
                  <a:pt x="1044155" y="39370"/>
                </a:lnTo>
                <a:lnTo>
                  <a:pt x="1046734" y="26670"/>
                </a:lnTo>
                <a:lnTo>
                  <a:pt x="1038148" y="36830"/>
                </a:lnTo>
                <a:lnTo>
                  <a:pt x="1031608" y="44450"/>
                </a:lnTo>
                <a:lnTo>
                  <a:pt x="1023988" y="49530"/>
                </a:lnTo>
                <a:lnTo>
                  <a:pt x="1012190" y="53340"/>
                </a:lnTo>
                <a:lnTo>
                  <a:pt x="1007960" y="52070"/>
                </a:lnTo>
                <a:lnTo>
                  <a:pt x="1007960" y="45720"/>
                </a:lnTo>
                <a:lnTo>
                  <a:pt x="1004658" y="45720"/>
                </a:lnTo>
                <a:lnTo>
                  <a:pt x="999451" y="49530"/>
                </a:lnTo>
                <a:lnTo>
                  <a:pt x="993368" y="53340"/>
                </a:lnTo>
                <a:lnTo>
                  <a:pt x="982954" y="52070"/>
                </a:lnTo>
                <a:lnTo>
                  <a:pt x="990041" y="43180"/>
                </a:lnTo>
                <a:lnTo>
                  <a:pt x="980719" y="43180"/>
                </a:lnTo>
                <a:lnTo>
                  <a:pt x="975385" y="45720"/>
                </a:lnTo>
                <a:lnTo>
                  <a:pt x="971435" y="49530"/>
                </a:lnTo>
                <a:lnTo>
                  <a:pt x="966254" y="57150"/>
                </a:lnTo>
                <a:lnTo>
                  <a:pt x="957110" y="58420"/>
                </a:lnTo>
                <a:lnTo>
                  <a:pt x="946759" y="55880"/>
                </a:lnTo>
                <a:lnTo>
                  <a:pt x="937844" y="49530"/>
                </a:lnTo>
                <a:lnTo>
                  <a:pt x="933069" y="40640"/>
                </a:lnTo>
                <a:lnTo>
                  <a:pt x="930300" y="46990"/>
                </a:lnTo>
                <a:lnTo>
                  <a:pt x="925576" y="52070"/>
                </a:lnTo>
                <a:lnTo>
                  <a:pt x="919467" y="55880"/>
                </a:lnTo>
                <a:lnTo>
                  <a:pt x="912533" y="54610"/>
                </a:lnTo>
                <a:lnTo>
                  <a:pt x="912088" y="53340"/>
                </a:lnTo>
                <a:lnTo>
                  <a:pt x="911199" y="50800"/>
                </a:lnTo>
                <a:lnTo>
                  <a:pt x="916406" y="45720"/>
                </a:lnTo>
                <a:lnTo>
                  <a:pt x="898385" y="44450"/>
                </a:lnTo>
                <a:lnTo>
                  <a:pt x="883793" y="49530"/>
                </a:lnTo>
                <a:lnTo>
                  <a:pt x="874496" y="52260"/>
                </a:lnTo>
                <a:lnTo>
                  <a:pt x="874496" y="118110"/>
                </a:lnTo>
                <a:lnTo>
                  <a:pt x="858735" y="118110"/>
                </a:lnTo>
                <a:lnTo>
                  <a:pt x="857402" y="113030"/>
                </a:lnTo>
                <a:lnTo>
                  <a:pt x="858088" y="110490"/>
                </a:lnTo>
                <a:lnTo>
                  <a:pt x="858774" y="107950"/>
                </a:lnTo>
                <a:lnTo>
                  <a:pt x="862444" y="107950"/>
                </a:lnTo>
                <a:lnTo>
                  <a:pt x="860450" y="111760"/>
                </a:lnTo>
                <a:lnTo>
                  <a:pt x="869061" y="114300"/>
                </a:lnTo>
                <a:lnTo>
                  <a:pt x="874496" y="118110"/>
                </a:lnTo>
                <a:lnTo>
                  <a:pt x="874496" y="52260"/>
                </a:lnTo>
                <a:lnTo>
                  <a:pt x="870775" y="53340"/>
                </a:lnTo>
                <a:lnTo>
                  <a:pt x="860831" y="49530"/>
                </a:lnTo>
                <a:lnTo>
                  <a:pt x="857516" y="48260"/>
                </a:lnTo>
                <a:lnTo>
                  <a:pt x="857123" y="44450"/>
                </a:lnTo>
                <a:lnTo>
                  <a:pt x="855916" y="41910"/>
                </a:lnTo>
                <a:lnTo>
                  <a:pt x="854341" y="40640"/>
                </a:lnTo>
                <a:lnTo>
                  <a:pt x="868311" y="40640"/>
                </a:lnTo>
                <a:lnTo>
                  <a:pt x="879881" y="41910"/>
                </a:lnTo>
                <a:lnTo>
                  <a:pt x="891552" y="41910"/>
                </a:lnTo>
                <a:lnTo>
                  <a:pt x="891120" y="40640"/>
                </a:lnTo>
                <a:lnTo>
                  <a:pt x="889381" y="35560"/>
                </a:lnTo>
                <a:lnTo>
                  <a:pt x="888949" y="34290"/>
                </a:lnTo>
                <a:lnTo>
                  <a:pt x="884504" y="29210"/>
                </a:lnTo>
                <a:lnTo>
                  <a:pt x="882675" y="21590"/>
                </a:lnTo>
                <a:lnTo>
                  <a:pt x="887920" y="11430"/>
                </a:lnTo>
                <a:lnTo>
                  <a:pt x="875880" y="19050"/>
                </a:lnTo>
                <a:lnTo>
                  <a:pt x="861720" y="29210"/>
                </a:lnTo>
                <a:lnTo>
                  <a:pt x="846988" y="35560"/>
                </a:lnTo>
                <a:lnTo>
                  <a:pt x="838111" y="35560"/>
                </a:lnTo>
                <a:lnTo>
                  <a:pt x="838111" y="118110"/>
                </a:lnTo>
                <a:lnTo>
                  <a:pt x="838111" y="119380"/>
                </a:lnTo>
                <a:lnTo>
                  <a:pt x="833615" y="119380"/>
                </a:lnTo>
                <a:lnTo>
                  <a:pt x="838111" y="118110"/>
                </a:lnTo>
                <a:lnTo>
                  <a:pt x="838111" y="35560"/>
                </a:lnTo>
                <a:lnTo>
                  <a:pt x="833259" y="35560"/>
                </a:lnTo>
                <a:lnTo>
                  <a:pt x="831608" y="33020"/>
                </a:lnTo>
                <a:lnTo>
                  <a:pt x="831303" y="31750"/>
                </a:lnTo>
                <a:lnTo>
                  <a:pt x="830986" y="30480"/>
                </a:lnTo>
                <a:lnTo>
                  <a:pt x="832751" y="29210"/>
                </a:lnTo>
                <a:lnTo>
                  <a:pt x="828840" y="27940"/>
                </a:lnTo>
                <a:lnTo>
                  <a:pt x="825309" y="29210"/>
                </a:lnTo>
                <a:lnTo>
                  <a:pt x="822032" y="31750"/>
                </a:lnTo>
                <a:lnTo>
                  <a:pt x="816635" y="29210"/>
                </a:lnTo>
                <a:lnTo>
                  <a:pt x="813181" y="27940"/>
                </a:lnTo>
                <a:lnTo>
                  <a:pt x="807986" y="27940"/>
                </a:lnTo>
                <a:lnTo>
                  <a:pt x="805637" y="25044"/>
                </a:lnTo>
                <a:lnTo>
                  <a:pt x="805637" y="27940"/>
                </a:lnTo>
                <a:lnTo>
                  <a:pt x="802932" y="27940"/>
                </a:lnTo>
                <a:lnTo>
                  <a:pt x="799731" y="29210"/>
                </a:lnTo>
                <a:lnTo>
                  <a:pt x="795578" y="29210"/>
                </a:lnTo>
                <a:lnTo>
                  <a:pt x="795388" y="30480"/>
                </a:lnTo>
                <a:lnTo>
                  <a:pt x="795172" y="30480"/>
                </a:lnTo>
                <a:lnTo>
                  <a:pt x="795426" y="29210"/>
                </a:lnTo>
                <a:lnTo>
                  <a:pt x="796048" y="26670"/>
                </a:lnTo>
                <a:lnTo>
                  <a:pt x="797140" y="24130"/>
                </a:lnTo>
                <a:lnTo>
                  <a:pt x="802894" y="22860"/>
                </a:lnTo>
                <a:lnTo>
                  <a:pt x="804849" y="25400"/>
                </a:lnTo>
                <a:lnTo>
                  <a:pt x="805637" y="27940"/>
                </a:lnTo>
                <a:lnTo>
                  <a:pt x="805637" y="25044"/>
                </a:lnTo>
                <a:lnTo>
                  <a:pt x="803871" y="22860"/>
                </a:lnTo>
                <a:lnTo>
                  <a:pt x="796175" y="21590"/>
                </a:lnTo>
                <a:lnTo>
                  <a:pt x="779386" y="21590"/>
                </a:lnTo>
                <a:lnTo>
                  <a:pt x="778217" y="29210"/>
                </a:lnTo>
                <a:lnTo>
                  <a:pt x="775703" y="34290"/>
                </a:lnTo>
                <a:lnTo>
                  <a:pt x="775055" y="38100"/>
                </a:lnTo>
                <a:lnTo>
                  <a:pt x="778573" y="43180"/>
                </a:lnTo>
                <a:lnTo>
                  <a:pt x="781100" y="43180"/>
                </a:lnTo>
                <a:lnTo>
                  <a:pt x="786853" y="41910"/>
                </a:lnTo>
                <a:lnTo>
                  <a:pt x="789673" y="41910"/>
                </a:lnTo>
                <a:lnTo>
                  <a:pt x="790536" y="40640"/>
                </a:lnTo>
                <a:lnTo>
                  <a:pt x="790181" y="41910"/>
                </a:lnTo>
                <a:lnTo>
                  <a:pt x="795655" y="41910"/>
                </a:lnTo>
                <a:lnTo>
                  <a:pt x="803046" y="40640"/>
                </a:lnTo>
                <a:lnTo>
                  <a:pt x="811504" y="40640"/>
                </a:lnTo>
                <a:lnTo>
                  <a:pt x="806284" y="45720"/>
                </a:lnTo>
                <a:lnTo>
                  <a:pt x="800747" y="49530"/>
                </a:lnTo>
                <a:lnTo>
                  <a:pt x="794689" y="49530"/>
                </a:lnTo>
                <a:lnTo>
                  <a:pt x="788365" y="45986"/>
                </a:lnTo>
                <a:lnTo>
                  <a:pt x="788619" y="45478"/>
                </a:lnTo>
                <a:lnTo>
                  <a:pt x="789317" y="44069"/>
                </a:lnTo>
                <a:lnTo>
                  <a:pt x="789940" y="42659"/>
                </a:lnTo>
                <a:lnTo>
                  <a:pt x="788924" y="42735"/>
                </a:lnTo>
                <a:lnTo>
                  <a:pt x="787831" y="42773"/>
                </a:lnTo>
                <a:lnTo>
                  <a:pt x="786853" y="42887"/>
                </a:lnTo>
                <a:lnTo>
                  <a:pt x="786028" y="43205"/>
                </a:lnTo>
                <a:lnTo>
                  <a:pt x="785558" y="43751"/>
                </a:lnTo>
                <a:lnTo>
                  <a:pt x="784466" y="43865"/>
                </a:lnTo>
                <a:lnTo>
                  <a:pt x="785685" y="45085"/>
                </a:lnTo>
                <a:lnTo>
                  <a:pt x="786777" y="46101"/>
                </a:lnTo>
                <a:lnTo>
                  <a:pt x="787463" y="46609"/>
                </a:lnTo>
                <a:lnTo>
                  <a:pt x="783488" y="54610"/>
                </a:lnTo>
                <a:lnTo>
                  <a:pt x="778637" y="63500"/>
                </a:lnTo>
                <a:lnTo>
                  <a:pt x="775893" y="68580"/>
                </a:lnTo>
                <a:lnTo>
                  <a:pt x="773798" y="66040"/>
                </a:lnTo>
                <a:lnTo>
                  <a:pt x="771690" y="63500"/>
                </a:lnTo>
                <a:lnTo>
                  <a:pt x="770636" y="62230"/>
                </a:lnTo>
                <a:lnTo>
                  <a:pt x="765378" y="55880"/>
                </a:lnTo>
                <a:lnTo>
                  <a:pt x="753605" y="45720"/>
                </a:lnTo>
                <a:lnTo>
                  <a:pt x="743483" y="35560"/>
                </a:lnTo>
                <a:lnTo>
                  <a:pt x="737870" y="27940"/>
                </a:lnTo>
                <a:lnTo>
                  <a:pt x="716711" y="31750"/>
                </a:lnTo>
                <a:lnTo>
                  <a:pt x="694715" y="36830"/>
                </a:lnTo>
                <a:lnTo>
                  <a:pt x="674573" y="43180"/>
                </a:lnTo>
                <a:lnTo>
                  <a:pt x="658990" y="58420"/>
                </a:lnTo>
                <a:lnTo>
                  <a:pt x="651471" y="62230"/>
                </a:lnTo>
                <a:lnTo>
                  <a:pt x="650303" y="50800"/>
                </a:lnTo>
                <a:lnTo>
                  <a:pt x="647484" y="46990"/>
                </a:lnTo>
                <a:lnTo>
                  <a:pt x="651827" y="44450"/>
                </a:lnTo>
                <a:lnTo>
                  <a:pt x="656996" y="44450"/>
                </a:lnTo>
                <a:lnTo>
                  <a:pt x="659333" y="40640"/>
                </a:lnTo>
                <a:lnTo>
                  <a:pt x="645985" y="44450"/>
                </a:lnTo>
                <a:lnTo>
                  <a:pt x="630974" y="46990"/>
                </a:lnTo>
                <a:lnTo>
                  <a:pt x="618121" y="52070"/>
                </a:lnTo>
                <a:lnTo>
                  <a:pt x="611212" y="62230"/>
                </a:lnTo>
                <a:lnTo>
                  <a:pt x="604456" y="55880"/>
                </a:lnTo>
                <a:lnTo>
                  <a:pt x="606145" y="50800"/>
                </a:lnTo>
                <a:lnTo>
                  <a:pt x="606513" y="48260"/>
                </a:lnTo>
                <a:lnTo>
                  <a:pt x="595795" y="48260"/>
                </a:lnTo>
                <a:lnTo>
                  <a:pt x="599274" y="43180"/>
                </a:lnTo>
                <a:lnTo>
                  <a:pt x="564299" y="36830"/>
                </a:lnTo>
                <a:lnTo>
                  <a:pt x="532409" y="49530"/>
                </a:lnTo>
                <a:lnTo>
                  <a:pt x="499656" y="62230"/>
                </a:lnTo>
                <a:lnTo>
                  <a:pt x="483539" y="58420"/>
                </a:lnTo>
                <a:lnTo>
                  <a:pt x="462064" y="53340"/>
                </a:lnTo>
                <a:lnTo>
                  <a:pt x="464096" y="54610"/>
                </a:lnTo>
                <a:lnTo>
                  <a:pt x="465302" y="55880"/>
                </a:lnTo>
                <a:lnTo>
                  <a:pt x="465899" y="58420"/>
                </a:lnTo>
                <a:lnTo>
                  <a:pt x="416687" y="53340"/>
                </a:lnTo>
                <a:lnTo>
                  <a:pt x="366852" y="57150"/>
                </a:lnTo>
                <a:lnTo>
                  <a:pt x="317169" y="58420"/>
                </a:lnTo>
                <a:lnTo>
                  <a:pt x="268414" y="48260"/>
                </a:lnTo>
                <a:lnTo>
                  <a:pt x="257429" y="48260"/>
                </a:lnTo>
                <a:lnTo>
                  <a:pt x="250151" y="50800"/>
                </a:lnTo>
                <a:lnTo>
                  <a:pt x="244221" y="57150"/>
                </a:lnTo>
                <a:lnTo>
                  <a:pt x="237236" y="63500"/>
                </a:lnTo>
                <a:lnTo>
                  <a:pt x="233248" y="49530"/>
                </a:lnTo>
                <a:lnTo>
                  <a:pt x="214350" y="66040"/>
                </a:lnTo>
                <a:lnTo>
                  <a:pt x="195199" y="66040"/>
                </a:lnTo>
                <a:lnTo>
                  <a:pt x="192887" y="64770"/>
                </a:lnTo>
                <a:lnTo>
                  <a:pt x="176695" y="55880"/>
                </a:lnTo>
                <a:lnTo>
                  <a:pt x="156857" y="46990"/>
                </a:lnTo>
                <a:lnTo>
                  <a:pt x="133705" y="53340"/>
                </a:lnTo>
                <a:lnTo>
                  <a:pt x="138125" y="63500"/>
                </a:lnTo>
                <a:lnTo>
                  <a:pt x="126961" y="63500"/>
                </a:lnTo>
                <a:lnTo>
                  <a:pt x="114452" y="64770"/>
                </a:lnTo>
                <a:lnTo>
                  <a:pt x="104597" y="63500"/>
                </a:lnTo>
                <a:lnTo>
                  <a:pt x="101422" y="58420"/>
                </a:lnTo>
                <a:lnTo>
                  <a:pt x="100177" y="59690"/>
                </a:lnTo>
                <a:lnTo>
                  <a:pt x="97434" y="68580"/>
                </a:lnTo>
                <a:lnTo>
                  <a:pt x="92659" y="63500"/>
                </a:lnTo>
                <a:lnTo>
                  <a:pt x="92265" y="55880"/>
                </a:lnTo>
                <a:lnTo>
                  <a:pt x="62255" y="68580"/>
                </a:lnTo>
                <a:lnTo>
                  <a:pt x="52463" y="62230"/>
                </a:lnTo>
                <a:lnTo>
                  <a:pt x="51054" y="52070"/>
                </a:lnTo>
                <a:lnTo>
                  <a:pt x="47650" y="41910"/>
                </a:lnTo>
                <a:lnTo>
                  <a:pt x="31813" y="36830"/>
                </a:lnTo>
                <a:lnTo>
                  <a:pt x="20967" y="41910"/>
                </a:lnTo>
                <a:lnTo>
                  <a:pt x="9753" y="50800"/>
                </a:lnTo>
                <a:lnTo>
                  <a:pt x="1790" y="58420"/>
                </a:lnTo>
                <a:lnTo>
                  <a:pt x="711" y="64770"/>
                </a:lnTo>
                <a:lnTo>
                  <a:pt x="5803" y="64770"/>
                </a:lnTo>
                <a:lnTo>
                  <a:pt x="13741" y="69850"/>
                </a:lnTo>
                <a:lnTo>
                  <a:pt x="14135" y="77470"/>
                </a:lnTo>
                <a:lnTo>
                  <a:pt x="2667" y="81267"/>
                </a:lnTo>
                <a:lnTo>
                  <a:pt x="3098" y="76657"/>
                </a:lnTo>
                <a:lnTo>
                  <a:pt x="3098" y="74142"/>
                </a:lnTo>
                <a:lnTo>
                  <a:pt x="317" y="82486"/>
                </a:lnTo>
                <a:lnTo>
                  <a:pt x="2565" y="81762"/>
                </a:lnTo>
                <a:lnTo>
                  <a:pt x="520" y="97790"/>
                </a:lnTo>
                <a:lnTo>
                  <a:pt x="0" y="114300"/>
                </a:lnTo>
                <a:lnTo>
                  <a:pt x="5181" y="129540"/>
                </a:lnTo>
                <a:lnTo>
                  <a:pt x="20193" y="142240"/>
                </a:lnTo>
                <a:lnTo>
                  <a:pt x="39916" y="128270"/>
                </a:lnTo>
                <a:lnTo>
                  <a:pt x="46329" y="139700"/>
                </a:lnTo>
                <a:lnTo>
                  <a:pt x="29705" y="139700"/>
                </a:lnTo>
                <a:lnTo>
                  <a:pt x="36207" y="144780"/>
                </a:lnTo>
                <a:lnTo>
                  <a:pt x="41795" y="143510"/>
                </a:lnTo>
                <a:lnTo>
                  <a:pt x="46850" y="139700"/>
                </a:lnTo>
                <a:lnTo>
                  <a:pt x="51777" y="134620"/>
                </a:lnTo>
                <a:lnTo>
                  <a:pt x="53378" y="140970"/>
                </a:lnTo>
                <a:lnTo>
                  <a:pt x="56197" y="144780"/>
                </a:lnTo>
                <a:lnTo>
                  <a:pt x="60109" y="147320"/>
                </a:lnTo>
                <a:lnTo>
                  <a:pt x="71475" y="134620"/>
                </a:lnTo>
                <a:lnTo>
                  <a:pt x="77165" y="128270"/>
                </a:lnTo>
                <a:lnTo>
                  <a:pt x="79438" y="125730"/>
                </a:lnTo>
                <a:lnTo>
                  <a:pt x="79298" y="132080"/>
                </a:lnTo>
                <a:lnTo>
                  <a:pt x="77635" y="138430"/>
                </a:lnTo>
                <a:lnTo>
                  <a:pt x="77978" y="143510"/>
                </a:lnTo>
                <a:lnTo>
                  <a:pt x="83820" y="147320"/>
                </a:lnTo>
                <a:lnTo>
                  <a:pt x="86512" y="139700"/>
                </a:lnTo>
                <a:lnTo>
                  <a:pt x="84721" y="133350"/>
                </a:lnTo>
                <a:lnTo>
                  <a:pt x="84035" y="127000"/>
                </a:lnTo>
                <a:lnTo>
                  <a:pt x="85547" y="125730"/>
                </a:lnTo>
                <a:lnTo>
                  <a:pt x="90081" y="121920"/>
                </a:lnTo>
                <a:lnTo>
                  <a:pt x="95300" y="128270"/>
                </a:lnTo>
                <a:lnTo>
                  <a:pt x="98374" y="133350"/>
                </a:lnTo>
                <a:lnTo>
                  <a:pt x="101765" y="134620"/>
                </a:lnTo>
                <a:lnTo>
                  <a:pt x="107886" y="130810"/>
                </a:lnTo>
                <a:lnTo>
                  <a:pt x="109448" y="137160"/>
                </a:lnTo>
                <a:lnTo>
                  <a:pt x="107137" y="140970"/>
                </a:lnTo>
                <a:lnTo>
                  <a:pt x="102755" y="143510"/>
                </a:lnTo>
                <a:lnTo>
                  <a:pt x="111061" y="139700"/>
                </a:lnTo>
                <a:lnTo>
                  <a:pt x="120116" y="137160"/>
                </a:lnTo>
                <a:lnTo>
                  <a:pt x="128282" y="134620"/>
                </a:lnTo>
                <a:lnTo>
                  <a:pt x="131660" y="130810"/>
                </a:lnTo>
                <a:lnTo>
                  <a:pt x="133896" y="128270"/>
                </a:lnTo>
                <a:lnTo>
                  <a:pt x="143268" y="133350"/>
                </a:lnTo>
                <a:lnTo>
                  <a:pt x="154165" y="133350"/>
                </a:lnTo>
                <a:lnTo>
                  <a:pt x="163042" y="135890"/>
                </a:lnTo>
                <a:lnTo>
                  <a:pt x="166331" y="146050"/>
                </a:lnTo>
                <a:lnTo>
                  <a:pt x="170497" y="140970"/>
                </a:lnTo>
                <a:lnTo>
                  <a:pt x="177304" y="135890"/>
                </a:lnTo>
                <a:lnTo>
                  <a:pt x="185229" y="130810"/>
                </a:lnTo>
                <a:lnTo>
                  <a:pt x="192747" y="128270"/>
                </a:lnTo>
                <a:lnTo>
                  <a:pt x="191033" y="139700"/>
                </a:lnTo>
                <a:lnTo>
                  <a:pt x="203009" y="142240"/>
                </a:lnTo>
                <a:lnTo>
                  <a:pt x="217271" y="144780"/>
                </a:lnTo>
                <a:lnTo>
                  <a:pt x="222402" y="157480"/>
                </a:lnTo>
                <a:lnTo>
                  <a:pt x="234810" y="146050"/>
                </a:lnTo>
                <a:lnTo>
                  <a:pt x="251841" y="142240"/>
                </a:lnTo>
                <a:lnTo>
                  <a:pt x="270637" y="139700"/>
                </a:lnTo>
                <a:lnTo>
                  <a:pt x="288378" y="133350"/>
                </a:lnTo>
                <a:lnTo>
                  <a:pt x="287324" y="135890"/>
                </a:lnTo>
                <a:lnTo>
                  <a:pt x="285483" y="138430"/>
                </a:lnTo>
                <a:lnTo>
                  <a:pt x="283718" y="138430"/>
                </a:lnTo>
                <a:lnTo>
                  <a:pt x="291058" y="140970"/>
                </a:lnTo>
                <a:lnTo>
                  <a:pt x="296557" y="143510"/>
                </a:lnTo>
                <a:lnTo>
                  <a:pt x="301345" y="147320"/>
                </a:lnTo>
                <a:lnTo>
                  <a:pt x="306527" y="151130"/>
                </a:lnTo>
                <a:lnTo>
                  <a:pt x="328383" y="124460"/>
                </a:lnTo>
                <a:lnTo>
                  <a:pt x="331355" y="121920"/>
                </a:lnTo>
                <a:lnTo>
                  <a:pt x="337286" y="116840"/>
                </a:lnTo>
                <a:lnTo>
                  <a:pt x="342303" y="128270"/>
                </a:lnTo>
                <a:lnTo>
                  <a:pt x="339026" y="135890"/>
                </a:lnTo>
                <a:lnTo>
                  <a:pt x="333819" y="144780"/>
                </a:lnTo>
                <a:lnTo>
                  <a:pt x="333057" y="156210"/>
                </a:lnTo>
                <a:lnTo>
                  <a:pt x="336689" y="147320"/>
                </a:lnTo>
                <a:lnTo>
                  <a:pt x="345097" y="140970"/>
                </a:lnTo>
                <a:lnTo>
                  <a:pt x="352679" y="135890"/>
                </a:lnTo>
                <a:lnTo>
                  <a:pt x="353872" y="128270"/>
                </a:lnTo>
                <a:lnTo>
                  <a:pt x="360362" y="133350"/>
                </a:lnTo>
                <a:lnTo>
                  <a:pt x="363880" y="137160"/>
                </a:lnTo>
                <a:lnTo>
                  <a:pt x="366356" y="140970"/>
                </a:lnTo>
                <a:lnTo>
                  <a:pt x="369722" y="148590"/>
                </a:lnTo>
                <a:lnTo>
                  <a:pt x="372364" y="138430"/>
                </a:lnTo>
                <a:lnTo>
                  <a:pt x="376974" y="135890"/>
                </a:lnTo>
                <a:lnTo>
                  <a:pt x="382981" y="135890"/>
                </a:lnTo>
                <a:lnTo>
                  <a:pt x="389826" y="130810"/>
                </a:lnTo>
                <a:lnTo>
                  <a:pt x="397814" y="138430"/>
                </a:lnTo>
                <a:lnTo>
                  <a:pt x="400519" y="144780"/>
                </a:lnTo>
                <a:lnTo>
                  <a:pt x="403529" y="147320"/>
                </a:lnTo>
                <a:lnTo>
                  <a:pt x="412407" y="144780"/>
                </a:lnTo>
                <a:lnTo>
                  <a:pt x="414896" y="151130"/>
                </a:lnTo>
                <a:lnTo>
                  <a:pt x="411911" y="156210"/>
                </a:lnTo>
                <a:lnTo>
                  <a:pt x="407289" y="160020"/>
                </a:lnTo>
                <a:lnTo>
                  <a:pt x="404901" y="161290"/>
                </a:lnTo>
                <a:lnTo>
                  <a:pt x="414134" y="158750"/>
                </a:lnTo>
                <a:lnTo>
                  <a:pt x="416661" y="151130"/>
                </a:lnTo>
                <a:lnTo>
                  <a:pt x="416509" y="144780"/>
                </a:lnTo>
                <a:lnTo>
                  <a:pt x="416483" y="141935"/>
                </a:lnTo>
                <a:lnTo>
                  <a:pt x="417449" y="133350"/>
                </a:lnTo>
                <a:lnTo>
                  <a:pt x="428523" y="133350"/>
                </a:lnTo>
                <a:lnTo>
                  <a:pt x="431850" y="138430"/>
                </a:lnTo>
                <a:lnTo>
                  <a:pt x="432460" y="147320"/>
                </a:lnTo>
                <a:lnTo>
                  <a:pt x="435330" y="154940"/>
                </a:lnTo>
                <a:lnTo>
                  <a:pt x="445122" y="149860"/>
                </a:lnTo>
                <a:lnTo>
                  <a:pt x="453974" y="143510"/>
                </a:lnTo>
                <a:lnTo>
                  <a:pt x="462165" y="137160"/>
                </a:lnTo>
                <a:lnTo>
                  <a:pt x="470001" y="134620"/>
                </a:lnTo>
                <a:lnTo>
                  <a:pt x="470789" y="138430"/>
                </a:lnTo>
                <a:lnTo>
                  <a:pt x="472782" y="138430"/>
                </a:lnTo>
                <a:lnTo>
                  <a:pt x="470433" y="142240"/>
                </a:lnTo>
                <a:lnTo>
                  <a:pt x="483641" y="135890"/>
                </a:lnTo>
                <a:lnTo>
                  <a:pt x="499719" y="134620"/>
                </a:lnTo>
                <a:lnTo>
                  <a:pt x="507987" y="133350"/>
                </a:lnTo>
                <a:lnTo>
                  <a:pt x="516267" y="132080"/>
                </a:lnTo>
                <a:lnTo>
                  <a:pt x="518680" y="130810"/>
                </a:lnTo>
                <a:lnTo>
                  <a:pt x="523532" y="128270"/>
                </a:lnTo>
                <a:lnTo>
                  <a:pt x="530809" y="124460"/>
                </a:lnTo>
                <a:lnTo>
                  <a:pt x="532091" y="125730"/>
                </a:lnTo>
                <a:lnTo>
                  <a:pt x="532498" y="126542"/>
                </a:lnTo>
                <a:lnTo>
                  <a:pt x="531850" y="124460"/>
                </a:lnTo>
                <a:lnTo>
                  <a:pt x="530263" y="119380"/>
                </a:lnTo>
                <a:lnTo>
                  <a:pt x="530123" y="116840"/>
                </a:lnTo>
                <a:lnTo>
                  <a:pt x="529996" y="114300"/>
                </a:lnTo>
                <a:lnTo>
                  <a:pt x="529894" y="109220"/>
                </a:lnTo>
                <a:lnTo>
                  <a:pt x="530339" y="104140"/>
                </a:lnTo>
                <a:lnTo>
                  <a:pt x="536308" y="101600"/>
                </a:lnTo>
                <a:lnTo>
                  <a:pt x="541566" y="99060"/>
                </a:lnTo>
                <a:lnTo>
                  <a:pt x="545858" y="99060"/>
                </a:lnTo>
                <a:lnTo>
                  <a:pt x="548919" y="104140"/>
                </a:lnTo>
                <a:lnTo>
                  <a:pt x="543801" y="104140"/>
                </a:lnTo>
                <a:lnTo>
                  <a:pt x="543407" y="107950"/>
                </a:lnTo>
                <a:lnTo>
                  <a:pt x="541020" y="111760"/>
                </a:lnTo>
                <a:lnTo>
                  <a:pt x="549744" y="106680"/>
                </a:lnTo>
                <a:lnTo>
                  <a:pt x="551218" y="115570"/>
                </a:lnTo>
                <a:lnTo>
                  <a:pt x="546760" y="118110"/>
                </a:lnTo>
                <a:lnTo>
                  <a:pt x="540829" y="119380"/>
                </a:lnTo>
                <a:lnTo>
                  <a:pt x="537883" y="125730"/>
                </a:lnTo>
                <a:lnTo>
                  <a:pt x="551002" y="120650"/>
                </a:lnTo>
                <a:lnTo>
                  <a:pt x="564261" y="114300"/>
                </a:lnTo>
                <a:lnTo>
                  <a:pt x="576770" y="110490"/>
                </a:lnTo>
                <a:lnTo>
                  <a:pt x="587654" y="110490"/>
                </a:lnTo>
                <a:lnTo>
                  <a:pt x="584352" y="118110"/>
                </a:lnTo>
                <a:lnTo>
                  <a:pt x="575665" y="121920"/>
                </a:lnTo>
                <a:lnTo>
                  <a:pt x="569722" y="123190"/>
                </a:lnTo>
                <a:lnTo>
                  <a:pt x="574662" y="130810"/>
                </a:lnTo>
                <a:lnTo>
                  <a:pt x="554482" y="124460"/>
                </a:lnTo>
                <a:lnTo>
                  <a:pt x="559320" y="135890"/>
                </a:lnTo>
                <a:lnTo>
                  <a:pt x="555942" y="137160"/>
                </a:lnTo>
                <a:lnTo>
                  <a:pt x="552335" y="138430"/>
                </a:lnTo>
                <a:lnTo>
                  <a:pt x="556475" y="149860"/>
                </a:lnTo>
                <a:lnTo>
                  <a:pt x="572706" y="151130"/>
                </a:lnTo>
                <a:lnTo>
                  <a:pt x="596366" y="146050"/>
                </a:lnTo>
                <a:lnTo>
                  <a:pt x="612584" y="146050"/>
                </a:lnTo>
                <a:lnTo>
                  <a:pt x="614845" y="140970"/>
                </a:lnTo>
                <a:lnTo>
                  <a:pt x="614273" y="130810"/>
                </a:lnTo>
                <a:lnTo>
                  <a:pt x="614210" y="129540"/>
                </a:lnTo>
                <a:lnTo>
                  <a:pt x="616496" y="124460"/>
                </a:lnTo>
                <a:lnTo>
                  <a:pt x="637400" y="123190"/>
                </a:lnTo>
                <a:lnTo>
                  <a:pt x="648881" y="135890"/>
                </a:lnTo>
                <a:lnTo>
                  <a:pt x="658482" y="147320"/>
                </a:lnTo>
                <a:lnTo>
                  <a:pt x="673773" y="143510"/>
                </a:lnTo>
                <a:lnTo>
                  <a:pt x="678624" y="133350"/>
                </a:lnTo>
                <a:lnTo>
                  <a:pt x="683818" y="124460"/>
                </a:lnTo>
                <a:lnTo>
                  <a:pt x="685711" y="123190"/>
                </a:lnTo>
                <a:lnTo>
                  <a:pt x="691388" y="119380"/>
                </a:lnTo>
                <a:lnTo>
                  <a:pt x="703313" y="121920"/>
                </a:lnTo>
                <a:lnTo>
                  <a:pt x="696671" y="140970"/>
                </a:lnTo>
                <a:lnTo>
                  <a:pt x="710209" y="137160"/>
                </a:lnTo>
                <a:lnTo>
                  <a:pt x="716965" y="129540"/>
                </a:lnTo>
                <a:lnTo>
                  <a:pt x="723950" y="124460"/>
                </a:lnTo>
                <a:lnTo>
                  <a:pt x="738174" y="127000"/>
                </a:lnTo>
                <a:lnTo>
                  <a:pt x="733082" y="130810"/>
                </a:lnTo>
                <a:lnTo>
                  <a:pt x="726795" y="133350"/>
                </a:lnTo>
                <a:lnTo>
                  <a:pt x="722134" y="133350"/>
                </a:lnTo>
                <a:lnTo>
                  <a:pt x="721906" y="134620"/>
                </a:lnTo>
                <a:lnTo>
                  <a:pt x="731405" y="139700"/>
                </a:lnTo>
                <a:lnTo>
                  <a:pt x="736282" y="134620"/>
                </a:lnTo>
                <a:lnTo>
                  <a:pt x="740371" y="128270"/>
                </a:lnTo>
                <a:lnTo>
                  <a:pt x="747572" y="124460"/>
                </a:lnTo>
                <a:lnTo>
                  <a:pt x="750430" y="140970"/>
                </a:lnTo>
                <a:lnTo>
                  <a:pt x="771385" y="137160"/>
                </a:lnTo>
                <a:lnTo>
                  <a:pt x="815441" y="127000"/>
                </a:lnTo>
                <a:lnTo>
                  <a:pt x="830529" y="124460"/>
                </a:lnTo>
                <a:lnTo>
                  <a:pt x="838073" y="123190"/>
                </a:lnTo>
                <a:lnTo>
                  <a:pt x="836383" y="128270"/>
                </a:lnTo>
                <a:lnTo>
                  <a:pt x="831227" y="133350"/>
                </a:lnTo>
                <a:lnTo>
                  <a:pt x="838339" y="138430"/>
                </a:lnTo>
                <a:lnTo>
                  <a:pt x="867752" y="134620"/>
                </a:lnTo>
                <a:lnTo>
                  <a:pt x="898004" y="137160"/>
                </a:lnTo>
                <a:lnTo>
                  <a:pt x="928027" y="142240"/>
                </a:lnTo>
                <a:lnTo>
                  <a:pt x="956703" y="149860"/>
                </a:lnTo>
                <a:lnTo>
                  <a:pt x="970711" y="134620"/>
                </a:lnTo>
                <a:lnTo>
                  <a:pt x="974001" y="135890"/>
                </a:lnTo>
                <a:lnTo>
                  <a:pt x="976820" y="142240"/>
                </a:lnTo>
                <a:lnTo>
                  <a:pt x="973289" y="144780"/>
                </a:lnTo>
                <a:lnTo>
                  <a:pt x="979563" y="144780"/>
                </a:lnTo>
                <a:lnTo>
                  <a:pt x="979678" y="143510"/>
                </a:lnTo>
                <a:lnTo>
                  <a:pt x="979728" y="140017"/>
                </a:lnTo>
                <a:lnTo>
                  <a:pt x="978801" y="134620"/>
                </a:lnTo>
                <a:lnTo>
                  <a:pt x="980846" y="129540"/>
                </a:lnTo>
                <a:lnTo>
                  <a:pt x="989025" y="128270"/>
                </a:lnTo>
                <a:lnTo>
                  <a:pt x="991679" y="138430"/>
                </a:lnTo>
                <a:lnTo>
                  <a:pt x="986523" y="142240"/>
                </a:lnTo>
                <a:lnTo>
                  <a:pt x="1008849" y="133350"/>
                </a:lnTo>
                <a:lnTo>
                  <a:pt x="1030058" y="128270"/>
                </a:lnTo>
                <a:lnTo>
                  <a:pt x="1035354" y="127000"/>
                </a:lnTo>
                <a:lnTo>
                  <a:pt x="1062139" y="124460"/>
                </a:lnTo>
                <a:lnTo>
                  <a:pt x="1085316" y="130810"/>
                </a:lnTo>
                <a:lnTo>
                  <a:pt x="1080109" y="135890"/>
                </a:lnTo>
                <a:lnTo>
                  <a:pt x="1092847" y="133350"/>
                </a:lnTo>
                <a:lnTo>
                  <a:pt x="1102017" y="124460"/>
                </a:lnTo>
                <a:lnTo>
                  <a:pt x="1103490" y="123190"/>
                </a:lnTo>
                <a:lnTo>
                  <a:pt x="1110907" y="116840"/>
                </a:lnTo>
                <a:lnTo>
                  <a:pt x="1122794" y="119380"/>
                </a:lnTo>
                <a:lnTo>
                  <a:pt x="1119085" y="121920"/>
                </a:lnTo>
                <a:lnTo>
                  <a:pt x="1153477" y="123190"/>
                </a:lnTo>
                <a:lnTo>
                  <a:pt x="1187767" y="123190"/>
                </a:lnTo>
                <a:lnTo>
                  <a:pt x="1220063" y="125730"/>
                </a:lnTo>
                <a:lnTo>
                  <a:pt x="1248473" y="135890"/>
                </a:lnTo>
                <a:lnTo>
                  <a:pt x="1258239" y="128270"/>
                </a:lnTo>
                <a:lnTo>
                  <a:pt x="1273594" y="129540"/>
                </a:lnTo>
                <a:lnTo>
                  <a:pt x="1288262" y="128270"/>
                </a:lnTo>
                <a:lnTo>
                  <a:pt x="1295933" y="116840"/>
                </a:lnTo>
                <a:lnTo>
                  <a:pt x="1310284" y="125730"/>
                </a:lnTo>
                <a:lnTo>
                  <a:pt x="1319390" y="132080"/>
                </a:lnTo>
                <a:lnTo>
                  <a:pt x="1330464" y="138430"/>
                </a:lnTo>
                <a:lnTo>
                  <a:pt x="1350708" y="144780"/>
                </a:lnTo>
                <a:lnTo>
                  <a:pt x="1357223" y="142240"/>
                </a:lnTo>
                <a:lnTo>
                  <a:pt x="1363014" y="135890"/>
                </a:lnTo>
                <a:lnTo>
                  <a:pt x="1369237" y="128270"/>
                </a:lnTo>
                <a:lnTo>
                  <a:pt x="1377048" y="124460"/>
                </a:lnTo>
                <a:lnTo>
                  <a:pt x="1377403" y="138430"/>
                </a:lnTo>
                <a:lnTo>
                  <a:pt x="1392250" y="124460"/>
                </a:lnTo>
                <a:lnTo>
                  <a:pt x="1393596" y="123190"/>
                </a:lnTo>
                <a:lnTo>
                  <a:pt x="1402283" y="140970"/>
                </a:lnTo>
                <a:lnTo>
                  <a:pt x="1413510" y="137160"/>
                </a:lnTo>
                <a:lnTo>
                  <a:pt x="1409052" y="135890"/>
                </a:lnTo>
                <a:lnTo>
                  <a:pt x="1404010" y="130810"/>
                </a:lnTo>
                <a:lnTo>
                  <a:pt x="1404670" y="125730"/>
                </a:lnTo>
                <a:lnTo>
                  <a:pt x="1418742" y="125730"/>
                </a:lnTo>
                <a:lnTo>
                  <a:pt x="1432674" y="129540"/>
                </a:lnTo>
                <a:lnTo>
                  <a:pt x="1443405" y="137160"/>
                </a:lnTo>
                <a:lnTo>
                  <a:pt x="1447901" y="143510"/>
                </a:lnTo>
                <a:lnTo>
                  <a:pt x="1489379" y="130810"/>
                </a:lnTo>
                <a:lnTo>
                  <a:pt x="1488681" y="135890"/>
                </a:lnTo>
                <a:lnTo>
                  <a:pt x="1484528" y="138430"/>
                </a:lnTo>
                <a:lnTo>
                  <a:pt x="1480146" y="140970"/>
                </a:lnTo>
                <a:lnTo>
                  <a:pt x="1487233" y="139700"/>
                </a:lnTo>
                <a:lnTo>
                  <a:pt x="1489062" y="144780"/>
                </a:lnTo>
                <a:lnTo>
                  <a:pt x="1491475" y="148590"/>
                </a:lnTo>
                <a:lnTo>
                  <a:pt x="1500378" y="144780"/>
                </a:lnTo>
                <a:lnTo>
                  <a:pt x="1497634" y="140970"/>
                </a:lnTo>
                <a:lnTo>
                  <a:pt x="1498676" y="139700"/>
                </a:lnTo>
                <a:lnTo>
                  <a:pt x="1501825" y="135890"/>
                </a:lnTo>
                <a:lnTo>
                  <a:pt x="1502257" y="133350"/>
                </a:lnTo>
                <a:lnTo>
                  <a:pt x="1511998" y="138430"/>
                </a:lnTo>
                <a:lnTo>
                  <a:pt x="1524800" y="140970"/>
                </a:lnTo>
                <a:lnTo>
                  <a:pt x="1552486" y="138430"/>
                </a:lnTo>
                <a:lnTo>
                  <a:pt x="1549247" y="148590"/>
                </a:lnTo>
                <a:lnTo>
                  <a:pt x="1572907" y="148590"/>
                </a:lnTo>
                <a:lnTo>
                  <a:pt x="1597545" y="147320"/>
                </a:lnTo>
                <a:lnTo>
                  <a:pt x="1622907" y="144780"/>
                </a:lnTo>
                <a:lnTo>
                  <a:pt x="1648701" y="143510"/>
                </a:lnTo>
                <a:lnTo>
                  <a:pt x="1643443" y="138430"/>
                </a:lnTo>
                <a:lnTo>
                  <a:pt x="1642122" y="137160"/>
                </a:lnTo>
                <a:lnTo>
                  <a:pt x="1641309" y="133350"/>
                </a:lnTo>
                <a:lnTo>
                  <a:pt x="1640776" y="130810"/>
                </a:lnTo>
                <a:lnTo>
                  <a:pt x="1640497" y="129540"/>
                </a:lnTo>
                <a:lnTo>
                  <a:pt x="1642059" y="125730"/>
                </a:lnTo>
                <a:lnTo>
                  <a:pt x="1643100" y="123190"/>
                </a:lnTo>
                <a:lnTo>
                  <a:pt x="1649171" y="119380"/>
                </a:lnTo>
                <a:lnTo>
                  <a:pt x="1653286" y="134620"/>
                </a:lnTo>
                <a:lnTo>
                  <a:pt x="1654594" y="129540"/>
                </a:lnTo>
                <a:lnTo>
                  <a:pt x="1652117" y="127000"/>
                </a:lnTo>
                <a:lnTo>
                  <a:pt x="1650936" y="123190"/>
                </a:lnTo>
                <a:lnTo>
                  <a:pt x="1654035" y="119380"/>
                </a:lnTo>
                <a:lnTo>
                  <a:pt x="1656105" y="116840"/>
                </a:lnTo>
                <a:lnTo>
                  <a:pt x="1662798" y="120650"/>
                </a:lnTo>
                <a:lnTo>
                  <a:pt x="1664385" y="127000"/>
                </a:lnTo>
                <a:lnTo>
                  <a:pt x="1662163" y="134620"/>
                </a:lnTo>
                <a:lnTo>
                  <a:pt x="1657426" y="139700"/>
                </a:lnTo>
                <a:lnTo>
                  <a:pt x="1673123" y="134620"/>
                </a:lnTo>
                <a:lnTo>
                  <a:pt x="1674063" y="139700"/>
                </a:lnTo>
                <a:lnTo>
                  <a:pt x="1670380" y="142240"/>
                </a:lnTo>
                <a:lnTo>
                  <a:pt x="1669440" y="147320"/>
                </a:lnTo>
                <a:lnTo>
                  <a:pt x="1676514" y="146050"/>
                </a:lnTo>
                <a:lnTo>
                  <a:pt x="1686560" y="149860"/>
                </a:lnTo>
                <a:lnTo>
                  <a:pt x="1697126" y="152400"/>
                </a:lnTo>
                <a:lnTo>
                  <a:pt x="1705787" y="146050"/>
                </a:lnTo>
                <a:lnTo>
                  <a:pt x="1706689" y="151130"/>
                </a:lnTo>
                <a:lnTo>
                  <a:pt x="1729549" y="149860"/>
                </a:lnTo>
                <a:lnTo>
                  <a:pt x="1748269" y="148590"/>
                </a:lnTo>
                <a:lnTo>
                  <a:pt x="1765769" y="146050"/>
                </a:lnTo>
                <a:lnTo>
                  <a:pt x="1785023" y="144780"/>
                </a:lnTo>
                <a:lnTo>
                  <a:pt x="1787169" y="137160"/>
                </a:lnTo>
                <a:lnTo>
                  <a:pt x="1790407" y="134620"/>
                </a:lnTo>
                <a:lnTo>
                  <a:pt x="1792033" y="133350"/>
                </a:lnTo>
                <a:lnTo>
                  <a:pt x="1798345" y="129540"/>
                </a:lnTo>
                <a:lnTo>
                  <a:pt x="1804898" y="123190"/>
                </a:lnTo>
                <a:lnTo>
                  <a:pt x="1820824" y="127000"/>
                </a:lnTo>
                <a:lnTo>
                  <a:pt x="1837601" y="132080"/>
                </a:lnTo>
                <a:lnTo>
                  <a:pt x="1855165" y="135890"/>
                </a:lnTo>
                <a:lnTo>
                  <a:pt x="1873491" y="137160"/>
                </a:lnTo>
                <a:lnTo>
                  <a:pt x="1881784" y="132080"/>
                </a:lnTo>
                <a:lnTo>
                  <a:pt x="1883549" y="127000"/>
                </a:lnTo>
                <a:lnTo>
                  <a:pt x="1883537" y="123190"/>
                </a:lnTo>
                <a:lnTo>
                  <a:pt x="1883524" y="121920"/>
                </a:lnTo>
                <a:lnTo>
                  <a:pt x="1886407" y="116840"/>
                </a:lnTo>
                <a:lnTo>
                  <a:pt x="1890852" y="124460"/>
                </a:lnTo>
                <a:lnTo>
                  <a:pt x="1898396" y="128270"/>
                </a:lnTo>
                <a:lnTo>
                  <a:pt x="1903272" y="132080"/>
                </a:lnTo>
                <a:lnTo>
                  <a:pt x="1899742" y="137160"/>
                </a:lnTo>
                <a:lnTo>
                  <a:pt x="1918906" y="135890"/>
                </a:lnTo>
                <a:lnTo>
                  <a:pt x="1934756" y="133350"/>
                </a:lnTo>
                <a:lnTo>
                  <a:pt x="1952078" y="130810"/>
                </a:lnTo>
                <a:lnTo>
                  <a:pt x="1975688" y="124460"/>
                </a:lnTo>
                <a:lnTo>
                  <a:pt x="1971586" y="119380"/>
                </a:lnTo>
                <a:lnTo>
                  <a:pt x="1966963" y="116840"/>
                </a:lnTo>
                <a:lnTo>
                  <a:pt x="1969312" y="113030"/>
                </a:lnTo>
                <a:lnTo>
                  <a:pt x="1976158" y="110490"/>
                </a:lnTo>
                <a:lnTo>
                  <a:pt x="1984959" y="118110"/>
                </a:lnTo>
                <a:lnTo>
                  <a:pt x="1983981" y="124460"/>
                </a:lnTo>
                <a:lnTo>
                  <a:pt x="1982190" y="125730"/>
                </a:lnTo>
                <a:lnTo>
                  <a:pt x="2015274" y="121920"/>
                </a:lnTo>
                <a:lnTo>
                  <a:pt x="2050046" y="132080"/>
                </a:lnTo>
                <a:lnTo>
                  <a:pt x="2083371" y="140970"/>
                </a:lnTo>
                <a:lnTo>
                  <a:pt x="2112124" y="135890"/>
                </a:lnTo>
                <a:lnTo>
                  <a:pt x="2147100" y="123190"/>
                </a:lnTo>
                <a:lnTo>
                  <a:pt x="2152586" y="125730"/>
                </a:lnTo>
                <a:lnTo>
                  <a:pt x="2149830" y="129540"/>
                </a:lnTo>
                <a:lnTo>
                  <a:pt x="2146287" y="134620"/>
                </a:lnTo>
                <a:lnTo>
                  <a:pt x="2149411" y="139700"/>
                </a:lnTo>
                <a:lnTo>
                  <a:pt x="2175167" y="130810"/>
                </a:lnTo>
                <a:lnTo>
                  <a:pt x="2218258" y="133350"/>
                </a:lnTo>
                <a:lnTo>
                  <a:pt x="2229256" y="130810"/>
                </a:lnTo>
                <a:lnTo>
                  <a:pt x="2240267" y="128270"/>
                </a:lnTo>
                <a:lnTo>
                  <a:pt x="2264359" y="143510"/>
                </a:lnTo>
                <a:lnTo>
                  <a:pt x="2296185" y="143510"/>
                </a:lnTo>
                <a:lnTo>
                  <a:pt x="2329586" y="140970"/>
                </a:lnTo>
                <a:lnTo>
                  <a:pt x="2358390" y="148590"/>
                </a:lnTo>
                <a:lnTo>
                  <a:pt x="2356751" y="140970"/>
                </a:lnTo>
                <a:lnTo>
                  <a:pt x="2356472" y="139700"/>
                </a:lnTo>
                <a:lnTo>
                  <a:pt x="2361704" y="137160"/>
                </a:lnTo>
                <a:lnTo>
                  <a:pt x="2364435" y="139001"/>
                </a:lnTo>
                <a:lnTo>
                  <a:pt x="2366314" y="137160"/>
                </a:lnTo>
                <a:lnTo>
                  <a:pt x="2368918" y="134620"/>
                </a:lnTo>
                <a:lnTo>
                  <a:pt x="2423083" y="132080"/>
                </a:lnTo>
                <a:lnTo>
                  <a:pt x="2478290" y="137160"/>
                </a:lnTo>
                <a:lnTo>
                  <a:pt x="2533840" y="146050"/>
                </a:lnTo>
                <a:lnTo>
                  <a:pt x="2589047" y="153670"/>
                </a:lnTo>
                <a:lnTo>
                  <a:pt x="2603182" y="148590"/>
                </a:lnTo>
                <a:lnTo>
                  <a:pt x="2610777" y="135890"/>
                </a:lnTo>
                <a:lnTo>
                  <a:pt x="2614117" y="132080"/>
                </a:lnTo>
                <a:lnTo>
                  <a:pt x="2617470" y="128270"/>
                </a:lnTo>
                <a:lnTo>
                  <a:pt x="2619692" y="125730"/>
                </a:lnTo>
                <a:lnTo>
                  <a:pt x="2637802" y="129540"/>
                </a:lnTo>
                <a:lnTo>
                  <a:pt x="2628290" y="146050"/>
                </a:lnTo>
                <a:lnTo>
                  <a:pt x="2669044" y="137160"/>
                </a:lnTo>
                <a:lnTo>
                  <a:pt x="2751099" y="137160"/>
                </a:lnTo>
                <a:lnTo>
                  <a:pt x="2791218" y="129540"/>
                </a:lnTo>
                <a:lnTo>
                  <a:pt x="2788081" y="133350"/>
                </a:lnTo>
                <a:lnTo>
                  <a:pt x="2788005" y="138430"/>
                </a:lnTo>
                <a:lnTo>
                  <a:pt x="2782836" y="138430"/>
                </a:lnTo>
                <a:lnTo>
                  <a:pt x="2794012" y="143510"/>
                </a:lnTo>
                <a:lnTo>
                  <a:pt x="2807678" y="142240"/>
                </a:lnTo>
                <a:lnTo>
                  <a:pt x="2819273" y="135890"/>
                </a:lnTo>
                <a:lnTo>
                  <a:pt x="2824238" y="129540"/>
                </a:lnTo>
                <a:lnTo>
                  <a:pt x="2832455" y="130810"/>
                </a:lnTo>
                <a:lnTo>
                  <a:pt x="2826156" y="138430"/>
                </a:lnTo>
                <a:lnTo>
                  <a:pt x="2831236" y="142240"/>
                </a:lnTo>
                <a:lnTo>
                  <a:pt x="2840431" y="143510"/>
                </a:lnTo>
                <a:lnTo>
                  <a:pt x="2850184" y="139700"/>
                </a:lnTo>
                <a:lnTo>
                  <a:pt x="2858960" y="135890"/>
                </a:lnTo>
                <a:lnTo>
                  <a:pt x="2865209" y="139700"/>
                </a:lnTo>
                <a:lnTo>
                  <a:pt x="2865907" y="140970"/>
                </a:lnTo>
                <a:lnTo>
                  <a:pt x="2864713" y="141935"/>
                </a:lnTo>
                <a:lnTo>
                  <a:pt x="2871330" y="140970"/>
                </a:lnTo>
                <a:lnTo>
                  <a:pt x="2880741" y="140970"/>
                </a:lnTo>
                <a:lnTo>
                  <a:pt x="2887180" y="138430"/>
                </a:lnTo>
                <a:lnTo>
                  <a:pt x="2887091" y="135890"/>
                </a:lnTo>
                <a:lnTo>
                  <a:pt x="2886964" y="132080"/>
                </a:lnTo>
                <a:lnTo>
                  <a:pt x="2901492" y="133350"/>
                </a:lnTo>
                <a:lnTo>
                  <a:pt x="2915310" y="132080"/>
                </a:lnTo>
                <a:lnTo>
                  <a:pt x="2928391" y="130810"/>
                </a:lnTo>
                <a:lnTo>
                  <a:pt x="2940685" y="133350"/>
                </a:lnTo>
                <a:lnTo>
                  <a:pt x="2945511" y="130810"/>
                </a:lnTo>
                <a:lnTo>
                  <a:pt x="2947924" y="129540"/>
                </a:lnTo>
                <a:lnTo>
                  <a:pt x="2950337" y="128270"/>
                </a:lnTo>
                <a:lnTo>
                  <a:pt x="2961856" y="129540"/>
                </a:lnTo>
                <a:lnTo>
                  <a:pt x="2972054" y="128270"/>
                </a:lnTo>
                <a:lnTo>
                  <a:pt x="2973692" y="125730"/>
                </a:lnTo>
                <a:lnTo>
                  <a:pt x="2975318" y="123190"/>
                </a:lnTo>
                <a:lnTo>
                  <a:pt x="2976143" y="121920"/>
                </a:lnTo>
                <a:lnTo>
                  <a:pt x="2977769" y="119380"/>
                </a:lnTo>
                <a:lnTo>
                  <a:pt x="2982836" y="130810"/>
                </a:lnTo>
                <a:lnTo>
                  <a:pt x="2996222" y="135890"/>
                </a:lnTo>
                <a:lnTo>
                  <a:pt x="3012198" y="133350"/>
                </a:lnTo>
                <a:lnTo>
                  <a:pt x="3025038" y="127000"/>
                </a:lnTo>
                <a:lnTo>
                  <a:pt x="3024911" y="130810"/>
                </a:lnTo>
                <a:lnTo>
                  <a:pt x="3028327" y="133350"/>
                </a:lnTo>
                <a:lnTo>
                  <a:pt x="3031617" y="137160"/>
                </a:lnTo>
                <a:lnTo>
                  <a:pt x="3031096" y="142240"/>
                </a:lnTo>
                <a:lnTo>
                  <a:pt x="3041358" y="142240"/>
                </a:lnTo>
                <a:lnTo>
                  <a:pt x="3049816" y="138430"/>
                </a:lnTo>
                <a:lnTo>
                  <a:pt x="3055112" y="134620"/>
                </a:lnTo>
                <a:lnTo>
                  <a:pt x="3055912" y="127000"/>
                </a:lnTo>
                <a:lnTo>
                  <a:pt x="3075546" y="135890"/>
                </a:lnTo>
                <a:lnTo>
                  <a:pt x="3094113" y="130810"/>
                </a:lnTo>
                <a:lnTo>
                  <a:pt x="3110534" y="127000"/>
                </a:lnTo>
                <a:lnTo>
                  <a:pt x="3123717" y="139700"/>
                </a:lnTo>
                <a:lnTo>
                  <a:pt x="3154946" y="130810"/>
                </a:lnTo>
                <a:lnTo>
                  <a:pt x="3173107" y="127000"/>
                </a:lnTo>
                <a:lnTo>
                  <a:pt x="3208769" y="119380"/>
                </a:lnTo>
                <a:lnTo>
                  <a:pt x="3214662" y="118110"/>
                </a:lnTo>
                <a:lnTo>
                  <a:pt x="3243516" y="114300"/>
                </a:lnTo>
                <a:lnTo>
                  <a:pt x="3236404" y="124460"/>
                </a:lnTo>
                <a:lnTo>
                  <a:pt x="3222155" y="125730"/>
                </a:lnTo>
                <a:lnTo>
                  <a:pt x="3208464" y="128270"/>
                </a:lnTo>
                <a:lnTo>
                  <a:pt x="3203067" y="139700"/>
                </a:lnTo>
                <a:lnTo>
                  <a:pt x="3227781" y="130810"/>
                </a:lnTo>
                <a:lnTo>
                  <a:pt x="3249612" y="121920"/>
                </a:lnTo>
                <a:lnTo>
                  <a:pt x="3271405" y="116840"/>
                </a:lnTo>
                <a:lnTo>
                  <a:pt x="3295993" y="116840"/>
                </a:lnTo>
                <a:lnTo>
                  <a:pt x="3299053" y="119380"/>
                </a:lnTo>
                <a:lnTo>
                  <a:pt x="3296475" y="123190"/>
                </a:lnTo>
                <a:lnTo>
                  <a:pt x="3291560" y="127000"/>
                </a:lnTo>
                <a:lnTo>
                  <a:pt x="3287623" y="129540"/>
                </a:lnTo>
                <a:lnTo>
                  <a:pt x="3314306" y="125730"/>
                </a:lnTo>
                <a:lnTo>
                  <a:pt x="3340201" y="125730"/>
                </a:lnTo>
                <a:lnTo>
                  <a:pt x="3365335" y="124460"/>
                </a:lnTo>
                <a:lnTo>
                  <a:pt x="3389782" y="119380"/>
                </a:lnTo>
                <a:lnTo>
                  <a:pt x="3389706" y="121920"/>
                </a:lnTo>
                <a:lnTo>
                  <a:pt x="3386213" y="123190"/>
                </a:lnTo>
                <a:lnTo>
                  <a:pt x="3382937" y="125730"/>
                </a:lnTo>
                <a:lnTo>
                  <a:pt x="3389274" y="124460"/>
                </a:lnTo>
                <a:lnTo>
                  <a:pt x="3397720" y="128270"/>
                </a:lnTo>
                <a:lnTo>
                  <a:pt x="3397427" y="124460"/>
                </a:lnTo>
                <a:lnTo>
                  <a:pt x="3397237" y="121920"/>
                </a:lnTo>
                <a:lnTo>
                  <a:pt x="3396945" y="118110"/>
                </a:lnTo>
                <a:lnTo>
                  <a:pt x="3390760" y="121920"/>
                </a:lnTo>
                <a:lnTo>
                  <a:pt x="3390684" y="119380"/>
                </a:lnTo>
                <a:lnTo>
                  <a:pt x="3390608" y="116840"/>
                </a:lnTo>
                <a:lnTo>
                  <a:pt x="3390519" y="114300"/>
                </a:lnTo>
                <a:lnTo>
                  <a:pt x="3390404" y="110490"/>
                </a:lnTo>
                <a:lnTo>
                  <a:pt x="3392716" y="107950"/>
                </a:lnTo>
                <a:lnTo>
                  <a:pt x="3393871" y="106680"/>
                </a:lnTo>
                <a:lnTo>
                  <a:pt x="3399637" y="100330"/>
                </a:lnTo>
                <a:lnTo>
                  <a:pt x="3401060" y="99060"/>
                </a:lnTo>
                <a:lnTo>
                  <a:pt x="3410978" y="90170"/>
                </a:lnTo>
                <a:lnTo>
                  <a:pt x="3416973" y="83820"/>
                </a:lnTo>
                <a:lnTo>
                  <a:pt x="3417189" y="97790"/>
                </a:lnTo>
                <a:lnTo>
                  <a:pt x="3426790" y="102870"/>
                </a:lnTo>
                <a:lnTo>
                  <a:pt x="3435185" y="109220"/>
                </a:lnTo>
                <a:lnTo>
                  <a:pt x="3431844" y="127000"/>
                </a:lnTo>
                <a:lnTo>
                  <a:pt x="3436023" y="124460"/>
                </a:lnTo>
                <a:lnTo>
                  <a:pt x="3441230" y="119380"/>
                </a:lnTo>
                <a:lnTo>
                  <a:pt x="3440252" y="113030"/>
                </a:lnTo>
                <a:lnTo>
                  <a:pt x="3446437" y="115570"/>
                </a:lnTo>
                <a:lnTo>
                  <a:pt x="3448431" y="119380"/>
                </a:lnTo>
                <a:lnTo>
                  <a:pt x="3442170" y="127000"/>
                </a:lnTo>
                <a:lnTo>
                  <a:pt x="3454362" y="121920"/>
                </a:lnTo>
                <a:lnTo>
                  <a:pt x="3460572" y="116840"/>
                </a:lnTo>
                <a:lnTo>
                  <a:pt x="3466376" y="113030"/>
                </a:lnTo>
                <a:lnTo>
                  <a:pt x="3477387" y="110490"/>
                </a:lnTo>
                <a:lnTo>
                  <a:pt x="3477310" y="115570"/>
                </a:lnTo>
                <a:lnTo>
                  <a:pt x="3473158" y="118110"/>
                </a:lnTo>
                <a:lnTo>
                  <a:pt x="3471049" y="123190"/>
                </a:lnTo>
                <a:lnTo>
                  <a:pt x="3478961" y="116840"/>
                </a:lnTo>
                <a:lnTo>
                  <a:pt x="3487547" y="110490"/>
                </a:lnTo>
                <a:lnTo>
                  <a:pt x="3497453" y="107950"/>
                </a:lnTo>
                <a:lnTo>
                  <a:pt x="3509314" y="107950"/>
                </a:lnTo>
                <a:lnTo>
                  <a:pt x="3508413" y="110490"/>
                </a:lnTo>
                <a:lnTo>
                  <a:pt x="3509619" y="113779"/>
                </a:lnTo>
                <a:lnTo>
                  <a:pt x="3527285" y="110490"/>
                </a:lnTo>
                <a:lnTo>
                  <a:pt x="3533711" y="107950"/>
                </a:lnTo>
                <a:lnTo>
                  <a:pt x="3546576" y="102870"/>
                </a:lnTo>
                <a:lnTo>
                  <a:pt x="3566452" y="97790"/>
                </a:lnTo>
                <a:lnTo>
                  <a:pt x="3588778" y="99060"/>
                </a:lnTo>
                <a:lnTo>
                  <a:pt x="3586518" y="109220"/>
                </a:lnTo>
                <a:lnTo>
                  <a:pt x="3597630" y="115570"/>
                </a:lnTo>
                <a:lnTo>
                  <a:pt x="3601770" y="123190"/>
                </a:lnTo>
                <a:lnTo>
                  <a:pt x="3619373" y="118110"/>
                </a:lnTo>
                <a:lnTo>
                  <a:pt x="3612261" y="109220"/>
                </a:lnTo>
                <a:lnTo>
                  <a:pt x="3623526" y="107950"/>
                </a:lnTo>
                <a:lnTo>
                  <a:pt x="3634244" y="104140"/>
                </a:lnTo>
                <a:lnTo>
                  <a:pt x="3644569" y="101600"/>
                </a:lnTo>
                <a:lnTo>
                  <a:pt x="3654628" y="102870"/>
                </a:lnTo>
                <a:lnTo>
                  <a:pt x="3643160" y="110490"/>
                </a:lnTo>
                <a:lnTo>
                  <a:pt x="3672116" y="106680"/>
                </a:lnTo>
                <a:lnTo>
                  <a:pt x="3661168" y="101600"/>
                </a:lnTo>
                <a:lnTo>
                  <a:pt x="3655682" y="99060"/>
                </a:lnTo>
                <a:lnTo>
                  <a:pt x="3657015" y="97790"/>
                </a:lnTo>
                <a:lnTo>
                  <a:pt x="3662324" y="92710"/>
                </a:lnTo>
                <a:lnTo>
                  <a:pt x="3663251" y="85090"/>
                </a:lnTo>
                <a:lnTo>
                  <a:pt x="3663861" y="83820"/>
                </a:lnTo>
                <a:lnTo>
                  <a:pt x="3665093" y="81280"/>
                </a:lnTo>
                <a:lnTo>
                  <a:pt x="3674503" y="81280"/>
                </a:lnTo>
                <a:lnTo>
                  <a:pt x="3675303" y="82550"/>
                </a:lnTo>
                <a:lnTo>
                  <a:pt x="3681692" y="83820"/>
                </a:lnTo>
                <a:lnTo>
                  <a:pt x="3690378" y="86360"/>
                </a:lnTo>
                <a:lnTo>
                  <a:pt x="3698049" y="92697"/>
                </a:lnTo>
                <a:lnTo>
                  <a:pt x="3703840" y="88900"/>
                </a:lnTo>
                <a:lnTo>
                  <a:pt x="3710038" y="85090"/>
                </a:lnTo>
                <a:lnTo>
                  <a:pt x="3716959" y="83820"/>
                </a:lnTo>
                <a:lnTo>
                  <a:pt x="3724897" y="85090"/>
                </a:lnTo>
                <a:lnTo>
                  <a:pt x="3725824" y="90170"/>
                </a:lnTo>
                <a:lnTo>
                  <a:pt x="3725100" y="97790"/>
                </a:lnTo>
                <a:lnTo>
                  <a:pt x="3724186" y="104140"/>
                </a:lnTo>
                <a:lnTo>
                  <a:pt x="3724516" y="109220"/>
                </a:lnTo>
                <a:lnTo>
                  <a:pt x="3733482" y="101600"/>
                </a:lnTo>
                <a:lnTo>
                  <a:pt x="3760101" y="96520"/>
                </a:lnTo>
                <a:lnTo>
                  <a:pt x="3770172" y="88900"/>
                </a:lnTo>
                <a:lnTo>
                  <a:pt x="3767010" y="92697"/>
                </a:lnTo>
                <a:lnTo>
                  <a:pt x="3766883" y="101600"/>
                </a:lnTo>
                <a:lnTo>
                  <a:pt x="3767937" y="104140"/>
                </a:lnTo>
                <a:lnTo>
                  <a:pt x="3774198" y="91440"/>
                </a:lnTo>
                <a:lnTo>
                  <a:pt x="3781361" y="95250"/>
                </a:lnTo>
                <a:lnTo>
                  <a:pt x="3782453" y="97790"/>
                </a:lnTo>
                <a:lnTo>
                  <a:pt x="3781285" y="105410"/>
                </a:lnTo>
                <a:lnTo>
                  <a:pt x="3789705" y="102870"/>
                </a:lnTo>
                <a:lnTo>
                  <a:pt x="3789311" y="97790"/>
                </a:lnTo>
                <a:lnTo>
                  <a:pt x="3789248" y="91440"/>
                </a:lnTo>
                <a:lnTo>
                  <a:pt x="3789286" y="90170"/>
                </a:lnTo>
                <a:lnTo>
                  <a:pt x="3799954" y="91440"/>
                </a:lnTo>
                <a:lnTo>
                  <a:pt x="3797947" y="92710"/>
                </a:lnTo>
                <a:lnTo>
                  <a:pt x="3798925" y="93980"/>
                </a:lnTo>
                <a:lnTo>
                  <a:pt x="3794747" y="96520"/>
                </a:lnTo>
                <a:lnTo>
                  <a:pt x="3813695" y="97790"/>
                </a:lnTo>
                <a:lnTo>
                  <a:pt x="3850119" y="92710"/>
                </a:lnTo>
                <a:lnTo>
                  <a:pt x="3867912" y="93980"/>
                </a:lnTo>
                <a:lnTo>
                  <a:pt x="3867772" y="102870"/>
                </a:lnTo>
                <a:lnTo>
                  <a:pt x="3861231" y="105410"/>
                </a:lnTo>
                <a:lnTo>
                  <a:pt x="3854881" y="106680"/>
                </a:lnTo>
                <a:lnTo>
                  <a:pt x="3855313" y="114300"/>
                </a:lnTo>
                <a:lnTo>
                  <a:pt x="3881158" y="109220"/>
                </a:lnTo>
                <a:lnTo>
                  <a:pt x="3933304" y="96520"/>
                </a:lnTo>
                <a:lnTo>
                  <a:pt x="3958526" y="96520"/>
                </a:lnTo>
                <a:lnTo>
                  <a:pt x="3952392" y="93980"/>
                </a:lnTo>
                <a:lnTo>
                  <a:pt x="3953243" y="92710"/>
                </a:lnTo>
                <a:lnTo>
                  <a:pt x="3954957" y="90170"/>
                </a:lnTo>
                <a:lnTo>
                  <a:pt x="3955808" y="88900"/>
                </a:lnTo>
                <a:lnTo>
                  <a:pt x="3958386" y="85090"/>
                </a:lnTo>
                <a:lnTo>
                  <a:pt x="3968432" y="88900"/>
                </a:lnTo>
                <a:lnTo>
                  <a:pt x="3980751" y="96520"/>
                </a:lnTo>
                <a:lnTo>
                  <a:pt x="3993553" y="95250"/>
                </a:lnTo>
                <a:lnTo>
                  <a:pt x="3989476" y="96520"/>
                </a:lnTo>
                <a:lnTo>
                  <a:pt x="3988231" y="109220"/>
                </a:lnTo>
                <a:lnTo>
                  <a:pt x="3989324" y="106680"/>
                </a:lnTo>
                <a:lnTo>
                  <a:pt x="4006558" y="106680"/>
                </a:lnTo>
                <a:lnTo>
                  <a:pt x="4025061" y="102870"/>
                </a:lnTo>
                <a:lnTo>
                  <a:pt x="4045724" y="97790"/>
                </a:lnTo>
                <a:lnTo>
                  <a:pt x="4055224" y="95250"/>
                </a:lnTo>
                <a:lnTo>
                  <a:pt x="4069461" y="91440"/>
                </a:lnTo>
                <a:lnTo>
                  <a:pt x="4065270" y="97790"/>
                </a:lnTo>
                <a:lnTo>
                  <a:pt x="4076547" y="101600"/>
                </a:lnTo>
                <a:lnTo>
                  <a:pt x="4089514" y="102870"/>
                </a:lnTo>
                <a:lnTo>
                  <a:pt x="4102671" y="102870"/>
                </a:lnTo>
                <a:lnTo>
                  <a:pt x="4114571" y="104140"/>
                </a:lnTo>
                <a:lnTo>
                  <a:pt x="4118800" y="97790"/>
                </a:lnTo>
                <a:lnTo>
                  <a:pt x="4127017" y="99060"/>
                </a:lnTo>
                <a:lnTo>
                  <a:pt x="4126382" y="97790"/>
                </a:lnTo>
                <a:lnTo>
                  <a:pt x="4123258" y="91440"/>
                </a:lnTo>
                <a:lnTo>
                  <a:pt x="4122001" y="88900"/>
                </a:lnTo>
                <a:lnTo>
                  <a:pt x="4154487" y="102870"/>
                </a:lnTo>
                <a:lnTo>
                  <a:pt x="4203814" y="92710"/>
                </a:lnTo>
                <a:lnTo>
                  <a:pt x="4215917" y="90170"/>
                </a:lnTo>
                <a:lnTo>
                  <a:pt x="4245610" y="100330"/>
                </a:lnTo>
                <a:lnTo>
                  <a:pt x="4240911" y="100330"/>
                </a:lnTo>
                <a:lnTo>
                  <a:pt x="4234459" y="105410"/>
                </a:lnTo>
                <a:lnTo>
                  <a:pt x="4238168" y="105410"/>
                </a:lnTo>
                <a:lnTo>
                  <a:pt x="4271581" y="99060"/>
                </a:lnTo>
                <a:lnTo>
                  <a:pt x="4269651" y="93980"/>
                </a:lnTo>
                <a:lnTo>
                  <a:pt x="4267479" y="91440"/>
                </a:lnTo>
                <a:lnTo>
                  <a:pt x="4265993" y="90170"/>
                </a:lnTo>
                <a:lnTo>
                  <a:pt x="4264507" y="88900"/>
                </a:lnTo>
                <a:lnTo>
                  <a:pt x="4261218" y="85090"/>
                </a:lnTo>
                <a:lnTo>
                  <a:pt x="4260126" y="83820"/>
                </a:lnTo>
                <a:lnTo>
                  <a:pt x="4264304" y="77470"/>
                </a:lnTo>
                <a:lnTo>
                  <a:pt x="4273740" y="72390"/>
                </a:lnTo>
                <a:lnTo>
                  <a:pt x="4281995" y="72390"/>
                </a:lnTo>
                <a:lnTo>
                  <a:pt x="4275798" y="78740"/>
                </a:lnTo>
                <a:lnTo>
                  <a:pt x="4277284" y="85090"/>
                </a:lnTo>
                <a:lnTo>
                  <a:pt x="4282808" y="91440"/>
                </a:lnTo>
                <a:lnTo>
                  <a:pt x="4288726" y="96520"/>
                </a:lnTo>
                <a:lnTo>
                  <a:pt x="4287583" y="92710"/>
                </a:lnTo>
                <a:lnTo>
                  <a:pt x="4289818" y="88900"/>
                </a:lnTo>
                <a:lnTo>
                  <a:pt x="4289272" y="86360"/>
                </a:lnTo>
                <a:lnTo>
                  <a:pt x="4297477" y="91440"/>
                </a:lnTo>
                <a:lnTo>
                  <a:pt x="4299318" y="86360"/>
                </a:lnTo>
                <a:lnTo>
                  <a:pt x="4300245" y="83820"/>
                </a:lnTo>
                <a:lnTo>
                  <a:pt x="4304195" y="74930"/>
                </a:lnTo>
                <a:lnTo>
                  <a:pt x="4315993" y="76200"/>
                </a:lnTo>
                <a:lnTo>
                  <a:pt x="4314749" y="82550"/>
                </a:lnTo>
                <a:lnTo>
                  <a:pt x="4321327" y="80010"/>
                </a:lnTo>
                <a:lnTo>
                  <a:pt x="4327842" y="76200"/>
                </a:lnTo>
                <a:lnTo>
                  <a:pt x="4331157" y="74930"/>
                </a:lnTo>
                <a:lnTo>
                  <a:pt x="4334484" y="73660"/>
                </a:lnTo>
                <a:lnTo>
                  <a:pt x="4341469" y="73660"/>
                </a:lnTo>
                <a:lnTo>
                  <a:pt x="4341673" y="80010"/>
                </a:lnTo>
                <a:lnTo>
                  <a:pt x="4338167" y="82550"/>
                </a:lnTo>
                <a:lnTo>
                  <a:pt x="4333799" y="85090"/>
                </a:lnTo>
                <a:lnTo>
                  <a:pt x="4331411" y="90170"/>
                </a:lnTo>
                <a:lnTo>
                  <a:pt x="4341469" y="86360"/>
                </a:lnTo>
                <a:lnTo>
                  <a:pt x="4351312" y="78740"/>
                </a:lnTo>
                <a:lnTo>
                  <a:pt x="4360913" y="74930"/>
                </a:lnTo>
                <a:lnTo>
                  <a:pt x="4370260" y="78740"/>
                </a:lnTo>
                <a:lnTo>
                  <a:pt x="4364545" y="81280"/>
                </a:lnTo>
                <a:lnTo>
                  <a:pt x="4356290" y="82550"/>
                </a:lnTo>
                <a:lnTo>
                  <a:pt x="4350550" y="85090"/>
                </a:lnTo>
                <a:lnTo>
                  <a:pt x="4358678" y="93980"/>
                </a:lnTo>
                <a:lnTo>
                  <a:pt x="4364253" y="96520"/>
                </a:lnTo>
                <a:lnTo>
                  <a:pt x="4369181" y="97790"/>
                </a:lnTo>
                <a:lnTo>
                  <a:pt x="4375353" y="99060"/>
                </a:lnTo>
                <a:lnTo>
                  <a:pt x="4374375" y="99060"/>
                </a:lnTo>
                <a:lnTo>
                  <a:pt x="4397260" y="105410"/>
                </a:lnTo>
                <a:lnTo>
                  <a:pt x="4391431" y="101600"/>
                </a:lnTo>
                <a:lnTo>
                  <a:pt x="4404245" y="86360"/>
                </a:lnTo>
                <a:lnTo>
                  <a:pt x="4417758" y="82550"/>
                </a:lnTo>
                <a:lnTo>
                  <a:pt x="4432401" y="82550"/>
                </a:lnTo>
                <a:lnTo>
                  <a:pt x="4446244" y="74930"/>
                </a:lnTo>
                <a:lnTo>
                  <a:pt x="4448556" y="73660"/>
                </a:lnTo>
                <a:lnTo>
                  <a:pt x="4438650" y="83820"/>
                </a:lnTo>
                <a:lnTo>
                  <a:pt x="4438256" y="88900"/>
                </a:lnTo>
                <a:lnTo>
                  <a:pt x="4441672" y="92697"/>
                </a:lnTo>
                <a:lnTo>
                  <a:pt x="4443273" y="100330"/>
                </a:lnTo>
                <a:lnTo>
                  <a:pt x="4449102" y="104140"/>
                </a:lnTo>
                <a:lnTo>
                  <a:pt x="4457954" y="107950"/>
                </a:lnTo>
                <a:lnTo>
                  <a:pt x="4455439" y="113030"/>
                </a:lnTo>
                <a:lnTo>
                  <a:pt x="4463021" y="109220"/>
                </a:lnTo>
                <a:lnTo>
                  <a:pt x="4470374" y="110490"/>
                </a:lnTo>
                <a:lnTo>
                  <a:pt x="4478540" y="111760"/>
                </a:lnTo>
                <a:lnTo>
                  <a:pt x="4481893" y="109220"/>
                </a:lnTo>
                <a:lnTo>
                  <a:pt x="4488586" y="104140"/>
                </a:lnTo>
                <a:lnTo>
                  <a:pt x="4489285" y="109220"/>
                </a:lnTo>
                <a:lnTo>
                  <a:pt x="4497235" y="106426"/>
                </a:lnTo>
                <a:lnTo>
                  <a:pt x="4496155" y="104140"/>
                </a:lnTo>
                <a:lnTo>
                  <a:pt x="4495546" y="102870"/>
                </a:lnTo>
                <a:lnTo>
                  <a:pt x="4513021" y="99060"/>
                </a:lnTo>
                <a:lnTo>
                  <a:pt x="4532846" y="102870"/>
                </a:lnTo>
                <a:lnTo>
                  <a:pt x="4554448" y="106680"/>
                </a:lnTo>
                <a:lnTo>
                  <a:pt x="4577245" y="100330"/>
                </a:lnTo>
                <a:lnTo>
                  <a:pt x="4579620" y="99060"/>
                </a:lnTo>
                <a:lnTo>
                  <a:pt x="4593844" y="91440"/>
                </a:lnTo>
                <a:lnTo>
                  <a:pt x="4606175" y="82550"/>
                </a:lnTo>
                <a:lnTo>
                  <a:pt x="4609592" y="80010"/>
                </a:lnTo>
                <a:lnTo>
                  <a:pt x="4618139" y="73660"/>
                </a:lnTo>
                <a:lnTo>
                  <a:pt x="4633671" y="67310"/>
                </a:lnTo>
                <a:lnTo>
                  <a:pt x="4636147" y="72390"/>
                </a:lnTo>
                <a:lnTo>
                  <a:pt x="4633417" y="77470"/>
                </a:lnTo>
                <a:lnTo>
                  <a:pt x="4629112" y="82550"/>
                </a:lnTo>
                <a:lnTo>
                  <a:pt x="4626864" y="83820"/>
                </a:lnTo>
                <a:lnTo>
                  <a:pt x="4636490" y="87630"/>
                </a:lnTo>
                <a:lnTo>
                  <a:pt x="4645393" y="88900"/>
                </a:lnTo>
                <a:lnTo>
                  <a:pt x="4654143" y="87630"/>
                </a:lnTo>
                <a:lnTo>
                  <a:pt x="4663287" y="83820"/>
                </a:lnTo>
                <a:lnTo>
                  <a:pt x="4660747" y="87630"/>
                </a:lnTo>
                <a:lnTo>
                  <a:pt x="4663402" y="91440"/>
                </a:lnTo>
                <a:lnTo>
                  <a:pt x="4667313" y="96520"/>
                </a:lnTo>
                <a:lnTo>
                  <a:pt x="4672889" y="93980"/>
                </a:lnTo>
                <a:lnTo>
                  <a:pt x="4676216" y="88900"/>
                </a:lnTo>
                <a:lnTo>
                  <a:pt x="4680153" y="85090"/>
                </a:lnTo>
                <a:lnTo>
                  <a:pt x="4687582" y="86360"/>
                </a:lnTo>
                <a:lnTo>
                  <a:pt x="4685271" y="91440"/>
                </a:lnTo>
                <a:lnTo>
                  <a:pt x="4682337" y="100330"/>
                </a:lnTo>
                <a:lnTo>
                  <a:pt x="4677448" y="105410"/>
                </a:lnTo>
                <a:lnTo>
                  <a:pt x="4686452" y="101600"/>
                </a:lnTo>
                <a:lnTo>
                  <a:pt x="4704562" y="91440"/>
                </a:lnTo>
                <a:lnTo>
                  <a:pt x="4713795" y="87630"/>
                </a:lnTo>
                <a:lnTo>
                  <a:pt x="4713960" y="93980"/>
                </a:lnTo>
                <a:lnTo>
                  <a:pt x="4710760" y="97790"/>
                </a:lnTo>
                <a:lnTo>
                  <a:pt x="4706112" y="101600"/>
                </a:lnTo>
                <a:lnTo>
                  <a:pt x="4701946" y="105410"/>
                </a:lnTo>
                <a:lnTo>
                  <a:pt x="4713592" y="102870"/>
                </a:lnTo>
                <a:lnTo>
                  <a:pt x="4725886" y="99060"/>
                </a:lnTo>
                <a:lnTo>
                  <a:pt x="4728502" y="97790"/>
                </a:lnTo>
                <a:lnTo>
                  <a:pt x="4736350" y="93980"/>
                </a:lnTo>
                <a:lnTo>
                  <a:pt x="4742523" y="85090"/>
                </a:lnTo>
                <a:close/>
              </a:path>
              <a:path w="4815205" h="161289">
                <a:moveTo>
                  <a:pt x="4745329" y="104736"/>
                </a:moveTo>
                <a:lnTo>
                  <a:pt x="4737862" y="108178"/>
                </a:lnTo>
                <a:lnTo>
                  <a:pt x="4740440" y="108216"/>
                </a:lnTo>
                <a:lnTo>
                  <a:pt x="4743653" y="108610"/>
                </a:lnTo>
                <a:lnTo>
                  <a:pt x="4745329" y="104736"/>
                </a:lnTo>
                <a:close/>
              </a:path>
              <a:path w="4815205" h="161289">
                <a:moveTo>
                  <a:pt x="4797450" y="84683"/>
                </a:moveTo>
                <a:lnTo>
                  <a:pt x="4790186" y="77635"/>
                </a:lnTo>
                <a:lnTo>
                  <a:pt x="4782210" y="74942"/>
                </a:lnTo>
                <a:lnTo>
                  <a:pt x="4773688" y="76479"/>
                </a:lnTo>
                <a:lnTo>
                  <a:pt x="4764824" y="82169"/>
                </a:lnTo>
                <a:lnTo>
                  <a:pt x="4762195" y="78651"/>
                </a:lnTo>
                <a:lnTo>
                  <a:pt x="4764710" y="74460"/>
                </a:lnTo>
                <a:lnTo>
                  <a:pt x="4765294" y="71526"/>
                </a:lnTo>
                <a:lnTo>
                  <a:pt x="4759172" y="78371"/>
                </a:lnTo>
                <a:lnTo>
                  <a:pt x="4754092" y="86969"/>
                </a:lnTo>
                <a:lnTo>
                  <a:pt x="4751540" y="96862"/>
                </a:lnTo>
                <a:lnTo>
                  <a:pt x="4753038" y="107594"/>
                </a:lnTo>
                <a:lnTo>
                  <a:pt x="4758169" y="99415"/>
                </a:lnTo>
                <a:lnTo>
                  <a:pt x="4762208" y="95046"/>
                </a:lnTo>
                <a:lnTo>
                  <a:pt x="4766361" y="90131"/>
                </a:lnTo>
                <a:lnTo>
                  <a:pt x="4771822" y="80289"/>
                </a:lnTo>
                <a:lnTo>
                  <a:pt x="4778794" y="78409"/>
                </a:lnTo>
                <a:lnTo>
                  <a:pt x="4784026" y="85382"/>
                </a:lnTo>
                <a:lnTo>
                  <a:pt x="4782858" y="91262"/>
                </a:lnTo>
                <a:lnTo>
                  <a:pt x="4785652" y="89916"/>
                </a:lnTo>
                <a:lnTo>
                  <a:pt x="4789690" y="90208"/>
                </a:lnTo>
                <a:lnTo>
                  <a:pt x="4793945" y="89382"/>
                </a:lnTo>
                <a:lnTo>
                  <a:pt x="4797450" y="84683"/>
                </a:lnTo>
                <a:close/>
              </a:path>
              <a:path w="4815205" h="161289">
                <a:moveTo>
                  <a:pt x="4814862" y="96786"/>
                </a:moveTo>
                <a:lnTo>
                  <a:pt x="4813414" y="87337"/>
                </a:lnTo>
                <a:lnTo>
                  <a:pt x="4806416" y="89268"/>
                </a:lnTo>
                <a:lnTo>
                  <a:pt x="4801527" y="105244"/>
                </a:lnTo>
                <a:lnTo>
                  <a:pt x="4812360" y="100977"/>
                </a:lnTo>
                <a:lnTo>
                  <a:pt x="4814862" y="96786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15734920" y="425842"/>
            <a:ext cx="2181225" cy="2017395"/>
          </a:xfrm>
          <a:custGeom>
            <a:avLst/>
            <a:gdLst/>
            <a:ahLst/>
            <a:cxnLst/>
            <a:rect l="l" t="t" r="r" b="b"/>
            <a:pathLst>
              <a:path w="2181225" h="2017395">
                <a:moveTo>
                  <a:pt x="810552" y="927125"/>
                </a:moveTo>
                <a:lnTo>
                  <a:pt x="789432" y="914336"/>
                </a:lnTo>
                <a:lnTo>
                  <a:pt x="770267" y="897978"/>
                </a:lnTo>
                <a:lnTo>
                  <a:pt x="750074" y="879627"/>
                </a:lnTo>
                <a:lnTo>
                  <a:pt x="725855" y="860920"/>
                </a:lnTo>
                <a:lnTo>
                  <a:pt x="694601" y="843445"/>
                </a:lnTo>
                <a:lnTo>
                  <a:pt x="653313" y="828802"/>
                </a:lnTo>
                <a:lnTo>
                  <a:pt x="599008" y="818616"/>
                </a:lnTo>
                <a:lnTo>
                  <a:pt x="528662" y="814476"/>
                </a:lnTo>
                <a:lnTo>
                  <a:pt x="439305" y="817981"/>
                </a:lnTo>
                <a:lnTo>
                  <a:pt x="377952" y="823163"/>
                </a:lnTo>
                <a:lnTo>
                  <a:pt x="324612" y="833831"/>
                </a:lnTo>
                <a:lnTo>
                  <a:pt x="278041" y="849134"/>
                </a:lnTo>
                <a:lnTo>
                  <a:pt x="237007" y="868172"/>
                </a:lnTo>
                <a:lnTo>
                  <a:pt x="200253" y="890092"/>
                </a:lnTo>
                <a:lnTo>
                  <a:pt x="166535" y="914019"/>
                </a:lnTo>
                <a:lnTo>
                  <a:pt x="134620" y="939063"/>
                </a:lnTo>
                <a:lnTo>
                  <a:pt x="103251" y="964361"/>
                </a:lnTo>
                <a:lnTo>
                  <a:pt x="71183" y="989025"/>
                </a:lnTo>
                <a:lnTo>
                  <a:pt x="37185" y="1012202"/>
                </a:lnTo>
                <a:lnTo>
                  <a:pt x="0" y="1033018"/>
                </a:lnTo>
                <a:lnTo>
                  <a:pt x="41910" y="1046949"/>
                </a:lnTo>
                <a:lnTo>
                  <a:pt x="81648" y="1063612"/>
                </a:lnTo>
                <a:lnTo>
                  <a:pt x="120091" y="1081989"/>
                </a:lnTo>
                <a:lnTo>
                  <a:pt x="158127" y="1101064"/>
                </a:lnTo>
                <a:lnTo>
                  <a:pt x="196634" y="1119809"/>
                </a:lnTo>
                <a:lnTo>
                  <a:pt x="236512" y="1137196"/>
                </a:lnTo>
                <a:lnTo>
                  <a:pt x="278638" y="1152220"/>
                </a:lnTo>
                <a:lnTo>
                  <a:pt x="323888" y="1163840"/>
                </a:lnTo>
                <a:lnTo>
                  <a:pt x="373151" y="1171054"/>
                </a:lnTo>
                <a:lnTo>
                  <a:pt x="427329" y="1172819"/>
                </a:lnTo>
                <a:lnTo>
                  <a:pt x="487286" y="1168133"/>
                </a:lnTo>
                <a:lnTo>
                  <a:pt x="571906" y="1142453"/>
                </a:lnTo>
                <a:lnTo>
                  <a:pt x="638416" y="1116406"/>
                </a:lnTo>
                <a:lnTo>
                  <a:pt x="689368" y="1090041"/>
                </a:lnTo>
                <a:lnTo>
                  <a:pt x="727290" y="1063396"/>
                </a:lnTo>
                <a:lnTo>
                  <a:pt x="754735" y="1036497"/>
                </a:lnTo>
                <a:lnTo>
                  <a:pt x="788339" y="982103"/>
                </a:lnTo>
                <a:lnTo>
                  <a:pt x="799604" y="954671"/>
                </a:lnTo>
                <a:lnTo>
                  <a:pt x="810552" y="927125"/>
                </a:lnTo>
                <a:close/>
              </a:path>
              <a:path w="2181225" h="2017395">
                <a:moveTo>
                  <a:pt x="1043152" y="736803"/>
                </a:moveTo>
                <a:lnTo>
                  <a:pt x="1031798" y="664095"/>
                </a:lnTo>
                <a:lnTo>
                  <a:pt x="1018857" y="621068"/>
                </a:lnTo>
                <a:lnTo>
                  <a:pt x="1001890" y="574408"/>
                </a:lnTo>
                <a:lnTo>
                  <a:pt x="981494" y="524700"/>
                </a:lnTo>
                <a:lnTo>
                  <a:pt x="958291" y="472567"/>
                </a:lnTo>
                <a:lnTo>
                  <a:pt x="932891" y="418592"/>
                </a:lnTo>
                <a:lnTo>
                  <a:pt x="905878" y="363385"/>
                </a:lnTo>
                <a:lnTo>
                  <a:pt x="877874" y="307555"/>
                </a:lnTo>
                <a:lnTo>
                  <a:pt x="849579" y="258305"/>
                </a:lnTo>
                <a:lnTo>
                  <a:pt x="819137" y="216763"/>
                </a:lnTo>
                <a:lnTo>
                  <a:pt x="786790" y="182156"/>
                </a:lnTo>
                <a:lnTo>
                  <a:pt x="752767" y="153682"/>
                </a:lnTo>
                <a:lnTo>
                  <a:pt x="717270" y="130530"/>
                </a:lnTo>
                <a:lnTo>
                  <a:pt x="680529" y="111912"/>
                </a:lnTo>
                <a:lnTo>
                  <a:pt x="642772" y="97040"/>
                </a:lnTo>
                <a:lnTo>
                  <a:pt x="604215" y="85115"/>
                </a:lnTo>
                <a:lnTo>
                  <a:pt x="565099" y="75336"/>
                </a:lnTo>
                <a:lnTo>
                  <a:pt x="525614" y="66890"/>
                </a:lnTo>
                <a:lnTo>
                  <a:pt x="486016" y="59016"/>
                </a:lnTo>
                <a:lnTo>
                  <a:pt x="446506" y="50888"/>
                </a:lnTo>
                <a:lnTo>
                  <a:pt x="407314" y="41719"/>
                </a:lnTo>
                <a:lnTo>
                  <a:pt x="368655" y="30708"/>
                </a:lnTo>
                <a:lnTo>
                  <a:pt x="330758" y="17068"/>
                </a:lnTo>
                <a:lnTo>
                  <a:pt x="293852" y="0"/>
                </a:lnTo>
                <a:lnTo>
                  <a:pt x="308597" y="43522"/>
                </a:lnTo>
                <a:lnTo>
                  <a:pt x="317779" y="87147"/>
                </a:lnTo>
                <a:lnTo>
                  <a:pt x="322834" y="130784"/>
                </a:lnTo>
                <a:lnTo>
                  <a:pt x="325145" y="174371"/>
                </a:lnTo>
                <a:lnTo>
                  <a:pt x="326136" y="217843"/>
                </a:lnTo>
                <a:lnTo>
                  <a:pt x="327228" y="261137"/>
                </a:lnTo>
                <a:lnTo>
                  <a:pt x="329806" y="304165"/>
                </a:lnTo>
                <a:lnTo>
                  <a:pt x="335280" y="346875"/>
                </a:lnTo>
                <a:lnTo>
                  <a:pt x="345084" y="389191"/>
                </a:lnTo>
                <a:lnTo>
                  <a:pt x="360616" y="431038"/>
                </a:lnTo>
                <a:lnTo>
                  <a:pt x="383273" y="472351"/>
                </a:lnTo>
                <a:lnTo>
                  <a:pt x="414477" y="513067"/>
                </a:lnTo>
                <a:lnTo>
                  <a:pt x="452945" y="552805"/>
                </a:lnTo>
                <a:lnTo>
                  <a:pt x="494538" y="591616"/>
                </a:lnTo>
                <a:lnTo>
                  <a:pt x="538530" y="629069"/>
                </a:lnTo>
                <a:lnTo>
                  <a:pt x="584187" y="664794"/>
                </a:lnTo>
                <a:lnTo>
                  <a:pt x="630745" y="698373"/>
                </a:lnTo>
                <a:lnTo>
                  <a:pt x="677468" y="729411"/>
                </a:lnTo>
                <a:lnTo>
                  <a:pt x="723633" y="757504"/>
                </a:lnTo>
                <a:lnTo>
                  <a:pt x="768464" y="782256"/>
                </a:lnTo>
                <a:lnTo>
                  <a:pt x="811250" y="803262"/>
                </a:lnTo>
                <a:lnTo>
                  <a:pt x="851230" y="820140"/>
                </a:lnTo>
                <a:lnTo>
                  <a:pt x="887666" y="832459"/>
                </a:lnTo>
                <a:lnTo>
                  <a:pt x="946950" y="841895"/>
                </a:lnTo>
                <a:lnTo>
                  <a:pt x="968311" y="838200"/>
                </a:lnTo>
                <a:lnTo>
                  <a:pt x="983157" y="828370"/>
                </a:lnTo>
                <a:lnTo>
                  <a:pt x="990752" y="811987"/>
                </a:lnTo>
                <a:lnTo>
                  <a:pt x="1014755" y="803478"/>
                </a:lnTo>
                <a:lnTo>
                  <a:pt x="1031087" y="787704"/>
                </a:lnTo>
                <a:lnTo>
                  <a:pt x="1040345" y="765276"/>
                </a:lnTo>
                <a:lnTo>
                  <a:pt x="1043152" y="736803"/>
                </a:lnTo>
                <a:close/>
              </a:path>
              <a:path w="2181225" h="2017395">
                <a:moveTo>
                  <a:pt x="1099934" y="1544231"/>
                </a:moveTo>
                <a:lnTo>
                  <a:pt x="1095705" y="1489354"/>
                </a:lnTo>
                <a:lnTo>
                  <a:pt x="1085519" y="1429105"/>
                </a:lnTo>
                <a:lnTo>
                  <a:pt x="1055751" y="1311478"/>
                </a:lnTo>
                <a:lnTo>
                  <a:pt x="1043330" y="1255141"/>
                </a:lnTo>
                <a:lnTo>
                  <a:pt x="1030973" y="1197660"/>
                </a:lnTo>
                <a:lnTo>
                  <a:pt x="1018082" y="1142644"/>
                </a:lnTo>
                <a:lnTo>
                  <a:pt x="1004074" y="1093724"/>
                </a:lnTo>
                <a:lnTo>
                  <a:pt x="988339" y="1054506"/>
                </a:lnTo>
                <a:lnTo>
                  <a:pt x="949312" y="1019683"/>
                </a:lnTo>
                <a:lnTo>
                  <a:pt x="906526" y="1039634"/>
                </a:lnTo>
                <a:lnTo>
                  <a:pt x="867333" y="1063002"/>
                </a:lnTo>
                <a:lnTo>
                  <a:pt x="831646" y="1089660"/>
                </a:lnTo>
                <a:lnTo>
                  <a:pt x="799388" y="1119517"/>
                </a:lnTo>
                <a:lnTo>
                  <a:pt x="770470" y="1152448"/>
                </a:lnTo>
                <a:lnTo>
                  <a:pt x="744816" y="1188351"/>
                </a:lnTo>
                <a:lnTo>
                  <a:pt x="722350" y="1227124"/>
                </a:lnTo>
                <a:lnTo>
                  <a:pt x="702970" y="1268641"/>
                </a:lnTo>
                <a:lnTo>
                  <a:pt x="686612" y="1312799"/>
                </a:lnTo>
                <a:lnTo>
                  <a:pt x="673188" y="1359509"/>
                </a:lnTo>
                <a:lnTo>
                  <a:pt x="662597" y="1408620"/>
                </a:lnTo>
                <a:lnTo>
                  <a:pt x="654773" y="1460068"/>
                </a:lnTo>
                <a:lnTo>
                  <a:pt x="649643" y="1513713"/>
                </a:lnTo>
                <a:lnTo>
                  <a:pt x="646899" y="1571802"/>
                </a:lnTo>
                <a:lnTo>
                  <a:pt x="650659" y="1624291"/>
                </a:lnTo>
                <a:lnTo>
                  <a:pt x="659993" y="1671980"/>
                </a:lnTo>
                <a:lnTo>
                  <a:pt x="673938" y="1715668"/>
                </a:lnTo>
                <a:lnTo>
                  <a:pt x="691578" y="1756156"/>
                </a:lnTo>
                <a:lnTo>
                  <a:pt x="711949" y="1794230"/>
                </a:lnTo>
                <a:lnTo>
                  <a:pt x="734136" y="1830705"/>
                </a:lnTo>
                <a:lnTo>
                  <a:pt x="780148" y="1902053"/>
                </a:lnTo>
                <a:lnTo>
                  <a:pt x="802093" y="1938528"/>
                </a:lnTo>
                <a:lnTo>
                  <a:pt x="822096" y="1976602"/>
                </a:lnTo>
                <a:lnTo>
                  <a:pt x="839203" y="2017064"/>
                </a:lnTo>
                <a:lnTo>
                  <a:pt x="855497" y="1990826"/>
                </a:lnTo>
                <a:lnTo>
                  <a:pt x="874420" y="1965718"/>
                </a:lnTo>
                <a:lnTo>
                  <a:pt x="895413" y="1941283"/>
                </a:lnTo>
                <a:lnTo>
                  <a:pt x="917879" y="1917115"/>
                </a:lnTo>
                <a:lnTo>
                  <a:pt x="941273" y="1892769"/>
                </a:lnTo>
                <a:lnTo>
                  <a:pt x="965022" y="1867801"/>
                </a:lnTo>
                <a:lnTo>
                  <a:pt x="1011250" y="1814322"/>
                </a:lnTo>
                <a:lnTo>
                  <a:pt x="1052004" y="1753196"/>
                </a:lnTo>
                <a:lnTo>
                  <a:pt x="1068895" y="1718691"/>
                </a:lnTo>
                <a:lnTo>
                  <a:pt x="1082713" y="1680972"/>
                </a:lnTo>
                <a:lnTo>
                  <a:pt x="1092873" y="1639608"/>
                </a:lnTo>
                <a:lnTo>
                  <a:pt x="1098804" y="1594180"/>
                </a:lnTo>
                <a:lnTo>
                  <a:pt x="1099934" y="1544231"/>
                </a:lnTo>
                <a:close/>
              </a:path>
              <a:path w="2181225" h="2017395">
                <a:moveTo>
                  <a:pt x="1269961" y="401142"/>
                </a:moveTo>
                <a:lnTo>
                  <a:pt x="1267472" y="356019"/>
                </a:lnTo>
                <a:lnTo>
                  <a:pt x="1259128" y="309333"/>
                </a:lnTo>
                <a:lnTo>
                  <a:pt x="1245019" y="261086"/>
                </a:lnTo>
                <a:lnTo>
                  <a:pt x="1225245" y="211302"/>
                </a:lnTo>
                <a:lnTo>
                  <a:pt x="1190155" y="155943"/>
                </a:lnTo>
                <a:lnTo>
                  <a:pt x="1146924" y="100139"/>
                </a:lnTo>
                <a:lnTo>
                  <a:pt x="1109764" y="151460"/>
                </a:lnTo>
                <a:lnTo>
                  <a:pt x="1084973" y="202184"/>
                </a:lnTo>
                <a:lnTo>
                  <a:pt x="1070470" y="252209"/>
                </a:lnTo>
                <a:lnTo>
                  <a:pt x="1064158" y="301383"/>
                </a:lnTo>
                <a:lnTo>
                  <a:pt x="1063955" y="349618"/>
                </a:lnTo>
                <a:lnTo>
                  <a:pt x="1063244" y="393420"/>
                </a:lnTo>
                <a:lnTo>
                  <a:pt x="1058722" y="425691"/>
                </a:lnTo>
                <a:lnTo>
                  <a:pt x="1054125" y="454012"/>
                </a:lnTo>
                <a:lnTo>
                  <a:pt x="1053198" y="485952"/>
                </a:lnTo>
                <a:lnTo>
                  <a:pt x="1059662" y="529107"/>
                </a:lnTo>
                <a:lnTo>
                  <a:pt x="1077277" y="591045"/>
                </a:lnTo>
                <a:lnTo>
                  <a:pt x="1085913" y="615784"/>
                </a:lnTo>
                <a:lnTo>
                  <a:pt x="1095590" y="640054"/>
                </a:lnTo>
                <a:lnTo>
                  <a:pt x="1102207" y="664133"/>
                </a:lnTo>
                <a:lnTo>
                  <a:pt x="1101661" y="688289"/>
                </a:lnTo>
                <a:lnTo>
                  <a:pt x="1116495" y="661187"/>
                </a:lnTo>
                <a:lnTo>
                  <a:pt x="1138605" y="641184"/>
                </a:lnTo>
                <a:lnTo>
                  <a:pt x="1191463" y="603211"/>
                </a:lnTo>
                <a:lnTo>
                  <a:pt x="1219593" y="565950"/>
                </a:lnTo>
                <a:lnTo>
                  <a:pt x="1241425" y="527113"/>
                </a:lnTo>
                <a:lnTo>
                  <a:pt x="1257033" y="486702"/>
                </a:lnTo>
                <a:lnTo>
                  <a:pt x="1266520" y="444703"/>
                </a:lnTo>
                <a:lnTo>
                  <a:pt x="1269961" y="401142"/>
                </a:lnTo>
                <a:close/>
              </a:path>
              <a:path w="2181225" h="2017395">
                <a:moveTo>
                  <a:pt x="1463116" y="1480908"/>
                </a:moveTo>
                <a:lnTo>
                  <a:pt x="1455369" y="1433677"/>
                </a:lnTo>
                <a:lnTo>
                  <a:pt x="1452346" y="1386890"/>
                </a:lnTo>
                <a:lnTo>
                  <a:pt x="1450416" y="1340116"/>
                </a:lnTo>
                <a:lnTo>
                  <a:pt x="1445971" y="1292961"/>
                </a:lnTo>
                <a:lnTo>
                  <a:pt x="1435404" y="1245031"/>
                </a:lnTo>
                <a:lnTo>
                  <a:pt x="1415110" y="1195895"/>
                </a:lnTo>
                <a:lnTo>
                  <a:pt x="1381455" y="1145171"/>
                </a:lnTo>
                <a:lnTo>
                  <a:pt x="1315059" y="1089621"/>
                </a:lnTo>
                <a:lnTo>
                  <a:pt x="1261783" y="1056716"/>
                </a:lnTo>
                <a:lnTo>
                  <a:pt x="1218565" y="1041285"/>
                </a:lnTo>
                <a:lnTo>
                  <a:pt x="1182382" y="1038110"/>
                </a:lnTo>
                <a:lnTo>
                  <a:pt x="1150200" y="1041984"/>
                </a:lnTo>
                <a:lnTo>
                  <a:pt x="1118997" y="1047724"/>
                </a:lnTo>
                <a:lnTo>
                  <a:pt x="1117638" y="1069962"/>
                </a:lnTo>
                <a:lnTo>
                  <a:pt x="1112139" y="1093330"/>
                </a:lnTo>
                <a:lnTo>
                  <a:pt x="1107020" y="1120152"/>
                </a:lnTo>
                <a:lnTo>
                  <a:pt x="1106779" y="1152766"/>
                </a:lnTo>
                <a:lnTo>
                  <a:pt x="1115923" y="1193482"/>
                </a:lnTo>
                <a:lnTo>
                  <a:pt x="1138961" y="1244625"/>
                </a:lnTo>
                <a:lnTo>
                  <a:pt x="1180401" y="1308506"/>
                </a:lnTo>
                <a:lnTo>
                  <a:pt x="1218006" y="1357947"/>
                </a:lnTo>
                <a:lnTo>
                  <a:pt x="1257490" y="1392224"/>
                </a:lnTo>
                <a:lnTo>
                  <a:pt x="1298295" y="1415478"/>
                </a:lnTo>
                <a:lnTo>
                  <a:pt x="1339837" y="1431848"/>
                </a:lnTo>
                <a:lnTo>
                  <a:pt x="1381531" y="1445463"/>
                </a:lnTo>
                <a:lnTo>
                  <a:pt x="1422819" y="1460436"/>
                </a:lnTo>
                <a:lnTo>
                  <a:pt x="1463116" y="1480908"/>
                </a:lnTo>
                <a:close/>
              </a:path>
              <a:path w="2181225" h="2017395">
                <a:moveTo>
                  <a:pt x="2181225" y="610235"/>
                </a:moveTo>
                <a:lnTo>
                  <a:pt x="2132165" y="589292"/>
                </a:lnTo>
                <a:lnTo>
                  <a:pt x="2083308" y="569849"/>
                </a:lnTo>
                <a:lnTo>
                  <a:pt x="2034679" y="552107"/>
                </a:lnTo>
                <a:lnTo>
                  <a:pt x="1986330" y="536308"/>
                </a:lnTo>
                <a:lnTo>
                  <a:pt x="1938261" y="522655"/>
                </a:lnTo>
                <a:lnTo>
                  <a:pt x="1890522" y="511390"/>
                </a:lnTo>
                <a:lnTo>
                  <a:pt x="1843125" y="502729"/>
                </a:lnTo>
                <a:lnTo>
                  <a:pt x="1796110" y="496887"/>
                </a:lnTo>
                <a:lnTo>
                  <a:pt x="1749501" y="494093"/>
                </a:lnTo>
                <a:lnTo>
                  <a:pt x="1703336" y="494576"/>
                </a:lnTo>
                <a:lnTo>
                  <a:pt x="1657629" y="498551"/>
                </a:lnTo>
                <a:lnTo>
                  <a:pt x="1612417" y="506247"/>
                </a:lnTo>
                <a:lnTo>
                  <a:pt x="1567738" y="517893"/>
                </a:lnTo>
                <a:lnTo>
                  <a:pt x="1523606" y="533692"/>
                </a:lnTo>
                <a:lnTo>
                  <a:pt x="1466164" y="557530"/>
                </a:lnTo>
                <a:lnTo>
                  <a:pt x="1413154" y="582345"/>
                </a:lnTo>
                <a:lnTo>
                  <a:pt x="1364907" y="608152"/>
                </a:lnTo>
                <a:lnTo>
                  <a:pt x="1321676" y="635012"/>
                </a:lnTo>
                <a:lnTo>
                  <a:pt x="1283779" y="662952"/>
                </a:lnTo>
                <a:lnTo>
                  <a:pt x="1251508" y="692035"/>
                </a:lnTo>
                <a:lnTo>
                  <a:pt x="1225143" y="722274"/>
                </a:lnTo>
                <a:lnTo>
                  <a:pt x="1191323" y="786460"/>
                </a:lnTo>
                <a:lnTo>
                  <a:pt x="1184440" y="820470"/>
                </a:lnTo>
                <a:lnTo>
                  <a:pt x="1184656" y="855814"/>
                </a:lnTo>
                <a:lnTo>
                  <a:pt x="1205090" y="893775"/>
                </a:lnTo>
                <a:lnTo>
                  <a:pt x="1231950" y="925055"/>
                </a:lnTo>
                <a:lnTo>
                  <a:pt x="1264386" y="950112"/>
                </a:lnTo>
                <a:lnTo>
                  <a:pt x="1301521" y="969403"/>
                </a:lnTo>
                <a:lnTo>
                  <a:pt x="1342517" y="983373"/>
                </a:lnTo>
                <a:lnTo>
                  <a:pt x="1386497" y="992454"/>
                </a:lnTo>
                <a:lnTo>
                  <a:pt x="1432610" y="997102"/>
                </a:lnTo>
                <a:lnTo>
                  <a:pt x="1480007" y="997775"/>
                </a:lnTo>
                <a:lnTo>
                  <a:pt x="1527822" y="994892"/>
                </a:lnTo>
                <a:lnTo>
                  <a:pt x="1575206" y="988923"/>
                </a:lnTo>
                <a:lnTo>
                  <a:pt x="1621282" y="980313"/>
                </a:lnTo>
                <a:lnTo>
                  <a:pt x="1665224" y="969492"/>
                </a:lnTo>
                <a:lnTo>
                  <a:pt x="1706143" y="956932"/>
                </a:lnTo>
                <a:lnTo>
                  <a:pt x="1743189" y="943051"/>
                </a:lnTo>
                <a:lnTo>
                  <a:pt x="1793811" y="918895"/>
                </a:lnTo>
                <a:lnTo>
                  <a:pt x="1837207" y="892365"/>
                </a:lnTo>
                <a:lnTo>
                  <a:pt x="1874799" y="863981"/>
                </a:lnTo>
                <a:lnTo>
                  <a:pt x="1907946" y="834250"/>
                </a:lnTo>
                <a:lnTo>
                  <a:pt x="1938083" y="803694"/>
                </a:lnTo>
                <a:lnTo>
                  <a:pt x="1994814" y="742175"/>
                </a:lnTo>
                <a:lnTo>
                  <a:pt x="2024214" y="712254"/>
                </a:lnTo>
                <a:lnTo>
                  <a:pt x="2056168" y="683577"/>
                </a:lnTo>
                <a:lnTo>
                  <a:pt x="2092045" y="656678"/>
                </a:lnTo>
                <a:lnTo>
                  <a:pt x="2133269" y="632053"/>
                </a:lnTo>
                <a:lnTo>
                  <a:pt x="2181225" y="610235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7800313" y="8395699"/>
            <a:ext cx="488315" cy="502284"/>
          </a:xfrm>
          <a:custGeom>
            <a:avLst/>
            <a:gdLst/>
            <a:ahLst/>
            <a:cxnLst/>
            <a:rect l="l" t="t" r="r" b="b"/>
            <a:pathLst>
              <a:path w="488315" h="502284">
                <a:moveTo>
                  <a:pt x="451142" y="47272"/>
                </a:moveTo>
                <a:lnTo>
                  <a:pt x="448915" y="43134"/>
                </a:lnTo>
                <a:lnTo>
                  <a:pt x="450815" y="46447"/>
                </a:lnTo>
                <a:lnTo>
                  <a:pt x="451142" y="47272"/>
                </a:lnTo>
                <a:close/>
              </a:path>
              <a:path w="488315" h="502284">
                <a:moveTo>
                  <a:pt x="293697" y="154810"/>
                </a:moveTo>
                <a:lnTo>
                  <a:pt x="291384" y="150268"/>
                </a:lnTo>
                <a:lnTo>
                  <a:pt x="290024" y="145404"/>
                </a:lnTo>
                <a:lnTo>
                  <a:pt x="292007" y="105903"/>
                </a:lnTo>
                <a:lnTo>
                  <a:pt x="310278" y="70500"/>
                </a:lnTo>
                <a:lnTo>
                  <a:pt x="339904" y="42089"/>
                </a:lnTo>
                <a:lnTo>
                  <a:pt x="375951" y="23565"/>
                </a:lnTo>
                <a:lnTo>
                  <a:pt x="396110" y="19676"/>
                </a:lnTo>
                <a:lnTo>
                  <a:pt x="416906" y="21369"/>
                </a:lnTo>
                <a:lnTo>
                  <a:pt x="435465" y="29053"/>
                </a:lnTo>
                <a:lnTo>
                  <a:pt x="448916" y="43134"/>
                </a:lnTo>
                <a:lnTo>
                  <a:pt x="451142" y="47272"/>
                </a:lnTo>
                <a:lnTo>
                  <a:pt x="452270" y="50123"/>
                </a:lnTo>
                <a:lnTo>
                  <a:pt x="453205" y="54196"/>
                </a:lnTo>
                <a:lnTo>
                  <a:pt x="453063" y="87132"/>
                </a:lnTo>
                <a:lnTo>
                  <a:pt x="418152" y="143931"/>
                </a:lnTo>
                <a:lnTo>
                  <a:pt x="367300" y="174337"/>
                </a:lnTo>
                <a:lnTo>
                  <a:pt x="341474" y="178430"/>
                </a:lnTo>
                <a:lnTo>
                  <a:pt x="316835" y="174000"/>
                </a:lnTo>
                <a:lnTo>
                  <a:pt x="296756" y="158816"/>
                </a:lnTo>
                <a:lnTo>
                  <a:pt x="293697" y="154810"/>
                </a:lnTo>
                <a:close/>
              </a:path>
              <a:path w="488315" h="502284">
                <a:moveTo>
                  <a:pt x="360511" y="278802"/>
                </a:moveTo>
                <a:lnTo>
                  <a:pt x="358768" y="273155"/>
                </a:lnTo>
                <a:lnTo>
                  <a:pt x="358122" y="244535"/>
                </a:lnTo>
                <a:lnTo>
                  <a:pt x="370588" y="218740"/>
                </a:lnTo>
                <a:lnTo>
                  <a:pt x="391862" y="197777"/>
                </a:lnTo>
                <a:lnTo>
                  <a:pt x="417641" y="183653"/>
                </a:lnTo>
                <a:lnTo>
                  <a:pt x="448290" y="174378"/>
                </a:lnTo>
                <a:lnTo>
                  <a:pt x="480624" y="172713"/>
                </a:lnTo>
                <a:lnTo>
                  <a:pt x="487686" y="174547"/>
                </a:lnTo>
                <a:lnTo>
                  <a:pt x="487686" y="294768"/>
                </a:lnTo>
                <a:lnTo>
                  <a:pt x="473798" y="302186"/>
                </a:lnTo>
                <a:lnTo>
                  <a:pt x="436627" y="310139"/>
                </a:lnTo>
                <a:lnTo>
                  <a:pt x="399861" y="306160"/>
                </a:lnTo>
                <a:lnTo>
                  <a:pt x="367902" y="288087"/>
                </a:lnTo>
                <a:lnTo>
                  <a:pt x="363818" y="283853"/>
                </a:lnTo>
                <a:lnTo>
                  <a:pt x="360511" y="278802"/>
                </a:lnTo>
                <a:close/>
              </a:path>
              <a:path w="488315" h="502284">
                <a:moveTo>
                  <a:pt x="290725" y="425798"/>
                </a:moveTo>
                <a:lnTo>
                  <a:pt x="296872" y="378738"/>
                </a:lnTo>
                <a:lnTo>
                  <a:pt x="337299" y="348655"/>
                </a:lnTo>
                <a:lnTo>
                  <a:pt x="370475" y="340230"/>
                </a:lnTo>
                <a:lnTo>
                  <a:pt x="405005" y="341301"/>
                </a:lnTo>
                <a:lnTo>
                  <a:pt x="436366" y="352956"/>
                </a:lnTo>
                <a:lnTo>
                  <a:pt x="460037" y="376280"/>
                </a:lnTo>
                <a:lnTo>
                  <a:pt x="463994" y="399177"/>
                </a:lnTo>
                <a:lnTo>
                  <a:pt x="456568" y="420956"/>
                </a:lnTo>
                <a:lnTo>
                  <a:pt x="441051" y="439304"/>
                </a:lnTo>
                <a:lnTo>
                  <a:pt x="420734" y="451907"/>
                </a:lnTo>
                <a:lnTo>
                  <a:pt x="386071" y="462760"/>
                </a:lnTo>
                <a:lnTo>
                  <a:pt x="348970" y="462933"/>
                </a:lnTo>
                <a:lnTo>
                  <a:pt x="315249" y="451066"/>
                </a:lnTo>
                <a:lnTo>
                  <a:pt x="290725" y="425798"/>
                </a:lnTo>
                <a:close/>
              </a:path>
              <a:path w="488315" h="502284">
                <a:moveTo>
                  <a:pt x="123204" y="130239"/>
                </a:moveTo>
                <a:lnTo>
                  <a:pt x="121558" y="88133"/>
                </a:lnTo>
                <a:lnTo>
                  <a:pt x="138407" y="48669"/>
                </a:lnTo>
                <a:lnTo>
                  <a:pt x="169020" y="17518"/>
                </a:lnTo>
                <a:lnTo>
                  <a:pt x="208669" y="346"/>
                </a:lnTo>
                <a:lnTo>
                  <a:pt x="224196" y="0"/>
                </a:lnTo>
                <a:lnTo>
                  <a:pt x="238338" y="4557"/>
                </a:lnTo>
                <a:lnTo>
                  <a:pt x="250216" y="13151"/>
                </a:lnTo>
                <a:lnTo>
                  <a:pt x="258950" y="24914"/>
                </a:lnTo>
                <a:lnTo>
                  <a:pt x="262546" y="31754"/>
                </a:lnTo>
                <a:lnTo>
                  <a:pt x="264483" y="39495"/>
                </a:lnTo>
                <a:lnTo>
                  <a:pt x="264223" y="47622"/>
                </a:lnTo>
                <a:lnTo>
                  <a:pt x="240567" y="115966"/>
                </a:lnTo>
                <a:lnTo>
                  <a:pt x="179737" y="156940"/>
                </a:lnTo>
                <a:lnTo>
                  <a:pt x="162404" y="158304"/>
                </a:lnTo>
                <a:lnTo>
                  <a:pt x="145795" y="154211"/>
                </a:lnTo>
                <a:lnTo>
                  <a:pt x="132024" y="144808"/>
                </a:lnTo>
                <a:lnTo>
                  <a:pt x="123204" y="130239"/>
                </a:lnTo>
                <a:close/>
              </a:path>
              <a:path w="488315" h="502284">
                <a:moveTo>
                  <a:pt x="5121" y="267106"/>
                </a:moveTo>
                <a:lnTo>
                  <a:pt x="6253" y="221722"/>
                </a:lnTo>
                <a:lnTo>
                  <a:pt x="43732" y="193817"/>
                </a:lnTo>
                <a:lnTo>
                  <a:pt x="110085" y="183104"/>
                </a:lnTo>
                <a:lnTo>
                  <a:pt x="143715" y="183813"/>
                </a:lnTo>
                <a:lnTo>
                  <a:pt x="205015" y="196659"/>
                </a:lnTo>
                <a:lnTo>
                  <a:pt x="253039" y="230718"/>
                </a:lnTo>
                <a:lnTo>
                  <a:pt x="269928" y="254339"/>
                </a:lnTo>
                <a:lnTo>
                  <a:pt x="275809" y="267153"/>
                </a:lnTo>
                <a:lnTo>
                  <a:pt x="279906" y="280681"/>
                </a:lnTo>
                <a:lnTo>
                  <a:pt x="282039" y="294832"/>
                </a:lnTo>
                <a:lnTo>
                  <a:pt x="282032" y="309519"/>
                </a:lnTo>
                <a:lnTo>
                  <a:pt x="263335" y="380438"/>
                </a:lnTo>
                <a:lnTo>
                  <a:pt x="228446" y="446126"/>
                </a:lnTo>
                <a:lnTo>
                  <a:pt x="199943" y="481042"/>
                </a:lnTo>
                <a:lnTo>
                  <a:pt x="164073" y="501012"/>
                </a:lnTo>
                <a:lnTo>
                  <a:pt x="96034" y="374573"/>
                </a:lnTo>
                <a:lnTo>
                  <a:pt x="84374" y="353027"/>
                </a:lnTo>
                <a:lnTo>
                  <a:pt x="65832" y="330353"/>
                </a:lnTo>
                <a:lnTo>
                  <a:pt x="43721" y="310713"/>
                </a:lnTo>
                <a:lnTo>
                  <a:pt x="22124" y="290750"/>
                </a:lnTo>
                <a:lnTo>
                  <a:pt x="5121" y="267106"/>
                </a:lnTo>
                <a:close/>
              </a:path>
              <a:path w="488315" h="502284">
                <a:moveTo>
                  <a:pt x="112100" y="467622"/>
                </a:moveTo>
                <a:lnTo>
                  <a:pt x="107138" y="446962"/>
                </a:lnTo>
                <a:lnTo>
                  <a:pt x="104823" y="422551"/>
                </a:lnTo>
                <a:lnTo>
                  <a:pt x="101986" y="398084"/>
                </a:lnTo>
                <a:lnTo>
                  <a:pt x="96034" y="374573"/>
                </a:lnTo>
                <a:lnTo>
                  <a:pt x="164073" y="501012"/>
                </a:lnTo>
                <a:lnTo>
                  <a:pt x="161181" y="502037"/>
                </a:lnTo>
                <a:lnTo>
                  <a:pt x="139846" y="498186"/>
                </a:lnTo>
                <a:lnTo>
                  <a:pt x="123244" y="485706"/>
                </a:lnTo>
                <a:lnTo>
                  <a:pt x="112100" y="46762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14671464" y="10029207"/>
            <a:ext cx="503555" cy="257810"/>
          </a:xfrm>
          <a:custGeom>
            <a:avLst/>
            <a:gdLst/>
            <a:ahLst/>
            <a:cxnLst/>
            <a:rect l="l" t="t" r="r" b="b"/>
            <a:pathLst>
              <a:path w="503555" h="257809">
                <a:moveTo>
                  <a:pt x="333786" y="257791"/>
                </a:moveTo>
                <a:lnTo>
                  <a:pt x="327009" y="230736"/>
                </a:lnTo>
                <a:lnTo>
                  <a:pt x="333457" y="202809"/>
                </a:lnTo>
                <a:lnTo>
                  <a:pt x="349560" y="177648"/>
                </a:lnTo>
                <a:lnTo>
                  <a:pt x="371567" y="158161"/>
                </a:lnTo>
                <a:lnTo>
                  <a:pt x="399394" y="142327"/>
                </a:lnTo>
                <a:lnTo>
                  <a:pt x="430545" y="133544"/>
                </a:lnTo>
                <a:lnTo>
                  <a:pt x="461800" y="134511"/>
                </a:lnTo>
                <a:lnTo>
                  <a:pt x="489935" y="147925"/>
                </a:lnTo>
                <a:lnTo>
                  <a:pt x="491460" y="149466"/>
                </a:lnTo>
                <a:lnTo>
                  <a:pt x="492168" y="150261"/>
                </a:lnTo>
                <a:lnTo>
                  <a:pt x="502799" y="170977"/>
                </a:lnTo>
                <a:lnTo>
                  <a:pt x="503164" y="194351"/>
                </a:lnTo>
                <a:lnTo>
                  <a:pt x="495224" y="217299"/>
                </a:lnTo>
                <a:lnTo>
                  <a:pt x="481240" y="236333"/>
                </a:lnTo>
                <a:lnTo>
                  <a:pt x="456650" y="257791"/>
                </a:lnTo>
                <a:lnTo>
                  <a:pt x="333786" y="257791"/>
                </a:lnTo>
                <a:close/>
              </a:path>
              <a:path w="503555" h="257809">
                <a:moveTo>
                  <a:pt x="374069" y="17689"/>
                </a:moveTo>
                <a:lnTo>
                  <a:pt x="370983" y="14145"/>
                </a:lnTo>
                <a:lnTo>
                  <a:pt x="373569" y="16957"/>
                </a:lnTo>
                <a:lnTo>
                  <a:pt x="374069" y="17689"/>
                </a:lnTo>
                <a:close/>
              </a:path>
              <a:path w="503555" h="257809">
                <a:moveTo>
                  <a:pt x="244366" y="157463"/>
                </a:moveTo>
                <a:lnTo>
                  <a:pt x="241106" y="153544"/>
                </a:lnTo>
                <a:lnTo>
                  <a:pt x="238706" y="149102"/>
                </a:lnTo>
                <a:lnTo>
                  <a:pt x="231904" y="110124"/>
                </a:lnTo>
                <a:lnTo>
                  <a:pt x="241887" y="71539"/>
                </a:lnTo>
                <a:lnTo>
                  <a:pt x="264485" y="37262"/>
                </a:lnTo>
                <a:lnTo>
                  <a:pt x="295528" y="11210"/>
                </a:lnTo>
                <a:lnTo>
                  <a:pt x="314321" y="2952"/>
                </a:lnTo>
                <a:lnTo>
                  <a:pt x="334967" y="0"/>
                </a:lnTo>
                <a:lnTo>
                  <a:pt x="354758" y="3387"/>
                </a:lnTo>
                <a:lnTo>
                  <a:pt x="370984" y="14146"/>
                </a:lnTo>
                <a:lnTo>
                  <a:pt x="374069" y="17689"/>
                </a:lnTo>
                <a:lnTo>
                  <a:pt x="375799" y="20222"/>
                </a:lnTo>
                <a:lnTo>
                  <a:pt x="377611" y="23987"/>
                </a:lnTo>
                <a:lnTo>
                  <a:pt x="384756" y="56152"/>
                </a:lnTo>
                <a:lnTo>
                  <a:pt x="378892" y="88825"/>
                </a:lnTo>
                <a:lnTo>
                  <a:pt x="341185" y="144853"/>
                </a:lnTo>
                <a:lnTo>
                  <a:pt x="296163" y="169929"/>
                </a:lnTo>
                <a:lnTo>
                  <a:pt x="271165" y="171062"/>
                </a:lnTo>
                <a:lnTo>
                  <a:pt x="248233" y="160694"/>
                </a:lnTo>
                <a:lnTo>
                  <a:pt x="244366" y="157463"/>
                </a:lnTo>
                <a:close/>
              </a:path>
              <a:path w="503555" h="257809">
                <a:moveTo>
                  <a:pt x="72721" y="171228"/>
                </a:moveTo>
                <a:lnTo>
                  <a:pt x="61806" y="130513"/>
                </a:lnTo>
                <a:lnTo>
                  <a:pt x="69505" y="88282"/>
                </a:lnTo>
                <a:lnTo>
                  <a:pt x="92459" y="51112"/>
                </a:lnTo>
                <a:lnTo>
                  <a:pt x="127314" y="25581"/>
                </a:lnTo>
                <a:lnTo>
                  <a:pt x="142373" y="21805"/>
                </a:lnTo>
                <a:lnTo>
                  <a:pt x="157166" y="23121"/>
                </a:lnTo>
                <a:lnTo>
                  <a:pt x="170645" y="28876"/>
                </a:lnTo>
                <a:lnTo>
                  <a:pt x="181760" y="38417"/>
                </a:lnTo>
                <a:lnTo>
                  <a:pt x="186779" y="44295"/>
                </a:lnTo>
                <a:lnTo>
                  <a:pt x="190378" y="51418"/>
                </a:lnTo>
                <a:lnTo>
                  <a:pt x="191922" y="59404"/>
                </a:lnTo>
                <a:lnTo>
                  <a:pt x="194091" y="95664"/>
                </a:lnTo>
                <a:lnTo>
                  <a:pt x="183974" y="131319"/>
                </a:lnTo>
                <a:lnTo>
                  <a:pt x="163285" y="162355"/>
                </a:lnTo>
                <a:lnTo>
                  <a:pt x="133735" y="184760"/>
                </a:lnTo>
                <a:lnTo>
                  <a:pt x="117140" y="189929"/>
                </a:lnTo>
                <a:lnTo>
                  <a:pt x="100045" y="189613"/>
                </a:lnTo>
                <a:lnTo>
                  <a:pt x="84541" y="183488"/>
                </a:lnTo>
                <a:lnTo>
                  <a:pt x="72721" y="171228"/>
                </a:lnTo>
                <a:close/>
              </a:path>
              <a:path w="503555" h="257809">
                <a:moveTo>
                  <a:pt x="0" y="257791"/>
                </a:moveTo>
                <a:lnTo>
                  <a:pt x="39641" y="236184"/>
                </a:lnTo>
                <a:lnTo>
                  <a:pt x="104561" y="218953"/>
                </a:lnTo>
                <a:lnTo>
                  <a:pt x="137769" y="215457"/>
                </a:lnTo>
                <a:lnTo>
                  <a:pt x="167159" y="217913"/>
                </a:lnTo>
                <a:lnTo>
                  <a:pt x="195616" y="226403"/>
                </a:lnTo>
                <a:lnTo>
                  <a:pt x="221505" y="240509"/>
                </a:lnTo>
                <a:lnTo>
                  <a:pt x="240919" y="257791"/>
                </a:lnTo>
                <a:lnTo>
                  <a:pt x="0" y="257791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16536094" y="8692220"/>
            <a:ext cx="517525" cy="535940"/>
          </a:xfrm>
          <a:custGeom>
            <a:avLst/>
            <a:gdLst/>
            <a:ahLst/>
            <a:cxnLst/>
            <a:rect l="l" t="t" r="r" b="b"/>
            <a:pathLst>
              <a:path w="517525" h="535940">
                <a:moveTo>
                  <a:pt x="355852" y="263049"/>
                </a:moveTo>
                <a:lnTo>
                  <a:pt x="352596" y="258116"/>
                </a:lnTo>
                <a:lnTo>
                  <a:pt x="343948" y="230814"/>
                </a:lnTo>
                <a:lnTo>
                  <a:pt x="348670" y="202541"/>
                </a:lnTo>
                <a:lnTo>
                  <a:pt x="383966" y="155632"/>
                </a:lnTo>
                <a:lnTo>
                  <a:pt x="441316" y="127436"/>
                </a:lnTo>
                <a:lnTo>
                  <a:pt x="472568" y="126481"/>
                </a:lnTo>
                <a:lnTo>
                  <a:pt x="501470" y="138144"/>
                </a:lnTo>
                <a:lnTo>
                  <a:pt x="503087" y="139589"/>
                </a:lnTo>
                <a:lnTo>
                  <a:pt x="503867" y="140381"/>
                </a:lnTo>
                <a:lnTo>
                  <a:pt x="515722" y="160364"/>
                </a:lnTo>
                <a:lnTo>
                  <a:pt x="517520" y="183674"/>
                </a:lnTo>
                <a:lnTo>
                  <a:pt x="511003" y="207069"/>
                </a:lnTo>
                <a:lnTo>
                  <a:pt x="498214" y="226928"/>
                </a:lnTo>
                <a:lnTo>
                  <a:pt x="471088" y="253684"/>
                </a:lnTo>
                <a:lnTo>
                  <a:pt x="437661" y="271762"/>
                </a:lnTo>
                <a:lnTo>
                  <a:pt x="401275" y="278268"/>
                </a:lnTo>
                <a:lnTo>
                  <a:pt x="365547" y="269889"/>
                </a:lnTo>
                <a:lnTo>
                  <a:pt x="360441" y="266971"/>
                </a:lnTo>
                <a:lnTo>
                  <a:pt x="355852" y="263049"/>
                </a:lnTo>
                <a:close/>
              </a:path>
              <a:path w="517525" h="535940">
                <a:moveTo>
                  <a:pt x="377846" y="15256"/>
                </a:moveTo>
                <a:lnTo>
                  <a:pt x="374550" y="11908"/>
                </a:lnTo>
                <a:lnTo>
                  <a:pt x="377302" y="14556"/>
                </a:lnTo>
                <a:lnTo>
                  <a:pt x="377846" y="15256"/>
                </a:lnTo>
                <a:close/>
              </a:path>
              <a:path w="517525" h="535940">
                <a:moveTo>
                  <a:pt x="256976" y="162748"/>
                </a:moveTo>
                <a:lnTo>
                  <a:pt x="253482" y="159036"/>
                </a:lnTo>
                <a:lnTo>
                  <a:pt x="250814" y="154748"/>
                </a:lnTo>
                <a:lnTo>
                  <a:pt x="241634" y="116258"/>
                </a:lnTo>
                <a:lnTo>
                  <a:pt x="249231" y="77129"/>
                </a:lnTo>
                <a:lnTo>
                  <a:pt x="269681" y="41525"/>
                </a:lnTo>
                <a:lnTo>
                  <a:pt x="299065" y="13612"/>
                </a:lnTo>
                <a:lnTo>
                  <a:pt x="317313" y="4214"/>
                </a:lnTo>
                <a:lnTo>
                  <a:pt x="337737" y="0"/>
                </a:lnTo>
                <a:lnTo>
                  <a:pt x="357696" y="2165"/>
                </a:lnTo>
                <a:lnTo>
                  <a:pt x="374550" y="11908"/>
                </a:lnTo>
                <a:lnTo>
                  <a:pt x="377846" y="15256"/>
                </a:lnTo>
                <a:lnTo>
                  <a:pt x="379729" y="17678"/>
                </a:lnTo>
                <a:lnTo>
                  <a:pt x="381768" y="21325"/>
                </a:lnTo>
                <a:lnTo>
                  <a:pt x="390871" y="52994"/>
                </a:lnTo>
                <a:lnTo>
                  <a:pt x="387024" y="85969"/>
                </a:lnTo>
                <a:lnTo>
                  <a:pt x="352828" y="144214"/>
                </a:lnTo>
                <a:lnTo>
                  <a:pt x="309434" y="172010"/>
                </a:lnTo>
                <a:lnTo>
                  <a:pt x="284555" y="174677"/>
                </a:lnTo>
                <a:lnTo>
                  <a:pt x="261034" y="165736"/>
                </a:lnTo>
                <a:lnTo>
                  <a:pt x="256976" y="162748"/>
                </a:lnTo>
                <a:close/>
              </a:path>
              <a:path w="517525" h="535940">
                <a:moveTo>
                  <a:pt x="330143" y="423810"/>
                </a:moveTo>
                <a:lnTo>
                  <a:pt x="320200" y="401330"/>
                </a:lnTo>
                <a:lnTo>
                  <a:pt x="322838" y="376892"/>
                </a:lnTo>
                <a:lnTo>
                  <a:pt x="334887" y="354123"/>
                </a:lnTo>
                <a:lnTo>
                  <a:pt x="353181" y="336649"/>
                </a:lnTo>
                <a:lnTo>
                  <a:pt x="382643" y="319239"/>
                </a:lnTo>
                <a:lnTo>
                  <a:pt x="416068" y="310569"/>
                </a:lnTo>
                <a:lnTo>
                  <a:pt x="449422" y="312952"/>
                </a:lnTo>
                <a:lnTo>
                  <a:pt x="478673" y="328701"/>
                </a:lnTo>
                <a:lnTo>
                  <a:pt x="488891" y="349578"/>
                </a:lnTo>
                <a:lnTo>
                  <a:pt x="487877" y="372577"/>
                </a:lnTo>
                <a:lnTo>
                  <a:pt x="478138" y="394555"/>
                </a:lnTo>
                <a:lnTo>
                  <a:pt x="462184" y="412364"/>
                </a:lnTo>
                <a:lnTo>
                  <a:pt x="431976" y="432523"/>
                </a:lnTo>
                <a:lnTo>
                  <a:pt x="396434" y="443111"/>
                </a:lnTo>
                <a:lnTo>
                  <a:pt x="360756" y="441186"/>
                </a:lnTo>
                <a:lnTo>
                  <a:pt x="330143" y="423810"/>
                </a:lnTo>
                <a:close/>
              </a:path>
              <a:path w="517525" h="535940">
                <a:moveTo>
                  <a:pt x="86528" y="187042"/>
                </a:moveTo>
                <a:lnTo>
                  <a:pt x="73138" y="147069"/>
                </a:lnTo>
                <a:lnTo>
                  <a:pt x="78230" y="104441"/>
                </a:lnTo>
                <a:lnTo>
                  <a:pt x="98859" y="65927"/>
                </a:lnTo>
                <a:lnTo>
                  <a:pt x="132078" y="38301"/>
                </a:lnTo>
                <a:lnTo>
                  <a:pt x="146875" y="33607"/>
                </a:lnTo>
                <a:lnTo>
                  <a:pt x="161720" y="34011"/>
                </a:lnTo>
                <a:lnTo>
                  <a:pt x="196601" y="60218"/>
                </a:lnTo>
                <a:lnTo>
                  <a:pt x="203021" y="104157"/>
                </a:lnTo>
                <a:lnTo>
                  <a:pt x="195111" y="140370"/>
                </a:lnTo>
                <a:lnTo>
                  <a:pt x="176367" y="172622"/>
                </a:lnTo>
                <a:lnTo>
                  <a:pt x="148250" y="196802"/>
                </a:lnTo>
                <a:lnTo>
                  <a:pt x="132006" y="202981"/>
                </a:lnTo>
                <a:lnTo>
                  <a:pt x="114925" y="203716"/>
                </a:lnTo>
                <a:lnTo>
                  <a:pt x="99076" y="198554"/>
                </a:lnTo>
                <a:lnTo>
                  <a:pt x="86528" y="187042"/>
                </a:lnTo>
                <a:close/>
              </a:path>
              <a:path w="517525" h="535940">
                <a:moveTo>
                  <a:pt x="11644" y="351640"/>
                </a:moveTo>
                <a:lnTo>
                  <a:pt x="300" y="331065"/>
                </a:lnTo>
                <a:lnTo>
                  <a:pt x="0" y="307740"/>
                </a:lnTo>
                <a:lnTo>
                  <a:pt x="9641" y="286060"/>
                </a:lnTo>
                <a:lnTo>
                  <a:pt x="57498" y="253914"/>
                </a:lnTo>
                <a:lnTo>
                  <a:pt x="121232" y="232726"/>
                </a:lnTo>
                <a:lnTo>
                  <a:pt x="154159" y="227197"/>
                </a:lnTo>
                <a:lnTo>
                  <a:pt x="183642" y="227843"/>
                </a:lnTo>
                <a:lnTo>
                  <a:pt x="212562" y="234571"/>
                </a:lnTo>
                <a:lnTo>
                  <a:pt x="239265" y="247062"/>
                </a:lnTo>
                <a:lnTo>
                  <a:pt x="262094" y="265001"/>
                </a:lnTo>
                <a:lnTo>
                  <a:pt x="271330" y="275654"/>
                </a:lnTo>
                <a:lnTo>
                  <a:pt x="279055" y="287494"/>
                </a:lnTo>
                <a:lnTo>
                  <a:pt x="285071" y="300484"/>
                </a:lnTo>
                <a:lnTo>
                  <a:pt x="289183" y="314589"/>
                </a:lnTo>
                <a:lnTo>
                  <a:pt x="293373" y="351094"/>
                </a:lnTo>
                <a:lnTo>
                  <a:pt x="291142" y="387944"/>
                </a:lnTo>
                <a:lnTo>
                  <a:pt x="276099" y="460823"/>
                </a:lnTo>
                <a:lnTo>
                  <a:pt x="258550" y="502358"/>
                </a:lnTo>
                <a:lnTo>
                  <a:pt x="229742" y="531610"/>
                </a:lnTo>
                <a:lnTo>
                  <a:pt x="129004" y="429303"/>
                </a:lnTo>
                <a:lnTo>
                  <a:pt x="111774" y="411888"/>
                </a:lnTo>
                <a:lnTo>
                  <a:pt x="87626" y="395322"/>
                </a:lnTo>
                <a:lnTo>
                  <a:pt x="60906" y="382673"/>
                </a:lnTo>
                <a:lnTo>
                  <a:pt x="34588" y="369569"/>
                </a:lnTo>
                <a:lnTo>
                  <a:pt x="11644" y="351640"/>
                </a:lnTo>
                <a:close/>
              </a:path>
              <a:path w="517525" h="535940">
                <a:moveTo>
                  <a:pt x="170518" y="514144"/>
                </a:moveTo>
                <a:lnTo>
                  <a:pt x="159962" y="495698"/>
                </a:lnTo>
                <a:lnTo>
                  <a:pt x="150894" y="472907"/>
                </a:lnTo>
                <a:lnTo>
                  <a:pt x="141309" y="450209"/>
                </a:lnTo>
                <a:lnTo>
                  <a:pt x="129004" y="429303"/>
                </a:lnTo>
                <a:lnTo>
                  <a:pt x="229742" y="531610"/>
                </a:lnTo>
                <a:lnTo>
                  <a:pt x="227256" y="533407"/>
                </a:lnTo>
                <a:lnTo>
                  <a:pt x="205709" y="535701"/>
                </a:lnTo>
                <a:lnTo>
                  <a:pt x="186281" y="528380"/>
                </a:lnTo>
                <a:lnTo>
                  <a:pt x="170518" y="51414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15770091" y="9717365"/>
            <a:ext cx="542925" cy="502284"/>
          </a:xfrm>
          <a:custGeom>
            <a:avLst/>
            <a:gdLst/>
            <a:ahLst/>
            <a:cxnLst/>
            <a:rect l="l" t="t" r="r" b="b"/>
            <a:pathLst>
              <a:path w="542925" h="502284">
                <a:moveTo>
                  <a:pt x="360500" y="278847"/>
                </a:moveTo>
                <a:lnTo>
                  <a:pt x="358759" y="273200"/>
                </a:lnTo>
                <a:lnTo>
                  <a:pt x="358123" y="244580"/>
                </a:lnTo>
                <a:lnTo>
                  <a:pt x="370597" y="218788"/>
                </a:lnTo>
                <a:lnTo>
                  <a:pt x="391878" y="197833"/>
                </a:lnTo>
                <a:lnTo>
                  <a:pt x="417662" y="183718"/>
                </a:lnTo>
                <a:lnTo>
                  <a:pt x="448314" y="174453"/>
                </a:lnTo>
                <a:lnTo>
                  <a:pt x="480648" y="172799"/>
                </a:lnTo>
                <a:lnTo>
                  <a:pt x="510923" y="180671"/>
                </a:lnTo>
                <a:lnTo>
                  <a:pt x="535400" y="199986"/>
                </a:lnTo>
                <a:lnTo>
                  <a:pt x="536546" y="201825"/>
                </a:lnTo>
                <a:lnTo>
                  <a:pt x="537073" y="202805"/>
                </a:lnTo>
                <a:lnTo>
                  <a:pt x="542845" y="225306"/>
                </a:lnTo>
                <a:lnTo>
                  <a:pt x="538024" y="248171"/>
                </a:lnTo>
                <a:lnTo>
                  <a:pt x="525197" y="268780"/>
                </a:lnTo>
                <a:lnTo>
                  <a:pt x="507340" y="284232"/>
                </a:lnTo>
                <a:lnTo>
                  <a:pt x="473780" y="302270"/>
                </a:lnTo>
                <a:lnTo>
                  <a:pt x="436606" y="310210"/>
                </a:lnTo>
                <a:lnTo>
                  <a:pt x="399841" y="306219"/>
                </a:lnTo>
                <a:lnTo>
                  <a:pt x="367888" y="288135"/>
                </a:lnTo>
                <a:lnTo>
                  <a:pt x="363806" y="283900"/>
                </a:lnTo>
                <a:lnTo>
                  <a:pt x="360500" y="278847"/>
                </a:lnTo>
                <a:close/>
              </a:path>
              <a:path w="542925" h="502284">
                <a:moveTo>
                  <a:pt x="451208" y="47347"/>
                </a:moveTo>
                <a:lnTo>
                  <a:pt x="448983" y="43208"/>
                </a:lnTo>
                <a:lnTo>
                  <a:pt x="450882" y="46522"/>
                </a:lnTo>
                <a:lnTo>
                  <a:pt x="451208" y="47347"/>
                </a:lnTo>
                <a:close/>
              </a:path>
              <a:path w="542925" h="502284">
                <a:moveTo>
                  <a:pt x="293727" y="154834"/>
                </a:moveTo>
                <a:lnTo>
                  <a:pt x="291415" y="150290"/>
                </a:lnTo>
                <a:lnTo>
                  <a:pt x="290057" y="145427"/>
                </a:lnTo>
                <a:lnTo>
                  <a:pt x="292053" y="105926"/>
                </a:lnTo>
                <a:lnTo>
                  <a:pt x="310336" y="70528"/>
                </a:lnTo>
                <a:lnTo>
                  <a:pt x="339971" y="42128"/>
                </a:lnTo>
                <a:lnTo>
                  <a:pt x="376024" y="23616"/>
                </a:lnTo>
                <a:lnTo>
                  <a:pt x="396185" y="19733"/>
                </a:lnTo>
                <a:lnTo>
                  <a:pt x="416980" y="21434"/>
                </a:lnTo>
                <a:lnTo>
                  <a:pt x="435537" y="29123"/>
                </a:lnTo>
                <a:lnTo>
                  <a:pt x="448984" y="43209"/>
                </a:lnTo>
                <a:lnTo>
                  <a:pt x="451208" y="47347"/>
                </a:lnTo>
                <a:lnTo>
                  <a:pt x="452336" y="50199"/>
                </a:lnTo>
                <a:lnTo>
                  <a:pt x="453270" y="54271"/>
                </a:lnTo>
                <a:lnTo>
                  <a:pt x="453116" y="87208"/>
                </a:lnTo>
                <a:lnTo>
                  <a:pt x="418186" y="143996"/>
                </a:lnTo>
                <a:lnTo>
                  <a:pt x="367324" y="174385"/>
                </a:lnTo>
                <a:lnTo>
                  <a:pt x="341496" y="178469"/>
                </a:lnTo>
                <a:lnTo>
                  <a:pt x="316859" y="174031"/>
                </a:lnTo>
                <a:lnTo>
                  <a:pt x="296785" y="158840"/>
                </a:lnTo>
                <a:lnTo>
                  <a:pt x="293727" y="154834"/>
                </a:lnTo>
                <a:close/>
              </a:path>
              <a:path w="542925" h="502284">
                <a:moveTo>
                  <a:pt x="290666" y="425821"/>
                </a:moveTo>
                <a:lnTo>
                  <a:pt x="296828" y="378763"/>
                </a:lnTo>
                <a:lnTo>
                  <a:pt x="337266" y="348694"/>
                </a:lnTo>
                <a:lnTo>
                  <a:pt x="370444" y="340279"/>
                </a:lnTo>
                <a:lnTo>
                  <a:pt x="404973" y="341361"/>
                </a:lnTo>
                <a:lnTo>
                  <a:pt x="436330" y="353026"/>
                </a:lnTo>
                <a:lnTo>
                  <a:pt x="459994" y="376358"/>
                </a:lnTo>
                <a:lnTo>
                  <a:pt x="463944" y="399258"/>
                </a:lnTo>
                <a:lnTo>
                  <a:pt x="456511" y="421035"/>
                </a:lnTo>
                <a:lnTo>
                  <a:pt x="440988" y="439377"/>
                </a:lnTo>
                <a:lnTo>
                  <a:pt x="420667" y="451973"/>
                </a:lnTo>
                <a:lnTo>
                  <a:pt x="385999" y="462815"/>
                </a:lnTo>
                <a:lnTo>
                  <a:pt x="348898" y="462976"/>
                </a:lnTo>
                <a:lnTo>
                  <a:pt x="315181" y="451097"/>
                </a:lnTo>
                <a:lnTo>
                  <a:pt x="290666" y="425821"/>
                </a:lnTo>
                <a:close/>
              </a:path>
              <a:path w="542925" h="502284">
                <a:moveTo>
                  <a:pt x="123242" y="130206"/>
                </a:moveTo>
                <a:lnTo>
                  <a:pt x="121610" y="88099"/>
                </a:lnTo>
                <a:lnTo>
                  <a:pt x="138472" y="48641"/>
                </a:lnTo>
                <a:lnTo>
                  <a:pt x="169096" y="17500"/>
                </a:lnTo>
                <a:lnTo>
                  <a:pt x="208751" y="341"/>
                </a:lnTo>
                <a:lnTo>
                  <a:pt x="224277" y="0"/>
                </a:lnTo>
                <a:lnTo>
                  <a:pt x="238418" y="4562"/>
                </a:lnTo>
                <a:lnTo>
                  <a:pt x="250293" y="13160"/>
                </a:lnTo>
                <a:lnTo>
                  <a:pt x="259025" y="24924"/>
                </a:lnTo>
                <a:lnTo>
                  <a:pt x="262617" y="31767"/>
                </a:lnTo>
                <a:lnTo>
                  <a:pt x="264551" y="39508"/>
                </a:lnTo>
                <a:lnTo>
                  <a:pt x="264289" y="47635"/>
                </a:lnTo>
                <a:lnTo>
                  <a:pt x="240610" y="115972"/>
                </a:lnTo>
                <a:lnTo>
                  <a:pt x="179766" y="156925"/>
                </a:lnTo>
                <a:lnTo>
                  <a:pt x="162433" y="158283"/>
                </a:lnTo>
                <a:lnTo>
                  <a:pt x="145826" y="154185"/>
                </a:lnTo>
                <a:lnTo>
                  <a:pt x="132057" y="144777"/>
                </a:lnTo>
                <a:lnTo>
                  <a:pt x="123242" y="130206"/>
                </a:lnTo>
                <a:close/>
              </a:path>
              <a:path w="542925" h="502284">
                <a:moveTo>
                  <a:pt x="5114" y="267032"/>
                </a:moveTo>
                <a:lnTo>
                  <a:pt x="6261" y="221649"/>
                </a:lnTo>
                <a:lnTo>
                  <a:pt x="43749" y="193756"/>
                </a:lnTo>
                <a:lnTo>
                  <a:pt x="110106" y="183065"/>
                </a:lnTo>
                <a:lnTo>
                  <a:pt x="143735" y="183785"/>
                </a:lnTo>
                <a:lnTo>
                  <a:pt x="205031" y="196652"/>
                </a:lnTo>
                <a:lnTo>
                  <a:pt x="253043" y="230728"/>
                </a:lnTo>
                <a:lnTo>
                  <a:pt x="269925" y="254354"/>
                </a:lnTo>
                <a:lnTo>
                  <a:pt x="275802" y="267169"/>
                </a:lnTo>
                <a:lnTo>
                  <a:pt x="279894" y="280698"/>
                </a:lnTo>
                <a:lnTo>
                  <a:pt x="282022" y="294850"/>
                </a:lnTo>
                <a:lnTo>
                  <a:pt x="282010" y="309536"/>
                </a:lnTo>
                <a:lnTo>
                  <a:pt x="263290" y="380450"/>
                </a:lnTo>
                <a:lnTo>
                  <a:pt x="228378" y="446126"/>
                </a:lnTo>
                <a:lnTo>
                  <a:pt x="199864" y="481032"/>
                </a:lnTo>
                <a:lnTo>
                  <a:pt x="163987" y="500990"/>
                </a:lnTo>
                <a:lnTo>
                  <a:pt x="95991" y="374530"/>
                </a:lnTo>
                <a:lnTo>
                  <a:pt x="84338" y="352980"/>
                </a:lnTo>
                <a:lnTo>
                  <a:pt x="65803" y="330300"/>
                </a:lnTo>
                <a:lnTo>
                  <a:pt x="43699" y="310653"/>
                </a:lnTo>
                <a:lnTo>
                  <a:pt x="22108" y="290683"/>
                </a:lnTo>
                <a:lnTo>
                  <a:pt x="5114" y="267032"/>
                </a:lnTo>
                <a:close/>
              </a:path>
              <a:path w="542925" h="502284">
                <a:moveTo>
                  <a:pt x="112026" y="467584"/>
                </a:moveTo>
                <a:lnTo>
                  <a:pt x="107071" y="446922"/>
                </a:lnTo>
                <a:lnTo>
                  <a:pt x="104764" y="422510"/>
                </a:lnTo>
                <a:lnTo>
                  <a:pt x="101935" y="398043"/>
                </a:lnTo>
                <a:lnTo>
                  <a:pt x="95991" y="374530"/>
                </a:lnTo>
                <a:lnTo>
                  <a:pt x="163987" y="500990"/>
                </a:lnTo>
                <a:lnTo>
                  <a:pt x="161095" y="502014"/>
                </a:lnTo>
                <a:lnTo>
                  <a:pt x="139762" y="498157"/>
                </a:lnTo>
                <a:lnTo>
                  <a:pt x="123164" y="485671"/>
                </a:lnTo>
                <a:lnTo>
                  <a:pt x="112026" y="467584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4" name="object 1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708912" y="3776799"/>
            <a:ext cx="152400" cy="152399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708912" y="4786449"/>
            <a:ext cx="152400" cy="152399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708912" y="6300923"/>
            <a:ext cx="152400" cy="152399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708912" y="7815398"/>
            <a:ext cx="152400" cy="152399"/>
          </a:xfrm>
          <a:prstGeom prst="rect">
            <a:avLst/>
          </a:prstGeom>
        </p:spPr>
      </p:pic>
      <p:sp>
        <p:nvSpPr>
          <p:cNvPr id="18" name="object 18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25" dirty="0"/>
              <a:t>Future</a:t>
            </a:r>
            <a:r>
              <a:rPr spc="-365" dirty="0"/>
              <a:t> </a:t>
            </a:r>
            <a:r>
              <a:rPr spc="-100" dirty="0"/>
              <a:t>plans</a:t>
            </a:r>
            <a:r>
              <a:rPr spc="-365" dirty="0"/>
              <a:t> </a:t>
            </a:r>
            <a:r>
              <a:rPr spc="-235" dirty="0"/>
              <a:t>to</a:t>
            </a:r>
            <a:r>
              <a:rPr spc="-365" dirty="0"/>
              <a:t> </a:t>
            </a:r>
            <a:r>
              <a:rPr spc="-40" dirty="0"/>
              <a:t>expand</a:t>
            </a:r>
            <a:r>
              <a:rPr spc="-365" dirty="0"/>
              <a:t> </a:t>
            </a:r>
            <a:r>
              <a:rPr spc="-245" dirty="0"/>
              <a:t>the</a:t>
            </a:r>
            <a:r>
              <a:rPr spc="-365" dirty="0"/>
              <a:t> </a:t>
            </a:r>
            <a:r>
              <a:rPr spc="-10" dirty="0"/>
              <a:t>business</a:t>
            </a:r>
          </a:p>
          <a:p>
            <a:pPr marL="12700" marR="963294">
              <a:lnSpc>
                <a:spcPts val="3979"/>
              </a:lnSpc>
              <a:spcBef>
                <a:spcPts val="3965"/>
              </a:spcBef>
            </a:pPr>
            <a:r>
              <a:rPr spc="-40" dirty="0"/>
              <a:t>Increasing</a:t>
            </a:r>
            <a:r>
              <a:rPr spc="-355" dirty="0"/>
              <a:t> </a:t>
            </a:r>
            <a:r>
              <a:rPr spc="-85" dirty="0"/>
              <a:t>customer</a:t>
            </a:r>
            <a:r>
              <a:rPr spc="-355" dirty="0"/>
              <a:t> </a:t>
            </a:r>
            <a:r>
              <a:rPr spc="-10" dirty="0"/>
              <a:t>base</a:t>
            </a:r>
            <a:r>
              <a:rPr spc="-355" dirty="0"/>
              <a:t> </a:t>
            </a:r>
            <a:r>
              <a:rPr spc="-85" dirty="0"/>
              <a:t>and</a:t>
            </a:r>
            <a:r>
              <a:rPr spc="-355" dirty="0"/>
              <a:t> </a:t>
            </a:r>
            <a:r>
              <a:rPr spc="-10" dirty="0"/>
              <a:t>brand recognition</a:t>
            </a:r>
          </a:p>
          <a:p>
            <a:pPr marL="12700" marR="916940">
              <a:lnSpc>
                <a:spcPts val="3979"/>
              </a:lnSpc>
              <a:spcBef>
                <a:spcPts val="3965"/>
              </a:spcBef>
            </a:pPr>
            <a:r>
              <a:rPr spc="-135" dirty="0"/>
              <a:t>Opportunities</a:t>
            </a:r>
            <a:r>
              <a:rPr spc="-345" dirty="0"/>
              <a:t> </a:t>
            </a:r>
            <a:r>
              <a:rPr spc="170" dirty="0"/>
              <a:t>for</a:t>
            </a:r>
            <a:r>
              <a:rPr spc="-340" dirty="0"/>
              <a:t> </a:t>
            </a:r>
            <a:r>
              <a:rPr spc="-175" dirty="0"/>
              <a:t>additional</a:t>
            </a:r>
            <a:r>
              <a:rPr spc="-340" dirty="0"/>
              <a:t> </a:t>
            </a:r>
            <a:r>
              <a:rPr spc="35" dirty="0"/>
              <a:t>services </a:t>
            </a:r>
            <a:r>
              <a:rPr spc="-105" dirty="0"/>
              <a:t>(grooming,</a:t>
            </a:r>
            <a:r>
              <a:rPr spc="-330" dirty="0"/>
              <a:t> </a:t>
            </a:r>
            <a:r>
              <a:rPr spc="-10" dirty="0"/>
              <a:t>training)</a:t>
            </a:r>
          </a:p>
          <a:p>
            <a:pPr marL="12700" marR="5080">
              <a:lnSpc>
                <a:spcPts val="3979"/>
              </a:lnSpc>
              <a:spcBef>
                <a:spcPts val="3965"/>
              </a:spcBef>
            </a:pPr>
            <a:r>
              <a:rPr spc="-190" dirty="0"/>
              <a:t>Potential</a:t>
            </a:r>
            <a:r>
              <a:rPr spc="-335" dirty="0"/>
              <a:t> </a:t>
            </a:r>
            <a:r>
              <a:rPr spc="-65" dirty="0"/>
              <a:t>partnerships</a:t>
            </a:r>
            <a:r>
              <a:rPr spc="-335" dirty="0"/>
              <a:t> </a:t>
            </a:r>
            <a:r>
              <a:rPr spc="-85" dirty="0"/>
              <a:t>and</a:t>
            </a:r>
            <a:r>
              <a:rPr spc="-330" dirty="0"/>
              <a:t> </a:t>
            </a:r>
            <a:r>
              <a:rPr spc="-60" dirty="0"/>
              <a:t>collaborations </a:t>
            </a:r>
            <a:r>
              <a:rPr spc="170" dirty="0"/>
              <a:t>for</a:t>
            </a:r>
            <a:r>
              <a:rPr spc="-395" dirty="0"/>
              <a:t> </a:t>
            </a:r>
            <a:r>
              <a:rPr spc="65" dirty="0"/>
              <a:t>growth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921" y="2"/>
            <a:ext cx="16249650" cy="7279640"/>
            <a:chOff x="-1921" y="2"/>
            <a:chExt cx="16249650" cy="7279640"/>
          </a:xfrm>
        </p:grpSpPr>
        <p:sp>
          <p:nvSpPr>
            <p:cNvPr id="3" name="object 3"/>
            <p:cNvSpPr/>
            <p:nvPr/>
          </p:nvSpPr>
          <p:spPr>
            <a:xfrm>
              <a:off x="2137918" y="1363293"/>
              <a:ext cx="14109700" cy="5916295"/>
            </a:xfrm>
            <a:custGeom>
              <a:avLst/>
              <a:gdLst/>
              <a:ahLst/>
              <a:cxnLst/>
              <a:rect l="l" t="t" r="r" b="b"/>
              <a:pathLst>
                <a:path w="14109700" h="5916295">
                  <a:moveTo>
                    <a:pt x="14109510" y="80848"/>
                  </a:moveTo>
                  <a:lnTo>
                    <a:pt x="13982510" y="62877"/>
                  </a:lnTo>
                  <a:lnTo>
                    <a:pt x="13982510" y="45834"/>
                  </a:lnTo>
                  <a:lnTo>
                    <a:pt x="13855510" y="44208"/>
                  </a:lnTo>
                  <a:lnTo>
                    <a:pt x="13855510" y="43040"/>
                  </a:lnTo>
                  <a:lnTo>
                    <a:pt x="13728510" y="42252"/>
                  </a:lnTo>
                  <a:lnTo>
                    <a:pt x="13728510" y="41592"/>
                  </a:lnTo>
                  <a:lnTo>
                    <a:pt x="13601510" y="41592"/>
                  </a:lnTo>
                  <a:lnTo>
                    <a:pt x="13601510" y="41719"/>
                  </a:lnTo>
                  <a:lnTo>
                    <a:pt x="13474510" y="42164"/>
                  </a:lnTo>
                  <a:lnTo>
                    <a:pt x="13474510" y="42341"/>
                  </a:lnTo>
                  <a:lnTo>
                    <a:pt x="13093510" y="42418"/>
                  </a:lnTo>
                  <a:lnTo>
                    <a:pt x="13093510" y="60325"/>
                  </a:lnTo>
                  <a:lnTo>
                    <a:pt x="12966510" y="62141"/>
                  </a:lnTo>
                  <a:lnTo>
                    <a:pt x="12966510" y="60909"/>
                  </a:lnTo>
                  <a:lnTo>
                    <a:pt x="12839510" y="59474"/>
                  </a:lnTo>
                  <a:lnTo>
                    <a:pt x="12839510" y="52654"/>
                  </a:lnTo>
                  <a:lnTo>
                    <a:pt x="12712510" y="52298"/>
                  </a:lnTo>
                  <a:lnTo>
                    <a:pt x="12712510" y="51447"/>
                  </a:lnTo>
                  <a:lnTo>
                    <a:pt x="12585510" y="50444"/>
                  </a:lnTo>
                  <a:lnTo>
                    <a:pt x="12585510" y="49593"/>
                  </a:lnTo>
                  <a:lnTo>
                    <a:pt x="12458510" y="49237"/>
                  </a:lnTo>
                  <a:lnTo>
                    <a:pt x="12458510" y="47625"/>
                  </a:lnTo>
                  <a:lnTo>
                    <a:pt x="12331510" y="47002"/>
                  </a:lnTo>
                  <a:lnTo>
                    <a:pt x="12331510" y="46583"/>
                  </a:lnTo>
                  <a:lnTo>
                    <a:pt x="12204510" y="46456"/>
                  </a:lnTo>
                  <a:lnTo>
                    <a:pt x="12204510" y="47332"/>
                  </a:lnTo>
                  <a:lnTo>
                    <a:pt x="12077510" y="48488"/>
                  </a:lnTo>
                  <a:lnTo>
                    <a:pt x="12077510" y="50203"/>
                  </a:lnTo>
                  <a:lnTo>
                    <a:pt x="11950510" y="52552"/>
                  </a:lnTo>
                  <a:lnTo>
                    <a:pt x="11950510" y="59474"/>
                  </a:lnTo>
                  <a:lnTo>
                    <a:pt x="11823510" y="62445"/>
                  </a:lnTo>
                  <a:lnTo>
                    <a:pt x="11823510" y="65252"/>
                  </a:lnTo>
                  <a:lnTo>
                    <a:pt x="11696510" y="67868"/>
                  </a:lnTo>
                  <a:lnTo>
                    <a:pt x="11696510" y="72567"/>
                  </a:lnTo>
                  <a:lnTo>
                    <a:pt x="11569510" y="74637"/>
                  </a:lnTo>
                  <a:lnTo>
                    <a:pt x="11569510" y="76542"/>
                  </a:lnTo>
                  <a:lnTo>
                    <a:pt x="11442510" y="78270"/>
                  </a:lnTo>
                  <a:lnTo>
                    <a:pt x="11442510" y="81203"/>
                  </a:lnTo>
                  <a:lnTo>
                    <a:pt x="11315510" y="82397"/>
                  </a:lnTo>
                  <a:lnTo>
                    <a:pt x="11315510" y="83426"/>
                  </a:lnTo>
                  <a:lnTo>
                    <a:pt x="11188510" y="84289"/>
                  </a:lnTo>
                  <a:lnTo>
                    <a:pt x="11188510" y="85483"/>
                  </a:lnTo>
                  <a:lnTo>
                    <a:pt x="11061510" y="85813"/>
                  </a:lnTo>
                  <a:lnTo>
                    <a:pt x="11061510" y="85991"/>
                  </a:lnTo>
                  <a:lnTo>
                    <a:pt x="10934510" y="85991"/>
                  </a:lnTo>
                  <a:lnTo>
                    <a:pt x="10934510" y="85496"/>
                  </a:lnTo>
                  <a:lnTo>
                    <a:pt x="10807510" y="84988"/>
                  </a:lnTo>
                  <a:lnTo>
                    <a:pt x="10807510" y="84328"/>
                  </a:lnTo>
                  <a:lnTo>
                    <a:pt x="10680510" y="83502"/>
                  </a:lnTo>
                  <a:lnTo>
                    <a:pt x="10680510" y="81343"/>
                  </a:lnTo>
                  <a:lnTo>
                    <a:pt x="10553510" y="80022"/>
                  </a:lnTo>
                  <a:lnTo>
                    <a:pt x="10553510" y="78536"/>
                  </a:lnTo>
                  <a:lnTo>
                    <a:pt x="10426509" y="76885"/>
                  </a:lnTo>
                  <a:lnTo>
                    <a:pt x="10426509" y="73113"/>
                  </a:lnTo>
                  <a:lnTo>
                    <a:pt x="10299509" y="71069"/>
                  </a:lnTo>
                  <a:lnTo>
                    <a:pt x="10299509" y="69075"/>
                  </a:lnTo>
                  <a:lnTo>
                    <a:pt x="10172509" y="67157"/>
                  </a:lnTo>
                  <a:lnTo>
                    <a:pt x="10172509" y="63741"/>
                  </a:lnTo>
                  <a:lnTo>
                    <a:pt x="10045509" y="62306"/>
                  </a:lnTo>
                  <a:lnTo>
                    <a:pt x="10045509" y="60236"/>
                  </a:lnTo>
                  <a:lnTo>
                    <a:pt x="9918509" y="59664"/>
                  </a:lnTo>
                  <a:lnTo>
                    <a:pt x="9918509" y="59474"/>
                  </a:lnTo>
                  <a:lnTo>
                    <a:pt x="9791509" y="59575"/>
                  </a:lnTo>
                  <a:lnTo>
                    <a:pt x="9791509" y="59855"/>
                  </a:lnTo>
                  <a:lnTo>
                    <a:pt x="9664509" y="60299"/>
                  </a:lnTo>
                  <a:lnTo>
                    <a:pt x="9664509" y="61607"/>
                  </a:lnTo>
                  <a:lnTo>
                    <a:pt x="9537509" y="62420"/>
                  </a:lnTo>
                  <a:lnTo>
                    <a:pt x="9537509" y="63322"/>
                  </a:lnTo>
                  <a:lnTo>
                    <a:pt x="9410509" y="64274"/>
                  </a:lnTo>
                  <a:lnTo>
                    <a:pt x="9410509" y="66294"/>
                  </a:lnTo>
                  <a:lnTo>
                    <a:pt x="9283509" y="67652"/>
                  </a:lnTo>
                  <a:lnTo>
                    <a:pt x="9156509" y="68961"/>
                  </a:lnTo>
                  <a:lnTo>
                    <a:pt x="9156509" y="69583"/>
                  </a:lnTo>
                  <a:lnTo>
                    <a:pt x="9029509" y="70167"/>
                  </a:lnTo>
                  <a:lnTo>
                    <a:pt x="9029509" y="70726"/>
                  </a:lnTo>
                  <a:lnTo>
                    <a:pt x="8902509" y="71234"/>
                  </a:lnTo>
                  <a:lnTo>
                    <a:pt x="8902509" y="72110"/>
                  </a:lnTo>
                  <a:lnTo>
                    <a:pt x="8775509" y="72453"/>
                  </a:lnTo>
                  <a:lnTo>
                    <a:pt x="8775509" y="72732"/>
                  </a:lnTo>
                  <a:lnTo>
                    <a:pt x="8648509" y="72936"/>
                  </a:lnTo>
                  <a:lnTo>
                    <a:pt x="8648509" y="73113"/>
                  </a:lnTo>
                  <a:lnTo>
                    <a:pt x="8521509" y="72580"/>
                  </a:lnTo>
                  <a:lnTo>
                    <a:pt x="8521509" y="71958"/>
                  </a:lnTo>
                  <a:lnTo>
                    <a:pt x="8394509" y="71221"/>
                  </a:lnTo>
                  <a:lnTo>
                    <a:pt x="8394509" y="69469"/>
                  </a:lnTo>
                  <a:lnTo>
                    <a:pt x="8267509" y="68440"/>
                  </a:lnTo>
                  <a:lnTo>
                    <a:pt x="8267509" y="67310"/>
                  </a:lnTo>
                  <a:lnTo>
                    <a:pt x="8140509" y="66052"/>
                  </a:lnTo>
                  <a:lnTo>
                    <a:pt x="8140509" y="63233"/>
                  </a:lnTo>
                  <a:lnTo>
                    <a:pt x="8013509" y="61645"/>
                  </a:lnTo>
                  <a:lnTo>
                    <a:pt x="8013509" y="58127"/>
                  </a:lnTo>
                  <a:lnTo>
                    <a:pt x="7886509" y="56184"/>
                  </a:lnTo>
                  <a:lnTo>
                    <a:pt x="7886509" y="54127"/>
                  </a:lnTo>
                  <a:lnTo>
                    <a:pt x="7759509" y="51930"/>
                  </a:lnTo>
                  <a:lnTo>
                    <a:pt x="7759509" y="49606"/>
                  </a:lnTo>
                  <a:lnTo>
                    <a:pt x="7632509" y="47167"/>
                  </a:lnTo>
                  <a:lnTo>
                    <a:pt x="7632509" y="41859"/>
                  </a:lnTo>
                  <a:lnTo>
                    <a:pt x="7505509" y="39014"/>
                  </a:lnTo>
                  <a:lnTo>
                    <a:pt x="7505509" y="36449"/>
                  </a:lnTo>
                  <a:lnTo>
                    <a:pt x="7378509" y="31330"/>
                  </a:lnTo>
                  <a:lnTo>
                    <a:pt x="7378509" y="28778"/>
                  </a:lnTo>
                  <a:lnTo>
                    <a:pt x="7251509" y="25590"/>
                  </a:lnTo>
                  <a:lnTo>
                    <a:pt x="7251509" y="19342"/>
                  </a:lnTo>
                  <a:lnTo>
                    <a:pt x="7124509" y="16357"/>
                  </a:lnTo>
                  <a:lnTo>
                    <a:pt x="7124509" y="13512"/>
                  </a:lnTo>
                  <a:lnTo>
                    <a:pt x="6997509" y="10845"/>
                  </a:lnTo>
                  <a:lnTo>
                    <a:pt x="6997509" y="6184"/>
                  </a:lnTo>
                  <a:lnTo>
                    <a:pt x="6870509" y="4254"/>
                  </a:lnTo>
                  <a:lnTo>
                    <a:pt x="6870509" y="2628"/>
                  </a:lnTo>
                  <a:lnTo>
                    <a:pt x="6743509" y="1358"/>
                  </a:lnTo>
                  <a:lnTo>
                    <a:pt x="6743509" y="12"/>
                  </a:lnTo>
                  <a:lnTo>
                    <a:pt x="6616509" y="0"/>
                  </a:lnTo>
                  <a:lnTo>
                    <a:pt x="6616509" y="482"/>
                  </a:lnTo>
                  <a:lnTo>
                    <a:pt x="6489509" y="1485"/>
                  </a:lnTo>
                  <a:lnTo>
                    <a:pt x="6489509" y="4330"/>
                  </a:lnTo>
                  <a:lnTo>
                    <a:pt x="6362509" y="5613"/>
                  </a:lnTo>
                  <a:lnTo>
                    <a:pt x="6362509" y="6705"/>
                  </a:lnTo>
                  <a:lnTo>
                    <a:pt x="6235509" y="7556"/>
                  </a:lnTo>
                  <a:lnTo>
                    <a:pt x="6235509" y="8318"/>
                  </a:lnTo>
                  <a:lnTo>
                    <a:pt x="6108509" y="8432"/>
                  </a:lnTo>
                  <a:lnTo>
                    <a:pt x="6108509" y="9321"/>
                  </a:lnTo>
                  <a:lnTo>
                    <a:pt x="5981509" y="10033"/>
                  </a:lnTo>
                  <a:lnTo>
                    <a:pt x="5981509" y="10883"/>
                  </a:lnTo>
                  <a:lnTo>
                    <a:pt x="5854509" y="11849"/>
                  </a:lnTo>
                  <a:lnTo>
                    <a:pt x="5854509" y="14008"/>
                  </a:lnTo>
                  <a:lnTo>
                    <a:pt x="5727509" y="15138"/>
                  </a:lnTo>
                  <a:lnTo>
                    <a:pt x="5727509" y="16789"/>
                  </a:lnTo>
                  <a:lnTo>
                    <a:pt x="5600509" y="18808"/>
                  </a:lnTo>
                  <a:lnTo>
                    <a:pt x="5600509" y="23685"/>
                  </a:lnTo>
                  <a:lnTo>
                    <a:pt x="5473509" y="26416"/>
                  </a:lnTo>
                  <a:lnTo>
                    <a:pt x="5473509" y="29273"/>
                  </a:lnTo>
                  <a:lnTo>
                    <a:pt x="5346509" y="32181"/>
                  </a:lnTo>
                  <a:lnTo>
                    <a:pt x="5346509" y="36182"/>
                  </a:lnTo>
                  <a:lnTo>
                    <a:pt x="5219509" y="37731"/>
                  </a:lnTo>
                  <a:lnTo>
                    <a:pt x="5219509" y="45453"/>
                  </a:lnTo>
                  <a:lnTo>
                    <a:pt x="5092509" y="48818"/>
                  </a:lnTo>
                  <a:lnTo>
                    <a:pt x="5092509" y="52654"/>
                  </a:lnTo>
                  <a:lnTo>
                    <a:pt x="4965509" y="54089"/>
                  </a:lnTo>
                  <a:lnTo>
                    <a:pt x="4965509" y="53924"/>
                  </a:lnTo>
                  <a:lnTo>
                    <a:pt x="4838509" y="53136"/>
                  </a:lnTo>
                  <a:lnTo>
                    <a:pt x="4838509" y="52654"/>
                  </a:lnTo>
                  <a:lnTo>
                    <a:pt x="4711509" y="52654"/>
                  </a:lnTo>
                  <a:lnTo>
                    <a:pt x="4457509" y="54394"/>
                  </a:lnTo>
                  <a:lnTo>
                    <a:pt x="4457509" y="55638"/>
                  </a:lnTo>
                  <a:lnTo>
                    <a:pt x="4330509" y="56311"/>
                  </a:lnTo>
                  <a:lnTo>
                    <a:pt x="4330509" y="57035"/>
                  </a:lnTo>
                  <a:lnTo>
                    <a:pt x="4203509" y="57797"/>
                  </a:lnTo>
                  <a:lnTo>
                    <a:pt x="4203509" y="59499"/>
                  </a:lnTo>
                  <a:lnTo>
                    <a:pt x="4076509" y="60464"/>
                  </a:lnTo>
                  <a:lnTo>
                    <a:pt x="4076509" y="61493"/>
                  </a:lnTo>
                  <a:lnTo>
                    <a:pt x="3949509" y="62611"/>
                  </a:lnTo>
                  <a:lnTo>
                    <a:pt x="3949509" y="65125"/>
                  </a:lnTo>
                  <a:lnTo>
                    <a:pt x="3822509" y="66535"/>
                  </a:lnTo>
                  <a:lnTo>
                    <a:pt x="3822509" y="68059"/>
                  </a:lnTo>
                  <a:lnTo>
                    <a:pt x="3695509" y="69710"/>
                  </a:lnTo>
                  <a:lnTo>
                    <a:pt x="3695509" y="74015"/>
                  </a:lnTo>
                  <a:lnTo>
                    <a:pt x="3568509" y="76581"/>
                  </a:lnTo>
                  <a:lnTo>
                    <a:pt x="3568509" y="79641"/>
                  </a:lnTo>
                  <a:lnTo>
                    <a:pt x="3441509" y="83350"/>
                  </a:lnTo>
                  <a:lnTo>
                    <a:pt x="3441509" y="90119"/>
                  </a:lnTo>
                  <a:lnTo>
                    <a:pt x="3314509" y="92684"/>
                  </a:lnTo>
                  <a:lnTo>
                    <a:pt x="3314509" y="94919"/>
                  </a:lnTo>
                  <a:lnTo>
                    <a:pt x="3187509" y="96989"/>
                  </a:lnTo>
                  <a:lnTo>
                    <a:pt x="2806509" y="96989"/>
                  </a:lnTo>
                  <a:lnTo>
                    <a:pt x="2806509" y="93573"/>
                  </a:lnTo>
                  <a:lnTo>
                    <a:pt x="2679509" y="91554"/>
                  </a:lnTo>
                  <a:lnTo>
                    <a:pt x="2679509" y="88785"/>
                  </a:lnTo>
                  <a:lnTo>
                    <a:pt x="2552509" y="86753"/>
                  </a:lnTo>
                  <a:lnTo>
                    <a:pt x="2552509" y="83235"/>
                  </a:lnTo>
                  <a:lnTo>
                    <a:pt x="2425509" y="81292"/>
                  </a:lnTo>
                  <a:lnTo>
                    <a:pt x="2425509" y="79476"/>
                  </a:lnTo>
                  <a:lnTo>
                    <a:pt x="2298509" y="77952"/>
                  </a:lnTo>
                  <a:lnTo>
                    <a:pt x="2298509" y="76530"/>
                  </a:lnTo>
                  <a:lnTo>
                    <a:pt x="2171509" y="77076"/>
                  </a:lnTo>
                  <a:lnTo>
                    <a:pt x="2171509" y="81216"/>
                  </a:lnTo>
                  <a:lnTo>
                    <a:pt x="2044509" y="84607"/>
                  </a:lnTo>
                  <a:lnTo>
                    <a:pt x="2044509" y="88760"/>
                  </a:lnTo>
                  <a:lnTo>
                    <a:pt x="1917509" y="93573"/>
                  </a:lnTo>
                  <a:lnTo>
                    <a:pt x="1917509" y="103187"/>
                  </a:lnTo>
                  <a:lnTo>
                    <a:pt x="1790509" y="108800"/>
                  </a:lnTo>
                  <a:lnTo>
                    <a:pt x="1790509" y="120865"/>
                  </a:lnTo>
                  <a:lnTo>
                    <a:pt x="1663509" y="126517"/>
                  </a:lnTo>
                  <a:lnTo>
                    <a:pt x="1663509" y="139090"/>
                  </a:lnTo>
                  <a:lnTo>
                    <a:pt x="1536509" y="144741"/>
                  </a:lnTo>
                  <a:lnTo>
                    <a:pt x="1155509" y="185140"/>
                  </a:lnTo>
                  <a:lnTo>
                    <a:pt x="1028509" y="201383"/>
                  </a:lnTo>
                  <a:lnTo>
                    <a:pt x="901509" y="211861"/>
                  </a:lnTo>
                  <a:lnTo>
                    <a:pt x="901509" y="222059"/>
                  </a:lnTo>
                  <a:lnTo>
                    <a:pt x="774509" y="227050"/>
                  </a:lnTo>
                  <a:lnTo>
                    <a:pt x="774509" y="231978"/>
                  </a:lnTo>
                  <a:lnTo>
                    <a:pt x="647509" y="236829"/>
                  </a:lnTo>
                  <a:lnTo>
                    <a:pt x="647509" y="248437"/>
                  </a:lnTo>
                  <a:lnTo>
                    <a:pt x="520509" y="253492"/>
                  </a:lnTo>
                  <a:lnTo>
                    <a:pt x="520509" y="258140"/>
                  </a:lnTo>
                  <a:lnTo>
                    <a:pt x="393509" y="262470"/>
                  </a:lnTo>
                  <a:lnTo>
                    <a:pt x="393509" y="266560"/>
                  </a:lnTo>
                  <a:lnTo>
                    <a:pt x="266509" y="270497"/>
                  </a:lnTo>
                  <a:lnTo>
                    <a:pt x="266509" y="283260"/>
                  </a:lnTo>
                  <a:lnTo>
                    <a:pt x="139509" y="301523"/>
                  </a:lnTo>
                  <a:lnTo>
                    <a:pt x="139509" y="333527"/>
                  </a:lnTo>
                  <a:lnTo>
                    <a:pt x="127000" y="335838"/>
                  </a:lnTo>
                  <a:lnTo>
                    <a:pt x="127000" y="744689"/>
                  </a:lnTo>
                  <a:lnTo>
                    <a:pt x="12509" y="786701"/>
                  </a:lnTo>
                  <a:lnTo>
                    <a:pt x="12509" y="931786"/>
                  </a:lnTo>
                  <a:lnTo>
                    <a:pt x="0" y="936434"/>
                  </a:lnTo>
                  <a:lnTo>
                    <a:pt x="0" y="3438017"/>
                  </a:lnTo>
                  <a:lnTo>
                    <a:pt x="127000" y="3488017"/>
                  </a:lnTo>
                  <a:lnTo>
                    <a:pt x="127000" y="3638359"/>
                  </a:lnTo>
                  <a:lnTo>
                    <a:pt x="0" y="3688613"/>
                  </a:lnTo>
                  <a:lnTo>
                    <a:pt x="0" y="5502529"/>
                  </a:lnTo>
                  <a:lnTo>
                    <a:pt x="127000" y="5545480"/>
                  </a:lnTo>
                  <a:lnTo>
                    <a:pt x="127000" y="5567108"/>
                  </a:lnTo>
                  <a:lnTo>
                    <a:pt x="12509" y="5538660"/>
                  </a:lnTo>
                  <a:lnTo>
                    <a:pt x="12509" y="5549735"/>
                  </a:lnTo>
                  <a:lnTo>
                    <a:pt x="127000" y="5584520"/>
                  </a:lnTo>
                  <a:lnTo>
                    <a:pt x="127000" y="5616778"/>
                  </a:lnTo>
                  <a:lnTo>
                    <a:pt x="139509" y="5617743"/>
                  </a:lnTo>
                  <a:lnTo>
                    <a:pt x="139509" y="5638419"/>
                  </a:lnTo>
                  <a:lnTo>
                    <a:pt x="254000" y="5647067"/>
                  </a:lnTo>
                  <a:lnTo>
                    <a:pt x="254000" y="5654167"/>
                  </a:lnTo>
                  <a:lnTo>
                    <a:pt x="266509" y="5655297"/>
                  </a:lnTo>
                  <a:lnTo>
                    <a:pt x="266509" y="5669966"/>
                  </a:lnTo>
                  <a:lnTo>
                    <a:pt x="393509" y="5680367"/>
                  </a:lnTo>
                  <a:lnTo>
                    <a:pt x="393509" y="5701462"/>
                  </a:lnTo>
                  <a:lnTo>
                    <a:pt x="520509" y="5711685"/>
                  </a:lnTo>
                  <a:lnTo>
                    <a:pt x="520509" y="5721375"/>
                  </a:lnTo>
                  <a:lnTo>
                    <a:pt x="635000" y="5729402"/>
                  </a:lnTo>
                  <a:lnTo>
                    <a:pt x="635000" y="5731929"/>
                  </a:lnTo>
                  <a:lnTo>
                    <a:pt x="647509" y="5732513"/>
                  </a:lnTo>
                  <a:lnTo>
                    <a:pt x="647509" y="5745810"/>
                  </a:lnTo>
                  <a:lnTo>
                    <a:pt x="774509" y="5751754"/>
                  </a:lnTo>
                  <a:lnTo>
                    <a:pt x="774509" y="5756186"/>
                  </a:lnTo>
                  <a:lnTo>
                    <a:pt x="901509" y="5759272"/>
                  </a:lnTo>
                  <a:lnTo>
                    <a:pt x="901509" y="5762053"/>
                  </a:lnTo>
                  <a:lnTo>
                    <a:pt x="1028509" y="5762079"/>
                  </a:lnTo>
                  <a:lnTo>
                    <a:pt x="1028509" y="5761418"/>
                  </a:lnTo>
                  <a:lnTo>
                    <a:pt x="1155509" y="5760237"/>
                  </a:lnTo>
                  <a:lnTo>
                    <a:pt x="1155509" y="5756986"/>
                  </a:lnTo>
                  <a:lnTo>
                    <a:pt x="1282509" y="5755233"/>
                  </a:lnTo>
                  <a:lnTo>
                    <a:pt x="1282509" y="5754700"/>
                  </a:lnTo>
                  <a:lnTo>
                    <a:pt x="1409509" y="5752350"/>
                  </a:lnTo>
                  <a:lnTo>
                    <a:pt x="1409509" y="5750395"/>
                  </a:lnTo>
                  <a:lnTo>
                    <a:pt x="1536509" y="5748731"/>
                  </a:lnTo>
                  <a:lnTo>
                    <a:pt x="1536509" y="5746902"/>
                  </a:lnTo>
                  <a:lnTo>
                    <a:pt x="1663509" y="5743092"/>
                  </a:lnTo>
                  <a:lnTo>
                    <a:pt x="1663509" y="5741263"/>
                  </a:lnTo>
                  <a:lnTo>
                    <a:pt x="1790509" y="5739600"/>
                  </a:lnTo>
                  <a:lnTo>
                    <a:pt x="1790509" y="5735802"/>
                  </a:lnTo>
                  <a:lnTo>
                    <a:pt x="1917509" y="5733516"/>
                  </a:lnTo>
                  <a:lnTo>
                    <a:pt x="1917509" y="5731332"/>
                  </a:lnTo>
                  <a:lnTo>
                    <a:pt x="2044509" y="5729249"/>
                  </a:lnTo>
                  <a:lnTo>
                    <a:pt x="2044509" y="5725452"/>
                  </a:lnTo>
                  <a:lnTo>
                    <a:pt x="2171509" y="5723775"/>
                  </a:lnTo>
                  <a:lnTo>
                    <a:pt x="2171509" y="5722251"/>
                  </a:lnTo>
                  <a:lnTo>
                    <a:pt x="2298509" y="5720893"/>
                  </a:lnTo>
                  <a:lnTo>
                    <a:pt x="2298509" y="5718746"/>
                  </a:lnTo>
                  <a:lnTo>
                    <a:pt x="2425509" y="5717984"/>
                  </a:lnTo>
                  <a:lnTo>
                    <a:pt x="2425509" y="5717438"/>
                  </a:lnTo>
                  <a:lnTo>
                    <a:pt x="2552509" y="5717121"/>
                  </a:lnTo>
                  <a:lnTo>
                    <a:pt x="2552509" y="5717248"/>
                  </a:lnTo>
                  <a:lnTo>
                    <a:pt x="2679509" y="5717718"/>
                  </a:lnTo>
                  <a:lnTo>
                    <a:pt x="2679509" y="5718187"/>
                  </a:lnTo>
                  <a:lnTo>
                    <a:pt x="2806509" y="5719203"/>
                  </a:lnTo>
                  <a:lnTo>
                    <a:pt x="2933509" y="5720308"/>
                  </a:lnTo>
                  <a:lnTo>
                    <a:pt x="2933509" y="5721515"/>
                  </a:lnTo>
                  <a:lnTo>
                    <a:pt x="3060509" y="5722810"/>
                  </a:lnTo>
                  <a:lnTo>
                    <a:pt x="3187509" y="5724220"/>
                  </a:lnTo>
                  <a:lnTo>
                    <a:pt x="3314509" y="5725719"/>
                  </a:lnTo>
                  <a:lnTo>
                    <a:pt x="3314509" y="5726519"/>
                  </a:lnTo>
                  <a:lnTo>
                    <a:pt x="3441509" y="5727344"/>
                  </a:lnTo>
                  <a:lnTo>
                    <a:pt x="3441509" y="5729071"/>
                  </a:lnTo>
                  <a:lnTo>
                    <a:pt x="3568509" y="5729973"/>
                  </a:lnTo>
                  <a:lnTo>
                    <a:pt x="3568509" y="5731878"/>
                  </a:lnTo>
                  <a:lnTo>
                    <a:pt x="3695509" y="5732881"/>
                  </a:lnTo>
                  <a:lnTo>
                    <a:pt x="3695509" y="5733910"/>
                  </a:lnTo>
                  <a:lnTo>
                    <a:pt x="3822509" y="5734977"/>
                  </a:lnTo>
                  <a:lnTo>
                    <a:pt x="3822509" y="5737199"/>
                  </a:lnTo>
                  <a:lnTo>
                    <a:pt x="3949509" y="5738355"/>
                  </a:lnTo>
                  <a:lnTo>
                    <a:pt x="3949509" y="5739549"/>
                  </a:lnTo>
                  <a:lnTo>
                    <a:pt x="4076509" y="5740781"/>
                  </a:lnTo>
                  <a:lnTo>
                    <a:pt x="4076509" y="5743346"/>
                  </a:lnTo>
                  <a:lnTo>
                    <a:pt x="4203509" y="5744680"/>
                  </a:lnTo>
                  <a:lnTo>
                    <a:pt x="4203509" y="5746039"/>
                  </a:lnTo>
                  <a:lnTo>
                    <a:pt x="4330509" y="5747448"/>
                  </a:lnTo>
                  <a:lnTo>
                    <a:pt x="4330509" y="5750369"/>
                  </a:lnTo>
                  <a:lnTo>
                    <a:pt x="4457509" y="5751893"/>
                  </a:lnTo>
                  <a:lnTo>
                    <a:pt x="4457509" y="5753443"/>
                  </a:lnTo>
                  <a:lnTo>
                    <a:pt x="4584509" y="5755043"/>
                  </a:lnTo>
                  <a:lnTo>
                    <a:pt x="4584509" y="5756681"/>
                  </a:lnTo>
                  <a:lnTo>
                    <a:pt x="4711509" y="5758358"/>
                  </a:lnTo>
                  <a:lnTo>
                    <a:pt x="4711509" y="5761825"/>
                  </a:lnTo>
                  <a:lnTo>
                    <a:pt x="4838509" y="5763628"/>
                  </a:lnTo>
                  <a:lnTo>
                    <a:pt x="4838509" y="5765457"/>
                  </a:lnTo>
                  <a:lnTo>
                    <a:pt x="4965509" y="5767209"/>
                  </a:lnTo>
                  <a:lnTo>
                    <a:pt x="4965509" y="5768784"/>
                  </a:lnTo>
                  <a:lnTo>
                    <a:pt x="5092509" y="5770181"/>
                  </a:lnTo>
                  <a:lnTo>
                    <a:pt x="5092509" y="5772442"/>
                  </a:lnTo>
                  <a:lnTo>
                    <a:pt x="5219509" y="5773305"/>
                  </a:lnTo>
                  <a:lnTo>
                    <a:pt x="5219509" y="5773991"/>
                  </a:lnTo>
                  <a:lnTo>
                    <a:pt x="5346509" y="5774499"/>
                  </a:lnTo>
                  <a:lnTo>
                    <a:pt x="5346509" y="5774829"/>
                  </a:lnTo>
                  <a:lnTo>
                    <a:pt x="5473509" y="5774969"/>
                  </a:lnTo>
                  <a:lnTo>
                    <a:pt x="5473509" y="5774702"/>
                  </a:lnTo>
                  <a:lnTo>
                    <a:pt x="5600509" y="5774309"/>
                  </a:lnTo>
                  <a:lnTo>
                    <a:pt x="5600509" y="5773712"/>
                  </a:lnTo>
                  <a:lnTo>
                    <a:pt x="5727509" y="5772950"/>
                  </a:lnTo>
                  <a:lnTo>
                    <a:pt x="5727509" y="5771985"/>
                  </a:lnTo>
                  <a:lnTo>
                    <a:pt x="5854509" y="5770842"/>
                  </a:lnTo>
                  <a:lnTo>
                    <a:pt x="5854509" y="5767997"/>
                  </a:lnTo>
                  <a:lnTo>
                    <a:pt x="5981509" y="5766295"/>
                  </a:lnTo>
                  <a:lnTo>
                    <a:pt x="5981509" y="5762320"/>
                  </a:lnTo>
                  <a:lnTo>
                    <a:pt x="6108509" y="5760047"/>
                  </a:lnTo>
                  <a:lnTo>
                    <a:pt x="6108509" y="5757570"/>
                  </a:lnTo>
                  <a:lnTo>
                    <a:pt x="6235509" y="5754916"/>
                  </a:lnTo>
                  <a:lnTo>
                    <a:pt x="6235509" y="5749036"/>
                  </a:lnTo>
                  <a:lnTo>
                    <a:pt x="6362509" y="5745797"/>
                  </a:lnTo>
                  <a:lnTo>
                    <a:pt x="6362509" y="5742368"/>
                  </a:lnTo>
                  <a:lnTo>
                    <a:pt x="6489509" y="5738749"/>
                  </a:lnTo>
                  <a:lnTo>
                    <a:pt x="6489509" y="5730913"/>
                  </a:lnTo>
                  <a:lnTo>
                    <a:pt x="6616509" y="5726696"/>
                  </a:lnTo>
                  <a:lnTo>
                    <a:pt x="6616509" y="5717679"/>
                  </a:lnTo>
                  <a:lnTo>
                    <a:pt x="6743509" y="5712879"/>
                  </a:lnTo>
                  <a:lnTo>
                    <a:pt x="6743509" y="5702655"/>
                  </a:lnTo>
                  <a:lnTo>
                    <a:pt x="6870509" y="5697245"/>
                  </a:lnTo>
                  <a:lnTo>
                    <a:pt x="6870509" y="5692038"/>
                  </a:lnTo>
                  <a:lnTo>
                    <a:pt x="6997509" y="5687428"/>
                  </a:lnTo>
                  <a:lnTo>
                    <a:pt x="6997509" y="5679960"/>
                  </a:lnTo>
                  <a:lnTo>
                    <a:pt x="7124509" y="5677078"/>
                  </a:lnTo>
                  <a:lnTo>
                    <a:pt x="7124509" y="5674753"/>
                  </a:lnTo>
                  <a:lnTo>
                    <a:pt x="7251509" y="5672988"/>
                  </a:lnTo>
                  <a:lnTo>
                    <a:pt x="7251509" y="5671058"/>
                  </a:lnTo>
                  <a:lnTo>
                    <a:pt x="7378509" y="5670880"/>
                  </a:lnTo>
                  <a:lnTo>
                    <a:pt x="7378509" y="5671210"/>
                  </a:lnTo>
                  <a:lnTo>
                    <a:pt x="7505509" y="5672048"/>
                  </a:lnTo>
                  <a:lnTo>
                    <a:pt x="7505509" y="5674804"/>
                  </a:lnTo>
                  <a:lnTo>
                    <a:pt x="7632509" y="5676519"/>
                  </a:lnTo>
                  <a:lnTo>
                    <a:pt x="7632509" y="5678475"/>
                  </a:lnTo>
                  <a:lnTo>
                    <a:pt x="7759509" y="5680621"/>
                  </a:lnTo>
                  <a:lnTo>
                    <a:pt x="7759509" y="5685371"/>
                  </a:lnTo>
                  <a:lnTo>
                    <a:pt x="7886509" y="5687873"/>
                  </a:lnTo>
                  <a:lnTo>
                    <a:pt x="7886509" y="5690425"/>
                  </a:lnTo>
                  <a:lnTo>
                    <a:pt x="8013509" y="5693346"/>
                  </a:lnTo>
                  <a:lnTo>
                    <a:pt x="8013509" y="5696191"/>
                  </a:lnTo>
                  <a:lnTo>
                    <a:pt x="8140509" y="5698934"/>
                  </a:lnTo>
                  <a:lnTo>
                    <a:pt x="8140509" y="5703798"/>
                  </a:lnTo>
                  <a:lnTo>
                    <a:pt x="8267509" y="5705818"/>
                  </a:lnTo>
                  <a:lnTo>
                    <a:pt x="8267509" y="5707481"/>
                  </a:lnTo>
                  <a:lnTo>
                    <a:pt x="8394509" y="5708497"/>
                  </a:lnTo>
                  <a:lnTo>
                    <a:pt x="8394509" y="5709882"/>
                  </a:lnTo>
                  <a:lnTo>
                    <a:pt x="8521509" y="5710313"/>
                  </a:lnTo>
                  <a:lnTo>
                    <a:pt x="8521509" y="5710593"/>
                  </a:lnTo>
                  <a:lnTo>
                    <a:pt x="8648509" y="5710771"/>
                  </a:lnTo>
                  <a:lnTo>
                    <a:pt x="8902509" y="5710923"/>
                  </a:lnTo>
                  <a:lnTo>
                    <a:pt x="9029509" y="5711152"/>
                  </a:lnTo>
                  <a:lnTo>
                    <a:pt x="9029509" y="5711749"/>
                  </a:lnTo>
                  <a:lnTo>
                    <a:pt x="9156509" y="5712244"/>
                  </a:lnTo>
                  <a:lnTo>
                    <a:pt x="9156509" y="5712917"/>
                  </a:lnTo>
                  <a:lnTo>
                    <a:pt x="9283509" y="5713768"/>
                  </a:lnTo>
                  <a:lnTo>
                    <a:pt x="9283509" y="5716143"/>
                  </a:lnTo>
                  <a:lnTo>
                    <a:pt x="9410509" y="5717718"/>
                  </a:lnTo>
                  <a:lnTo>
                    <a:pt x="9410509" y="5719496"/>
                  </a:lnTo>
                  <a:lnTo>
                    <a:pt x="9537509" y="5721121"/>
                  </a:lnTo>
                  <a:lnTo>
                    <a:pt x="9537509" y="5723966"/>
                  </a:lnTo>
                  <a:lnTo>
                    <a:pt x="9664509" y="5725223"/>
                  </a:lnTo>
                  <a:lnTo>
                    <a:pt x="9664509" y="5726379"/>
                  </a:lnTo>
                  <a:lnTo>
                    <a:pt x="9791509" y="5727471"/>
                  </a:lnTo>
                  <a:lnTo>
                    <a:pt x="9791509" y="5729478"/>
                  </a:lnTo>
                  <a:lnTo>
                    <a:pt x="9918509" y="5731357"/>
                  </a:lnTo>
                  <a:lnTo>
                    <a:pt x="10045509" y="5732361"/>
                  </a:lnTo>
                  <a:lnTo>
                    <a:pt x="10045509" y="5734456"/>
                  </a:lnTo>
                  <a:lnTo>
                    <a:pt x="10172509" y="5735561"/>
                  </a:lnTo>
                  <a:lnTo>
                    <a:pt x="10172509" y="5736717"/>
                  </a:lnTo>
                  <a:lnTo>
                    <a:pt x="10299509" y="5737923"/>
                  </a:lnTo>
                  <a:lnTo>
                    <a:pt x="10299509" y="5740539"/>
                  </a:lnTo>
                  <a:lnTo>
                    <a:pt x="10426509" y="5741962"/>
                  </a:lnTo>
                  <a:lnTo>
                    <a:pt x="10426509" y="5743473"/>
                  </a:lnTo>
                  <a:lnTo>
                    <a:pt x="10553510" y="5745061"/>
                  </a:lnTo>
                  <a:lnTo>
                    <a:pt x="10553510" y="5748540"/>
                  </a:lnTo>
                  <a:lnTo>
                    <a:pt x="10680510" y="5750445"/>
                  </a:lnTo>
                  <a:lnTo>
                    <a:pt x="10680510" y="5752465"/>
                  </a:lnTo>
                  <a:lnTo>
                    <a:pt x="10807510" y="5754611"/>
                  </a:lnTo>
                  <a:lnTo>
                    <a:pt x="10807510" y="5759310"/>
                  </a:lnTo>
                  <a:lnTo>
                    <a:pt x="10934510" y="5761863"/>
                  </a:lnTo>
                  <a:lnTo>
                    <a:pt x="10934510" y="5764581"/>
                  </a:lnTo>
                  <a:lnTo>
                    <a:pt x="11061510" y="5767451"/>
                  </a:lnTo>
                  <a:lnTo>
                    <a:pt x="11061510" y="5773686"/>
                  </a:lnTo>
                  <a:lnTo>
                    <a:pt x="11188510" y="5777077"/>
                  </a:lnTo>
                  <a:lnTo>
                    <a:pt x="11188510" y="5780659"/>
                  </a:lnTo>
                  <a:lnTo>
                    <a:pt x="11315510" y="5784418"/>
                  </a:lnTo>
                  <a:lnTo>
                    <a:pt x="11315510" y="5792559"/>
                  </a:lnTo>
                  <a:lnTo>
                    <a:pt x="11442510" y="5796953"/>
                  </a:lnTo>
                  <a:lnTo>
                    <a:pt x="11442510" y="5801550"/>
                  </a:lnTo>
                  <a:lnTo>
                    <a:pt x="11569510" y="5806389"/>
                  </a:lnTo>
                  <a:lnTo>
                    <a:pt x="11569510" y="5816955"/>
                  </a:lnTo>
                  <a:lnTo>
                    <a:pt x="11696510" y="5821908"/>
                  </a:lnTo>
                  <a:lnTo>
                    <a:pt x="11696510" y="5826684"/>
                  </a:lnTo>
                  <a:lnTo>
                    <a:pt x="11823510" y="5831294"/>
                  </a:lnTo>
                  <a:lnTo>
                    <a:pt x="11823510" y="5840082"/>
                  </a:lnTo>
                  <a:lnTo>
                    <a:pt x="11950510" y="5844311"/>
                  </a:lnTo>
                  <a:lnTo>
                    <a:pt x="11950510" y="5848426"/>
                  </a:lnTo>
                  <a:lnTo>
                    <a:pt x="12077510" y="5852477"/>
                  </a:lnTo>
                  <a:lnTo>
                    <a:pt x="12077510" y="5856478"/>
                  </a:lnTo>
                  <a:lnTo>
                    <a:pt x="12204510" y="5864364"/>
                  </a:lnTo>
                  <a:lnTo>
                    <a:pt x="12204510" y="5871197"/>
                  </a:lnTo>
                  <a:lnTo>
                    <a:pt x="12331510" y="5875172"/>
                  </a:lnTo>
                  <a:lnTo>
                    <a:pt x="12331510" y="5879109"/>
                  </a:lnTo>
                  <a:lnTo>
                    <a:pt x="12458510" y="5883008"/>
                  </a:lnTo>
                  <a:lnTo>
                    <a:pt x="12458510" y="5890501"/>
                  </a:lnTo>
                  <a:lnTo>
                    <a:pt x="12585510" y="5894057"/>
                  </a:lnTo>
                  <a:lnTo>
                    <a:pt x="12585510" y="5897435"/>
                  </a:lnTo>
                  <a:lnTo>
                    <a:pt x="12712510" y="5900623"/>
                  </a:lnTo>
                  <a:lnTo>
                    <a:pt x="12712510" y="5906300"/>
                  </a:lnTo>
                  <a:lnTo>
                    <a:pt x="12839510" y="5908738"/>
                  </a:lnTo>
                  <a:lnTo>
                    <a:pt x="12839510" y="5910859"/>
                  </a:lnTo>
                  <a:lnTo>
                    <a:pt x="12966510" y="5912637"/>
                  </a:lnTo>
                  <a:lnTo>
                    <a:pt x="12966510" y="5915088"/>
                  </a:lnTo>
                  <a:lnTo>
                    <a:pt x="13093510" y="5915698"/>
                  </a:lnTo>
                  <a:lnTo>
                    <a:pt x="13093510" y="5915850"/>
                  </a:lnTo>
                  <a:lnTo>
                    <a:pt x="13220510" y="5915533"/>
                  </a:lnTo>
                  <a:lnTo>
                    <a:pt x="13220510" y="5912967"/>
                  </a:lnTo>
                  <a:lnTo>
                    <a:pt x="13347510" y="5909780"/>
                  </a:lnTo>
                  <a:lnTo>
                    <a:pt x="13347510" y="5905297"/>
                  </a:lnTo>
                  <a:lnTo>
                    <a:pt x="13474510" y="5895733"/>
                  </a:lnTo>
                  <a:lnTo>
                    <a:pt x="13474510" y="5851436"/>
                  </a:lnTo>
                  <a:lnTo>
                    <a:pt x="13462000" y="5853138"/>
                  </a:lnTo>
                  <a:lnTo>
                    <a:pt x="13462000" y="5783885"/>
                  </a:lnTo>
                  <a:lnTo>
                    <a:pt x="13474510" y="5778385"/>
                  </a:lnTo>
                  <a:lnTo>
                    <a:pt x="13474510" y="5783554"/>
                  </a:lnTo>
                  <a:lnTo>
                    <a:pt x="13601510" y="5731357"/>
                  </a:lnTo>
                  <a:lnTo>
                    <a:pt x="13601510" y="5513984"/>
                  </a:lnTo>
                  <a:lnTo>
                    <a:pt x="13589000" y="5518937"/>
                  </a:lnTo>
                  <a:lnTo>
                    <a:pt x="13589000" y="5151145"/>
                  </a:lnTo>
                  <a:lnTo>
                    <a:pt x="13601510" y="5141519"/>
                  </a:lnTo>
                  <a:lnTo>
                    <a:pt x="13601510" y="5157470"/>
                  </a:lnTo>
                  <a:lnTo>
                    <a:pt x="13728510" y="5107216"/>
                  </a:lnTo>
                  <a:lnTo>
                    <a:pt x="13728510" y="4955489"/>
                  </a:lnTo>
                  <a:lnTo>
                    <a:pt x="13716000" y="4960480"/>
                  </a:lnTo>
                  <a:lnTo>
                    <a:pt x="13716000" y="4494365"/>
                  </a:lnTo>
                  <a:lnTo>
                    <a:pt x="13728510" y="4489285"/>
                  </a:lnTo>
                  <a:lnTo>
                    <a:pt x="13728510" y="4546181"/>
                  </a:lnTo>
                  <a:lnTo>
                    <a:pt x="13855510" y="4494555"/>
                  </a:lnTo>
                  <a:lnTo>
                    <a:pt x="13855510" y="3879380"/>
                  </a:lnTo>
                  <a:lnTo>
                    <a:pt x="13843000" y="3906596"/>
                  </a:lnTo>
                  <a:lnTo>
                    <a:pt x="13843000" y="3489896"/>
                  </a:lnTo>
                  <a:lnTo>
                    <a:pt x="13855510" y="3484803"/>
                  </a:lnTo>
                  <a:lnTo>
                    <a:pt x="13855510" y="3541725"/>
                  </a:lnTo>
                  <a:lnTo>
                    <a:pt x="13982510" y="3487331"/>
                  </a:lnTo>
                  <a:lnTo>
                    <a:pt x="13982510" y="3224390"/>
                  </a:lnTo>
                  <a:lnTo>
                    <a:pt x="13970000" y="3229470"/>
                  </a:lnTo>
                  <a:lnTo>
                    <a:pt x="13970000" y="2878709"/>
                  </a:lnTo>
                  <a:lnTo>
                    <a:pt x="13982510" y="2873806"/>
                  </a:lnTo>
                  <a:lnTo>
                    <a:pt x="13982510" y="2880614"/>
                  </a:lnTo>
                  <a:lnTo>
                    <a:pt x="14109510" y="2832316"/>
                  </a:lnTo>
                  <a:lnTo>
                    <a:pt x="14109510" y="2671978"/>
                  </a:lnTo>
                  <a:lnTo>
                    <a:pt x="14097000" y="2677020"/>
                  </a:lnTo>
                  <a:lnTo>
                    <a:pt x="14097000" y="1496542"/>
                  </a:lnTo>
                  <a:lnTo>
                    <a:pt x="14109510" y="1502168"/>
                  </a:lnTo>
                  <a:lnTo>
                    <a:pt x="14109510" y="1035024"/>
                  </a:lnTo>
                  <a:lnTo>
                    <a:pt x="14097000" y="1039736"/>
                  </a:lnTo>
                  <a:lnTo>
                    <a:pt x="14097000" y="114350"/>
                  </a:lnTo>
                  <a:lnTo>
                    <a:pt x="14109510" y="116268"/>
                  </a:lnTo>
                  <a:lnTo>
                    <a:pt x="14109510" y="8084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2"/>
              <a:ext cx="2567305" cy="2313305"/>
            </a:xfrm>
            <a:custGeom>
              <a:avLst/>
              <a:gdLst/>
              <a:ahLst/>
              <a:cxnLst/>
              <a:rect l="l" t="t" r="r" b="b"/>
              <a:pathLst>
                <a:path w="2567305" h="2313305">
                  <a:moveTo>
                    <a:pt x="1927702" y="2298808"/>
                  </a:moveTo>
                  <a:lnTo>
                    <a:pt x="1870685" y="2307477"/>
                  </a:lnTo>
                  <a:lnTo>
                    <a:pt x="1815981" y="2312203"/>
                  </a:lnTo>
                  <a:lnTo>
                    <a:pt x="1763551" y="2313231"/>
                  </a:lnTo>
                  <a:lnTo>
                    <a:pt x="1713357" y="2310805"/>
                  </a:lnTo>
                  <a:lnTo>
                    <a:pt x="1665360" y="2305171"/>
                  </a:lnTo>
                  <a:lnTo>
                    <a:pt x="1619521" y="2296572"/>
                  </a:lnTo>
                  <a:lnTo>
                    <a:pt x="1575801" y="2285253"/>
                  </a:lnTo>
                  <a:lnTo>
                    <a:pt x="1534162" y="2271460"/>
                  </a:lnTo>
                  <a:lnTo>
                    <a:pt x="1494564" y="2255436"/>
                  </a:lnTo>
                  <a:lnTo>
                    <a:pt x="1456970" y="2237426"/>
                  </a:lnTo>
                  <a:lnTo>
                    <a:pt x="1414466" y="2213498"/>
                  </a:lnTo>
                  <a:lnTo>
                    <a:pt x="1357020" y="2174784"/>
                  </a:lnTo>
                  <a:lnTo>
                    <a:pt x="1305348" y="2132796"/>
                  </a:lnTo>
                  <a:lnTo>
                    <a:pt x="1259244" y="2088851"/>
                  </a:lnTo>
                  <a:lnTo>
                    <a:pt x="1218500" y="2044268"/>
                  </a:lnTo>
                  <a:lnTo>
                    <a:pt x="1182908" y="2000367"/>
                  </a:lnTo>
                  <a:lnTo>
                    <a:pt x="1152262" y="1958466"/>
                  </a:lnTo>
                  <a:lnTo>
                    <a:pt x="1126354" y="1919884"/>
                  </a:lnTo>
                  <a:lnTo>
                    <a:pt x="1104977" y="1885940"/>
                  </a:lnTo>
                  <a:lnTo>
                    <a:pt x="1087922" y="1857952"/>
                  </a:lnTo>
                  <a:lnTo>
                    <a:pt x="1074984" y="1837240"/>
                  </a:lnTo>
                  <a:lnTo>
                    <a:pt x="1049979" y="1802772"/>
                  </a:lnTo>
                  <a:lnTo>
                    <a:pt x="1024532" y="1771279"/>
                  </a:lnTo>
                  <a:lnTo>
                    <a:pt x="998631" y="1742499"/>
                  </a:lnTo>
                  <a:lnTo>
                    <a:pt x="964410" y="1708676"/>
                  </a:lnTo>
                  <a:lnTo>
                    <a:pt x="896303" y="1653879"/>
                  </a:lnTo>
                  <a:lnTo>
                    <a:pt x="850971" y="1624804"/>
                  </a:lnTo>
                  <a:lnTo>
                    <a:pt x="804899" y="1600003"/>
                  </a:lnTo>
                  <a:lnTo>
                    <a:pt x="758231" y="1578792"/>
                  </a:lnTo>
                  <a:lnTo>
                    <a:pt x="711112" y="1560487"/>
                  </a:lnTo>
                  <a:lnTo>
                    <a:pt x="663686" y="1544404"/>
                  </a:lnTo>
                  <a:lnTo>
                    <a:pt x="616098" y="1529859"/>
                  </a:lnTo>
                  <a:lnTo>
                    <a:pt x="521012" y="1502649"/>
                  </a:lnTo>
                  <a:lnTo>
                    <a:pt x="473803" y="1488615"/>
                  </a:lnTo>
                  <a:lnTo>
                    <a:pt x="427010" y="1473384"/>
                  </a:lnTo>
                  <a:lnTo>
                    <a:pt x="380776" y="1456271"/>
                  </a:lnTo>
                  <a:lnTo>
                    <a:pt x="335247" y="1436593"/>
                  </a:lnTo>
                  <a:lnTo>
                    <a:pt x="333883" y="1435867"/>
                  </a:lnTo>
                  <a:lnTo>
                    <a:pt x="332434" y="1435259"/>
                  </a:lnTo>
                  <a:lnTo>
                    <a:pt x="330968" y="1434549"/>
                  </a:lnTo>
                  <a:lnTo>
                    <a:pt x="324464" y="1431601"/>
                  </a:lnTo>
                  <a:lnTo>
                    <a:pt x="317864" y="1428041"/>
                  </a:lnTo>
                  <a:lnTo>
                    <a:pt x="311279" y="1424584"/>
                  </a:lnTo>
                  <a:lnTo>
                    <a:pt x="304946" y="1421400"/>
                  </a:lnTo>
                  <a:lnTo>
                    <a:pt x="298346" y="1417841"/>
                  </a:lnTo>
                  <a:lnTo>
                    <a:pt x="292019" y="1414030"/>
                  </a:lnTo>
                  <a:lnTo>
                    <a:pt x="265168" y="1398556"/>
                  </a:lnTo>
                  <a:lnTo>
                    <a:pt x="238780" y="1381423"/>
                  </a:lnTo>
                  <a:lnTo>
                    <a:pt x="187514" y="1341462"/>
                  </a:lnTo>
                  <a:lnTo>
                    <a:pt x="144912" y="1301166"/>
                  </a:lnTo>
                  <a:lnTo>
                    <a:pt x="107796" y="1260271"/>
                  </a:lnTo>
                  <a:lnTo>
                    <a:pt x="75293" y="1218919"/>
                  </a:lnTo>
                  <a:lnTo>
                    <a:pt x="46530" y="1177249"/>
                  </a:lnTo>
                  <a:lnTo>
                    <a:pt x="20631" y="1135403"/>
                  </a:lnTo>
                  <a:lnTo>
                    <a:pt x="0" y="1099257"/>
                  </a:lnTo>
                  <a:lnTo>
                    <a:pt x="0" y="0"/>
                  </a:lnTo>
                  <a:lnTo>
                    <a:pt x="364075" y="0"/>
                  </a:lnTo>
                  <a:lnTo>
                    <a:pt x="376518" y="7795"/>
                  </a:lnTo>
                  <a:lnTo>
                    <a:pt x="385922" y="13588"/>
                  </a:lnTo>
                  <a:lnTo>
                    <a:pt x="443322" y="44409"/>
                  </a:lnTo>
                  <a:lnTo>
                    <a:pt x="501084" y="71151"/>
                  </a:lnTo>
                  <a:lnTo>
                    <a:pt x="592842" y="105075"/>
                  </a:lnTo>
                  <a:lnTo>
                    <a:pt x="651440" y="123097"/>
                  </a:lnTo>
                  <a:lnTo>
                    <a:pt x="707214" y="137926"/>
                  </a:lnTo>
                  <a:lnTo>
                    <a:pt x="760430" y="150262"/>
                  </a:lnTo>
                  <a:lnTo>
                    <a:pt x="811350" y="160804"/>
                  </a:lnTo>
                  <a:lnTo>
                    <a:pt x="907362" y="179304"/>
                  </a:lnTo>
                  <a:lnTo>
                    <a:pt x="952982" y="188662"/>
                  </a:lnTo>
                  <a:lnTo>
                    <a:pt x="997361" y="199024"/>
                  </a:lnTo>
                  <a:lnTo>
                    <a:pt x="1040766" y="211090"/>
                  </a:lnTo>
                  <a:lnTo>
                    <a:pt x="1079043" y="223990"/>
                  </a:lnTo>
                  <a:lnTo>
                    <a:pt x="1123624" y="241879"/>
                  </a:lnTo>
                  <a:lnTo>
                    <a:pt x="1167919" y="263981"/>
                  </a:lnTo>
                  <a:lnTo>
                    <a:pt x="1212249" y="291033"/>
                  </a:lnTo>
                  <a:lnTo>
                    <a:pt x="1256934" y="323771"/>
                  </a:lnTo>
                  <a:lnTo>
                    <a:pt x="1302294" y="362931"/>
                  </a:lnTo>
                  <a:lnTo>
                    <a:pt x="1353338" y="418144"/>
                  </a:lnTo>
                  <a:lnTo>
                    <a:pt x="1376442" y="448814"/>
                  </a:lnTo>
                  <a:lnTo>
                    <a:pt x="1399289" y="482481"/>
                  </a:lnTo>
                  <a:lnTo>
                    <a:pt x="1422890" y="519860"/>
                  </a:lnTo>
                  <a:lnTo>
                    <a:pt x="1448261" y="561667"/>
                  </a:lnTo>
                  <a:lnTo>
                    <a:pt x="1476415" y="608617"/>
                  </a:lnTo>
                  <a:lnTo>
                    <a:pt x="1508367" y="661428"/>
                  </a:lnTo>
                  <a:lnTo>
                    <a:pt x="1545131" y="720814"/>
                  </a:lnTo>
                  <a:lnTo>
                    <a:pt x="1546499" y="722896"/>
                  </a:lnTo>
                  <a:lnTo>
                    <a:pt x="1547065" y="723851"/>
                  </a:lnTo>
                  <a:lnTo>
                    <a:pt x="1570810" y="760601"/>
                  </a:lnTo>
                  <a:lnTo>
                    <a:pt x="1619209" y="830865"/>
                  </a:lnTo>
                  <a:lnTo>
                    <a:pt x="1658455" y="883623"/>
                  </a:lnTo>
                  <a:lnTo>
                    <a:pt x="1696606" y="931030"/>
                  </a:lnTo>
                  <a:lnTo>
                    <a:pt x="1733710" y="973520"/>
                  </a:lnTo>
                  <a:lnTo>
                    <a:pt x="1769812" y="1011528"/>
                  </a:lnTo>
                  <a:lnTo>
                    <a:pt x="1804957" y="1045490"/>
                  </a:lnTo>
                  <a:lnTo>
                    <a:pt x="1839190" y="1075840"/>
                  </a:lnTo>
                  <a:lnTo>
                    <a:pt x="1872558" y="1103013"/>
                  </a:lnTo>
                  <a:lnTo>
                    <a:pt x="1905106" y="1127444"/>
                  </a:lnTo>
                  <a:lnTo>
                    <a:pt x="1936880" y="1149568"/>
                  </a:lnTo>
                  <a:lnTo>
                    <a:pt x="1998288" y="1188636"/>
                  </a:lnTo>
                  <a:lnTo>
                    <a:pt x="2028012" y="1206450"/>
                  </a:lnTo>
                  <a:lnTo>
                    <a:pt x="2036668" y="1211739"/>
                  </a:lnTo>
                  <a:lnTo>
                    <a:pt x="2092900" y="1245605"/>
                  </a:lnTo>
                  <a:lnTo>
                    <a:pt x="2152251" y="1284767"/>
                  </a:lnTo>
                  <a:lnTo>
                    <a:pt x="2209754" y="1330275"/>
                  </a:lnTo>
                  <a:lnTo>
                    <a:pt x="2237951" y="1356756"/>
                  </a:lnTo>
                  <a:lnTo>
                    <a:pt x="2265853" y="1386439"/>
                  </a:lnTo>
                  <a:lnTo>
                    <a:pt x="2293516" y="1419863"/>
                  </a:lnTo>
                  <a:lnTo>
                    <a:pt x="2320996" y="1457567"/>
                  </a:lnTo>
                  <a:lnTo>
                    <a:pt x="2348348" y="1500089"/>
                  </a:lnTo>
                  <a:lnTo>
                    <a:pt x="2375629" y="1547969"/>
                  </a:lnTo>
                  <a:lnTo>
                    <a:pt x="2402893" y="1601744"/>
                  </a:lnTo>
                  <a:lnTo>
                    <a:pt x="2430198" y="1661954"/>
                  </a:lnTo>
                  <a:lnTo>
                    <a:pt x="2457598" y="1729137"/>
                  </a:lnTo>
                  <a:lnTo>
                    <a:pt x="2485150" y="1803832"/>
                  </a:lnTo>
                  <a:lnTo>
                    <a:pt x="2504740" y="1861378"/>
                  </a:lnTo>
                  <a:lnTo>
                    <a:pt x="2518820" y="1909160"/>
                  </a:lnTo>
                  <a:lnTo>
                    <a:pt x="2531075" y="1952859"/>
                  </a:lnTo>
                  <a:lnTo>
                    <a:pt x="2545191" y="1998155"/>
                  </a:lnTo>
                  <a:lnTo>
                    <a:pt x="2564852" y="2050730"/>
                  </a:lnTo>
                  <a:lnTo>
                    <a:pt x="2565514" y="2052296"/>
                  </a:lnTo>
                  <a:lnTo>
                    <a:pt x="2566021" y="2054200"/>
                  </a:lnTo>
                  <a:lnTo>
                    <a:pt x="2566683" y="2055766"/>
                  </a:lnTo>
                  <a:lnTo>
                    <a:pt x="2566914" y="2066841"/>
                  </a:lnTo>
                  <a:lnTo>
                    <a:pt x="2563182" y="2075380"/>
                  </a:lnTo>
                  <a:lnTo>
                    <a:pt x="2488500" y="2087072"/>
                  </a:lnTo>
                  <a:lnTo>
                    <a:pt x="2451035" y="2094960"/>
                  </a:lnTo>
                  <a:lnTo>
                    <a:pt x="2414193" y="2106932"/>
                  </a:lnTo>
                  <a:lnTo>
                    <a:pt x="2377224" y="2122306"/>
                  </a:lnTo>
                  <a:lnTo>
                    <a:pt x="2339381" y="2140401"/>
                  </a:lnTo>
                  <a:lnTo>
                    <a:pt x="2258074" y="2182023"/>
                  </a:lnTo>
                  <a:lnTo>
                    <a:pt x="2213112" y="2204187"/>
                  </a:lnTo>
                  <a:lnTo>
                    <a:pt x="2164280" y="2226344"/>
                  </a:lnTo>
                  <a:lnTo>
                    <a:pt x="2110828" y="2247812"/>
                  </a:lnTo>
                  <a:lnTo>
                    <a:pt x="2052008" y="2267909"/>
                  </a:lnTo>
                  <a:lnTo>
                    <a:pt x="1987071" y="2285952"/>
                  </a:lnTo>
                  <a:lnTo>
                    <a:pt x="1927702" y="2298808"/>
                  </a:lnTo>
                  <a:close/>
                </a:path>
                <a:path w="2567305" h="2313305">
                  <a:moveTo>
                    <a:pt x="2551490" y="2083846"/>
                  </a:moveTo>
                  <a:lnTo>
                    <a:pt x="2532237" y="2084644"/>
                  </a:lnTo>
                  <a:lnTo>
                    <a:pt x="2530953" y="2084427"/>
                  </a:lnTo>
                  <a:lnTo>
                    <a:pt x="2528957" y="2084322"/>
                  </a:lnTo>
                  <a:lnTo>
                    <a:pt x="2527336" y="2083950"/>
                  </a:lnTo>
                  <a:lnTo>
                    <a:pt x="2488500" y="2087072"/>
                  </a:lnTo>
                  <a:lnTo>
                    <a:pt x="2563182" y="2075380"/>
                  </a:lnTo>
                  <a:lnTo>
                    <a:pt x="2562449" y="2077057"/>
                  </a:lnTo>
                  <a:lnTo>
                    <a:pt x="2551490" y="2083846"/>
                  </a:lnTo>
                  <a:close/>
                </a:path>
              </a:pathLst>
            </a:custGeom>
            <a:solidFill>
              <a:srgbClr val="EBB1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-1921" y="6499"/>
              <a:ext cx="3218815" cy="2606040"/>
            </a:xfrm>
            <a:custGeom>
              <a:avLst/>
              <a:gdLst/>
              <a:ahLst/>
              <a:cxnLst/>
              <a:rect l="l" t="t" r="r" b="b"/>
              <a:pathLst>
                <a:path w="3218815" h="2606040">
                  <a:moveTo>
                    <a:pt x="317008" y="512248"/>
                  </a:moveTo>
                  <a:lnTo>
                    <a:pt x="268943" y="519773"/>
                  </a:lnTo>
                  <a:lnTo>
                    <a:pt x="284248" y="504522"/>
                  </a:lnTo>
                  <a:lnTo>
                    <a:pt x="298830" y="476530"/>
                  </a:lnTo>
                  <a:lnTo>
                    <a:pt x="312253" y="435864"/>
                  </a:lnTo>
                  <a:lnTo>
                    <a:pt x="339763" y="354429"/>
                  </a:lnTo>
                  <a:lnTo>
                    <a:pt x="351011" y="301250"/>
                  </a:lnTo>
                  <a:lnTo>
                    <a:pt x="361314" y="248218"/>
                  </a:lnTo>
                  <a:lnTo>
                    <a:pt x="368271" y="182855"/>
                  </a:lnTo>
                  <a:lnTo>
                    <a:pt x="375373" y="130325"/>
                  </a:lnTo>
                  <a:lnTo>
                    <a:pt x="378253" y="65601"/>
                  </a:lnTo>
                  <a:lnTo>
                    <a:pt x="378439" y="1298"/>
                  </a:lnTo>
                  <a:lnTo>
                    <a:pt x="386734" y="0"/>
                  </a:lnTo>
                  <a:lnTo>
                    <a:pt x="397260" y="11206"/>
                  </a:lnTo>
                  <a:lnTo>
                    <a:pt x="406088" y="9824"/>
                  </a:lnTo>
                  <a:lnTo>
                    <a:pt x="417148" y="20948"/>
                  </a:lnTo>
                  <a:lnTo>
                    <a:pt x="417637" y="33726"/>
                  </a:lnTo>
                  <a:lnTo>
                    <a:pt x="417975" y="46527"/>
                  </a:lnTo>
                  <a:lnTo>
                    <a:pt x="418007" y="59377"/>
                  </a:lnTo>
                  <a:lnTo>
                    <a:pt x="417581" y="72298"/>
                  </a:lnTo>
                  <a:lnTo>
                    <a:pt x="417073" y="72378"/>
                  </a:lnTo>
                  <a:lnTo>
                    <a:pt x="417308" y="85196"/>
                  </a:lnTo>
                  <a:lnTo>
                    <a:pt x="413519" y="124353"/>
                  </a:lnTo>
                  <a:lnTo>
                    <a:pt x="408801" y="176510"/>
                  </a:lnTo>
                  <a:lnTo>
                    <a:pt x="400828" y="229177"/>
                  </a:lnTo>
                  <a:lnTo>
                    <a:pt x="389950" y="282299"/>
                  </a:lnTo>
                  <a:lnTo>
                    <a:pt x="378481" y="348368"/>
                  </a:lnTo>
                  <a:lnTo>
                    <a:pt x="362842" y="402235"/>
                  </a:lnTo>
                  <a:lnTo>
                    <a:pt x="345347" y="456393"/>
                  </a:lnTo>
                  <a:lnTo>
                    <a:pt x="324382" y="498239"/>
                  </a:lnTo>
                  <a:lnTo>
                    <a:pt x="317008" y="512248"/>
                  </a:lnTo>
                  <a:close/>
                </a:path>
                <a:path w="3218815" h="2606040">
                  <a:moveTo>
                    <a:pt x="1007" y="883085"/>
                  </a:moveTo>
                  <a:lnTo>
                    <a:pt x="1479" y="844448"/>
                  </a:lnTo>
                  <a:lnTo>
                    <a:pt x="53687" y="823420"/>
                  </a:lnTo>
                  <a:lnTo>
                    <a:pt x="106567" y="789432"/>
                  </a:lnTo>
                  <a:lnTo>
                    <a:pt x="158934" y="768379"/>
                  </a:lnTo>
                  <a:lnTo>
                    <a:pt x="207945" y="747851"/>
                  </a:lnTo>
                  <a:lnTo>
                    <a:pt x="250758" y="715440"/>
                  </a:lnTo>
                  <a:lnTo>
                    <a:pt x="288460" y="683828"/>
                  </a:lnTo>
                  <a:lnTo>
                    <a:pt x="322137" y="665701"/>
                  </a:lnTo>
                  <a:lnTo>
                    <a:pt x="346982" y="636102"/>
                  </a:lnTo>
                  <a:lnTo>
                    <a:pt x="366046" y="620263"/>
                  </a:lnTo>
                  <a:lnTo>
                    <a:pt x="317584" y="602141"/>
                  </a:lnTo>
                  <a:lnTo>
                    <a:pt x="270377" y="570967"/>
                  </a:lnTo>
                  <a:lnTo>
                    <a:pt x="227965" y="551897"/>
                  </a:lnTo>
                  <a:lnTo>
                    <a:pt x="186032" y="519898"/>
                  </a:lnTo>
                  <a:lnTo>
                    <a:pt x="148121" y="500123"/>
                  </a:lnTo>
                  <a:lnTo>
                    <a:pt x="109914" y="467541"/>
                  </a:lnTo>
                  <a:lnTo>
                    <a:pt x="72989" y="434757"/>
                  </a:lnTo>
                  <a:lnTo>
                    <a:pt x="36959" y="401834"/>
                  </a:lnTo>
                  <a:lnTo>
                    <a:pt x="0" y="356201"/>
                  </a:lnTo>
                  <a:lnTo>
                    <a:pt x="1820" y="304497"/>
                  </a:lnTo>
                  <a:lnTo>
                    <a:pt x="37027" y="337550"/>
                  </a:lnTo>
                  <a:lnTo>
                    <a:pt x="72983" y="370485"/>
                  </a:lnTo>
                  <a:lnTo>
                    <a:pt x="110095" y="403239"/>
                  </a:lnTo>
                  <a:lnTo>
                    <a:pt x="148404" y="435806"/>
                  </a:lnTo>
                  <a:lnTo>
                    <a:pt x="187949" y="468179"/>
                  </a:lnTo>
                  <a:lnTo>
                    <a:pt x="228770" y="500352"/>
                  </a:lnTo>
                  <a:lnTo>
                    <a:pt x="268943" y="519773"/>
                  </a:lnTo>
                  <a:lnTo>
                    <a:pt x="317008" y="512248"/>
                  </a:lnTo>
                  <a:lnTo>
                    <a:pt x="302261" y="540266"/>
                  </a:lnTo>
                  <a:lnTo>
                    <a:pt x="337996" y="560381"/>
                  </a:lnTo>
                  <a:lnTo>
                    <a:pt x="376076" y="580129"/>
                  </a:lnTo>
                  <a:lnTo>
                    <a:pt x="414232" y="587010"/>
                  </a:lnTo>
                  <a:lnTo>
                    <a:pt x="456086" y="606167"/>
                  </a:lnTo>
                  <a:lnTo>
                    <a:pt x="499368" y="625101"/>
                  </a:lnTo>
                  <a:lnTo>
                    <a:pt x="404042" y="640024"/>
                  </a:lnTo>
                  <a:lnTo>
                    <a:pt x="379555" y="656712"/>
                  </a:lnTo>
                  <a:lnTo>
                    <a:pt x="350674" y="686943"/>
                  </a:lnTo>
                  <a:lnTo>
                    <a:pt x="316377" y="718022"/>
                  </a:lnTo>
                  <a:lnTo>
                    <a:pt x="277606" y="749801"/>
                  </a:lnTo>
                  <a:lnTo>
                    <a:pt x="233340" y="769585"/>
                  </a:lnTo>
                  <a:lnTo>
                    <a:pt x="188450" y="802322"/>
                  </a:lnTo>
                  <a:lnTo>
                    <a:pt x="41778" y="863848"/>
                  </a:lnTo>
                  <a:lnTo>
                    <a:pt x="1007" y="883085"/>
                  </a:lnTo>
                  <a:close/>
                </a:path>
                <a:path w="3218815" h="2606040">
                  <a:moveTo>
                    <a:pt x="1041159" y="193497"/>
                  </a:moveTo>
                  <a:lnTo>
                    <a:pt x="1040911" y="193245"/>
                  </a:lnTo>
                  <a:lnTo>
                    <a:pt x="1041114" y="193213"/>
                  </a:lnTo>
                  <a:lnTo>
                    <a:pt x="1041159" y="193497"/>
                  </a:lnTo>
                  <a:close/>
                </a:path>
                <a:path w="3218815" h="2606040">
                  <a:moveTo>
                    <a:pt x="1051866" y="204385"/>
                  </a:moveTo>
                  <a:lnTo>
                    <a:pt x="1043079" y="205760"/>
                  </a:lnTo>
                  <a:lnTo>
                    <a:pt x="1041159" y="193497"/>
                  </a:lnTo>
                  <a:lnTo>
                    <a:pt x="1051866" y="204385"/>
                  </a:lnTo>
                  <a:close/>
                </a:path>
                <a:path w="3218815" h="2606040">
                  <a:moveTo>
                    <a:pt x="961799" y="835510"/>
                  </a:moveTo>
                  <a:lnTo>
                    <a:pt x="910481" y="843544"/>
                  </a:lnTo>
                  <a:lnTo>
                    <a:pt x="932904" y="801469"/>
                  </a:lnTo>
                  <a:lnTo>
                    <a:pt x="951904" y="747076"/>
                  </a:lnTo>
                  <a:lnTo>
                    <a:pt x="971309" y="705474"/>
                  </a:lnTo>
                  <a:lnTo>
                    <a:pt x="987087" y="651585"/>
                  </a:lnTo>
                  <a:lnTo>
                    <a:pt x="1001102" y="597972"/>
                  </a:lnTo>
                  <a:lnTo>
                    <a:pt x="1013252" y="544652"/>
                  </a:lnTo>
                  <a:lnTo>
                    <a:pt x="1025399" y="504186"/>
                  </a:lnTo>
                  <a:lnTo>
                    <a:pt x="1033512" y="451497"/>
                  </a:lnTo>
                  <a:lnTo>
                    <a:pt x="1039455" y="399148"/>
                  </a:lnTo>
                  <a:lnTo>
                    <a:pt x="1045090" y="359702"/>
                  </a:lnTo>
                  <a:lnTo>
                    <a:pt x="1048350" y="320627"/>
                  </a:lnTo>
                  <a:lnTo>
                    <a:pt x="1047447" y="295059"/>
                  </a:lnTo>
                  <a:lnTo>
                    <a:pt x="1048203" y="282086"/>
                  </a:lnTo>
                  <a:lnTo>
                    <a:pt x="1046537" y="256638"/>
                  </a:lnTo>
                  <a:lnTo>
                    <a:pt x="1046226" y="243832"/>
                  </a:lnTo>
                  <a:lnTo>
                    <a:pt x="1045104" y="231153"/>
                  </a:lnTo>
                  <a:lnTo>
                    <a:pt x="1043848" y="218495"/>
                  </a:lnTo>
                  <a:lnTo>
                    <a:pt x="1042478" y="205854"/>
                  </a:lnTo>
                  <a:lnTo>
                    <a:pt x="1069618" y="201606"/>
                  </a:lnTo>
                  <a:lnTo>
                    <a:pt x="1082785" y="238108"/>
                  </a:lnTo>
                  <a:lnTo>
                    <a:pt x="1084922" y="289192"/>
                  </a:lnTo>
                  <a:lnTo>
                    <a:pt x="1084961" y="314896"/>
                  </a:lnTo>
                  <a:lnTo>
                    <a:pt x="1082940" y="353776"/>
                  </a:lnTo>
                  <a:lnTo>
                    <a:pt x="1078456" y="393042"/>
                  </a:lnTo>
                  <a:lnTo>
                    <a:pt x="1073610" y="445220"/>
                  </a:lnTo>
                  <a:lnTo>
                    <a:pt x="1064613" y="485192"/>
                  </a:lnTo>
                  <a:lnTo>
                    <a:pt x="1055530" y="538033"/>
                  </a:lnTo>
                  <a:lnTo>
                    <a:pt x="1044536" y="591173"/>
                  </a:lnTo>
                  <a:lnTo>
                    <a:pt x="1029805" y="632043"/>
                  </a:lnTo>
                  <a:lnTo>
                    <a:pt x="1015402" y="685716"/>
                  </a:lnTo>
                  <a:lnTo>
                    <a:pt x="999502" y="739624"/>
                  </a:lnTo>
                  <a:lnTo>
                    <a:pt x="980279" y="781198"/>
                  </a:lnTo>
                  <a:lnTo>
                    <a:pt x="961799" y="835510"/>
                  </a:lnTo>
                  <a:close/>
                </a:path>
                <a:path w="3218815" h="2606040">
                  <a:moveTo>
                    <a:pt x="447905" y="1391584"/>
                  </a:moveTo>
                  <a:lnTo>
                    <a:pt x="306679" y="1413693"/>
                  </a:lnTo>
                  <a:lnTo>
                    <a:pt x="298816" y="1402069"/>
                  </a:lnTo>
                  <a:lnTo>
                    <a:pt x="299035" y="1402035"/>
                  </a:lnTo>
                  <a:lnTo>
                    <a:pt x="304352" y="1388348"/>
                  </a:lnTo>
                  <a:lnTo>
                    <a:pt x="354663" y="1380472"/>
                  </a:lnTo>
                  <a:lnTo>
                    <a:pt x="392185" y="1361743"/>
                  </a:lnTo>
                  <a:lnTo>
                    <a:pt x="433540" y="1355269"/>
                  </a:lnTo>
                  <a:lnTo>
                    <a:pt x="469060" y="1336853"/>
                  </a:lnTo>
                  <a:lnTo>
                    <a:pt x="522261" y="1315670"/>
                  </a:lnTo>
                  <a:lnTo>
                    <a:pt x="572830" y="1294899"/>
                  </a:lnTo>
                  <a:lnTo>
                    <a:pt x="620929" y="1274514"/>
                  </a:lnTo>
                  <a:lnTo>
                    <a:pt x="664759" y="1241943"/>
                  </a:lnTo>
                  <a:lnTo>
                    <a:pt x="708409" y="1222255"/>
                  </a:lnTo>
                  <a:lnTo>
                    <a:pt x="748114" y="1190330"/>
                  </a:lnTo>
                  <a:lnTo>
                    <a:pt x="787965" y="1171236"/>
                  </a:lnTo>
                  <a:lnTo>
                    <a:pt x="824197" y="1139855"/>
                  </a:lnTo>
                  <a:lnTo>
                    <a:pt x="858936" y="1108707"/>
                  </a:lnTo>
                  <a:lnTo>
                    <a:pt x="892345" y="1077767"/>
                  </a:lnTo>
                  <a:lnTo>
                    <a:pt x="924587" y="1047010"/>
                  </a:lnTo>
                  <a:lnTo>
                    <a:pt x="955825" y="1016410"/>
                  </a:lnTo>
                  <a:lnTo>
                    <a:pt x="986222" y="985942"/>
                  </a:lnTo>
                  <a:lnTo>
                    <a:pt x="953853" y="952446"/>
                  </a:lnTo>
                  <a:lnTo>
                    <a:pt x="923125" y="918692"/>
                  </a:lnTo>
                  <a:lnTo>
                    <a:pt x="895196" y="897355"/>
                  </a:lnTo>
                  <a:lnTo>
                    <a:pt x="865328" y="863467"/>
                  </a:lnTo>
                  <a:lnTo>
                    <a:pt x="836643" y="842248"/>
                  </a:lnTo>
                  <a:lnTo>
                    <a:pt x="806367" y="821279"/>
                  </a:lnTo>
                  <a:lnTo>
                    <a:pt x="773692" y="800685"/>
                  </a:lnTo>
                  <a:lnTo>
                    <a:pt x="737811" y="780592"/>
                  </a:lnTo>
                  <a:lnTo>
                    <a:pt x="697915" y="761129"/>
                  </a:lnTo>
                  <a:lnTo>
                    <a:pt x="651233" y="729873"/>
                  </a:lnTo>
                  <a:lnTo>
                    <a:pt x="600884" y="712046"/>
                  </a:lnTo>
                  <a:lnTo>
                    <a:pt x="542131" y="682680"/>
                  </a:lnTo>
                  <a:lnTo>
                    <a:pt x="478096" y="666995"/>
                  </a:lnTo>
                  <a:lnTo>
                    <a:pt x="404042" y="640024"/>
                  </a:lnTo>
                  <a:lnTo>
                    <a:pt x="499368" y="625101"/>
                  </a:lnTo>
                  <a:lnTo>
                    <a:pt x="543771" y="643859"/>
                  </a:lnTo>
                  <a:lnTo>
                    <a:pt x="587026" y="649942"/>
                  </a:lnTo>
                  <a:lnTo>
                    <a:pt x="634717" y="681040"/>
                  </a:lnTo>
                  <a:lnTo>
                    <a:pt x="726474" y="718094"/>
                  </a:lnTo>
                  <a:lnTo>
                    <a:pt x="773856" y="749240"/>
                  </a:lnTo>
                  <a:lnTo>
                    <a:pt x="820521" y="780499"/>
                  </a:lnTo>
                  <a:lnTo>
                    <a:pt x="866165" y="811917"/>
                  </a:lnTo>
                  <a:lnTo>
                    <a:pt x="910481" y="843544"/>
                  </a:lnTo>
                  <a:lnTo>
                    <a:pt x="961799" y="835510"/>
                  </a:lnTo>
                  <a:lnTo>
                    <a:pt x="940272" y="877444"/>
                  </a:lnTo>
                  <a:lnTo>
                    <a:pt x="985008" y="921859"/>
                  </a:lnTo>
                  <a:lnTo>
                    <a:pt x="1024116" y="954301"/>
                  </a:lnTo>
                  <a:lnTo>
                    <a:pt x="1062213" y="999755"/>
                  </a:lnTo>
                  <a:lnTo>
                    <a:pt x="1012422" y="1007550"/>
                  </a:lnTo>
                  <a:lnTo>
                    <a:pt x="976739" y="1051700"/>
                  </a:lnTo>
                  <a:lnTo>
                    <a:pt x="939394" y="1083256"/>
                  </a:lnTo>
                  <a:lnTo>
                    <a:pt x="904163" y="1127336"/>
                  </a:lnTo>
                  <a:lnTo>
                    <a:pt x="829619" y="1190424"/>
                  </a:lnTo>
                  <a:lnTo>
                    <a:pt x="790002" y="1209481"/>
                  </a:lnTo>
                  <a:lnTo>
                    <a:pt x="751895" y="1241156"/>
                  </a:lnTo>
                  <a:lnTo>
                    <a:pt x="711217" y="1260379"/>
                  </a:lnTo>
                  <a:lnTo>
                    <a:pt x="671745" y="1292268"/>
                  </a:lnTo>
                  <a:lnTo>
                    <a:pt x="585995" y="1331401"/>
                  </a:lnTo>
                  <a:lnTo>
                    <a:pt x="495399" y="1371294"/>
                  </a:lnTo>
                  <a:lnTo>
                    <a:pt x="447905" y="1391584"/>
                  </a:lnTo>
                  <a:close/>
                </a:path>
                <a:path w="3218815" h="2606040">
                  <a:moveTo>
                    <a:pt x="1383188" y="1270873"/>
                  </a:moveTo>
                  <a:lnTo>
                    <a:pt x="1328684" y="1279406"/>
                  </a:lnTo>
                  <a:lnTo>
                    <a:pt x="1362299" y="1248434"/>
                  </a:lnTo>
                  <a:lnTo>
                    <a:pt x="1390198" y="1192648"/>
                  </a:lnTo>
                  <a:lnTo>
                    <a:pt x="1418131" y="1149711"/>
                  </a:lnTo>
                  <a:lnTo>
                    <a:pt x="1442023" y="1094552"/>
                  </a:lnTo>
                  <a:lnTo>
                    <a:pt x="1463697" y="1039740"/>
                  </a:lnTo>
                  <a:lnTo>
                    <a:pt x="1484972" y="997845"/>
                  </a:lnTo>
                  <a:lnTo>
                    <a:pt x="1501776" y="943796"/>
                  </a:lnTo>
                  <a:lnTo>
                    <a:pt x="1515931" y="890161"/>
                  </a:lnTo>
                  <a:lnTo>
                    <a:pt x="1527291" y="836964"/>
                  </a:lnTo>
                  <a:lnTo>
                    <a:pt x="1537679" y="796774"/>
                  </a:lnTo>
                  <a:lnTo>
                    <a:pt x="1543021" y="744519"/>
                  </a:lnTo>
                  <a:lnTo>
                    <a:pt x="1547102" y="705316"/>
                  </a:lnTo>
                  <a:lnTo>
                    <a:pt x="1556833" y="729502"/>
                  </a:lnTo>
                  <a:lnTo>
                    <a:pt x="1564639" y="741134"/>
                  </a:lnTo>
                  <a:lnTo>
                    <a:pt x="1572521" y="752755"/>
                  </a:lnTo>
                  <a:lnTo>
                    <a:pt x="1580517" y="764358"/>
                  </a:lnTo>
                  <a:lnTo>
                    <a:pt x="1572831" y="804125"/>
                  </a:lnTo>
                  <a:lnTo>
                    <a:pt x="1562455" y="844314"/>
                  </a:lnTo>
                  <a:lnTo>
                    <a:pt x="1551519" y="897444"/>
                  </a:lnTo>
                  <a:lnTo>
                    <a:pt x="1538223" y="950945"/>
                  </a:lnTo>
                  <a:lnTo>
                    <a:pt x="1520770" y="992241"/>
                  </a:lnTo>
                  <a:lnTo>
                    <a:pt x="1503253" y="1046402"/>
                  </a:lnTo>
                  <a:lnTo>
                    <a:pt x="1481909" y="1088308"/>
                  </a:lnTo>
                  <a:lnTo>
                    <a:pt x="1460833" y="1143026"/>
                  </a:lnTo>
                  <a:lnTo>
                    <a:pt x="1436262" y="1185436"/>
                  </a:lnTo>
                  <a:lnTo>
                    <a:pt x="1410325" y="1228061"/>
                  </a:lnTo>
                  <a:lnTo>
                    <a:pt x="1383188" y="1270873"/>
                  </a:lnTo>
                  <a:close/>
                </a:path>
                <a:path w="3218815" h="2606040">
                  <a:moveTo>
                    <a:pt x="973881" y="1707737"/>
                  </a:moveTo>
                  <a:lnTo>
                    <a:pt x="965397" y="1696210"/>
                  </a:lnTo>
                  <a:lnTo>
                    <a:pt x="956847" y="1684694"/>
                  </a:lnTo>
                  <a:lnTo>
                    <a:pt x="950203" y="1685734"/>
                  </a:lnTo>
                  <a:lnTo>
                    <a:pt x="941548" y="1674235"/>
                  </a:lnTo>
                  <a:lnTo>
                    <a:pt x="979369" y="1655459"/>
                  </a:lnTo>
                  <a:lnTo>
                    <a:pt x="1021744" y="1635970"/>
                  </a:lnTo>
                  <a:lnTo>
                    <a:pt x="1067623" y="1615933"/>
                  </a:lnTo>
                  <a:lnTo>
                    <a:pt x="1165703" y="1574869"/>
                  </a:lnTo>
                  <a:lnTo>
                    <a:pt x="1261294" y="1508486"/>
                  </a:lnTo>
                  <a:lnTo>
                    <a:pt x="1307009" y="1475620"/>
                  </a:lnTo>
                  <a:lnTo>
                    <a:pt x="1349940" y="1443189"/>
                  </a:lnTo>
                  <a:lnTo>
                    <a:pt x="1389037" y="1411359"/>
                  </a:lnTo>
                  <a:lnTo>
                    <a:pt x="1324346" y="1344359"/>
                  </a:lnTo>
                  <a:lnTo>
                    <a:pt x="1270801" y="1288468"/>
                  </a:lnTo>
                  <a:lnTo>
                    <a:pt x="1227142" y="1243884"/>
                  </a:lnTo>
                  <a:lnTo>
                    <a:pt x="1190147" y="1198257"/>
                  </a:lnTo>
                  <a:lnTo>
                    <a:pt x="1162485" y="1176878"/>
                  </a:lnTo>
                  <a:lnTo>
                    <a:pt x="1137003" y="1142303"/>
                  </a:lnTo>
                  <a:lnTo>
                    <a:pt x="1116370" y="1119824"/>
                  </a:lnTo>
                  <a:lnTo>
                    <a:pt x="1097365" y="1097090"/>
                  </a:lnTo>
                  <a:lnTo>
                    <a:pt x="1080690" y="1086845"/>
                  </a:lnTo>
                  <a:lnTo>
                    <a:pt x="1061160" y="1064194"/>
                  </a:lnTo>
                  <a:lnTo>
                    <a:pt x="1039478" y="1041879"/>
                  </a:lnTo>
                  <a:lnTo>
                    <a:pt x="1012422" y="1007550"/>
                  </a:lnTo>
                  <a:lnTo>
                    <a:pt x="1062213" y="999755"/>
                  </a:lnTo>
                  <a:lnTo>
                    <a:pt x="1096057" y="1033021"/>
                  </a:lnTo>
                  <a:lnTo>
                    <a:pt x="1128303" y="1066537"/>
                  </a:lnTo>
                  <a:lnTo>
                    <a:pt x="1159637" y="1100196"/>
                  </a:lnTo>
                  <a:lnTo>
                    <a:pt x="1190747" y="1133889"/>
                  </a:lnTo>
                  <a:lnTo>
                    <a:pt x="1222323" y="1167510"/>
                  </a:lnTo>
                  <a:lnTo>
                    <a:pt x="1257015" y="1213498"/>
                  </a:lnTo>
                  <a:lnTo>
                    <a:pt x="1291585" y="1246650"/>
                  </a:lnTo>
                  <a:lnTo>
                    <a:pt x="1328684" y="1279406"/>
                  </a:lnTo>
                  <a:lnTo>
                    <a:pt x="1383188" y="1270873"/>
                  </a:lnTo>
                  <a:lnTo>
                    <a:pt x="1355017" y="1313848"/>
                  </a:lnTo>
                  <a:lnTo>
                    <a:pt x="1396780" y="1345874"/>
                  </a:lnTo>
                  <a:lnTo>
                    <a:pt x="1435753" y="1391191"/>
                  </a:lnTo>
                  <a:lnTo>
                    <a:pt x="1469426" y="1424484"/>
                  </a:lnTo>
                  <a:lnTo>
                    <a:pt x="1414423" y="1433094"/>
                  </a:lnTo>
                  <a:lnTo>
                    <a:pt x="1381026" y="1464032"/>
                  </a:lnTo>
                  <a:lnTo>
                    <a:pt x="1342628" y="1495753"/>
                  </a:lnTo>
                  <a:lnTo>
                    <a:pt x="1300282" y="1528091"/>
                  </a:lnTo>
                  <a:lnTo>
                    <a:pt x="1255042" y="1560883"/>
                  </a:lnTo>
                  <a:lnTo>
                    <a:pt x="1205994" y="1581416"/>
                  </a:lnTo>
                  <a:lnTo>
                    <a:pt x="1158120" y="1614621"/>
                  </a:lnTo>
                  <a:lnTo>
                    <a:pt x="1108544" y="1635236"/>
                  </a:lnTo>
                  <a:lnTo>
                    <a:pt x="1062248" y="1668193"/>
                  </a:lnTo>
                  <a:lnTo>
                    <a:pt x="1016355" y="1688233"/>
                  </a:lnTo>
                  <a:lnTo>
                    <a:pt x="973881" y="1707737"/>
                  </a:lnTo>
                  <a:close/>
                </a:path>
                <a:path w="3218815" h="2606040">
                  <a:moveTo>
                    <a:pt x="372775" y="1416200"/>
                  </a:moveTo>
                  <a:lnTo>
                    <a:pt x="326134" y="1423502"/>
                  </a:lnTo>
                  <a:lnTo>
                    <a:pt x="318272" y="1411878"/>
                  </a:lnTo>
                  <a:lnTo>
                    <a:pt x="386689" y="1401167"/>
                  </a:lnTo>
                  <a:lnTo>
                    <a:pt x="372775" y="1416200"/>
                  </a:lnTo>
                  <a:close/>
                </a:path>
                <a:path w="3218815" h="2606040">
                  <a:moveTo>
                    <a:pt x="2046472" y="1205599"/>
                  </a:moveTo>
                  <a:lnTo>
                    <a:pt x="2028142" y="1208469"/>
                  </a:lnTo>
                  <a:lnTo>
                    <a:pt x="2026991" y="1195795"/>
                  </a:lnTo>
                  <a:lnTo>
                    <a:pt x="2036868" y="1194248"/>
                  </a:lnTo>
                  <a:lnTo>
                    <a:pt x="2046472" y="1205599"/>
                  </a:lnTo>
                  <a:close/>
                </a:path>
                <a:path w="3218815" h="2606040">
                  <a:moveTo>
                    <a:pt x="1908123" y="1625753"/>
                  </a:moveTo>
                  <a:lnTo>
                    <a:pt x="1844761" y="1635673"/>
                  </a:lnTo>
                  <a:lnTo>
                    <a:pt x="1876862" y="1604938"/>
                  </a:lnTo>
                  <a:lnTo>
                    <a:pt x="1905660" y="1574720"/>
                  </a:lnTo>
                  <a:lnTo>
                    <a:pt x="1929458" y="1532431"/>
                  </a:lnTo>
                  <a:lnTo>
                    <a:pt x="1950486" y="1490575"/>
                  </a:lnTo>
                  <a:lnTo>
                    <a:pt x="1967046" y="1436563"/>
                  </a:lnTo>
                  <a:lnTo>
                    <a:pt x="1983335" y="1395449"/>
                  </a:lnTo>
                  <a:lnTo>
                    <a:pt x="1995690" y="1342096"/>
                  </a:lnTo>
                  <a:lnTo>
                    <a:pt x="2008306" y="1301557"/>
                  </a:lnTo>
                  <a:lnTo>
                    <a:pt x="2017521" y="1248696"/>
                  </a:lnTo>
                  <a:lnTo>
                    <a:pt x="2027532" y="1208565"/>
                  </a:lnTo>
                  <a:lnTo>
                    <a:pt x="2054074" y="1204409"/>
                  </a:lnTo>
                  <a:lnTo>
                    <a:pt x="2063564" y="1215778"/>
                  </a:lnTo>
                  <a:lnTo>
                    <a:pt x="2054241" y="1268657"/>
                  </a:lnTo>
                  <a:lnTo>
                    <a:pt x="2041345" y="1309240"/>
                  </a:lnTo>
                  <a:lnTo>
                    <a:pt x="2028783" y="1362625"/>
                  </a:lnTo>
                  <a:lnTo>
                    <a:pt x="2014569" y="1416269"/>
                  </a:lnTo>
                  <a:lnTo>
                    <a:pt x="1996717" y="1457628"/>
                  </a:lnTo>
                  <a:lnTo>
                    <a:pt x="1979132" y="1511799"/>
                  </a:lnTo>
                  <a:lnTo>
                    <a:pt x="1957865" y="1553693"/>
                  </a:lnTo>
                  <a:lnTo>
                    <a:pt x="1932893" y="1583312"/>
                  </a:lnTo>
                  <a:lnTo>
                    <a:pt x="1908123" y="1625753"/>
                  </a:lnTo>
                  <a:close/>
                </a:path>
                <a:path w="3218815" h="2606040">
                  <a:moveTo>
                    <a:pt x="1457699" y="2223310"/>
                  </a:moveTo>
                  <a:lnTo>
                    <a:pt x="1447970" y="2224833"/>
                  </a:lnTo>
                  <a:lnTo>
                    <a:pt x="1436476" y="2213778"/>
                  </a:lnTo>
                  <a:lnTo>
                    <a:pt x="1425154" y="2202696"/>
                  </a:lnTo>
                  <a:lnTo>
                    <a:pt x="1415940" y="2204138"/>
                  </a:lnTo>
                  <a:lnTo>
                    <a:pt x="1448124" y="2186245"/>
                  </a:lnTo>
                  <a:lnTo>
                    <a:pt x="1485278" y="2180428"/>
                  </a:lnTo>
                  <a:lnTo>
                    <a:pt x="1523043" y="2161662"/>
                  </a:lnTo>
                  <a:lnTo>
                    <a:pt x="1562953" y="2142559"/>
                  </a:lnTo>
                  <a:lnTo>
                    <a:pt x="1602613" y="2110641"/>
                  </a:lnTo>
                  <a:lnTo>
                    <a:pt x="1645523" y="2091068"/>
                  </a:lnTo>
                  <a:lnTo>
                    <a:pt x="1813543" y="1961927"/>
                  </a:lnTo>
                  <a:lnTo>
                    <a:pt x="1854457" y="1929813"/>
                  </a:lnTo>
                  <a:lnTo>
                    <a:pt x="1892109" y="1885354"/>
                  </a:lnTo>
                  <a:lnTo>
                    <a:pt x="1928034" y="1841166"/>
                  </a:lnTo>
                  <a:lnTo>
                    <a:pt x="1961800" y="1797316"/>
                  </a:lnTo>
                  <a:lnTo>
                    <a:pt x="1992979" y="1753871"/>
                  </a:lnTo>
                  <a:lnTo>
                    <a:pt x="1929343" y="1725269"/>
                  </a:lnTo>
                  <a:lnTo>
                    <a:pt x="1870361" y="1695939"/>
                  </a:lnTo>
                  <a:lnTo>
                    <a:pt x="1817549" y="1678497"/>
                  </a:lnTo>
                  <a:lnTo>
                    <a:pt x="1768496" y="1660467"/>
                  </a:lnTo>
                  <a:lnTo>
                    <a:pt x="1720789" y="1629371"/>
                  </a:lnTo>
                  <a:lnTo>
                    <a:pt x="1677910" y="1610375"/>
                  </a:lnTo>
                  <a:lnTo>
                    <a:pt x="1637446" y="1591000"/>
                  </a:lnTo>
                  <a:lnTo>
                    <a:pt x="1598950" y="1571317"/>
                  </a:lnTo>
                  <a:lnTo>
                    <a:pt x="1561974" y="1551397"/>
                  </a:lnTo>
                  <a:lnTo>
                    <a:pt x="1526070" y="1531308"/>
                  </a:lnTo>
                  <a:lnTo>
                    <a:pt x="1451760" y="1465813"/>
                  </a:lnTo>
                  <a:lnTo>
                    <a:pt x="1414423" y="1433094"/>
                  </a:lnTo>
                  <a:lnTo>
                    <a:pt x="1469426" y="1424484"/>
                  </a:lnTo>
                  <a:lnTo>
                    <a:pt x="1499219" y="1445529"/>
                  </a:lnTo>
                  <a:lnTo>
                    <a:pt x="1530478" y="1479199"/>
                  </a:lnTo>
                  <a:lnTo>
                    <a:pt x="1560695" y="1500178"/>
                  </a:lnTo>
                  <a:lnTo>
                    <a:pt x="1593254" y="1520790"/>
                  </a:lnTo>
                  <a:lnTo>
                    <a:pt x="1629572" y="1540814"/>
                  </a:lnTo>
                  <a:lnTo>
                    <a:pt x="1671070" y="1560027"/>
                  </a:lnTo>
                  <a:lnTo>
                    <a:pt x="1719167" y="1578207"/>
                  </a:lnTo>
                  <a:lnTo>
                    <a:pt x="1777246" y="1607678"/>
                  </a:lnTo>
                  <a:lnTo>
                    <a:pt x="1844761" y="1635673"/>
                  </a:lnTo>
                  <a:lnTo>
                    <a:pt x="1908123" y="1625753"/>
                  </a:lnTo>
                  <a:lnTo>
                    <a:pt x="1879605" y="1655927"/>
                  </a:lnTo>
                  <a:lnTo>
                    <a:pt x="1935378" y="1685760"/>
                  </a:lnTo>
                  <a:lnTo>
                    <a:pt x="1987422" y="1703322"/>
                  </a:lnTo>
                  <a:lnTo>
                    <a:pt x="2039711" y="1733700"/>
                  </a:lnTo>
                  <a:lnTo>
                    <a:pt x="2090330" y="1764340"/>
                  </a:lnTo>
                  <a:lnTo>
                    <a:pt x="2027518" y="1774173"/>
                  </a:lnTo>
                  <a:lnTo>
                    <a:pt x="1996891" y="1817532"/>
                  </a:lnTo>
                  <a:lnTo>
                    <a:pt x="1964207" y="1861212"/>
                  </a:lnTo>
                  <a:lnTo>
                    <a:pt x="1929771" y="1905167"/>
                  </a:lnTo>
                  <a:lnTo>
                    <a:pt x="1891926" y="1936802"/>
                  </a:lnTo>
                  <a:lnTo>
                    <a:pt x="1854903" y="1981162"/>
                  </a:lnTo>
                  <a:lnTo>
                    <a:pt x="1734154" y="2077193"/>
                  </a:lnTo>
                  <a:lnTo>
                    <a:pt x="1691695" y="2096695"/>
                  </a:lnTo>
                  <a:lnTo>
                    <a:pt x="1651586" y="2128683"/>
                  </a:lnTo>
                  <a:lnTo>
                    <a:pt x="1610204" y="2148016"/>
                  </a:lnTo>
                  <a:lnTo>
                    <a:pt x="1571783" y="2179741"/>
                  </a:lnTo>
                  <a:lnTo>
                    <a:pt x="1532701" y="2198714"/>
                  </a:lnTo>
                  <a:lnTo>
                    <a:pt x="1493261" y="2204888"/>
                  </a:lnTo>
                  <a:lnTo>
                    <a:pt x="1457699" y="2223310"/>
                  </a:lnTo>
                  <a:close/>
                </a:path>
                <a:path w="3218815" h="2606040">
                  <a:moveTo>
                    <a:pt x="3204057" y="2605504"/>
                  </a:moveTo>
                  <a:lnTo>
                    <a:pt x="3186173" y="2595449"/>
                  </a:lnTo>
                  <a:lnTo>
                    <a:pt x="3167969" y="2585445"/>
                  </a:lnTo>
                  <a:lnTo>
                    <a:pt x="3150947" y="2575255"/>
                  </a:lnTo>
                  <a:lnTo>
                    <a:pt x="3120835" y="2554259"/>
                  </a:lnTo>
                  <a:lnTo>
                    <a:pt x="3088473" y="2520762"/>
                  </a:lnTo>
                  <a:lnTo>
                    <a:pt x="3057659" y="2499876"/>
                  </a:lnTo>
                  <a:lnTo>
                    <a:pt x="3024336" y="2466529"/>
                  </a:lnTo>
                  <a:lnTo>
                    <a:pt x="2990338" y="2433287"/>
                  </a:lnTo>
                  <a:lnTo>
                    <a:pt x="2957497" y="2412719"/>
                  </a:lnTo>
                  <a:lnTo>
                    <a:pt x="2921757" y="2379750"/>
                  </a:lnTo>
                  <a:lnTo>
                    <a:pt x="2884950" y="2346948"/>
                  </a:lnTo>
                  <a:lnTo>
                    <a:pt x="2846946" y="2314334"/>
                  </a:lnTo>
                  <a:lnTo>
                    <a:pt x="2807616" y="2281927"/>
                  </a:lnTo>
                  <a:lnTo>
                    <a:pt x="2766829" y="2249748"/>
                  </a:lnTo>
                  <a:lnTo>
                    <a:pt x="2724455" y="2217818"/>
                  </a:lnTo>
                  <a:lnTo>
                    <a:pt x="2678399" y="2173609"/>
                  </a:lnTo>
                  <a:lnTo>
                    <a:pt x="2632460" y="2142237"/>
                  </a:lnTo>
                  <a:lnTo>
                    <a:pt x="2584543" y="2111175"/>
                  </a:lnTo>
                  <a:lnTo>
                    <a:pt x="2532554" y="2067895"/>
                  </a:lnTo>
                  <a:lnTo>
                    <a:pt x="2497786" y="2047628"/>
                  </a:lnTo>
                  <a:lnTo>
                    <a:pt x="2461972" y="2027526"/>
                  </a:lnTo>
                  <a:lnTo>
                    <a:pt x="2423108" y="1995046"/>
                  </a:lnTo>
                  <a:lnTo>
                    <a:pt x="2385082" y="1975290"/>
                  </a:lnTo>
                  <a:lnTo>
                    <a:pt x="2345887" y="1955716"/>
                  </a:lnTo>
                  <a:lnTo>
                    <a:pt x="2303518" y="1923785"/>
                  </a:lnTo>
                  <a:lnTo>
                    <a:pt x="2261865" y="1904597"/>
                  </a:lnTo>
                  <a:lnTo>
                    <a:pt x="2216955" y="1873063"/>
                  </a:lnTo>
                  <a:lnTo>
                    <a:pt x="2172679" y="1854285"/>
                  </a:lnTo>
                  <a:lnTo>
                    <a:pt x="2125065" y="1823175"/>
                  </a:lnTo>
                  <a:lnTo>
                    <a:pt x="2078001" y="1804834"/>
                  </a:lnTo>
                  <a:lnTo>
                    <a:pt x="2027518" y="1774173"/>
                  </a:lnTo>
                  <a:lnTo>
                    <a:pt x="2090330" y="1764340"/>
                  </a:lnTo>
                  <a:lnTo>
                    <a:pt x="2137359" y="1782687"/>
                  </a:lnTo>
                  <a:lnTo>
                    <a:pt x="2184774" y="1813828"/>
                  </a:lnTo>
                  <a:lnTo>
                    <a:pt x="2228693" y="1832661"/>
                  </a:lnTo>
                  <a:lnTo>
                    <a:pt x="2273091" y="1864275"/>
                  </a:lnTo>
                  <a:lnTo>
                    <a:pt x="2314086" y="1883566"/>
                  </a:lnTo>
                  <a:lnTo>
                    <a:pt x="2353690" y="1903076"/>
                  </a:lnTo>
                  <a:lnTo>
                    <a:pt x="2393913" y="1935343"/>
                  </a:lnTo>
                  <a:lnTo>
                    <a:pt x="2430873" y="1955266"/>
                  </a:lnTo>
                  <a:lnTo>
                    <a:pt x="2466581" y="1975385"/>
                  </a:lnTo>
                  <a:lnTo>
                    <a:pt x="2501084" y="1995693"/>
                  </a:lnTo>
                  <a:lnTo>
                    <a:pt x="2534428" y="2016183"/>
                  </a:lnTo>
                  <a:lnTo>
                    <a:pt x="2566660" y="2036846"/>
                  </a:lnTo>
                  <a:lnTo>
                    <a:pt x="2622148" y="2079578"/>
                  </a:lnTo>
                  <a:lnTo>
                    <a:pt x="2674488" y="2122803"/>
                  </a:lnTo>
                  <a:lnTo>
                    <a:pt x="2721969" y="2153934"/>
                  </a:lnTo>
                  <a:lnTo>
                    <a:pt x="2766810" y="2185478"/>
                  </a:lnTo>
                  <a:lnTo>
                    <a:pt x="2811232" y="2229942"/>
                  </a:lnTo>
                  <a:lnTo>
                    <a:pt x="2851559" y="2262193"/>
                  </a:lnTo>
                  <a:lnTo>
                    <a:pt x="2890010" y="2294737"/>
                  </a:lnTo>
                  <a:lnTo>
                    <a:pt x="2926842" y="2327536"/>
                  </a:lnTo>
                  <a:lnTo>
                    <a:pt x="2962307" y="2360547"/>
                  </a:lnTo>
                  <a:lnTo>
                    <a:pt x="3028196" y="2414506"/>
                  </a:lnTo>
                  <a:lnTo>
                    <a:pt x="3061093" y="2447920"/>
                  </a:lnTo>
                  <a:lnTo>
                    <a:pt x="3091679" y="2468841"/>
                  </a:lnTo>
                  <a:lnTo>
                    <a:pt x="3124136" y="2502324"/>
                  </a:lnTo>
                  <a:lnTo>
                    <a:pt x="3154793" y="2523234"/>
                  </a:lnTo>
                  <a:lnTo>
                    <a:pt x="3187831" y="2556626"/>
                  </a:lnTo>
                  <a:lnTo>
                    <a:pt x="3200579" y="2554630"/>
                  </a:lnTo>
                  <a:lnTo>
                    <a:pt x="3212918" y="2565553"/>
                  </a:lnTo>
                  <a:lnTo>
                    <a:pt x="3218444" y="2577543"/>
                  </a:lnTo>
                  <a:lnTo>
                    <a:pt x="3216097" y="2590765"/>
                  </a:lnTo>
                  <a:lnTo>
                    <a:pt x="3204057" y="2605504"/>
                  </a:lnTo>
                  <a:close/>
                </a:path>
              </a:pathLst>
            </a:custGeom>
            <a:solidFill>
              <a:srgbClr val="FFD0B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3650482" y="1876138"/>
              <a:ext cx="1902460" cy="840740"/>
            </a:xfrm>
            <a:custGeom>
              <a:avLst/>
              <a:gdLst/>
              <a:ahLst/>
              <a:cxnLst/>
              <a:rect l="l" t="t" r="r" b="b"/>
              <a:pathLst>
                <a:path w="1902459" h="840739">
                  <a:moveTo>
                    <a:pt x="187171" y="840415"/>
                  </a:moveTo>
                  <a:lnTo>
                    <a:pt x="98644" y="828863"/>
                  </a:lnTo>
                  <a:lnTo>
                    <a:pt x="28525" y="810814"/>
                  </a:lnTo>
                  <a:lnTo>
                    <a:pt x="0" y="801428"/>
                  </a:lnTo>
                  <a:lnTo>
                    <a:pt x="53063" y="723360"/>
                  </a:lnTo>
                  <a:lnTo>
                    <a:pt x="130399" y="692403"/>
                  </a:lnTo>
                  <a:lnTo>
                    <a:pt x="200158" y="688521"/>
                  </a:lnTo>
                  <a:lnTo>
                    <a:pt x="230488" y="691679"/>
                  </a:lnTo>
                  <a:lnTo>
                    <a:pt x="281121" y="636429"/>
                  </a:lnTo>
                  <a:lnTo>
                    <a:pt x="393378" y="513581"/>
                  </a:lnTo>
                  <a:lnTo>
                    <a:pt x="507800" y="387487"/>
                  </a:lnTo>
                  <a:lnTo>
                    <a:pt x="564925" y="322496"/>
                  </a:lnTo>
                  <a:lnTo>
                    <a:pt x="1683252" y="0"/>
                  </a:lnTo>
                  <a:lnTo>
                    <a:pt x="1902200" y="184337"/>
                  </a:lnTo>
                  <a:lnTo>
                    <a:pt x="1782858" y="418275"/>
                  </a:lnTo>
                  <a:lnTo>
                    <a:pt x="1717895" y="651235"/>
                  </a:lnTo>
                  <a:lnTo>
                    <a:pt x="1669249" y="752138"/>
                  </a:lnTo>
                  <a:lnTo>
                    <a:pt x="1562228" y="782642"/>
                  </a:lnTo>
                  <a:lnTo>
                    <a:pt x="1455206" y="776324"/>
                  </a:lnTo>
                  <a:lnTo>
                    <a:pt x="1406560" y="766757"/>
                  </a:lnTo>
                  <a:lnTo>
                    <a:pt x="1429672" y="709091"/>
                  </a:lnTo>
                  <a:lnTo>
                    <a:pt x="1474890" y="677958"/>
                  </a:lnTo>
                  <a:lnTo>
                    <a:pt x="1519026" y="665235"/>
                  </a:lnTo>
                  <a:lnTo>
                    <a:pt x="1538891" y="662799"/>
                  </a:lnTo>
                  <a:lnTo>
                    <a:pt x="1538891" y="530431"/>
                  </a:lnTo>
                  <a:lnTo>
                    <a:pt x="1266203" y="606702"/>
                  </a:lnTo>
                  <a:lnTo>
                    <a:pt x="1009262" y="616825"/>
                  </a:lnTo>
                  <a:lnTo>
                    <a:pt x="818278" y="596625"/>
                  </a:lnTo>
                  <a:lnTo>
                    <a:pt x="743459" y="581930"/>
                  </a:lnTo>
                  <a:lnTo>
                    <a:pt x="606486" y="681254"/>
                  </a:lnTo>
                  <a:lnTo>
                    <a:pt x="451066" y="759910"/>
                  </a:lnTo>
                  <a:lnTo>
                    <a:pt x="323709" y="811671"/>
                  </a:lnTo>
                  <a:lnTo>
                    <a:pt x="270921" y="830308"/>
                  </a:lnTo>
                  <a:lnTo>
                    <a:pt x="187171" y="840415"/>
                  </a:lnTo>
                  <a:close/>
                </a:path>
              </a:pathLst>
            </a:custGeom>
            <a:solidFill>
              <a:srgbClr val="ECDFD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3636510" y="1085595"/>
              <a:ext cx="2044700" cy="1016635"/>
            </a:xfrm>
            <a:custGeom>
              <a:avLst/>
              <a:gdLst/>
              <a:ahLst/>
              <a:cxnLst/>
              <a:rect l="l" t="t" r="r" b="b"/>
              <a:pathLst>
                <a:path w="2044700" h="1016635">
                  <a:moveTo>
                    <a:pt x="392176" y="249999"/>
                  </a:moveTo>
                  <a:lnTo>
                    <a:pt x="312064" y="280593"/>
                  </a:lnTo>
                  <a:lnTo>
                    <a:pt x="250774" y="317868"/>
                  </a:lnTo>
                  <a:lnTo>
                    <a:pt x="211582" y="349364"/>
                  </a:lnTo>
                  <a:lnTo>
                    <a:pt x="155270" y="433019"/>
                  </a:lnTo>
                  <a:lnTo>
                    <a:pt x="58229" y="592226"/>
                  </a:lnTo>
                  <a:lnTo>
                    <a:pt x="32181" y="607860"/>
                  </a:lnTo>
                  <a:lnTo>
                    <a:pt x="24053" y="612927"/>
                  </a:lnTo>
                  <a:lnTo>
                    <a:pt x="64909" y="607580"/>
                  </a:lnTo>
                  <a:lnTo>
                    <a:pt x="116941" y="594029"/>
                  </a:lnTo>
                  <a:lnTo>
                    <a:pt x="170776" y="568388"/>
                  </a:lnTo>
                  <a:lnTo>
                    <a:pt x="217030" y="526770"/>
                  </a:lnTo>
                  <a:lnTo>
                    <a:pt x="225386" y="498208"/>
                  </a:lnTo>
                  <a:lnTo>
                    <a:pt x="253898" y="427558"/>
                  </a:lnTo>
                  <a:lnTo>
                    <a:pt x="307771" y="337312"/>
                  </a:lnTo>
                  <a:lnTo>
                    <a:pt x="392176" y="249999"/>
                  </a:lnTo>
                  <a:close/>
                </a:path>
                <a:path w="2044700" h="1016635">
                  <a:moveTo>
                    <a:pt x="1716798" y="543509"/>
                  </a:moveTo>
                  <a:lnTo>
                    <a:pt x="1714982" y="496328"/>
                  </a:lnTo>
                  <a:lnTo>
                    <a:pt x="1707794" y="453123"/>
                  </a:lnTo>
                  <a:lnTo>
                    <a:pt x="1688680" y="453580"/>
                  </a:lnTo>
                  <a:lnTo>
                    <a:pt x="1674291" y="454571"/>
                  </a:lnTo>
                  <a:lnTo>
                    <a:pt x="1665236" y="455561"/>
                  </a:lnTo>
                  <a:lnTo>
                    <a:pt x="1662087" y="456018"/>
                  </a:lnTo>
                  <a:lnTo>
                    <a:pt x="1160678" y="721220"/>
                  </a:lnTo>
                  <a:lnTo>
                    <a:pt x="1097584" y="736892"/>
                  </a:lnTo>
                  <a:lnTo>
                    <a:pt x="1039075" y="747483"/>
                  </a:lnTo>
                  <a:lnTo>
                    <a:pt x="984973" y="753376"/>
                  </a:lnTo>
                  <a:lnTo>
                    <a:pt x="935101" y="754951"/>
                  </a:lnTo>
                  <a:lnTo>
                    <a:pt x="889292" y="752576"/>
                  </a:lnTo>
                  <a:lnTo>
                    <a:pt x="847356" y="746633"/>
                  </a:lnTo>
                  <a:lnTo>
                    <a:pt x="809129" y="737489"/>
                  </a:lnTo>
                  <a:lnTo>
                    <a:pt x="774433" y="725525"/>
                  </a:lnTo>
                  <a:lnTo>
                    <a:pt x="781253" y="594029"/>
                  </a:lnTo>
                  <a:lnTo>
                    <a:pt x="781316" y="589343"/>
                  </a:lnTo>
                  <a:lnTo>
                    <a:pt x="764971" y="466280"/>
                  </a:lnTo>
                  <a:lnTo>
                    <a:pt x="742353" y="375640"/>
                  </a:lnTo>
                  <a:lnTo>
                    <a:pt x="679119" y="301942"/>
                  </a:lnTo>
                  <a:lnTo>
                    <a:pt x="628459" y="273646"/>
                  </a:lnTo>
                  <a:lnTo>
                    <a:pt x="579234" y="254457"/>
                  </a:lnTo>
                  <a:lnTo>
                    <a:pt x="531723" y="243255"/>
                  </a:lnTo>
                  <a:lnTo>
                    <a:pt x="500037" y="263906"/>
                  </a:lnTo>
                  <a:lnTo>
                    <a:pt x="467487" y="288455"/>
                  </a:lnTo>
                  <a:lnTo>
                    <a:pt x="435013" y="317157"/>
                  </a:lnTo>
                  <a:lnTo>
                    <a:pt x="403542" y="350227"/>
                  </a:lnTo>
                  <a:lnTo>
                    <a:pt x="373976" y="387896"/>
                  </a:lnTo>
                  <a:lnTo>
                    <a:pt x="347281" y="430415"/>
                  </a:lnTo>
                  <a:lnTo>
                    <a:pt x="324345" y="478002"/>
                  </a:lnTo>
                  <a:lnTo>
                    <a:pt x="306120" y="530910"/>
                  </a:lnTo>
                  <a:lnTo>
                    <a:pt x="293535" y="589343"/>
                  </a:lnTo>
                  <a:lnTo>
                    <a:pt x="297218" y="604380"/>
                  </a:lnTo>
                  <a:lnTo>
                    <a:pt x="307797" y="634161"/>
                  </a:lnTo>
                  <a:lnTo>
                    <a:pt x="323519" y="673074"/>
                  </a:lnTo>
                  <a:lnTo>
                    <a:pt x="342633" y="715454"/>
                  </a:lnTo>
                  <a:lnTo>
                    <a:pt x="353682" y="757529"/>
                  </a:lnTo>
                  <a:lnTo>
                    <a:pt x="361391" y="851319"/>
                  </a:lnTo>
                  <a:lnTo>
                    <a:pt x="327596" y="948169"/>
                  </a:lnTo>
                  <a:lnTo>
                    <a:pt x="214134" y="999439"/>
                  </a:lnTo>
                  <a:lnTo>
                    <a:pt x="192747" y="1001509"/>
                  </a:lnTo>
                  <a:lnTo>
                    <a:pt x="133540" y="1001433"/>
                  </a:lnTo>
                  <a:lnTo>
                    <a:pt x="64325" y="987869"/>
                  </a:lnTo>
                  <a:lnTo>
                    <a:pt x="3848" y="950353"/>
                  </a:lnTo>
                  <a:lnTo>
                    <a:pt x="2400" y="951306"/>
                  </a:lnTo>
                  <a:lnTo>
                    <a:pt x="35204" y="978255"/>
                  </a:lnTo>
                  <a:lnTo>
                    <a:pt x="75920" y="996213"/>
                  </a:lnTo>
                  <a:lnTo>
                    <a:pt x="120738" y="1007973"/>
                  </a:lnTo>
                  <a:lnTo>
                    <a:pt x="168275" y="1014399"/>
                  </a:lnTo>
                  <a:lnTo>
                    <a:pt x="217119" y="1016342"/>
                  </a:lnTo>
                  <a:lnTo>
                    <a:pt x="265874" y="1014704"/>
                  </a:lnTo>
                  <a:lnTo>
                    <a:pt x="313156" y="1010323"/>
                  </a:lnTo>
                  <a:lnTo>
                    <a:pt x="357555" y="1004062"/>
                  </a:lnTo>
                  <a:lnTo>
                    <a:pt x="409676" y="994346"/>
                  </a:lnTo>
                  <a:lnTo>
                    <a:pt x="450977" y="984897"/>
                  </a:lnTo>
                  <a:lnTo>
                    <a:pt x="487946" y="974890"/>
                  </a:lnTo>
                  <a:lnTo>
                    <a:pt x="546925" y="965949"/>
                  </a:lnTo>
                  <a:lnTo>
                    <a:pt x="597903" y="950747"/>
                  </a:lnTo>
                  <a:lnTo>
                    <a:pt x="641426" y="929944"/>
                  </a:lnTo>
                  <a:lnTo>
                    <a:pt x="678002" y="904227"/>
                  </a:lnTo>
                  <a:lnTo>
                    <a:pt x="701408" y="941108"/>
                  </a:lnTo>
                  <a:lnTo>
                    <a:pt x="730313" y="972045"/>
                  </a:lnTo>
                  <a:lnTo>
                    <a:pt x="765238" y="995692"/>
                  </a:lnTo>
                  <a:lnTo>
                    <a:pt x="806678" y="1010691"/>
                  </a:lnTo>
                  <a:lnTo>
                    <a:pt x="855167" y="1015682"/>
                  </a:lnTo>
                  <a:lnTo>
                    <a:pt x="859091" y="1015644"/>
                  </a:lnTo>
                  <a:lnTo>
                    <a:pt x="942276" y="1007516"/>
                  </a:lnTo>
                  <a:lnTo>
                    <a:pt x="1002461" y="994346"/>
                  </a:lnTo>
                  <a:lnTo>
                    <a:pt x="1050112" y="976985"/>
                  </a:lnTo>
                  <a:lnTo>
                    <a:pt x="1087335" y="956640"/>
                  </a:lnTo>
                  <a:lnTo>
                    <a:pt x="1139710" y="911783"/>
                  </a:lnTo>
                  <a:lnTo>
                    <a:pt x="1159370" y="889660"/>
                  </a:lnTo>
                  <a:lnTo>
                    <a:pt x="1177696" y="869315"/>
                  </a:lnTo>
                  <a:lnTo>
                    <a:pt x="1219403" y="838784"/>
                  </a:lnTo>
                  <a:lnTo>
                    <a:pt x="1261541" y="829475"/>
                  </a:lnTo>
                  <a:lnTo>
                    <a:pt x="1277645" y="829056"/>
                  </a:lnTo>
                  <a:lnTo>
                    <a:pt x="1280579" y="829106"/>
                  </a:lnTo>
                  <a:lnTo>
                    <a:pt x="1281188" y="829094"/>
                  </a:lnTo>
                  <a:lnTo>
                    <a:pt x="1326832" y="832827"/>
                  </a:lnTo>
                  <a:lnTo>
                    <a:pt x="1375117" y="839774"/>
                  </a:lnTo>
                  <a:lnTo>
                    <a:pt x="1419161" y="845908"/>
                  </a:lnTo>
                  <a:lnTo>
                    <a:pt x="1463586" y="849693"/>
                  </a:lnTo>
                  <a:lnTo>
                    <a:pt x="1507375" y="848842"/>
                  </a:lnTo>
                  <a:lnTo>
                    <a:pt x="1549552" y="841070"/>
                  </a:lnTo>
                  <a:lnTo>
                    <a:pt x="1577479" y="829094"/>
                  </a:lnTo>
                  <a:lnTo>
                    <a:pt x="1589100" y="824103"/>
                  </a:lnTo>
                  <a:lnTo>
                    <a:pt x="1625015" y="795667"/>
                  </a:lnTo>
                  <a:lnTo>
                    <a:pt x="1655216" y="754951"/>
                  </a:lnTo>
                  <a:lnTo>
                    <a:pt x="1656321" y="753465"/>
                  </a:lnTo>
                  <a:lnTo>
                    <a:pt x="1683016" y="699643"/>
                  </a:lnTo>
                  <a:lnTo>
                    <a:pt x="1701520" y="646087"/>
                  </a:lnTo>
                  <a:lnTo>
                    <a:pt x="1712556" y="593737"/>
                  </a:lnTo>
                  <a:lnTo>
                    <a:pt x="1716798" y="543509"/>
                  </a:lnTo>
                  <a:close/>
                </a:path>
                <a:path w="2044700" h="1016635">
                  <a:moveTo>
                    <a:pt x="2044153" y="126593"/>
                  </a:moveTo>
                  <a:lnTo>
                    <a:pt x="2043849" y="101193"/>
                  </a:lnTo>
                  <a:lnTo>
                    <a:pt x="2043201" y="92608"/>
                  </a:lnTo>
                  <a:lnTo>
                    <a:pt x="2040839" y="34302"/>
                  </a:lnTo>
                  <a:lnTo>
                    <a:pt x="2024418" y="7404"/>
                  </a:lnTo>
                  <a:lnTo>
                    <a:pt x="2005838" y="0"/>
                  </a:lnTo>
                  <a:lnTo>
                    <a:pt x="1996986" y="177"/>
                  </a:lnTo>
                  <a:lnTo>
                    <a:pt x="1996097" y="53022"/>
                  </a:lnTo>
                  <a:lnTo>
                    <a:pt x="1987677" y="105181"/>
                  </a:lnTo>
                  <a:lnTo>
                    <a:pt x="1972843" y="156337"/>
                  </a:lnTo>
                  <a:lnTo>
                    <a:pt x="1952726" y="206197"/>
                  </a:lnTo>
                  <a:lnTo>
                    <a:pt x="2029244" y="225933"/>
                  </a:lnTo>
                  <a:lnTo>
                    <a:pt x="2040496" y="168351"/>
                  </a:lnTo>
                  <a:lnTo>
                    <a:pt x="2044153" y="126593"/>
                  </a:lnTo>
                  <a:close/>
                </a:path>
              </a:pathLst>
            </a:custGeom>
            <a:solidFill>
              <a:srgbClr val="EBB19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3511892" y="1292271"/>
              <a:ext cx="2248535" cy="1437005"/>
            </a:xfrm>
            <a:custGeom>
              <a:avLst/>
              <a:gdLst/>
              <a:ahLst/>
              <a:cxnLst/>
              <a:rect l="l" t="t" r="r" b="b"/>
              <a:pathLst>
                <a:path w="2248534" h="1437005">
                  <a:moveTo>
                    <a:pt x="2055452" y="252213"/>
                  </a:moveTo>
                  <a:lnTo>
                    <a:pt x="1898346" y="252213"/>
                  </a:lnTo>
                  <a:lnTo>
                    <a:pt x="1928245" y="219725"/>
                  </a:lnTo>
                  <a:lnTo>
                    <a:pt x="1959830" y="182759"/>
                  </a:lnTo>
                  <a:lnTo>
                    <a:pt x="1991817" y="141809"/>
                  </a:lnTo>
                  <a:lnTo>
                    <a:pt x="2022922" y="97369"/>
                  </a:lnTo>
                  <a:lnTo>
                    <a:pt x="2051861" y="49934"/>
                  </a:lnTo>
                  <a:lnTo>
                    <a:pt x="2077350" y="0"/>
                  </a:lnTo>
                  <a:lnTo>
                    <a:pt x="2153873" y="19723"/>
                  </a:lnTo>
                  <a:lnTo>
                    <a:pt x="2129593" y="96973"/>
                  </a:lnTo>
                  <a:lnTo>
                    <a:pt x="2111460" y="141809"/>
                  </a:lnTo>
                  <a:lnTo>
                    <a:pt x="2088635" y="190694"/>
                  </a:lnTo>
                  <a:lnTo>
                    <a:pt x="2060597" y="243563"/>
                  </a:lnTo>
                  <a:lnTo>
                    <a:pt x="2055452" y="252213"/>
                  </a:lnTo>
                  <a:close/>
                </a:path>
                <a:path w="2248534" h="1437005">
                  <a:moveTo>
                    <a:pt x="66285" y="766969"/>
                  </a:moveTo>
                  <a:lnTo>
                    <a:pt x="42084" y="761087"/>
                  </a:lnTo>
                  <a:lnTo>
                    <a:pt x="20836" y="740412"/>
                  </a:lnTo>
                  <a:lnTo>
                    <a:pt x="5742" y="699875"/>
                  </a:lnTo>
                  <a:lnTo>
                    <a:pt x="0" y="634407"/>
                  </a:lnTo>
                  <a:lnTo>
                    <a:pt x="20074" y="511252"/>
                  </a:lnTo>
                  <a:lnTo>
                    <a:pt x="64238" y="443066"/>
                  </a:lnTo>
                  <a:lnTo>
                    <a:pt x="108402" y="413871"/>
                  </a:lnTo>
                  <a:lnTo>
                    <a:pt x="128477" y="407689"/>
                  </a:lnTo>
                  <a:lnTo>
                    <a:pt x="136184" y="407689"/>
                  </a:lnTo>
                  <a:lnTo>
                    <a:pt x="149173" y="406730"/>
                  </a:lnTo>
                  <a:lnTo>
                    <a:pt x="189739" y="401392"/>
                  </a:lnTo>
                  <a:lnTo>
                    <a:pt x="241628" y="387837"/>
                  </a:lnTo>
                  <a:lnTo>
                    <a:pt x="295409" y="362186"/>
                  </a:lnTo>
                  <a:lnTo>
                    <a:pt x="341654" y="320560"/>
                  </a:lnTo>
                  <a:lnTo>
                    <a:pt x="350008" y="292005"/>
                  </a:lnTo>
                  <a:lnTo>
                    <a:pt x="378526" y="221349"/>
                  </a:lnTo>
                  <a:lnTo>
                    <a:pt x="432397" y="131107"/>
                  </a:lnTo>
                  <a:lnTo>
                    <a:pt x="516804" y="43790"/>
                  </a:lnTo>
                  <a:lnTo>
                    <a:pt x="583397" y="33028"/>
                  </a:lnTo>
                  <a:lnTo>
                    <a:pt x="619328" y="32899"/>
                  </a:lnTo>
                  <a:lnTo>
                    <a:pt x="656842" y="37059"/>
                  </a:lnTo>
                  <a:lnTo>
                    <a:pt x="625007" y="57565"/>
                  </a:lnTo>
                  <a:lnTo>
                    <a:pt x="592347" y="82009"/>
                  </a:lnTo>
                  <a:lnTo>
                    <a:pt x="559785" y="110620"/>
                  </a:lnTo>
                  <a:lnTo>
                    <a:pt x="528245" y="143627"/>
                  </a:lnTo>
                  <a:lnTo>
                    <a:pt x="498648" y="181262"/>
                  </a:lnTo>
                  <a:lnTo>
                    <a:pt x="471918" y="223753"/>
                  </a:lnTo>
                  <a:lnTo>
                    <a:pt x="448978" y="271330"/>
                  </a:lnTo>
                  <a:lnTo>
                    <a:pt x="430750" y="324224"/>
                  </a:lnTo>
                  <a:lnTo>
                    <a:pt x="418158" y="382664"/>
                  </a:lnTo>
                  <a:lnTo>
                    <a:pt x="421840" y="397693"/>
                  </a:lnTo>
                  <a:lnTo>
                    <a:pt x="432422" y="427483"/>
                  </a:lnTo>
                  <a:lnTo>
                    <a:pt x="448146" y="466391"/>
                  </a:lnTo>
                  <a:lnTo>
                    <a:pt x="467255" y="508770"/>
                  </a:lnTo>
                  <a:lnTo>
                    <a:pt x="478306" y="550843"/>
                  </a:lnTo>
                  <a:lnTo>
                    <a:pt x="486015" y="644631"/>
                  </a:lnTo>
                  <a:lnTo>
                    <a:pt x="452220" y="741486"/>
                  </a:lnTo>
                  <a:lnTo>
                    <a:pt x="447393" y="743667"/>
                  </a:lnTo>
                  <a:lnTo>
                    <a:pt x="128477" y="743667"/>
                  </a:lnTo>
                  <a:lnTo>
                    <a:pt x="127030" y="744626"/>
                  </a:lnTo>
                  <a:lnTo>
                    <a:pt x="124624" y="746544"/>
                  </a:lnTo>
                  <a:lnTo>
                    <a:pt x="110754" y="754629"/>
                  </a:lnTo>
                  <a:lnTo>
                    <a:pt x="90242" y="763127"/>
                  </a:lnTo>
                  <a:lnTo>
                    <a:pt x="66285" y="766969"/>
                  </a:lnTo>
                  <a:close/>
                </a:path>
                <a:path w="2248534" h="1437005">
                  <a:moveTo>
                    <a:pt x="2230254" y="643174"/>
                  </a:moveTo>
                  <a:lnTo>
                    <a:pt x="1588340" y="643174"/>
                  </a:lnTo>
                  <a:lnTo>
                    <a:pt x="1632259" y="642399"/>
                  </a:lnTo>
                  <a:lnTo>
                    <a:pt x="1674581" y="634676"/>
                  </a:lnTo>
                  <a:lnTo>
                    <a:pt x="1714299" y="617702"/>
                  </a:lnTo>
                  <a:lnTo>
                    <a:pt x="1750407" y="589174"/>
                  </a:lnTo>
                  <a:lnTo>
                    <a:pt x="1781899" y="546789"/>
                  </a:lnTo>
                  <a:lnTo>
                    <a:pt x="1808437" y="492788"/>
                  </a:lnTo>
                  <a:lnTo>
                    <a:pt x="1826901" y="439188"/>
                  </a:lnTo>
                  <a:lnTo>
                    <a:pt x="1837959" y="386871"/>
                  </a:lnTo>
                  <a:lnTo>
                    <a:pt x="1842279" y="336718"/>
                  </a:lnTo>
                  <a:lnTo>
                    <a:pt x="1840531" y="289614"/>
                  </a:lnTo>
                  <a:lnTo>
                    <a:pt x="1833384" y="246441"/>
                  </a:lnTo>
                  <a:lnTo>
                    <a:pt x="1847526" y="246735"/>
                  </a:lnTo>
                  <a:lnTo>
                    <a:pt x="1863158" y="247705"/>
                  </a:lnTo>
                  <a:lnTo>
                    <a:pt x="1880144" y="249487"/>
                  </a:lnTo>
                  <a:lnTo>
                    <a:pt x="1898346" y="252213"/>
                  </a:lnTo>
                  <a:lnTo>
                    <a:pt x="2055452" y="252213"/>
                  </a:lnTo>
                  <a:lnTo>
                    <a:pt x="2026824" y="300347"/>
                  </a:lnTo>
                  <a:lnTo>
                    <a:pt x="2051998" y="317297"/>
                  </a:lnTo>
                  <a:lnTo>
                    <a:pt x="2076812" y="337370"/>
                  </a:lnTo>
                  <a:lnTo>
                    <a:pt x="2124276" y="387880"/>
                  </a:lnTo>
                  <a:lnTo>
                    <a:pt x="2167044" y="453876"/>
                  </a:lnTo>
                  <a:lnTo>
                    <a:pt x="2185987" y="493303"/>
                  </a:lnTo>
                  <a:lnTo>
                    <a:pt x="2202943" y="537350"/>
                  </a:lnTo>
                  <a:lnTo>
                    <a:pt x="2217638" y="586266"/>
                  </a:lnTo>
                  <a:lnTo>
                    <a:pt x="2229801" y="640300"/>
                  </a:lnTo>
                  <a:lnTo>
                    <a:pt x="2230254" y="643174"/>
                  </a:lnTo>
                  <a:close/>
                </a:path>
                <a:path w="2248534" h="1437005">
                  <a:moveTo>
                    <a:pt x="2247283" y="809005"/>
                  </a:moveTo>
                  <a:lnTo>
                    <a:pt x="979793" y="809005"/>
                  </a:lnTo>
                  <a:lnTo>
                    <a:pt x="984041" y="808986"/>
                  </a:lnTo>
                  <a:lnTo>
                    <a:pt x="988327" y="808892"/>
                  </a:lnTo>
                  <a:lnTo>
                    <a:pt x="1067739" y="800838"/>
                  </a:lnTo>
                  <a:lnTo>
                    <a:pt x="1127881" y="787658"/>
                  </a:lnTo>
                  <a:lnTo>
                    <a:pt x="1175411" y="770301"/>
                  </a:lnTo>
                  <a:lnTo>
                    <a:pt x="1212591" y="749962"/>
                  </a:lnTo>
                  <a:lnTo>
                    <a:pt x="1264937" y="705107"/>
                  </a:lnTo>
                  <a:lnTo>
                    <a:pt x="1284625" y="682978"/>
                  </a:lnTo>
                  <a:lnTo>
                    <a:pt x="1303002" y="662638"/>
                  </a:lnTo>
                  <a:lnTo>
                    <a:pt x="1344868" y="632102"/>
                  </a:lnTo>
                  <a:lnTo>
                    <a:pt x="1386664" y="622825"/>
                  </a:lnTo>
                  <a:lnTo>
                    <a:pt x="1401128" y="622374"/>
                  </a:lnTo>
                  <a:lnTo>
                    <a:pt x="1405207" y="622430"/>
                  </a:lnTo>
                  <a:lnTo>
                    <a:pt x="1406410" y="622430"/>
                  </a:lnTo>
                  <a:lnTo>
                    <a:pt x="1428439" y="623676"/>
                  </a:lnTo>
                  <a:lnTo>
                    <a:pt x="1451459" y="626146"/>
                  </a:lnTo>
                  <a:lnTo>
                    <a:pt x="1475287" y="629424"/>
                  </a:lnTo>
                  <a:lnTo>
                    <a:pt x="1543831" y="639303"/>
                  </a:lnTo>
                  <a:lnTo>
                    <a:pt x="1588340" y="643174"/>
                  </a:lnTo>
                  <a:lnTo>
                    <a:pt x="2230254" y="643174"/>
                  </a:lnTo>
                  <a:lnTo>
                    <a:pt x="2239178" y="699875"/>
                  </a:lnTo>
                  <a:lnTo>
                    <a:pt x="2245447" y="764720"/>
                  </a:lnTo>
                  <a:lnTo>
                    <a:pt x="2247283" y="809005"/>
                  </a:lnTo>
                  <a:close/>
                </a:path>
                <a:path w="2248534" h="1437005">
                  <a:moveTo>
                    <a:pt x="947202" y="1137207"/>
                  </a:moveTo>
                  <a:lnTo>
                    <a:pt x="830463" y="1109395"/>
                  </a:lnTo>
                  <a:lnTo>
                    <a:pt x="666979" y="1010462"/>
                  </a:lnTo>
                  <a:lnTo>
                    <a:pt x="482180" y="797386"/>
                  </a:lnTo>
                  <a:lnTo>
                    <a:pt x="534360" y="787658"/>
                  </a:lnTo>
                  <a:lnTo>
                    <a:pt x="575601" y="778212"/>
                  </a:lnTo>
                  <a:lnTo>
                    <a:pt x="602785" y="771045"/>
                  </a:lnTo>
                  <a:lnTo>
                    <a:pt x="612575" y="768204"/>
                  </a:lnTo>
                  <a:lnTo>
                    <a:pt x="671549" y="759266"/>
                  </a:lnTo>
                  <a:lnTo>
                    <a:pt x="722533" y="744065"/>
                  </a:lnTo>
                  <a:lnTo>
                    <a:pt x="766052" y="723268"/>
                  </a:lnTo>
                  <a:lnTo>
                    <a:pt x="802631" y="697545"/>
                  </a:lnTo>
                  <a:lnTo>
                    <a:pt x="826033" y="734422"/>
                  </a:lnTo>
                  <a:lnTo>
                    <a:pt x="854939" y="765360"/>
                  </a:lnTo>
                  <a:lnTo>
                    <a:pt x="889861" y="789006"/>
                  </a:lnTo>
                  <a:lnTo>
                    <a:pt x="931309" y="804005"/>
                  </a:lnTo>
                  <a:lnTo>
                    <a:pt x="979793" y="809005"/>
                  </a:lnTo>
                  <a:lnTo>
                    <a:pt x="2247283" y="809005"/>
                  </a:lnTo>
                  <a:lnTo>
                    <a:pt x="2248386" y="835605"/>
                  </a:lnTo>
                  <a:lnTo>
                    <a:pt x="2247962" y="883726"/>
                  </a:lnTo>
                  <a:lnTo>
                    <a:pt x="1856485" y="883726"/>
                  </a:lnTo>
                  <a:lnTo>
                    <a:pt x="1831148" y="912171"/>
                  </a:lnTo>
                  <a:lnTo>
                    <a:pt x="1744728" y="977349"/>
                  </a:lnTo>
                  <a:lnTo>
                    <a:pt x="1581616" y="1049025"/>
                  </a:lnTo>
                  <a:lnTo>
                    <a:pt x="1326203" y="1096962"/>
                  </a:lnTo>
                  <a:lnTo>
                    <a:pt x="1327925" y="1116112"/>
                  </a:lnTo>
                  <a:lnTo>
                    <a:pt x="1323742" y="1136917"/>
                  </a:lnTo>
                  <a:lnTo>
                    <a:pt x="991767" y="1136917"/>
                  </a:lnTo>
                  <a:lnTo>
                    <a:pt x="947202" y="1137207"/>
                  </a:lnTo>
                  <a:close/>
                </a:path>
                <a:path w="2248534" h="1437005">
                  <a:moveTo>
                    <a:pt x="315107" y="795039"/>
                  </a:moveTo>
                  <a:lnTo>
                    <a:pt x="258162" y="794746"/>
                  </a:lnTo>
                  <a:lnTo>
                    <a:pt x="188946" y="781187"/>
                  </a:lnTo>
                  <a:lnTo>
                    <a:pt x="128477" y="743667"/>
                  </a:lnTo>
                  <a:lnTo>
                    <a:pt x="447393" y="743667"/>
                  </a:lnTo>
                  <a:lnTo>
                    <a:pt x="338759" y="792760"/>
                  </a:lnTo>
                  <a:lnTo>
                    <a:pt x="315107" y="795039"/>
                  </a:lnTo>
                  <a:close/>
                </a:path>
                <a:path w="2248534" h="1437005">
                  <a:moveTo>
                    <a:pt x="2009507" y="1388896"/>
                  </a:moveTo>
                  <a:lnTo>
                    <a:pt x="1933066" y="1380143"/>
                  </a:lnTo>
                  <a:lnTo>
                    <a:pt x="1890640" y="1327535"/>
                  </a:lnTo>
                  <a:lnTo>
                    <a:pt x="1886129" y="1318960"/>
                  </a:lnTo>
                  <a:lnTo>
                    <a:pt x="1884869" y="1297930"/>
                  </a:lnTo>
                  <a:lnTo>
                    <a:pt x="1905262" y="1271486"/>
                  </a:lnTo>
                  <a:lnTo>
                    <a:pt x="1965715" y="1246666"/>
                  </a:lnTo>
                  <a:lnTo>
                    <a:pt x="2017688" y="1062310"/>
                  </a:lnTo>
                  <a:lnTo>
                    <a:pt x="1995749" y="1053020"/>
                  </a:lnTo>
                  <a:lnTo>
                    <a:pt x="1945750" y="1022656"/>
                  </a:lnTo>
                  <a:lnTo>
                    <a:pt x="1891419" y="967472"/>
                  </a:lnTo>
                  <a:lnTo>
                    <a:pt x="1856485" y="883726"/>
                  </a:lnTo>
                  <a:lnTo>
                    <a:pt x="2247962" y="883726"/>
                  </a:lnTo>
                  <a:lnTo>
                    <a:pt x="2245640" y="963517"/>
                  </a:lnTo>
                  <a:lnTo>
                    <a:pt x="2231166" y="1086315"/>
                  </a:lnTo>
                  <a:lnTo>
                    <a:pt x="2191880" y="1236097"/>
                  </a:lnTo>
                  <a:lnTo>
                    <a:pt x="2115376" y="1367960"/>
                  </a:lnTo>
                  <a:lnTo>
                    <a:pt x="2082698" y="1377074"/>
                  </a:lnTo>
                  <a:lnTo>
                    <a:pt x="2009507" y="1388896"/>
                  </a:lnTo>
                  <a:close/>
                </a:path>
                <a:path w="2248534" h="1437005">
                  <a:moveTo>
                    <a:pt x="888308" y="1436795"/>
                  </a:moveTo>
                  <a:lnTo>
                    <a:pt x="594286" y="1436795"/>
                  </a:lnTo>
                  <a:lnTo>
                    <a:pt x="596715" y="1417028"/>
                  </a:lnTo>
                  <a:lnTo>
                    <a:pt x="618047" y="1373976"/>
                  </a:lnTo>
                  <a:lnTo>
                    <a:pt x="679350" y="1332010"/>
                  </a:lnTo>
                  <a:lnTo>
                    <a:pt x="801692" y="1315501"/>
                  </a:lnTo>
                  <a:lnTo>
                    <a:pt x="991767" y="1136917"/>
                  </a:lnTo>
                  <a:lnTo>
                    <a:pt x="1323742" y="1136917"/>
                  </a:lnTo>
                  <a:lnTo>
                    <a:pt x="1318323" y="1163873"/>
                  </a:lnTo>
                  <a:lnTo>
                    <a:pt x="1275245" y="1225710"/>
                  </a:lnTo>
                  <a:lnTo>
                    <a:pt x="1176541" y="1287091"/>
                  </a:lnTo>
                  <a:lnTo>
                    <a:pt x="888308" y="1436795"/>
                  </a:lnTo>
                  <a:close/>
                </a:path>
              </a:pathLst>
            </a:custGeom>
            <a:solidFill>
              <a:srgbClr val="F1EFF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3512850" y="1563597"/>
              <a:ext cx="588645" cy="490220"/>
            </a:xfrm>
            <a:custGeom>
              <a:avLst/>
              <a:gdLst/>
              <a:ahLst/>
              <a:cxnLst/>
              <a:rect l="l" t="t" r="r" b="b"/>
              <a:pathLst>
                <a:path w="588644" h="490219">
                  <a:moveTo>
                    <a:pt x="442706" y="93043"/>
                  </a:moveTo>
                  <a:lnTo>
                    <a:pt x="525987" y="1870"/>
                  </a:lnTo>
                  <a:lnTo>
                    <a:pt x="569387" y="12000"/>
                  </a:lnTo>
                  <a:lnTo>
                    <a:pt x="579786" y="43903"/>
                  </a:lnTo>
                  <a:lnTo>
                    <a:pt x="549285" y="43903"/>
                  </a:lnTo>
                  <a:lnTo>
                    <a:pt x="500991" y="49363"/>
                  </a:lnTo>
                  <a:lnTo>
                    <a:pt x="460007" y="76663"/>
                  </a:lnTo>
                  <a:lnTo>
                    <a:pt x="442706" y="93043"/>
                  </a:lnTo>
                  <a:close/>
                </a:path>
                <a:path w="588644" h="490219">
                  <a:moveTo>
                    <a:pt x="588515" y="93043"/>
                  </a:moveTo>
                  <a:lnTo>
                    <a:pt x="549285" y="43903"/>
                  </a:lnTo>
                  <a:lnTo>
                    <a:pt x="579786" y="43903"/>
                  </a:lnTo>
                  <a:lnTo>
                    <a:pt x="585898" y="62652"/>
                  </a:lnTo>
                  <a:lnTo>
                    <a:pt x="588515" y="93043"/>
                  </a:lnTo>
                  <a:close/>
                </a:path>
                <a:path w="588644" h="490219">
                  <a:moveTo>
                    <a:pt x="221842" y="60308"/>
                  </a:moveTo>
                  <a:lnTo>
                    <a:pt x="276870" y="0"/>
                  </a:lnTo>
                  <a:lnTo>
                    <a:pt x="305510" y="6700"/>
                  </a:lnTo>
                  <a:lnTo>
                    <a:pt x="312358" y="27818"/>
                  </a:lnTo>
                  <a:lnTo>
                    <a:pt x="292284" y="27818"/>
                  </a:lnTo>
                  <a:lnTo>
                    <a:pt x="260397" y="31428"/>
                  </a:lnTo>
                  <a:lnTo>
                    <a:pt x="233292" y="49478"/>
                  </a:lnTo>
                  <a:lnTo>
                    <a:pt x="221842" y="60308"/>
                  </a:lnTo>
                  <a:close/>
                </a:path>
                <a:path w="588644" h="490219">
                  <a:moveTo>
                    <a:pt x="318082" y="60308"/>
                  </a:moveTo>
                  <a:lnTo>
                    <a:pt x="292284" y="27818"/>
                  </a:lnTo>
                  <a:lnTo>
                    <a:pt x="312358" y="27818"/>
                  </a:lnTo>
                  <a:lnTo>
                    <a:pt x="316375" y="40205"/>
                  </a:lnTo>
                  <a:lnTo>
                    <a:pt x="318082" y="60308"/>
                  </a:lnTo>
                  <a:close/>
                </a:path>
                <a:path w="588644" h="490219">
                  <a:moveTo>
                    <a:pt x="204141" y="489801"/>
                  </a:moveTo>
                  <a:lnTo>
                    <a:pt x="182558" y="488998"/>
                  </a:lnTo>
                  <a:lnTo>
                    <a:pt x="154029" y="485399"/>
                  </a:lnTo>
                  <a:lnTo>
                    <a:pt x="124642" y="477155"/>
                  </a:lnTo>
                  <a:lnTo>
                    <a:pt x="121748" y="477155"/>
                  </a:lnTo>
                  <a:lnTo>
                    <a:pt x="120300" y="476666"/>
                  </a:lnTo>
                  <a:lnTo>
                    <a:pt x="118853" y="475707"/>
                  </a:lnTo>
                  <a:lnTo>
                    <a:pt x="116447" y="474259"/>
                  </a:lnTo>
                  <a:lnTo>
                    <a:pt x="111635" y="470405"/>
                  </a:lnTo>
                  <a:lnTo>
                    <a:pt x="90914" y="440673"/>
                  </a:lnTo>
                  <a:lnTo>
                    <a:pt x="80841" y="403266"/>
                  </a:lnTo>
                  <a:lnTo>
                    <a:pt x="78345" y="364414"/>
                  </a:lnTo>
                  <a:lnTo>
                    <a:pt x="80357" y="330346"/>
                  </a:lnTo>
                  <a:lnTo>
                    <a:pt x="40197" y="329019"/>
                  </a:lnTo>
                  <a:lnTo>
                    <a:pt x="15641" y="311086"/>
                  </a:lnTo>
                  <a:lnTo>
                    <a:pt x="3354" y="290265"/>
                  </a:lnTo>
                  <a:lnTo>
                    <a:pt x="0" y="280276"/>
                  </a:lnTo>
                  <a:lnTo>
                    <a:pt x="2687" y="239938"/>
                  </a:lnTo>
                  <a:lnTo>
                    <a:pt x="12814" y="217831"/>
                  </a:lnTo>
                  <a:lnTo>
                    <a:pt x="23752" y="208540"/>
                  </a:lnTo>
                  <a:lnTo>
                    <a:pt x="28872" y="206646"/>
                  </a:lnTo>
                  <a:lnTo>
                    <a:pt x="135751" y="220334"/>
                  </a:lnTo>
                  <a:lnTo>
                    <a:pt x="185564" y="250446"/>
                  </a:lnTo>
                  <a:lnTo>
                    <a:pt x="199736" y="280559"/>
                  </a:lnTo>
                  <a:lnTo>
                    <a:pt x="199699" y="294246"/>
                  </a:lnTo>
                  <a:lnTo>
                    <a:pt x="180206" y="324085"/>
                  </a:lnTo>
                  <a:lnTo>
                    <a:pt x="100094" y="324085"/>
                  </a:lnTo>
                  <a:lnTo>
                    <a:pt x="99135" y="324574"/>
                  </a:lnTo>
                  <a:lnTo>
                    <a:pt x="98646" y="324574"/>
                  </a:lnTo>
                  <a:lnTo>
                    <a:pt x="97688" y="325044"/>
                  </a:lnTo>
                  <a:lnTo>
                    <a:pt x="95466" y="356651"/>
                  </a:lnTo>
                  <a:lnTo>
                    <a:pt x="97211" y="394843"/>
                  </a:lnTo>
                  <a:lnTo>
                    <a:pt x="105810" y="431590"/>
                  </a:lnTo>
                  <a:lnTo>
                    <a:pt x="124154" y="458860"/>
                  </a:lnTo>
                  <a:lnTo>
                    <a:pt x="125601" y="459819"/>
                  </a:lnTo>
                  <a:lnTo>
                    <a:pt x="127048" y="461267"/>
                  </a:lnTo>
                  <a:lnTo>
                    <a:pt x="128477" y="461756"/>
                  </a:lnTo>
                  <a:lnTo>
                    <a:pt x="128966" y="461756"/>
                  </a:lnTo>
                  <a:lnTo>
                    <a:pt x="128966" y="462226"/>
                  </a:lnTo>
                  <a:lnTo>
                    <a:pt x="139056" y="467256"/>
                  </a:lnTo>
                  <a:lnTo>
                    <a:pt x="155552" y="472513"/>
                  </a:lnTo>
                  <a:lnTo>
                    <a:pt x="179445" y="476237"/>
                  </a:lnTo>
                  <a:lnTo>
                    <a:pt x="211729" y="476666"/>
                  </a:lnTo>
                  <a:lnTo>
                    <a:pt x="270305" y="476666"/>
                  </a:lnTo>
                  <a:lnTo>
                    <a:pt x="259906" y="481622"/>
                  </a:lnTo>
                  <a:lnTo>
                    <a:pt x="212688" y="489658"/>
                  </a:lnTo>
                  <a:lnTo>
                    <a:pt x="204141" y="489801"/>
                  </a:lnTo>
                  <a:close/>
                </a:path>
                <a:path w="588644" h="490219">
                  <a:moveTo>
                    <a:pt x="143221" y="336417"/>
                  </a:moveTo>
                  <a:lnTo>
                    <a:pt x="113154" y="329642"/>
                  </a:lnTo>
                  <a:lnTo>
                    <a:pt x="100094" y="324085"/>
                  </a:lnTo>
                  <a:lnTo>
                    <a:pt x="180206" y="324085"/>
                  </a:lnTo>
                  <a:lnTo>
                    <a:pt x="176626" y="329567"/>
                  </a:lnTo>
                  <a:lnTo>
                    <a:pt x="143221" y="336417"/>
                  </a:lnTo>
                  <a:close/>
                </a:path>
                <a:path w="588644" h="490219">
                  <a:moveTo>
                    <a:pt x="270305" y="476666"/>
                  </a:moveTo>
                  <a:lnTo>
                    <a:pt x="211729" y="476666"/>
                  </a:lnTo>
                  <a:lnTo>
                    <a:pt x="220902" y="475622"/>
                  </a:lnTo>
                  <a:lnTo>
                    <a:pt x="243609" y="470473"/>
                  </a:lnTo>
                  <a:lnTo>
                    <a:pt x="272631" y="458192"/>
                  </a:lnTo>
                  <a:lnTo>
                    <a:pt x="300752" y="435752"/>
                  </a:lnTo>
                  <a:lnTo>
                    <a:pt x="307011" y="429491"/>
                  </a:lnTo>
                  <a:lnTo>
                    <a:pt x="311823" y="435752"/>
                  </a:lnTo>
                  <a:lnTo>
                    <a:pt x="310864" y="436241"/>
                  </a:lnTo>
                  <a:lnTo>
                    <a:pt x="315676" y="442013"/>
                  </a:lnTo>
                  <a:lnTo>
                    <a:pt x="310864" y="447315"/>
                  </a:lnTo>
                  <a:lnTo>
                    <a:pt x="306150" y="453458"/>
                  </a:lnTo>
                  <a:lnTo>
                    <a:pt x="290112" y="467225"/>
                  </a:lnTo>
                  <a:lnTo>
                    <a:pt x="270305" y="476666"/>
                  </a:lnTo>
                  <a:close/>
                </a:path>
              </a:pathLst>
            </a:custGeom>
            <a:solidFill>
              <a:srgbClr val="91533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13527531" y="1373690"/>
              <a:ext cx="1095375" cy="941069"/>
            </a:xfrm>
            <a:custGeom>
              <a:avLst/>
              <a:gdLst/>
              <a:ahLst/>
              <a:cxnLst/>
              <a:rect l="l" t="t" r="r" b="b"/>
              <a:pathLst>
                <a:path w="1095375" h="941069">
                  <a:moveTo>
                    <a:pt x="153390" y="914594"/>
                  </a:moveTo>
                  <a:lnTo>
                    <a:pt x="92622" y="902335"/>
                  </a:lnTo>
                  <a:lnTo>
                    <a:pt x="48364" y="856231"/>
                  </a:lnTo>
                  <a:lnTo>
                    <a:pt x="23583" y="802861"/>
                  </a:lnTo>
                  <a:lnTo>
                    <a:pt x="6882" y="738026"/>
                  </a:lnTo>
                  <a:lnTo>
                    <a:pt x="0" y="649425"/>
                  </a:lnTo>
                  <a:lnTo>
                    <a:pt x="27201" y="677611"/>
                  </a:lnTo>
                  <a:lnTo>
                    <a:pt x="58846" y="681673"/>
                  </a:lnTo>
                  <a:lnTo>
                    <a:pt x="135759" y="681673"/>
                  </a:lnTo>
                  <a:lnTo>
                    <a:pt x="146096" y="688867"/>
                  </a:lnTo>
                  <a:lnTo>
                    <a:pt x="191203" y="707483"/>
                  </a:lnTo>
                  <a:lnTo>
                    <a:pt x="240895" y="718904"/>
                  </a:lnTo>
                  <a:lnTo>
                    <a:pt x="293360" y="724258"/>
                  </a:lnTo>
                  <a:lnTo>
                    <a:pt x="346785" y="724672"/>
                  </a:lnTo>
                  <a:lnTo>
                    <a:pt x="342392" y="768192"/>
                  </a:lnTo>
                  <a:lnTo>
                    <a:pt x="330758" y="811301"/>
                  </a:lnTo>
                  <a:lnTo>
                    <a:pt x="309669" y="850619"/>
                  </a:lnTo>
                  <a:lnTo>
                    <a:pt x="276909" y="882767"/>
                  </a:lnTo>
                  <a:lnTo>
                    <a:pt x="230263" y="904365"/>
                  </a:lnTo>
                  <a:lnTo>
                    <a:pt x="207120" y="909705"/>
                  </a:lnTo>
                  <a:lnTo>
                    <a:pt x="153390" y="914594"/>
                  </a:lnTo>
                  <a:close/>
                </a:path>
                <a:path w="1095375" h="941069">
                  <a:moveTo>
                    <a:pt x="135759" y="681673"/>
                  </a:moveTo>
                  <a:lnTo>
                    <a:pt x="58846" y="681673"/>
                  </a:lnTo>
                  <a:lnTo>
                    <a:pt x="87914" y="672738"/>
                  </a:lnTo>
                  <a:lnTo>
                    <a:pt x="107387" y="661929"/>
                  </a:lnTo>
                  <a:lnTo>
                    <a:pt x="135759" y="681673"/>
                  </a:lnTo>
                  <a:close/>
                </a:path>
                <a:path w="1095375" h="941069">
                  <a:moveTo>
                    <a:pt x="94135" y="330031"/>
                  </a:moveTo>
                  <a:lnTo>
                    <a:pt x="122861" y="278646"/>
                  </a:lnTo>
                  <a:lnTo>
                    <a:pt x="156635" y="225189"/>
                  </a:lnTo>
                  <a:lnTo>
                    <a:pt x="323120" y="20131"/>
                  </a:lnTo>
                  <a:lnTo>
                    <a:pt x="372587" y="0"/>
                  </a:lnTo>
                  <a:lnTo>
                    <a:pt x="400714" y="2119"/>
                  </a:lnTo>
                  <a:lnTo>
                    <a:pt x="362462" y="26949"/>
                  </a:lnTo>
                  <a:lnTo>
                    <a:pt x="333947" y="49183"/>
                  </a:lnTo>
                  <a:lnTo>
                    <a:pt x="316133" y="65188"/>
                  </a:lnTo>
                  <a:lnTo>
                    <a:pt x="309981" y="71330"/>
                  </a:lnTo>
                  <a:lnTo>
                    <a:pt x="267471" y="141725"/>
                  </a:lnTo>
                  <a:lnTo>
                    <a:pt x="221802" y="216813"/>
                  </a:lnTo>
                  <a:lnTo>
                    <a:pt x="170432" y="300925"/>
                  </a:lnTo>
                  <a:lnTo>
                    <a:pt x="144371" y="316559"/>
                  </a:lnTo>
                  <a:lnTo>
                    <a:pt x="136259" y="321626"/>
                  </a:lnTo>
                  <a:lnTo>
                    <a:pt x="140319" y="321626"/>
                  </a:lnTo>
                  <a:lnTo>
                    <a:pt x="136748" y="322096"/>
                  </a:lnTo>
                  <a:lnTo>
                    <a:pt x="123759" y="323055"/>
                  </a:lnTo>
                  <a:lnTo>
                    <a:pt x="116052" y="323055"/>
                  </a:lnTo>
                  <a:lnTo>
                    <a:pt x="107199" y="324371"/>
                  </a:lnTo>
                  <a:lnTo>
                    <a:pt x="94135" y="330031"/>
                  </a:lnTo>
                  <a:close/>
                </a:path>
                <a:path w="1095375" h="941069">
                  <a:moveTo>
                    <a:pt x="140319" y="321626"/>
                  </a:moveTo>
                  <a:lnTo>
                    <a:pt x="136259" y="321626"/>
                  </a:lnTo>
                  <a:lnTo>
                    <a:pt x="177105" y="316279"/>
                  </a:lnTo>
                  <a:lnTo>
                    <a:pt x="229135" y="302725"/>
                  </a:lnTo>
                  <a:lnTo>
                    <a:pt x="282969" y="277079"/>
                  </a:lnTo>
                  <a:lnTo>
                    <a:pt x="329229" y="235455"/>
                  </a:lnTo>
                  <a:lnTo>
                    <a:pt x="334479" y="216678"/>
                  </a:lnTo>
                  <a:lnTo>
                    <a:pt x="351997" y="168047"/>
                  </a:lnTo>
                  <a:lnTo>
                    <a:pt x="384438" y="101107"/>
                  </a:lnTo>
                  <a:lnTo>
                    <a:pt x="434455" y="27408"/>
                  </a:lnTo>
                  <a:lnTo>
                    <a:pt x="434624" y="27671"/>
                  </a:lnTo>
                  <a:lnTo>
                    <a:pt x="384525" y="101430"/>
                  </a:lnTo>
                  <a:lnTo>
                    <a:pt x="352032" y="168444"/>
                  </a:lnTo>
                  <a:lnTo>
                    <a:pt x="334487" y="217140"/>
                  </a:lnTo>
                  <a:lnTo>
                    <a:pt x="329229" y="235944"/>
                  </a:lnTo>
                  <a:lnTo>
                    <a:pt x="282977" y="277559"/>
                  </a:lnTo>
                  <a:lnTo>
                    <a:pt x="229196" y="303205"/>
                  </a:lnTo>
                  <a:lnTo>
                    <a:pt x="177312" y="316757"/>
                  </a:lnTo>
                  <a:lnTo>
                    <a:pt x="140319" y="321626"/>
                  </a:lnTo>
                  <a:close/>
                </a:path>
                <a:path w="1095375" h="941069">
                  <a:moveTo>
                    <a:pt x="921081" y="940571"/>
                  </a:moveTo>
                  <a:lnTo>
                    <a:pt x="868172" y="930297"/>
                  </a:lnTo>
                  <a:lnTo>
                    <a:pt x="845714" y="922641"/>
                  </a:lnTo>
                  <a:lnTo>
                    <a:pt x="765753" y="849191"/>
                  </a:lnTo>
                  <a:lnTo>
                    <a:pt x="747011" y="749070"/>
                  </a:lnTo>
                  <a:lnTo>
                    <a:pt x="758495" y="660770"/>
                  </a:lnTo>
                  <a:lnTo>
                    <a:pt x="769210" y="622782"/>
                  </a:lnTo>
                  <a:lnTo>
                    <a:pt x="778543" y="585553"/>
                  </a:lnTo>
                  <a:lnTo>
                    <a:pt x="781933" y="541322"/>
                  </a:lnTo>
                  <a:lnTo>
                    <a:pt x="780442" y="491635"/>
                  </a:lnTo>
                  <a:lnTo>
                    <a:pt x="775132" y="438033"/>
                  </a:lnTo>
                  <a:lnTo>
                    <a:pt x="767065" y="382060"/>
                  </a:lnTo>
                  <a:lnTo>
                    <a:pt x="757304" y="325259"/>
                  </a:lnTo>
                  <a:lnTo>
                    <a:pt x="736943" y="215347"/>
                  </a:lnTo>
                  <a:lnTo>
                    <a:pt x="728468" y="165321"/>
                  </a:lnTo>
                  <a:lnTo>
                    <a:pt x="722546" y="120641"/>
                  </a:lnTo>
                  <a:lnTo>
                    <a:pt x="720238" y="82849"/>
                  </a:lnTo>
                  <a:lnTo>
                    <a:pt x="722607" y="53488"/>
                  </a:lnTo>
                  <a:lnTo>
                    <a:pt x="730714" y="34102"/>
                  </a:lnTo>
                  <a:lnTo>
                    <a:pt x="769388" y="8718"/>
                  </a:lnTo>
                  <a:lnTo>
                    <a:pt x="806619" y="11539"/>
                  </a:lnTo>
                  <a:lnTo>
                    <a:pt x="845714" y="34102"/>
                  </a:lnTo>
                  <a:lnTo>
                    <a:pt x="990564" y="254558"/>
                  </a:lnTo>
                  <a:lnTo>
                    <a:pt x="1091552" y="531355"/>
                  </a:lnTo>
                  <a:lnTo>
                    <a:pt x="1095101" y="731076"/>
                  </a:lnTo>
                  <a:lnTo>
                    <a:pt x="1056607" y="852100"/>
                  </a:lnTo>
                  <a:lnTo>
                    <a:pt x="1031466" y="892802"/>
                  </a:lnTo>
                  <a:lnTo>
                    <a:pt x="982744" y="934420"/>
                  </a:lnTo>
                  <a:lnTo>
                    <a:pt x="921081" y="940571"/>
                  </a:lnTo>
                  <a:close/>
                </a:path>
              </a:pathLst>
            </a:custGeom>
            <a:solidFill>
              <a:srgbClr val="996F3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1" name="object 11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747778" y="5178654"/>
              <a:ext cx="2033303" cy="1822223"/>
            </a:xfrm>
            <a:prstGeom prst="rect">
              <a:avLst/>
            </a:prstGeom>
          </p:spPr>
        </p:pic>
      </p:grpSp>
      <p:sp>
        <p:nvSpPr>
          <p:cNvPr id="12" name="object 12"/>
          <p:cNvSpPr/>
          <p:nvPr/>
        </p:nvSpPr>
        <p:spPr>
          <a:xfrm>
            <a:off x="16457817" y="8199501"/>
            <a:ext cx="1188720" cy="1581785"/>
          </a:xfrm>
          <a:custGeom>
            <a:avLst/>
            <a:gdLst/>
            <a:ahLst/>
            <a:cxnLst/>
            <a:rect l="l" t="t" r="r" b="b"/>
            <a:pathLst>
              <a:path w="1188719" h="1581784">
                <a:moveTo>
                  <a:pt x="497636" y="510425"/>
                </a:moveTo>
                <a:lnTo>
                  <a:pt x="451129" y="506742"/>
                </a:lnTo>
                <a:lnTo>
                  <a:pt x="410857" y="495020"/>
                </a:lnTo>
                <a:lnTo>
                  <a:pt x="374472" y="474268"/>
                </a:lnTo>
                <a:lnTo>
                  <a:pt x="339585" y="443509"/>
                </a:lnTo>
                <a:lnTo>
                  <a:pt x="299796" y="391185"/>
                </a:lnTo>
                <a:lnTo>
                  <a:pt x="274777" y="338670"/>
                </a:lnTo>
                <a:lnTo>
                  <a:pt x="261124" y="292671"/>
                </a:lnTo>
                <a:lnTo>
                  <a:pt x="254254" y="247015"/>
                </a:lnTo>
                <a:lnTo>
                  <a:pt x="243395" y="247015"/>
                </a:lnTo>
                <a:lnTo>
                  <a:pt x="236575" y="292633"/>
                </a:lnTo>
                <a:lnTo>
                  <a:pt x="222935" y="338620"/>
                </a:lnTo>
                <a:lnTo>
                  <a:pt x="197916" y="391147"/>
                </a:lnTo>
                <a:lnTo>
                  <a:pt x="158064" y="443509"/>
                </a:lnTo>
                <a:lnTo>
                  <a:pt x="123190" y="474268"/>
                </a:lnTo>
                <a:lnTo>
                  <a:pt x="86791" y="495020"/>
                </a:lnTo>
                <a:lnTo>
                  <a:pt x="46520" y="506742"/>
                </a:lnTo>
                <a:lnTo>
                  <a:pt x="0" y="510425"/>
                </a:lnTo>
                <a:lnTo>
                  <a:pt x="0" y="521335"/>
                </a:lnTo>
                <a:lnTo>
                  <a:pt x="45910" y="526122"/>
                </a:lnTo>
                <a:lnTo>
                  <a:pt x="89179" y="540600"/>
                </a:lnTo>
                <a:lnTo>
                  <a:pt x="130111" y="564883"/>
                </a:lnTo>
                <a:lnTo>
                  <a:pt x="169011" y="599109"/>
                </a:lnTo>
                <a:lnTo>
                  <a:pt x="207225" y="649439"/>
                </a:lnTo>
                <a:lnTo>
                  <a:pt x="229527" y="698385"/>
                </a:lnTo>
                <a:lnTo>
                  <a:pt x="240169" y="740638"/>
                </a:lnTo>
                <a:lnTo>
                  <a:pt x="243395" y="770877"/>
                </a:lnTo>
                <a:lnTo>
                  <a:pt x="243039" y="779614"/>
                </a:lnTo>
                <a:lnTo>
                  <a:pt x="243395" y="784910"/>
                </a:lnTo>
                <a:lnTo>
                  <a:pt x="254254" y="784910"/>
                </a:lnTo>
                <a:lnTo>
                  <a:pt x="254622" y="779614"/>
                </a:lnTo>
                <a:lnTo>
                  <a:pt x="254254" y="770877"/>
                </a:lnTo>
                <a:lnTo>
                  <a:pt x="257492" y="740638"/>
                </a:lnTo>
                <a:lnTo>
                  <a:pt x="268135" y="698385"/>
                </a:lnTo>
                <a:lnTo>
                  <a:pt x="290436" y="649439"/>
                </a:lnTo>
                <a:lnTo>
                  <a:pt x="328650" y="599109"/>
                </a:lnTo>
                <a:lnTo>
                  <a:pt x="367538" y="564883"/>
                </a:lnTo>
                <a:lnTo>
                  <a:pt x="408470" y="540600"/>
                </a:lnTo>
                <a:lnTo>
                  <a:pt x="451739" y="526122"/>
                </a:lnTo>
                <a:lnTo>
                  <a:pt x="497636" y="521335"/>
                </a:lnTo>
                <a:lnTo>
                  <a:pt x="497636" y="510425"/>
                </a:lnTo>
                <a:close/>
              </a:path>
              <a:path w="1188719" h="1581784">
                <a:moveTo>
                  <a:pt x="964171" y="183527"/>
                </a:moveTo>
                <a:lnTo>
                  <a:pt x="903732" y="172808"/>
                </a:lnTo>
                <a:lnTo>
                  <a:pt x="854049" y="136931"/>
                </a:lnTo>
                <a:lnTo>
                  <a:pt x="821080" y="91147"/>
                </a:lnTo>
                <a:lnTo>
                  <a:pt x="803275" y="46977"/>
                </a:lnTo>
                <a:lnTo>
                  <a:pt x="794600" y="0"/>
                </a:lnTo>
                <a:lnTo>
                  <a:pt x="786980" y="0"/>
                </a:lnTo>
                <a:lnTo>
                  <a:pt x="778370" y="46964"/>
                </a:lnTo>
                <a:lnTo>
                  <a:pt x="760590" y="91135"/>
                </a:lnTo>
                <a:lnTo>
                  <a:pt x="727583" y="136931"/>
                </a:lnTo>
                <a:lnTo>
                  <a:pt x="677900" y="172808"/>
                </a:lnTo>
                <a:lnTo>
                  <a:pt x="617423" y="183527"/>
                </a:lnTo>
                <a:lnTo>
                  <a:pt x="617423" y="191135"/>
                </a:lnTo>
                <a:lnTo>
                  <a:pt x="679551" y="204558"/>
                </a:lnTo>
                <a:lnTo>
                  <a:pt x="735177" y="245364"/>
                </a:lnTo>
                <a:lnTo>
                  <a:pt x="761809" y="280428"/>
                </a:lnTo>
                <a:lnTo>
                  <a:pt x="784758" y="343979"/>
                </a:lnTo>
                <a:lnTo>
                  <a:pt x="786980" y="365048"/>
                </a:lnTo>
                <a:lnTo>
                  <a:pt x="786790" y="371132"/>
                </a:lnTo>
                <a:lnTo>
                  <a:pt x="786980" y="374789"/>
                </a:lnTo>
                <a:lnTo>
                  <a:pt x="794600" y="374789"/>
                </a:lnTo>
                <a:lnTo>
                  <a:pt x="794842" y="371132"/>
                </a:lnTo>
                <a:lnTo>
                  <a:pt x="794600" y="365048"/>
                </a:lnTo>
                <a:lnTo>
                  <a:pt x="796848" y="343979"/>
                </a:lnTo>
                <a:lnTo>
                  <a:pt x="819797" y="280428"/>
                </a:lnTo>
                <a:lnTo>
                  <a:pt x="846442" y="245364"/>
                </a:lnTo>
                <a:lnTo>
                  <a:pt x="902055" y="204558"/>
                </a:lnTo>
                <a:lnTo>
                  <a:pt x="964171" y="191135"/>
                </a:lnTo>
                <a:lnTo>
                  <a:pt x="964171" y="183527"/>
                </a:lnTo>
                <a:close/>
              </a:path>
              <a:path w="1188719" h="1581784">
                <a:moveTo>
                  <a:pt x="1188224" y="1016127"/>
                </a:moveTo>
                <a:lnTo>
                  <a:pt x="1131658" y="1013701"/>
                </a:lnTo>
                <a:lnTo>
                  <a:pt x="1079944" y="1006157"/>
                </a:lnTo>
                <a:lnTo>
                  <a:pt x="1032205" y="993114"/>
                </a:lnTo>
                <a:lnTo>
                  <a:pt x="987513" y="974191"/>
                </a:lnTo>
                <a:lnTo>
                  <a:pt x="944968" y="949020"/>
                </a:lnTo>
                <a:lnTo>
                  <a:pt x="903681" y="917194"/>
                </a:lnTo>
                <a:lnTo>
                  <a:pt x="862736" y="878332"/>
                </a:lnTo>
                <a:lnTo>
                  <a:pt x="813041" y="819353"/>
                </a:lnTo>
                <a:lnTo>
                  <a:pt x="773709" y="758355"/>
                </a:lnTo>
                <a:lnTo>
                  <a:pt x="743521" y="697712"/>
                </a:lnTo>
                <a:lnTo>
                  <a:pt x="721283" y="639775"/>
                </a:lnTo>
                <a:lnTo>
                  <a:pt x="705789" y="586930"/>
                </a:lnTo>
                <a:lnTo>
                  <a:pt x="695833" y="541540"/>
                </a:lnTo>
                <a:lnTo>
                  <a:pt x="687692" y="482574"/>
                </a:lnTo>
                <a:lnTo>
                  <a:pt x="687095" y="473735"/>
                </a:lnTo>
                <a:lnTo>
                  <a:pt x="664679" y="473735"/>
                </a:lnTo>
                <a:lnTo>
                  <a:pt x="656005" y="541489"/>
                </a:lnTo>
                <a:lnTo>
                  <a:pt x="646074" y="586854"/>
                </a:lnTo>
                <a:lnTo>
                  <a:pt x="630593" y="639686"/>
                </a:lnTo>
                <a:lnTo>
                  <a:pt x="608368" y="697611"/>
                </a:lnTo>
                <a:lnTo>
                  <a:pt x="578167" y="758266"/>
                </a:lnTo>
                <a:lnTo>
                  <a:pt x="538797" y="819289"/>
                </a:lnTo>
                <a:lnTo>
                  <a:pt x="489038" y="878332"/>
                </a:lnTo>
                <a:lnTo>
                  <a:pt x="448094" y="917194"/>
                </a:lnTo>
                <a:lnTo>
                  <a:pt x="406806" y="949020"/>
                </a:lnTo>
                <a:lnTo>
                  <a:pt x="364274" y="974191"/>
                </a:lnTo>
                <a:lnTo>
                  <a:pt x="319582" y="993114"/>
                </a:lnTo>
                <a:lnTo>
                  <a:pt x="271843" y="1006157"/>
                </a:lnTo>
                <a:lnTo>
                  <a:pt x="220141" y="1013701"/>
                </a:lnTo>
                <a:lnTo>
                  <a:pt x="163576" y="1016127"/>
                </a:lnTo>
                <a:lnTo>
                  <a:pt x="163576" y="1038580"/>
                </a:lnTo>
                <a:lnTo>
                  <a:pt x="211543" y="1041044"/>
                </a:lnTo>
                <a:lnTo>
                  <a:pt x="258076" y="1048448"/>
                </a:lnTo>
                <a:lnTo>
                  <a:pt x="303263" y="1060831"/>
                </a:lnTo>
                <a:lnTo>
                  <a:pt x="347167" y="1078242"/>
                </a:lnTo>
                <a:lnTo>
                  <a:pt x="389864" y="1100709"/>
                </a:lnTo>
                <a:lnTo>
                  <a:pt x="431431" y="1128255"/>
                </a:lnTo>
                <a:lnTo>
                  <a:pt x="471957" y="1160945"/>
                </a:lnTo>
                <a:lnTo>
                  <a:pt x="511492" y="1198778"/>
                </a:lnTo>
                <a:lnTo>
                  <a:pt x="555498" y="1250264"/>
                </a:lnTo>
                <a:lnTo>
                  <a:pt x="590207" y="1302397"/>
                </a:lnTo>
                <a:lnTo>
                  <a:pt x="616724" y="1353832"/>
                </a:lnTo>
                <a:lnTo>
                  <a:pt x="636143" y="1403184"/>
                </a:lnTo>
                <a:lnTo>
                  <a:pt x="649554" y="1449095"/>
                </a:lnTo>
                <a:lnTo>
                  <a:pt x="658050" y="1490179"/>
                </a:lnTo>
                <a:lnTo>
                  <a:pt x="664679" y="1552422"/>
                </a:lnTo>
                <a:lnTo>
                  <a:pt x="664387" y="1564474"/>
                </a:lnTo>
                <a:lnTo>
                  <a:pt x="664413" y="1573466"/>
                </a:lnTo>
                <a:lnTo>
                  <a:pt x="664679" y="1581340"/>
                </a:lnTo>
                <a:lnTo>
                  <a:pt x="687095" y="1581340"/>
                </a:lnTo>
                <a:lnTo>
                  <a:pt x="687374" y="1573466"/>
                </a:lnTo>
                <a:lnTo>
                  <a:pt x="687412" y="1564474"/>
                </a:lnTo>
                <a:lnTo>
                  <a:pt x="687095" y="1552422"/>
                </a:lnTo>
                <a:lnTo>
                  <a:pt x="689051" y="1525079"/>
                </a:lnTo>
                <a:lnTo>
                  <a:pt x="702221" y="1449095"/>
                </a:lnTo>
                <a:lnTo>
                  <a:pt x="715632" y="1403184"/>
                </a:lnTo>
                <a:lnTo>
                  <a:pt x="735050" y="1353832"/>
                </a:lnTo>
                <a:lnTo>
                  <a:pt x="761568" y="1302397"/>
                </a:lnTo>
                <a:lnTo>
                  <a:pt x="796290" y="1250264"/>
                </a:lnTo>
                <a:lnTo>
                  <a:pt x="840282" y="1198778"/>
                </a:lnTo>
                <a:lnTo>
                  <a:pt x="879830" y="1160945"/>
                </a:lnTo>
                <a:lnTo>
                  <a:pt x="920356" y="1128255"/>
                </a:lnTo>
                <a:lnTo>
                  <a:pt x="961936" y="1100709"/>
                </a:lnTo>
                <a:lnTo>
                  <a:pt x="1004633" y="1078242"/>
                </a:lnTo>
                <a:lnTo>
                  <a:pt x="1048524" y="1060831"/>
                </a:lnTo>
                <a:lnTo>
                  <a:pt x="1093711" y="1048448"/>
                </a:lnTo>
                <a:lnTo>
                  <a:pt x="1140244" y="1041044"/>
                </a:lnTo>
                <a:lnTo>
                  <a:pt x="1188224" y="1038580"/>
                </a:lnTo>
                <a:lnTo>
                  <a:pt x="1188224" y="1016127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3" name="object 1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946663" y="3"/>
            <a:ext cx="2341335" cy="3035300"/>
          </a:xfrm>
          <a:prstGeom prst="rect">
            <a:avLst/>
          </a:prstGeom>
        </p:spPr>
      </p:pic>
      <p:sp>
        <p:nvSpPr>
          <p:cNvPr id="14" name="object 14"/>
          <p:cNvSpPr/>
          <p:nvPr/>
        </p:nvSpPr>
        <p:spPr>
          <a:xfrm>
            <a:off x="0" y="8577436"/>
            <a:ext cx="2371090" cy="1710055"/>
          </a:xfrm>
          <a:custGeom>
            <a:avLst/>
            <a:gdLst/>
            <a:ahLst/>
            <a:cxnLst/>
            <a:rect l="l" t="t" r="r" b="b"/>
            <a:pathLst>
              <a:path w="2371090" h="1710054">
                <a:moveTo>
                  <a:pt x="0" y="192041"/>
                </a:moveTo>
                <a:lnTo>
                  <a:pt x="0" y="0"/>
                </a:lnTo>
                <a:lnTo>
                  <a:pt x="15880" y="4348"/>
                </a:lnTo>
                <a:lnTo>
                  <a:pt x="65999" y="16918"/>
                </a:lnTo>
                <a:lnTo>
                  <a:pt x="114300" y="27595"/>
                </a:lnTo>
                <a:lnTo>
                  <a:pt x="259541" y="57764"/>
                </a:lnTo>
                <a:lnTo>
                  <a:pt x="405219" y="85322"/>
                </a:lnTo>
                <a:lnTo>
                  <a:pt x="551237" y="110502"/>
                </a:lnTo>
                <a:lnTo>
                  <a:pt x="746297" y="140774"/>
                </a:lnTo>
                <a:lnTo>
                  <a:pt x="775769" y="145702"/>
                </a:lnTo>
                <a:lnTo>
                  <a:pt x="805408" y="152841"/>
                </a:lnTo>
                <a:lnTo>
                  <a:pt x="835113" y="160864"/>
                </a:lnTo>
                <a:lnTo>
                  <a:pt x="864786" y="168445"/>
                </a:lnTo>
                <a:lnTo>
                  <a:pt x="874296" y="170246"/>
                </a:lnTo>
                <a:lnTo>
                  <a:pt x="893617" y="173113"/>
                </a:lnTo>
                <a:lnTo>
                  <a:pt x="903127" y="174914"/>
                </a:lnTo>
                <a:lnTo>
                  <a:pt x="1110121" y="259179"/>
                </a:lnTo>
                <a:lnTo>
                  <a:pt x="1119649" y="265128"/>
                </a:lnTo>
                <a:lnTo>
                  <a:pt x="1138408" y="277763"/>
                </a:lnTo>
                <a:lnTo>
                  <a:pt x="1147937" y="283713"/>
                </a:lnTo>
                <a:lnTo>
                  <a:pt x="1469581" y="467974"/>
                </a:lnTo>
                <a:lnTo>
                  <a:pt x="1514994" y="494829"/>
                </a:lnTo>
                <a:lnTo>
                  <a:pt x="1557130" y="523515"/>
                </a:lnTo>
                <a:lnTo>
                  <a:pt x="1596480" y="555017"/>
                </a:lnTo>
                <a:lnTo>
                  <a:pt x="1633008" y="589427"/>
                </a:lnTo>
                <a:lnTo>
                  <a:pt x="1666674" y="626840"/>
                </a:lnTo>
                <a:lnTo>
                  <a:pt x="1697441" y="667350"/>
                </a:lnTo>
                <a:lnTo>
                  <a:pt x="1731015" y="714377"/>
                </a:lnTo>
                <a:lnTo>
                  <a:pt x="959971" y="400494"/>
                </a:lnTo>
                <a:lnTo>
                  <a:pt x="912255" y="381412"/>
                </a:lnTo>
                <a:lnTo>
                  <a:pt x="863844" y="364103"/>
                </a:lnTo>
                <a:lnTo>
                  <a:pt x="814785" y="348588"/>
                </a:lnTo>
                <a:lnTo>
                  <a:pt x="765125" y="334884"/>
                </a:lnTo>
                <a:lnTo>
                  <a:pt x="714911" y="323010"/>
                </a:lnTo>
                <a:lnTo>
                  <a:pt x="664190" y="312987"/>
                </a:lnTo>
                <a:lnTo>
                  <a:pt x="613008" y="304832"/>
                </a:lnTo>
                <a:lnTo>
                  <a:pt x="561413" y="298566"/>
                </a:lnTo>
                <a:lnTo>
                  <a:pt x="511781" y="291797"/>
                </a:lnTo>
                <a:lnTo>
                  <a:pt x="462283" y="284539"/>
                </a:lnTo>
                <a:lnTo>
                  <a:pt x="412915" y="276793"/>
                </a:lnTo>
                <a:lnTo>
                  <a:pt x="363672" y="268561"/>
                </a:lnTo>
                <a:lnTo>
                  <a:pt x="314549" y="259846"/>
                </a:lnTo>
                <a:lnTo>
                  <a:pt x="265540" y="250650"/>
                </a:lnTo>
                <a:lnTo>
                  <a:pt x="216642" y="240975"/>
                </a:lnTo>
                <a:lnTo>
                  <a:pt x="167849" y="230823"/>
                </a:lnTo>
                <a:lnTo>
                  <a:pt x="70558" y="209095"/>
                </a:lnTo>
                <a:lnTo>
                  <a:pt x="0" y="192041"/>
                </a:lnTo>
                <a:close/>
              </a:path>
              <a:path w="2371090" h="1710054">
                <a:moveTo>
                  <a:pt x="2088936" y="1709562"/>
                </a:moveTo>
                <a:lnTo>
                  <a:pt x="2060894" y="1672872"/>
                </a:lnTo>
                <a:lnTo>
                  <a:pt x="2033483" y="1631269"/>
                </a:lnTo>
                <a:lnTo>
                  <a:pt x="1936195" y="1469297"/>
                </a:lnTo>
                <a:lnTo>
                  <a:pt x="1912446" y="1428561"/>
                </a:lnTo>
                <a:lnTo>
                  <a:pt x="1889167" y="1387446"/>
                </a:lnTo>
                <a:lnTo>
                  <a:pt x="1869741" y="1349192"/>
                </a:lnTo>
                <a:lnTo>
                  <a:pt x="1852527" y="1309696"/>
                </a:lnTo>
                <a:lnTo>
                  <a:pt x="1837376" y="1269327"/>
                </a:lnTo>
                <a:lnTo>
                  <a:pt x="1824138" y="1228452"/>
                </a:lnTo>
                <a:lnTo>
                  <a:pt x="1809155" y="1184825"/>
                </a:lnTo>
                <a:lnTo>
                  <a:pt x="1791364" y="1141921"/>
                </a:lnTo>
                <a:lnTo>
                  <a:pt x="1770877" y="1100003"/>
                </a:lnTo>
                <a:lnTo>
                  <a:pt x="1747805" y="1059335"/>
                </a:lnTo>
                <a:lnTo>
                  <a:pt x="1722259" y="1020183"/>
                </a:lnTo>
                <a:lnTo>
                  <a:pt x="1623247" y="881234"/>
                </a:lnTo>
                <a:lnTo>
                  <a:pt x="1560702" y="790857"/>
                </a:lnTo>
                <a:lnTo>
                  <a:pt x="1527370" y="750440"/>
                </a:lnTo>
                <a:lnTo>
                  <a:pt x="1491056" y="712999"/>
                </a:lnTo>
                <a:lnTo>
                  <a:pt x="1451978" y="678622"/>
                </a:lnTo>
                <a:lnTo>
                  <a:pt x="1410351" y="647396"/>
                </a:lnTo>
                <a:lnTo>
                  <a:pt x="1366394" y="619410"/>
                </a:lnTo>
                <a:lnTo>
                  <a:pt x="1144017" y="492611"/>
                </a:lnTo>
                <a:lnTo>
                  <a:pt x="1098831" y="467921"/>
                </a:lnTo>
                <a:lnTo>
                  <a:pt x="1053133" y="443903"/>
                </a:lnTo>
                <a:lnTo>
                  <a:pt x="1006946" y="421331"/>
                </a:lnTo>
                <a:lnTo>
                  <a:pt x="959971" y="400494"/>
                </a:lnTo>
                <a:lnTo>
                  <a:pt x="1731015" y="714377"/>
                </a:lnTo>
                <a:lnTo>
                  <a:pt x="1897505" y="947576"/>
                </a:lnTo>
                <a:lnTo>
                  <a:pt x="1924646" y="990595"/>
                </a:lnTo>
                <a:lnTo>
                  <a:pt x="1948052" y="1035274"/>
                </a:lnTo>
                <a:lnTo>
                  <a:pt x="1968608" y="1081315"/>
                </a:lnTo>
                <a:lnTo>
                  <a:pt x="1987202" y="1128421"/>
                </a:lnTo>
                <a:lnTo>
                  <a:pt x="2018149" y="1212502"/>
                </a:lnTo>
                <a:lnTo>
                  <a:pt x="2033269" y="1248753"/>
                </a:lnTo>
                <a:lnTo>
                  <a:pt x="2050302" y="1284498"/>
                </a:lnTo>
                <a:lnTo>
                  <a:pt x="2092639" y="1360786"/>
                </a:lnTo>
                <a:lnTo>
                  <a:pt x="2116843" y="1401713"/>
                </a:lnTo>
                <a:lnTo>
                  <a:pt x="2166479" y="1482971"/>
                </a:lnTo>
                <a:lnTo>
                  <a:pt x="2190965" y="1524013"/>
                </a:lnTo>
                <a:lnTo>
                  <a:pt x="2216122" y="1562733"/>
                </a:lnTo>
                <a:lnTo>
                  <a:pt x="2244568" y="1599282"/>
                </a:lnTo>
                <a:lnTo>
                  <a:pt x="2276096" y="1633357"/>
                </a:lnTo>
                <a:lnTo>
                  <a:pt x="2310504" y="1664655"/>
                </a:lnTo>
                <a:lnTo>
                  <a:pt x="2347585" y="1692875"/>
                </a:lnTo>
                <a:lnTo>
                  <a:pt x="2370661" y="1709562"/>
                </a:lnTo>
                <a:lnTo>
                  <a:pt x="2088936" y="17095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147929" y="9222574"/>
            <a:ext cx="3992245" cy="929005"/>
          </a:xfrm>
          <a:custGeom>
            <a:avLst/>
            <a:gdLst/>
            <a:ahLst/>
            <a:cxnLst/>
            <a:rect l="l" t="t" r="r" b="b"/>
            <a:pathLst>
              <a:path w="3992245" h="929004">
                <a:moveTo>
                  <a:pt x="0" y="74757"/>
                </a:moveTo>
                <a:lnTo>
                  <a:pt x="420008" y="66235"/>
                </a:lnTo>
                <a:lnTo>
                  <a:pt x="1360605" y="46378"/>
                </a:lnTo>
                <a:lnTo>
                  <a:pt x="2342648" y="23750"/>
                </a:lnTo>
                <a:lnTo>
                  <a:pt x="2886995" y="6915"/>
                </a:lnTo>
                <a:lnTo>
                  <a:pt x="3194674" y="0"/>
                </a:lnTo>
                <a:lnTo>
                  <a:pt x="3559578" y="5663"/>
                </a:lnTo>
                <a:lnTo>
                  <a:pt x="3864484" y="15341"/>
                </a:lnTo>
                <a:lnTo>
                  <a:pt x="3992169" y="20470"/>
                </a:lnTo>
                <a:lnTo>
                  <a:pt x="3991848" y="829938"/>
                </a:lnTo>
                <a:lnTo>
                  <a:pt x="3643829" y="831024"/>
                </a:lnTo>
                <a:lnTo>
                  <a:pt x="3515457" y="831226"/>
                </a:lnTo>
                <a:lnTo>
                  <a:pt x="3464398" y="831421"/>
                </a:lnTo>
                <a:lnTo>
                  <a:pt x="3413343" y="831966"/>
                </a:lnTo>
                <a:lnTo>
                  <a:pt x="3362290" y="832800"/>
                </a:lnTo>
                <a:lnTo>
                  <a:pt x="3311235" y="833862"/>
                </a:lnTo>
                <a:lnTo>
                  <a:pt x="3260177" y="835090"/>
                </a:lnTo>
                <a:lnTo>
                  <a:pt x="3106958" y="839162"/>
                </a:lnTo>
                <a:lnTo>
                  <a:pt x="3004749" y="841589"/>
                </a:lnTo>
                <a:lnTo>
                  <a:pt x="2953618" y="842533"/>
                </a:lnTo>
                <a:lnTo>
                  <a:pt x="2902467" y="843215"/>
                </a:lnTo>
                <a:lnTo>
                  <a:pt x="2851292" y="843575"/>
                </a:lnTo>
                <a:lnTo>
                  <a:pt x="2800092" y="843551"/>
                </a:lnTo>
                <a:lnTo>
                  <a:pt x="2748863" y="843083"/>
                </a:lnTo>
                <a:lnTo>
                  <a:pt x="2697604" y="842109"/>
                </a:lnTo>
                <a:lnTo>
                  <a:pt x="2646312" y="840568"/>
                </a:lnTo>
                <a:lnTo>
                  <a:pt x="2594984" y="838399"/>
                </a:lnTo>
                <a:lnTo>
                  <a:pt x="2543618" y="835540"/>
                </a:lnTo>
                <a:lnTo>
                  <a:pt x="1866739" y="832433"/>
                </a:lnTo>
                <a:lnTo>
                  <a:pt x="1026952" y="866346"/>
                </a:lnTo>
                <a:lnTo>
                  <a:pt x="312040" y="908095"/>
                </a:lnTo>
                <a:lnTo>
                  <a:pt x="9785" y="928497"/>
                </a:lnTo>
                <a:lnTo>
                  <a:pt x="0" y="7475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10733354" y="2548381"/>
            <a:ext cx="59055" cy="34290"/>
          </a:xfrm>
          <a:custGeom>
            <a:avLst/>
            <a:gdLst/>
            <a:ahLst/>
            <a:cxnLst/>
            <a:rect l="l" t="t" r="r" b="b"/>
            <a:pathLst>
              <a:path w="59054" h="34289">
                <a:moveTo>
                  <a:pt x="42684" y="12433"/>
                </a:moveTo>
                <a:lnTo>
                  <a:pt x="35941" y="5778"/>
                </a:lnTo>
                <a:lnTo>
                  <a:pt x="28511" y="3225"/>
                </a:lnTo>
                <a:lnTo>
                  <a:pt x="20599" y="4686"/>
                </a:lnTo>
                <a:lnTo>
                  <a:pt x="12344" y="10058"/>
                </a:lnTo>
                <a:lnTo>
                  <a:pt x="9906" y="6731"/>
                </a:lnTo>
                <a:lnTo>
                  <a:pt x="12242" y="2781"/>
                </a:lnTo>
                <a:lnTo>
                  <a:pt x="12788" y="0"/>
                </a:lnTo>
                <a:lnTo>
                  <a:pt x="7099" y="6464"/>
                </a:lnTo>
                <a:lnTo>
                  <a:pt x="2374" y="14592"/>
                </a:lnTo>
                <a:lnTo>
                  <a:pt x="0" y="23939"/>
                </a:lnTo>
                <a:lnTo>
                  <a:pt x="1397" y="34074"/>
                </a:lnTo>
                <a:lnTo>
                  <a:pt x="6172" y="26339"/>
                </a:lnTo>
                <a:lnTo>
                  <a:pt x="9918" y="22212"/>
                </a:lnTo>
                <a:lnTo>
                  <a:pt x="13779" y="17576"/>
                </a:lnTo>
                <a:lnTo>
                  <a:pt x="18859" y="8293"/>
                </a:lnTo>
                <a:lnTo>
                  <a:pt x="25336" y="6515"/>
                </a:lnTo>
                <a:lnTo>
                  <a:pt x="30213" y="13093"/>
                </a:lnTo>
                <a:lnTo>
                  <a:pt x="29121" y="18643"/>
                </a:lnTo>
                <a:lnTo>
                  <a:pt x="31407" y="14757"/>
                </a:lnTo>
                <a:lnTo>
                  <a:pt x="39230" y="21932"/>
                </a:lnTo>
                <a:lnTo>
                  <a:pt x="42684" y="12433"/>
                </a:lnTo>
                <a:close/>
              </a:path>
              <a:path w="59054" h="34289">
                <a:moveTo>
                  <a:pt x="58877" y="23863"/>
                </a:moveTo>
                <a:lnTo>
                  <a:pt x="57531" y="14947"/>
                </a:lnTo>
                <a:lnTo>
                  <a:pt x="51015" y="16764"/>
                </a:lnTo>
                <a:lnTo>
                  <a:pt x="46469" y="31851"/>
                </a:lnTo>
                <a:lnTo>
                  <a:pt x="56553" y="27813"/>
                </a:lnTo>
                <a:lnTo>
                  <a:pt x="58877" y="23863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10111571" y="2527145"/>
            <a:ext cx="4445" cy="1905"/>
          </a:xfrm>
          <a:custGeom>
            <a:avLst/>
            <a:gdLst/>
            <a:ahLst/>
            <a:cxnLst/>
            <a:rect l="l" t="t" r="r" b="b"/>
            <a:pathLst>
              <a:path w="4445" h="1905">
                <a:moveTo>
                  <a:pt x="4110" y="1775"/>
                </a:moveTo>
                <a:lnTo>
                  <a:pt x="0" y="0"/>
                </a:lnTo>
                <a:lnTo>
                  <a:pt x="1600" y="221"/>
                </a:lnTo>
                <a:lnTo>
                  <a:pt x="2983" y="776"/>
                </a:lnTo>
                <a:lnTo>
                  <a:pt x="4110" y="1775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9717759" y="2517009"/>
            <a:ext cx="5080" cy="3810"/>
          </a:xfrm>
          <a:custGeom>
            <a:avLst/>
            <a:gdLst/>
            <a:ahLst/>
            <a:cxnLst/>
            <a:rect l="l" t="t" r="r" b="b"/>
            <a:pathLst>
              <a:path w="5079" h="3810">
                <a:moveTo>
                  <a:pt x="691" y="3255"/>
                </a:moveTo>
                <a:lnTo>
                  <a:pt x="0" y="1960"/>
                </a:lnTo>
                <a:lnTo>
                  <a:pt x="2291" y="1035"/>
                </a:lnTo>
                <a:lnTo>
                  <a:pt x="5056" y="0"/>
                </a:lnTo>
                <a:lnTo>
                  <a:pt x="4911" y="1368"/>
                </a:lnTo>
                <a:lnTo>
                  <a:pt x="3674" y="2885"/>
                </a:lnTo>
                <a:lnTo>
                  <a:pt x="691" y="3255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9651257" y="2502732"/>
            <a:ext cx="4445" cy="2540"/>
          </a:xfrm>
          <a:custGeom>
            <a:avLst/>
            <a:gdLst/>
            <a:ahLst/>
            <a:cxnLst/>
            <a:rect l="l" t="t" r="r" b="b"/>
            <a:pathLst>
              <a:path w="4445" h="2539">
                <a:moveTo>
                  <a:pt x="3965" y="2145"/>
                </a:moveTo>
                <a:lnTo>
                  <a:pt x="2655" y="1812"/>
                </a:lnTo>
                <a:lnTo>
                  <a:pt x="1455" y="1627"/>
                </a:lnTo>
                <a:lnTo>
                  <a:pt x="0" y="1146"/>
                </a:lnTo>
                <a:lnTo>
                  <a:pt x="945" y="0"/>
                </a:lnTo>
                <a:lnTo>
                  <a:pt x="2473" y="776"/>
                </a:lnTo>
                <a:lnTo>
                  <a:pt x="3965" y="2145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10100367" y="2522410"/>
            <a:ext cx="11430" cy="5080"/>
          </a:xfrm>
          <a:custGeom>
            <a:avLst/>
            <a:gdLst/>
            <a:ahLst/>
            <a:cxnLst/>
            <a:rect l="l" t="t" r="r" b="b"/>
            <a:pathLst>
              <a:path w="11429" h="5080">
                <a:moveTo>
                  <a:pt x="0" y="4919"/>
                </a:moveTo>
                <a:lnTo>
                  <a:pt x="691" y="0"/>
                </a:lnTo>
                <a:lnTo>
                  <a:pt x="11204" y="4734"/>
                </a:lnTo>
                <a:lnTo>
                  <a:pt x="6075" y="3661"/>
                </a:lnTo>
                <a:lnTo>
                  <a:pt x="0" y="4919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10658798" y="2581112"/>
            <a:ext cx="5715" cy="4445"/>
          </a:xfrm>
          <a:custGeom>
            <a:avLst/>
            <a:gdLst/>
            <a:ahLst/>
            <a:cxnLst/>
            <a:rect l="l" t="t" r="r" b="b"/>
            <a:pathLst>
              <a:path w="5715" h="4444">
                <a:moveTo>
                  <a:pt x="0" y="3994"/>
                </a:moveTo>
                <a:lnTo>
                  <a:pt x="145" y="3144"/>
                </a:lnTo>
                <a:lnTo>
                  <a:pt x="218" y="2441"/>
                </a:lnTo>
                <a:lnTo>
                  <a:pt x="327" y="1590"/>
                </a:lnTo>
                <a:lnTo>
                  <a:pt x="2110" y="1183"/>
                </a:lnTo>
                <a:lnTo>
                  <a:pt x="3856" y="628"/>
                </a:lnTo>
                <a:lnTo>
                  <a:pt x="5675" y="0"/>
                </a:lnTo>
                <a:lnTo>
                  <a:pt x="4001" y="1812"/>
                </a:lnTo>
                <a:lnTo>
                  <a:pt x="2182" y="3255"/>
                </a:lnTo>
                <a:lnTo>
                  <a:pt x="0" y="3994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0284848" y="2508095"/>
            <a:ext cx="6350" cy="6350"/>
          </a:xfrm>
          <a:custGeom>
            <a:avLst/>
            <a:gdLst/>
            <a:ahLst/>
            <a:cxnLst/>
            <a:rect l="l" t="t" r="r" b="b"/>
            <a:pathLst>
              <a:path w="6350" h="6350">
                <a:moveTo>
                  <a:pt x="0" y="6177"/>
                </a:moveTo>
                <a:lnTo>
                  <a:pt x="5820" y="0"/>
                </a:lnTo>
                <a:lnTo>
                  <a:pt x="4984" y="2330"/>
                </a:lnTo>
                <a:lnTo>
                  <a:pt x="4110" y="4438"/>
                </a:lnTo>
                <a:lnTo>
                  <a:pt x="3165" y="6140"/>
                </a:lnTo>
                <a:lnTo>
                  <a:pt x="0" y="6177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10412688" y="2510906"/>
            <a:ext cx="6985" cy="18415"/>
          </a:xfrm>
          <a:custGeom>
            <a:avLst/>
            <a:gdLst/>
            <a:ahLst/>
            <a:cxnLst/>
            <a:rect l="l" t="t" r="r" b="b"/>
            <a:pathLst>
              <a:path w="6984" h="18414">
                <a:moveTo>
                  <a:pt x="0" y="18420"/>
                </a:moveTo>
                <a:lnTo>
                  <a:pt x="1127" y="12835"/>
                </a:lnTo>
                <a:lnTo>
                  <a:pt x="2146" y="0"/>
                </a:lnTo>
                <a:lnTo>
                  <a:pt x="5129" y="554"/>
                </a:lnTo>
                <a:lnTo>
                  <a:pt x="6148" y="4253"/>
                </a:lnTo>
                <a:lnTo>
                  <a:pt x="6548" y="7175"/>
                </a:lnTo>
                <a:lnTo>
                  <a:pt x="6512" y="9617"/>
                </a:lnTo>
                <a:lnTo>
                  <a:pt x="3892" y="10616"/>
                </a:lnTo>
                <a:lnTo>
                  <a:pt x="1673" y="13168"/>
                </a:lnTo>
                <a:lnTo>
                  <a:pt x="0" y="18420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10628784" y="2531472"/>
            <a:ext cx="3810" cy="1905"/>
          </a:xfrm>
          <a:custGeom>
            <a:avLst/>
            <a:gdLst/>
            <a:ahLst/>
            <a:cxnLst/>
            <a:rect l="l" t="t" r="r" b="b"/>
            <a:pathLst>
              <a:path w="3809" h="1905">
                <a:moveTo>
                  <a:pt x="2197" y="734"/>
                </a:moveTo>
                <a:lnTo>
                  <a:pt x="3747" y="0"/>
                </a:lnTo>
                <a:lnTo>
                  <a:pt x="2764" y="554"/>
                </a:lnTo>
                <a:lnTo>
                  <a:pt x="2197" y="734"/>
                </a:lnTo>
                <a:close/>
              </a:path>
              <a:path w="3809" h="1905">
                <a:moveTo>
                  <a:pt x="0" y="1775"/>
                </a:moveTo>
                <a:lnTo>
                  <a:pt x="1127" y="1072"/>
                </a:lnTo>
                <a:lnTo>
                  <a:pt x="2197" y="734"/>
                </a:lnTo>
                <a:lnTo>
                  <a:pt x="0" y="1775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0188406" y="2507244"/>
            <a:ext cx="1270" cy="5080"/>
          </a:xfrm>
          <a:custGeom>
            <a:avLst/>
            <a:gdLst/>
            <a:ahLst/>
            <a:cxnLst/>
            <a:rect l="l" t="t" r="r" b="b"/>
            <a:pathLst>
              <a:path w="1270" h="5080">
                <a:moveTo>
                  <a:pt x="1236" y="4586"/>
                </a:moveTo>
                <a:lnTo>
                  <a:pt x="509" y="3144"/>
                </a:lnTo>
                <a:lnTo>
                  <a:pt x="0" y="1627"/>
                </a:lnTo>
                <a:lnTo>
                  <a:pt x="0" y="0"/>
                </a:lnTo>
                <a:lnTo>
                  <a:pt x="509" y="998"/>
                </a:lnTo>
                <a:lnTo>
                  <a:pt x="982" y="2700"/>
                </a:lnTo>
                <a:lnTo>
                  <a:pt x="1236" y="4586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6469110" y="2619359"/>
            <a:ext cx="1270" cy="2540"/>
          </a:xfrm>
          <a:custGeom>
            <a:avLst/>
            <a:gdLst/>
            <a:ahLst/>
            <a:cxnLst/>
            <a:rect l="l" t="t" r="r" b="b"/>
            <a:pathLst>
              <a:path w="1270" h="2539">
                <a:moveTo>
                  <a:pt x="1018" y="2293"/>
                </a:moveTo>
                <a:lnTo>
                  <a:pt x="0" y="2219"/>
                </a:lnTo>
                <a:lnTo>
                  <a:pt x="218" y="1294"/>
                </a:lnTo>
                <a:lnTo>
                  <a:pt x="982" y="0"/>
                </a:lnTo>
                <a:lnTo>
                  <a:pt x="945" y="813"/>
                </a:lnTo>
                <a:lnTo>
                  <a:pt x="1127" y="1368"/>
                </a:lnTo>
                <a:lnTo>
                  <a:pt x="1018" y="2293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6315733" y="2550855"/>
            <a:ext cx="3175" cy="8255"/>
          </a:xfrm>
          <a:custGeom>
            <a:avLst/>
            <a:gdLst/>
            <a:ahLst/>
            <a:cxnLst/>
            <a:rect l="l" t="t" r="r" b="b"/>
            <a:pathLst>
              <a:path w="3175" h="8255">
                <a:moveTo>
                  <a:pt x="0" y="7878"/>
                </a:moveTo>
                <a:lnTo>
                  <a:pt x="2582" y="0"/>
                </a:lnTo>
                <a:lnTo>
                  <a:pt x="2582" y="2367"/>
                </a:lnTo>
                <a:lnTo>
                  <a:pt x="2146" y="7175"/>
                </a:lnTo>
                <a:lnTo>
                  <a:pt x="0" y="7878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9528366" y="2486678"/>
            <a:ext cx="3810" cy="1905"/>
          </a:xfrm>
          <a:custGeom>
            <a:avLst/>
            <a:gdLst/>
            <a:ahLst/>
            <a:cxnLst/>
            <a:rect l="l" t="t" r="r" b="b"/>
            <a:pathLst>
              <a:path w="3809" h="1905">
                <a:moveTo>
                  <a:pt x="545" y="1479"/>
                </a:moveTo>
                <a:lnTo>
                  <a:pt x="327" y="1368"/>
                </a:lnTo>
                <a:lnTo>
                  <a:pt x="0" y="1220"/>
                </a:lnTo>
                <a:lnTo>
                  <a:pt x="1964" y="258"/>
                </a:lnTo>
                <a:lnTo>
                  <a:pt x="3783" y="0"/>
                </a:lnTo>
                <a:lnTo>
                  <a:pt x="545" y="1479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8393196" y="2501437"/>
            <a:ext cx="13970" cy="27940"/>
          </a:xfrm>
          <a:custGeom>
            <a:avLst/>
            <a:gdLst/>
            <a:ahLst/>
            <a:cxnLst/>
            <a:rect l="l" t="t" r="r" b="b"/>
            <a:pathLst>
              <a:path w="13970" h="27939">
                <a:moveTo>
                  <a:pt x="6085" y="27446"/>
                </a:moveTo>
                <a:lnTo>
                  <a:pt x="0" y="19422"/>
                </a:lnTo>
                <a:lnTo>
                  <a:pt x="4416" y="13251"/>
                </a:lnTo>
                <a:lnTo>
                  <a:pt x="10039" y="7315"/>
                </a:lnTo>
                <a:lnTo>
                  <a:pt x="7576" y="0"/>
                </a:lnTo>
                <a:lnTo>
                  <a:pt x="13815" y="6702"/>
                </a:lnTo>
                <a:lnTo>
                  <a:pt x="12137" y="14610"/>
                </a:lnTo>
                <a:lnTo>
                  <a:pt x="7806" y="22075"/>
                </a:lnTo>
                <a:lnTo>
                  <a:pt x="6085" y="27446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10649884" y="2583406"/>
            <a:ext cx="5715" cy="635"/>
          </a:xfrm>
          <a:custGeom>
            <a:avLst/>
            <a:gdLst/>
            <a:ahLst/>
            <a:cxnLst/>
            <a:rect l="l" t="t" r="r" b="b"/>
            <a:pathLst>
              <a:path w="5715" h="635">
                <a:moveTo>
                  <a:pt x="2473" y="591"/>
                </a:moveTo>
                <a:lnTo>
                  <a:pt x="0" y="184"/>
                </a:lnTo>
                <a:lnTo>
                  <a:pt x="1818" y="295"/>
                </a:lnTo>
                <a:lnTo>
                  <a:pt x="3638" y="184"/>
                </a:lnTo>
                <a:lnTo>
                  <a:pt x="5457" y="0"/>
                </a:lnTo>
                <a:lnTo>
                  <a:pt x="4147" y="554"/>
                </a:lnTo>
                <a:lnTo>
                  <a:pt x="2473" y="591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9245367" y="2496628"/>
            <a:ext cx="3175" cy="5715"/>
          </a:xfrm>
          <a:custGeom>
            <a:avLst/>
            <a:gdLst/>
            <a:ahLst/>
            <a:cxnLst/>
            <a:rect l="l" t="t" r="r" b="b"/>
            <a:pathLst>
              <a:path w="3175" h="5714">
                <a:moveTo>
                  <a:pt x="2910" y="5585"/>
                </a:moveTo>
                <a:lnTo>
                  <a:pt x="1746" y="3957"/>
                </a:lnTo>
                <a:lnTo>
                  <a:pt x="582" y="2256"/>
                </a:lnTo>
                <a:lnTo>
                  <a:pt x="0" y="0"/>
                </a:lnTo>
                <a:lnTo>
                  <a:pt x="2146" y="2700"/>
                </a:lnTo>
                <a:lnTo>
                  <a:pt x="2801" y="4290"/>
                </a:lnTo>
                <a:lnTo>
                  <a:pt x="2910" y="5585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9451059" y="2512423"/>
            <a:ext cx="5715" cy="1905"/>
          </a:xfrm>
          <a:custGeom>
            <a:avLst/>
            <a:gdLst/>
            <a:ahLst/>
            <a:cxnLst/>
            <a:rect l="l" t="t" r="r" b="b"/>
            <a:pathLst>
              <a:path w="5715" h="1905">
                <a:moveTo>
                  <a:pt x="5238" y="1701"/>
                </a:moveTo>
                <a:lnTo>
                  <a:pt x="3747" y="1553"/>
                </a:lnTo>
                <a:lnTo>
                  <a:pt x="2073" y="1146"/>
                </a:lnTo>
                <a:lnTo>
                  <a:pt x="0" y="0"/>
                </a:lnTo>
                <a:lnTo>
                  <a:pt x="5238" y="1701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9128290" y="2512948"/>
            <a:ext cx="8255" cy="3175"/>
          </a:xfrm>
          <a:custGeom>
            <a:avLst/>
            <a:gdLst/>
            <a:ahLst/>
            <a:cxnLst/>
            <a:rect l="l" t="t" r="r" b="b"/>
            <a:pathLst>
              <a:path w="8254" h="3175">
                <a:moveTo>
                  <a:pt x="5346" y="1143"/>
                </a:moveTo>
                <a:lnTo>
                  <a:pt x="3898" y="444"/>
                </a:lnTo>
                <a:lnTo>
                  <a:pt x="2578" y="0"/>
                </a:lnTo>
                <a:lnTo>
                  <a:pt x="0" y="1181"/>
                </a:lnTo>
                <a:lnTo>
                  <a:pt x="368" y="1816"/>
                </a:lnTo>
                <a:lnTo>
                  <a:pt x="685" y="2286"/>
                </a:lnTo>
                <a:lnTo>
                  <a:pt x="1168" y="2730"/>
                </a:lnTo>
                <a:lnTo>
                  <a:pt x="2184" y="1435"/>
                </a:lnTo>
                <a:lnTo>
                  <a:pt x="3454" y="660"/>
                </a:lnTo>
                <a:lnTo>
                  <a:pt x="5346" y="1143"/>
                </a:lnTo>
                <a:close/>
              </a:path>
              <a:path w="8254" h="3175">
                <a:moveTo>
                  <a:pt x="7645" y="2184"/>
                </a:moveTo>
                <a:lnTo>
                  <a:pt x="6807" y="1625"/>
                </a:lnTo>
                <a:lnTo>
                  <a:pt x="6045" y="1333"/>
                </a:lnTo>
                <a:lnTo>
                  <a:pt x="5346" y="1143"/>
                </a:lnTo>
                <a:lnTo>
                  <a:pt x="6731" y="1854"/>
                </a:lnTo>
                <a:lnTo>
                  <a:pt x="7645" y="2184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9022031" y="2515604"/>
            <a:ext cx="5715" cy="3175"/>
          </a:xfrm>
          <a:custGeom>
            <a:avLst/>
            <a:gdLst/>
            <a:ahLst/>
            <a:cxnLst/>
            <a:rect l="l" t="t" r="r" b="b"/>
            <a:pathLst>
              <a:path w="5715" h="3175">
                <a:moveTo>
                  <a:pt x="2073" y="2589"/>
                </a:moveTo>
                <a:lnTo>
                  <a:pt x="1382" y="1738"/>
                </a:lnTo>
                <a:lnTo>
                  <a:pt x="582" y="998"/>
                </a:lnTo>
                <a:lnTo>
                  <a:pt x="0" y="0"/>
                </a:lnTo>
                <a:lnTo>
                  <a:pt x="5711" y="1886"/>
                </a:lnTo>
                <a:lnTo>
                  <a:pt x="4547" y="2108"/>
                </a:lnTo>
                <a:lnTo>
                  <a:pt x="3201" y="2330"/>
                </a:lnTo>
                <a:lnTo>
                  <a:pt x="2073" y="2589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6806820" y="2602714"/>
            <a:ext cx="10160" cy="12065"/>
          </a:xfrm>
          <a:custGeom>
            <a:avLst/>
            <a:gdLst/>
            <a:ahLst/>
            <a:cxnLst/>
            <a:rect l="l" t="t" r="r" b="b"/>
            <a:pathLst>
              <a:path w="10159" h="12064">
                <a:moveTo>
                  <a:pt x="9572" y="11503"/>
                </a:moveTo>
                <a:lnTo>
                  <a:pt x="459" y="11376"/>
                </a:lnTo>
                <a:lnTo>
                  <a:pt x="0" y="9510"/>
                </a:lnTo>
                <a:lnTo>
                  <a:pt x="2998" y="5766"/>
                </a:lnTo>
                <a:lnTo>
                  <a:pt x="4260" y="0"/>
                </a:lnTo>
                <a:lnTo>
                  <a:pt x="5497" y="3957"/>
                </a:lnTo>
                <a:lnTo>
                  <a:pt x="7062" y="7915"/>
                </a:lnTo>
                <a:lnTo>
                  <a:pt x="9572" y="11503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10655341" y="2577894"/>
            <a:ext cx="4445" cy="5715"/>
          </a:xfrm>
          <a:custGeom>
            <a:avLst/>
            <a:gdLst/>
            <a:ahLst/>
            <a:cxnLst/>
            <a:rect l="l" t="t" r="r" b="b"/>
            <a:pathLst>
              <a:path w="4445" h="5714">
                <a:moveTo>
                  <a:pt x="0" y="5511"/>
                </a:moveTo>
                <a:lnTo>
                  <a:pt x="1746" y="4845"/>
                </a:lnTo>
                <a:lnTo>
                  <a:pt x="2692" y="3218"/>
                </a:lnTo>
                <a:lnTo>
                  <a:pt x="3346" y="0"/>
                </a:lnTo>
                <a:lnTo>
                  <a:pt x="4183" y="1109"/>
                </a:lnTo>
                <a:lnTo>
                  <a:pt x="4110" y="2922"/>
                </a:lnTo>
                <a:lnTo>
                  <a:pt x="3783" y="4808"/>
                </a:lnTo>
                <a:lnTo>
                  <a:pt x="1309" y="5400"/>
                </a:lnTo>
                <a:lnTo>
                  <a:pt x="0" y="5511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9113563" y="2614440"/>
            <a:ext cx="18415" cy="1905"/>
          </a:xfrm>
          <a:custGeom>
            <a:avLst/>
            <a:gdLst/>
            <a:ahLst/>
            <a:cxnLst/>
            <a:rect l="l" t="t" r="r" b="b"/>
            <a:pathLst>
              <a:path w="18415" h="1905">
                <a:moveTo>
                  <a:pt x="18117" y="1849"/>
                </a:moveTo>
                <a:lnTo>
                  <a:pt x="11677" y="1849"/>
                </a:lnTo>
                <a:lnTo>
                  <a:pt x="5093" y="1220"/>
                </a:lnTo>
                <a:lnTo>
                  <a:pt x="0" y="0"/>
                </a:lnTo>
                <a:lnTo>
                  <a:pt x="18117" y="1849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7629700" y="2609446"/>
            <a:ext cx="4445" cy="1905"/>
          </a:xfrm>
          <a:custGeom>
            <a:avLst/>
            <a:gdLst/>
            <a:ahLst/>
            <a:cxnLst/>
            <a:rect l="l" t="t" r="r" b="b"/>
            <a:pathLst>
              <a:path w="4445" h="1905">
                <a:moveTo>
                  <a:pt x="1600" y="1849"/>
                </a:moveTo>
                <a:lnTo>
                  <a:pt x="0" y="1553"/>
                </a:lnTo>
                <a:lnTo>
                  <a:pt x="4147" y="0"/>
                </a:lnTo>
                <a:lnTo>
                  <a:pt x="3092" y="1479"/>
                </a:lnTo>
                <a:lnTo>
                  <a:pt x="1600" y="1849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9047533" y="2607708"/>
            <a:ext cx="12700" cy="8890"/>
          </a:xfrm>
          <a:custGeom>
            <a:avLst/>
            <a:gdLst/>
            <a:ahLst/>
            <a:cxnLst/>
            <a:rect l="l" t="t" r="r" b="b"/>
            <a:pathLst>
              <a:path w="12700" h="8889">
                <a:moveTo>
                  <a:pt x="12296" y="8803"/>
                </a:moveTo>
                <a:lnTo>
                  <a:pt x="0" y="3292"/>
                </a:lnTo>
                <a:lnTo>
                  <a:pt x="509" y="1812"/>
                </a:lnTo>
                <a:lnTo>
                  <a:pt x="1346" y="998"/>
                </a:lnTo>
                <a:lnTo>
                  <a:pt x="2110" y="0"/>
                </a:lnTo>
                <a:lnTo>
                  <a:pt x="5638" y="1701"/>
                </a:lnTo>
                <a:lnTo>
                  <a:pt x="9058" y="4327"/>
                </a:lnTo>
                <a:lnTo>
                  <a:pt x="12296" y="8803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6578432" y="2612072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545" y="184"/>
                </a:moveTo>
                <a:lnTo>
                  <a:pt x="254" y="147"/>
                </a:lnTo>
                <a:lnTo>
                  <a:pt x="0" y="0"/>
                </a:lnTo>
                <a:lnTo>
                  <a:pt x="291" y="36"/>
                </a:lnTo>
                <a:lnTo>
                  <a:pt x="545" y="110"/>
                </a:lnTo>
                <a:lnTo>
                  <a:pt x="800" y="147"/>
                </a:lnTo>
                <a:lnTo>
                  <a:pt x="545" y="184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7691047" y="2614329"/>
            <a:ext cx="635" cy="635"/>
          </a:xfrm>
          <a:custGeom>
            <a:avLst/>
            <a:gdLst/>
            <a:ahLst/>
            <a:cxnLst/>
            <a:rect l="l" t="t" r="r" b="b"/>
            <a:pathLst>
              <a:path w="634" h="635">
                <a:moveTo>
                  <a:pt x="0" y="350"/>
                </a:moveTo>
                <a:lnTo>
                  <a:pt x="244" y="184"/>
                </a:lnTo>
                <a:lnTo>
                  <a:pt x="608" y="0"/>
                </a:lnTo>
                <a:lnTo>
                  <a:pt x="0" y="350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9574423" y="2589916"/>
            <a:ext cx="1905" cy="635"/>
          </a:xfrm>
          <a:custGeom>
            <a:avLst/>
            <a:gdLst/>
            <a:ahLst/>
            <a:cxnLst/>
            <a:rect l="l" t="t" r="r" b="b"/>
            <a:pathLst>
              <a:path w="1904" h="635">
                <a:moveTo>
                  <a:pt x="654" y="148"/>
                </a:moveTo>
                <a:lnTo>
                  <a:pt x="0" y="110"/>
                </a:lnTo>
                <a:lnTo>
                  <a:pt x="545" y="110"/>
                </a:lnTo>
                <a:lnTo>
                  <a:pt x="1055" y="37"/>
                </a:lnTo>
                <a:lnTo>
                  <a:pt x="1564" y="0"/>
                </a:lnTo>
                <a:lnTo>
                  <a:pt x="1127" y="73"/>
                </a:lnTo>
                <a:lnTo>
                  <a:pt x="654" y="148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8974664" y="2616215"/>
            <a:ext cx="2540" cy="1270"/>
          </a:xfrm>
          <a:custGeom>
            <a:avLst/>
            <a:gdLst/>
            <a:ahLst/>
            <a:cxnLst/>
            <a:rect l="l" t="t" r="r" b="b"/>
            <a:pathLst>
              <a:path w="2540" h="1269">
                <a:moveTo>
                  <a:pt x="0" y="1183"/>
                </a:moveTo>
                <a:lnTo>
                  <a:pt x="654" y="665"/>
                </a:lnTo>
                <a:lnTo>
                  <a:pt x="1491" y="295"/>
                </a:lnTo>
                <a:lnTo>
                  <a:pt x="2401" y="0"/>
                </a:lnTo>
                <a:lnTo>
                  <a:pt x="1564" y="480"/>
                </a:lnTo>
                <a:lnTo>
                  <a:pt x="0" y="1183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7687836" y="2615069"/>
            <a:ext cx="3175" cy="1905"/>
          </a:xfrm>
          <a:custGeom>
            <a:avLst/>
            <a:gdLst/>
            <a:ahLst/>
            <a:cxnLst/>
            <a:rect l="l" t="t" r="r" b="b"/>
            <a:pathLst>
              <a:path w="3175" h="1905">
                <a:moveTo>
                  <a:pt x="0" y="1664"/>
                </a:moveTo>
                <a:lnTo>
                  <a:pt x="836" y="1072"/>
                </a:lnTo>
                <a:lnTo>
                  <a:pt x="1709" y="554"/>
                </a:lnTo>
                <a:lnTo>
                  <a:pt x="2582" y="0"/>
                </a:lnTo>
                <a:lnTo>
                  <a:pt x="1782" y="517"/>
                </a:lnTo>
                <a:lnTo>
                  <a:pt x="982" y="998"/>
                </a:lnTo>
                <a:lnTo>
                  <a:pt x="0" y="1664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7256807" y="2524149"/>
            <a:ext cx="1905" cy="635"/>
          </a:xfrm>
          <a:custGeom>
            <a:avLst/>
            <a:gdLst/>
            <a:ahLst/>
            <a:cxnLst/>
            <a:rect l="l" t="t" r="r" b="b"/>
            <a:pathLst>
              <a:path w="1904" h="635">
                <a:moveTo>
                  <a:pt x="1673" y="628"/>
                </a:moveTo>
                <a:lnTo>
                  <a:pt x="1091" y="369"/>
                </a:lnTo>
                <a:lnTo>
                  <a:pt x="0" y="0"/>
                </a:lnTo>
                <a:lnTo>
                  <a:pt x="509" y="73"/>
                </a:lnTo>
                <a:lnTo>
                  <a:pt x="1055" y="295"/>
                </a:lnTo>
                <a:lnTo>
                  <a:pt x="1673" y="628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9535860" y="2491894"/>
            <a:ext cx="5080" cy="1270"/>
          </a:xfrm>
          <a:custGeom>
            <a:avLst/>
            <a:gdLst/>
            <a:ahLst/>
            <a:cxnLst/>
            <a:rect l="l" t="t" r="r" b="b"/>
            <a:pathLst>
              <a:path w="5079" h="1269">
                <a:moveTo>
                  <a:pt x="0" y="1109"/>
                </a:moveTo>
                <a:lnTo>
                  <a:pt x="1164" y="628"/>
                </a:lnTo>
                <a:lnTo>
                  <a:pt x="2619" y="258"/>
                </a:lnTo>
                <a:lnTo>
                  <a:pt x="4547" y="0"/>
                </a:lnTo>
                <a:lnTo>
                  <a:pt x="3128" y="628"/>
                </a:lnTo>
                <a:lnTo>
                  <a:pt x="1600" y="961"/>
                </a:lnTo>
                <a:lnTo>
                  <a:pt x="0" y="1109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9446584" y="2519562"/>
            <a:ext cx="6350" cy="3175"/>
          </a:xfrm>
          <a:custGeom>
            <a:avLst/>
            <a:gdLst/>
            <a:ahLst/>
            <a:cxnLst/>
            <a:rect l="l" t="t" r="r" b="b"/>
            <a:pathLst>
              <a:path w="6350" h="3175">
                <a:moveTo>
                  <a:pt x="0" y="2848"/>
                </a:moveTo>
                <a:lnTo>
                  <a:pt x="1127" y="2182"/>
                </a:lnTo>
                <a:lnTo>
                  <a:pt x="2291" y="1331"/>
                </a:lnTo>
                <a:lnTo>
                  <a:pt x="3383" y="0"/>
                </a:lnTo>
                <a:lnTo>
                  <a:pt x="5747" y="1738"/>
                </a:lnTo>
                <a:lnTo>
                  <a:pt x="2510" y="1627"/>
                </a:lnTo>
                <a:lnTo>
                  <a:pt x="0" y="2848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6742359" y="2530770"/>
            <a:ext cx="3175" cy="1905"/>
          </a:xfrm>
          <a:custGeom>
            <a:avLst/>
            <a:gdLst/>
            <a:ahLst/>
            <a:cxnLst/>
            <a:rect l="l" t="t" r="r" b="b"/>
            <a:pathLst>
              <a:path w="3175" h="1905">
                <a:moveTo>
                  <a:pt x="2692" y="1590"/>
                </a:moveTo>
                <a:lnTo>
                  <a:pt x="1782" y="1072"/>
                </a:lnTo>
                <a:lnTo>
                  <a:pt x="909" y="591"/>
                </a:lnTo>
                <a:lnTo>
                  <a:pt x="0" y="0"/>
                </a:lnTo>
                <a:lnTo>
                  <a:pt x="1055" y="591"/>
                </a:lnTo>
                <a:lnTo>
                  <a:pt x="1928" y="1109"/>
                </a:lnTo>
                <a:lnTo>
                  <a:pt x="2692" y="1590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10716605" y="2557513"/>
            <a:ext cx="2540" cy="1905"/>
          </a:xfrm>
          <a:custGeom>
            <a:avLst/>
            <a:gdLst/>
            <a:ahLst/>
            <a:cxnLst/>
            <a:rect l="l" t="t" r="r" b="b"/>
            <a:pathLst>
              <a:path w="2540" h="1905">
                <a:moveTo>
                  <a:pt x="2146" y="1294"/>
                </a:moveTo>
                <a:lnTo>
                  <a:pt x="0" y="147"/>
                </a:lnTo>
                <a:lnTo>
                  <a:pt x="1055" y="0"/>
                </a:lnTo>
                <a:lnTo>
                  <a:pt x="1746" y="480"/>
                </a:lnTo>
                <a:lnTo>
                  <a:pt x="2146" y="1294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9445856" y="2522410"/>
            <a:ext cx="1270" cy="635"/>
          </a:xfrm>
          <a:custGeom>
            <a:avLst/>
            <a:gdLst/>
            <a:ahLst/>
            <a:cxnLst/>
            <a:rect l="l" t="t" r="r" b="b"/>
            <a:pathLst>
              <a:path w="1270" h="635">
                <a:moveTo>
                  <a:pt x="0" y="406"/>
                </a:moveTo>
                <a:lnTo>
                  <a:pt x="436" y="110"/>
                </a:lnTo>
                <a:lnTo>
                  <a:pt x="727" y="0"/>
                </a:lnTo>
                <a:lnTo>
                  <a:pt x="218" y="295"/>
                </a:lnTo>
                <a:lnTo>
                  <a:pt x="0" y="406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9116400" y="2523926"/>
            <a:ext cx="635" cy="1270"/>
          </a:xfrm>
          <a:custGeom>
            <a:avLst/>
            <a:gdLst/>
            <a:ahLst/>
            <a:cxnLst/>
            <a:rect l="l" t="t" r="r" b="b"/>
            <a:pathLst>
              <a:path w="634" h="1269">
                <a:moveTo>
                  <a:pt x="0" y="961"/>
                </a:moveTo>
                <a:lnTo>
                  <a:pt x="135" y="332"/>
                </a:lnTo>
                <a:lnTo>
                  <a:pt x="254" y="0"/>
                </a:lnTo>
                <a:lnTo>
                  <a:pt x="145" y="665"/>
                </a:lnTo>
                <a:lnTo>
                  <a:pt x="0" y="961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6315430" y="2480842"/>
            <a:ext cx="4412615" cy="152400"/>
          </a:xfrm>
          <a:custGeom>
            <a:avLst/>
            <a:gdLst/>
            <a:ahLst/>
            <a:cxnLst/>
            <a:rect l="l" t="t" r="r" b="b"/>
            <a:pathLst>
              <a:path w="4412615" h="152400">
                <a:moveTo>
                  <a:pt x="99656" y="133261"/>
                </a:moveTo>
                <a:lnTo>
                  <a:pt x="95542" y="134620"/>
                </a:lnTo>
                <a:lnTo>
                  <a:pt x="99618" y="133350"/>
                </a:lnTo>
                <a:close/>
              </a:path>
              <a:path w="4412615" h="152400">
                <a:moveTo>
                  <a:pt x="495604" y="120650"/>
                </a:moveTo>
                <a:lnTo>
                  <a:pt x="495312" y="119380"/>
                </a:lnTo>
                <a:lnTo>
                  <a:pt x="494779" y="118211"/>
                </a:lnTo>
                <a:lnTo>
                  <a:pt x="495604" y="120650"/>
                </a:lnTo>
                <a:close/>
              </a:path>
              <a:path w="4412615" h="152400">
                <a:moveTo>
                  <a:pt x="724725" y="41910"/>
                </a:moveTo>
                <a:lnTo>
                  <a:pt x="723912" y="40640"/>
                </a:lnTo>
                <a:lnTo>
                  <a:pt x="723455" y="40640"/>
                </a:lnTo>
                <a:lnTo>
                  <a:pt x="724725" y="41910"/>
                </a:lnTo>
                <a:close/>
              </a:path>
              <a:path w="4412615" h="152400">
                <a:moveTo>
                  <a:pt x="829106" y="40906"/>
                </a:moveTo>
                <a:lnTo>
                  <a:pt x="828954" y="40754"/>
                </a:lnTo>
                <a:lnTo>
                  <a:pt x="828992" y="40906"/>
                </a:lnTo>
                <a:close/>
              </a:path>
              <a:path w="4412615" h="152400">
                <a:moveTo>
                  <a:pt x="941374" y="43180"/>
                </a:moveTo>
                <a:lnTo>
                  <a:pt x="937183" y="41910"/>
                </a:lnTo>
                <a:lnTo>
                  <a:pt x="937183" y="43180"/>
                </a:lnTo>
                <a:lnTo>
                  <a:pt x="941374" y="43180"/>
                </a:lnTo>
                <a:close/>
              </a:path>
              <a:path w="4412615" h="152400">
                <a:moveTo>
                  <a:pt x="1280718" y="135077"/>
                </a:moveTo>
                <a:lnTo>
                  <a:pt x="1280680" y="131826"/>
                </a:lnTo>
                <a:lnTo>
                  <a:pt x="1277734" y="134670"/>
                </a:lnTo>
                <a:lnTo>
                  <a:pt x="1280718" y="135077"/>
                </a:lnTo>
                <a:close/>
              </a:path>
              <a:path w="4412615" h="152400">
                <a:moveTo>
                  <a:pt x="1377086" y="14681"/>
                </a:moveTo>
                <a:lnTo>
                  <a:pt x="1364246" y="18719"/>
                </a:lnTo>
                <a:lnTo>
                  <a:pt x="1370291" y="19532"/>
                </a:lnTo>
                <a:lnTo>
                  <a:pt x="1377086" y="14681"/>
                </a:lnTo>
                <a:close/>
              </a:path>
              <a:path w="4412615" h="152400">
                <a:moveTo>
                  <a:pt x="2085848" y="48260"/>
                </a:moveTo>
                <a:lnTo>
                  <a:pt x="2083917" y="46990"/>
                </a:lnTo>
                <a:lnTo>
                  <a:pt x="2084031" y="47307"/>
                </a:lnTo>
                <a:lnTo>
                  <a:pt x="2084565" y="48260"/>
                </a:lnTo>
                <a:lnTo>
                  <a:pt x="2085848" y="48260"/>
                </a:lnTo>
                <a:close/>
              </a:path>
              <a:path w="4412615" h="152400">
                <a:moveTo>
                  <a:pt x="2199398" y="132080"/>
                </a:moveTo>
                <a:lnTo>
                  <a:pt x="2198420" y="131368"/>
                </a:lnTo>
                <a:lnTo>
                  <a:pt x="2197747" y="132080"/>
                </a:lnTo>
                <a:lnTo>
                  <a:pt x="2199398" y="132080"/>
                </a:lnTo>
                <a:close/>
              </a:path>
              <a:path w="4412615" h="152400">
                <a:moveTo>
                  <a:pt x="2206256" y="138430"/>
                </a:moveTo>
                <a:lnTo>
                  <a:pt x="2205431" y="132080"/>
                </a:lnTo>
                <a:lnTo>
                  <a:pt x="2199398" y="132080"/>
                </a:lnTo>
                <a:lnTo>
                  <a:pt x="2202548" y="135890"/>
                </a:lnTo>
                <a:lnTo>
                  <a:pt x="2206256" y="138430"/>
                </a:lnTo>
                <a:close/>
              </a:path>
              <a:path w="4412615" h="152400">
                <a:moveTo>
                  <a:pt x="2317496" y="35242"/>
                </a:moveTo>
                <a:lnTo>
                  <a:pt x="2316632" y="35560"/>
                </a:lnTo>
                <a:lnTo>
                  <a:pt x="2310015" y="40640"/>
                </a:lnTo>
                <a:lnTo>
                  <a:pt x="2313876" y="38100"/>
                </a:lnTo>
                <a:lnTo>
                  <a:pt x="2317496" y="35242"/>
                </a:lnTo>
                <a:close/>
              </a:path>
              <a:path w="4412615" h="152400">
                <a:moveTo>
                  <a:pt x="2319210" y="34620"/>
                </a:moveTo>
                <a:lnTo>
                  <a:pt x="2318715" y="34290"/>
                </a:lnTo>
                <a:lnTo>
                  <a:pt x="2317496" y="35242"/>
                </a:lnTo>
                <a:lnTo>
                  <a:pt x="2319210" y="34620"/>
                </a:lnTo>
                <a:close/>
              </a:path>
              <a:path w="4412615" h="152400">
                <a:moveTo>
                  <a:pt x="2387650" y="39243"/>
                </a:moveTo>
                <a:lnTo>
                  <a:pt x="2383917" y="34493"/>
                </a:lnTo>
                <a:lnTo>
                  <a:pt x="2378887" y="31559"/>
                </a:lnTo>
                <a:lnTo>
                  <a:pt x="2373452" y="31292"/>
                </a:lnTo>
                <a:lnTo>
                  <a:pt x="2368512" y="34544"/>
                </a:lnTo>
                <a:lnTo>
                  <a:pt x="2376157" y="35509"/>
                </a:lnTo>
                <a:lnTo>
                  <a:pt x="2383790" y="41097"/>
                </a:lnTo>
                <a:lnTo>
                  <a:pt x="2387650" y="39243"/>
                </a:lnTo>
                <a:close/>
              </a:path>
              <a:path w="4412615" h="152400">
                <a:moveTo>
                  <a:pt x="2659557" y="39370"/>
                </a:moveTo>
                <a:lnTo>
                  <a:pt x="2656675" y="39370"/>
                </a:lnTo>
                <a:lnTo>
                  <a:pt x="2656903" y="39662"/>
                </a:lnTo>
                <a:lnTo>
                  <a:pt x="2659557" y="39370"/>
                </a:lnTo>
                <a:close/>
              </a:path>
              <a:path w="4412615" h="152400">
                <a:moveTo>
                  <a:pt x="2733941" y="27927"/>
                </a:moveTo>
                <a:lnTo>
                  <a:pt x="2732125" y="23393"/>
                </a:lnTo>
                <a:lnTo>
                  <a:pt x="2726817" y="23380"/>
                </a:lnTo>
                <a:lnTo>
                  <a:pt x="2729471" y="37731"/>
                </a:lnTo>
                <a:lnTo>
                  <a:pt x="2732875" y="33769"/>
                </a:lnTo>
                <a:lnTo>
                  <a:pt x="2733941" y="27927"/>
                </a:lnTo>
                <a:close/>
              </a:path>
              <a:path w="4412615" h="152400">
                <a:moveTo>
                  <a:pt x="2818282" y="135420"/>
                </a:moveTo>
                <a:lnTo>
                  <a:pt x="2817558" y="135483"/>
                </a:lnTo>
                <a:lnTo>
                  <a:pt x="2816936" y="135458"/>
                </a:lnTo>
                <a:lnTo>
                  <a:pt x="2816237" y="135458"/>
                </a:lnTo>
                <a:lnTo>
                  <a:pt x="2818206" y="135636"/>
                </a:lnTo>
                <a:lnTo>
                  <a:pt x="2818282" y="135420"/>
                </a:lnTo>
                <a:close/>
              </a:path>
              <a:path w="4412615" h="152400">
                <a:moveTo>
                  <a:pt x="3145409" y="119024"/>
                </a:moveTo>
                <a:lnTo>
                  <a:pt x="3144570" y="119100"/>
                </a:lnTo>
                <a:lnTo>
                  <a:pt x="3143770" y="119291"/>
                </a:lnTo>
                <a:lnTo>
                  <a:pt x="3143008" y="119621"/>
                </a:lnTo>
                <a:lnTo>
                  <a:pt x="3137446" y="122135"/>
                </a:lnTo>
                <a:lnTo>
                  <a:pt x="3141230" y="121132"/>
                </a:lnTo>
                <a:lnTo>
                  <a:pt x="3145409" y="119024"/>
                </a:lnTo>
                <a:close/>
              </a:path>
              <a:path w="4412615" h="152400">
                <a:moveTo>
                  <a:pt x="3260483" y="1270"/>
                </a:moveTo>
                <a:lnTo>
                  <a:pt x="3254032" y="3810"/>
                </a:lnTo>
                <a:lnTo>
                  <a:pt x="3254692" y="3810"/>
                </a:lnTo>
                <a:lnTo>
                  <a:pt x="3260483" y="1270"/>
                </a:lnTo>
                <a:close/>
              </a:path>
              <a:path w="4412615" h="152400">
                <a:moveTo>
                  <a:pt x="3263392" y="107950"/>
                </a:moveTo>
                <a:lnTo>
                  <a:pt x="3263201" y="107416"/>
                </a:lnTo>
                <a:lnTo>
                  <a:pt x="3260547" y="107950"/>
                </a:lnTo>
                <a:lnTo>
                  <a:pt x="3263392" y="107950"/>
                </a:lnTo>
                <a:close/>
              </a:path>
              <a:path w="4412615" h="152400">
                <a:moveTo>
                  <a:pt x="3428949" y="94094"/>
                </a:moveTo>
                <a:lnTo>
                  <a:pt x="3424656" y="93281"/>
                </a:lnTo>
                <a:lnTo>
                  <a:pt x="3419640" y="91948"/>
                </a:lnTo>
                <a:lnTo>
                  <a:pt x="3415347" y="93954"/>
                </a:lnTo>
                <a:lnTo>
                  <a:pt x="3420554" y="96507"/>
                </a:lnTo>
                <a:lnTo>
                  <a:pt x="3424910" y="95910"/>
                </a:lnTo>
                <a:lnTo>
                  <a:pt x="3428949" y="94094"/>
                </a:lnTo>
                <a:close/>
              </a:path>
              <a:path w="4412615" h="152400">
                <a:moveTo>
                  <a:pt x="3438372" y="88036"/>
                </a:moveTo>
                <a:lnTo>
                  <a:pt x="3432187" y="92659"/>
                </a:lnTo>
                <a:lnTo>
                  <a:pt x="3428949" y="94094"/>
                </a:lnTo>
                <a:lnTo>
                  <a:pt x="3434194" y="95059"/>
                </a:lnTo>
                <a:lnTo>
                  <a:pt x="3438233" y="95313"/>
                </a:lnTo>
                <a:lnTo>
                  <a:pt x="3438372" y="88036"/>
                </a:lnTo>
                <a:close/>
              </a:path>
              <a:path w="4412615" h="152400">
                <a:moveTo>
                  <a:pt x="3438410" y="87630"/>
                </a:moveTo>
                <a:close/>
              </a:path>
              <a:path w="4412615" h="152400">
                <a:moveTo>
                  <a:pt x="3516261" y="14681"/>
                </a:moveTo>
                <a:lnTo>
                  <a:pt x="3501860" y="18973"/>
                </a:lnTo>
                <a:lnTo>
                  <a:pt x="3512515" y="16383"/>
                </a:lnTo>
                <a:lnTo>
                  <a:pt x="3516261" y="14681"/>
                </a:lnTo>
                <a:close/>
              </a:path>
              <a:path w="4412615" h="152400">
                <a:moveTo>
                  <a:pt x="3578034" y="95796"/>
                </a:moveTo>
                <a:lnTo>
                  <a:pt x="3565626" y="99275"/>
                </a:lnTo>
                <a:lnTo>
                  <a:pt x="3574072" y="106489"/>
                </a:lnTo>
                <a:lnTo>
                  <a:pt x="3578034" y="95796"/>
                </a:lnTo>
                <a:close/>
              </a:path>
              <a:path w="4412615" h="152400">
                <a:moveTo>
                  <a:pt x="3655860" y="31508"/>
                </a:moveTo>
                <a:lnTo>
                  <a:pt x="3655517" y="31407"/>
                </a:lnTo>
                <a:lnTo>
                  <a:pt x="3654831" y="38646"/>
                </a:lnTo>
                <a:lnTo>
                  <a:pt x="3655860" y="31508"/>
                </a:lnTo>
                <a:close/>
              </a:path>
              <a:path w="4412615" h="152400">
                <a:moveTo>
                  <a:pt x="3655923" y="27000"/>
                </a:moveTo>
                <a:lnTo>
                  <a:pt x="3647300" y="28702"/>
                </a:lnTo>
                <a:lnTo>
                  <a:pt x="3655517" y="31407"/>
                </a:lnTo>
                <a:lnTo>
                  <a:pt x="3655923" y="27000"/>
                </a:lnTo>
                <a:close/>
              </a:path>
              <a:path w="4412615" h="152400">
                <a:moveTo>
                  <a:pt x="3801262" y="48856"/>
                </a:moveTo>
                <a:lnTo>
                  <a:pt x="3800970" y="48374"/>
                </a:lnTo>
                <a:lnTo>
                  <a:pt x="3800246" y="48082"/>
                </a:lnTo>
                <a:lnTo>
                  <a:pt x="3800830" y="48564"/>
                </a:lnTo>
                <a:lnTo>
                  <a:pt x="3801262" y="48983"/>
                </a:lnTo>
                <a:lnTo>
                  <a:pt x="3801262" y="48856"/>
                </a:lnTo>
                <a:close/>
              </a:path>
              <a:path w="4412615" h="152400">
                <a:moveTo>
                  <a:pt x="3906075" y="57150"/>
                </a:moveTo>
                <a:lnTo>
                  <a:pt x="3900284" y="59690"/>
                </a:lnTo>
                <a:lnTo>
                  <a:pt x="3900474" y="62280"/>
                </a:lnTo>
                <a:lnTo>
                  <a:pt x="3904183" y="58420"/>
                </a:lnTo>
                <a:lnTo>
                  <a:pt x="3906075" y="57150"/>
                </a:lnTo>
                <a:close/>
              </a:path>
              <a:path w="4412615" h="152400">
                <a:moveTo>
                  <a:pt x="3990035" y="94945"/>
                </a:moveTo>
                <a:lnTo>
                  <a:pt x="3989933" y="94132"/>
                </a:lnTo>
                <a:lnTo>
                  <a:pt x="3988879" y="92951"/>
                </a:lnTo>
                <a:lnTo>
                  <a:pt x="3987596" y="91694"/>
                </a:lnTo>
                <a:lnTo>
                  <a:pt x="3987965" y="92798"/>
                </a:lnTo>
                <a:lnTo>
                  <a:pt x="3988651" y="93992"/>
                </a:lnTo>
                <a:lnTo>
                  <a:pt x="3990035" y="94945"/>
                </a:lnTo>
                <a:close/>
              </a:path>
              <a:path w="4412615" h="152400">
                <a:moveTo>
                  <a:pt x="4079570" y="98793"/>
                </a:moveTo>
                <a:lnTo>
                  <a:pt x="4074617" y="96202"/>
                </a:lnTo>
                <a:lnTo>
                  <a:pt x="4071023" y="94983"/>
                </a:lnTo>
                <a:lnTo>
                  <a:pt x="4068153" y="94246"/>
                </a:lnTo>
                <a:lnTo>
                  <a:pt x="4079570" y="98793"/>
                </a:lnTo>
                <a:close/>
              </a:path>
              <a:path w="4412615" h="152400">
                <a:moveTo>
                  <a:pt x="4088523" y="100330"/>
                </a:moveTo>
                <a:lnTo>
                  <a:pt x="4083100" y="95250"/>
                </a:lnTo>
                <a:lnTo>
                  <a:pt x="4084180" y="93980"/>
                </a:lnTo>
                <a:lnTo>
                  <a:pt x="4070781" y="93980"/>
                </a:lnTo>
                <a:lnTo>
                  <a:pt x="4088523" y="100330"/>
                </a:lnTo>
                <a:close/>
              </a:path>
              <a:path w="4412615" h="152400">
                <a:moveTo>
                  <a:pt x="4131297" y="94907"/>
                </a:moveTo>
                <a:lnTo>
                  <a:pt x="4130103" y="100380"/>
                </a:lnTo>
                <a:lnTo>
                  <a:pt x="4130903" y="98132"/>
                </a:lnTo>
                <a:lnTo>
                  <a:pt x="4131119" y="96469"/>
                </a:lnTo>
                <a:lnTo>
                  <a:pt x="4131297" y="94907"/>
                </a:lnTo>
                <a:close/>
              </a:path>
              <a:path w="4412615" h="152400">
                <a:moveTo>
                  <a:pt x="4133888" y="34658"/>
                </a:moveTo>
                <a:lnTo>
                  <a:pt x="4122534" y="29806"/>
                </a:lnTo>
                <a:lnTo>
                  <a:pt x="4123118" y="27038"/>
                </a:lnTo>
                <a:lnTo>
                  <a:pt x="4116019" y="31546"/>
                </a:lnTo>
                <a:lnTo>
                  <a:pt x="4114279" y="32702"/>
                </a:lnTo>
                <a:lnTo>
                  <a:pt x="4122686" y="37020"/>
                </a:lnTo>
                <a:lnTo>
                  <a:pt x="4133888" y="34658"/>
                </a:lnTo>
                <a:close/>
              </a:path>
              <a:path w="4412615" h="152400">
                <a:moveTo>
                  <a:pt x="4184129" y="99060"/>
                </a:moveTo>
                <a:lnTo>
                  <a:pt x="4181475" y="100063"/>
                </a:lnTo>
                <a:lnTo>
                  <a:pt x="4181589" y="100330"/>
                </a:lnTo>
                <a:lnTo>
                  <a:pt x="4183519" y="102260"/>
                </a:lnTo>
                <a:lnTo>
                  <a:pt x="4184129" y="99060"/>
                </a:lnTo>
                <a:close/>
              </a:path>
              <a:path w="4412615" h="152400">
                <a:moveTo>
                  <a:pt x="4186948" y="107950"/>
                </a:moveTo>
                <a:lnTo>
                  <a:pt x="4185386" y="104140"/>
                </a:lnTo>
                <a:lnTo>
                  <a:pt x="4183519" y="102260"/>
                </a:lnTo>
                <a:lnTo>
                  <a:pt x="4181945" y="110490"/>
                </a:lnTo>
                <a:lnTo>
                  <a:pt x="4186948" y="107950"/>
                </a:lnTo>
                <a:close/>
              </a:path>
              <a:path w="4412615" h="152400">
                <a:moveTo>
                  <a:pt x="4209338" y="34810"/>
                </a:moveTo>
                <a:lnTo>
                  <a:pt x="4198632" y="30302"/>
                </a:lnTo>
                <a:lnTo>
                  <a:pt x="4198759" y="34594"/>
                </a:lnTo>
                <a:lnTo>
                  <a:pt x="4198709" y="41275"/>
                </a:lnTo>
                <a:lnTo>
                  <a:pt x="4187469" y="43980"/>
                </a:lnTo>
                <a:lnTo>
                  <a:pt x="4208361" y="47599"/>
                </a:lnTo>
                <a:lnTo>
                  <a:pt x="4204678" y="42646"/>
                </a:lnTo>
                <a:lnTo>
                  <a:pt x="4199839" y="36029"/>
                </a:lnTo>
                <a:lnTo>
                  <a:pt x="4209338" y="34810"/>
                </a:lnTo>
                <a:close/>
              </a:path>
              <a:path w="4412615" h="152400">
                <a:moveTo>
                  <a:pt x="4306913" y="46990"/>
                </a:moveTo>
                <a:lnTo>
                  <a:pt x="4299737" y="44450"/>
                </a:lnTo>
                <a:lnTo>
                  <a:pt x="4300398" y="45821"/>
                </a:lnTo>
                <a:lnTo>
                  <a:pt x="4306913" y="46990"/>
                </a:lnTo>
                <a:close/>
              </a:path>
              <a:path w="4412615" h="152400">
                <a:moveTo>
                  <a:pt x="4313352" y="52070"/>
                </a:moveTo>
                <a:lnTo>
                  <a:pt x="4312323" y="52070"/>
                </a:lnTo>
                <a:lnTo>
                  <a:pt x="4312094" y="52616"/>
                </a:lnTo>
                <a:lnTo>
                  <a:pt x="4313352" y="52070"/>
                </a:lnTo>
                <a:close/>
              </a:path>
              <a:path w="4412615" h="152400">
                <a:moveTo>
                  <a:pt x="4315638" y="104267"/>
                </a:moveTo>
                <a:lnTo>
                  <a:pt x="4311040" y="105575"/>
                </a:lnTo>
                <a:lnTo>
                  <a:pt x="4304284" y="102298"/>
                </a:lnTo>
                <a:lnTo>
                  <a:pt x="4297210" y="99199"/>
                </a:lnTo>
                <a:lnTo>
                  <a:pt x="4291635" y="101053"/>
                </a:lnTo>
                <a:lnTo>
                  <a:pt x="4296613" y="102984"/>
                </a:lnTo>
                <a:lnTo>
                  <a:pt x="4302391" y="106006"/>
                </a:lnTo>
                <a:lnTo>
                  <a:pt x="4308602" y="108280"/>
                </a:lnTo>
                <a:lnTo>
                  <a:pt x="4314876" y="107975"/>
                </a:lnTo>
                <a:lnTo>
                  <a:pt x="4315638" y="104267"/>
                </a:lnTo>
                <a:close/>
              </a:path>
              <a:path w="4412615" h="152400">
                <a:moveTo>
                  <a:pt x="4316552" y="99606"/>
                </a:moveTo>
                <a:lnTo>
                  <a:pt x="4315638" y="104267"/>
                </a:lnTo>
                <a:lnTo>
                  <a:pt x="4316146" y="103314"/>
                </a:lnTo>
                <a:lnTo>
                  <a:pt x="4316476" y="101790"/>
                </a:lnTo>
                <a:lnTo>
                  <a:pt x="4316552" y="99606"/>
                </a:lnTo>
                <a:close/>
              </a:path>
              <a:path w="4412615" h="152400">
                <a:moveTo>
                  <a:pt x="4401896" y="103720"/>
                </a:moveTo>
                <a:lnTo>
                  <a:pt x="4398581" y="105232"/>
                </a:lnTo>
                <a:lnTo>
                  <a:pt x="4401566" y="105752"/>
                </a:lnTo>
                <a:lnTo>
                  <a:pt x="4401490" y="104902"/>
                </a:lnTo>
                <a:lnTo>
                  <a:pt x="4401680" y="104228"/>
                </a:lnTo>
                <a:lnTo>
                  <a:pt x="4401896" y="103720"/>
                </a:lnTo>
                <a:close/>
              </a:path>
              <a:path w="4412615" h="152400">
                <a:moveTo>
                  <a:pt x="4405211" y="102158"/>
                </a:moveTo>
                <a:lnTo>
                  <a:pt x="4403674" y="102158"/>
                </a:lnTo>
                <a:lnTo>
                  <a:pt x="4402366" y="102311"/>
                </a:lnTo>
                <a:lnTo>
                  <a:pt x="4401896" y="103720"/>
                </a:lnTo>
                <a:lnTo>
                  <a:pt x="4405211" y="102158"/>
                </a:lnTo>
                <a:close/>
              </a:path>
              <a:path w="4412615" h="152400">
                <a:moveTo>
                  <a:pt x="4409541" y="80010"/>
                </a:moveTo>
                <a:lnTo>
                  <a:pt x="4403318" y="77470"/>
                </a:lnTo>
                <a:lnTo>
                  <a:pt x="4404804" y="80010"/>
                </a:lnTo>
                <a:lnTo>
                  <a:pt x="4402848" y="87617"/>
                </a:lnTo>
                <a:lnTo>
                  <a:pt x="4400143" y="88900"/>
                </a:lnTo>
                <a:lnTo>
                  <a:pt x="4392917" y="92710"/>
                </a:lnTo>
                <a:lnTo>
                  <a:pt x="4387824" y="90170"/>
                </a:lnTo>
                <a:lnTo>
                  <a:pt x="4384700" y="85090"/>
                </a:lnTo>
                <a:lnTo>
                  <a:pt x="4384040" y="82550"/>
                </a:lnTo>
                <a:lnTo>
                  <a:pt x="4383379" y="80010"/>
                </a:lnTo>
                <a:lnTo>
                  <a:pt x="4391596" y="77470"/>
                </a:lnTo>
                <a:lnTo>
                  <a:pt x="4382554" y="67310"/>
                </a:lnTo>
                <a:lnTo>
                  <a:pt x="4369740" y="69850"/>
                </a:lnTo>
                <a:lnTo>
                  <a:pt x="4355427" y="76200"/>
                </a:lnTo>
                <a:lnTo>
                  <a:pt x="4341838" y="80010"/>
                </a:lnTo>
                <a:lnTo>
                  <a:pt x="4342295" y="78740"/>
                </a:lnTo>
                <a:lnTo>
                  <a:pt x="4342752" y="77470"/>
                </a:lnTo>
                <a:lnTo>
                  <a:pt x="4348708" y="60960"/>
                </a:lnTo>
                <a:lnTo>
                  <a:pt x="4331716" y="77470"/>
                </a:lnTo>
                <a:lnTo>
                  <a:pt x="4328045" y="72390"/>
                </a:lnTo>
                <a:lnTo>
                  <a:pt x="4326090" y="63500"/>
                </a:lnTo>
                <a:lnTo>
                  <a:pt x="4325531" y="60960"/>
                </a:lnTo>
                <a:lnTo>
                  <a:pt x="4333760" y="58420"/>
                </a:lnTo>
                <a:lnTo>
                  <a:pt x="4326902" y="55880"/>
                </a:lnTo>
                <a:lnTo>
                  <a:pt x="4322711" y="57150"/>
                </a:lnTo>
                <a:lnTo>
                  <a:pt x="4318838" y="58420"/>
                </a:lnTo>
                <a:lnTo>
                  <a:pt x="4316882" y="57150"/>
                </a:lnTo>
                <a:lnTo>
                  <a:pt x="4312945" y="54610"/>
                </a:lnTo>
                <a:lnTo>
                  <a:pt x="4311777" y="53340"/>
                </a:lnTo>
                <a:lnTo>
                  <a:pt x="4312094" y="52616"/>
                </a:lnTo>
                <a:lnTo>
                  <a:pt x="4301744" y="57150"/>
                </a:lnTo>
                <a:lnTo>
                  <a:pt x="4303992" y="53340"/>
                </a:lnTo>
                <a:lnTo>
                  <a:pt x="4302785" y="50800"/>
                </a:lnTo>
                <a:lnTo>
                  <a:pt x="4300398" y="45821"/>
                </a:lnTo>
                <a:lnTo>
                  <a:pt x="4292701" y="44450"/>
                </a:lnTo>
                <a:lnTo>
                  <a:pt x="4281246" y="48260"/>
                </a:lnTo>
                <a:lnTo>
                  <a:pt x="4272229" y="50800"/>
                </a:lnTo>
                <a:lnTo>
                  <a:pt x="4265320" y="46990"/>
                </a:lnTo>
                <a:lnTo>
                  <a:pt x="4267073" y="45720"/>
                </a:lnTo>
                <a:lnTo>
                  <a:pt x="4254081" y="50800"/>
                </a:lnTo>
                <a:lnTo>
                  <a:pt x="4252125" y="57150"/>
                </a:lnTo>
                <a:lnTo>
                  <a:pt x="4251515" y="64770"/>
                </a:lnTo>
                <a:lnTo>
                  <a:pt x="4242625" y="76200"/>
                </a:lnTo>
                <a:lnTo>
                  <a:pt x="4239349" y="68580"/>
                </a:lnTo>
                <a:lnTo>
                  <a:pt x="4237152" y="63500"/>
                </a:lnTo>
                <a:lnTo>
                  <a:pt x="4233875" y="55880"/>
                </a:lnTo>
                <a:lnTo>
                  <a:pt x="4227855" y="41910"/>
                </a:lnTo>
                <a:lnTo>
                  <a:pt x="4225048" y="55880"/>
                </a:lnTo>
                <a:lnTo>
                  <a:pt x="4222064" y="54610"/>
                </a:lnTo>
                <a:lnTo>
                  <a:pt x="4216146" y="54610"/>
                </a:lnTo>
                <a:lnTo>
                  <a:pt x="4217225" y="48260"/>
                </a:lnTo>
                <a:lnTo>
                  <a:pt x="4212755" y="53340"/>
                </a:lnTo>
                <a:lnTo>
                  <a:pt x="4213225" y="55880"/>
                </a:lnTo>
                <a:lnTo>
                  <a:pt x="4214584" y="58420"/>
                </a:lnTo>
                <a:lnTo>
                  <a:pt x="4212717" y="63500"/>
                </a:lnTo>
                <a:lnTo>
                  <a:pt x="4203458" y="59690"/>
                </a:lnTo>
                <a:lnTo>
                  <a:pt x="4200372" y="58420"/>
                </a:lnTo>
                <a:lnTo>
                  <a:pt x="4187037" y="59690"/>
                </a:lnTo>
                <a:lnTo>
                  <a:pt x="4175785" y="57150"/>
                </a:lnTo>
                <a:lnTo>
                  <a:pt x="4169689" y="46990"/>
                </a:lnTo>
                <a:lnTo>
                  <a:pt x="4169460" y="53340"/>
                </a:lnTo>
                <a:lnTo>
                  <a:pt x="4172762" y="55880"/>
                </a:lnTo>
                <a:lnTo>
                  <a:pt x="4174159" y="58420"/>
                </a:lnTo>
                <a:lnTo>
                  <a:pt x="4168152" y="63500"/>
                </a:lnTo>
                <a:lnTo>
                  <a:pt x="4165727" y="58420"/>
                </a:lnTo>
                <a:lnTo>
                  <a:pt x="4163288" y="53340"/>
                </a:lnTo>
                <a:lnTo>
                  <a:pt x="4155948" y="54610"/>
                </a:lnTo>
                <a:lnTo>
                  <a:pt x="4146969" y="58420"/>
                </a:lnTo>
                <a:lnTo>
                  <a:pt x="4137190" y="55880"/>
                </a:lnTo>
                <a:lnTo>
                  <a:pt x="4139628" y="52070"/>
                </a:lnTo>
                <a:lnTo>
                  <a:pt x="4141254" y="49530"/>
                </a:lnTo>
                <a:lnTo>
                  <a:pt x="4143273" y="48260"/>
                </a:lnTo>
                <a:lnTo>
                  <a:pt x="4145292" y="46990"/>
                </a:lnTo>
                <a:lnTo>
                  <a:pt x="4146105" y="44450"/>
                </a:lnTo>
                <a:lnTo>
                  <a:pt x="4140504" y="39370"/>
                </a:lnTo>
                <a:lnTo>
                  <a:pt x="4132999" y="48260"/>
                </a:lnTo>
                <a:lnTo>
                  <a:pt x="4123334" y="45720"/>
                </a:lnTo>
                <a:lnTo>
                  <a:pt x="4113072" y="40640"/>
                </a:lnTo>
                <a:lnTo>
                  <a:pt x="4103763" y="39370"/>
                </a:lnTo>
                <a:lnTo>
                  <a:pt x="4099509" y="46990"/>
                </a:lnTo>
                <a:lnTo>
                  <a:pt x="4089209" y="49530"/>
                </a:lnTo>
                <a:lnTo>
                  <a:pt x="4075519" y="49530"/>
                </a:lnTo>
                <a:lnTo>
                  <a:pt x="4061053" y="52070"/>
                </a:lnTo>
                <a:lnTo>
                  <a:pt x="4059301" y="50800"/>
                </a:lnTo>
                <a:lnTo>
                  <a:pt x="4055795" y="48260"/>
                </a:lnTo>
                <a:lnTo>
                  <a:pt x="4041800" y="44450"/>
                </a:lnTo>
                <a:lnTo>
                  <a:pt x="4024338" y="40640"/>
                </a:lnTo>
                <a:lnTo>
                  <a:pt x="4008666" y="36830"/>
                </a:lnTo>
                <a:lnTo>
                  <a:pt x="4009136" y="34290"/>
                </a:lnTo>
                <a:lnTo>
                  <a:pt x="4004246" y="43180"/>
                </a:lnTo>
                <a:lnTo>
                  <a:pt x="3995712" y="46990"/>
                </a:lnTo>
                <a:lnTo>
                  <a:pt x="3974973" y="50800"/>
                </a:lnTo>
                <a:lnTo>
                  <a:pt x="3975354" y="43180"/>
                </a:lnTo>
                <a:lnTo>
                  <a:pt x="3975493" y="40640"/>
                </a:lnTo>
                <a:lnTo>
                  <a:pt x="3977779" y="36830"/>
                </a:lnTo>
                <a:lnTo>
                  <a:pt x="3984841" y="33020"/>
                </a:lnTo>
                <a:lnTo>
                  <a:pt x="3972572" y="33020"/>
                </a:lnTo>
                <a:lnTo>
                  <a:pt x="3969740" y="38100"/>
                </a:lnTo>
                <a:lnTo>
                  <a:pt x="3965918" y="40640"/>
                </a:lnTo>
                <a:lnTo>
                  <a:pt x="3957993" y="43180"/>
                </a:lnTo>
                <a:lnTo>
                  <a:pt x="3958894" y="39370"/>
                </a:lnTo>
                <a:lnTo>
                  <a:pt x="3961003" y="30480"/>
                </a:lnTo>
                <a:lnTo>
                  <a:pt x="3948709" y="33020"/>
                </a:lnTo>
                <a:lnTo>
                  <a:pt x="3935933" y="36830"/>
                </a:lnTo>
                <a:lnTo>
                  <a:pt x="3922268" y="39370"/>
                </a:lnTo>
                <a:lnTo>
                  <a:pt x="3907307" y="36830"/>
                </a:lnTo>
                <a:lnTo>
                  <a:pt x="3909110" y="46990"/>
                </a:lnTo>
                <a:lnTo>
                  <a:pt x="3912514" y="58420"/>
                </a:lnTo>
                <a:lnTo>
                  <a:pt x="3911968" y="69850"/>
                </a:lnTo>
                <a:lnTo>
                  <a:pt x="3901960" y="77470"/>
                </a:lnTo>
                <a:lnTo>
                  <a:pt x="3901795" y="76200"/>
                </a:lnTo>
                <a:lnTo>
                  <a:pt x="3901122" y="71120"/>
                </a:lnTo>
                <a:lnTo>
                  <a:pt x="3900665" y="64770"/>
                </a:lnTo>
                <a:lnTo>
                  <a:pt x="3900563" y="63500"/>
                </a:lnTo>
                <a:lnTo>
                  <a:pt x="3900474" y="62280"/>
                </a:lnTo>
                <a:lnTo>
                  <a:pt x="3899306" y="63500"/>
                </a:lnTo>
                <a:lnTo>
                  <a:pt x="3898036" y="62230"/>
                </a:lnTo>
                <a:lnTo>
                  <a:pt x="3895483" y="59690"/>
                </a:lnTo>
                <a:lnTo>
                  <a:pt x="3897693" y="57150"/>
                </a:lnTo>
                <a:lnTo>
                  <a:pt x="3904297" y="49530"/>
                </a:lnTo>
                <a:lnTo>
                  <a:pt x="3899357" y="49530"/>
                </a:lnTo>
                <a:lnTo>
                  <a:pt x="3897274" y="52070"/>
                </a:lnTo>
                <a:lnTo>
                  <a:pt x="3895547" y="55880"/>
                </a:lnTo>
                <a:lnTo>
                  <a:pt x="3891699" y="57150"/>
                </a:lnTo>
                <a:lnTo>
                  <a:pt x="3891724" y="55880"/>
                </a:lnTo>
                <a:lnTo>
                  <a:pt x="3891750" y="53340"/>
                </a:lnTo>
                <a:lnTo>
                  <a:pt x="3891788" y="50800"/>
                </a:lnTo>
                <a:lnTo>
                  <a:pt x="3891813" y="48260"/>
                </a:lnTo>
                <a:lnTo>
                  <a:pt x="3886035" y="50800"/>
                </a:lnTo>
                <a:lnTo>
                  <a:pt x="3887127" y="44450"/>
                </a:lnTo>
                <a:lnTo>
                  <a:pt x="3889044" y="43180"/>
                </a:lnTo>
                <a:lnTo>
                  <a:pt x="3893782" y="46990"/>
                </a:lnTo>
                <a:lnTo>
                  <a:pt x="3896690" y="44450"/>
                </a:lnTo>
                <a:lnTo>
                  <a:pt x="3883507" y="39370"/>
                </a:lnTo>
                <a:lnTo>
                  <a:pt x="3877970" y="35560"/>
                </a:lnTo>
                <a:lnTo>
                  <a:pt x="3874211" y="30480"/>
                </a:lnTo>
                <a:lnTo>
                  <a:pt x="3874922" y="35242"/>
                </a:lnTo>
                <a:lnTo>
                  <a:pt x="3874820" y="36830"/>
                </a:lnTo>
                <a:lnTo>
                  <a:pt x="3874236" y="41910"/>
                </a:lnTo>
                <a:lnTo>
                  <a:pt x="3867950" y="43180"/>
                </a:lnTo>
                <a:lnTo>
                  <a:pt x="3860063" y="41910"/>
                </a:lnTo>
                <a:lnTo>
                  <a:pt x="3857866" y="38100"/>
                </a:lnTo>
                <a:lnTo>
                  <a:pt x="3856926" y="33020"/>
                </a:lnTo>
                <a:lnTo>
                  <a:pt x="3852849" y="27940"/>
                </a:lnTo>
                <a:lnTo>
                  <a:pt x="3848951" y="30480"/>
                </a:lnTo>
                <a:lnTo>
                  <a:pt x="3844175" y="31750"/>
                </a:lnTo>
                <a:lnTo>
                  <a:pt x="3840099" y="34290"/>
                </a:lnTo>
                <a:lnTo>
                  <a:pt x="3838257" y="41910"/>
                </a:lnTo>
                <a:lnTo>
                  <a:pt x="3833533" y="41910"/>
                </a:lnTo>
                <a:lnTo>
                  <a:pt x="3832593" y="35560"/>
                </a:lnTo>
                <a:lnTo>
                  <a:pt x="3830764" y="31750"/>
                </a:lnTo>
                <a:lnTo>
                  <a:pt x="3821226" y="34290"/>
                </a:lnTo>
                <a:lnTo>
                  <a:pt x="3809136" y="36830"/>
                </a:lnTo>
                <a:lnTo>
                  <a:pt x="3800411" y="40640"/>
                </a:lnTo>
                <a:lnTo>
                  <a:pt x="3800970" y="48260"/>
                </a:lnTo>
                <a:lnTo>
                  <a:pt x="3803116" y="48260"/>
                </a:lnTo>
                <a:lnTo>
                  <a:pt x="3802723" y="49530"/>
                </a:lnTo>
                <a:lnTo>
                  <a:pt x="3801732" y="49530"/>
                </a:lnTo>
                <a:lnTo>
                  <a:pt x="3801580" y="49568"/>
                </a:lnTo>
                <a:lnTo>
                  <a:pt x="3801376" y="49085"/>
                </a:lnTo>
                <a:lnTo>
                  <a:pt x="3801262" y="49263"/>
                </a:lnTo>
                <a:lnTo>
                  <a:pt x="3801491" y="49580"/>
                </a:lnTo>
                <a:lnTo>
                  <a:pt x="3780726" y="53340"/>
                </a:lnTo>
                <a:lnTo>
                  <a:pt x="3759301" y="50800"/>
                </a:lnTo>
                <a:lnTo>
                  <a:pt x="3745039" y="48260"/>
                </a:lnTo>
                <a:lnTo>
                  <a:pt x="3737902" y="46990"/>
                </a:lnTo>
                <a:lnTo>
                  <a:pt x="3716972" y="48260"/>
                </a:lnTo>
                <a:lnTo>
                  <a:pt x="3717010" y="43180"/>
                </a:lnTo>
                <a:lnTo>
                  <a:pt x="3691242" y="48260"/>
                </a:lnTo>
                <a:lnTo>
                  <a:pt x="3679101" y="50800"/>
                </a:lnTo>
                <a:lnTo>
                  <a:pt x="3668992" y="55880"/>
                </a:lnTo>
                <a:lnTo>
                  <a:pt x="3664153" y="55880"/>
                </a:lnTo>
                <a:lnTo>
                  <a:pt x="3657523" y="48260"/>
                </a:lnTo>
                <a:lnTo>
                  <a:pt x="3658031" y="46990"/>
                </a:lnTo>
                <a:lnTo>
                  <a:pt x="3659568" y="43180"/>
                </a:lnTo>
                <a:lnTo>
                  <a:pt x="3651847" y="45720"/>
                </a:lnTo>
                <a:lnTo>
                  <a:pt x="3645700" y="46990"/>
                </a:lnTo>
                <a:lnTo>
                  <a:pt x="3638486" y="46990"/>
                </a:lnTo>
                <a:lnTo>
                  <a:pt x="3627628" y="43180"/>
                </a:lnTo>
                <a:lnTo>
                  <a:pt x="3629253" y="41910"/>
                </a:lnTo>
                <a:lnTo>
                  <a:pt x="3632504" y="39370"/>
                </a:lnTo>
                <a:lnTo>
                  <a:pt x="3632301" y="36830"/>
                </a:lnTo>
                <a:lnTo>
                  <a:pt x="3632962" y="36830"/>
                </a:lnTo>
                <a:lnTo>
                  <a:pt x="3640467" y="38100"/>
                </a:lnTo>
                <a:lnTo>
                  <a:pt x="3637051" y="36830"/>
                </a:lnTo>
                <a:lnTo>
                  <a:pt x="3630218" y="34290"/>
                </a:lnTo>
                <a:lnTo>
                  <a:pt x="3622217" y="33020"/>
                </a:lnTo>
                <a:lnTo>
                  <a:pt x="3614001" y="33020"/>
                </a:lnTo>
                <a:lnTo>
                  <a:pt x="3603104" y="39370"/>
                </a:lnTo>
                <a:lnTo>
                  <a:pt x="3603180" y="38100"/>
                </a:lnTo>
                <a:lnTo>
                  <a:pt x="3603548" y="31750"/>
                </a:lnTo>
                <a:lnTo>
                  <a:pt x="3598214" y="27940"/>
                </a:lnTo>
                <a:lnTo>
                  <a:pt x="3590328" y="26670"/>
                </a:lnTo>
                <a:lnTo>
                  <a:pt x="3583127" y="27940"/>
                </a:lnTo>
                <a:lnTo>
                  <a:pt x="3594519" y="36830"/>
                </a:lnTo>
                <a:lnTo>
                  <a:pt x="3585857" y="38100"/>
                </a:lnTo>
                <a:lnTo>
                  <a:pt x="3578250" y="36830"/>
                </a:lnTo>
                <a:lnTo>
                  <a:pt x="3570541" y="36830"/>
                </a:lnTo>
                <a:lnTo>
                  <a:pt x="3571925" y="31750"/>
                </a:lnTo>
                <a:lnTo>
                  <a:pt x="3574694" y="21590"/>
                </a:lnTo>
                <a:lnTo>
                  <a:pt x="3550882" y="17780"/>
                </a:lnTo>
                <a:lnTo>
                  <a:pt x="3529088" y="26670"/>
                </a:lnTo>
                <a:lnTo>
                  <a:pt x="3508781" y="31750"/>
                </a:lnTo>
                <a:lnTo>
                  <a:pt x="3489414" y="21590"/>
                </a:lnTo>
                <a:lnTo>
                  <a:pt x="3488423" y="27940"/>
                </a:lnTo>
                <a:lnTo>
                  <a:pt x="3494189" y="30480"/>
                </a:lnTo>
                <a:lnTo>
                  <a:pt x="3500145" y="34290"/>
                </a:lnTo>
                <a:lnTo>
                  <a:pt x="3499675" y="41910"/>
                </a:lnTo>
                <a:lnTo>
                  <a:pt x="3488245" y="36830"/>
                </a:lnTo>
                <a:lnTo>
                  <a:pt x="3477691" y="29210"/>
                </a:lnTo>
                <a:lnTo>
                  <a:pt x="3469094" y="21590"/>
                </a:lnTo>
                <a:lnTo>
                  <a:pt x="3463582" y="17780"/>
                </a:lnTo>
                <a:lnTo>
                  <a:pt x="3451352" y="17780"/>
                </a:lnTo>
                <a:lnTo>
                  <a:pt x="3443236" y="25400"/>
                </a:lnTo>
                <a:lnTo>
                  <a:pt x="3434956" y="33020"/>
                </a:lnTo>
                <a:lnTo>
                  <a:pt x="3422180" y="34290"/>
                </a:lnTo>
                <a:lnTo>
                  <a:pt x="3423970" y="39370"/>
                </a:lnTo>
                <a:lnTo>
                  <a:pt x="3423945" y="46990"/>
                </a:lnTo>
                <a:lnTo>
                  <a:pt x="3420326" y="54610"/>
                </a:lnTo>
                <a:lnTo>
                  <a:pt x="3411347" y="59690"/>
                </a:lnTo>
                <a:lnTo>
                  <a:pt x="3409023" y="58420"/>
                </a:lnTo>
                <a:lnTo>
                  <a:pt x="3402076" y="54610"/>
                </a:lnTo>
                <a:lnTo>
                  <a:pt x="3399713" y="50800"/>
                </a:lnTo>
                <a:lnTo>
                  <a:pt x="3398926" y="49530"/>
                </a:lnTo>
                <a:lnTo>
                  <a:pt x="3397351" y="46990"/>
                </a:lnTo>
                <a:lnTo>
                  <a:pt x="3397339" y="45720"/>
                </a:lnTo>
                <a:lnTo>
                  <a:pt x="3397300" y="38100"/>
                </a:lnTo>
                <a:lnTo>
                  <a:pt x="3402063" y="33020"/>
                </a:lnTo>
                <a:lnTo>
                  <a:pt x="3405784" y="31750"/>
                </a:lnTo>
                <a:lnTo>
                  <a:pt x="3407524" y="34290"/>
                </a:lnTo>
                <a:lnTo>
                  <a:pt x="3407384" y="35560"/>
                </a:lnTo>
                <a:lnTo>
                  <a:pt x="3412325" y="33020"/>
                </a:lnTo>
                <a:lnTo>
                  <a:pt x="3418802" y="31750"/>
                </a:lnTo>
                <a:lnTo>
                  <a:pt x="3417582" y="30480"/>
                </a:lnTo>
                <a:lnTo>
                  <a:pt x="3412731" y="25400"/>
                </a:lnTo>
                <a:lnTo>
                  <a:pt x="3410762" y="30480"/>
                </a:lnTo>
                <a:lnTo>
                  <a:pt x="3403155" y="27940"/>
                </a:lnTo>
                <a:lnTo>
                  <a:pt x="3394189" y="25400"/>
                </a:lnTo>
                <a:lnTo>
                  <a:pt x="3387572" y="21590"/>
                </a:lnTo>
                <a:lnTo>
                  <a:pt x="3387001" y="16510"/>
                </a:lnTo>
                <a:lnTo>
                  <a:pt x="3377146" y="21590"/>
                </a:lnTo>
                <a:lnTo>
                  <a:pt x="3380562" y="25400"/>
                </a:lnTo>
                <a:lnTo>
                  <a:pt x="3387153" y="27940"/>
                </a:lnTo>
                <a:lnTo>
                  <a:pt x="3375025" y="25400"/>
                </a:lnTo>
                <a:lnTo>
                  <a:pt x="3352736" y="25400"/>
                </a:lnTo>
                <a:lnTo>
                  <a:pt x="3339782" y="22860"/>
                </a:lnTo>
                <a:lnTo>
                  <a:pt x="3343021" y="26670"/>
                </a:lnTo>
                <a:lnTo>
                  <a:pt x="3345967" y="33020"/>
                </a:lnTo>
                <a:lnTo>
                  <a:pt x="3342767" y="33020"/>
                </a:lnTo>
                <a:lnTo>
                  <a:pt x="3327933" y="31750"/>
                </a:lnTo>
                <a:lnTo>
                  <a:pt x="3322663" y="35560"/>
                </a:lnTo>
                <a:lnTo>
                  <a:pt x="3319170" y="41910"/>
                </a:lnTo>
                <a:lnTo>
                  <a:pt x="3309696" y="45720"/>
                </a:lnTo>
                <a:lnTo>
                  <a:pt x="3305200" y="39370"/>
                </a:lnTo>
                <a:lnTo>
                  <a:pt x="3305022" y="35560"/>
                </a:lnTo>
                <a:lnTo>
                  <a:pt x="3304908" y="33020"/>
                </a:lnTo>
                <a:lnTo>
                  <a:pt x="3302978" y="30480"/>
                </a:lnTo>
                <a:lnTo>
                  <a:pt x="3293541" y="33020"/>
                </a:lnTo>
                <a:lnTo>
                  <a:pt x="3287992" y="27940"/>
                </a:lnTo>
                <a:lnTo>
                  <a:pt x="3288195" y="22860"/>
                </a:lnTo>
                <a:lnTo>
                  <a:pt x="3291624" y="17780"/>
                </a:lnTo>
                <a:lnTo>
                  <a:pt x="3295764" y="13970"/>
                </a:lnTo>
                <a:lnTo>
                  <a:pt x="3282467" y="17780"/>
                </a:lnTo>
                <a:lnTo>
                  <a:pt x="3270351" y="13970"/>
                </a:lnTo>
                <a:lnTo>
                  <a:pt x="3259696" y="8890"/>
                </a:lnTo>
                <a:lnTo>
                  <a:pt x="3250806" y="5080"/>
                </a:lnTo>
                <a:lnTo>
                  <a:pt x="3254032" y="3810"/>
                </a:lnTo>
                <a:lnTo>
                  <a:pt x="3245129" y="3810"/>
                </a:lnTo>
                <a:lnTo>
                  <a:pt x="3250692" y="13970"/>
                </a:lnTo>
                <a:lnTo>
                  <a:pt x="3244977" y="12700"/>
                </a:lnTo>
                <a:lnTo>
                  <a:pt x="3240176" y="12700"/>
                </a:lnTo>
                <a:lnTo>
                  <a:pt x="3240252" y="7620"/>
                </a:lnTo>
                <a:lnTo>
                  <a:pt x="3238335" y="13970"/>
                </a:lnTo>
                <a:lnTo>
                  <a:pt x="3238792" y="19050"/>
                </a:lnTo>
                <a:lnTo>
                  <a:pt x="3238741" y="22860"/>
                </a:lnTo>
                <a:lnTo>
                  <a:pt x="3238398" y="27940"/>
                </a:lnTo>
                <a:lnTo>
                  <a:pt x="3233229" y="35560"/>
                </a:lnTo>
                <a:lnTo>
                  <a:pt x="3226346" y="34290"/>
                </a:lnTo>
                <a:lnTo>
                  <a:pt x="3211512" y="34290"/>
                </a:lnTo>
                <a:lnTo>
                  <a:pt x="3208794" y="29210"/>
                </a:lnTo>
                <a:lnTo>
                  <a:pt x="3207435" y="26670"/>
                </a:lnTo>
                <a:lnTo>
                  <a:pt x="3217037" y="26670"/>
                </a:lnTo>
                <a:lnTo>
                  <a:pt x="3217875" y="22860"/>
                </a:lnTo>
                <a:lnTo>
                  <a:pt x="3216745" y="16510"/>
                </a:lnTo>
                <a:lnTo>
                  <a:pt x="3220428" y="11430"/>
                </a:lnTo>
                <a:lnTo>
                  <a:pt x="3214281" y="11430"/>
                </a:lnTo>
                <a:lnTo>
                  <a:pt x="3210598" y="10160"/>
                </a:lnTo>
                <a:lnTo>
                  <a:pt x="3209721" y="8890"/>
                </a:lnTo>
                <a:lnTo>
                  <a:pt x="3211398" y="7620"/>
                </a:lnTo>
                <a:lnTo>
                  <a:pt x="3212935" y="6350"/>
                </a:lnTo>
                <a:lnTo>
                  <a:pt x="3201276" y="3810"/>
                </a:lnTo>
                <a:lnTo>
                  <a:pt x="3196171" y="10160"/>
                </a:lnTo>
                <a:lnTo>
                  <a:pt x="3190913" y="17780"/>
                </a:lnTo>
                <a:lnTo>
                  <a:pt x="3178810" y="22860"/>
                </a:lnTo>
                <a:lnTo>
                  <a:pt x="3181781" y="13970"/>
                </a:lnTo>
                <a:lnTo>
                  <a:pt x="3173272" y="7620"/>
                </a:lnTo>
                <a:lnTo>
                  <a:pt x="3169424" y="8890"/>
                </a:lnTo>
                <a:lnTo>
                  <a:pt x="3174022" y="11430"/>
                </a:lnTo>
                <a:lnTo>
                  <a:pt x="3174200" y="16510"/>
                </a:lnTo>
                <a:lnTo>
                  <a:pt x="3170961" y="22860"/>
                </a:lnTo>
                <a:lnTo>
                  <a:pt x="3165310" y="29210"/>
                </a:lnTo>
                <a:lnTo>
                  <a:pt x="3156191" y="26670"/>
                </a:lnTo>
                <a:lnTo>
                  <a:pt x="3150362" y="27940"/>
                </a:lnTo>
                <a:lnTo>
                  <a:pt x="3145891" y="31750"/>
                </a:lnTo>
                <a:lnTo>
                  <a:pt x="3140862" y="33020"/>
                </a:lnTo>
                <a:lnTo>
                  <a:pt x="3149917" y="35560"/>
                </a:lnTo>
                <a:lnTo>
                  <a:pt x="3146869" y="43180"/>
                </a:lnTo>
                <a:lnTo>
                  <a:pt x="3139300" y="43180"/>
                </a:lnTo>
                <a:lnTo>
                  <a:pt x="3128708" y="45720"/>
                </a:lnTo>
                <a:lnTo>
                  <a:pt x="3128416" y="43180"/>
                </a:lnTo>
                <a:lnTo>
                  <a:pt x="3129254" y="41910"/>
                </a:lnTo>
                <a:lnTo>
                  <a:pt x="3130423" y="41910"/>
                </a:lnTo>
                <a:lnTo>
                  <a:pt x="3121736" y="40640"/>
                </a:lnTo>
                <a:lnTo>
                  <a:pt x="3112287" y="35560"/>
                </a:lnTo>
                <a:lnTo>
                  <a:pt x="3108922" y="34290"/>
                </a:lnTo>
                <a:lnTo>
                  <a:pt x="3105556" y="33020"/>
                </a:lnTo>
                <a:lnTo>
                  <a:pt x="3102191" y="31750"/>
                </a:lnTo>
                <a:lnTo>
                  <a:pt x="3091561" y="33020"/>
                </a:lnTo>
                <a:lnTo>
                  <a:pt x="3088132" y="27940"/>
                </a:lnTo>
                <a:lnTo>
                  <a:pt x="3087484" y="22860"/>
                </a:lnTo>
                <a:lnTo>
                  <a:pt x="3087014" y="17780"/>
                </a:lnTo>
                <a:lnTo>
                  <a:pt x="3086049" y="16510"/>
                </a:lnTo>
                <a:lnTo>
                  <a:pt x="3084106" y="13970"/>
                </a:lnTo>
                <a:lnTo>
                  <a:pt x="3072955" y="16510"/>
                </a:lnTo>
                <a:lnTo>
                  <a:pt x="3064853" y="13970"/>
                </a:lnTo>
                <a:lnTo>
                  <a:pt x="3056572" y="10160"/>
                </a:lnTo>
                <a:lnTo>
                  <a:pt x="3044888" y="11430"/>
                </a:lnTo>
                <a:lnTo>
                  <a:pt x="3048063" y="17780"/>
                </a:lnTo>
                <a:lnTo>
                  <a:pt x="3048571" y="21590"/>
                </a:lnTo>
                <a:lnTo>
                  <a:pt x="3045498" y="25400"/>
                </a:lnTo>
                <a:lnTo>
                  <a:pt x="3037903" y="30480"/>
                </a:lnTo>
                <a:lnTo>
                  <a:pt x="3069590" y="22860"/>
                </a:lnTo>
                <a:lnTo>
                  <a:pt x="3049295" y="39370"/>
                </a:lnTo>
                <a:lnTo>
                  <a:pt x="3056585" y="38100"/>
                </a:lnTo>
                <a:lnTo>
                  <a:pt x="3063710" y="35560"/>
                </a:lnTo>
                <a:lnTo>
                  <a:pt x="3070098" y="34290"/>
                </a:lnTo>
                <a:lnTo>
                  <a:pt x="3075228" y="34290"/>
                </a:lnTo>
                <a:lnTo>
                  <a:pt x="3069856" y="38100"/>
                </a:lnTo>
                <a:lnTo>
                  <a:pt x="3067837" y="41910"/>
                </a:lnTo>
                <a:lnTo>
                  <a:pt x="3068485" y="44450"/>
                </a:lnTo>
                <a:lnTo>
                  <a:pt x="3071152" y="49530"/>
                </a:lnTo>
                <a:lnTo>
                  <a:pt x="3061309" y="43180"/>
                </a:lnTo>
                <a:lnTo>
                  <a:pt x="3051352" y="46990"/>
                </a:lnTo>
                <a:lnTo>
                  <a:pt x="3041002" y="50800"/>
                </a:lnTo>
                <a:lnTo>
                  <a:pt x="3035503" y="49530"/>
                </a:lnTo>
                <a:lnTo>
                  <a:pt x="3030016" y="48260"/>
                </a:lnTo>
                <a:lnTo>
                  <a:pt x="3030143" y="38100"/>
                </a:lnTo>
                <a:lnTo>
                  <a:pt x="3030372" y="20320"/>
                </a:lnTo>
                <a:lnTo>
                  <a:pt x="3013976" y="17780"/>
                </a:lnTo>
                <a:lnTo>
                  <a:pt x="2997911" y="22860"/>
                </a:lnTo>
                <a:lnTo>
                  <a:pt x="2980588" y="27940"/>
                </a:lnTo>
                <a:lnTo>
                  <a:pt x="2960382" y="27940"/>
                </a:lnTo>
                <a:lnTo>
                  <a:pt x="2969907" y="33020"/>
                </a:lnTo>
                <a:lnTo>
                  <a:pt x="2965246" y="38100"/>
                </a:lnTo>
                <a:lnTo>
                  <a:pt x="2958109" y="38100"/>
                </a:lnTo>
                <a:lnTo>
                  <a:pt x="2949918" y="36830"/>
                </a:lnTo>
                <a:lnTo>
                  <a:pt x="2942082" y="38100"/>
                </a:lnTo>
                <a:lnTo>
                  <a:pt x="2942958" y="29210"/>
                </a:lnTo>
                <a:lnTo>
                  <a:pt x="2936951" y="26670"/>
                </a:lnTo>
                <a:lnTo>
                  <a:pt x="2932836" y="20320"/>
                </a:lnTo>
                <a:lnTo>
                  <a:pt x="2929636" y="24130"/>
                </a:lnTo>
                <a:lnTo>
                  <a:pt x="2921876" y="25400"/>
                </a:lnTo>
                <a:lnTo>
                  <a:pt x="2913545" y="29210"/>
                </a:lnTo>
                <a:lnTo>
                  <a:pt x="2908579" y="38100"/>
                </a:lnTo>
                <a:lnTo>
                  <a:pt x="2895333" y="26670"/>
                </a:lnTo>
                <a:lnTo>
                  <a:pt x="2880639" y="27940"/>
                </a:lnTo>
                <a:lnTo>
                  <a:pt x="2869908" y="36830"/>
                </a:lnTo>
                <a:lnTo>
                  <a:pt x="2859354" y="45720"/>
                </a:lnTo>
                <a:lnTo>
                  <a:pt x="2845206" y="49530"/>
                </a:lnTo>
                <a:lnTo>
                  <a:pt x="2846057" y="46990"/>
                </a:lnTo>
                <a:lnTo>
                  <a:pt x="2847784" y="41910"/>
                </a:lnTo>
                <a:lnTo>
                  <a:pt x="2847911" y="36830"/>
                </a:lnTo>
                <a:lnTo>
                  <a:pt x="2849626" y="31750"/>
                </a:lnTo>
                <a:lnTo>
                  <a:pt x="2856954" y="25400"/>
                </a:lnTo>
                <a:lnTo>
                  <a:pt x="2849308" y="25400"/>
                </a:lnTo>
                <a:lnTo>
                  <a:pt x="2842399" y="24130"/>
                </a:lnTo>
                <a:lnTo>
                  <a:pt x="2842323" y="30480"/>
                </a:lnTo>
                <a:lnTo>
                  <a:pt x="2837002" y="30480"/>
                </a:lnTo>
                <a:lnTo>
                  <a:pt x="2829141" y="33020"/>
                </a:lnTo>
                <a:lnTo>
                  <a:pt x="2820809" y="36830"/>
                </a:lnTo>
                <a:lnTo>
                  <a:pt x="2814028" y="34290"/>
                </a:lnTo>
                <a:lnTo>
                  <a:pt x="2810827" y="38100"/>
                </a:lnTo>
                <a:lnTo>
                  <a:pt x="2809798" y="46990"/>
                </a:lnTo>
                <a:lnTo>
                  <a:pt x="2801188" y="46990"/>
                </a:lnTo>
                <a:lnTo>
                  <a:pt x="2800654" y="45821"/>
                </a:lnTo>
                <a:lnTo>
                  <a:pt x="2800743" y="44450"/>
                </a:lnTo>
                <a:lnTo>
                  <a:pt x="2800959" y="43180"/>
                </a:lnTo>
                <a:lnTo>
                  <a:pt x="2799219" y="46990"/>
                </a:lnTo>
                <a:lnTo>
                  <a:pt x="2788335" y="49530"/>
                </a:lnTo>
                <a:lnTo>
                  <a:pt x="2795282" y="58420"/>
                </a:lnTo>
                <a:lnTo>
                  <a:pt x="2792996" y="57150"/>
                </a:lnTo>
                <a:lnTo>
                  <a:pt x="2774670" y="46990"/>
                </a:lnTo>
                <a:lnTo>
                  <a:pt x="2750845" y="45720"/>
                </a:lnTo>
                <a:lnTo>
                  <a:pt x="2727591" y="45720"/>
                </a:lnTo>
                <a:lnTo>
                  <a:pt x="2722181" y="43180"/>
                </a:lnTo>
                <a:lnTo>
                  <a:pt x="2708668" y="36830"/>
                </a:lnTo>
                <a:lnTo>
                  <a:pt x="2695625" y="39370"/>
                </a:lnTo>
                <a:lnTo>
                  <a:pt x="2656649" y="43180"/>
                </a:lnTo>
                <a:lnTo>
                  <a:pt x="2657627" y="40640"/>
                </a:lnTo>
                <a:lnTo>
                  <a:pt x="2656903" y="39662"/>
                </a:lnTo>
                <a:lnTo>
                  <a:pt x="2648343" y="40640"/>
                </a:lnTo>
                <a:lnTo>
                  <a:pt x="2642324" y="48260"/>
                </a:lnTo>
                <a:lnTo>
                  <a:pt x="2635745" y="57150"/>
                </a:lnTo>
                <a:lnTo>
                  <a:pt x="2622880" y="57150"/>
                </a:lnTo>
                <a:lnTo>
                  <a:pt x="2619591" y="49530"/>
                </a:lnTo>
                <a:lnTo>
                  <a:pt x="2623680" y="46990"/>
                </a:lnTo>
                <a:lnTo>
                  <a:pt x="2628620" y="45720"/>
                </a:lnTo>
                <a:lnTo>
                  <a:pt x="2627909" y="43180"/>
                </a:lnTo>
                <a:lnTo>
                  <a:pt x="2625433" y="38100"/>
                </a:lnTo>
                <a:lnTo>
                  <a:pt x="2624201" y="35560"/>
                </a:lnTo>
                <a:lnTo>
                  <a:pt x="2621737" y="30480"/>
                </a:lnTo>
                <a:lnTo>
                  <a:pt x="2610256" y="31750"/>
                </a:lnTo>
                <a:lnTo>
                  <a:pt x="2596375" y="35560"/>
                </a:lnTo>
                <a:lnTo>
                  <a:pt x="2583053" y="30480"/>
                </a:lnTo>
                <a:lnTo>
                  <a:pt x="2586939" y="27940"/>
                </a:lnTo>
                <a:lnTo>
                  <a:pt x="2576779" y="25400"/>
                </a:lnTo>
                <a:lnTo>
                  <a:pt x="2564892" y="30480"/>
                </a:lnTo>
                <a:lnTo>
                  <a:pt x="2551557" y="35560"/>
                </a:lnTo>
                <a:lnTo>
                  <a:pt x="2537028" y="38100"/>
                </a:lnTo>
                <a:lnTo>
                  <a:pt x="2538006" y="35560"/>
                </a:lnTo>
                <a:lnTo>
                  <a:pt x="2537142" y="33020"/>
                </a:lnTo>
                <a:lnTo>
                  <a:pt x="2524899" y="43180"/>
                </a:lnTo>
                <a:lnTo>
                  <a:pt x="2509824" y="49530"/>
                </a:lnTo>
                <a:lnTo>
                  <a:pt x="2493708" y="54610"/>
                </a:lnTo>
                <a:lnTo>
                  <a:pt x="2478316" y="57150"/>
                </a:lnTo>
                <a:lnTo>
                  <a:pt x="2482138" y="52070"/>
                </a:lnTo>
                <a:lnTo>
                  <a:pt x="2484450" y="48260"/>
                </a:lnTo>
                <a:lnTo>
                  <a:pt x="2484945" y="45720"/>
                </a:lnTo>
                <a:lnTo>
                  <a:pt x="2483332" y="39370"/>
                </a:lnTo>
                <a:lnTo>
                  <a:pt x="2479827" y="43180"/>
                </a:lnTo>
                <a:lnTo>
                  <a:pt x="2479256" y="50800"/>
                </a:lnTo>
                <a:lnTo>
                  <a:pt x="2477058" y="57150"/>
                </a:lnTo>
                <a:lnTo>
                  <a:pt x="2468702" y="62230"/>
                </a:lnTo>
                <a:lnTo>
                  <a:pt x="2464778" y="58420"/>
                </a:lnTo>
                <a:lnTo>
                  <a:pt x="2463482" y="57150"/>
                </a:lnTo>
                <a:lnTo>
                  <a:pt x="2457348" y="52070"/>
                </a:lnTo>
                <a:lnTo>
                  <a:pt x="2451951" y="45720"/>
                </a:lnTo>
                <a:lnTo>
                  <a:pt x="2448953" y="38100"/>
                </a:lnTo>
                <a:lnTo>
                  <a:pt x="2465209" y="36830"/>
                </a:lnTo>
                <a:lnTo>
                  <a:pt x="2462428" y="34290"/>
                </a:lnTo>
                <a:lnTo>
                  <a:pt x="2458237" y="30480"/>
                </a:lnTo>
                <a:lnTo>
                  <a:pt x="2450452" y="30480"/>
                </a:lnTo>
                <a:lnTo>
                  <a:pt x="2442641" y="34290"/>
                </a:lnTo>
                <a:lnTo>
                  <a:pt x="2435568" y="34290"/>
                </a:lnTo>
                <a:lnTo>
                  <a:pt x="2436622" y="27940"/>
                </a:lnTo>
                <a:lnTo>
                  <a:pt x="2421763" y="31750"/>
                </a:lnTo>
                <a:lnTo>
                  <a:pt x="2411349" y="38100"/>
                </a:lnTo>
                <a:lnTo>
                  <a:pt x="2400566" y="44450"/>
                </a:lnTo>
                <a:lnTo>
                  <a:pt x="2384628" y="46990"/>
                </a:lnTo>
                <a:lnTo>
                  <a:pt x="2387435" y="52070"/>
                </a:lnTo>
                <a:lnTo>
                  <a:pt x="2379129" y="58420"/>
                </a:lnTo>
                <a:lnTo>
                  <a:pt x="2373985" y="55880"/>
                </a:lnTo>
                <a:lnTo>
                  <a:pt x="2368854" y="52070"/>
                </a:lnTo>
                <a:lnTo>
                  <a:pt x="2360549" y="55880"/>
                </a:lnTo>
                <a:lnTo>
                  <a:pt x="2356078" y="36830"/>
                </a:lnTo>
                <a:lnTo>
                  <a:pt x="2346464" y="41910"/>
                </a:lnTo>
                <a:lnTo>
                  <a:pt x="2333409" y="48260"/>
                </a:lnTo>
                <a:lnTo>
                  <a:pt x="2318931" y="54610"/>
                </a:lnTo>
                <a:lnTo>
                  <a:pt x="2304999" y="58420"/>
                </a:lnTo>
                <a:lnTo>
                  <a:pt x="2313990" y="49530"/>
                </a:lnTo>
                <a:lnTo>
                  <a:pt x="2325230" y="41910"/>
                </a:lnTo>
                <a:lnTo>
                  <a:pt x="2336977" y="35560"/>
                </a:lnTo>
                <a:lnTo>
                  <a:pt x="2347518" y="30480"/>
                </a:lnTo>
                <a:lnTo>
                  <a:pt x="2338324" y="30480"/>
                </a:lnTo>
                <a:lnTo>
                  <a:pt x="2327046" y="31750"/>
                </a:lnTo>
                <a:lnTo>
                  <a:pt x="2319210" y="34620"/>
                </a:lnTo>
                <a:lnTo>
                  <a:pt x="2322538" y="36830"/>
                </a:lnTo>
                <a:lnTo>
                  <a:pt x="2313076" y="45720"/>
                </a:lnTo>
                <a:lnTo>
                  <a:pt x="2302218" y="53340"/>
                </a:lnTo>
                <a:lnTo>
                  <a:pt x="2289962" y="57150"/>
                </a:lnTo>
                <a:lnTo>
                  <a:pt x="2276335" y="58420"/>
                </a:lnTo>
                <a:lnTo>
                  <a:pt x="2274798" y="54610"/>
                </a:lnTo>
                <a:lnTo>
                  <a:pt x="2273274" y="50800"/>
                </a:lnTo>
                <a:lnTo>
                  <a:pt x="2272766" y="49530"/>
                </a:lnTo>
                <a:lnTo>
                  <a:pt x="2269718" y="41910"/>
                </a:lnTo>
                <a:lnTo>
                  <a:pt x="2250935" y="36830"/>
                </a:lnTo>
                <a:lnTo>
                  <a:pt x="2228926" y="34290"/>
                </a:lnTo>
                <a:lnTo>
                  <a:pt x="2218055" y="26670"/>
                </a:lnTo>
                <a:lnTo>
                  <a:pt x="2212632" y="22860"/>
                </a:lnTo>
                <a:lnTo>
                  <a:pt x="2187333" y="26670"/>
                </a:lnTo>
                <a:lnTo>
                  <a:pt x="2161590" y="25400"/>
                </a:lnTo>
                <a:lnTo>
                  <a:pt x="2134793" y="20320"/>
                </a:lnTo>
                <a:lnTo>
                  <a:pt x="2106320" y="19050"/>
                </a:lnTo>
                <a:lnTo>
                  <a:pt x="2110498" y="31750"/>
                </a:lnTo>
                <a:lnTo>
                  <a:pt x="2106180" y="33020"/>
                </a:lnTo>
                <a:lnTo>
                  <a:pt x="2099691" y="35560"/>
                </a:lnTo>
                <a:lnTo>
                  <a:pt x="2097379" y="48260"/>
                </a:lnTo>
                <a:lnTo>
                  <a:pt x="2088286" y="49530"/>
                </a:lnTo>
                <a:lnTo>
                  <a:pt x="2084793" y="49530"/>
                </a:lnTo>
                <a:lnTo>
                  <a:pt x="2084031" y="47307"/>
                </a:lnTo>
                <a:lnTo>
                  <a:pt x="2083841" y="46990"/>
                </a:lnTo>
                <a:lnTo>
                  <a:pt x="2081707" y="45720"/>
                </a:lnTo>
                <a:lnTo>
                  <a:pt x="2075307" y="41910"/>
                </a:lnTo>
                <a:lnTo>
                  <a:pt x="2056091" y="30480"/>
                </a:lnTo>
                <a:lnTo>
                  <a:pt x="2055609" y="29210"/>
                </a:lnTo>
                <a:lnTo>
                  <a:pt x="2055126" y="27940"/>
                </a:lnTo>
                <a:lnTo>
                  <a:pt x="2054631" y="26670"/>
                </a:lnTo>
                <a:lnTo>
                  <a:pt x="2056244" y="25400"/>
                </a:lnTo>
                <a:lnTo>
                  <a:pt x="2057844" y="24130"/>
                </a:lnTo>
                <a:lnTo>
                  <a:pt x="2062124" y="21590"/>
                </a:lnTo>
                <a:lnTo>
                  <a:pt x="2063902" y="19050"/>
                </a:lnTo>
                <a:lnTo>
                  <a:pt x="2053920" y="15240"/>
                </a:lnTo>
                <a:lnTo>
                  <a:pt x="2050503" y="11430"/>
                </a:lnTo>
                <a:lnTo>
                  <a:pt x="2048344" y="5080"/>
                </a:lnTo>
                <a:lnTo>
                  <a:pt x="2042147" y="0"/>
                </a:lnTo>
                <a:lnTo>
                  <a:pt x="2042058" y="6350"/>
                </a:lnTo>
                <a:lnTo>
                  <a:pt x="2038299" y="10160"/>
                </a:lnTo>
                <a:lnTo>
                  <a:pt x="2031873" y="11430"/>
                </a:lnTo>
                <a:lnTo>
                  <a:pt x="2023783" y="10160"/>
                </a:lnTo>
                <a:lnTo>
                  <a:pt x="2039937" y="22860"/>
                </a:lnTo>
                <a:lnTo>
                  <a:pt x="2023897" y="25400"/>
                </a:lnTo>
                <a:lnTo>
                  <a:pt x="2007285" y="13970"/>
                </a:lnTo>
                <a:lnTo>
                  <a:pt x="2003602" y="11430"/>
                </a:lnTo>
                <a:lnTo>
                  <a:pt x="1987435" y="13970"/>
                </a:lnTo>
                <a:lnTo>
                  <a:pt x="1996313" y="5080"/>
                </a:lnTo>
                <a:lnTo>
                  <a:pt x="1981631" y="7620"/>
                </a:lnTo>
                <a:lnTo>
                  <a:pt x="1962391" y="10160"/>
                </a:lnTo>
                <a:lnTo>
                  <a:pt x="1943214" y="15240"/>
                </a:lnTo>
                <a:lnTo>
                  <a:pt x="1928723" y="27940"/>
                </a:lnTo>
                <a:lnTo>
                  <a:pt x="1926132" y="24130"/>
                </a:lnTo>
                <a:lnTo>
                  <a:pt x="1922716" y="16510"/>
                </a:lnTo>
                <a:lnTo>
                  <a:pt x="1929079" y="15240"/>
                </a:lnTo>
                <a:lnTo>
                  <a:pt x="1902015" y="17780"/>
                </a:lnTo>
                <a:lnTo>
                  <a:pt x="1874215" y="24130"/>
                </a:lnTo>
                <a:lnTo>
                  <a:pt x="1847862" y="29210"/>
                </a:lnTo>
                <a:lnTo>
                  <a:pt x="1832698" y="26670"/>
                </a:lnTo>
                <a:lnTo>
                  <a:pt x="1825104" y="25400"/>
                </a:lnTo>
                <a:lnTo>
                  <a:pt x="1827695" y="19050"/>
                </a:lnTo>
                <a:lnTo>
                  <a:pt x="1823097" y="21590"/>
                </a:lnTo>
                <a:lnTo>
                  <a:pt x="1818665" y="25400"/>
                </a:lnTo>
                <a:lnTo>
                  <a:pt x="1813915" y="26670"/>
                </a:lnTo>
                <a:lnTo>
                  <a:pt x="1808378" y="24130"/>
                </a:lnTo>
                <a:lnTo>
                  <a:pt x="1808772" y="21590"/>
                </a:lnTo>
                <a:lnTo>
                  <a:pt x="1810956" y="17780"/>
                </a:lnTo>
                <a:lnTo>
                  <a:pt x="1807972" y="17780"/>
                </a:lnTo>
                <a:lnTo>
                  <a:pt x="1803717" y="20320"/>
                </a:lnTo>
                <a:lnTo>
                  <a:pt x="1797050" y="24130"/>
                </a:lnTo>
                <a:lnTo>
                  <a:pt x="1789417" y="26670"/>
                </a:lnTo>
                <a:lnTo>
                  <a:pt x="1782254" y="25400"/>
                </a:lnTo>
                <a:lnTo>
                  <a:pt x="1789569" y="17780"/>
                </a:lnTo>
                <a:lnTo>
                  <a:pt x="1766760" y="16510"/>
                </a:lnTo>
                <a:lnTo>
                  <a:pt x="1747431" y="24130"/>
                </a:lnTo>
                <a:lnTo>
                  <a:pt x="1729143" y="34290"/>
                </a:lnTo>
                <a:lnTo>
                  <a:pt x="1709420" y="41910"/>
                </a:lnTo>
                <a:lnTo>
                  <a:pt x="1707680" y="36830"/>
                </a:lnTo>
                <a:lnTo>
                  <a:pt x="1706803" y="34290"/>
                </a:lnTo>
                <a:lnTo>
                  <a:pt x="1705063" y="29210"/>
                </a:lnTo>
                <a:lnTo>
                  <a:pt x="1694459" y="20320"/>
                </a:lnTo>
                <a:lnTo>
                  <a:pt x="1681378" y="15240"/>
                </a:lnTo>
                <a:lnTo>
                  <a:pt x="1669554" y="11430"/>
                </a:lnTo>
                <a:lnTo>
                  <a:pt x="1669986" y="8890"/>
                </a:lnTo>
                <a:lnTo>
                  <a:pt x="1642376" y="10160"/>
                </a:lnTo>
                <a:lnTo>
                  <a:pt x="1617281" y="17780"/>
                </a:lnTo>
                <a:lnTo>
                  <a:pt x="1592745" y="26670"/>
                </a:lnTo>
                <a:lnTo>
                  <a:pt x="1566811" y="34290"/>
                </a:lnTo>
                <a:lnTo>
                  <a:pt x="1544688" y="22860"/>
                </a:lnTo>
                <a:lnTo>
                  <a:pt x="1483563" y="17780"/>
                </a:lnTo>
                <a:lnTo>
                  <a:pt x="1453743" y="12700"/>
                </a:lnTo>
                <a:lnTo>
                  <a:pt x="1455864" y="16510"/>
                </a:lnTo>
                <a:lnTo>
                  <a:pt x="1454607" y="22860"/>
                </a:lnTo>
                <a:lnTo>
                  <a:pt x="1451089" y="27940"/>
                </a:lnTo>
                <a:lnTo>
                  <a:pt x="1446428" y="30480"/>
                </a:lnTo>
                <a:lnTo>
                  <a:pt x="1439164" y="30480"/>
                </a:lnTo>
                <a:lnTo>
                  <a:pt x="1431620" y="34290"/>
                </a:lnTo>
                <a:lnTo>
                  <a:pt x="1425917" y="34290"/>
                </a:lnTo>
                <a:lnTo>
                  <a:pt x="1424203" y="26670"/>
                </a:lnTo>
                <a:lnTo>
                  <a:pt x="1427226" y="26670"/>
                </a:lnTo>
                <a:lnTo>
                  <a:pt x="1420520" y="16510"/>
                </a:lnTo>
                <a:lnTo>
                  <a:pt x="1411084" y="12700"/>
                </a:lnTo>
                <a:lnTo>
                  <a:pt x="1389532" y="12700"/>
                </a:lnTo>
                <a:lnTo>
                  <a:pt x="1387348" y="36830"/>
                </a:lnTo>
                <a:lnTo>
                  <a:pt x="1372298" y="30480"/>
                </a:lnTo>
                <a:lnTo>
                  <a:pt x="1357249" y="24130"/>
                </a:lnTo>
                <a:lnTo>
                  <a:pt x="1324559" y="26670"/>
                </a:lnTo>
                <a:lnTo>
                  <a:pt x="1294917" y="30480"/>
                </a:lnTo>
                <a:lnTo>
                  <a:pt x="1273949" y="19050"/>
                </a:lnTo>
                <a:lnTo>
                  <a:pt x="1267155" y="22860"/>
                </a:lnTo>
                <a:lnTo>
                  <a:pt x="1252804" y="27940"/>
                </a:lnTo>
                <a:lnTo>
                  <a:pt x="1246047" y="30480"/>
                </a:lnTo>
                <a:lnTo>
                  <a:pt x="1246492" y="17780"/>
                </a:lnTo>
                <a:lnTo>
                  <a:pt x="1230299" y="16510"/>
                </a:lnTo>
                <a:lnTo>
                  <a:pt x="1215847" y="15240"/>
                </a:lnTo>
                <a:lnTo>
                  <a:pt x="1200340" y="15240"/>
                </a:lnTo>
                <a:lnTo>
                  <a:pt x="1181011" y="16510"/>
                </a:lnTo>
                <a:lnTo>
                  <a:pt x="1187005" y="7620"/>
                </a:lnTo>
                <a:lnTo>
                  <a:pt x="1176451" y="12700"/>
                </a:lnTo>
                <a:lnTo>
                  <a:pt x="1168349" y="25400"/>
                </a:lnTo>
                <a:lnTo>
                  <a:pt x="1160487" y="39370"/>
                </a:lnTo>
                <a:lnTo>
                  <a:pt x="1150658" y="45720"/>
                </a:lnTo>
                <a:lnTo>
                  <a:pt x="1148892" y="38100"/>
                </a:lnTo>
                <a:lnTo>
                  <a:pt x="1146822" y="29210"/>
                </a:lnTo>
                <a:lnTo>
                  <a:pt x="1146225" y="26670"/>
                </a:lnTo>
                <a:lnTo>
                  <a:pt x="1145933" y="25400"/>
                </a:lnTo>
                <a:lnTo>
                  <a:pt x="1124038" y="24130"/>
                </a:lnTo>
                <a:lnTo>
                  <a:pt x="1102106" y="20320"/>
                </a:lnTo>
                <a:lnTo>
                  <a:pt x="1080249" y="19050"/>
                </a:lnTo>
                <a:lnTo>
                  <a:pt x="1058583" y="26670"/>
                </a:lnTo>
                <a:lnTo>
                  <a:pt x="1059065" y="24130"/>
                </a:lnTo>
                <a:lnTo>
                  <a:pt x="1059891" y="19050"/>
                </a:lnTo>
                <a:lnTo>
                  <a:pt x="1064590" y="17780"/>
                </a:lnTo>
                <a:lnTo>
                  <a:pt x="1051140" y="16510"/>
                </a:lnTo>
                <a:lnTo>
                  <a:pt x="1034643" y="15240"/>
                </a:lnTo>
                <a:lnTo>
                  <a:pt x="1021029" y="17780"/>
                </a:lnTo>
                <a:lnTo>
                  <a:pt x="1016241" y="29210"/>
                </a:lnTo>
                <a:lnTo>
                  <a:pt x="1009865" y="24130"/>
                </a:lnTo>
                <a:lnTo>
                  <a:pt x="997889" y="25400"/>
                </a:lnTo>
                <a:lnTo>
                  <a:pt x="983742" y="31750"/>
                </a:lnTo>
                <a:lnTo>
                  <a:pt x="970838" y="38100"/>
                </a:lnTo>
                <a:lnTo>
                  <a:pt x="973239" y="25400"/>
                </a:lnTo>
                <a:lnTo>
                  <a:pt x="965250" y="35560"/>
                </a:lnTo>
                <a:lnTo>
                  <a:pt x="959167" y="41910"/>
                </a:lnTo>
                <a:lnTo>
                  <a:pt x="952093" y="46990"/>
                </a:lnTo>
                <a:lnTo>
                  <a:pt x="941120" y="50800"/>
                </a:lnTo>
                <a:lnTo>
                  <a:pt x="939152" y="49530"/>
                </a:lnTo>
                <a:lnTo>
                  <a:pt x="937183" y="48260"/>
                </a:lnTo>
                <a:lnTo>
                  <a:pt x="937183" y="43180"/>
                </a:lnTo>
                <a:lnTo>
                  <a:pt x="934123" y="43180"/>
                </a:lnTo>
                <a:lnTo>
                  <a:pt x="929284" y="46990"/>
                </a:lnTo>
                <a:lnTo>
                  <a:pt x="923620" y="49530"/>
                </a:lnTo>
                <a:lnTo>
                  <a:pt x="913942" y="48260"/>
                </a:lnTo>
                <a:lnTo>
                  <a:pt x="920521" y="40640"/>
                </a:lnTo>
                <a:lnTo>
                  <a:pt x="911860" y="40640"/>
                </a:lnTo>
                <a:lnTo>
                  <a:pt x="906907" y="43180"/>
                </a:lnTo>
                <a:lnTo>
                  <a:pt x="903224" y="46990"/>
                </a:lnTo>
                <a:lnTo>
                  <a:pt x="898410" y="53340"/>
                </a:lnTo>
                <a:lnTo>
                  <a:pt x="889914" y="54610"/>
                </a:lnTo>
                <a:lnTo>
                  <a:pt x="880275" y="52070"/>
                </a:lnTo>
                <a:lnTo>
                  <a:pt x="871994" y="46990"/>
                </a:lnTo>
                <a:lnTo>
                  <a:pt x="867549" y="39370"/>
                </a:lnTo>
                <a:lnTo>
                  <a:pt x="864971" y="44450"/>
                </a:lnTo>
                <a:lnTo>
                  <a:pt x="860590" y="49530"/>
                </a:lnTo>
                <a:lnTo>
                  <a:pt x="854900" y="52070"/>
                </a:lnTo>
                <a:lnTo>
                  <a:pt x="848461" y="52070"/>
                </a:lnTo>
                <a:lnTo>
                  <a:pt x="847636" y="49530"/>
                </a:lnTo>
                <a:lnTo>
                  <a:pt x="847217" y="48260"/>
                </a:lnTo>
                <a:lnTo>
                  <a:pt x="852055" y="43180"/>
                </a:lnTo>
                <a:lnTo>
                  <a:pt x="835304" y="41910"/>
                </a:lnTo>
                <a:lnTo>
                  <a:pt x="821740" y="45720"/>
                </a:lnTo>
                <a:lnTo>
                  <a:pt x="813092" y="48450"/>
                </a:lnTo>
                <a:lnTo>
                  <a:pt x="813092" y="111760"/>
                </a:lnTo>
                <a:lnTo>
                  <a:pt x="808990" y="110490"/>
                </a:lnTo>
                <a:lnTo>
                  <a:pt x="803859" y="110490"/>
                </a:lnTo>
                <a:lnTo>
                  <a:pt x="798436" y="111760"/>
                </a:lnTo>
                <a:lnTo>
                  <a:pt x="797191" y="106680"/>
                </a:lnTo>
                <a:lnTo>
                  <a:pt x="797839" y="104140"/>
                </a:lnTo>
                <a:lnTo>
                  <a:pt x="798474" y="101600"/>
                </a:lnTo>
                <a:lnTo>
                  <a:pt x="801890" y="102870"/>
                </a:lnTo>
                <a:lnTo>
                  <a:pt x="800036" y="105410"/>
                </a:lnTo>
                <a:lnTo>
                  <a:pt x="808037" y="107950"/>
                </a:lnTo>
                <a:lnTo>
                  <a:pt x="813092" y="111760"/>
                </a:lnTo>
                <a:lnTo>
                  <a:pt x="813092" y="48450"/>
                </a:lnTo>
                <a:lnTo>
                  <a:pt x="809637" y="49530"/>
                </a:lnTo>
                <a:lnTo>
                  <a:pt x="801420" y="46990"/>
                </a:lnTo>
                <a:lnTo>
                  <a:pt x="797306" y="45720"/>
                </a:lnTo>
                <a:lnTo>
                  <a:pt x="796937" y="41910"/>
                </a:lnTo>
                <a:lnTo>
                  <a:pt x="795820" y="39370"/>
                </a:lnTo>
                <a:lnTo>
                  <a:pt x="794359" y="38100"/>
                </a:lnTo>
                <a:lnTo>
                  <a:pt x="807351" y="39370"/>
                </a:lnTo>
                <a:lnTo>
                  <a:pt x="825627" y="39370"/>
                </a:lnTo>
                <a:lnTo>
                  <a:pt x="828954" y="40640"/>
                </a:lnTo>
                <a:lnTo>
                  <a:pt x="828154" y="38100"/>
                </a:lnTo>
                <a:lnTo>
                  <a:pt x="826528" y="33020"/>
                </a:lnTo>
                <a:lnTo>
                  <a:pt x="822401" y="26670"/>
                </a:lnTo>
                <a:lnTo>
                  <a:pt x="820699" y="20320"/>
                </a:lnTo>
                <a:lnTo>
                  <a:pt x="825576" y="10160"/>
                </a:lnTo>
                <a:lnTo>
                  <a:pt x="814387" y="19050"/>
                </a:lnTo>
                <a:lnTo>
                  <a:pt x="801217" y="26670"/>
                </a:lnTo>
                <a:lnTo>
                  <a:pt x="787514" y="33020"/>
                </a:lnTo>
                <a:lnTo>
                  <a:pt x="774750" y="33020"/>
                </a:lnTo>
                <a:lnTo>
                  <a:pt x="773226" y="30480"/>
                </a:lnTo>
                <a:lnTo>
                  <a:pt x="772642" y="29210"/>
                </a:lnTo>
                <a:lnTo>
                  <a:pt x="774280" y="27940"/>
                </a:lnTo>
                <a:lnTo>
                  <a:pt x="770636" y="26670"/>
                </a:lnTo>
                <a:lnTo>
                  <a:pt x="767372" y="27940"/>
                </a:lnTo>
                <a:lnTo>
                  <a:pt x="764311" y="29210"/>
                </a:lnTo>
                <a:lnTo>
                  <a:pt x="759294" y="27940"/>
                </a:lnTo>
                <a:lnTo>
                  <a:pt x="756081" y="26670"/>
                </a:lnTo>
                <a:lnTo>
                  <a:pt x="751255" y="26670"/>
                </a:lnTo>
                <a:lnTo>
                  <a:pt x="749071" y="23774"/>
                </a:lnTo>
                <a:lnTo>
                  <a:pt x="749071" y="26670"/>
                </a:lnTo>
                <a:lnTo>
                  <a:pt x="743572" y="26670"/>
                </a:lnTo>
                <a:lnTo>
                  <a:pt x="739711" y="27940"/>
                </a:lnTo>
                <a:lnTo>
                  <a:pt x="739533" y="27940"/>
                </a:lnTo>
                <a:lnTo>
                  <a:pt x="739241" y="29210"/>
                </a:lnTo>
                <a:lnTo>
                  <a:pt x="739101" y="29210"/>
                </a:lnTo>
                <a:lnTo>
                  <a:pt x="739571" y="26670"/>
                </a:lnTo>
                <a:lnTo>
                  <a:pt x="740156" y="24130"/>
                </a:lnTo>
                <a:lnTo>
                  <a:pt x="741172" y="22860"/>
                </a:lnTo>
                <a:lnTo>
                  <a:pt x="746518" y="21590"/>
                </a:lnTo>
                <a:lnTo>
                  <a:pt x="748334" y="24130"/>
                </a:lnTo>
                <a:lnTo>
                  <a:pt x="749071" y="26670"/>
                </a:lnTo>
                <a:lnTo>
                  <a:pt x="749071" y="23774"/>
                </a:lnTo>
                <a:lnTo>
                  <a:pt x="747433" y="21590"/>
                </a:lnTo>
                <a:lnTo>
                  <a:pt x="740270" y="20320"/>
                </a:lnTo>
                <a:lnTo>
                  <a:pt x="724662" y="20320"/>
                </a:lnTo>
                <a:lnTo>
                  <a:pt x="723582" y="27940"/>
                </a:lnTo>
                <a:lnTo>
                  <a:pt x="721245" y="31750"/>
                </a:lnTo>
                <a:lnTo>
                  <a:pt x="720623" y="35560"/>
                </a:lnTo>
                <a:lnTo>
                  <a:pt x="723912" y="40640"/>
                </a:lnTo>
                <a:lnTo>
                  <a:pt x="726262" y="40640"/>
                </a:lnTo>
                <a:lnTo>
                  <a:pt x="731608" y="39370"/>
                </a:lnTo>
                <a:lnTo>
                  <a:pt x="734225" y="39370"/>
                </a:lnTo>
                <a:lnTo>
                  <a:pt x="735025" y="38100"/>
                </a:lnTo>
                <a:lnTo>
                  <a:pt x="734695" y="39370"/>
                </a:lnTo>
                <a:lnTo>
                  <a:pt x="746671" y="39370"/>
                </a:lnTo>
                <a:lnTo>
                  <a:pt x="754519" y="38100"/>
                </a:lnTo>
                <a:lnTo>
                  <a:pt x="749668" y="43180"/>
                </a:lnTo>
                <a:lnTo>
                  <a:pt x="744524" y="45720"/>
                </a:lnTo>
                <a:lnTo>
                  <a:pt x="738898" y="46990"/>
                </a:lnTo>
                <a:lnTo>
                  <a:pt x="733005" y="43446"/>
                </a:lnTo>
                <a:lnTo>
                  <a:pt x="733247" y="42938"/>
                </a:lnTo>
                <a:lnTo>
                  <a:pt x="733894" y="41605"/>
                </a:lnTo>
                <a:lnTo>
                  <a:pt x="734479" y="40284"/>
                </a:lnTo>
                <a:lnTo>
                  <a:pt x="733526" y="40347"/>
                </a:lnTo>
                <a:lnTo>
                  <a:pt x="732510" y="40386"/>
                </a:lnTo>
                <a:lnTo>
                  <a:pt x="731608" y="40500"/>
                </a:lnTo>
                <a:lnTo>
                  <a:pt x="730834" y="40792"/>
                </a:lnTo>
                <a:lnTo>
                  <a:pt x="730402" y="41313"/>
                </a:lnTo>
                <a:lnTo>
                  <a:pt x="729386" y="41427"/>
                </a:lnTo>
                <a:lnTo>
                  <a:pt x="730516" y="42570"/>
                </a:lnTo>
                <a:lnTo>
                  <a:pt x="731532" y="43535"/>
                </a:lnTo>
                <a:lnTo>
                  <a:pt x="732193" y="44030"/>
                </a:lnTo>
                <a:lnTo>
                  <a:pt x="728472" y="52070"/>
                </a:lnTo>
                <a:lnTo>
                  <a:pt x="723963" y="60960"/>
                </a:lnTo>
                <a:lnTo>
                  <a:pt x="721423" y="64770"/>
                </a:lnTo>
                <a:lnTo>
                  <a:pt x="719455" y="62230"/>
                </a:lnTo>
                <a:lnTo>
                  <a:pt x="717499" y="59690"/>
                </a:lnTo>
                <a:lnTo>
                  <a:pt x="716521" y="58420"/>
                </a:lnTo>
                <a:lnTo>
                  <a:pt x="711631" y="52070"/>
                </a:lnTo>
                <a:lnTo>
                  <a:pt x="700697" y="43180"/>
                </a:lnTo>
                <a:lnTo>
                  <a:pt x="691286" y="34290"/>
                </a:lnTo>
                <a:lnTo>
                  <a:pt x="686054" y="25400"/>
                </a:lnTo>
                <a:lnTo>
                  <a:pt x="666381" y="30480"/>
                </a:lnTo>
                <a:lnTo>
                  <a:pt x="645934" y="34290"/>
                </a:lnTo>
                <a:lnTo>
                  <a:pt x="627202" y="41910"/>
                </a:lnTo>
                <a:lnTo>
                  <a:pt x="612711" y="54610"/>
                </a:lnTo>
                <a:lnTo>
                  <a:pt x="605726" y="58420"/>
                </a:lnTo>
                <a:lnTo>
                  <a:pt x="604634" y="48260"/>
                </a:lnTo>
                <a:lnTo>
                  <a:pt x="602018" y="44450"/>
                </a:lnTo>
                <a:lnTo>
                  <a:pt x="606056" y="41910"/>
                </a:lnTo>
                <a:lnTo>
                  <a:pt x="610857" y="41910"/>
                </a:lnTo>
                <a:lnTo>
                  <a:pt x="613041" y="39370"/>
                </a:lnTo>
                <a:lnTo>
                  <a:pt x="600621" y="41910"/>
                </a:lnTo>
                <a:lnTo>
                  <a:pt x="586676" y="44450"/>
                </a:lnTo>
                <a:lnTo>
                  <a:pt x="574713" y="49530"/>
                </a:lnTo>
                <a:lnTo>
                  <a:pt x="568299" y="58420"/>
                </a:lnTo>
                <a:lnTo>
                  <a:pt x="562013" y="52070"/>
                </a:lnTo>
                <a:lnTo>
                  <a:pt x="563587" y="48260"/>
                </a:lnTo>
                <a:lnTo>
                  <a:pt x="563930" y="45720"/>
                </a:lnTo>
                <a:lnTo>
                  <a:pt x="553961" y="45720"/>
                </a:lnTo>
                <a:lnTo>
                  <a:pt x="557199" y="40640"/>
                </a:lnTo>
                <a:lnTo>
                  <a:pt x="524675" y="35560"/>
                </a:lnTo>
                <a:lnTo>
                  <a:pt x="495033" y="46990"/>
                </a:lnTo>
                <a:lnTo>
                  <a:pt x="464578" y="58420"/>
                </a:lnTo>
                <a:lnTo>
                  <a:pt x="452920" y="55880"/>
                </a:lnTo>
                <a:lnTo>
                  <a:pt x="447090" y="54610"/>
                </a:lnTo>
                <a:lnTo>
                  <a:pt x="429615" y="50800"/>
                </a:lnTo>
                <a:lnTo>
                  <a:pt x="431507" y="52070"/>
                </a:lnTo>
                <a:lnTo>
                  <a:pt x="432638" y="53340"/>
                </a:lnTo>
                <a:lnTo>
                  <a:pt x="433184" y="54610"/>
                </a:lnTo>
                <a:lnTo>
                  <a:pt x="387426" y="50800"/>
                </a:lnTo>
                <a:lnTo>
                  <a:pt x="294894" y="55880"/>
                </a:lnTo>
                <a:lnTo>
                  <a:pt x="249567" y="45720"/>
                </a:lnTo>
                <a:lnTo>
                  <a:pt x="239356" y="44450"/>
                </a:lnTo>
                <a:lnTo>
                  <a:pt x="232587" y="48260"/>
                </a:lnTo>
                <a:lnTo>
                  <a:pt x="227076" y="53340"/>
                </a:lnTo>
                <a:lnTo>
                  <a:pt x="220573" y="59690"/>
                </a:lnTo>
                <a:lnTo>
                  <a:pt x="216865" y="46990"/>
                </a:lnTo>
                <a:lnTo>
                  <a:pt x="199288" y="62230"/>
                </a:lnTo>
                <a:lnTo>
                  <a:pt x="181495" y="62230"/>
                </a:lnTo>
                <a:lnTo>
                  <a:pt x="179336" y="60960"/>
                </a:lnTo>
                <a:lnTo>
                  <a:pt x="164287" y="52070"/>
                </a:lnTo>
                <a:lnTo>
                  <a:pt x="145846" y="44450"/>
                </a:lnTo>
                <a:lnTo>
                  <a:pt x="124320" y="50800"/>
                </a:lnTo>
                <a:lnTo>
                  <a:pt x="128422" y="59690"/>
                </a:lnTo>
                <a:lnTo>
                  <a:pt x="118046" y="59690"/>
                </a:lnTo>
                <a:lnTo>
                  <a:pt x="106413" y="60960"/>
                </a:lnTo>
                <a:lnTo>
                  <a:pt x="97256" y="59690"/>
                </a:lnTo>
                <a:lnTo>
                  <a:pt x="94297" y="54610"/>
                </a:lnTo>
                <a:lnTo>
                  <a:pt x="93141" y="57150"/>
                </a:lnTo>
                <a:lnTo>
                  <a:pt x="90589" y="64770"/>
                </a:lnTo>
                <a:lnTo>
                  <a:pt x="86156" y="59690"/>
                </a:lnTo>
                <a:lnTo>
                  <a:pt x="85788" y="52070"/>
                </a:lnTo>
                <a:lnTo>
                  <a:pt x="57886" y="64770"/>
                </a:lnTo>
                <a:lnTo>
                  <a:pt x="48780" y="58420"/>
                </a:lnTo>
                <a:lnTo>
                  <a:pt x="47472" y="48260"/>
                </a:lnTo>
                <a:lnTo>
                  <a:pt x="44297" y="39370"/>
                </a:lnTo>
                <a:lnTo>
                  <a:pt x="29578" y="35560"/>
                </a:lnTo>
                <a:lnTo>
                  <a:pt x="19494" y="39370"/>
                </a:lnTo>
                <a:lnTo>
                  <a:pt x="9067" y="46990"/>
                </a:lnTo>
                <a:lnTo>
                  <a:pt x="1663" y="55880"/>
                </a:lnTo>
                <a:lnTo>
                  <a:pt x="660" y="60960"/>
                </a:lnTo>
                <a:lnTo>
                  <a:pt x="5384" y="60960"/>
                </a:lnTo>
                <a:lnTo>
                  <a:pt x="12776" y="66040"/>
                </a:lnTo>
                <a:lnTo>
                  <a:pt x="13144" y="72390"/>
                </a:lnTo>
                <a:lnTo>
                  <a:pt x="2438" y="76200"/>
                </a:lnTo>
                <a:lnTo>
                  <a:pt x="482" y="92710"/>
                </a:lnTo>
                <a:lnTo>
                  <a:pt x="0" y="107950"/>
                </a:lnTo>
                <a:lnTo>
                  <a:pt x="4813" y="121920"/>
                </a:lnTo>
                <a:lnTo>
                  <a:pt x="18783" y="134620"/>
                </a:lnTo>
                <a:lnTo>
                  <a:pt x="37109" y="120650"/>
                </a:lnTo>
                <a:lnTo>
                  <a:pt x="43078" y="132080"/>
                </a:lnTo>
                <a:lnTo>
                  <a:pt x="27622" y="132080"/>
                </a:lnTo>
                <a:lnTo>
                  <a:pt x="33667" y="135890"/>
                </a:lnTo>
                <a:lnTo>
                  <a:pt x="38862" y="135890"/>
                </a:lnTo>
                <a:lnTo>
                  <a:pt x="43561" y="132080"/>
                </a:lnTo>
                <a:lnTo>
                  <a:pt x="48133" y="127000"/>
                </a:lnTo>
                <a:lnTo>
                  <a:pt x="49631" y="133350"/>
                </a:lnTo>
                <a:lnTo>
                  <a:pt x="52247" y="137160"/>
                </a:lnTo>
                <a:lnTo>
                  <a:pt x="55880" y="138430"/>
                </a:lnTo>
                <a:lnTo>
                  <a:pt x="65989" y="127000"/>
                </a:lnTo>
                <a:lnTo>
                  <a:pt x="71615" y="120650"/>
                </a:lnTo>
                <a:lnTo>
                  <a:pt x="73850" y="118110"/>
                </a:lnTo>
                <a:lnTo>
                  <a:pt x="73723" y="124460"/>
                </a:lnTo>
                <a:lnTo>
                  <a:pt x="72186" y="130810"/>
                </a:lnTo>
                <a:lnTo>
                  <a:pt x="72491" y="135890"/>
                </a:lnTo>
                <a:lnTo>
                  <a:pt x="77927" y="139700"/>
                </a:lnTo>
                <a:lnTo>
                  <a:pt x="80441" y="132080"/>
                </a:lnTo>
                <a:lnTo>
                  <a:pt x="78765" y="125730"/>
                </a:lnTo>
                <a:lnTo>
                  <a:pt x="78130" y="119380"/>
                </a:lnTo>
                <a:lnTo>
                  <a:pt x="79540" y="118110"/>
                </a:lnTo>
                <a:lnTo>
                  <a:pt x="83756" y="114300"/>
                </a:lnTo>
                <a:lnTo>
                  <a:pt x="88607" y="120650"/>
                </a:lnTo>
                <a:lnTo>
                  <a:pt x="91465" y="125730"/>
                </a:lnTo>
                <a:lnTo>
                  <a:pt x="94615" y="127000"/>
                </a:lnTo>
                <a:lnTo>
                  <a:pt x="100304" y="123190"/>
                </a:lnTo>
                <a:lnTo>
                  <a:pt x="101765" y="129540"/>
                </a:lnTo>
                <a:lnTo>
                  <a:pt x="99656" y="133261"/>
                </a:lnTo>
                <a:lnTo>
                  <a:pt x="103251" y="132080"/>
                </a:lnTo>
                <a:lnTo>
                  <a:pt x="111683" y="129540"/>
                </a:lnTo>
                <a:lnTo>
                  <a:pt x="119278" y="127000"/>
                </a:lnTo>
                <a:lnTo>
                  <a:pt x="122415" y="123190"/>
                </a:lnTo>
                <a:lnTo>
                  <a:pt x="124498" y="120650"/>
                </a:lnTo>
                <a:lnTo>
                  <a:pt x="133210" y="125730"/>
                </a:lnTo>
                <a:lnTo>
                  <a:pt x="143344" y="127000"/>
                </a:lnTo>
                <a:lnTo>
                  <a:pt x="151587" y="128270"/>
                </a:lnTo>
                <a:lnTo>
                  <a:pt x="154660" y="138430"/>
                </a:lnTo>
                <a:lnTo>
                  <a:pt x="158521" y="133350"/>
                </a:lnTo>
                <a:lnTo>
                  <a:pt x="164846" y="128270"/>
                </a:lnTo>
                <a:lnTo>
                  <a:pt x="172224" y="123190"/>
                </a:lnTo>
                <a:lnTo>
                  <a:pt x="179209" y="120650"/>
                </a:lnTo>
                <a:lnTo>
                  <a:pt x="177622" y="132080"/>
                </a:lnTo>
                <a:lnTo>
                  <a:pt x="188760" y="134620"/>
                </a:lnTo>
                <a:lnTo>
                  <a:pt x="202018" y="137160"/>
                </a:lnTo>
                <a:lnTo>
                  <a:pt x="206794" y="148590"/>
                </a:lnTo>
                <a:lnTo>
                  <a:pt x="218325" y="137160"/>
                </a:lnTo>
                <a:lnTo>
                  <a:pt x="234149" y="133350"/>
                </a:lnTo>
                <a:lnTo>
                  <a:pt x="251637" y="132080"/>
                </a:lnTo>
                <a:lnTo>
                  <a:pt x="268122" y="127000"/>
                </a:lnTo>
                <a:lnTo>
                  <a:pt x="267144" y="128270"/>
                </a:lnTo>
                <a:lnTo>
                  <a:pt x="265430" y="130810"/>
                </a:lnTo>
                <a:lnTo>
                  <a:pt x="263791" y="130810"/>
                </a:lnTo>
                <a:lnTo>
                  <a:pt x="274497" y="132080"/>
                </a:lnTo>
                <a:lnTo>
                  <a:pt x="277876" y="138430"/>
                </a:lnTo>
                <a:lnTo>
                  <a:pt x="285000" y="143510"/>
                </a:lnTo>
                <a:lnTo>
                  <a:pt x="288734" y="132080"/>
                </a:lnTo>
                <a:lnTo>
                  <a:pt x="293039" y="127000"/>
                </a:lnTo>
                <a:lnTo>
                  <a:pt x="296278" y="123190"/>
                </a:lnTo>
                <a:lnTo>
                  <a:pt x="299897" y="120650"/>
                </a:lnTo>
                <a:lnTo>
                  <a:pt x="305320" y="116840"/>
                </a:lnTo>
                <a:lnTo>
                  <a:pt x="308089" y="114300"/>
                </a:lnTo>
                <a:lnTo>
                  <a:pt x="313601" y="109220"/>
                </a:lnTo>
                <a:lnTo>
                  <a:pt x="318274" y="120650"/>
                </a:lnTo>
                <a:lnTo>
                  <a:pt x="315226" y="128270"/>
                </a:lnTo>
                <a:lnTo>
                  <a:pt x="310388" y="137160"/>
                </a:lnTo>
                <a:lnTo>
                  <a:pt x="309676" y="147320"/>
                </a:lnTo>
                <a:lnTo>
                  <a:pt x="313042" y="138430"/>
                </a:lnTo>
                <a:lnTo>
                  <a:pt x="320865" y="133350"/>
                </a:lnTo>
                <a:lnTo>
                  <a:pt x="327914" y="128270"/>
                </a:lnTo>
                <a:lnTo>
                  <a:pt x="329018" y="120650"/>
                </a:lnTo>
                <a:lnTo>
                  <a:pt x="335064" y="125730"/>
                </a:lnTo>
                <a:lnTo>
                  <a:pt x="338328" y="129540"/>
                </a:lnTo>
                <a:lnTo>
                  <a:pt x="340626" y="133350"/>
                </a:lnTo>
                <a:lnTo>
                  <a:pt x="343763" y="140970"/>
                </a:lnTo>
                <a:lnTo>
                  <a:pt x="346214" y="130810"/>
                </a:lnTo>
                <a:lnTo>
                  <a:pt x="350507" y="128270"/>
                </a:lnTo>
                <a:lnTo>
                  <a:pt x="356095" y="128270"/>
                </a:lnTo>
                <a:lnTo>
                  <a:pt x="362458" y="123190"/>
                </a:lnTo>
                <a:lnTo>
                  <a:pt x="369874" y="130810"/>
                </a:lnTo>
                <a:lnTo>
                  <a:pt x="372389" y="137160"/>
                </a:lnTo>
                <a:lnTo>
                  <a:pt x="375196" y="139700"/>
                </a:lnTo>
                <a:lnTo>
                  <a:pt x="383451" y="137160"/>
                </a:lnTo>
                <a:lnTo>
                  <a:pt x="385762" y="142240"/>
                </a:lnTo>
                <a:lnTo>
                  <a:pt x="382981" y="147320"/>
                </a:lnTo>
                <a:lnTo>
                  <a:pt x="378688" y="151130"/>
                </a:lnTo>
                <a:lnTo>
                  <a:pt x="376466" y="152400"/>
                </a:lnTo>
                <a:lnTo>
                  <a:pt x="385051" y="149860"/>
                </a:lnTo>
                <a:lnTo>
                  <a:pt x="387400" y="142240"/>
                </a:lnTo>
                <a:lnTo>
                  <a:pt x="387273" y="137160"/>
                </a:lnTo>
                <a:lnTo>
                  <a:pt x="387337" y="133350"/>
                </a:lnTo>
                <a:lnTo>
                  <a:pt x="388137" y="125730"/>
                </a:lnTo>
                <a:lnTo>
                  <a:pt x="398437" y="125730"/>
                </a:lnTo>
                <a:lnTo>
                  <a:pt x="401535" y="130810"/>
                </a:lnTo>
                <a:lnTo>
                  <a:pt x="402082" y="139700"/>
                </a:lnTo>
                <a:lnTo>
                  <a:pt x="404761" y="147320"/>
                </a:lnTo>
                <a:lnTo>
                  <a:pt x="413867" y="142240"/>
                </a:lnTo>
                <a:lnTo>
                  <a:pt x="422097" y="134620"/>
                </a:lnTo>
                <a:lnTo>
                  <a:pt x="429717" y="129540"/>
                </a:lnTo>
                <a:lnTo>
                  <a:pt x="436994" y="127000"/>
                </a:lnTo>
                <a:lnTo>
                  <a:pt x="437730" y="129540"/>
                </a:lnTo>
                <a:lnTo>
                  <a:pt x="439585" y="130810"/>
                </a:lnTo>
                <a:lnTo>
                  <a:pt x="437400" y="134620"/>
                </a:lnTo>
                <a:lnTo>
                  <a:pt x="449681" y="128270"/>
                </a:lnTo>
                <a:lnTo>
                  <a:pt x="464629" y="127000"/>
                </a:lnTo>
                <a:lnTo>
                  <a:pt x="493534" y="116840"/>
                </a:lnTo>
                <a:lnTo>
                  <a:pt x="494741" y="118110"/>
                </a:lnTo>
                <a:lnTo>
                  <a:pt x="494322" y="116840"/>
                </a:lnTo>
                <a:lnTo>
                  <a:pt x="493026" y="113030"/>
                </a:lnTo>
                <a:lnTo>
                  <a:pt x="492836" y="109220"/>
                </a:lnTo>
                <a:lnTo>
                  <a:pt x="492772" y="107950"/>
                </a:lnTo>
                <a:lnTo>
                  <a:pt x="492696" y="102870"/>
                </a:lnTo>
                <a:lnTo>
                  <a:pt x="493102" y="97790"/>
                </a:lnTo>
                <a:lnTo>
                  <a:pt x="498652" y="96520"/>
                </a:lnTo>
                <a:lnTo>
                  <a:pt x="503542" y="93980"/>
                </a:lnTo>
                <a:lnTo>
                  <a:pt x="507530" y="93980"/>
                </a:lnTo>
                <a:lnTo>
                  <a:pt x="510374" y="97790"/>
                </a:lnTo>
                <a:lnTo>
                  <a:pt x="505612" y="97790"/>
                </a:lnTo>
                <a:lnTo>
                  <a:pt x="505244" y="102870"/>
                </a:lnTo>
                <a:lnTo>
                  <a:pt x="503034" y="105410"/>
                </a:lnTo>
                <a:lnTo>
                  <a:pt x="511136" y="101600"/>
                </a:lnTo>
                <a:lnTo>
                  <a:pt x="512521" y="109220"/>
                </a:lnTo>
                <a:lnTo>
                  <a:pt x="508368" y="111760"/>
                </a:lnTo>
                <a:lnTo>
                  <a:pt x="502856" y="113030"/>
                </a:lnTo>
                <a:lnTo>
                  <a:pt x="500113" y="118110"/>
                </a:lnTo>
                <a:lnTo>
                  <a:pt x="524637" y="107950"/>
                </a:lnTo>
                <a:lnTo>
                  <a:pt x="536270" y="104140"/>
                </a:lnTo>
                <a:lnTo>
                  <a:pt x="546392" y="104140"/>
                </a:lnTo>
                <a:lnTo>
                  <a:pt x="543318" y="111760"/>
                </a:lnTo>
                <a:lnTo>
                  <a:pt x="535241" y="114300"/>
                </a:lnTo>
                <a:lnTo>
                  <a:pt x="529717" y="116840"/>
                </a:lnTo>
                <a:lnTo>
                  <a:pt x="534314" y="123190"/>
                </a:lnTo>
                <a:lnTo>
                  <a:pt x="515543" y="118110"/>
                </a:lnTo>
                <a:lnTo>
                  <a:pt x="520052" y="128270"/>
                </a:lnTo>
                <a:lnTo>
                  <a:pt x="516902" y="129540"/>
                </a:lnTo>
                <a:lnTo>
                  <a:pt x="513549" y="130810"/>
                </a:lnTo>
                <a:lnTo>
                  <a:pt x="517398" y="142240"/>
                </a:lnTo>
                <a:lnTo>
                  <a:pt x="532498" y="142240"/>
                </a:lnTo>
                <a:lnTo>
                  <a:pt x="554494" y="137160"/>
                </a:lnTo>
                <a:lnTo>
                  <a:pt x="569569" y="138430"/>
                </a:lnTo>
                <a:lnTo>
                  <a:pt x="569988" y="137160"/>
                </a:lnTo>
                <a:lnTo>
                  <a:pt x="571677" y="132080"/>
                </a:lnTo>
                <a:lnTo>
                  <a:pt x="571080" y="123190"/>
                </a:lnTo>
                <a:lnTo>
                  <a:pt x="573201" y="116840"/>
                </a:lnTo>
                <a:lnTo>
                  <a:pt x="592645" y="116840"/>
                </a:lnTo>
                <a:lnTo>
                  <a:pt x="603313" y="128270"/>
                </a:lnTo>
                <a:lnTo>
                  <a:pt x="612241" y="138430"/>
                </a:lnTo>
                <a:lnTo>
                  <a:pt x="626465" y="134620"/>
                </a:lnTo>
                <a:lnTo>
                  <a:pt x="630974" y="125730"/>
                </a:lnTo>
                <a:lnTo>
                  <a:pt x="635812" y="118110"/>
                </a:lnTo>
                <a:lnTo>
                  <a:pt x="637565" y="116840"/>
                </a:lnTo>
                <a:lnTo>
                  <a:pt x="642835" y="113030"/>
                </a:lnTo>
                <a:lnTo>
                  <a:pt x="653935" y="115570"/>
                </a:lnTo>
                <a:lnTo>
                  <a:pt x="647750" y="133350"/>
                </a:lnTo>
                <a:lnTo>
                  <a:pt x="660349" y="129540"/>
                </a:lnTo>
                <a:lnTo>
                  <a:pt x="666623" y="121920"/>
                </a:lnTo>
                <a:lnTo>
                  <a:pt x="673112" y="116840"/>
                </a:lnTo>
                <a:lnTo>
                  <a:pt x="686346" y="119380"/>
                </a:lnTo>
                <a:lnTo>
                  <a:pt x="681913" y="127000"/>
                </a:lnTo>
                <a:lnTo>
                  <a:pt x="667613" y="125730"/>
                </a:lnTo>
                <a:lnTo>
                  <a:pt x="671207" y="127000"/>
                </a:lnTo>
                <a:lnTo>
                  <a:pt x="680059" y="132080"/>
                </a:lnTo>
                <a:lnTo>
                  <a:pt x="684580" y="128270"/>
                </a:lnTo>
                <a:lnTo>
                  <a:pt x="685215" y="127000"/>
                </a:lnTo>
                <a:lnTo>
                  <a:pt x="688390" y="120650"/>
                </a:lnTo>
                <a:lnTo>
                  <a:pt x="695083" y="116840"/>
                </a:lnTo>
                <a:lnTo>
                  <a:pt x="697738" y="133350"/>
                </a:lnTo>
                <a:lnTo>
                  <a:pt x="717219" y="129540"/>
                </a:lnTo>
                <a:lnTo>
                  <a:pt x="758190" y="119380"/>
                </a:lnTo>
                <a:lnTo>
                  <a:pt x="772210" y="116840"/>
                </a:lnTo>
                <a:lnTo>
                  <a:pt x="779221" y="115570"/>
                </a:lnTo>
                <a:lnTo>
                  <a:pt x="777659" y="120650"/>
                </a:lnTo>
                <a:lnTo>
                  <a:pt x="772858" y="125730"/>
                </a:lnTo>
                <a:lnTo>
                  <a:pt x="779475" y="130810"/>
                </a:lnTo>
                <a:lnTo>
                  <a:pt x="806818" y="127000"/>
                </a:lnTo>
                <a:lnTo>
                  <a:pt x="834948" y="129540"/>
                </a:lnTo>
                <a:lnTo>
                  <a:pt x="862863" y="134620"/>
                </a:lnTo>
                <a:lnTo>
                  <a:pt x="889533" y="140970"/>
                </a:lnTo>
                <a:lnTo>
                  <a:pt x="902550" y="128270"/>
                </a:lnTo>
                <a:lnTo>
                  <a:pt x="905611" y="128270"/>
                </a:lnTo>
                <a:lnTo>
                  <a:pt x="908227" y="133350"/>
                </a:lnTo>
                <a:lnTo>
                  <a:pt x="904951" y="135890"/>
                </a:lnTo>
                <a:lnTo>
                  <a:pt x="910793" y="137160"/>
                </a:lnTo>
                <a:lnTo>
                  <a:pt x="911072" y="133261"/>
                </a:lnTo>
                <a:lnTo>
                  <a:pt x="910272" y="128270"/>
                </a:lnTo>
                <a:lnTo>
                  <a:pt x="910069" y="127000"/>
                </a:lnTo>
                <a:lnTo>
                  <a:pt x="911974" y="121920"/>
                </a:lnTo>
                <a:lnTo>
                  <a:pt x="919581" y="121920"/>
                </a:lnTo>
                <a:lnTo>
                  <a:pt x="922058" y="130810"/>
                </a:lnTo>
                <a:lnTo>
                  <a:pt x="917244" y="134620"/>
                </a:lnTo>
                <a:lnTo>
                  <a:pt x="938022" y="125730"/>
                </a:lnTo>
                <a:lnTo>
                  <a:pt x="952804" y="121920"/>
                </a:lnTo>
                <a:lnTo>
                  <a:pt x="962660" y="119380"/>
                </a:lnTo>
                <a:lnTo>
                  <a:pt x="987564" y="118110"/>
                </a:lnTo>
                <a:lnTo>
                  <a:pt x="1009103" y="123190"/>
                </a:lnTo>
                <a:lnTo>
                  <a:pt x="1004265" y="128270"/>
                </a:lnTo>
                <a:lnTo>
                  <a:pt x="1016114" y="125730"/>
                </a:lnTo>
                <a:lnTo>
                  <a:pt x="1024636" y="118110"/>
                </a:lnTo>
                <a:lnTo>
                  <a:pt x="1027391" y="115570"/>
                </a:lnTo>
                <a:lnTo>
                  <a:pt x="1032903" y="110490"/>
                </a:lnTo>
                <a:lnTo>
                  <a:pt x="1043965" y="113030"/>
                </a:lnTo>
                <a:lnTo>
                  <a:pt x="1040511" y="115570"/>
                </a:lnTo>
                <a:lnTo>
                  <a:pt x="1072489" y="116840"/>
                </a:lnTo>
                <a:lnTo>
                  <a:pt x="1104366" y="116840"/>
                </a:lnTo>
                <a:lnTo>
                  <a:pt x="1134389" y="118110"/>
                </a:lnTo>
                <a:lnTo>
                  <a:pt x="1160818" y="128270"/>
                </a:lnTo>
                <a:lnTo>
                  <a:pt x="1169898" y="120650"/>
                </a:lnTo>
                <a:lnTo>
                  <a:pt x="1184173" y="121920"/>
                </a:lnTo>
                <a:lnTo>
                  <a:pt x="1197813" y="121920"/>
                </a:lnTo>
                <a:lnTo>
                  <a:pt x="1198600" y="120650"/>
                </a:lnTo>
                <a:lnTo>
                  <a:pt x="1204937" y="110490"/>
                </a:lnTo>
                <a:lnTo>
                  <a:pt x="1218285" y="118110"/>
                </a:lnTo>
                <a:lnTo>
                  <a:pt x="1226756" y="124460"/>
                </a:lnTo>
                <a:lnTo>
                  <a:pt x="1237056" y="130810"/>
                </a:lnTo>
                <a:lnTo>
                  <a:pt x="1255877" y="137160"/>
                </a:lnTo>
                <a:lnTo>
                  <a:pt x="1261922" y="134620"/>
                </a:lnTo>
                <a:lnTo>
                  <a:pt x="1267307" y="128270"/>
                </a:lnTo>
                <a:lnTo>
                  <a:pt x="1273098" y="121920"/>
                </a:lnTo>
                <a:lnTo>
                  <a:pt x="1280363" y="116840"/>
                </a:lnTo>
                <a:lnTo>
                  <a:pt x="1280680" y="130810"/>
                </a:lnTo>
                <a:lnTo>
                  <a:pt x="1295742" y="116840"/>
                </a:lnTo>
                <a:lnTo>
                  <a:pt x="1303820" y="133350"/>
                </a:lnTo>
                <a:lnTo>
                  <a:pt x="1314259" y="129540"/>
                </a:lnTo>
                <a:lnTo>
                  <a:pt x="1310119" y="128270"/>
                </a:lnTo>
                <a:lnTo>
                  <a:pt x="1305420" y="123190"/>
                </a:lnTo>
                <a:lnTo>
                  <a:pt x="1306042" y="119380"/>
                </a:lnTo>
                <a:lnTo>
                  <a:pt x="1319123" y="118110"/>
                </a:lnTo>
                <a:lnTo>
                  <a:pt x="1332077" y="121920"/>
                </a:lnTo>
                <a:lnTo>
                  <a:pt x="1342059" y="129540"/>
                </a:lnTo>
                <a:lnTo>
                  <a:pt x="1346238" y="135890"/>
                </a:lnTo>
                <a:lnTo>
                  <a:pt x="1384808" y="124460"/>
                </a:lnTo>
                <a:lnTo>
                  <a:pt x="1384147" y="128270"/>
                </a:lnTo>
                <a:lnTo>
                  <a:pt x="1380299" y="130810"/>
                </a:lnTo>
                <a:lnTo>
                  <a:pt x="1376222" y="133350"/>
                </a:lnTo>
                <a:lnTo>
                  <a:pt x="1382814" y="132080"/>
                </a:lnTo>
                <a:lnTo>
                  <a:pt x="1384503" y="135890"/>
                </a:lnTo>
                <a:lnTo>
                  <a:pt x="1386763" y="139700"/>
                </a:lnTo>
                <a:lnTo>
                  <a:pt x="1395031" y="137160"/>
                </a:lnTo>
                <a:lnTo>
                  <a:pt x="1392478" y="133350"/>
                </a:lnTo>
                <a:lnTo>
                  <a:pt x="1393456" y="132080"/>
                </a:lnTo>
                <a:lnTo>
                  <a:pt x="1396377" y="128270"/>
                </a:lnTo>
                <a:lnTo>
                  <a:pt x="1396771" y="125730"/>
                </a:lnTo>
                <a:lnTo>
                  <a:pt x="1405839" y="130810"/>
                </a:lnTo>
                <a:lnTo>
                  <a:pt x="1417739" y="132080"/>
                </a:lnTo>
                <a:lnTo>
                  <a:pt x="1430845" y="132080"/>
                </a:lnTo>
                <a:lnTo>
                  <a:pt x="1443482" y="130810"/>
                </a:lnTo>
                <a:lnTo>
                  <a:pt x="1440472" y="139700"/>
                </a:lnTo>
                <a:lnTo>
                  <a:pt x="1462468" y="140970"/>
                </a:lnTo>
                <a:lnTo>
                  <a:pt x="1508950" y="135890"/>
                </a:lnTo>
                <a:lnTo>
                  <a:pt x="1532940" y="135890"/>
                </a:lnTo>
                <a:lnTo>
                  <a:pt x="1528051" y="130810"/>
                </a:lnTo>
                <a:lnTo>
                  <a:pt x="1526832" y="129540"/>
                </a:lnTo>
                <a:lnTo>
                  <a:pt x="1525917" y="125730"/>
                </a:lnTo>
                <a:lnTo>
                  <a:pt x="1525625" y="124460"/>
                </a:lnTo>
                <a:lnTo>
                  <a:pt x="1525320" y="123190"/>
                </a:lnTo>
                <a:lnTo>
                  <a:pt x="1526921" y="118110"/>
                </a:lnTo>
                <a:lnTo>
                  <a:pt x="1527327" y="116840"/>
                </a:lnTo>
                <a:lnTo>
                  <a:pt x="1527733" y="115570"/>
                </a:lnTo>
                <a:lnTo>
                  <a:pt x="1533385" y="113030"/>
                </a:lnTo>
                <a:lnTo>
                  <a:pt x="1537195" y="127000"/>
                </a:lnTo>
                <a:lnTo>
                  <a:pt x="1538427" y="121920"/>
                </a:lnTo>
                <a:lnTo>
                  <a:pt x="1536128" y="119380"/>
                </a:lnTo>
                <a:lnTo>
                  <a:pt x="1535010" y="116840"/>
                </a:lnTo>
                <a:lnTo>
                  <a:pt x="1537893" y="113030"/>
                </a:lnTo>
                <a:lnTo>
                  <a:pt x="1539824" y="110490"/>
                </a:lnTo>
                <a:lnTo>
                  <a:pt x="1546047" y="114300"/>
                </a:lnTo>
                <a:lnTo>
                  <a:pt x="1547520" y="120650"/>
                </a:lnTo>
                <a:lnTo>
                  <a:pt x="1545450" y="127000"/>
                </a:lnTo>
                <a:lnTo>
                  <a:pt x="1541056" y="132080"/>
                </a:lnTo>
                <a:lnTo>
                  <a:pt x="1555648" y="127000"/>
                </a:lnTo>
                <a:lnTo>
                  <a:pt x="1556512" y="130810"/>
                </a:lnTo>
                <a:lnTo>
                  <a:pt x="1553095" y="133350"/>
                </a:lnTo>
                <a:lnTo>
                  <a:pt x="1552219" y="139700"/>
                </a:lnTo>
                <a:lnTo>
                  <a:pt x="1558810" y="137160"/>
                </a:lnTo>
                <a:lnTo>
                  <a:pt x="1568145" y="140970"/>
                </a:lnTo>
                <a:lnTo>
                  <a:pt x="1577962" y="143510"/>
                </a:lnTo>
                <a:lnTo>
                  <a:pt x="1586026" y="138430"/>
                </a:lnTo>
                <a:lnTo>
                  <a:pt x="1586852" y="142240"/>
                </a:lnTo>
                <a:lnTo>
                  <a:pt x="1608112" y="142240"/>
                </a:lnTo>
                <a:lnTo>
                  <a:pt x="1625511" y="139700"/>
                </a:lnTo>
                <a:lnTo>
                  <a:pt x="1641792" y="138430"/>
                </a:lnTo>
                <a:lnTo>
                  <a:pt x="1659686" y="137160"/>
                </a:lnTo>
                <a:lnTo>
                  <a:pt x="1661693" y="129540"/>
                </a:lnTo>
                <a:lnTo>
                  <a:pt x="1664703" y="127000"/>
                </a:lnTo>
                <a:lnTo>
                  <a:pt x="1666201" y="125730"/>
                </a:lnTo>
                <a:lnTo>
                  <a:pt x="1672082" y="121920"/>
                </a:lnTo>
                <a:lnTo>
                  <a:pt x="1678178" y="115570"/>
                </a:lnTo>
                <a:lnTo>
                  <a:pt x="1692986" y="119380"/>
                </a:lnTo>
                <a:lnTo>
                  <a:pt x="1708569" y="124460"/>
                </a:lnTo>
                <a:lnTo>
                  <a:pt x="1724901" y="128270"/>
                </a:lnTo>
                <a:lnTo>
                  <a:pt x="1741944" y="129540"/>
                </a:lnTo>
                <a:lnTo>
                  <a:pt x="1749653" y="124460"/>
                </a:lnTo>
                <a:lnTo>
                  <a:pt x="1751304" y="120650"/>
                </a:lnTo>
                <a:lnTo>
                  <a:pt x="1751279" y="115570"/>
                </a:lnTo>
                <a:lnTo>
                  <a:pt x="1753946" y="110490"/>
                </a:lnTo>
                <a:lnTo>
                  <a:pt x="1758099" y="116840"/>
                </a:lnTo>
                <a:lnTo>
                  <a:pt x="1765109" y="120650"/>
                </a:lnTo>
                <a:lnTo>
                  <a:pt x="1769643" y="124460"/>
                </a:lnTo>
                <a:lnTo>
                  <a:pt x="1766354" y="129540"/>
                </a:lnTo>
                <a:lnTo>
                  <a:pt x="1784172" y="128270"/>
                </a:lnTo>
                <a:lnTo>
                  <a:pt x="1798904" y="125730"/>
                </a:lnTo>
                <a:lnTo>
                  <a:pt x="1815020" y="123190"/>
                </a:lnTo>
                <a:lnTo>
                  <a:pt x="1836966" y="116840"/>
                </a:lnTo>
                <a:lnTo>
                  <a:pt x="1833156" y="113030"/>
                </a:lnTo>
                <a:lnTo>
                  <a:pt x="1828863" y="110490"/>
                </a:lnTo>
                <a:lnTo>
                  <a:pt x="1831035" y="106680"/>
                </a:lnTo>
                <a:lnTo>
                  <a:pt x="1837410" y="104140"/>
                </a:lnTo>
                <a:lnTo>
                  <a:pt x="1845589" y="111760"/>
                </a:lnTo>
                <a:lnTo>
                  <a:pt x="1844687" y="116840"/>
                </a:lnTo>
                <a:lnTo>
                  <a:pt x="1843011" y="118110"/>
                </a:lnTo>
                <a:lnTo>
                  <a:pt x="1873770" y="115570"/>
                </a:lnTo>
                <a:lnTo>
                  <a:pt x="1906104" y="124460"/>
                </a:lnTo>
                <a:lnTo>
                  <a:pt x="1937092" y="133350"/>
                </a:lnTo>
                <a:lnTo>
                  <a:pt x="1963826" y="128270"/>
                </a:lnTo>
                <a:lnTo>
                  <a:pt x="1996351" y="115570"/>
                </a:lnTo>
                <a:lnTo>
                  <a:pt x="2001443" y="118110"/>
                </a:lnTo>
                <a:lnTo>
                  <a:pt x="1998878" y="121920"/>
                </a:lnTo>
                <a:lnTo>
                  <a:pt x="1995589" y="127000"/>
                </a:lnTo>
                <a:lnTo>
                  <a:pt x="1998497" y="132080"/>
                </a:lnTo>
                <a:lnTo>
                  <a:pt x="2022436" y="123190"/>
                </a:lnTo>
                <a:lnTo>
                  <a:pt x="2062505" y="125730"/>
                </a:lnTo>
                <a:lnTo>
                  <a:pt x="2076145" y="123190"/>
                </a:lnTo>
                <a:lnTo>
                  <a:pt x="2082965" y="121920"/>
                </a:lnTo>
                <a:lnTo>
                  <a:pt x="2105367" y="135890"/>
                </a:lnTo>
                <a:lnTo>
                  <a:pt x="2134971" y="135890"/>
                </a:lnTo>
                <a:lnTo>
                  <a:pt x="2166023" y="133350"/>
                </a:lnTo>
                <a:lnTo>
                  <a:pt x="2192807" y="140970"/>
                </a:lnTo>
                <a:lnTo>
                  <a:pt x="2191270" y="133350"/>
                </a:lnTo>
                <a:lnTo>
                  <a:pt x="2191016" y="132080"/>
                </a:lnTo>
                <a:lnTo>
                  <a:pt x="2195880" y="129540"/>
                </a:lnTo>
                <a:lnTo>
                  <a:pt x="2198420" y="131368"/>
                </a:lnTo>
                <a:lnTo>
                  <a:pt x="2200173" y="129540"/>
                </a:lnTo>
                <a:lnTo>
                  <a:pt x="2202586" y="127000"/>
                </a:lnTo>
                <a:lnTo>
                  <a:pt x="2252954" y="124460"/>
                </a:lnTo>
                <a:lnTo>
                  <a:pt x="2304288" y="129540"/>
                </a:lnTo>
                <a:lnTo>
                  <a:pt x="2355939" y="138430"/>
                </a:lnTo>
                <a:lnTo>
                  <a:pt x="2407259" y="146050"/>
                </a:lnTo>
                <a:lnTo>
                  <a:pt x="2420416" y="139700"/>
                </a:lnTo>
                <a:lnTo>
                  <a:pt x="2427465" y="128270"/>
                </a:lnTo>
                <a:lnTo>
                  <a:pt x="2430576" y="124460"/>
                </a:lnTo>
                <a:lnTo>
                  <a:pt x="2432647" y="121920"/>
                </a:lnTo>
                <a:lnTo>
                  <a:pt x="2435758" y="118110"/>
                </a:lnTo>
                <a:lnTo>
                  <a:pt x="2452586" y="123190"/>
                </a:lnTo>
                <a:lnTo>
                  <a:pt x="2443746" y="138430"/>
                </a:lnTo>
                <a:lnTo>
                  <a:pt x="2481643" y="129540"/>
                </a:lnTo>
                <a:lnTo>
                  <a:pt x="2557932" y="129540"/>
                </a:lnTo>
                <a:lnTo>
                  <a:pt x="2595232" y="123190"/>
                </a:lnTo>
                <a:lnTo>
                  <a:pt x="2592324" y="125730"/>
                </a:lnTo>
                <a:lnTo>
                  <a:pt x="2592247" y="130810"/>
                </a:lnTo>
                <a:lnTo>
                  <a:pt x="2587447" y="130810"/>
                </a:lnTo>
                <a:lnTo>
                  <a:pt x="2597835" y="134620"/>
                </a:lnTo>
                <a:lnTo>
                  <a:pt x="2610548" y="133350"/>
                </a:lnTo>
                <a:lnTo>
                  <a:pt x="2621330" y="128270"/>
                </a:lnTo>
                <a:lnTo>
                  <a:pt x="2625013" y="123190"/>
                </a:lnTo>
                <a:lnTo>
                  <a:pt x="2625941" y="121920"/>
                </a:lnTo>
                <a:lnTo>
                  <a:pt x="2633586" y="123190"/>
                </a:lnTo>
                <a:lnTo>
                  <a:pt x="2627719" y="130810"/>
                </a:lnTo>
                <a:lnTo>
                  <a:pt x="2632456" y="134620"/>
                </a:lnTo>
                <a:lnTo>
                  <a:pt x="2641003" y="135890"/>
                </a:lnTo>
                <a:lnTo>
                  <a:pt x="2650071" y="132080"/>
                </a:lnTo>
                <a:lnTo>
                  <a:pt x="2658224" y="128270"/>
                </a:lnTo>
                <a:lnTo>
                  <a:pt x="2664028" y="132080"/>
                </a:lnTo>
                <a:lnTo>
                  <a:pt x="2664688" y="132080"/>
                </a:lnTo>
                <a:lnTo>
                  <a:pt x="2663329" y="133261"/>
                </a:lnTo>
                <a:lnTo>
                  <a:pt x="2661628" y="134620"/>
                </a:lnTo>
                <a:lnTo>
                  <a:pt x="2669730" y="133350"/>
                </a:lnTo>
                <a:lnTo>
                  <a:pt x="2678480" y="133350"/>
                </a:lnTo>
                <a:lnTo>
                  <a:pt x="2684462" y="130810"/>
                </a:lnTo>
                <a:lnTo>
                  <a:pt x="2684386" y="128270"/>
                </a:lnTo>
                <a:lnTo>
                  <a:pt x="2684259" y="124460"/>
                </a:lnTo>
                <a:lnTo>
                  <a:pt x="2697772" y="125730"/>
                </a:lnTo>
                <a:lnTo>
                  <a:pt x="2710624" y="124460"/>
                </a:lnTo>
                <a:lnTo>
                  <a:pt x="2722778" y="123190"/>
                </a:lnTo>
                <a:lnTo>
                  <a:pt x="2734208" y="125730"/>
                </a:lnTo>
                <a:lnTo>
                  <a:pt x="2738691" y="123190"/>
                </a:lnTo>
                <a:lnTo>
                  <a:pt x="2740939" y="121920"/>
                </a:lnTo>
                <a:lnTo>
                  <a:pt x="2743187" y="120650"/>
                </a:lnTo>
                <a:lnTo>
                  <a:pt x="2753893" y="121920"/>
                </a:lnTo>
                <a:lnTo>
                  <a:pt x="2763380" y="121920"/>
                </a:lnTo>
                <a:lnTo>
                  <a:pt x="2764142" y="120650"/>
                </a:lnTo>
                <a:lnTo>
                  <a:pt x="2765653" y="118110"/>
                </a:lnTo>
                <a:lnTo>
                  <a:pt x="2767177" y="115570"/>
                </a:lnTo>
                <a:lnTo>
                  <a:pt x="2768689" y="113030"/>
                </a:lnTo>
                <a:lnTo>
                  <a:pt x="2773413" y="124460"/>
                </a:lnTo>
                <a:lnTo>
                  <a:pt x="2785846" y="128270"/>
                </a:lnTo>
                <a:lnTo>
                  <a:pt x="2800705" y="125730"/>
                </a:lnTo>
                <a:lnTo>
                  <a:pt x="2812643" y="119380"/>
                </a:lnTo>
                <a:lnTo>
                  <a:pt x="2812529" y="123190"/>
                </a:lnTo>
                <a:lnTo>
                  <a:pt x="2815704" y="127000"/>
                </a:lnTo>
                <a:lnTo>
                  <a:pt x="2818765" y="129540"/>
                </a:lnTo>
                <a:lnTo>
                  <a:pt x="2818282" y="134620"/>
                </a:lnTo>
                <a:lnTo>
                  <a:pt x="2827820" y="133350"/>
                </a:lnTo>
                <a:lnTo>
                  <a:pt x="2835681" y="130810"/>
                </a:lnTo>
                <a:lnTo>
                  <a:pt x="2840609" y="127000"/>
                </a:lnTo>
                <a:lnTo>
                  <a:pt x="2841345" y="119380"/>
                </a:lnTo>
                <a:lnTo>
                  <a:pt x="2859595" y="128270"/>
                </a:lnTo>
                <a:lnTo>
                  <a:pt x="2876867" y="123190"/>
                </a:lnTo>
                <a:lnTo>
                  <a:pt x="2892133" y="119380"/>
                </a:lnTo>
                <a:lnTo>
                  <a:pt x="2904388" y="132080"/>
                </a:lnTo>
                <a:lnTo>
                  <a:pt x="2933433" y="123190"/>
                </a:lnTo>
                <a:lnTo>
                  <a:pt x="2950311" y="119380"/>
                </a:lnTo>
                <a:lnTo>
                  <a:pt x="2961563" y="116840"/>
                </a:lnTo>
                <a:lnTo>
                  <a:pt x="2982112" y="113030"/>
                </a:lnTo>
                <a:lnTo>
                  <a:pt x="2988957" y="111760"/>
                </a:lnTo>
                <a:lnTo>
                  <a:pt x="3015792" y="107950"/>
                </a:lnTo>
                <a:lnTo>
                  <a:pt x="3009176" y="116840"/>
                </a:lnTo>
                <a:lnTo>
                  <a:pt x="2983192" y="121920"/>
                </a:lnTo>
                <a:lnTo>
                  <a:pt x="2978175" y="132080"/>
                </a:lnTo>
                <a:lnTo>
                  <a:pt x="3001149" y="123190"/>
                </a:lnTo>
                <a:lnTo>
                  <a:pt x="3021457" y="115570"/>
                </a:lnTo>
                <a:lnTo>
                  <a:pt x="3041713" y="110490"/>
                </a:lnTo>
                <a:lnTo>
                  <a:pt x="3064573" y="110490"/>
                </a:lnTo>
                <a:lnTo>
                  <a:pt x="3067418" y="113030"/>
                </a:lnTo>
                <a:lnTo>
                  <a:pt x="3065018" y="115570"/>
                </a:lnTo>
                <a:lnTo>
                  <a:pt x="3060446" y="119380"/>
                </a:lnTo>
                <a:lnTo>
                  <a:pt x="3056788" y="121920"/>
                </a:lnTo>
                <a:lnTo>
                  <a:pt x="3081604" y="119380"/>
                </a:lnTo>
                <a:lnTo>
                  <a:pt x="3105670" y="118110"/>
                </a:lnTo>
                <a:lnTo>
                  <a:pt x="3129038" y="118110"/>
                </a:lnTo>
                <a:lnTo>
                  <a:pt x="3151771" y="113030"/>
                </a:lnTo>
                <a:lnTo>
                  <a:pt x="3151708" y="114300"/>
                </a:lnTo>
                <a:lnTo>
                  <a:pt x="3148469" y="116840"/>
                </a:lnTo>
                <a:lnTo>
                  <a:pt x="3145409" y="118110"/>
                </a:lnTo>
                <a:lnTo>
                  <a:pt x="3151301" y="118110"/>
                </a:lnTo>
                <a:lnTo>
                  <a:pt x="3159163" y="121920"/>
                </a:lnTo>
                <a:lnTo>
                  <a:pt x="3158617" y="114300"/>
                </a:lnTo>
                <a:lnTo>
                  <a:pt x="3158426" y="111760"/>
                </a:lnTo>
                <a:lnTo>
                  <a:pt x="3152686" y="114300"/>
                </a:lnTo>
                <a:lnTo>
                  <a:pt x="3152648" y="113030"/>
                </a:lnTo>
                <a:lnTo>
                  <a:pt x="3152559" y="110490"/>
                </a:lnTo>
                <a:lnTo>
                  <a:pt x="3152483" y="107950"/>
                </a:lnTo>
                <a:lnTo>
                  <a:pt x="3152356" y="104140"/>
                </a:lnTo>
                <a:lnTo>
                  <a:pt x="3154502" y="101600"/>
                </a:lnTo>
                <a:lnTo>
                  <a:pt x="3160941" y="93980"/>
                </a:lnTo>
                <a:lnTo>
                  <a:pt x="3171494" y="85090"/>
                </a:lnTo>
                <a:lnTo>
                  <a:pt x="3177057" y="78740"/>
                </a:lnTo>
                <a:lnTo>
                  <a:pt x="3177260" y="91440"/>
                </a:lnTo>
                <a:lnTo>
                  <a:pt x="3186176" y="96520"/>
                </a:lnTo>
                <a:lnTo>
                  <a:pt x="3193986" y="102870"/>
                </a:lnTo>
                <a:lnTo>
                  <a:pt x="3190887" y="119380"/>
                </a:lnTo>
                <a:lnTo>
                  <a:pt x="3194774" y="118110"/>
                </a:lnTo>
                <a:lnTo>
                  <a:pt x="3199612" y="113030"/>
                </a:lnTo>
                <a:lnTo>
                  <a:pt x="3198711" y="106680"/>
                </a:lnTo>
                <a:lnTo>
                  <a:pt x="3204451" y="109220"/>
                </a:lnTo>
                <a:lnTo>
                  <a:pt x="3206305" y="113030"/>
                </a:lnTo>
                <a:lnTo>
                  <a:pt x="3200489" y="119380"/>
                </a:lnTo>
                <a:lnTo>
                  <a:pt x="3211830" y="115570"/>
                </a:lnTo>
                <a:lnTo>
                  <a:pt x="3217595" y="110490"/>
                </a:lnTo>
                <a:lnTo>
                  <a:pt x="3222993" y="106680"/>
                </a:lnTo>
                <a:lnTo>
                  <a:pt x="3233229" y="104140"/>
                </a:lnTo>
                <a:lnTo>
                  <a:pt x="3233153" y="109220"/>
                </a:lnTo>
                <a:lnTo>
                  <a:pt x="3229305" y="110490"/>
                </a:lnTo>
                <a:lnTo>
                  <a:pt x="3227336" y="116840"/>
                </a:lnTo>
                <a:lnTo>
                  <a:pt x="3234702" y="110490"/>
                </a:lnTo>
                <a:lnTo>
                  <a:pt x="3242678" y="104140"/>
                </a:lnTo>
                <a:lnTo>
                  <a:pt x="3251885" y="101600"/>
                </a:lnTo>
                <a:lnTo>
                  <a:pt x="3262909" y="102870"/>
                </a:lnTo>
                <a:lnTo>
                  <a:pt x="3262084" y="104140"/>
                </a:lnTo>
                <a:lnTo>
                  <a:pt x="3263201" y="107416"/>
                </a:lnTo>
                <a:lnTo>
                  <a:pt x="3279622" y="104140"/>
                </a:lnTo>
                <a:lnTo>
                  <a:pt x="3285604" y="101600"/>
                </a:lnTo>
                <a:lnTo>
                  <a:pt x="3297555" y="96520"/>
                </a:lnTo>
                <a:lnTo>
                  <a:pt x="3316046" y="91440"/>
                </a:lnTo>
                <a:lnTo>
                  <a:pt x="3336798" y="92710"/>
                </a:lnTo>
                <a:lnTo>
                  <a:pt x="3334689" y="102870"/>
                </a:lnTo>
                <a:lnTo>
                  <a:pt x="3338868" y="105410"/>
                </a:lnTo>
                <a:lnTo>
                  <a:pt x="3345040" y="109220"/>
                </a:lnTo>
                <a:lnTo>
                  <a:pt x="3348875" y="116840"/>
                </a:lnTo>
                <a:lnTo>
                  <a:pt x="3365246" y="111760"/>
                </a:lnTo>
                <a:lnTo>
                  <a:pt x="3358629" y="102870"/>
                </a:lnTo>
                <a:lnTo>
                  <a:pt x="3369106" y="101600"/>
                </a:lnTo>
                <a:lnTo>
                  <a:pt x="3379076" y="97790"/>
                </a:lnTo>
                <a:lnTo>
                  <a:pt x="3388677" y="95250"/>
                </a:lnTo>
                <a:lnTo>
                  <a:pt x="3398024" y="96520"/>
                </a:lnTo>
                <a:lnTo>
                  <a:pt x="3387369" y="104140"/>
                </a:lnTo>
                <a:lnTo>
                  <a:pt x="3414293" y="100330"/>
                </a:lnTo>
                <a:lnTo>
                  <a:pt x="3402063" y="95250"/>
                </a:lnTo>
                <a:lnTo>
                  <a:pt x="3399015" y="93980"/>
                </a:lnTo>
                <a:lnTo>
                  <a:pt x="3401479" y="91440"/>
                </a:lnTo>
                <a:lnTo>
                  <a:pt x="3405187" y="87630"/>
                </a:lnTo>
                <a:lnTo>
                  <a:pt x="3406038" y="80010"/>
                </a:lnTo>
                <a:lnTo>
                  <a:pt x="3406610" y="78740"/>
                </a:lnTo>
                <a:lnTo>
                  <a:pt x="3407765" y="76200"/>
                </a:lnTo>
                <a:lnTo>
                  <a:pt x="3416516" y="77470"/>
                </a:lnTo>
                <a:lnTo>
                  <a:pt x="3417252" y="77470"/>
                </a:lnTo>
                <a:lnTo>
                  <a:pt x="3423196" y="78740"/>
                </a:lnTo>
                <a:lnTo>
                  <a:pt x="3431273" y="81280"/>
                </a:lnTo>
                <a:lnTo>
                  <a:pt x="3438398" y="87617"/>
                </a:lnTo>
                <a:lnTo>
                  <a:pt x="3443782" y="83820"/>
                </a:lnTo>
                <a:lnTo>
                  <a:pt x="3449548" y="80010"/>
                </a:lnTo>
                <a:lnTo>
                  <a:pt x="3455974" y="78740"/>
                </a:lnTo>
                <a:lnTo>
                  <a:pt x="3463366" y="80010"/>
                </a:lnTo>
                <a:lnTo>
                  <a:pt x="3466134" y="86360"/>
                </a:lnTo>
                <a:lnTo>
                  <a:pt x="3461220" y="99060"/>
                </a:lnTo>
                <a:lnTo>
                  <a:pt x="3463010" y="102870"/>
                </a:lnTo>
                <a:lnTo>
                  <a:pt x="3471341" y="96520"/>
                </a:lnTo>
                <a:lnTo>
                  <a:pt x="3496094" y="91440"/>
                </a:lnTo>
                <a:lnTo>
                  <a:pt x="3505454" y="83820"/>
                </a:lnTo>
                <a:lnTo>
                  <a:pt x="3502520" y="87617"/>
                </a:lnTo>
                <a:lnTo>
                  <a:pt x="3502406" y="96520"/>
                </a:lnTo>
                <a:lnTo>
                  <a:pt x="3503384" y="97790"/>
                </a:lnTo>
                <a:lnTo>
                  <a:pt x="3509200" y="86360"/>
                </a:lnTo>
                <a:lnTo>
                  <a:pt x="3515868" y="90170"/>
                </a:lnTo>
                <a:lnTo>
                  <a:pt x="3516884" y="91440"/>
                </a:lnTo>
                <a:lnTo>
                  <a:pt x="3515791" y="99060"/>
                </a:lnTo>
                <a:lnTo>
                  <a:pt x="3523615" y="96520"/>
                </a:lnTo>
                <a:lnTo>
                  <a:pt x="3523297" y="92710"/>
                </a:lnTo>
                <a:lnTo>
                  <a:pt x="3523196" y="86360"/>
                </a:lnTo>
                <a:lnTo>
                  <a:pt x="3523234" y="85090"/>
                </a:lnTo>
                <a:lnTo>
                  <a:pt x="3533140" y="86360"/>
                </a:lnTo>
                <a:lnTo>
                  <a:pt x="3531285" y="87630"/>
                </a:lnTo>
                <a:lnTo>
                  <a:pt x="3532200" y="88900"/>
                </a:lnTo>
                <a:lnTo>
                  <a:pt x="3528301" y="91440"/>
                </a:lnTo>
                <a:lnTo>
                  <a:pt x="3545929" y="91440"/>
                </a:lnTo>
                <a:lnTo>
                  <a:pt x="3563048" y="90170"/>
                </a:lnTo>
                <a:lnTo>
                  <a:pt x="3579799" y="87630"/>
                </a:lnTo>
                <a:lnTo>
                  <a:pt x="3596335" y="88900"/>
                </a:lnTo>
                <a:lnTo>
                  <a:pt x="3596208" y="97790"/>
                </a:lnTo>
                <a:lnTo>
                  <a:pt x="3590125" y="99060"/>
                </a:lnTo>
                <a:lnTo>
                  <a:pt x="3584219" y="101600"/>
                </a:lnTo>
                <a:lnTo>
                  <a:pt x="3584625" y="107950"/>
                </a:lnTo>
                <a:lnTo>
                  <a:pt x="3608654" y="102870"/>
                </a:lnTo>
                <a:lnTo>
                  <a:pt x="3632987" y="96520"/>
                </a:lnTo>
                <a:lnTo>
                  <a:pt x="3657130" y="91440"/>
                </a:lnTo>
                <a:lnTo>
                  <a:pt x="3680587" y="91440"/>
                </a:lnTo>
                <a:lnTo>
                  <a:pt x="3674884" y="88900"/>
                </a:lnTo>
                <a:lnTo>
                  <a:pt x="3675672" y="87630"/>
                </a:lnTo>
                <a:lnTo>
                  <a:pt x="3677272" y="85090"/>
                </a:lnTo>
                <a:lnTo>
                  <a:pt x="3678072" y="83820"/>
                </a:lnTo>
                <a:lnTo>
                  <a:pt x="3680460" y="80010"/>
                </a:lnTo>
                <a:lnTo>
                  <a:pt x="3689807" y="85090"/>
                </a:lnTo>
                <a:lnTo>
                  <a:pt x="3701250" y="91440"/>
                </a:lnTo>
                <a:lnTo>
                  <a:pt x="3713149" y="88900"/>
                </a:lnTo>
                <a:lnTo>
                  <a:pt x="3709365" y="91440"/>
                </a:lnTo>
                <a:lnTo>
                  <a:pt x="3708209" y="102870"/>
                </a:lnTo>
                <a:lnTo>
                  <a:pt x="3709225" y="100330"/>
                </a:lnTo>
                <a:lnTo>
                  <a:pt x="3725253" y="100330"/>
                </a:lnTo>
                <a:lnTo>
                  <a:pt x="3742448" y="97790"/>
                </a:lnTo>
                <a:lnTo>
                  <a:pt x="3761663" y="92710"/>
                </a:lnTo>
                <a:lnTo>
                  <a:pt x="3774910" y="88900"/>
                </a:lnTo>
                <a:lnTo>
                  <a:pt x="3783723" y="86360"/>
                </a:lnTo>
                <a:lnTo>
                  <a:pt x="3779837" y="92710"/>
                </a:lnTo>
                <a:lnTo>
                  <a:pt x="3790327" y="95250"/>
                </a:lnTo>
                <a:lnTo>
                  <a:pt x="3814610" y="97790"/>
                </a:lnTo>
                <a:lnTo>
                  <a:pt x="3825671" y="99060"/>
                </a:lnTo>
                <a:lnTo>
                  <a:pt x="3829608" y="92710"/>
                </a:lnTo>
                <a:lnTo>
                  <a:pt x="3837241" y="92710"/>
                </a:lnTo>
                <a:lnTo>
                  <a:pt x="3833914" y="86360"/>
                </a:lnTo>
                <a:lnTo>
                  <a:pt x="3832593" y="83820"/>
                </a:lnTo>
                <a:lnTo>
                  <a:pt x="3862781" y="96520"/>
                </a:lnTo>
                <a:lnTo>
                  <a:pt x="3891788" y="91440"/>
                </a:lnTo>
                <a:lnTo>
                  <a:pt x="3919905" y="85090"/>
                </a:lnTo>
                <a:lnTo>
                  <a:pt x="3947515" y="93980"/>
                </a:lnTo>
                <a:lnTo>
                  <a:pt x="3943146" y="93980"/>
                </a:lnTo>
                <a:lnTo>
                  <a:pt x="3937139" y="100330"/>
                </a:lnTo>
                <a:lnTo>
                  <a:pt x="3940594" y="100330"/>
                </a:lnTo>
                <a:lnTo>
                  <a:pt x="3971671" y="93980"/>
                </a:lnTo>
                <a:lnTo>
                  <a:pt x="3970096" y="87630"/>
                </a:lnTo>
                <a:lnTo>
                  <a:pt x="3969156" y="83820"/>
                </a:lnTo>
                <a:lnTo>
                  <a:pt x="3967556" y="87630"/>
                </a:lnTo>
                <a:lnTo>
                  <a:pt x="3965371" y="85090"/>
                </a:lnTo>
                <a:lnTo>
                  <a:pt x="3964279" y="83820"/>
                </a:lnTo>
                <a:lnTo>
                  <a:pt x="3961003" y="80010"/>
                </a:lnTo>
                <a:lnTo>
                  <a:pt x="3961790" y="78740"/>
                </a:lnTo>
                <a:lnTo>
                  <a:pt x="3964902" y="73660"/>
                </a:lnTo>
                <a:lnTo>
                  <a:pt x="3973665" y="68580"/>
                </a:lnTo>
                <a:lnTo>
                  <a:pt x="3981348" y="68580"/>
                </a:lnTo>
                <a:lnTo>
                  <a:pt x="3975595" y="73660"/>
                </a:lnTo>
                <a:lnTo>
                  <a:pt x="3976967" y="80010"/>
                </a:lnTo>
                <a:lnTo>
                  <a:pt x="3982097" y="86360"/>
                </a:lnTo>
                <a:lnTo>
                  <a:pt x="3987596" y="91440"/>
                </a:lnTo>
                <a:lnTo>
                  <a:pt x="3986542" y="87630"/>
                </a:lnTo>
                <a:lnTo>
                  <a:pt x="3988625" y="83820"/>
                </a:lnTo>
                <a:lnTo>
                  <a:pt x="3988117" y="81280"/>
                </a:lnTo>
                <a:lnTo>
                  <a:pt x="3995737" y="86360"/>
                </a:lnTo>
                <a:lnTo>
                  <a:pt x="3997452" y="81280"/>
                </a:lnTo>
                <a:lnTo>
                  <a:pt x="3998315" y="78740"/>
                </a:lnTo>
                <a:lnTo>
                  <a:pt x="4001986" y="71120"/>
                </a:lnTo>
                <a:lnTo>
                  <a:pt x="4012958" y="72390"/>
                </a:lnTo>
                <a:lnTo>
                  <a:pt x="4011790" y="77470"/>
                </a:lnTo>
                <a:lnTo>
                  <a:pt x="4027055" y="71120"/>
                </a:lnTo>
                <a:lnTo>
                  <a:pt x="4030154" y="69850"/>
                </a:lnTo>
                <a:lnTo>
                  <a:pt x="4036644" y="68580"/>
                </a:lnTo>
                <a:lnTo>
                  <a:pt x="4036834" y="74930"/>
                </a:lnTo>
                <a:lnTo>
                  <a:pt x="4033570" y="77470"/>
                </a:lnTo>
                <a:lnTo>
                  <a:pt x="4029506" y="80010"/>
                </a:lnTo>
                <a:lnTo>
                  <a:pt x="4027297" y="85090"/>
                </a:lnTo>
                <a:lnTo>
                  <a:pt x="4036644" y="81280"/>
                </a:lnTo>
                <a:lnTo>
                  <a:pt x="4045788" y="74930"/>
                </a:lnTo>
                <a:lnTo>
                  <a:pt x="4054729" y="69850"/>
                </a:lnTo>
                <a:lnTo>
                  <a:pt x="4063415" y="73660"/>
                </a:lnTo>
                <a:lnTo>
                  <a:pt x="4058107" y="77470"/>
                </a:lnTo>
                <a:lnTo>
                  <a:pt x="4050423" y="77470"/>
                </a:lnTo>
                <a:lnTo>
                  <a:pt x="4045077" y="81280"/>
                </a:lnTo>
                <a:lnTo>
                  <a:pt x="4052646" y="88900"/>
                </a:lnTo>
                <a:lnTo>
                  <a:pt x="4057827" y="91440"/>
                </a:lnTo>
                <a:lnTo>
                  <a:pt x="4062412" y="92710"/>
                </a:lnTo>
                <a:lnTo>
                  <a:pt x="4067238" y="92710"/>
                </a:lnTo>
                <a:lnTo>
                  <a:pt x="4085259" y="92710"/>
                </a:lnTo>
                <a:lnTo>
                  <a:pt x="4095013" y="81280"/>
                </a:lnTo>
                <a:lnTo>
                  <a:pt x="4107586" y="78740"/>
                </a:lnTo>
                <a:lnTo>
                  <a:pt x="4121188" y="77470"/>
                </a:lnTo>
                <a:lnTo>
                  <a:pt x="4134066" y="69850"/>
                </a:lnTo>
                <a:lnTo>
                  <a:pt x="4136212" y="68580"/>
                </a:lnTo>
                <a:lnTo>
                  <a:pt x="4127004" y="80010"/>
                </a:lnTo>
                <a:lnTo>
                  <a:pt x="4126636" y="83820"/>
                </a:lnTo>
                <a:lnTo>
                  <a:pt x="4129811" y="87617"/>
                </a:lnTo>
                <a:lnTo>
                  <a:pt x="4131297" y="93980"/>
                </a:lnTo>
                <a:lnTo>
                  <a:pt x="4136720" y="97790"/>
                </a:lnTo>
                <a:lnTo>
                  <a:pt x="4144949" y="102870"/>
                </a:lnTo>
                <a:lnTo>
                  <a:pt x="4142613" y="106680"/>
                </a:lnTo>
                <a:lnTo>
                  <a:pt x="4149661" y="102870"/>
                </a:lnTo>
                <a:lnTo>
                  <a:pt x="4156494" y="104140"/>
                </a:lnTo>
                <a:lnTo>
                  <a:pt x="4164088" y="105410"/>
                </a:lnTo>
                <a:lnTo>
                  <a:pt x="4167822" y="102870"/>
                </a:lnTo>
                <a:lnTo>
                  <a:pt x="4173436" y="99060"/>
                </a:lnTo>
                <a:lnTo>
                  <a:pt x="4174083" y="102870"/>
                </a:lnTo>
                <a:lnTo>
                  <a:pt x="4181475" y="100063"/>
                </a:lnTo>
                <a:lnTo>
                  <a:pt x="4181030" y="99060"/>
                </a:lnTo>
                <a:lnTo>
                  <a:pt x="4179900" y="96520"/>
                </a:lnTo>
                <a:lnTo>
                  <a:pt x="4196156" y="92710"/>
                </a:lnTo>
                <a:lnTo>
                  <a:pt x="4214584" y="97790"/>
                </a:lnTo>
                <a:lnTo>
                  <a:pt x="4234662" y="101600"/>
                </a:lnTo>
                <a:lnTo>
                  <a:pt x="4255871" y="93980"/>
                </a:lnTo>
                <a:lnTo>
                  <a:pt x="4258437" y="92710"/>
                </a:lnTo>
                <a:lnTo>
                  <a:pt x="4271302" y="86360"/>
                </a:lnTo>
                <a:lnTo>
                  <a:pt x="4282770" y="78740"/>
                </a:lnTo>
                <a:lnTo>
                  <a:pt x="4285945" y="76200"/>
                </a:lnTo>
                <a:lnTo>
                  <a:pt x="4293895" y="69850"/>
                </a:lnTo>
                <a:lnTo>
                  <a:pt x="4308322" y="63500"/>
                </a:lnTo>
                <a:lnTo>
                  <a:pt x="4310634" y="68580"/>
                </a:lnTo>
                <a:lnTo>
                  <a:pt x="4308094" y="73660"/>
                </a:lnTo>
                <a:lnTo>
                  <a:pt x="4304081" y="77470"/>
                </a:lnTo>
                <a:lnTo>
                  <a:pt x="4301998" y="78740"/>
                </a:lnTo>
                <a:lnTo>
                  <a:pt x="4310951" y="82550"/>
                </a:lnTo>
                <a:lnTo>
                  <a:pt x="4319232" y="83820"/>
                </a:lnTo>
                <a:lnTo>
                  <a:pt x="4327360" y="82550"/>
                </a:lnTo>
                <a:lnTo>
                  <a:pt x="4335869" y="78740"/>
                </a:lnTo>
                <a:lnTo>
                  <a:pt x="4333506" y="82550"/>
                </a:lnTo>
                <a:lnTo>
                  <a:pt x="4335970" y="86360"/>
                </a:lnTo>
                <a:lnTo>
                  <a:pt x="4339615" y="91440"/>
                </a:lnTo>
                <a:lnTo>
                  <a:pt x="4344797" y="88900"/>
                </a:lnTo>
                <a:lnTo>
                  <a:pt x="4347896" y="83820"/>
                </a:lnTo>
                <a:lnTo>
                  <a:pt x="4351553" y="80010"/>
                </a:lnTo>
                <a:lnTo>
                  <a:pt x="4358462" y="81280"/>
                </a:lnTo>
                <a:lnTo>
                  <a:pt x="4356316" y="86360"/>
                </a:lnTo>
                <a:lnTo>
                  <a:pt x="4353585" y="95250"/>
                </a:lnTo>
                <a:lnTo>
                  <a:pt x="4349039" y="99060"/>
                </a:lnTo>
                <a:lnTo>
                  <a:pt x="4365790" y="91440"/>
                </a:lnTo>
                <a:lnTo>
                  <a:pt x="4374248" y="86360"/>
                </a:lnTo>
                <a:lnTo>
                  <a:pt x="4382833" y="82550"/>
                </a:lnTo>
                <a:lnTo>
                  <a:pt x="4385919" y="91440"/>
                </a:lnTo>
                <a:lnTo>
                  <a:pt x="4375886" y="95250"/>
                </a:lnTo>
                <a:lnTo>
                  <a:pt x="4371810" y="100330"/>
                </a:lnTo>
                <a:lnTo>
                  <a:pt x="4382643" y="97790"/>
                </a:lnTo>
                <a:lnTo>
                  <a:pt x="4394073" y="93980"/>
                </a:lnTo>
                <a:lnTo>
                  <a:pt x="4396016" y="92710"/>
                </a:lnTo>
                <a:lnTo>
                  <a:pt x="4403801" y="87630"/>
                </a:lnTo>
                <a:lnTo>
                  <a:pt x="4409541" y="80010"/>
                </a:lnTo>
                <a:close/>
              </a:path>
              <a:path w="4412615" h="152400">
                <a:moveTo>
                  <a:pt x="4412158" y="98907"/>
                </a:moveTo>
                <a:lnTo>
                  <a:pt x="4405211" y="102158"/>
                </a:lnTo>
                <a:lnTo>
                  <a:pt x="4407611" y="102196"/>
                </a:lnTo>
                <a:lnTo>
                  <a:pt x="4410595" y="102565"/>
                </a:lnTo>
                <a:lnTo>
                  <a:pt x="4412158" y="98907"/>
                </a:lnTo>
                <a:close/>
              </a:path>
            </a:pathLst>
          </a:custGeom>
          <a:solidFill>
            <a:srgbClr val="EBB198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53" name="object 53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647732" y="2812913"/>
            <a:ext cx="133350" cy="133349"/>
          </a:xfrm>
          <a:prstGeom prst="rect">
            <a:avLst/>
          </a:prstGeom>
        </p:spPr>
      </p:pic>
      <p:sp>
        <p:nvSpPr>
          <p:cNvPr id="54" name="object 54"/>
          <p:cNvSpPr txBox="1">
            <a:spLocks noGrp="1"/>
          </p:cNvSpPr>
          <p:nvPr>
            <p:ph type="title"/>
          </p:nvPr>
        </p:nvSpPr>
        <p:spPr>
          <a:xfrm>
            <a:off x="3959180" y="723941"/>
            <a:ext cx="11008360" cy="2934970"/>
          </a:xfrm>
          <a:prstGeom prst="rect">
            <a:avLst/>
          </a:prstGeom>
        </p:spPr>
        <p:txBody>
          <a:bodyPr vert="horz" wrap="square" lIns="0" tIns="523240" rIns="0" bIns="0" rtlCol="0">
            <a:spAutoFit/>
          </a:bodyPr>
          <a:lstStyle/>
          <a:p>
            <a:pPr marR="1219835" algn="ctr">
              <a:lnSpc>
                <a:spcPct val="100000"/>
              </a:lnSpc>
              <a:spcBef>
                <a:spcPts val="4120"/>
              </a:spcBef>
            </a:pPr>
            <a:r>
              <a:rPr sz="7450" spc="-25" dirty="0"/>
              <a:t>Conclusion</a:t>
            </a:r>
            <a:endParaRPr sz="7450" dirty="0"/>
          </a:p>
          <a:p>
            <a:pPr marL="12700" marR="5080">
              <a:lnSpc>
                <a:spcPct val="117100"/>
              </a:lnSpc>
              <a:spcBef>
                <a:spcPts val="1090"/>
              </a:spcBef>
            </a:pPr>
            <a:r>
              <a:rPr sz="3150" spc="110" dirty="0">
                <a:solidFill>
                  <a:srgbClr val="000000"/>
                </a:solidFill>
              </a:rPr>
              <a:t>Paws</a:t>
            </a:r>
            <a:r>
              <a:rPr sz="3150" spc="-90" dirty="0">
                <a:solidFill>
                  <a:srgbClr val="000000"/>
                </a:solidFill>
              </a:rPr>
              <a:t> </a:t>
            </a:r>
            <a:r>
              <a:rPr sz="3150" spc="114" dirty="0">
                <a:solidFill>
                  <a:srgbClr val="000000"/>
                </a:solidFill>
              </a:rPr>
              <a:t>and</a:t>
            </a:r>
            <a:r>
              <a:rPr sz="3150" spc="-90" dirty="0">
                <a:solidFill>
                  <a:srgbClr val="000000"/>
                </a:solidFill>
              </a:rPr>
              <a:t> </a:t>
            </a:r>
            <a:r>
              <a:rPr sz="3150" dirty="0">
                <a:solidFill>
                  <a:srgbClr val="000000"/>
                </a:solidFill>
              </a:rPr>
              <a:t>More:</a:t>
            </a:r>
            <a:r>
              <a:rPr sz="3150" spc="-90" dirty="0">
                <a:solidFill>
                  <a:srgbClr val="000000"/>
                </a:solidFill>
              </a:rPr>
              <a:t> </a:t>
            </a:r>
            <a:r>
              <a:rPr sz="3150" spc="50" dirty="0">
                <a:solidFill>
                  <a:srgbClr val="000000"/>
                </a:solidFill>
              </a:rPr>
              <a:t>Your</a:t>
            </a:r>
            <a:r>
              <a:rPr sz="3150" spc="-85" dirty="0">
                <a:solidFill>
                  <a:srgbClr val="000000"/>
                </a:solidFill>
              </a:rPr>
              <a:t> </a:t>
            </a:r>
            <a:r>
              <a:rPr sz="3150" spc="200" dirty="0">
                <a:solidFill>
                  <a:srgbClr val="000000"/>
                </a:solidFill>
              </a:rPr>
              <a:t>one-</a:t>
            </a:r>
            <a:r>
              <a:rPr sz="3150" spc="170" dirty="0">
                <a:solidFill>
                  <a:srgbClr val="000000"/>
                </a:solidFill>
              </a:rPr>
              <a:t>stop</a:t>
            </a:r>
            <a:r>
              <a:rPr sz="3150" spc="-90" dirty="0">
                <a:solidFill>
                  <a:srgbClr val="000000"/>
                </a:solidFill>
              </a:rPr>
              <a:t> </a:t>
            </a:r>
            <a:r>
              <a:rPr sz="3150" spc="55" dirty="0">
                <a:solidFill>
                  <a:srgbClr val="000000"/>
                </a:solidFill>
              </a:rPr>
              <a:t>destination</a:t>
            </a:r>
            <a:r>
              <a:rPr sz="3150" spc="-90" dirty="0">
                <a:solidFill>
                  <a:srgbClr val="000000"/>
                </a:solidFill>
              </a:rPr>
              <a:t> </a:t>
            </a:r>
            <a:r>
              <a:rPr sz="3150" dirty="0">
                <a:solidFill>
                  <a:srgbClr val="000000"/>
                </a:solidFill>
              </a:rPr>
              <a:t>for</a:t>
            </a:r>
            <a:r>
              <a:rPr sz="3150" spc="-90" dirty="0">
                <a:solidFill>
                  <a:srgbClr val="000000"/>
                </a:solidFill>
              </a:rPr>
              <a:t> </a:t>
            </a:r>
            <a:r>
              <a:rPr sz="3150" spc="90" dirty="0">
                <a:solidFill>
                  <a:srgbClr val="000000"/>
                </a:solidFill>
              </a:rPr>
              <a:t>pet</a:t>
            </a:r>
            <a:r>
              <a:rPr sz="3150" spc="-85" dirty="0">
                <a:solidFill>
                  <a:srgbClr val="000000"/>
                </a:solidFill>
              </a:rPr>
              <a:t> </a:t>
            </a:r>
            <a:r>
              <a:rPr sz="3150" spc="90" dirty="0">
                <a:solidFill>
                  <a:srgbClr val="000000"/>
                </a:solidFill>
              </a:rPr>
              <a:t>supplies </a:t>
            </a:r>
            <a:r>
              <a:rPr sz="3150" dirty="0">
                <a:solidFill>
                  <a:srgbClr val="000000"/>
                </a:solidFill>
              </a:rPr>
              <a:t>in</a:t>
            </a:r>
            <a:r>
              <a:rPr sz="3150" spc="-175" dirty="0">
                <a:solidFill>
                  <a:srgbClr val="000000"/>
                </a:solidFill>
              </a:rPr>
              <a:t> </a:t>
            </a:r>
            <a:r>
              <a:rPr sz="3150" spc="-10" dirty="0">
                <a:solidFill>
                  <a:srgbClr val="000000"/>
                </a:solidFill>
              </a:rPr>
              <a:t>Bristol</a:t>
            </a:r>
            <a:endParaRPr sz="3150" dirty="0"/>
          </a:p>
        </p:txBody>
      </p:sp>
      <p:pic>
        <p:nvPicPr>
          <p:cNvPr id="55" name="object 5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3647732" y="4498838"/>
            <a:ext cx="133350" cy="133349"/>
          </a:xfrm>
          <a:prstGeom prst="rect">
            <a:avLst/>
          </a:prstGeom>
        </p:spPr>
      </p:pic>
      <p:sp>
        <p:nvSpPr>
          <p:cNvPr id="56" name="object 56"/>
          <p:cNvSpPr txBox="1"/>
          <p:nvPr/>
        </p:nvSpPr>
        <p:spPr>
          <a:xfrm>
            <a:off x="3959180" y="4273064"/>
            <a:ext cx="10644505" cy="27578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150" spc="55" dirty="0">
                <a:latin typeface="Trebuchet MS"/>
                <a:cs typeface="Trebuchet MS"/>
              </a:rPr>
              <a:t>Unique</a:t>
            </a:r>
            <a:r>
              <a:rPr sz="3150" spc="-25" dirty="0">
                <a:latin typeface="Trebuchet MS"/>
                <a:cs typeface="Trebuchet MS"/>
              </a:rPr>
              <a:t> </a:t>
            </a:r>
            <a:r>
              <a:rPr sz="3150" spc="120" dirty="0">
                <a:latin typeface="Trebuchet MS"/>
                <a:cs typeface="Trebuchet MS"/>
              </a:rPr>
              <a:t>product</a:t>
            </a:r>
            <a:r>
              <a:rPr sz="3150" spc="-20" dirty="0">
                <a:latin typeface="Trebuchet MS"/>
                <a:cs typeface="Trebuchet MS"/>
              </a:rPr>
              <a:t> </a:t>
            </a:r>
            <a:r>
              <a:rPr sz="3150" dirty="0">
                <a:latin typeface="Trebuchet MS"/>
                <a:cs typeface="Trebuchet MS"/>
              </a:rPr>
              <a:t>offerings</a:t>
            </a:r>
            <a:r>
              <a:rPr sz="3150" spc="-25" dirty="0">
                <a:latin typeface="Trebuchet MS"/>
                <a:cs typeface="Trebuchet MS"/>
              </a:rPr>
              <a:t> </a:t>
            </a:r>
            <a:r>
              <a:rPr sz="3150" spc="114" dirty="0">
                <a:latin typeface="Trebuchet MS"/>
                <a:cs typeface="Trebuchet MS"/>
              </a:rPr>
              <a:t>and</a:t>
            </a:r>
            <a:r>
              <a:rPr sz="3150" spc="-20" dirty="0">
                <a:latin typeface="Trebuchet MS"/>
                <a:cs typeface="Trebuchet MS"/>
              </a:rPr>
              <a:t> </a:t>
            </a:r>
            <a:r>
              <a:rPr sz="3150" spc="120" dirty="0">
                <a:latin typeface="Trebuchet MS"/>
                <a:cs typeface="Trebuchet MS"/>
              </a:rPr>
              <a:t>customer</a:t>
            </a:r>
            <a:r>
              <a:rPr sz="3150" spc="-25" dirty="0">
                <a:latin typeface="Trebuchet MS"/>
                <a:cs typeface="Trebuchet MS"/>
              </a:rPr>
              <a:t> </a:t>
            </a:r>
            <a:r>
              <a:rPr sz="3150" dirty="0">
                <a:latin typeface="Trebuchet MS"/>
                <a:cs typeface="Trebuchet MS"/>
              </a:rPr>
              <a:t>loyalty</a:t>
            </a:r>
            <a:r>
              <a:rPr sz="3150" spc="-20" dirty="0">
                <a:latin typeface="Trebuchet MS"/>
                <a:cs typeface="Trebuchet MS"/>
              </a:rPr>
              <a:t> </a:t>
            </a:r>
            <a:r>
              <a:rPr sz="3150" spc="105" dirty="0">
                <a:latin typeface="Trebuchet MS"/>
                <a:cs typeface="Trebuchet MS"/>
              </a:rPr>
              <a:t>programs</a:t>
            </a:r>
            <a:endParaRPr sz="3150">
              <a:latin typeface="Trebuchet MS"/>
              <a:cs typeface="Trebuchet MS"/>
            </a:endParaRPr>
          </a:p>
          <a:p>
            <a:pPr marL="12700" marR="573405">
              <a:lnSpc>
                <a:spcPct val="234100"/>
              </a:lnSpc>
            </a:pPr>
            <a:r>
              <a:rPr sz="3150" spc="60" dirty="0">
                <a:latin typeface="Trebuchet MS"/>
                <a:cs typeface="Trebuchet MS"/>
              </a:rPr>
              <a:t>Strategic</a:t>
            </a:r>
            <a:r>
              <a:rPr sz="3150" spc="-30" dirty="0">
                <a:latin typeface="Trebuchet MS"/>
                <a:cs typeface="Trebuchet MS"/>
              </a:rPr>
              <a:t> </a:t>
            </a:r>
            <a:r>
              <a:rPr sz="3150" dirty="0">
                <a:latin typeface="Trebuchet MS"/>
                <a:cs typeface="Trebuchet MS"/>
              </a:rPr>
              <a:t>marketing</a:t>
            </a:r>
            <a:r>
              <a:rPr sz="3150" spc="-30" dirty="0">
                <a:latin typeface="Trebuchet MS"/>
                <a:cs typeface="Trebuchet MS"/>
              </a:rPr>
              <a:t> </a:t>
            </a:r>
            <a:r>
              <a:rPr sz="3150" spc="114" dirty="0">
                <a:latin typeface="Trebuchet MS"/>
                <a:cs typeface="Trebuchet MS"/>
              </a:rPr>
              <a:t>and</a:t>
            </a:r>
            <a:r>
              <a:rPr sz="3150" spc="-25" dirty="0">
                <a:latin typeface="Trebuchet MS"/>
                <a:cs typeface="Trebuchet MS"/>
              </a:rPr>
              <a:t> </a:t>
            </a:r>
            <a:r>
              <a:rPr sz="3150" spc="95" dirty="0">
                <a:latin typeface="Trebuchet MS"/>
                <a:cs typeface="Trebuchet MS"/>
              </a:rPr>
              <a:t>management</a:t>
            </a:r>
            <a:r>
              <a:rPr sz="3150" spc="-30" dirty="0">
                <a:latin typeface="Trebuchet MS"/>
                <a:cs typeface="Trebuchet MS"/>
              </a:rPr>
              <a:t> </a:t>
            </a:r>
            <a:r>
              <a:rPr sz="3150" spc="50" dirty="0">
                <a:latin typeface="Trebuchet MS"/>
                <a:cs typeface="Trebuchet MS"/>
              </a:rPr>
              <a:t>structure </a:t>
            </a:r>
            <a:r>
              <a:rPr sz="3150" dirty="0">
                <a:latin typeface="Trebuchet MS"/>
                <a:cs typeface="Trebuchet MS"/>
              </a:rPr>
              <a:t>Potential</a:t>
            </a:r>
            <a:r>
              <a:rPr sz="3150" spc="-95" dirty="0">
                <a:latin typeface="Trebuchet MS"/>
                <a:cs typeface="Trebuchet MS"/>
              </a:rPr>
              <a:t> </a:t>
            </a:r>
            <a:r>
              <a:rPr sz="3150" dirty="0">
                <a:latin typeface="Trebuchet MS"/>
                <a:cs typeface="Trebuchet MS"/>
              </a:rPr>
              <a:t>for</a:t>
            </a:r>
            <a:r>
              <a:rPr sz="3150" spc="-90" dirty="0">
                <a:latin typeface="Trebuchet MS"/>
                <a:cs typeface="Trebuchet MS"/>
              </a:rPr>
              <a:t> </a:t>
            </a:r>
            <a:r>
              <a:rPr sz="3150" spc="55" dirty="0">
                <a:latin typeface="Trebuchet MS"/>
                <a:cs typeface="Trebuchet MS"/>
              </a:rPr>
              <a:t>growth</a:t>
            </a:r>
            <a:r>
              <a:rPr sz="3150" spc="-90" dirty="0">
                <a:latin typeface="Trebuchet MS"/>
                <a:cs typeface="Trebuchet MS"/>
              </a:rPr>
              <a:t> </a:t>
            </a:r>
            <a:r>
              <a:rPr sz="3150" spc="114" dirty="0">
                <a:latin typeface="Trebuchet MS"/>
                <a:cs typeface="Trebuchet MS"/>
              </a:rPr>
              <a:t>and</a:t>
            </a:r>
            <a:r>
              <a:rPr sz="3150" spc="-95" dirty="0">
                <a:latin typeface="Trebuchet MS"/>
                <a:cs typeface="Trebuchet MS"/>
              </a:rPr>
              <a:t> </a:t>
            </a:r>
            <a:r>
              <a:rPr sz="3150" spc="90" dirty="0">
                <a:latin typeface="Trebuchet MS"/>
                <a:cs typeface="Trebuchet MS"/>
              </a:rPr>
              <a:t>expansion</a:t>
            </a:r>
            <a:r>
              <a:rPr sz="3150" spc="-90" dirty="0">
                <a:latin typeface="Trebuchet MS"/>
                <a:cs typeface="Trebuchet MS"/>
              </a:rPr>
              <a:t> </a:t>
            </a:r>
            <a:r>
              <a:rPr sz="3150" dirty="0">
                <a:latin typeface="Trebuchet MS"/>
                <a:cs typeface="Trebuchet MS"/>
              </a:rPr>
              <a:t>in</a:t>
            </a:r>
            <a:r>
              <a:rPr sz="3150" spc="-90" dirty="0">
                <a:latin typeface="Trebuchet MS"/>
                <a:cs typeface="Trebuchet MS"/>
              </a:rPr>
              <a:t> </a:t>
            </a:r>
            <a:r>
              <a:rPr sz="3150" dirty="0">
                <a:latin typeface="Trebuchet MS"/>
                <a:cs typeface="Trebuchet MS"/>
              </a:rPr>
              <a:t>the</a:t>
            </a:r>
            <a:r>
              <a:rPr sz="3150" spc="-95" dirty="0">
                <a:latin typeface="Trebuchet MS"/>
                <a:cs typeface="Trebuchet MS"/>
              </a:rPr>
              <a:t> </a:t>
            </a:r>
            <a:r>
              <a:rPr sz="3150" spc="90" dirty="0">
                <a:latin typeface="Trebuchet MS"/>
                <a:cs typeface="Trebuchet MS"/>
              </a:rPr>
              <a:t>pet</a:t>
            </a:r>
            <a:r>
              <a:rPr sz="3150" spc="-90" dirty="0">
                <a:latin typeface="Trebuchet MS"/>
                <a:cs typeface="Trebuchet MS"/>
              </a:rPr>
              <a:t> </a:t>
            </a:r>
            <a:r>
              <a:rPr sz="3150" spc="65" dirty="0">
                <a:latin typeface="Trebuchet MS"/>
                <a:cs typeface="Trebuchet MS"/>
              </a:rPr>
              <a:t>industry</a:t>
            </a:r>
            <a:endParaRPr sz="3150">
              <a:latin typeface="Trebuchet MS"/>
              <a:cs typeface="Trebuchet MS"/>
            </a:endParaRPr>
          </a:p>
        </p:txBody>
      </p:sp>
      <p:sp>
        <p:nvSpPr>
          <p:cNvPr id="57" name="object 57"/>
          <p:cNvSpPr txBox="1"/>
          <p:nvPr/>
        </p:nvSpPr>
        <p:spPr>
          <a:xfrm>
            <a:off x="7776752" y="9264896"/>
            <a:ext cx="273431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500" spc="-90" dirty="0">
                <a:latin typeface="Trebuchet MS"/>
                <a:cs typeface="Trebuchet MS"/>
              </a:rPr>
              <a:t>Thank</a:t>
            </a:r>
            <a:r>
              <a:rPr sz="4500" spc="-405" dirty="0">
                <a:latin typeface="Trebuchet MS"/>
                <a:cs typeface="Trebuchet MS"/>
              </a:rPr>
              <a:t> </a:t>
            </a:r>
            <a:r>
              <a:rPr sz="4500" spc="-105" dirty="0">
                <a:latin typeface="Trebuchet MS"/>
                <a:cs typeface="Trebuchet MS"/>
              </a:rPr>
              <a:t>You!</a:t>
            </a:r>
            <a:endParaRPr sz="45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557107" y="0"/>
            <a:ext cx="12644120" cy="8127365"/>
            <a:chOff x="3557107" y="0"/>
            <a:chExt cx="12644120" cy="8127365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557107" y="2873961"/>
              <a:ext cx="12636500" cy="5253161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656582" y="0"/>
              <a:ext cx="12544424" cy="4147047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056434" y="2985317"/>
            <a:ext cx="4916805" cy="1163955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7450" spc="-114" dirty="0"/>
              <a:t>References:</a:t>
            </a:r>
            <a:endParaRPr sz="7450" dirty="0"/>
          </a:p>
        </p:txBody>
      </p:sp>
      <p:sp>
        <p:nvSpPr>
          <p:cNvPr id="6" name="object 6"/>
          <p:cNvSpPr/>
          <p:nvPr/>
        </p:nvSpPr>
        <p:spPr>
          <a:xfrm>
            <a:off x="7228268" y="5202999"/>
            <a:ext cx="6878955" cy="30480"/>
          </a:xfrm>
          <a:custGeom>
            <a:avLst/>
            <a:gdLst/>
            <a:ahLst/>
            <a:cxnLst/>
            <a:rect l="l" t="t" r="r" b="b"/>
            <a:pathLst>
              <a:path w="6878955" h="30479">
                <a:moveTo>
                  <a:pt x="6878650" y="0"/>
                </a:moveTo>
                <a:lnTo>
                  <a:pt x="6756082" y="0"/>
                </a:lnTo>
                <a:lnTo>
                  <a:pt x="2598572" y="0"/>
                </a:lnTo>
                <a:lnTo>
                  <a:pt x="0" y="0"/>
                </a:lnTo>
                <a:lnTo>
                  <a:pt x="0" y="30238"/>
                </a:lnTo>
                <a:lnTo>
                  <a:pt x="2598572" y="30238"/>
                </a:lnTo>
                <a:lnTo>
                  <a:pt x="6756082" y="30238"/>
                </a:lnTo>
                <a:lnTo>
                  <a:pt x="6878650" y="30238"/>
                </a:lnTo>
                <a:lnTo>
                  <a:pt x="687865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4511330" y="4328176"/>
            <a:ext cx="10957560" cy="2747645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295910" indent="-195580">
              <a:lnSpc>
                <a:spcPct val="100000"/>
              </a:lnSpc>
              <a:spcBef>
                <a:spcPts val="605"/>
              </a:spcBef>
              <a:buAutoNum type="arabicPeriod"/>
              <a:tabLst>
                <a:tab pos="296545" algn="l"/>
              </a:tabLst>
            </a:pPr>
            <a:r>
              <a:rPr sz="2550" spc="-165" dirty="0">
                <a:latin typeface="Arial"/>
                <a:cs typeface="Arial"/>
              </a:rPr>
              <a:t>GURL</a:t>
            </a:r>
            <a:r>
              <a:rPr sz="2550" spc="-30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(2021)</a:t>
            </a:r>
            <a:r>
              <a:rPr sz="2550" spc="-60" dirty="0">
                <a:latin typeface="Arial"/>
                <a:cs typeface="Arial"/>
              </a:rPr>
              <a:t> 'SWOT</a:t>
            </a:r>
            <a:r>
              <a:rPr sz="2550" spc="-40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Analysis:</a:t>
            </a:r>
            <a:r>
              <a:rPr sz="2550" spc="-45" dirty="0">
                <a:latin typeface="Arial"/>
                <a:cs typeface="Arial"/>
              </a:rPr>
              <a:t> </a:t>
            </a:r>
            <a:r>
              <a:rPr sz="2550" spc="70" dirty="0">
                <a:latin typeface="Arial"/>
                <a:cs typeface="Arial"/>
              </a:rPr>
              <a:t>Definition</a:t>
            </a:r>
            <a:r>
              <a:rPr sz="2550" spc="-45" dirty="0">
                <a:latin typeface="Arial"/>
                <a:cs typeface="Arial"/>
              </a:rPr>
              <a:t> </a:t>
            </a:r>
            <a:r>
              <a:rPr sz="2550" spc="65" dirty="0">
                <a:latin typeface="Arial"/>
                <a:cs typeface="Arial"/>
              </a:rPr>
              <a:t>and</a:t>
            </a:r>
            <a:r>
              <a:rPr sz="2550" spc="-40" dirty="0">
                <a:latin typeface="Arial"/>
                <a:cs typeface="Arial"/>
              </a:rPr>
              <a:t> </a:t>
            </a:r>
            <a:r>
              <a:rPr sz="2550" spc="-20" dirty="0">
                <a:latin typeface="Arial"/>
                <a:cs typeface="Arial"/>
              </a:rPr>
              <a:t>Examples',</a:t>
            </a:r>
            <a:r>
              <a:rPr sz="2550" spc="-45" dirty="0">
                <a:latin typeface="Arial"/>
                <a:cs typeface="Arial"/>
              </a:rPr>
              <a:t> </a:t>
            </a:r>
            <a:r>
              <a:rPr sz="2550" spc="35" dirty="0">
                <a:latin typeface="Arial"/>
                <a:cs typeface="Arial"/>
              </a:rPr>
              <a:t>Investopedia.</a:t>
            </a:r>
            <a:endParaRPr sz="2550">
              <a:latin typeface="Arial"/>
              <a:cs typeface="Arial"/>
            </a:endParaRPr>
          </a:p>
          <a:p>
            <a:pPr marL="295910" marR="1353185">
              <a:lnSpc>
                <a:spcPct val="116700"/>
              </a:lnSpc>
            </a:pPr>
            <a:r>
              <a:rPr sz="2550" dirty="0">
                <a:latin typeface="Arial"/>
                <a:cs typeface="Arial"/>
              </a:rPr>
              <a:t>Available</a:t>
            </a:r>
            <a:r>
              <a:rPr sz="2550" spc="130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at:</a:t>
            </a:r>
            <a:r>
              <a:rPr sz="2550" spc="125" dirty="0">
                <a:latin typeface="Arial"/>
                <a:cs typeface="Arial"/>
              </a:rPr>
              <a:t> </a:t>
            </a:r>
            <a:r>
              <a:rPr sz="2550" u="heavy" spc="80" dirty="0">
                <a:uFill>
                  <a:solidFill>
                    <a:srgbClr val="000000"/>
                  </a:solidFill>
                </a:uFill>
                <a:latin typeface="Arial"/>
                <a:cs typeface="Arial"/>
                <a:hlinkClick r:id="rId4"/>
              </a:rPr>
              <a:t>htt</a:t>
            </a:r>
            <a:r>
              <a:rPr sz="2550" spc="80" dirty="0">
                <a:latin typeface="Arial"/>
                <a:cs typeface="Arial"/>
                <a:hlinkClick r:id="rId4"/>
              </a:rPr>
              <a:t>ps://www.investopedia.com/terms/s/swot.asp</a:t>
            </a:r>
            <a:r>
              <a:rPr sz="2550" spc="80" dirty="0">
                <a:latin typeface="Arial"/>
                <a:cs typeface="Arial"/>
              </a:rPr>
              <a:t> </a:t>
            </a:r>
            <a:r>
              <a:rPr sz="2550" spc="50" dirty="0">
                <a:latin typeface="Arial"/>
                <a:cs typeface="Arial"/>
              </a:rPr>
              <a:t>(Accessed:</a:t>
            </a:r>
            <a:r>
              <a:rPr sz="2550" spc="-15" dirty="0">
                <a:latin typeface="Arial"/>
                <a:cs typeface="Arial"/>
              </a:rPr>
              <a:t> </a:t>
            </a:r>
            <a:r>
              <a:rPr sz="2550" spc="55" dirty="0">
                <a:latin typeface="Arial"/>
                <a:cs typeface="Arial"/>
              </a:rPr>
              <a:t>[Insert</a:t>
            </a:r>
            <a:r>
              <a:rPr sz="2550" spc="-15" dirty="0">
                <a:latin typeface="Arial"/>
                <a:cs typeface="Arial"/>
              </a:rPr>
              <a:t> </a:t>
            </a:r>
            <a:r>
              <a:rPr sz="2550" spc="55" dirty="0">
                <a:latin typeface="Arial"/>
                <a:cs typeface="Arial"/>
              </a:rPr>
              <a:t>Date])</a:t>
            </a:r>
            <a:endParaRPr sz="2550">
              <a:latin typeface="Arial"/>
              <a:cs typeface="Arial"/>
            </a:endParaRPr>
          </a:p>
          <a:p>
            <a:pPr marL="295910" marR="5080" indent="-283845">
              <a:lnSpc>
                <a:spcPct val="116700"/>
              </a:lnSpc>
              <a:spcBef>
                <a:spcPts val="5"/>
              </a:spcBef>
              <a:buClr>
                <a:srgbClr val="4F3F37"/>
              </a:buClr>
              <a:buAutoNum type="arabicPeriod" startAt="2"/>
              <a:tabLst>
                <a:tab pos="296545" algn="l"/>
              </a:tabLst>
            </a:pPr>
            <a:r>
              <a:rPr sz="2550" spc="-20" dirty="0">
                <a:latin typeface="Arial"/>
                <a:cs typeface="Arial"/>
              </a:rPr>
              <a:t>Teoli,</a:t>
            </a:r>
            <a:r>
              <a:rPr sz="2550" spc="-25" dirty="0">
                <a:latin typeface="Arial"/>
                <a:cs typeface="Arial"/>
              </a:rPr>
              <a:t> </a:t>
            </a:r>
            <a:r>
              <a:rPr sz="2550" spc="-185" dirty="0">
                <a:latin typeface="Arial"/>
                <a:cs typeface="Arial"/>
              </a:rPr>
              <a:t>N.,</a:t>
            </a:r>
            <a:r>
              <a:rPr sz="2550" spc="-20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Misra,</a:t>
            </a:r>
            <a:r>
              <a:rPr sz="2550" spc="-20" dirty="0">
                <a:latin typeface="Arial"/>
                <a:cs typeface="Arial"/>
              </a:rPr>
              <a:t> </a:t>
            </a:r>
            <a:r>
              <a:rPr sz="2550" spc="-240" dirty="0">
                <a:latin typeface="Arial"/>
                <a:cs typeface="Arial"/>
              </a:rPr>
              <a:t>S.,</a:t>
            </a:r>
            <a:r>
              <a:rPr sz="2550" spc="-20" dirty="0">
                <a:latin typeface="Arial"/>
                <a:cs typeface="Arial"/>
              </a:rPr>
              <a:t> </a:t>
            </a:r>
            <a:r>
              <a:rPr sz="2550" spc="-10" dirty="0">
                <a:latin typeface="Arial"/>
                <a:cs typeface="Arial"/>
              </a:rPr>
              <a:t>Kundu,</a:t>
            </a:r>
            <a:r>
              <a:rPr sz="2550" spc="-20" dirty="0">
                <a:latin typeface="Arial"/>
                <a:cs typeface="Arial"/>
              </a:rPr>
              <a:t> </a:t>
            </a:r>
            <a:r>
              <a:rPr sz="2550" spc="-180" dirty="0">
                <a:latin typeface="Arial"/>
                <a:cs typeface="Arial"/>
              </a:rPr>
              <a:t>G.,</a:t>
            </a:r>
            <a:r>
              <a:rPr sz="2550" spc="-20" dirty="0">
                <a:latin typeface="Arial"/>
                <a:cs typeface="Arial"/>
              </a:rPr>
              <a:t> </a:t>
            </a:r>
            <a:r>
              <a:rPr sz="2550" spc="65" dirty="0">
                <a:latin typeface="Arial"/>
                <a:cs typeface="Arial"/>
              </a:rPr>
              <a:t>and</a:t>
            </a:r>
            <a:r>
              <a:rPr sz="2550" spc="-25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Smit,</a:t>
            </a:r>
            <a:r>
              <a:rPr sz="2550" spc="-20" dirty="0">
                <a:latin typeface="Arial"/>
                <a:cs typeface="Arial"/>
              </a:rPr>
              <a:t> </a:t>
            </a:r>
            <a:r>
              <a:rPr sz="2550" spc="-225" dirty="0">
                <a:latin typeface="Arial"/>
                <a:cs typeface="Arial"/>
              </a:rPr>
              <a:t>S.</a:t>
            </a:r>
            <a:r>
              <a:rPr sz="2550" spc="-20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(2019)</a:t>
            </a:r>
            <a:r>
              <a:rPr sz="2550" spc="-20" dirty="0">
                <a:latin typeface="Arial"/>
                <a:cs typeface="Arial"/>
              </a:rPr>
              <a:t> </a:t>
            </a:r>
            <a:r>
              <a:rPr sz="2550" spc="-60" dirty="0">
                <a:latin typeface="Arial"/>
                <a:cs typeface="Arial"/>
              </a:rPr>
              <a:t>'SWOT</a:t>
            </a:r>
            <a:r>
              <a:rPr sz="2550" spc="-20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Analysis</a:t>
            </a:r>
            <a:r>
              <a:rPr sz="2550" spc="-20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in</a:t>
            </a:r>
            <a:r>
              <a:rPr sz="2550" spc="-25" dirty="0">
                <a:latin typeface="Arial"/>
                <a:cs typeface="Arial"/>
              </a:rPr>
              <a:t> </a:t>
            </a:r>
            <a:r>
              <a:rPr sz="2550" spc="-10" dirty="0">
                <a:latin typeface="Arial"/>
                <a:cs typeface="Arial"/>
              </a:rPr>
              <a:t>Small Businesses:</a:t>
            </a:r>
            <a:r>
              <a:rPr sz="2550" spc="40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A</a:t>
            </a:r>
            <a:r>
              <a:rPr sz="2550" spc="40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Case</a:t>
            </a:r>
            <a:r>
              <a:rPr sz="2550" spc="35" dirty="0">
                <a:latin typeface="Arial"/>
                <a:cs typeface="Arial"/>
              </a:rPr>
              <a:t> </a:t>
            </a:r>
            <a:r>
              <a:rPr sz="2550" spc="85" dirty="0">
                <a:latin typeface="Arial"/>
                <a:cs typeface="Arial"/>
              </a:rPr>
              <a:t>Study</a:t>
            </a:r>
            <a:r>
              <a:rPr sz="2550" spc="40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Approach',</a:t>
            </a:r>
            <a:r>
              <a:rPr sz="2550" spc="40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Journal</a:t>
            </a:r>
            <a:r>
              <a:rPr sz="2550" spc="35" dirty="0">
                <a:latin typeface="Arial"/>
                <a:cs typeface="Arial"/>
              </a:rPr>
              <a:t> </a:t>
            </a:r>
            <a:r>
              <a:rPr sz="2550" spc="120" dirty="0">
                <a:latin typeface="Arial"/>
                <a:cs typeface="Arial"/>
              </a:rPr>
              <a:t>of</a:t>
            </a:r>
            <a:r>
              <a:rPr sz="2550" spc="40" dirty="0">
                <a:latin typeface="Arial"/>
                <a:cs typeface="Arial"/>
              </a:rPr>
              <a:t> </a:t>
            </a:r>
            <a:r>
              <a:rPr sz="2550" dirty="0">
                <a:latin typeface="Arial"/>
                <a:cs typeface="Arial"/>
              </a:rPr>
              <a:t>Business</a:t>
            </a:r>
            <a:r>
              <a:rPr sz="2550" spc="40" dirty="0">
                <a:latin typeface="Arial"/>
                <a:cs typeface="Arial"/>
              </a:rPr>
              <a:t> and </a:t>
            </a:r>
            <a:r>
              <a:rPr sz="2550" dirty="0">
                <a:latin typeface="Arial"/>
                <a:cs typeface="Arial"/>
              </a:rPr>
              <a:t>Economics,</a:t>
            </a:r>
            <a:r>
              <a:rPr sz="2550" spc="35" dirty="0">
                <a:latin typeface="Arial"/>
                <a:cs typeface="Arial"/>
              </a:rPr>
              <a:t> </a:t>
            </a:r>
            <a:r>
              <a:rPr sz="2550" spc="-20" dirty="0">
                <a:latin typeface="Arial"/>
                <a:cs typeface="Arial"/>
              </a:rPr>
              <a:t>10(8),</a:t>
            </a:r>
            <a:r>
              <a:rPr sz="2550" spc="30" dirty="0">
                <a:latin typeface="Arial"/>
                <a:cs typeface="Arial"/>
              </a:rPr>
              <a:t> </a:t>
            </a:r>
            <a:r>
              <a:rPr sz="2550" spc="55" dirty="0">
                <a:latin typeface="Arial"/>
                <a:cs typeface="Arial"/>
              </a:rPr>
              <a:t>pp.</a:t>
            </a:r>
            <a:r>
              <a:rPr sz="2550" spc="35" dirty="0">
                <a:latin typeface="Arial"/>
                <a:cs typeface="Arial"/>
              </a:rPr>
              <a:t> </a:t>
            </a:r>
            <a:r>
              <a:rPr sz="2550" spc="220" dirty="0">
                <a:latin typeface="Arial"/>
                <a:cs typeface="Arial"/>
              </a:rPr>
              <a:t>539-</a:t>
            </a:r>
            <a:r>
              <a:rPr sz="2550" spc="40" dirty="0">
                <a:latin typeface="Arial"/>
                <a:cs typeface="Arial"/>
              </a:rPr>
              <a:t>546.</a:t>
            </a:r>
            <a:endParaRPr sz="255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</TotalTime>
  <Words>456</Words>
  <Application>Microsoft Office PowerPoint</Application>
  <PresentationFormat>Custom</PresentationFormat>
  <Paragraphs>71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Trebuchet MS</vt:lpstr>
      <vt:lpstr>Office Theme</vt:lpstr>
      <vt:lpstr>Paws and More: Creating a Unique Pet Shop in Bristol</vt:lpstr>
      <vt:lpstr>About Our Pet Shop</vt:lpstr>
      <vt:lpstr>Business structure</vt:lpstr>
      <vt:lpstr>Hierarchical management structure</vt:lpstr>
      <vt:lpstr>Marketing Strategies</vt:lpstr>
      <vt:lpstr>Online Presence Social Media: Facebook, Instagram</vt:lpstr>
      <vt:lpstr>Evaluation of Business Idea</vt:lpstr>
      <vt:lpstr>Funding and Cashflow</vt:lpstr>
      <vt:lpstr>Expansion and Growth</vt:lpstr>
      <vt:lpstr>Conclusion Paws and More: Your one-stop destination for pet supplies in Bristol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Grey minimalist business project presentation</dc:title>
  <dc:creator>Elena Nedelcheva</dc:creator>
  <cp:keywords>DAFobhl9DWA,BAFmeLj9D0Q</cp:keywords>
  <cp:lastModifiedBy>Elena Vasileva (2115092)</cp:lastModifiedBy>
  <cp:revision>1</cp:revision>
  <dcterms:created xsi:type="dcterms:W3CDTF">2023-07-12T21:20:53Z</dcterms:created>
  <dcterms:modified xsi:type="dcterms:W3CDTF">2023-07-12T21:46:11Z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2023-07-12T00:00:00Z</vt:filetime>
  </property>
  <property fmtid="{D5CDD505-2E9C-101B-9397-08002B2CF9AE}" pid="3" name="Creator">
    <vt:lpwstr>Canva</vt:lpwstr>
  </property>
  <property fmtid="{D5CDD505-2E9C-101B-9397-08002B2CF9AE}" pid="4" name="LastSaved">
    <vt:filetime>2023-07-12T00:00:00Z</vt:filetime>
  </property>
  <property fmtid="{D5CDD505-2E9C-101B-9397-08002B2CF9AE}" pid="5" name="Producer">
    <vt:lpwstr>Canva</vt:lpwstr>
  </property>
</Properties>
</file>