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7D00AD-3971-0FFC-7D2F-B757EDCE0435}" v="1949" dt="2025-06-24T22:38:09.8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qadir Hassan (2435829)" userId="S::2435829@student.uwtsd.ac.uk::66699374-a246-4694-a09f-863beb8316a8" providerId="AD" clId="Web-{787D00AD-3971-0FFC-7D2F-B757EDCE0435}"/>
    <pc:docChg chg="addSld modSld addMainMaster delMainMaster">
      <pc:chgData name="Abduqadir Hassan (2435829)" userId="S::2435829@student.uwtsd.ac.uk::66699374-a246-4694-a09f-863beb8316a8" providerId="AD" clId="Web-{787D00AD-3971-0FFC-7D2F-B757EDCE0435}" dt="2025-06-24T22:38:08.102" v="1735" actId="20577"/>
      <pc:docMkLst>
        <pc:docMk/>
      </pc:docMkLst>
      <pc:sldChg chg="addSp delSp modSp mod setBg modClrScheme setClrOvrMap chgLayout">
        <pc:chgData name="Abduqadir Hassan (2435829)" userId="S::2435829@student.uwtsd.ac.uk::66699374-a246-4694-a09f-863beb8316a8" providerId="AD" clId="Web-{787D00AD-3971-0FFC-7D2F-B757EDCE0435}" dt="2025-06-24T22:34:05.235" v="1636"/>
        <pc:sldMkLst>
          <pc:docMk/>
          <pc:sldMk cId="109857222" sldId="256"/>
        </pc:sldMkLst>
        <pc:spChg chg="mod">
          <ac:chgData name="Abduqadir Hassan (2435829)" userId="S::2435829@student.uwtsd.ac.uk::66699374-a246-4694-a09f-863beb8316a8" providerId="AD" clId="Web-{787D00AD-3971-0FFC-7D2F-B757EDCE0435}" dt="2025-06-24T22:34:05.235" v="1636"/>
          <ac:spMkLst>
            <pc:docMk/>
            <pc:sldMk cId="109857222" sldId="256"/>
            <ac:spMk id="2" creationId="{00000000-0000-0000-0000-000000000000}"/>
          </ac:spMkLst>
        </pc:spChg>
        <pc:spChg chg="mod">
          <ac:chgData name="Abduqadir Hassan (2435829)" userId="S::2435829@student.uwtsd.ac.uk::66699374-a246-4694-a09f-863beb8316a8" providerId="AD" clId="Web-{787D00AD-3971-0FFC-7D2F-B757EDCE0435}" dt="2025-06-24T22:34:05.235" v="1636"/>
          <ac:spMkLst>
            <pc:docMk/>
            <pc:sldMk cId="109857222" sldId="256"/>
            <ac:spMk id="3" creationId="{00000000-0000-0000-0000-000000000000}"/>
          </ac:spMkLst>
        </pc:spChg>
        <pc:spChg chg="add del">
          <ac:chgData name="Abduqadir Hassan (2435829)" userId="S::2435829@student.uwtsd.ac.uk::66699374-a246-4694-a09f-863beb8316a8" providerId="AD" clId="Web-{787D00AD-3971-0FFC-7D2F-B757EDCE0435}" dt="2025-06-24T22:29:54.649" v="1615"/>
          <ac:spMkLst>
            <pc:docMk/>
            <pc:sldMk cId="109857222" sldId="256"/>
            <ac:spMk id="9" creationId="{33E93247-6229-44AB-A550-739E971E690B}"/>
          </ac:spMkLst>
        </pc:spChg>
        <pc:spChg chg="add del">
          <ac:chgData name="Abduqadir Hassan (2435829)" userId="S::2435829@student.uwtsd.ac.uk::66699374-a246-4694-a09f-863beb8316a8" providerId="AD" clId="Web-{787D00AD-3971-0FFC-7D2F-B757EDCE0435}" dt="2025-06-24T22:29:54.649" v="1615"/>
          <ac:spMkLst>
            <pc:docMk/>
            <pc:sldMk cId="109857222" sldId="256"/>
            <ac:spMk id="11" creationId="{6BB6B482-ACCA-4938-8AEA-49D525C17221}"/>
          </ac:spMkLst>
        </pc:spChg>
        <pc:spChg chg="add del">
          <ac:chgData name="Abduqadir Hassan (2435829)" userId="S::2435829@student.uwtsd.ac.uk::66699374-a246-4694-a09f-863beb8316a8" providerId="AD" clId="Web-{787D00AD-3971-0FFC-7D2F-B757EDCE0435}" dt="2025-06-24T22:29:54.649" v="1615"/>
          <ac:spMkLst>
            <pc:docMk/>
            <pc:sldMk cId="109857222" sldId="256"/>
            <ac:spMk id="15" creationId="{612349FF-7742-42ED-ADF3-238B5DDD176C}"/>
          </ac:spMkLst>
        </pc:spChg>
        <pc:spChg chg="add del">
          <ac:chgData name="Abduqadir Hassan (2435829)" userId="S::2435829@student.uwtsd.ac.uk::66699374-a246-4694-a09f-863beb8316a8" providerId="AD" clId="Web-{787D00AD-3971-0FFC-7D2F-B757EDCE0435}" dt="2025-06-24T22:34:05.235" v="1636"/>
          <ac:spMkLst>
            <pc:docMk/>
            <pc:sldMk cId="109857222" sldId="256"/>
            <ac:spMk id="20" creationId="{33E93247-6229-44AB-A550-739E971E690B}"/>
          </ac:spMkLst>
        </pc:spChg>
        <pc:spChg chg="add del">
          <ac:chgData name="Abduqadir Hassan (2435829)" userId="S::2435829@student.uwtsd.ac.uk::66699374-a246-4694-a09f-863beb8316a8" providerId="AD" clId="Web-{787D00AD-3971-0FFC-7D2F-B757EDCE0435}" dt="2025-06-24T22:34:05.219" v="1635"/>
          <ac:spMkLst>
            <pc:docMk/>
            <pc:sldMk cId="109857222" sldId="256"/>
            <ac:spMk id="29" creationId="{D899EBD5-ED24-E8C2-F4DE-DB92419CF8F5}"/>
          </ac:spMkLst>
        </pc:spChg>
        <pc:spChg chg="add">
          <ac:chgData name="Abduqadir Hassan (2435829)" userId="S::2435829@student.uwtsd.ac.uk::66699374-a246-4694-a09f-863beb8316a8" providerId="AD" clId="Web-{787D00AD-3971-0FFC-7D2F-B757EDCE0435}" dt="2025-06-24T22:34:05.235" v="1636"/>
          <ac:spMkLst>
            <pc:docMk/>
            <pc:sldMk cId="109857222" sldId="256"/>
            <ac:spMk id="33" creationId="{5B77D6FC-012D-3D22-33B5-357EA3143DC5}"/>
          </ac:spMkLst>
        </pc:spChg>
        <pc:picChg chg="add del mod ord">
          <ac:chgData name="Abduqadir Hassan (2435829)" userId="S::2435829@student.uwtsd.ac.uk::66699374-a246-4694-a09f-863beb8316a8" providerId="AD" clId="Web-{787D00AD-3971-0FFC-7D2F-B757EDCE0435}" dt="2025-06-24T22:30:01.837" v="1616"/>
          <ac:picMkLst>
            <pc:docMk/>
            <pc:sldMk cId="109857222" sldId="256"/>
            <ac:picMk id="4" creationId="{37DFDDB8-0A82-9663-63CF-15C882635B06}"/>
          </ac:picMkLst>
        </pc:picChg>
        <pc:cxnChg chg="add del">
          <ac:chgData name="Abduqadir Hassan (2435829)" userId="S::2435829@student.uwtsd.ac.uk::66699374-a246-4694-a09f-863beb8316a8" providerId="AD" clId="Web-{787D00AD-3971-0FFC-7D2F-B757EDCE0435}" dt="2025-06-24T22:29:54.649" v="1615"/>
          <ac:cxnSpMkLst>
            <pc:docMk/>
            <pc:sldMk cId="109857222" sldId="256"/>
            <ac:cxnSpMk id="13" creationId="{095C64CB-DCB0-424A-8DFE-F09CBEE92615}"/>
          </ac:cxnSpMkLst>
        </pc:cxnChg>
        <pc:cxnChg chg="add del">
          <ac:chgData name="Abduqadir Hassan (2435829)" userId="S::2435829@student.uwtsd.ac.uk::66699374-a246-4694-a09f-863beb8316a8" providerId="AD" clId="Web-{787D00AD-3971-0FFC-7D2F-B757EDCE0435}" dt="2025-06-24T22:34:05.235" v="1636"/>
          <ac:cxnSpMkLst>
            <pc:docMk/>
            <pc:sldMk cId="109857222" sldId="256"/>
            <ac:cxnSpMk id="22" creationId="{EE2E603F-4A95-4FE8-BB06-211DFD75DBEF}"/>
          </ac:cxnSpMkLst>
        </pc:cxnChg>
        <pc:cxnChg chg="add del">
          <ac:chgData name="Abduqadir Hassan (2435829)" userId="S::2435829@student.uwtsd.ac.uk::66699374-a246-4694-a09f-863beb8316a8" providerId="AD" clId="Web-{787D00AD-3971-0FFC-7D2F-B757EDCE0435}" dt="2025-06-24T22:34:05.235" v="1636"/>
          <ac:cxnSpMkLst>
            <pc:docMk/>
            <pc:sldMk cId="109857222" sldId="256"/>
            <ac:cxnSpMk id="24" creationId="{D7CC41EB-2D81-4303-9171-6401B388BA35}"/>
          </ac:cxnSpMkLst>
        </pc:cxnChg>
        <pc:cxnChg chg="add del">
          <ac:chgData name="Abduqadir Hassan (2435829)" userId="S::2435829@student.uwtsd.ac.uk::66699374-a246-4694-a09f-863beb8316a8" providerId="AD" clId="Web-{787D00AD-3971-0FFC-7D2F-B757EDCE0435}" dt="2025-06-24T22:34:05.219" v="1635"/>
          <ac:cxnSpMkLst>
            <pc:docMk/>
            <pc:sldMk cId="109857222" sldId="256"/>
            <ac:cxnSpMk id="31" creationId="{C12C8322-DE75-9D80-9A42-9F4652A874FD}"/>
          </ac:cxnSpMkLst>
        </pc:cxnChg>
        <pc:cxnChg chg="add">
          <ac:chgData name="Abduqadir Hassan (2435829)" userId="S::2435829@student.uwtsd.ac.uk::66699374-a246-4694-a09f-863beb8316a8" providerId="AD" clId="Web-{787D00AD-3971-0FFC-7D2F-B757EDCE0435}" dt="2025-06-24T22:34:05.235" v="1636"/>
          <ac:cxnSpMkLst>
            <pc:docMk/>
            <pc:sldMk cId="109857222" sldId="256"/>
            <ac:cxnSpMk id="34" creationId="{9EA07B3D-8AA3-9C2B-61B0-F02C9733C0F2}"/>
          </ac:cxnSpMkLst>
        </pc:cxnChg>
      </pc:sldChg>
      <pc:sldChg chg="addSp delSp modSp new mod setBg">
        <pc:chgData name="Abduqadir Hassan (2435829)" userId="S::2435829@student.uwtsd.ac.uk::66699374-a246-4694-a09f-863beb8316a8" providerId="AD" clId="Web-{787D00AD-3971-0FFC-7D2F-B757EDCE0435}" dt="2025-06-24T22:35:46.894" v="1663" actId="20577"/>
        <pc:sldMkLst>
          <pc:docMk/>
          <pc:sldMk cId="1626194326" sldId="257"/>
        </pc:sldMkLst>
        <pc:spChg chg="mod">
          <ac:chgData name="Abduqadir Hassan (2435829)" userId="S::2435829@student.uwtsd.ac.uk::66699374-a246-4694-a09f-863beb8316a8" providerId="AD" clId="Web-{787D00AD-3971-0FFC-7D2F-B757EDCE0435}" dt="2025-06-24T22:30:22.728" v="1619"/>
          <ac:spMkLst>
            <pc:docMk/>
            <pc:sldMk cId="1626194326" sldId="257"/>
            <ac:spMk id="2" creationId="{145D130C-36F4-D32A-DE5F-F749B3F854B0}"/>
          </ac:spMkLst>
        </pc:spChg>
        <pc:spChg chg="add del mod">
          <ac:chgData name="Abduqadir Hassan (2435829)" userId="S::2435829@student.uwtsd.ac.uk::66699374-a246-4694-a09f-863beb8316a8" providerId="AD" clId="Web-{787D00AD-3971-0FFC-7D2F-B757EDCE0435}" dt="2025-06-24T22:30:22.728" v="1619"/>
          <ac:spMkLst>
            <pc:docMk/>
            <pc:sldMk cId="1626194326" sldId="257"/>
            <ac:spMk id="3" creationId="{87475321-33E8-10C8-C459-E15A30FD4A8E}"/>
          </ac:spMkLst>
        </pc:spChg>
        <pc:spChg chg="add del">
          <ac:chgData name="Abduqadir Hassan (2435829)" userId="S::2435829@student.uwtsd.ac.uk::66699374-a246-4694-a09f-863beb8316a8" providerId="AD" clId="Web-{787D00AD-3971-0FFC-7D2F-B757EDCE0435}" dt="2025-06-24T22:30:22.712" v="1618"/>
          <ac:spMkLst>
            <pc:docMk/>
            <pc:sldMk cId="1626194326" sldId="257"/>
            <ac:spMk id="9" creationId="{F68B2C62-7648-4430-90D5-AE0F252AF113}"/>
          </ac:spMkLst>
        </pc:spChg>
        <pc:spChg chg="add">
          <ac:chgData name="Abduqadir Hassan (2435829)" userId="S::2435829@student.uwtsd.ac.uk::66699374-a246-4694-a09f-863beb8316a8" providerId="AD" clId="Web-{787D00AD-3971-0FFC-7D2F-B757EDCE0435}" dt="2025-06-24T22:30:22.728" v="1619"/>
          <ac:spMkLst>
            <pc:docMk/>
            <pc:sldMk cId="1626194326" sldId="257"/>
            <ac:spMk id="15" creationId="{F68B2C62-7648-4430-90D5-AE0F252AF113}"/>
          </ac:spMkLst>
        </pc:spChg>
        <pc:graphicFrameChg chg="add del">
          <ac:chgData name="Abduqadir Hassan (2435829)" userId="S::2435829@student.uwtsd.ac.uk::66699374-a246-4694-a09f-863beb8316a8" providerId="AD" clId="Web-{787D00AD-3971-0FFC-7D2F-B757EDCE0435}" dt="2025-06-24T22:30:22.712" v="1618"/>
          <ac:graphicFrameMkLst>
            <pc:docMk/>
            <pc:sldMk cId="1626194326" sldId="257"/>
            <ac:graphicFrameMk id="5" creationId="{A2664C5C-4D92-64E9-67C7-8B573BB41EC8}"/>
          </ac:graphicFrameMkLst>
        </pc:graphicFrameChg>
        <pc:graphicFrameChg chg="add modGraphic">
          <ac:chgData name="Abduqadir Hassan (2435829)" userId="S::2435829@student.uwtsd.ac.uk::66699374-a246-4694-a09f-863beb8316a8" providerId="AD" clId="Web-{787D00AD-3971-0FFC-7D2F-B757EDCE0435}" dt="2025-06-24T22:35:46.894" v="1663" actId="20577"/>
          <ac:graphicFrameMkLst>
            <pc:docMk/>
            <pc:sldMk cId="1626194326" sldId="257"/>
            <ac:graphicFrameMk id="18" creationId="{E20C609D-6D4A-6E96-05B0-FCFCF93704C3}"/>
          </ac:graphicFrameMkLst>
        </pc:graphicFrameChg>
        <pc:cxnChg chg="add del">
          <ac:chgData name="Abduqadir Hassan (2435829)" userId="S::2435829@student.uwtsd.ac.uk::66699374-a246-4694-a09f-863beb8316a8" providerId="AD" clId="Web-{787D00AD-3971-0FFC-7D2F-B757EDCE0435}" dt="2025-06-24T22:30:22.712" v="1618"/>
          <ac:cxnSpMkLst>
            <pc:docMk/>
            <pc:sldMk cId="1626194326" sldId="257"/>
            <ac:cxnSpMk id="11" creationId="{AAD0195E-7F27-4D06-9427-0C121D721A14}"/>
          </ac:cxnSpMkLst>
        </pc:cxnChg>
        <pc:cxnChg chg="add del">
          <ac:chgData name="Abduqadir Hassan (2435829)" userId="S::2435829@student.uwtsd.ac.uk::66699374-a246-4694-a09f-863beb8316a8" providerId="AD" clId="Web-{787D00AD-3971-0FFC-7D2F-B757EDCE0435}" dt="2025-06-24T22:30:22.712" v="1618"/>
          <ac:cxnSpMkLst>
            <pc:docMk/>
            <pc:sldMk cId="1626194326" sldId="257"/>
            <ac:cxnSpMk id="13" creationId="{9D74C2FC-3228-4FC1-B97B-87AD35508D91}"/>
          </ac:cxnSpMkLst>
        </pc:cxnChg>
        <pc:cxnChg chg="add">
          <ac:chgData name="Abduqadir Hassan (2435829)" userId="S::2435829@student.uwtsd.ac.uk::66699374-a246-4694-a09f-863beb8316a8" providerId="AD" clId="Web-{787D00AD-3971-0FFC-7D2F-B757EDCE0435}" dt="2025-06-24T22:30:22.728" v="1619"/>
          <ac:cxnSpMkLst>
            <pc:docMk/>
            <pc:sldMk cId="1626194326" sldId="257"/>
            <ac:cxnSpMk id="16" creationId="{B75B4F83-6FDB-4998-8E11-31CE6E7040B7}"/>
          </ac:cxnSpMkLst>
        </pc:cxnChg>
        <pc:cxnChg chg="add">
          <ac:chgData name="Abduqadir Hassan (2435829)" userId="S::2435829@student.uwtsd.ac.uk::66699374-a246-4694-a09f-863beb8316a8" providerId="AD" clId="Web-{787D00AD-3971-0FFC-7D2F-B757EDCE0435}" dt="2025-06-24T22:30:22.728" v="1619"/>
          <ac:cxnSpMkLst>
            <pc:docMk/>
            <pc:sldMk cId="1626194326" sldId="257"/>
            <ac:cxnSpMk id="17" creationId="{B0794B99-5B9D-4B94-9505-1EDED76CD61F}"/>
          </ac:cxnSpMkLst>
        </pc:cxnChg>
      </pc:sldChg>
      <pc:sldChg chg="addSp delSp modSp new">
        <pc:chgData name="Abduqadir Hassan (2435829)" userId="S::2435829@student.uwtsd.ac.uk::66699374-a246-4694-a09f-863beb8316a8" providerId="AD" clId="Web-{787D00AD-3971-0FFC-7D2F-B757EDCE0435}" dt="2025-06-24T22:38:08.102" v="1735" actId="20577"/>
        <pc:sldMkLst>
          <pc:docMk/>
          <pc:sldMk cId="2865902056" sldId="258"/>
        </pc:sldMkLst>
        <pc:spChg chg="mod">
          <ac:chgData name="Abduqadir Hassan (2435829)" userId="S::2435829@student.uwtsd.ac.uk::66699374-a246-4694-a09f-863beb8316a8" providerId="AD" clId="Web-{787D00AD-3971-0FFC-7D2F-B757EDCE0435}" dt="2025-06-24T20:23:56.554" v="494" actId="20577"/>
          <ac:spMkLst>
            <pc:docMk/>
            <pc:sldMk cId="2865902056" sldId="258"/>
            <ac:spMk id="2" creationId="{46E74F01-ABB1-D3C4-CBAB-504B06EB541E}"/>
          </ac:spMkLst>
        </pc:spChg>
        <pc:spChg chg="del">
          <ac:chgData name="Abduqadir Hassan (2435829)" userId="S::2435829@student.uwtsd.ac.uk::66699374-a246-4694-a09f-863beb8316a8" providerId="AD" clId="Web-{787D00AD-3971-0FFC-7D2F-B757EDCE0435}" dt="2025-06-24T20:14:13.753" v="373"/>
          <ac:spMkLst>
            <pc:docMk/>
            <pc:sldMk cId="2865902056" sldId="258"/>
            <ac:spMk id="3" creationId="{00EAE4AF-66CA-86F3-961B-88D6445990E0}"/>
          </ac:spMkLst>
        </pc:spChg>
        <pc:spChg chg="add mod">
          <ac:chgData name="Abduqadir Hassan (2435829)" userId="S::2435829@student.uwtsd.ac.uk::66699374-a246-4694-a09f-863beb8316a8" providerId="AD" clId="Web-{787D00AD-3971-0FFC-7D2F-B757EDCE0435}" dt="2025-06-24T22:38:08.102" v="1735" actId="20577"/>
          <ac:spMkLst>
            <pc:docMk/>
            <pc:sldMk cId="2865902056" sldId="258"/>
            <ac:spMk id="7" creationId="{06B76957-5497-E8C2-C322-7BA52881352B}"/>
          </ac:spMkLst>
        </pc:spChg>
        <pc:spChg chg="add del">
          <ac:chgData name="Abduqadir Hassan (2435829)" userId="S::2435829@student.uwtsd.ac.uk::66699374-a246-4694-a09f-863beb8316a8" providerId="AD" clId="Web-{787D00AD-3971-0FFC-7D2F-B757EDCE0435}" dt="2025-06-24T20:17:52.032" v="391"/>
          <ac:spMkLst>
            <pc:docMk/>
            <pc:sldMk cId="2865902056" sldId="258"/>
            <ac:spMk id="8" creationId="{184EFAFD-352B-4B51-8994-1D08D4BCAA2E}"/>
          </ac:spMkLst>
        </pc:spChg>
        <pc:spChg chg="add mod">
          <ac:chgData name="Abduqadir Hassan (2435829)" userId="S::2435829@student.uwtsd.ac.uk::66699374-a246-4694-a09f-863beb8316a8" providerId="AD" clId="Web-{787D00AD-3971-0FFC-7D2F-B757EDCE0435}" dt="2025-06-24T22:38:02.523" v="1733" actId="20577"/>
          <ac:spMkLst>
            <pc:docMk/>
            <pc:sldMk cId="2865902056" sldId="258"/>
            <ac:spMk id="9" creationId="{67EFEA0B-8251-DB7B-A25D-FB3545220746}"/>
          </ac:spMkLst>
        </pc:spChg>
        <pc:picChg chg="add mod ord">
          <ac:chgData name="Abduqadir Hassan (2435829)" userId="S::2435829@student.uwtsd.ac.uk::66699374-a246-4694-a09f-863beb8316a8" providerId="AD" clId="Web-{787D00AD-3971-0FFC-7D2F-B757EDCE0435}" dt="2025-06-24T22:36:30.989" v="1674" actId="1076"/>
          <ac:picMkLst>
            <pc:docMk/>
            <pc:sldMk cId="2865902056" sldId="258"/>
            <ac:picMk id="4" creationId="{A84F0F64-581E-7150-E855-B5F39E3DB86E}"/>
          </ac:picMkLst>
        </pc:picChg>
        <pc:picChg chg="add del mod">
          <ac:chgData name="Abduqadir Hassan (2435829)" userId="S::2435829@student.uwtsd.ac.uk::66699374-a246-4694-a09f-863beb8316a8" providerId="AD" clId="Web-{787D00AD-3971-0FFC-7D2F-B757EDCE0435}" dt="2025-06-24T20:15:32.554" v="379"/>
          <ac:picMkLst>
            <pc:docMk/>
            <pc:sldMk cId="2865902056" sldId="258"/>
            <ac:picMk id="5" creationId="{5E3F40CA-D536-F1C5-8560-DEE284E7AC2B}"/>
          </ac:picMkLst>
        </pc:picChg>
        <pc:picChg chg="add mod">
          <ac:chgData name="Abduqadir Hassan (2435829)" userId="S::2435829@student.uwtsd.ac.uk::66699374-a246-4694-a09f-863beb8316a8" providerId="AD" clId="Web-{787D00AD-3971-0FFC-7D2F-B757EDCE0435}" dt="2025-06-24T22:37:45.117" v="1731" actId="1076"/>
          <ac:picMkLst>
            <pc:docMk/>
            <pc:sldMk cId="2865902056" sldId="258"/>
            <ac:picMk id="6" creationId="{FAA8B954-0A2B-5405-5A1A-B297C24235E9}"/>
          </ac:picMkLst>
        </pc:picChg>
      </pc:sldChg>
      <pc:sldChg chg="addSp delSp modSp new mod setBg">
        <pc:chgData name="Abduqadir Hassan (2435829)" userId="S::2435829@student.uwtsd.ac.uk::66699374-a246-4694-a09f-863beb8316a8" providerId="AD" clId="Web-{787D00AD-3971-0FFC-7D2F-B757EDCE0435}" dt="2025-06-24T22:30:32.822" v="1620"/>
        <pc:sldMkLst>
          <pc:docMk/>
          <pc:sldMk cId="2661603113" sldId="259"/>
        </pc:sldMkLst>
        <pc:spChg chg="mod">
          <ac:chgData name="Abduqadir Hassan (2435829)" userId="S::2435829@student.uwtsd.ac.uk::66699374-a246-4694-a09f-863beb8316a8" providerId="AD" clId="Web-{787D00AD-3971-0FFC-7D2F-B757EDCE0435}" dt="2025-06-24T22:30:32.822" v="1620"/>
          <ac:spMkLst>
            <pc:docMk/>
            <pc:sldMk cId="2661603113" sldId="259"/>
            <ac:spMk id="2" creationId="{E4C123F0-BA66-7FD6-1F6F-EEFA4133F9B7}"/>
          </ac:spMkLst>
        </pc:spChg>
        <pc:spChg chg="del mod">
          <ac:chgData name="Abduqadir Hassan (2435829)" userId="S::2435829@student.uwtsd.ac.uk::66699374-a246-4694-a09f-863beb8316a8" providerId="AD" clId="Web-{787D00AD-3971-0FFC-7D2F-B757EDCE0435}" dt="2025-06-24T22:30:32.822" v="1620"/>
          <ac:spMkLst>
            <pc:docMk/>
            <pc:sldMk cId="2661603113" sldId="259"/>
            <ac:spMk id="3" creationId="{73B6EE7E-5060-A9AA-A42C-A88A52FBE86C}"/>
          </ac:spMkLst>
        </pc:spChg>
        <pc:spChg chg="add">
          <ac:chgData name="Abduqadir Hassan (2435829)" userId="S::2435829@student.uwtsd.ac.uk::66699374-a246-4694-a09f-863beb8316a8" providerId="AD" clId="Web-{787D00AD-3971-0FFC-7D2F-B757EDCE0435}" dt="2025-06-24T22:30:32.822" v="1620"/>
          <ac:spMkLst>
            <pc:docMk/>
            <pc:sldMk cId="2661603113" sldId="259"/>
            <ac:spMk id="9" creationId="{F68B2C62-7648-4430-90D5-AE0F252AF113}"/>
          </ac:spMkLst>
        </pc:spChg>
        <pc:graphicFrameChg chg="add">
          <ac:chgData name="Abduqadir Hassan (2435829)" userId="S::2435829@student.uwtsd.ac.uk::66699374-a246-4694-a09f-863beb8316a8" providerId="AD" clId="Web-{787D00AD-3971-0FFC-7D2F-B757EDCE0435}" dt="2025-06-24T22:30:32.822" v="1620"/>
          <ac:graphicFrameMkLst>
            <pc:docMk/>
            <pc:sldMk cId="2661603113" sldId="259"/>
            <ac:graphicFrameMk id="5" creationId="{1B04D667-70C1-71E4-3133-308F6BE0BDB0}"/>
          </ac:graphicFrameMkLst>
        </pc:graphicFrameChg>
        <pc:cxnChg chg="add">
          <ac:chgData name="Abduqadir Hassan (2435829)" userId="S::2435829@student.uwtsd.ac.uk::66699374-a246-4694-a09f-863beb8316a8" providerId="AD" clId="Web-{787D00AD-3971-0FFC-7D2F-B757EDCE0435}" dt="2025-06-24T22:30:32.822" v="1620"/>
          <ac:cxnSpMkLst>
            <pc:docMk/>
            <pc:sldMk cId="2661603113" sldId="259"/>
            <ac:cxnSpMk id="11" creationId="{4BFD5B9F-5FB6-467D-83D5-DF82F1907354}"/>
          </ac:cxnSpMkLst>
        </pc:cxnChg>
      </pc:sldChg>
      <pc:sldChg chg="addSp delSp modSp new mod setBg">
        <pc:chgData name="Abduqadir Hassan (2435829)" userId="S::2435829@student.uwtsd.ac.uk::66699374-a246-4694-a09f-863beb8316a8" providerId="AD" clId="Web-{787D00AD-3971-0FFC-7D2F-B757EDCE0435}" dt="2025-06-24T22:31:08.386" v="1623"/>
        <pc:sldMkLst>
          <pc:docMk/>
          <pc:sldMk cId="961144279" sldId="260"/>
        </pc:sldMkLst>
        <pc:spChg chg="mod">
          <ac:chgData name="Abduqadir Hassan (2435829)" userId="S::2435829@student.uwtsd.ac.uk::66699374-a246-4694-a09f-863beb8316a8" providerId="AD" clId="Web-{787D00AD-3971-0FFC-7D2F-B757EDCE0435}" dt="2025-06-24T22:31:08.386" v="1623"/>
          <ac:spMkLst>
            <pc:docMk/>
            <pc:sldMk cId="961144279" sldId="260"/>
            <ac:spMk id="2" creationId="{963FE43B-B362-C4AC-E798-D77762D89978}"/>
          </ac:spMkLst>
        </pc:spChg>
        <pc:spChg chg="add del mod">
          <ac:chgData name="Abduqadir Hassan (2435829)" userId="S::2435829@student.uwtsd.ac.uk::66699374-a246-4694-a09f-863beb8316a8" providerId="AD" clId="Web-{787D00AD-3971-0FFC-7D2F-B757EDCE0435}" dt="2025-06-24T22:31:08.386" v="1623"/>
          <ac:spMkLst>
            <pc:docMk/>
            <pc:sldMk cId="961144279" sldId="260"/>
            <ac:spMk id="3" creationId="{20480147-71C7-B085-39F2-710F1F64EFC1}"/>
          </ac:spMkLst>
        </pc:spChg>
        <pc:spChg chg="add">
          <ac:chgData name="Abduqadir Hassan (2435829)" userId="S::2435829@student.uwtsd.ac.uk::66699374-a246-4694-a09f-863beb8316a8" providerId="AD" clId="Web-{787D00AD-3971-0FFC-7D2F-B757EDCE0435}" dt="2025-06-24T22:31:08.386" v="1623"/>
          <ac:spMkLst>
            <pc:docMk/>
            <pc:sldMk cId="961144279" sldId="260"/>
            <ac:spMk id="7" creationId="{20480147-71C7-B085-39F2-710F1F64EFC1}"/>
          </ac:spMkLst>
        </pc:spChg>
        <pc:spChg chg="add">
          <ac:chgData name="Abduqadir Hassan (2435829)" userId="S::2435829@student.uwtsd.ac.uk::66699374-a246-4694-a09f-863beb8316a8" providerId="AD" clId="Web-{787D00AD-3971-0FFC-7D2F-B757EDCE0435}" dt="2025-06-24T22:31:08.386" v="1623"/>
          <ac:spMkLst>
            <pc:docMk/>
            <pc:sldMk cId="961144279" sldId="260"/>
            <ac:spMk id="8" creationId="{5F710FDB-0919-493E-8539-8240C23F1EB2}"/>
          </ac:spMkLst>
        </pc:spChg>
        <pc:graphicFrameChg chg="add del">
          <ac:chgData name="Abduqadir Hassan (2435829)" userId="S::2435829@student.uwtsd.ac.uk::66699374-a246-4694-a09f-863beb8316a8" providerId="AD" clId="Web-{787D00AD-3971-0FFC-7D2F-B757EDCE0435}" dt="2025-06-24T22:31:08.386" v="1622"/>
          <ac:graphicFrameMkLst>
            <pc:docMk/>
            <pc:sldMk cId="961144279" sldId="260"/>
            <ac:graphicFrameMk id="5" creationId="{BC13C13D-EE48-C7D6-FE05-E76B8F52229E}"/>
          </ac:graphicFrameMkLst>
        </pc:graphicFrameChg>
        <pc:cxnChg chg="add">
          <ac:chgData name="Abduqadir Hassan (2435829)" userId="S::2435829@student.uwtsd.ac.uk::66699374-a246-4694-a09f-863beb8316a8" providerId="AD" clId="Web-{787D00AD-3971-0FFC-7D2F-B757EDCE0435}" dt="2025-06-24T22:31:08.386" v="1623"/>
          <ac:cxnSpMkLst>
            <pc:docMk/>
            <pc:sldMk cId="961144279" sldId="260"/>
            <ac:cxnSpMk id="10" creationId="{22F20000-FD86-48F6-9363-FEC90C932DCD}"/>
          </ac:cxnSpMkLst>
        </pc:cxnChg>
        <pc:cxnChg chg="add">
          <ac:chgData name="Abduqadir Hassan (2435829)" userId="S::2435829@student.uwtsd.ac.uk::66699374-a246-4694-a09f-863beb8316a8" providerId="AD" clId="Web-{787D00AD-3971-0FFC-7D2F-B757EDCE0435}" dt="2025-06-24T22:31:08.386" v="1623"/>
          <ac:cxnSpMkLst>
            <pc:docMk/>
            <pc:sldMk cId="961144279" sldId="260"/>
            <ac:cxnSpMk id="12" creationId="{872AE332-6ACA-45BE-875F-91A291D4A40D}"/>
          </ac:cxnSpMkLst>
        </pc:cxnChg>
      </pc:sldChg>
      <pc:sldChg chg="addSp delSp modSp new mod setBg">
        <pc:chgData name="Abduqadir Hassan (2435829)" userId="S::2435829@student.uwtsd.ac.uk::66699374-a246-4694-a09f-863beb8316a8" providerId="AD" clId="Web-{787D00AD-3971-0FFC-7D2F-B757EDCE0435}" dt="2025-06-24T22:32:26.966" v="1629"/>
        <pc:sldMkLst>
          <pc:docMk/>
          <pc:sldMk cId="1928362393" sldId="261"/>
        </pc:sldMkLst>
        <pc:spChg chg="mod">
          <ac:chgData name="Abduqadir Hassan (2435829)" userId="S::2435829@student.uwtsd.ac.uk::66699374-a246-4694-a09f-863beb8316a8" providerId="AD" clId="Web-{787D00AD-3971-0FFC-7D2F-B757EDCE0435}" dt="2025-06-24T22:32:26.966" v="1629"/>
          <ac:spMkLst>
            <pc:docMk/>
            <pc:sldMk cId="1928362393" sldId="261"/>
            <ac:spMk id="2" creationId="{C60667F9-2903-F9AB-283A-337C95B3277D}"/>
          </ac:spMkLst>
        </pc:spChg>
        <pc:spChg chg="add del mod">
          <ac:chgData name="Abduqadir Hassan (2435829)" userId="S::2435829@student.uwtsd.ac.uk::66699374-a246-4694-a09f-863beb8316a8" providerId="AD" clId="Web-{787D00AD-3971-0FFC-7D2F-B757EDCE0435}" dt="2025-06-24T22:32:26.966" v="1629"/>
          <ac:spMkLst>
            <pc:docMk/>
            <pc:sldMk cId="1928362393" sldId="261"/>
            <ac:spMk id="3" creationId="{2CAB6CDD-266D-A259-7506-36C564F140D3}"/>
          </ac:spMkLst>
        </pc:spChg>
        <pc:spChg chg="add del">
          <ac:chgData name="Abduqadir Hassan (2435829)" userId="S::2435829@student.uwtsd.ac.uk::66699374-a246-4694-a09f-863beb8316a8" providerId="AD" clId="Web-{787D00AD-3971-0FFC-7D2F-B757EDCE0435}" dt="2025-06-24T22:32:26.950" v="1628"/>
          <ac:spMkLst>
            <pc:docMk/>
            <pc:sldMk cId="1928362393" sldId="261"/>
            <ac:spMk id="9" creationId="{F68B2C62-7648-4430-90D5-AE0F252AF113}"/>
          </ac:spMkLst>
        </pc:spChg>
        <pc:spChg chg="add">
          <ac:chgData name="Abduqadir Hassan (2435829)" userId="S::2435829@student.uwtsd.ac.uk::66699374-a246-4694-a09f-863beb8316a8" providerId="AD" clId="Web-{787D00AD-3971-0FFC-7D2F-B757EDCE0435}" dt="2025-06-24T22:32:26.966" v="1629"/>
          <ac:spMkLst>
            <pc:docMk/>
            <pc:sldMk cId="1928362393" sldId="261"/>
            <ac:spMk id="10" creationId="{E49D7415-2F11-44C2-B6AA-13A25B6814B9}"/>
          </ac:spMkLst>
        </pc:spChg>
        <pc:spChg chg="add">
          <ac:chgData name="Abduqadir Hassan (2435829)" userId="S::2435829@student.uwtsd.ac.uk::66699374-a246-4694-a09f-863beb8316a8" providerId="AD" clId="Web-{787D00AD-3971-0FFC-7D2F-B757EDCE0435}" dt="2025-06-24T22:32:26.966" v="1629"/>
          <ac:spMkLst>
            <pc:docMk/>
            <pc:sldMk cId="1928362393" sldId="261"/>
            <ac:spMk id="13" creationId="{2CAB6CDD-266D-A259-7506-36C564F140D3}"/>
          </ac:spMkLst>
        </pc:spChg>
        <pc:graphicFrameChg chg="add del">
          <ac:chgData name="Abduqadir Hassan (2435829)" userId="S::2435829@student.uwtsd.ac.uk::66699374-a246-4694-a09f-863beb8316a8" providerId="AD" clId="Web-{787D00AD-3971-0FFC-7D2F-B757EDCE0435}" dt="2025-06-24T22:32:26.950" v="1628"/>
          <ac:graphicFrameMkLst>
            <pc:docMk/>
            <pc:sldMk cId="1928362393" sldId="261"/>
            <ac:graphicFrameMk id="5" creationId="{FB7CC86F-B88A-A242-2F1B-C5A07AD91256}"/>
          </ac:graphicFrameMkLst>
        </pc:graphicFrameChg>
        <pc:picChg chg="add">
          <ac:chgData name="Abduqadir Hassan (2435829)" userId="S::2435829@student.uwtsd.ac.uk::66699374-a246-4694-a09f-863beb8316a8" providerId="AD" clId="Web-{787D00AD-3971-0FFC-7D2F-B757EDCE0435}" dt="2025-06-24T22:32:26.966" v="1629"/>
          <ac:picMkLst>
            <pc:docMk/>
            <pc:sldMk cId="1928362393" sldId="261"/>
            <ac:picMk id="7" creationId="{4ADBA1AB-74ED-C935-1F9C-754F6E1BAA3F}"/>
          </ac:picMkLst>
        </pc:picChg>
        <pc:cxnChg chg="add del">
          <ac:chgData name="Abduqadir Hassan (2435829)" userId="S::2435829@student.uwtsd.ac.uk::66699374-a246-4694-a09f-863beb8316a8" providerId="AD" clId="Web-{787D00AD-3971-0FFC-7D2F-B757EDCE0435}" dt="2025-06-24T22:32:26.950" v="1628"/>
          <ac:cxnSpMkLst>
            <pc:docMk/>
            <pc:sldMk cId="1928362393" sldId="261"/>
            <ac:cxnSpMk id="11" creationId="{4BFD5B9F-5FB6-467D-83D5-DF82F1907354}"/>
          </ac:cxnSpMkLst>
        </pc:cxnChg>
        <pc:cxnChg chg="add">
          <ac:chgData name="Abduqadir Hassan (2435829)" userId="S::2435829@student.uwtsd.ac.uk::66699374-a246-4694-a09f-863beb8316a8" providerId="AD" clId="Web-{787D00AD-3971-0FFC-7D2F-B757EDCE0435}" dt="2025-06-24T22:32:26.966" v="1629"/>
          <ac:cxnSpMkLst>
            <pc:docMk/>
            <pc:sldMk cId="1928362393" sldId="261"/>
            <ac:cxnSpMk id="12" creationId="{8E813B4C-6731-0B72-5252-A79AB0E20B58}"/>
          </ac:cxnSpMkLst>
        </pc:cxnChg>
        <pc:cxnChg chg="add">
          <ac:chgData name="Abduqadir Hassan (2435829)" userId="S::2435829@student.uwtsd.ac.uk::66699374-a246-4694-a09f-863beb8316a8" providerId="AD" clId="Web-{787D00AD-3971-0FFC-7D2F-B757EDCE0435}" dt="2025-06-24T22:32:26.966" v="1629"/>
          <ac:cxnSpMkLst>
            <pc:docMk/>
            <pc:sldMk cId="1928362393" sldId="261"/>
            <ac:cxnSpMk id="14" creationId="{6E0E8146-6E65-2E6C-0C86-547E3C925406}"/>
          </ac:cxnSpMkLst>
        </pc:cxnChg>
      </pc:sldChg>
      <pc:sldMasterChg chg="del delSldLayout">
        <pc:chgData name="Abduqadir Hassan (2435829)" userId="S::2435829@student.uwtsd.ac.uk::66699374-a246-4694-a09f-863beb8316a8" providerId="AD" clId="Web-{787D00AD-3971-0FFC-7D2F-B757EDCE0435}" dt="2025-06-24T20:02:01.442" v="46"/>
        <pc:sldMasterMkLst>
          <pc:docMk/>
          <pc:sldMasterMk cId="2460954070" sldId="2147483660"/>
        </pc:sldMasterMkLst>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2385387890" sldId="2147483661"/>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949138452" sldId="2147483662"/>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2591524520" sldId="2147483663"/>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1203092039" sldId="2147483664"/>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3733172339" sldId="2147483665"/>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3210312558" sldId="2147483666"/>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3146388984" sldId="2147483667"/>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3171841454" sldId="2147483668"/>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1718958274" sldId="2147483669"/>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2202905451" sldId="2147483670"/>
          </pc:sldLayoutMkLst>
        </pc:sldLayoutChg>
        <pc:sldLayoutChg chg="del">
          <pc:chgData name="Abduqadir Hassan (2435829)" userId="S::2435829@student.uwtsd.ac.uk::66699374-a246-4694-a09f-863beb8316a8" providerId="AD" clId="Web-{787D00AD-3971-0FFC-7D2F-B757EDCE0435}" dt="2025-06-24T20:02:01.442" v="46"/>
          <pc:sldLayoutMkLst>
            <pc:docMk/>
            <pc:sldMasterMk cId="2460954070" sldId="2147483660"/>
            <pc:sldLayoutMk cId="3479445657" sldId="2147483671"/>
          </pc:sldLayoutMkLst>
        </pc:sldLayoutChg>
      </pc:sldMasterChg>
      <pc:sldMasterChg chg="add addSldLayout">
        <pc:chgData name="Abduqadir Hassan (2435829)" userId="S::2435829@student.uwtsd.ac.uk::66699374-a246-4694-a09f-863beb8316a8" providerId="AD" clId="Web-{787D00AD-3971-0FFC-7D2F-B757EDCE0435}" dt="2025-06-24T20:02:01.442" v="46"/>
        <pc:sldMasterMkLst>
          <pc:docMk/>
          <pc:sldMasterMk cId="3132928991" sldId="2147483672"/>
        </pc:sldMasterMkLst>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948045410" sldId="2147483673"/>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1303415002" sldId="2147483674"/>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1831148279" sldId="2147483675"/>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2916947893" sldId="2147483676"/>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2899768706" sldId="2147483677"/>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3062829973" sldId="2147483678"/>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2113774430" sldId="2147483679"/>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2883012639" sldId="2147483680"/>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4156148022" sldId="2147483681"/>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2307223321" sldId="2147483682"/>
          </pc:sldLayoutMkLst>
        </pc:sldLayoutChg>
        <pc:sldLayoutChg chg="add">
          <pc:chgData name="Abduqadir Hassan (2435829)" userId="S::2435829@student.uwtsd.ac.uk::66699374-a246-4694-a09f-863beb8316a8" providerId="AD" clId="Web-{787D00AD-3971-0FFC-7D2F-B757EDCE0435}" dt="2025-06-24T20:02:01.442" v="46"/>
          <pc:sldLayoutMkLst>
            <pc:docMk/>
            <pc:sldMasterMk cId="3132928991" sldId="2147483672"/>
            <pc:sldLayoutMk cId="1176746734" sldId="2147483683"/>
          </pc:sldLayoutMkLst>
        </pc:sldLayoutChg>
      </pc:sldMaster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1B750E-91AA-4A07-9E8C-8A316F2B391B}"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F79DE70-9D86-45D5-B85B-A7F4BA7D4AB3}">
      <dgm:prSet/>
      <dgm:spPr/>
      <dgm:t>
        <a:bodyPr/>
        <a:lstStyle/>
        <a:p>
          <a:r>
            <a:rPr lang="en-GB" dirty="0"/>
            <a:t>It is the process of planning how you will divide your time to achieve a goal in the most efficient and productive way.</a:t>
          </a:r>
          <a:endParaRPr lang="en-US" dirty="0"/>
        </a:p>
      </dgm:t>
    </dgm:pt>
    <dgm:pt modelId="{B30A497A-F672-43A5-835E-831AAFC3B77C}" type="parTrans" cxnId="{97ABCB49-3454-4CE4-BE62-2EAD6B8522C8}">
      <dgm:prSet/>
      <dgm:spPr/>
      <dgm:t>
        <a:bodyPr/>
        <a:lstStyle/>
        <a:p>
          <a:endParaRPr lang="en-US"/>
        </a:p>
      </dgm:t>
    </dgm:pt>
    <dgm:pt modelId="{E641136B-E623-41E8-BAB7-34800B64E670}" type="sibTrans" cxnId="{97ABCB49-3454-4CE4-BE62-2EAD6B8522C8}">
      <dgm:prSet/>
      <dgm:spPr/>
      <dgm:t>
        <a:bodyPr/>
        <a:lstStyle/>
        <a:p>
          <a:endParaRPr lang="en-US"/>
        </a:p>
      </dgm:t>
    </dgm:pt>
    <dgm:pt modelId="{F22ED991-BE8F-4847-AA81-9614AE58206E}">
      <dgm:prSet/>
      <dgm:spPr/>
      <dgm:t>
        <a:bodyPr/>
        <a:lstStyle/>
        <a:p>
          <a:r>
            <a:rPr lang="en-GB" dirty="0"/>
            <a:t>It is done through planning, prioritising and then executing said plan to achieve said goal.</a:t>
          </a:r>
          <a:endParaRPr lang="en-US" dirty="0"/>
        </a:p>
      </dgm:t>
    </dgm:pt>
    <dgm:pt modelId="{C71EF5AA-4E8F-4D9B-BA48-33E5E398EE27}" type="parTrans" cxnId="{322F928F-7E1F-498F-887A-B07C778B742C}">
      <dgm:prSet/>
      <dgm:spPr/>
      <dgm:t>
        <a:bodyPr/>
        <a:lstStyle/>
        <a:p>
          <a:endParaRPr lang="en-US"/>
        </a:p>
      </dgm:t>
    </dgm:pt>
    <dgm:pt modelId="{EE1A48AC-32A4-477A-8583-0565F6C0EFD6}" type="sibTrans" cxnId="{322F928F-7E1F-498F-887A-B07C778B742C}">
      <dgm:prSet/>
      <dgm:spPr/>
      <dgm:t>
        <a:bodyPr/>
        <a:lstStyle/>
        <a:p>
          <a:endParaRPr lang="en-US"/>
        </a:p>
      </dgm:t>
    </dgm:pt>
    <dgm:pt modelId="{6EFC18FC-8C40-4089-B3E3-6157415C113E}">
      <dgm:prSet/>
      <dgm:spPr/>
      <dgm:t>
        <a:bodyPr/>
        <a:lstStyle/>
        <a:p>
          <a:pPr rtl="0"/>
          <a:r>
            <a:rPr lang="en-GB" dirty="0"/>
            <a:t>Time management</a:t>
          </a:r>
          <a:r>
            <a:rPr lang="en-GB" dirty="0">
              <a:latin typeface="Univers Condensed"/>
            </a:rPr>
            <a:t> is</a:t>
          </a:r>
          <a:r>
            <a:rPr lang="en-GB" dirty="0"/>
            <a:t> </a:t>
          </a:r>
          <a:r>
            <a:rPr lang="en-GB" dirty="0">
              <a:latin typeface="Univers Condensed"/>
            </a:rPr>
            <a:t>important as </a:t>
          </a:r>
          <a:r>
            <a:rPr lang="en-GB" dirty="0"/>
            <a:t>it can reduce stress, increase quality of work and promote a better environment for work-life balance.</a:t>
          </a:r>
          <a:endParaRPr lang="en-US" dirty="0"/>
        </a:p>
      </dgm:t>
    </dgm:pt>
    <dgm:pt modelId="{1684BDD5-98B4-42DD-9FD3-B8B0320DC789}" type="parTrans" cxnId="{67053B42-53B6-4022-94C4-BD0100831179}">
      <dgm:prSet/>
      <dgm:spPr/>
      <dgm:t>
        <a:bodyPr/>
        <a:lstStyle/>
        <a:p>
          <a:endParaRPr lang="en-US"/>
        </a:p>
      </dgm:t>
    </dgm:pt>
    <dgm:pt modelId="{E482827C-3D86-42E8-B3CB-296F188B6E9B}" type="sibTrans" cxnId="{67053B42-53B6-4022-94C4-BD0100831179}">
      <dgm:prSet/>
      <dgm:spPr/>
      <dgm:t>
        <a:bodyPr/>
        <a:lstStyle/>
        <a:p>
          <a:endParaRPr lang="en-US"/>
        </a:p>
      </dgm:t>
    </dgm:pt>
    <dgm:pt modelId="{0EB9A0AF-9F0F-4BC2-8000-38566E320748}" type="pres">
      <dgm:prSet presAssocID="{671B750E-91AA-4A07-9E8C-8A316F2B391B}" presName="linear" presStyleCnt="0">
        <dgm:presLayoutVars>
          <dgm:animLvl val="lvl"/>
          <dgm:resizeHandles val="exact"/>
        </dgm:presLayoutVars>
      </dgm:prSet>
      <dgm:spPr/>
    </dgm:pt>
    <dgm:pt modelId="{C02395D6-9B0B-4D69-99DA-948ADA45A0C2}" type="pres">
      <dgm:prSet presAssocID="{1F79DE70-9D86-45D5-B85B-A7F4BA7D4AB3}" presName="parentText" presStyleLbl="node1" presStyleIdx="0" presStyleCnt="3">
        <dgm:presLayoutVars>
          <dgm:chMax val="0"/>
          <dgm:bulletEnabled val="1"/>
        </dgm:presLayoutVars>
      </dgm:prSet>
      <dgm:spPr/>
    </dgm:pt>
    <dgm:pt modelId="{B324204D-FE47-4574-8BFD-B8E50A56841C}" type="pres">
      <dgm:prSet presAssocID="{E641136B-E623-41E8-BAB7-34800B64E670}" presName="spacer" presStyleCnt="0"/>
      <dgm:spPr/>
    </dgm:pt>
    <dgm:pt modelId="{67D37BB3-AE52-494C-836E-4D03C932B065}" type="pres">
      <dgm:prSet presAssocID="{F22ED991-BE8F-4847-AA81-9614AE58206E}" presName="parentText" presStyleLbl="node1" presStyleIdx="1" presStyleCnt="3">
        <dgm:presLayoutVars>
          <dgm:chMax val="0"/>
          <dgm:bulletEnabled val="1"/>
        </dgm:presLayoutVars>
      </dgm:prSet>
      <dgm:spPr/>
    </dgm:pt>
    <dgm:pt modelId="{9F9A5453-ABAF-4153-85E6-F218B14CFA49}" type="pres">
      <dgm:prSet presAssocID="{EE1A48AC-32A4-477A-8583-0565F6C0EFD6}" presName="spacer" presStyleCnt="0"/>
      <dgm:spPr/>
    </dgm:pt>
    <dgm:pt modelId="{E36EB988-72B2-4DA2-BB71-BEC3C585DAD3}" type="pres">
      <dgm:prSet presAssocID="{6EFC18FC-8C40-4089-B3E3-6157415C113E}" presName="parentText" presStyleLbl="node1" presStyleIdx="2" presStyleCnt="3">
        <dgm:presLayoutVars>
          <dgm:chMax val="0"/>
          <dgm:bulletEnabled val="1"/>
        </dgm:presLayoutVars>
      </dgm:prSet>
      <dgm:spPr/>
    </dgm:pt>
  </dgm:ptLst>
  <dgm:cxnLst>
    <dgm:cxn modelId="{67053B42-53B6-4022-94C4-BD0100831179}" srcId="{671B750E-91AA-4A07-9E8C-8A316F2B391B}" destId="{6EFC18FC-8C40-4089-B3E3-6157415C113E}" srcOrd="2" destOrd="0" parTransId="{1684BDD5-98B4-42DD-9FD3-B8B0320DC789}" sibTransId="{E482827C-3D86-42E8-B3CB-296F188B6E9B}"/>
    <dgm:cxn modelId="{97ABCB49-3454-4CE4-BE62-2EAD6B8522C8}" srcId="{671B750E-91AA-4A07-9E8C-8A316F2B391B}" destId="{1F79DE70-9D86-45D5-B85B-A7F4BA7D4AB3}" srcOrd="0" destOrd="0" parTransId="{B30A497A-F672-43A5-835E-831AAFC3B77C}" sibTransId="{E641136B-E623-41E8-BAB7-34800B64E670}"/>
    <dgm:cxn modelId="{FFBFE185-088F-41F1-ABFA-C5212679F5DB}" type="presOf" srcId="{671B750E-91AA-4A07-9E8C-8A316F2B391B}" destId="{0EB9A0AF-9F0F-4BC2-8000-38566E320748}" srcOrd="0" destOrd="0" presId="urn:microsoft.com/office/officeart/2005/8/layout/vList2"/>
    <dgm:cxn modelId="{322F928F-7E1F-498F-887A-B07C778B742C}" srcId="{671B750E-91AA-4A07-9E8C-8A316F2B391B}" destId="{F22ED991-BE8F-4847-AA81-9614AE58206E}" srcOrd="1" destOrd="0" parTransId="{C71EF5AA-4E8F-4D9B-BA48-33E5E398EE27}" sibTransId="{EE1A48AC-32A4-477A-8583-0565F6C0EFD6}"/>
    <dgm:cxn modelId="{BFC55DA9-1BEB-4E07-8BB6-DE255A890189}" type="presOf" srcId="{F22ED991-BE8F-4847-AA81-9614AE58206E}" destId="{67D37BB3-AE52-494C-836E-4D03C932B065}" srcOrd="0" destOrd="0" presId="urn:microsoft.com/office/officeart/2005/8/layout/vList2"/>
    <dgm:cxn modelId="{DB4F89DD-EAAC-4A83-AFF7-421155AF8A2C}" type="presOf" srcId="{6EFC18FC-8C40-4089-B3E3-6157415C113E}" destId="{E36EB988-72B2-4DA2-BB71-BEC3C585DAD3}" srcOrd="0" destOrd="0" presId="urn:microsoft.com/office/officeart/2005/8/layout/vList2"/>
    <dgm:cxn modelId="{C45EDDFB-5A73-4570-8530-2B7E8D048361}" type="presOf" srcId="{1F79DE70-9D86-45D5-B85B-A7F4BA7D4AB3}" destId="{C02395D6-9B0B-4D69-99DA-948ADA45A0C2}" srcOrd="0" destOrd="0" presId="urn:microsoft.com/office/officeart/2005/8/layout/vList2"/>
    <dgm:cxn modelId="{7955902B-9A82-43C0-A2D6-BE48BD81AAAE}" type="presParOf" srcId="{0EB9A0AF-9F0F-4BC2-8000-38566E320748}" destId="{C02395D6-9B0B-4D69-99DA-948ADA45A0C2}" srcOrd="0" destOrd="0" presId="urn:microsoft.com/office/officeart/2005/8/layout/vList2"/>
    <dgm:cxn modelId="{5AC4CDAE-8371-4968-A930-5EB3D319C868}" type="presParOf" srcId="{0EB9A0AF-9F0F-4BC2-8000-38566E320748}" destId="{B324204D-FE47-4574-8BFD-B8E50A56841C}" srcOrd="1" destOrd="0" presId="urn:microsoft.com/office/officeart/2005/8/layout/vList2"/>
    <dgm:cxn modelId="{136DA08E-F062-4804-9D60-F1AE834E7ADC}" type="presParOf" srcId="{0EB9A0AF-9F0F-4BC2-8000-38566E320748}" destId="{67D37BB3-AE52-494C-836E-4D03C932B065}" srcOrd="2" destOrd="0" presId="urn:microsoft.com/office/officeart/2005/8/layout/vList2"/>
    <dgm:cxn modelId="{3C26AD18-0CE8-46D6-91A2-A0E45E4D2480}" type="presParOf" srcId="{0EB9A0AF-9F0F-4BC2-8000-38566E320748}" destId="{9F9A5453-ABAF-4153-85E6-F218B14CFA49}" srcOrd="3" destOrd="0" presId="urn:microsoft.com/office/officeart/2005/8/layout/vList2"/>
    <dgm:cxn modelId="{6D0FE707-5CFC-48D7-AABC-890715BB3C42}" type="presParOf" srcId="{0EB9A0AF-9F0F-4BC2-8000-38566E320748}" destId="{E36EB988-72B2-4DA2-BB71-BEC3C585DAD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2D7FEA-FEC4-4B8F-AF07-6C180EED042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8E8FFFC-7948-4D11-BD66-7537FF435D4A}">
      <dgm:prSet/>
      <dgm:spPr/>
      <dgm:t>
        <a:bodyPr/>
        <a:lstStyle/>
        <a:p>
          <a:r>
            <a:rPr lang="en-GB"/>
            <a:t>Phone calendar </a:t>
          </a:r>
          <a:endParaRPr lang="en-US"/>
        </a:p>
      </dgm:t>
    </dgm:pt>
    <dgm:pt modelId="{D96716B2-C576-4754-BF50-67C8B4F047FA}" type="parTrans" cxnId="{679913F5-4622-4EAE-BF28-F02AC95D84B9}">
      <dgm:prSet/>
      <dgm:spPr/>
      <dgm:t>
        <a:bodyPr/>
        <a:lstStyle/>
        <a:p>
          <a:endParaRPr lang="en-US"/>
        </a:p>
      </dgm:t>
    </dgm:pt>
    <dgm:pt modelId="{3B5D79A6-609E-4CF1-AC68-EAA3EE1900F0}" type="sibTrans" cxnId="{679913F5-4622-4EAE-BF28-F02AC95D84B9}">
      <dgm:prSet/>
      <dgm:spPr/>
      <dgm:t>
        <a:bodyPr/>
        <a:lstStyle/>
        <a:p>
          <a:endParaRPr lang="en-US"/>
        </a:p>
      </dgm:t>
    </dgm:pt>
    <dgm:pt modelId="{67B9F5CF-D21E-4B64-8005-7605A5456961}">
      <dgm:prSet/>
      <dgm:spPr/>
      <dgm:t>
        <a:bodyPr/>
        <a:lstStyle/>
        <a:p>
          <a:r>
            <a:rPr lang="en-GB"/>
            <a:t>Timers and stopwatches </a:t>
          </a:r>
          <a:endParaRPr lang="en-US"/>
        </a:p>
      </dgm:t>
    </dgm:pt>
    <dgm:pt modelId="{214FF258-46E0-4FC5-B7C1-F737ED556D9C}" type="parTrans" cxnId="{B8FBFFBF-C7B0-4837-8993-50BD06B7E55B}">
      <dgm:prSet/>
      <dgm:spPr/>
      <dgm:t>
        <a:bodyPr/>
        <a:lstStyle/>
        <a:p>
          <a:endParaRPr lang="en-US"/>
        </a:p>
      </dgm:t>
    </dgm:pt>
    <dgm:pt modelId="{1435A152-E7C9-48E0-8DEA-1CC61E1068B3}" type="sibTrans" cxnId="{B8FBFFBF-C7B0-4837-8993-50BD06B7E55B}">
      <dgm:prSet/>
      <dgm:spPr/>
      <dgm:t>
        <a:bodyPr/>
        <a:lstStyle/>
        <a:p>
          <a:endParaRPr lang="en-US"/>
        </a:p>
      </dgm:t>
    </dgm:pt>
    <dgm:pt modelId="{D73C7900-A7CA-4C53-B960-A99994575AE0}">
      <dgm:prSet/>
      <dgm:spPr/>
      <dgm:t>
        <a:bodyPr/>
        <a:lstStyle/>
        <a:p>
          <a:r>
            <a:rPr lang="en-GB"/>
            <a:t>Phone applications; Toggle Track or Clockify</a:t>
          </a:r>
          <a:endParaRPr lang="en-US"/>
        </a:p>
      </dgm:t>
    </dgm:pt>
    <dgm:pt modelId="{8F4E3CC1-CDA6-4608-9396-5E6A7E575473}" type="parTrans" cxnId="{BB7AB4DB-575C-4610-9F92-C5918D9B0FAC}">
      <dgm:prSet/>
      <dgm:spPr/>
      <dgm:t>
        <a:bodyPr/>
        <a:lstStyle/>
        <a:p>
          <a:endParaRPr lang="en-US"/>
        </a:p>
      </dgm:t>
    </dgm:pt>
    <dgm:pt modelId="{D6A24D14-49D0-4FFB-A01B-D57AE8D0AAF5}" type="sibTrans" cxnId="{BB7AB4DB-575C-4610-9F92-C5918D9B0FAC}">
      <dgm:prSet/>
      <dgm:spPr/>
      <dgm:t>
        <a:bodyPr/>
        <a:lstStyle/>
        <a:p>
          <a:endParaRPr lang="en-US"/>
        </a:p>
      </dgm:t>
    </dgm:pt>
    <dgm:pt modelId="{35D32E62-11DB-4F89-A2D5-843080029AC1}" type="pres">
      <dgm:prSet presAssocID="{1A2D7FEA-FEC4-4B8F-AF07-6C180EED0426}" presName="root" presStyleCnt="0">
        <dgm:presLayoutVars>
          <dgm:dir/>
          <dgm:resizeHandles val="exact"/>
        </dgm:presLayoutVars>
      </dgm:prSet>
      <dgm:spPr/>
    </dgm:pt>
    <dgm:pt modelId="{4842B6DA-243D-42F1-8F20-37645C2060B0}" type="pres">
      <dgm:prSet presAssocID="{08E8FFFC-7948-4D11-BD66-7537FF435D4A}" presName="compNode" presStyleCnt="0"/>
      <dgm:spPr/>
    </dgm:pt>
    <dgm:pt modelId="{77AD823E-1ADE-4C56-870C-AAAF7EC40771}" type="pres">
      <dgm:prSet presAssocID="{08E8FFFC-7948-4D11-BD66-7537FF435D4A}" presName="bgRect" presStyleLbl="bgShp" presStyleIdx="0" presStyleCnt="3"/>
      <dgm:spPr/>
    </dgm:pt>
    <dgm:pt modelId="{1F45BCCA-E3E5-47D7-9954-429FDEB69B9A}" type="pres">
      <dgm:prSet presAssocID="{08E8FFFC-7948-4D11-BD66-7537FF435D4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ily Calendar"/>
        </a:ext>
      </dgm:extLst>
    </dgm:pt>
    <dgm:pt modelId="{9F39D961-5C0C-4D59-A62F-FB69DA04A56C}" type="pres">
      <dgm:prSet presAssocID="{08E8FFFC-7948-4D11-BD66-7537FF435D4A}" presName="spaceRect" presStyleCnt="0"/>
      <dgm:spPr/>
    </dgm:pt>
    <dgm:pt modelId="{7A484785-DA0B-4C18-8AD4-2CE8B65EA971}" type="pres">
      <dgm:prSet presAssocID="{08E8FFFC-7948-4D11-BD66-7537FF435D4A}" presName="parTx" presStyleLbl="revTx" presStyleIdx="0" presStyleCnt="3">
        <dgm:presLayoutVars>
          <dgm:chMax val="0"/>
          <dgm:chPref val="0"/>
        </dgm:presLayoutVars>
      </dgm:prSet>
      <dgm:spPr/>
    </dgm:pt>
    <dgm:pt modelId="{E53EF7DB-858B-42C7-87C2-DF3DC3B8D6E7}" type="pres">
      <dgm:prSet presAssocID="{3B5D79A6-609E-4CF1-AC68-EAA3EE1900F0}" presName="sibTrans" presStyleCnt="0"/>
      <dgm:spPr/>
    </dgm:pt>
    <dgm:pt modelId="{12C0F8AC-F033-4D02-8FB4-5D4C6CFE111E}" type="pres">
      <dgm:prSet presAssocID="{67B9F5CF-D21E-4B64-8005-7605A5456961}" presName="compNode" presStyleCnt="0"/>
      <dgm:spPr/>
    </dgm:pt>
    <dgm:pt modelId="{A37676EC-5740-4EC1-A134-A072AE66C620}" type="pres">
      <dgm:prSet presAssocID="{67B9F5CF-D21E-4B64-8005-7605A5456961}" presName="bgRect" presStyleLbl="bgShp" presStyleIdx="1" presStyleCnt="3"/>
      <dgm:spPr/>
    </dgm:pt>
    <dgm:pt modelId="{B8017C57-AE6A-428B-8D53-26410E3EDD50}" type="pres">
      <dgm:prSet presAssocID="{67B9F5CF-D21E-4B64-8005-7605A545696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779C625D-DD8E-4942-BD2D-A1AEC509730E}" type="pres">
      <dgm:prSet presAssocID="{67B9F5CF-D21E-4B64-8005-7605A5456961}" presName="spaceRect" presStyleCnt="0"/>
      <dgm:spPr/>
    </dgm:pt>
    <dgm:pt modelId="{61C9DB83-0FA3-4450-BCE6-0D5754BFEBAC}" type="pres">
      <dgm:prSet presAssocID="{67B9F5CF-D21E-4B64-8005-7605A5456961}" presName="parTx" presStyleLbl="revTx" presStyleIdx="1" presStyleCnt="3">
        <dgm:presLayoutVars>
          <dgm:chMax val="0"/>
          <dgm:chPref val="0"/>
        </dgm:presLayoutVars>
      </dgm:prSet>
      <dgm:spPr/>
    </dgm:pt>
    <dgm:pt modelId="{2C3A2270-2037-4FC9-BCEE-0BBF1E065FA4}" type="pres">
      <dgm:prSet presAssocID="{1435A152-E7C9-48E0-8DEA-1CC61E1068B3}" presName="sibTrans" presStyleCnt="0"/>
      <dgm:spPr/>
    </dgm:pt>
    <dgm:pt modelId="{83E99B6B-BF92-403B-8EB2-EBE4C36075AF}" type="pres">
      <dgm:prSet presAssocID="{D73C7900-A7CA-4C53-B960-A99994575AE0}" presName="compNode" presStyleCnt="0"/>
      <dgm:spPr/>
    </dgm:pt>
    <dgm:pt modelId="{AF60D903-FBA3-4EA8-855D-2E960093D88C}" type="pres">
      <dgm:prSet presAssocID="{D73C7900-A7CA-4C53-B960-A99994575AE0}" presName="bgRect" presStyleLbl="bgShp" presStyleIdx="2" presStyleCnt="3"/>
      <dgm:spPr/>
    </dgm:pt>
    <dgm:pt modelId="{ACD6C25F-41E9-49F9-A9D6-D430C67D16A9}" type="pres">
      <dgm:prSet presAssocID="{D73C7900-A7CA-4C53-B960-A99994575A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ursor"/>
        </a:ext>
      </dgm:extLst>
    </dgm:pt>
    <dgm:pt modelId="{329901C9-22A4-4DCB-8912-245FDCCB7E3C}" type="pres">
      <dgm:prSet presAssocID="{D73C7900-A7CA-4C53-B960-A99994575AE0}" presName="spaceRect" presStyleCnt="0"/>
      <dgm:spPr/>
    </dgm:pt>
    <dgm:pt modelId="{BEE0FC7F-5A94-4B48-A2C9-98FB6195031B}" type="pres">
      <dgm:prSet presAssocID="{D73C7900-A7CA-4C53-B960-A99994575AE0}" presName="parTx" presStyleLbl="revTx" presStyleIdx="2" presStyleCnt="3">
        <dgm:presLayoutVars>
          <dgm:chMax val="0"/>
          <dgm:chPref val="0"/>
        </dgm:presLayoutVars>
      </dgm:prSet>
      <dgm:spPr/>
    </dgm:pt>
  </dgm:ptLst>
  <dgm:cxnLst>
    <dgm:cxn modelId="{6BF6AE05-82D2-4259-B62E-23A6DFA0D3B4}" type="presOf" srcId="{08E8FFFC-7948-4D11-BD66-7537FF435D4A}" destId="{7A484785-DA0B-4C18-8AD4-2CE8B65EA971}" srcOrd="0" destOrd="0" presId="urn:microsoft.com/office/officeart/2018/2/layout/IconVerticalSolidList"/>
    <dgm:cxn modelId="{ACC82690-9AA1-4763-BE2D-041DC37A0761}" type="presOf" srcId="{D73C7900-A7CA-4C53-B960-A99994575AE0}" destId="{BEE0FC7F-5A94-4B48-A2C9-98FB6195031B}" srcOrd="0" destOrd="0" presId="urn:microsoft.com/office/officeart/2018/2/layout/IconVerticalSolidList"/>
    <dgm:cxn modelId="{006932AC-E777-4ED6-BCF6-29DC3DC77AF4}" type="presOf" srcId="{67B9F5CF-D21E-4B64-8005-7605A5456961}" destId="{61C9DB83-0FA3-4450-BCE6-0D5754BFEBAC}" srcOrd="0" destOrd="0" presId="urn:microsoft.com/office/officeart/2018/2/layout/IconVerticalSolidList"/>
    <dgm:cxn modelId="{471F41BB-9A4F-4F1B-A10B-B4FB9B1B4DD6}" type="presOf" srcId="{1A2D7FEA-FEC4-4B8F-AF07-6C180EED0426}" destId="{35D32E62-11DB-4F89-A2D5-843080029AC1}" srcOrd="0" destOrd="0" presId="urn:microsoft.com/office/officeart/2018/2/layout/IconVerticalSolidList"/>
    <dgm:cxn modelId="{B8FBFFBF-C7B0-4837-8993-50BD06B7E55B}" srcId="{1A2D7FEA-FEC4-4B8F-AF07-6C180EED0426}" destId="{67B9F5CF-D21E-4B64-8005-7605A5456961}" srcOrd="1" destOrd="0" parTransId="{214FF258-46E0-4FC5-B7C1-F737ED556D9C}" sibTransId="{1435A152-E7C9-48E0-8DEA-1CC61E1068B3}"/>
    <dgm:cxn modelId="{BB7AB4DB-575C-4610-9F92-C5918D9B0FAC}" srcId="{1A2D7FEA-FEC4-4B8F-AF07-6C180EED0426}" destId="{D73C7900-A7CA-4C53-B960-A99994575AE0}" srcOrd="2" destOrd="0" parTransId="{8F4E3CC1-CDA6-4608-9396-5E6A7E575473}" sibTransId="{D6A24D14-49D0-4FFB-A01B-D57AE8D0AAF5}"/>
    <dgm:cxn modelId="{679913F5-4622-4EAE-BF28-F02AC95D84B9}" srcId="{1A2D7FEA-FEC4-4B8F-AF07-6C180EED0426}" destId="{08E8FFFC-7948-4D11-BD66-7537FF435D4A}" srcOrd="0" destOrd="0" parTransId="{D96716B2-C576-4754-BF50-67C8B4F047FA}" sibTransId="{3B5D79A6-609E-4CF1-AC68-EAA3EE1900F0}"/>
    <dgm:cxn modelId="{296FD73D-613E-4F3E-B8DA-E0DEF5F5EBF7}" type="presParOf" srcId="{35D32E62-11DB-4F89-A2D5-843080029AC1}" destId="{4842B6DA-243D-42F1-8F20-37645C2060B0}" srcOrd="0" destOrd="0" presId="urn:microsoft.com/office/officeart/2018/2/layout/IconVerticalSolidList"/>
    <dgm:cxn modelId="{D8A3E239-0AEC-4BBD-9BC9-A85340A068A6}" type="presParOf" srcId="{4842B6DA-243D-42F1-8F20-37645C2060B0}" destId="{77AD823E-1ADE-4C56-870C-AAAF7EC40771}" srcOrd="0" destOrd="0" presId="urn:microsoft.com/office/officeart/2018/2/layout/IconVerticalSolidList"/>
    <dgm:cxn modelId="{816BAC03-B3AF-439C-B5EE-D5FFE3D2FD84}" type="presParOf" srcId="{4842B6DA-243D-42F1-8F20-37645C2060B0}" destId="{1F45BCCA-E3E5-47D7-9954-429FDEB69B9A}" srcOrd="1" destOrd="0" presId="urn:microsoft.com/office/officeart/2018/2/layout/IconVerticalSolidList"/>
    <dgm:cxn modelId="{EE6E7BA3-1C20-4FE8-8FA1-28869900996F}" type="presParOf" srcId="{4842B6DA-243D-42F1-8F20-37645C2060B0}" destId="{9F39D961-5C0C-4D59-A62F-FB69DA04A56C}" srcOrd="2" destOrd="0" presId="urn:microsoft.com/office/officeart/2018/2/layout/IconVerticalSolidList"/>
    <dgm:cxn modelId="{35CFDB8C-CEAC-41DD-80F3-CC9E10576B86}" type="presParOf" srcId="{4842B6DA-243D-42F1-8F20-37645C2060B0}" destId="{7A484785-DA0B-4C18-8AD4-2CE8B65EA971}" srcOrd="3" destOrd="0" presId="urn:microsoft.com/office/officeart/2018/2/layout/IconVerticalSolidList"/>
    <dgm:cxn modelId="{C4337C0C-DB8A-4E20-82AA-E448C7239AC7}" type="presParOf" srcId="{35D32E62-11DB-4F89-A2D5-843080029AC1}" destId="{E53EF7DB-858B-42C7-87C2-DF3DC3B8D6E7}" srcOrd="1" destOrd="0" presId="urn:microsoft.com/office/officeart/2018/2/layout/IconVerticalSolidList"/>
    <dgm:cxn modelId="{D714499C-E7E0-45EC-A8F3-2B7A643FD00C}" type="presParOf" srcId="{35D32E62-11DB-4F89-A2D5-843080029AC1}" destId="{12C0F8AC-F033-4D02-8FB4-5D4C6CFE111E}" srcOrd="2" destOrd="0" presId="urn:microsoft.com/office/officeart/2018/2/layout/IconVerticalSolidList"/>
    <dgm:cxn modelId="{25B997AE-341B-4B9D-9EB9-2251F9DB8F21}" type="presParOf" srcId="{12C0F8AC-F033-4D02-8FB4-5D4C6CFE111E}" destId="{A37676EC-5740-4EC1-A134-A072AE66C620}" srcOrd="0" destOrd="0" presId="urn:microsoft.com/office/officeart/2018/2/layout/IconVerticalSolidList"/>
    <dgm:cxn modelId="{65AFB79A-93EC-4BA2-BE5A-789BB540BD91}" type="presParOf" srcId="{12C0F8AC-F033-4D02-8FB4-5D4C6CFE111E}" destId="{B8017C57-AE6A-428B-8D53-26410E3EDD50}" srcOrd="1" destOrd="0" presId="urn:microsoft.com/office/officeart/2018/2/layout/IconVerticalSolidList"/>
    <dgm:cxn modelId="{B425AA73-8544-4F4B-B285-C3E78C523F88}" type="presParOf" srcId="{12C0F8AC-F033-4D02-8FB4-5D4C6CFE111E}" destId="{779C625D-DD8E-4942-BD2D-A1AEC509730E}" srcOrd="2" destOrd="0" presId="urn:microsoft.com/office/officeart/2018/2/layout/IconVerticalSolidList"/>
    <dgm:cxn modelId="{8F633615-8FEB-4CC5-8E8A-38161D4ACCD2}" type="presParOf" srcId="{12C0F8AC-F033-4D02-8FB4-5D4C6CFE111E}" destId="{61C9DB83-0FA3-4450-BCE6-0D5754BFEBAC}" srcOrd="3" destOrd="0" presId="urn:microsoft.com/office/officeart/2018/2/layout/IconVerticalSolidList"/>
    <dgm:cxn modelId="{9A4500FD-B5BC-41DA-BF00-3043F5A0B153}" type="presParOf" srcId="{35D32E62-11DB-4F89-A2D5-843080029AC1}" destId="{2C3A2270-2037-4FC9-BCEE-0BBF1E065FA4}" srcOrd="3" destOrd="0" presId="urn:microsoft.com/office/officeart/2018/2/layout/IconVerticalSolidList"/>
    <dgm:cxn modelId="{A2B71205-F0FA-4416-8E50-452A27A7D204}" type="presParOf" srcId="{35D32E62-11DB-4F89-A2D5-843080029AC1}" destId="{83E99B6B-BF92-403B-8EB2-EBE4C36075AF}" srcOrd="4" destOrd="0" presId="urn:microsoft.com/office/officeart/2018/2/layout/IconVerticalSolidList"/>
    <dgm:cxn modelId="{E4EBFB01-040A-4B6B-BB34-4AE0B7C3DC16}" type="presParOf" srcId="{83E99B6B-BF92-403B-8EB2-EBE4C36075AF}" destId="{AF60D903-FBA3-4EA8-855D-2E960093D88C}" srcOrd="0" destOrd="0" presId="urn:microsoft.com/office/officeart/2018/2/layout/IconVerticalSolidList"/>
    <dgm:cxn modelId="{173F0504-ED73-4F2B-9D5F-27CCEF83697C}" type="presParOf" srcId="{83E99B6B-BF92-403B-8EB2-EBE4C36075AF}" destId="{ACD6C25F-41E9-49F9-A9D6-D430C67D16A9}" srcOrd="1" destOrd="0" presId="urn:microsoft.com/office/officeart/2018/2/layout/IconVerticalSolidList"/>
    <dgm:cxn modelId="{854CEB02-B7F7-431A-A1BC-A4F00D1269E8}" type="presParOf" srcId="{83E99B6B-BF92-403B-8EB2-EBE4C36075AF}" destId="{329901C9-22A4-4DCB-8912-245FDCCB7E3C}" srcOrd="2" destOrd="0" presId="urn:microsoft.com/office/officeart/2018/2/layout/IconVerticalSolidList"/>
    <dgm:cxn modelId="{BB693E2B-C0BD-4B5D-AF76-268BA46E6B1D}" type="presParOf" srcId="{83E99B6B-BF92-403B-8EB2-EBE4C36075AF}" destId="{BEE0FC7F-5A94-4B48-A2C9-98FB6195031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2395D6-9B0B-4D69-99DA-948ADA45A0C2}">
      <dsp:nvSpPr>
        <dsp:cNvPr id="0" name=""/>
        <dsp:cNvSpPr/>
      </dsp:nvSpPr>
      <dsp:spPr>
        <a:xfrm>
          <a:off x="0" y="338448"/>
          <a:ext cx="6581776" cy="130308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It is the process of planning how you will divide your time to achieve a goal in the most efficient and productive way.</a:t>
          </a:r>
          <a:endParaRPr lang="en-US" sz="2400" kern="1200" dirty="0"/>
        </a:p>
      </dsp:txBody>
      <dsp:txXfrm>
        <a:off x="63611" y="402059"/>
        <a:ext cx="6454554" cy="1175865"/>
      </dsp:txXfrm>
    </dsp:sp>
    <dsp:sp modelId="{67D37BB3-AE52-494C-836E-4D03C932B065}">
      <dsp:nvSpPr>
        <dsp:cNvPr id="0" name=""/>
        <dsp:cNvSpPr/>
      </dsp:nvSpPr>
      <dsp:spPr>
        <a:xfrm>
          <a:off x="0" y="1710656"/>
          <a:ext cx="6581776" cy="1303087"/>
        </a:xfrm>
        <a:prstGeom prst="roundRect">
          <a:avLst/>
        </a:prstGeom>
        <a:solidFill>
          <a:schemeClr val="accent5">
            <a:hueOff val="9504470"/>
            <a:satOff val="-13330"/>
            <a:lumOff val="-13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It is done through planning, prioritising and then executing said plan to achieve said goal.</a:t>
          </a:r>
          <a:endParaRPr lang="en-US" sz="2400" kern="1200" dirty="0"/>
        </a:p>
      </dsp:txBody>
      <dsp:txXfrm>
        <a:off x="63611" y="1774267"/>
        <a:ext cx="6454554" cy="1175865"/>
      </dsp:txXfrm>
    </dsp:sp>
    <dsp:sp modelId="{E36EB988-72B2-4DA2-BB71-BEC3C585DAD3}">
      <dsp:nvSpPr>
        <dsp:cNvPr id="0" name=""/>
        <dsp:cNvSpPr/>
      </dsp:nvSpPr>
      <dsp:spPr>
        <a:xfrm>
          <a:off x="0" y="3082863"/>
          <a:ext cx="6581776" cy="1303087"/>
        </a:xfrm>
        <a:prstGeom prst="roundRect">
          <a:avLst/>
        </a:prstGeom>
        <a:solidFill>
          <a:schemeClr val="accent5">
            <a:hueOff val="19008940"/>
            <a:satOff val="-26660"/>
            <a:lumOff val="-27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GB" sz="2400" kern="1200" dirty="0"/>
            <a:t>Time management</a:t>
          </a:r>
          <a:r>
            <a:rPr lang="en-GB" sz="2400" kern="1200" dirty="0">
              <a:latin typeface="Univers Condensed"/>
            </a:rPr>
            <a:t> is</a:t>
          </a:r>
          <a:r>
            <a:rPr lang="en-GB" sz="2400" kern="1200" dirty="0"/>
            <a:t> </a:t>
          </a:r>
          <a:r>
            <a:rPr lang="en-GB" sz="2400" kern="1200" dirty="0">
              <a:latin typeface="Univers Condensed"/>
            </a:rPr>
            <a:t>important as </a:t>
          </a:r>
          <a:r>
            <a:rPr lang="en-GB" sz="2400" kern="1200" dirty="0"/>
            <a:t>it can reduce stress, increase quality of work and promote a better environment for work-life balance.</a:t>
          </a:r>
          <a:endParaRPr lang="en-US" sz="2400" kern="1200" dirty="0"/>
        </a:p>
      </dsp:txBody>
      <dsp:txXfrm>
        <a:off x="63611" y="3146474"/>
        <a:ext cx="6454554" cy="11758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AD823E-1ADE-4C56-870C-AAAF7EC40771}">
      <dsp:nvSpPr>
        <dsp:cNvPr id="0" name=""/>
        <dsp:cNvSpPr/>
      </dsp:nvSpPr>
      <dsp:spPr>
        <a:xfrm>
          <a:off x="0" y="671"/>
          <a:ext cx="6171948" cy="15707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45BCCA-E3E5-47D7-9954-429FDEB69B9A}">
      <dsp:nvSpPr>
        <dsp:cNvPr id="0" name=""/>
        <dsp:cNvSpPr/>
      </dsp:nvSpPr>
      <dsp:spPr>
        <a:xfrm>
          <a:off x="475163" y="354098"/>
          <a:ext cx="863933" cy="8639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484785-DA0B-4C18-8AD4-2CE8B65EA971}">
      <dsp:nvSpPr>
        <dsp:cNvPr id="0" name=""/>
        <dsp:cNvSpPr/>
      </dsp:nvSpPr>
      <dsp:spPr>
        <a:xfrm>
          <a:off x="1814259" y="671"/>
          <a:ext cx="4357688" cy="1570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242" tIns="166242" rIns="166242" bIns="166242" numCol="1" spcCol="1270" anchor="ctr" anchorCtr="0">
          <a:noAutofit/>
        </a:bodyPr>
        <a:lstStyle/>
        <a:p>
          <a:pPr marL="0" lvl="0" indent="0" algn="l" defTabSz="1111250">
            <a:lnSpc>
              <a:spcPct val="90000"/>
            </a:lnSpc>
            <a:spcBef>
              <a:spcPct val="0"/>
            </a:spcBef>
            <a:spcAft>
              <a:spcPct val="35000"/>
            </a:spcAft>
            <a:buNone/>
          </a:pPr>
          <a:r>
            <a:rPr lang="en-GB" sz="2500" kern="1200"/>
            <a:t>Phone calendar </a:t>
          </a:r>
          <a:endParaRPr lang="en-US" sz="2500" kern="1200"/>
        </a:p>
      </dsp:txBody>
      <dsp:txXfrm>
        <a:off x="1814259" y="671"/>
        <a:ext cx="4357688" cy="1570787"/>
      </dsp:txXfrm>
    </dsp:sp>
    <dsp:sp modelId="{A37676EC-5740-4EC1-A134-A072AE66C620}">
      <dsp:nvSpPr>
        <dsp:cNvPr id="0" name=""/>
        <dsp:cNvSpPr/>
      </dsp:nvSpPr>
      <dsp:spPr>
        <a:xfrm>
          <a:off x="0" y="1964156"/>
          <a:ext cx="6171948" cy="15707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017C57-AE6A-428B-8D53-26410E3EDD50}">
      <dsp:nvSpPr>
        <dsp:cNvPr id="0" name=""/>
        <dsp:cNvSpPr/>
      </dsp:nvSpPr>
      <dsp:spPr>
        <a:xfrm>
          <a:off x="475163" y="2317583"/>
          <a:ext cx="863933" cy="8639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C9DB83-0FA3-4450-BCE6-0D5754BFEBAC}">
      <dsp:nvSpPr>
        <dsp:cNvPr id="0" name=""/>
        <dsp:cNvSpPr/>
      </dsp:nvSpPr>
      <dsp:spPr>
        <a:xfrm>
          <a:off x="1814259" y="1964156"/>
          <a:ext cx="4357688" cy="1570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242" tIns="166242" rIns="166242" bIns="166242" numCol="1" spcCol="1270" anchor="ctr" anchorCtr="0">
          <a:noAutofit/>
        </a:bodyPr>
        <a:lstStyle/>
        <a:p>
          <a:pPr marL="0" lvl="0" indent="0" algn="l" defTabSz="1111250">
            <a:lnSpc>
              <a:spcPct val="90000"/>
            </a:lnSpc>
            <a:spcBef>
              <a:spcPct val="0"/>
            </a:spcBef>
            <a:spcAft>
              <a:spcPct val="35000"/>
            </a:spcAft>
            <a:buNone/>
          </a:pPr>
          <a:r>
            <a:rPr lang="en-GB" sz="2500" kern="1200"/>
            <a:t>Timers and stopwatches </a:t>
          </a:r>
          <a:endParaRPr lang="en-US" sz="2500" kern="1200"/>
        </a:p>
      </dsp:txBody>
      <dsp:txXfrm>
        <a:off x="1814259" y="1964156"/>
        <a:ext cx="4357688" cy="1570787"/>
      </dsp:txXfrm>
    </dsp:sp>
    <dsp:sp modelId="{AF60D903-FBA3-4EA8-855D-2E960093D88C}">
      <dsp:nvSpPr>
        <dsp:cNvPr id="0" name=""/>
        <dsp:cNvSpPr/>
      </dsp:nvSpPr>
      <dsp:spPr>
        <a:xfrm>
          <a:off x="0" y="3927640"/>
          <a:ext cx="6171948" cy="15707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D6C25F-41E9-49F9-A9D6-D430C67D16A9}">
      <dsp:nvSpPr>
        <dsp:cNvPr id="0" name=""/>
        <dsp:cNvSpPr/>
      </dsp:nvSpPr>
      <dsp:spPr>
        <a:xfrm>
          <a:off x="475163" y="4281068"/>
          <a:ext cx="863933" cy="8639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E0FC7F-5A94-4B48-A2C9-98FB6195031B}">
      <dsp:nvSpPr>
        <dsp:cNvPr id="0" name=""/>
        <dsp:cNvSpPr/>
      </dsp:nvSpPr>
      <dsp:spPr>
        <a:xfrm>
          <a:off x="1814259" y="3927640"/>
          <a:ext cx="4357688" cy="1570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242" tIns="166242" rIns="166242" bIns="166242" numCol="1" spcCol="1270" anchor="ctr" anchorCtr="0">
          <a:noAutofit/>
        </a:bodyPr>
        <a:lstStyle/>
        <a:p>
          <a:pPr marL="0" lvl="0" indent="0" algn="l" defTabSz="1111250">
            <a:lnSpc>
              <a:spcPct val="90000"/>
            </a:lnSpc>
            <a:spcBef>
              <a:spcPct val="0"/>
            </a:spcBef>
            <a:spcAft>
              <a:spcPct val="35000"/>
            </a:spcAft>
            <a:buNone/>
          </a:pPr>
          <a:r>
            <a:rPr lang="en-GB" sz="2500" kern="1200"/>
            <a:t>Phone applications; Toggle Track or Clockify</a:t>
          </a:r>
          <a:endParaRPr lang="en-US" sz="2500" kern="1200"/>
        </a:p>
      </dsp:txBody>
      <dsp:txXfrm>
        <a:off x="1814259" y="3927640"/>
        <a:ext cx="4357688" cy="157078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6/24/2025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48045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6/24/2025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0341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6/24/2025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31148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6/24/2025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16947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6/24/2025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99768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6/24/2025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62829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6/24/2025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113774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6/24/2025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83012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6/24/2025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56148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6/24/2025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07223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6/24/2025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76746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6/24/2025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29289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5B77D6FC-012D-3D22-33B5-357EA3143D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7700" y="437318"/>
            <a:ext cx="7467600" cy="3868273"/>
          </a:xfrm>
        </p:spPr>
        <p:txBody>
          <a:bodyPr>
            <a:normAutofit/>
          </a:bodyPr>
          <a:lstStyle/>
          <a:p>
            <a:pPr>
              <a:lnSpc>
                <a:spcPct val="90000"/>
              </a:lnSpc>
            </a:pPr>
            <a:r>
              <a:rPr lang="en-GB" sz="4400"/>
              <a:t>Time Management </a:t>
            </a:r>
            <a:br>
              <a:rPr lang="en-GB" sz="4400"/>
            </a:br>
            <a:r>
              <a:rPr lang="en-GB" sz="4400"/>
              <a:t>An Essential Skill For Students Success In Higher Education</a:t>
            </a:r>
            <a:br>
              <a:rPr lang="en-GB" sz="4400"/>
            </a:br>
            <a:br>
              <a:rPr lang="en-GB" sz="4400"/>
            </a:br>
            <a:endParaRPr lang="en-GB" sz="4400"/>
          </a:p>
        </p:txBody>
      </p:sp>
      <p:sp>
        <p:nvSpPr>
          <p:cNvPr id="3" name="Subtitle 2"/>
          <p:cNvSpPr>
            <a:spLocks noGrp="1"/>
          </p:cNvSpPr>
          <p:nvPr>
            <p:ph type="subTitle" idx="1"/>
          </p:nvPr>
        </p:nvSpPr>
        <p:spPr>
          <a:xfrm>
            <a:off x="695325" y="5385365"/>
            <a:ext cx="7419975" cy="834459"/>
          </a:xfrm>
        </p:spPr>
        <p:txBody>
          <a:bodyPr anchor="t">
            <a:normAutofit/>
          </a:bodyPr>
          <a:lstStyle/>
          <a:p>
            <a:r>
              <a:rPr lang="en-GB" cap="all">
                <a:latin typeface="Univers Condensed"/>
              </a:rPr>
              <a:t>Abduqadir Hassan</a:t>
            </a:r>
            <a:br>
              <a:rPr lang="en-GB" cap="all">
                <a:latin typeface="Univers Condensed"/>
              </a:rPr>
            </a:br>
            <a:r>
              <a:rPr lang="en-GB" cap="all">
                <a:latin typeface="Univers Condensed"/>
              </a:rPr>
              <a:t>2435829</a:t>
            </a:r>
            <a:endParaRPr lang="en-US" dirty="0"/>
          </a:p>
        </p:txBody>
      </p:sp>
      <p:cxnSp>
        <p:nvCxnSpPr>
          <p:cNvPr id="34" name="Straight Connector 33">
            <a:extLst>
              <a:ext uri="{FF2B5EF4-FFF2-40B4-BE49-F238E27FC236}">
                <a16:creationId xmlns:a16="http://schemas.microsoft.com/office/drawing/2014/main" id="{9EA07B3D-8AA3-9C2B-61B0-F02C9733C0F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943771"/>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5D130C-36F4-D32A-DE5F-F749B3F854B0}"/>
              </a:ext>
            </a:extLst>
          </p:cNvPr>
          <p:cNvSpPr>
            <a:spLocks noGrp="1"/>
          </p:cNvSpPr>
          <p:nvPr>
            <p:ph type="title"/>
          </p:nvPr>
        </p:nvSpPr>
        <p:spPr>
          <a:xfrm>
            <a:off x="704088" y="914400"/>
            <a:ext cx="3660776" cy="4404064"/>
          </a:xfrm>
        </p:spPr>
        <p:txBody>
          <a:bodyPr>
            <a:normAutofit/>
          </a:bodyPr>
          <a:lstStyle/>
          <a:p>
            <a:r>
              <a:rPr lang="en-GB" dirty="0"/>
              <a:t>What is  time management and why does it matter?</a:t>
            </a:r>
          </a:p>
        </p:txBody>
      </p:sp>
      <p:cxnSp>
        <p:nvCxnSpPr>
          <p:cNvPr id="16" name="Straight Connector 15">
            <a:extLst>
              <a:ext uri="{FF2B5EF4-FFF2-40B4-BE49-F238E27FC236}">
                <a16:creationId xmlns:a16="http://schemas.microsoft.com/office/drawing/2014/main" id="{B75B4F83-6FDB-4998-8E11-31CE6E7040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0794B99-5B9D-4B94-9505-1EDED76CD61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8" name="Content Placeholder 2">
            <a:extLst>
              <a:ext uri="{FF2B5EF4-FFF2-40B4-BE49-F238E27FC236}">
                <a16:creationId xmlns:a16="http://schemas.microsoft.com/office/drawing/2014/main" id="{E20C609D-6D4A-6E96-05B0-FCFCF93704C3}"/>
              </a:ext>
            </a:extLst>
          </p:cNvPr>
          <p:cNvGraphicFramePr>
            <a:graphicFrameLocks noGrp="1"/>
          </p:cNvGraphicFramePr>
          <p:nvPr>
            <p:ph idx="1"/>
            <p:extLst>
              <p:ext uri="{D42A27DB-BD31-4B8C-83A1-F6EECF244321}">
                <p14:modId xmlns:p14="http://schemas.microsoft.com/office/powerpoint/2010/main" val="1934225903"/>
              </p:ext>
            </p:extLst>
          </p:nvPr>
        </p:nvGraphicFramePr>
        <p:xfrm>
          <a:off x="4876800" y="1066801"/>
          <a:ext cx="6581776"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6194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74F01-ABB1-D3C4-CBAB-504B06EB541E}"/>
              </a:ext>
            </a:extLst>
          </p:cNvPr>
          <p:cNvSpPr>
            <a:spLocks noGrp="1"/>
          </p:cNvSpPr>
          <p:nvPr>
            <p:ph type="title"/>
          </p:nvPr>
        </p:nvSpPr>
        <p:spPr/>
        <p:txBody>
          <a:bodyPr/>
          <a:lstStyle/>
          <a:p>
            <a:r>
              <a:rPr lang="en-GB" dirty="0"/>
              <a:t>Types of  time management strategies  </a:t>
            </a:r>
          </a:p>
        </p:txBody>
      </p:sp>
      <p:pic>
        <p:nvPicPr>
          <p:cNvPr id="4" name="Content Placeholder 3" descr="c829f91ce2fe315dbe681b13f1a32611.jpg">
            <a:extLst>
              <a:ext uri="{FF2B5EF4-FFF2-40B4-BE49-F238E27FC236}">
                <a16:creationId xmlns:a16="http://schemas.microsoft.com/office/drawing/2014/main" id="{A84F0F64-581E-7150-E855-B5F39E3DB86E}"/>
              </a:ext>
            </a:extLst>
          </p:cNvPr>
          <p:cNvPicPr>
            <a:picLocks noGrp="1" noChangeAspect="1"/>
          </p:cNvPicPr>
          <p:nvPr>
            <p:ph idx="1"/>
          </p:nvPr>
        </p:nvPicPr>
        <p:blipFill>
          <a:blip r:embed="rId2"/>
          <a:stretch>
            <a:fillRect/>
          </a:stretch>
        </p:blipFill>
        <p:spPr>
          <a:xfrm>
            <a:off x="471576" y="1712320"/>
            <a:ext cx="4517688" cy="2551694"/>
          </a:xfrm>
        </p:spPr>
      </p:pic>
      <p:pic>
        <p:nvPicPr>
          <p:cNvPr id="6" name="Picture 5" descr="How to use the Eisenhower Matrix | Gemma Bullivant">
            <a:extLst>
              <a:ext uri="{FF2B5EF4-FFF2-40B4-BE49-F238E27FC236}">
                <a16:creationId xmlns:a16="http://schemas.microsoft.com/office/drawing/2014/main" id="{FAA8B954-0A2B-5405-5A1A-B297C24235E9}"/>
              </a:ext>
            </a:extLst>
          </p:cNvPr>
          <p:cNvPicPr>
            <a:picLocks noChangeAspect="1"/>
          </p:cNvPicPr>
          <p:nvPr/>
        </p:nvPicPr>
        <p:blipFill>
          <a:blip r:embed="rId3"/>
          <a:stretch>
            <a:fillRect/>
          </a:stretch>
        </p:blipFill>
        <p:spPr>
          <a:xfrm>
            <a:off x="7030448" y="1564489"/>
            <a:ext cx="5016282" cy="2820906"/>
          </a:xfrm>
          <a:prstGeom prst="rect">
            <a:avLst/>
          </a:prstGeom>
        </p:spPr>
      </p:pic>
      <p:sp>
        <p:nvSpPr>
          <p:cNvPr id="7" name="TextBox 6">
            <a:extLst>
              <a:ext uri="{FF2B5EF4-FFF2-40B4-BE49-F238E27FC236}">
                <a16:creationId xmlns:a16="http://schemas.microsoft.com/office/drawing/2014/main" id="{06B76957-5497-E8C2-C322-7BA52881352B}"/>
              </a:ext>
            </a:extLst>
          </p:cNvPr>
          <p:cNvSpPr txBox="1"/>
          <p:nvPr/>
        </p:nvSpPr>
        <p:spPr>
          <a:xfrm>
            <a:off x="582825" y="4409166"/>
            <a:ext cx="429632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This technique works well for people that have ADHD  as it can reduce hyper focusing one 1 specific task.</a:t>
            </a:r>
            <a:endParaRPr lang="en-US" dirty="0"/>
          </a:p>
          <a:p>
            <a:endParaRPr lang="en-GB" dirty="0"/>
          </a:p>
          <a:p>
            <a:r>
              <a:rPr lang="en-GB" dirty="0"/>
              <a:t>Reduction of mental fatigue can increase productivity.</a:t>
            </a:r>
            <a:endParaRPr lang="en-US" dirty="0"/>
          </a:p>
        </p:txBody>
      </p:sp>
      <p:sp>
        <p:nvSpPr>
          <p:cNvPr id="9" name="TextBox 8">
            <a:extLst>
              <a:ext uri="{FF2B5EF4-FFF2-40B4-BE49-F238E27FC236}">
                <a16:creationId xmlns:a16="http://schemas.microsoft.com/office/drawing/2014/main" id="{67EFEA0B-8251-DB7B-A25D-FB3545220746}"/>
              </a:ext>
            </a:extLst>
          </p:cNvPr>
          <p:cNvSpPr txBox="1"/>
          <p:nvPr/>
        </p:nvSpPr>
        <p:spPr>
          <a:xfrm>
            <a:off x="7265127" y="4386721"/>
            <a:ext cx="4130373"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Categorising tasks into importance increases productivity and reduces distractions.</a:t>
            </a:r>
            <a:endParaRPr lang="en-US" dirty="0"/>
          </a:p>
          <a:p>
            <a:endParaRPr lang="en-GB" dirty="0"/>
          </a:p>
          <a:p>
            <a:r>
              <a:rPr lang="en-GB" dirty="0"/>
              <a:t>Having an idea of what task is a priority can reduce procrastination.</a:t>
            </a:r>
          </a:p>
          <a:p>
            <a:pPr marL="342900" indent="-342900">
              <a:buAutoNum type="arabicPeriod"/>
            </a:pPr>
            <a:endParaRPr lang="en-GB" dirty="0"/>
          </a:p>
          <a:p>
            <a:pPr marL="342900" indent="-342900">
              <a:buAutoNum type="arabicPeriod"/>
            </a:pPr>
            <a:endParaRPr lang="en-GB" dirty="0"/>
          </a:p>
        </p:txBody>
      </p:sp>
    </p:spTree>
    <p:extLst>
      <p:ext uri="{BB962C8B-B14F-4D97-AF65-F5344CB8AC3E}">
        <p14:creationId xmlns:p14="http://schemas.microsoft.com/office/powerpoint/2010/main" val="2865902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C123F0-BA66-7FD6-1F6F-EEFA4133F9B7}"/>
              </a:ext>
            </a:extLst>
          </p:cNvPr>
          <p:cNvSpPr>
            <a:spLocks noGrp="1"/>
          </p:cNvSpPr>
          <p:nvPr>
            <p:ph type="title"/>
          </p:nvPr>
        </p:nvSpPr>
        <p:spPr>
          <a:xfrm>
            <a:off x="704088" y="914400"/>
            <a:ext cx="3914776" cy="3977269"/>
          </a:xfrm>
        </p:spPr>
        <p:txBody>
          <a:bodyPr>
            <a:normAutofit/>
          </a:bodyPr>
          <a:lstStyle/>
          <a:p>
            <a:r>
              <a:rPr lang="en-GB" dirty="0"/>
              <a:t>Examples of  time management  in  the digital world</a:t>
            </a:r>
          </a:p>
        </p:txBody>
      </p:sp>
      <p:cxnSp>
        <p:nvCxnSpPr>
          <p:cNvPr id="11" name="Straight Connector 10">
            <a:extLst>
              <a:ext uri="{FF2B5EF4-FFF2-40B4-BE49-F238E27FC236}">
                <a16:creationId xmlns:a16="http://schemas.microsoft.com/office/drawing/2014/main" id="{4BFD5B9F-5FB6-467D-83D5-DF82F190735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524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1B04D667-70C1-71E4-3133-308F6BE0BDB0}"/>
              </a:ext>
            </a:extLst>
          </p:cNvPr>
          <p:cNvGraphicFramePr>
            <a:graphicFrameLocks noGrp="1"/>
          </p:cNvGraphicFramePr>
          <p:nvPr>
            <p:ph idx="1"/>
            <p:extLst>
              <p:ext uri="{D42A27DB-BD31-4B8C-83A1-F6EECF244321}">
                <p14:modId xmlns:p14="http://schemas.microsoft.com/office/powerpoint/2010/main" val="3896625177"/>
              </p:ext>
            </p:extLst>
          </p:nvPr>
        </p:nvGraphicFramePr>
        <p:xfrm>
          <a:off x="5219952" y="723900"/>
          <a:ext cx="6171948" cy="5499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1603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cxnSp>
        <p:nvCxnSpPr>
          <p:cNvPr id="10" name="Straight Connector 9">
            <a:extLst>
              <a:ext uri="{FF2B5EF4-FFF2-40B4-BE49-F238E27FC236}">
                <a16:creationId xmlns:a16="http://schemas.microsoft.com/office/drawing/2014/main" id="{22F20000-FD86-48F6-9363-FEC90C932D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2AE332-6ACA-45BE-875F-91A291D4A4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63FE43B-B362-C4AC-E798-D77762D89978}"/>
              </a:ext>
            </a:extLst>
          </p:cNvPr>
          <p:cNvSpPr>
            <a:spLocks noGrp="1"/>
          </p:cNvSpPr>
          <p:nvPr>
            <p:ph type="title"/>
          </p:nvPr>
        </p:nvSpPr>
        <p:spPr>
          <a:xfrm>
            <a:off x="702129" y="914760"/>
            <a:ext cx="2806615" cy="3543764"/>
          </a:xfrm>
        </p:spPr>
        <p:txBody>
          <a:bodyPr>
            <a:normAutofit/>
          </a:bodyPr>
          <a:lstStyle/>
          <a:p>
            <a:r>
              <a:rPr lang="en-GB" sz="3600"/>
              <a:t>How does  this relate  higher education studies</a:t>
            </a:r>
          </a:p>
        </p:txBody>
      </p:sp>
      <p:sp>
        <p:nvSpPr>
          <p:cNvPr id="7" name="Content Placeholder 2">
            <a:extLst>
              <a:ext uri="{FF2B5EF4-FFF2-40B4-BE49-F238E27FC236}">
                <a16:creationId xmlns:a16="http://schemas.microsoft.com/office/drawing/2014/main" id="{20480147-71C7-B085-39F2-710F1F64EFC1}"/>
              </a:ext>
            </a:extLst>
          </p:cNvPr>
          <p:cNvSpPr>
            <a:spLocks noGrp="1"/>
          </p:cNvSpPr>
          <p:nvPr>
            <p:ph idx="1"/>
          </p:nvPr>
        </p:nvSpPr>
        <p:spPr>
          <a:xfrm>
            <a:off x="3902149" y="978558"/>
            <a:ext cx="7591859" cy="5091495"/>
          </a:xfrm>
        </p:spPr>
        <p:txBody>
          <a:bodyPr vert="horz" lIns="91440" tIns="45720" rIns="91440" bIns="45720" rtlCol="0">
            <a:normAutofit/>
          </a:bodyPr>
          <a:lstStyle/>
          <a:p>
            <a:r>
              <a:rPr lang="en-GB"/>
              <a:t>According to studies, 47.7% of students spend less than an hour on coursework per day </a:t>
            </a:r>
          </a:p>
          <a:p>
            <a:r>
              <a:rPr lang="en-GB"/>
              <a:t>Roughly 80-85% of students procrastinate</a:t>
            </a:r>
          </a:p>
          <a:p>
            <a:r>
              <a:rPr lang="en-GB"/>
              <a:t>With the development of technology it is easy to get distracted through scrolling on social media or watching videos and movies. Add to that students who are parents or carers, having time to focus on education be it assignments or revision allocating time to do it can seem difficult.</a:t>
            </a:r>
          </a:p>
          <a:p>
            <a:r>
              <a:rPr lang="en-GB"/>
              <a:t>Incorporating time management techniques can allow higher education students to better balance their studies and personal life. </a:t>
            </a:r>
          </a:p>
          <a:p>
            <a:r>
              <a:rPr lang="en-GB"/>
              <a:t>This is will increase productivity and quality of said work</a:t>
            </a:r>
          </a:p>
        </p:txBody>
      </p:sp>
    </p:spTree>
    <p:extLst>
      <p:ext uri="{BB962C8B-B14F-4D97-AF65-F5344CB8AC3E}">
        <p14:creationId xmlns:p14="http://schemas.microsoft.com/office/powerpoint/2010/main" val="961144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0667F9-2903-F9AB-283A-337C95B3277D}"/>
              </a:ext>
            </a:extLst>
          </p:cNvPr>
          <p:cNvSpPr>
            <a:spLocks noGrp="1"/>
          </p:cNvSpPr>
          <p:nvPr>
            <p:ph type="title"/>
          </p:nvPr>
        </p:nvSpPr>
        <p:spPr>
          <a:xfrm>
            <a:off x="700088" y="909637"/>
            <a:ext cx="6400800" cy="1307592"/>
          </a:xfrm>
        </p:spPr>
        <p:txBody>
          <a:bodyPr>
            <a:normAutofit/>
          </a:bodyPr>
          <a:lstStyle/>
          <a:p>
            <a:r>
              <a:rPr lang="en-GB" dirty="0"/>
              <a:t>conclusion</a:t>
            </a:r>
          </a:p>
        </p:txBody>
      </p:sp>
      <p:cxnSp>
        <p:nvCxnSpPr>
          <p:cNvPr id="12" name="Straight Connector 11">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Content Placeholder 2">
            <a:extLst>
              <a:ext uri="{FF2B5EF4-FFF2-40B4-BE49-F238E27FC236}">
                <a16:creationId xmlns:a16="http://schemas.microsoft.com/office/drawing/2014/main" id="{2CAB6CDD-266D-A259-7506-36C564F140D3}"/>
              </a:ext>
            </a:extLst>
          </p:cNvPr>
          <p:cNvSpPr>
            <a:spLocks noGrp="1"/>
          </p:cNvSpPr>
          <p:nvPr>
            <p:ph idx="1"/>
          </p:nvPr>
        </p:nvSpPr>
        <p:spPr>
          <a:xfrm>
            <a:off x="700088" y="2221992"/>
            <a:ext cx="6400800" cy="3739896"/>
          </a:xfrm>
        </p:spPr>
        <p:txBody>
          <a:bodyPr vert="horz" lIns="91440" tIns="45720" rIns="91440" bIns="45720" rtlCol="0">
            <a:normAutofit/>
          </a:bodyPr>
          <a:lstStyle/>
          <a:p>
            <a:r>
              <a:rPr lang="en-GB"/>
              <a:t>Time management is a key tool for higher education students to add to their toolbox</a:t>
            </a:r>
            <a:endParaRPr lang="en-US"/>
          </a:p>
          <a:p>
            <a:r>
              <a:rPr lang="en-GB"/>
              <a:t>Pomodoro technique is perfect for when carrying out any education related studies (revision or assignment)</a:t>
            </a:r>
          </a:p>
          <a:p>
            <a:r>
              <a:rPr lang="en-GB"/>
              <a:t>Eisenhower is best used for categorising tasks from most </a:t>
            </a:r>
            <a:r>
              <a:rPr lang="en-GB" err="1"/>
              <a:t>urgeent</a:t>
            </a:r>
            <a:r>
              <a:rPr lang="en-GB"/>
              <a:t> and important to less urgent an important.</a:t>
            </a:r>
          </a:p>
          <a:p>
            <a:r>
              <a:rPr lang="en-GB"/>
              <a:t>When used together tasks can become easier focus on and attacked with confidence</a:t>
            </a:r>
          </a:p>
        </p:txBody>
      </p:sp>
      <p:pic>
        <p:nvPicPr>
          <p:cNvPr id="7" name="Graphic 6" descr="Stopwatch">
            <a:extLst>
              <a:ext uri="{FF2B5EF4-FFF2-40B4-BE49-F238E27FC236}">
                <a16:creationId xmlns:a16="http://schemas.microsoft.com/office/drawing/2014/main" id="{4ADBA1AB-74ED-C935-1F9C-754F6E1BAA3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87920" y="2102261"/>
            <a:ext cx="3903980" cy="3903980"/>
          </a:xfrm>
          <a:prstGeom prst="rect">
            <a:avLst/>
          </a:prstGeom>
        </p:spPr>
      </p:pic>
      <p:cxnSp>
        <p:nvCxnSpPr>
          <p:cNvPr id="14" name="Straight Connector 13">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8362393"/>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ChronicleVTI</vt:lpstr>
      <vt:lpstr>Time Management  An Essential Skill For Students Success In Higher Education  </vt:lpstr>
      <vt:lpstr>What is  time management and why does it matter?</vt:lpstr>
      <vt:lpstr>Types of  time management strategies  </vt:lpstr>
      <vt:lpstr>Examples of  time management  in  the digital world</vt:lpstr>
      <vt:lpstr>How does  this relate  higher education studies</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320</cp:revision>
  <dcterms:created xsi:type="dcterms:W3CDTF">2025-06-24T19:59:55Z</dcterms:created>
  <dcterms:modified xsi:type="dcterms:W3CDTF">2025-06-24T22:38:13Z</dcterms:modified>
</cp:coreProperties>
</file>