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media1.m4a" ContentType="audio/unknown"/>
  <Override PartName="/ppt/notesSlides/notesSlide2.xml" ContentType="application/vnd.openxmlformats-officedocument.presentationml.notesSlide+xml"/>
  <Override PartName="/ppt/media/media2.m4a" ContentType="audio/unknown"/>
  <Override PartName="/ppt/notesSlides/notesSlide3.xml" ContentType="application/vnd.openxmlformats-officedocument.presentationml.notesSlide+xml"/>
  <Override PartName="/ppt/media/media3.m4a" ContentType="audio/unknown"/>
  <Override PartName="/ppt/notesSlides/notesSlide4.xml" ContentType="application/vnd.openxmlformats-officedocument.presentationml.notesSlide+xml"/>
  <Override PartName="/ppt/media/media4.m4a" ContentType="audio/unknown"/>
  <Override PartName="/ppt/notesSlides/notesSlide5.xml" ContentType="application/vnd.openxmlformats-officedocument.presentationml.notesSlide+xml"/>
  <Override PartName="/ppt/media/media5.m4a" ContentType="audio/unknown"/>
  <Override PartName="/ppt/notesSlides/notesSlide6.xml" ContentType="application/vnd.openxmlformats-officedocument.presentationml.notesSlide+xml"/>
  <Override PartName="/ppt/media/media6.m4a" ContentType="audio/unknown"/>
  <Override PartName="/ppt/notesSlides/notesSlide7.xml" ContentType="application/vnd.openxmlformats-officedocument.presentationml.notesSlide+xml"/>
  <Override PartName="/ppt/media/image1.jpeg" ContentType="image/jpeg"/>
  <Override PartName="/ppt/media/media7.m4a" ContentType="audio/unknown"/>
  <Override PartName="/ppt/notesSlides/notesSlide8.xml" ContentType="application/vnd.openxmlformats-officedocument.presentationml.notesSlide+xml"/>
  <Override PartName="/ppt/media/media8.m4a" ContentType="audio/unknown"/>
  <Override PartName="/ppt/notesSlides/notesSlide9.xml" ContentType="application/vnd.openxmlformats-officedocument.presentationml.notesSlide+xml"/>
  <Override PartName="/ppt/media/media9.m4a" ContentType="audio/unknown"/>
  <Override PartName="/ppt/notesSlides/notesSlide10.xml" ContentType="application/vnd.openxmlformats-officedocument.presentationml.notesSlide+xml"/>
  <Override PartName="/ppt/media/media10.m4a" ContentType="audio/unknown"/>
  <Override PartName="/ppt/notesSlides/notesSlide11.xml" ContentType="application/vnd.openxmlformats-officedocument.presentationml.notesSlide+xml"/>
  <Override PartName="/ppt/media/media11.m4a" ContentType="audio/unknown"/>
  <Override PartName="/ppt/notesSlides/notesSlide12.xml" ContentType="application/vnd.openxmlformats-officedocument.presentationml.notesSlide+xml"/>
  <Override PartName="/ppt/media/image2.jpeg" ContentType="image/jpeg"/>
  <Override PartName="/ppt/media/media12.m4a" ContentType="audio/unknown"/>
  <Override PartName="/ppt/notesSlides/notesSlide13.xml" ContentType="application/vnd.openxmlformats-officedocument.presentationml.notesSlide+xml"/>
  <Override PartName="/ppt/media/media13.m4a" ContentType="audio/unknown"/>
  <Override PartName="/ppt/media/media14.m4a" ContentType="audio/unknown"/>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1pPr>
    <a:lvl2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2pPr>
    <a:lvl3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3pPr>
    <a:lvl4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4pPr>
    <a:lvl5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5pPr>
    <a:lvl6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6pPr>
    <a:lvl7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7pPr>
    <a:lvl8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8pPr>
    <a:lvl9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E2F5"/>
          </a:solidFill>
        </a:fill>
      </a:tcStyle>
    </a:wholeTbl>
    <a:band2H>
      <a:tcTxStyle b="def" i="def"/>
      <a:tcStyle>
        <a:tcBdr/>
        <a:fill>
          <a:solidFill>
            <a:srgbClr val="E7F1FA"/>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EDF0"/>
          </a:solidFill>
        </a:fill>
      </a:tcStyle>
    </a:wholeTbl>
    <a:band2H>
      <a:tcTxStyle b="def" i="def"/>
      <a:tcStyle>
        <a:tcBdr/>
        <a:fill>
          <a:solidFill>
            <a:srgbClr val="E7F6F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1E0DF"/>
          </a:solidFill>
        </a:fill>
      </a:tcStyle>
    </a:wholeTbl>
    <a:band2H>
      <a:tcTxStyle b="def" i="def"/>
      <a:tcStyle>
        <a:tcBdr/>
        <a:fill>
          <a:solidFill>
            <a:srgbClr val="EAF0E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52" name="Shape 452"/>
          <p:cNvSpPr/>
          <p:nvPr>
            <p:ph type="sldImg"/>
          </p:nvPr>
        </p:nvSpPr>
        <p:spPr>
          <a:xfrm>
            <a:off x="1143000" y="685800"/>
            <a:ext cx="4572000" cy="3429000"/>
          </a:xfrm>
          <a:prstGeom prst="rect">
            <a:avLst/>
          </a:prstGeom>
        </p:spPr>
        <p:txBody>
          <a:bodyPr/>
          <a:lstStyle/>
          <a:p>
            <a:pPr/>
          </a:p>
        </p:txBody>
      </p:sp>
      <p:sp>
        <p:nvSpPr>
          <p:cNvPr id="453" name="Shape 453"/>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 Id="rId3" Type="http://schemas.openxmlformats.org/officeDocument/2006/relationships/hyperlink" Target="https://www.ncsc.gov.uk/collection/caf/cni-introduction" TargetMode="External"/><Relationship Id="rId4" Type="http://schemas.openxmlformats.org/officeDocument/2006/relationships/hyperlink" Target="https://www.cisa.gov/topics/critical-infrastructure-security-and-resilience/critical-infrastructure-sectors" TargetMode="External"/><Relationship Id="rId5" Type="http://schemas.openxmlformats.org/officeDocument/2006/relationships/hyperlink" Target="https://www.npsa.gov.uk/critical-national-infrastructure-0" TargetMode="External"/></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13.xml.rels><?xml version="1.0" encoding="UTF-8"?>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8" name="Shape 458"/>
          <p:cNvSpPr/>
          <p:nvPr>
            <p:ph type="sldImg"/>
          </p:nvPr>
        </p:nvSpPr>
        <p:spPr>
          <a:prstGeom prst="rect">
            <a:avLst/>
          </a:prstGeom>
        </p:spPr>
        <p:txBody>
          <a:bodyPr/>
          <a:lstStyle/>
          <a:p>
            <a:pPr/>
          </a:p>
        </p:txBody>
      </p:sp>
      <p:sp>
        <p:nvSpPr>
          <p:cNvPr id="459" name="Shape 459"/>
          <p:cNvSpPr/>
          <p:nvPr>
            <p:ph type="body" sz="quarter" idx="1"/>
          </p:nvPr>
        </p:nvSpPr>
        <p:spPr>
          <a:prstGeom prst="rect">
            <a:avLst/>
          </a:prstGeom>
        </p:spPr>
        <p:txBody>
          <a:bodyPr/>
          <a:lstStyle>
            <a:lvl1pPr>
              <a:defRPr>
                <a:latin typeface="Pretty Neat"/>
                <a:ea typeface="Pretty Neat"/>
                <a:cs typeface="Pretty Neat"/>
                <a:sym typeface="Pretty Neat"/>
              </a:defRPr>
            </a:lvl1pPr>
          </a:lstStyle>
          <a:p>
            <a:pPr/>
            <a:r>
              <a:t>Welcome to my presentation about cyber threat intelligence and critical national infrastructure. With the focus on how good CTI can minimise the risks to the water industry.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6" name="Shape 476"/>
          <p:cNvSpPr/>
          <p:nvPr>
            <p:ph type="sldImg"/>
          </p:nvPr>
        </p:nvSpPr>
        <p:spPr>
          <a:prstGeom prst="rect">
            <a:avLst/>
          </a:prstGeom>
        </p:spPr>
        <p:txBody>
          <a:bodyPr/>
          <a:lstStyle/>
          <a:p>
            <a:pPr/>
          </a:p>
        </p:txBody>
      </p:sp>
      <p:sp>
        <p:nvSpPr>
          <p:cNvPr id="477" name="Shape 477"/>
          <p:cNvSpPr/>
          <p:nvPr>
            <p:ph type="body" sz="quarter" idx="1"/>
          </p:nvPr>
        </p:nvSpPr>
        <p:spPr>
          <a:prstGeom prst="rect">
            <a:avLst/>
          </a:prstGeom>
        </p:spPr>
        <p:txBody>
          <a:bodyPr/>
          <a:lstStyle/>
          <a:p>
            <a:pPr/>
            <a:r>
              <a:t>This presentation will identify: what critical national infrastructure is; what cyber threat intelligence is; the difference between threat intelligence and threat intelligence platforms; then dive deeper into how threat intelligence can protect businesses and how it can be better utilised.</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2" name="Shape 482"/>
          <p:cNvSpPr/>
          <p:nvPr>
            <p:ph type="sldImg"/>
          </p:nvPr>
        </p:nvSpPr>
        <p:spPr>
          <a:prstGeom prst="rect">
            <a:avLst/>
          </a:prstGeom>
        </p:spPr>
        <p:txBody>
          <a:bodyPr/>
          <a:lstStyle/>
          <a:p>
            <a:pPr/>
          </a:p>
        </p:txBody>
      </p:sp>
      <p:sp>
        <p:nvSpPr>
          <p:cNvPr id="483" name="Shape 483"/>
          <p:cNvSpPr/>
          <p:nvPr>
            <p:ph type="body" sz="quarter" idx="1"/>
          </p:nvPr>
        </p:nvSpPr>
        <p:spPr>
          <a:prstGeom prst="rect">
            <a:avLst/>
          </a:prstGeom>
        </p:spPr>
        <p:txBody>
          <a:bodyPr/>
          <a:lstStyle/>
          <a:p>
            <a:pPr>
              <a:defRPr>
                <a:latin typeface="Pretty Neat"/>
                <a:ea typeface="Pretty Neat"/>
                <a:cs typeface="Pretty Neat"/>
                <a:sym typeface="Pretty Neat"/>
              </a:defRPr>
            </a:pPr>
            <a:r>
              <a:t>There are 13 sectors in the uk that are classified as CNI. Examples of these are: water industries, health sectors, energy companies and governmental. Without these industries there could be an impact on national security, national defence or the functioning of the state.</a:t>
            </a:r>
          </a:p>
          <a:p>
            <a:pPr>
              <a:defRPr>
                <a:latin typeface="Pretty Neat"/>
                <a:ea typeface="Pretty Neat"/>
                <a:cs typeface="Pretty Neat"/>
                <a:sym typeface="Pretty Neat"/>
              </a:defRPr>
            </a:pPr>
            <a:r>
              <a:t>These 13 sectors are considered critical as they result in the loss of life or an increase in casualties.</a:t>
            </a:r>
          </a:p>
          <a:p>
            <a:pPr>
              <a:defRPr>
                <a:latin typeface="Pretty Neat"/>
                <a:ea typeface="Pretty Neat"/>
                <a:cs typeface="Pretty Neat"/>
                <a:sym typeface="Pretty Neat"/>
              </a:defRPr>
            </a:pPr>
            <a:r>
              <a:t>These sectors often have dedicated  technologies such as SCADA or PLC’s some of which may be considered as outdated technology.  Such systems are often air-gapped and are costly to upgrade due to the criticality of the systems.</a:t>
            </a:r>
          </a:p>
          <a:p>
            <a:pPr/>
            <a:endParaRPr>
              <a:latin typeface="Pretty Neat"/>
              <a:ea typeface="Pretty Neat"/>
              <a:cs typeface="Pretty Neat"/>
              <a:sym typeface="Pretty Neat"/>
            </a:endParaRPr>
          </a:p>
          <a:p>
            <a:pPr>
              <a:defRPr u="sng">
                <a:solidFill>
                  <a:srgbClr val="6EAC1C"/>
                </a:solidFill>
                <a:uFill>
                  <a:solidFill>
                    <a:srgbClr val="6EAC1C"/>
                  </a:solidFill>
                </a:uFill>
              </a:defRPr>
            </a:pPr>
            <a:r>
              <a:rPr>
                <a:solidFill>
                  <a:srgbClr val="0000FF"/>
                </a:solidFill>
                <a:uFill>
                  <a:solidFill>
                    <a:srgbClr val="0000FF"/>
                  </a:solidFill>
                </a:uFill>
                <a:hlinkClick r:id="rId3" invalidUrl="" action="" tgtFrame="" tooltip="" history="1" highlightClick="0" endSnd="0"/>
              </a:rPr>
              <a:t>https://www.ncsc.gov.uk/collection/caf/cni-introduction</a:t>
            </a:r>
          </a:p>
          <a:p>
            <a:pPr>
              <a:defRPr u="sng">
                <a:solidFill>
                  <a:srgbClr val="6EAC1C"/>
                </a:solidFill>
                <a:uFill>
                  <a:solidFill>
                    <a:srgbClr val="6EAC1C"/>
                  </a:solidFill>
                </a:uFill>
              </a:defRPr>
            </a:pPr>
            <a:r>
              <a:rPr>
                <a:solidFill>
                  <a:srgbClr val="0000FF"/>
                </a:solidFill>
                <a:uFill>
                  <a:solidFill>
                    <a:srgbClr val="0000FF"/>
                  </a:solidFill>
                </a:uFill>
                <a:hlinkClick r:id="rId4" invalidUrl="" action="" tgtFrame="" tooltip="" history="1" highlightClick="0" endSnd="0"/>
              </a:rPr>
              <a:t>https://www.cisa.gov/topics/critical-infrastructure-security-and-resilience/critical-infrastructure-sectors</a:t>
            </a:r>
          </a:p>
          <a:p>
            <a:pPr>
              <a:defRPr u="sng">
                <a:solidFill>
                  <a:srgbClr val="6EAC1C"/>
                </a:solidFill>
                <a:uFill>
                  <a:solidFill>
                    <a:srgbClr val="6EAC1C"/>
                  </a:solidFill>
                </a:uFill>
              </a:defRPr>
            </a:pPr>
          </a:p>
          <a:p>
            <a:pPr>
              <a:defRPr u="sng">
                <a:solidFill>
                  <a:srgbClr val="6EAC1C"/>
                </a:solidFill>
                <a:uFill>
                  <a:solidFill>
                    <a:srgbClr val="6EAC1C"/>
                  </a:solidFill>
                </a:uFill>
              </a:defRPr>
            </a:pPr>
            <a:r>
              <a:rPr>
                <a:solidFill>
                  <a:srgbClr val="0000FF"/>
                </a:solidFill>
                <a:uFill>
                  <a:solidFill>
                    <a:srgbClr val="0000FF"/>
                  </a:solidFill>
                </a:uFill>
                <a:hlinkClick r:id="rId5" invalidUrl="" action="" tgtFrame="" tooltip="" history="1" highlightClick="0" endSnd="0"/>
              </a:rPr>
              <a:t>https://www.npsa.gov.uk/critical-national-infrastructure-0</a:t>
            </a:r>
          </a:p>
          <a:p>
            <a:pPr>
              <a:defRPr u="sng">
                <a:solidFill>
                  <a:srgbClr val="6EAC1C"/>
                </a:solidFill>
                <a:uFill>
                  <a:solidFill>
                    <a:srgbClr val="6EAC1C"/>
                  </a:solidFill>
                </a:uFill>
              </a:defRPr>
            </a:pPr>
          </a:p>
          <a:p>
            <a:pPr/>
            <a:r>
              <a:t>In the UK, there are 13 national infrastructure sectors:</a:t>
            </a:r>
          </a:p>
          <a:p>
            <a:pPr/>
            <a:r>
              <a:t>Chemicals </a:t>
            </a:r>
          </a:p>
          <a:p>
            <a:pPr/>
            <a:r>
              <a:t>Civil Nuclear</a:t>
            </a:r>
          </a:p>
          <a:p>
            <a:pPr/>
            <a:r>
              <a:t>Communications</a:t>
            </a:r>
          </a:p>
          <a:p>
            <a:pPr/>
            <a:r>
              <a:t>Defence</a:t>
            </a:r>
          </a:p>
          <a:p>
            <a:pPr/>
            <a:r>
              <a:t>Emergency Services</a:t>
            </a:r>
          </a:p>
          <a:p>
            <a:pPr/>
            <a:r>
              <a:t>Energy</a:t>
            </a:r>
          </a:p>
          <a:p>
            <a:pPr/>
            <a:r>
              <a:t>Finance</a:t>
            </a:r>
          </a:p>
          <a:p>
            <a:pPr/>
            <a:r>
              <a:t>Food</a:t>
            </a:r>
          </a:p>
          <a:p>
            <a:pPr/>
            <a:r>
              <a:t>Government</a:t>
            </a:r>
          </a:p>
          <a:p>
            <a:pPr/>
            <a:r>
              <a:t>Health</a:t>
            </a:r>
          </a:p>
          <a:p>
            <a:pPr/>
            <a:r>
              <a:t>Space</a:t>
            </a:r>
          </a:p>
          <a:p>
            <a:pPr/>
            <a:r>
              <a:t>Transport</a:t>
            </a:r>
          </a:p>
          <a:p>
            <a:pPr/>
            <a:r>
              <a:t>Water</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1" name="Shape 491"/>
          <p:cNvSpPr/>
          <p:nvPr>
            <p:ph type="sldImg"/>
          </p:nvPr>
        </p:nvSpPr>
        <p:spPr>
          <a:prstGeom prst="rect">
            <a:avLst/>
          </a:prstGeom>
        </p:spPr>
        <p:txBody>
          <a:bodyPr/>
          <a:lstStyle/>
          <a:p>
            <a:pPr/>
          </a:p>
        </p:txBody>
      </p:sp>
      <p:sp>
        <p:nvSpPr>
          <p:cNvPr id="492" name="Shape 492"/>
          <p:cNvSpPr/>
          <p:nvPr>
            <p:ph type="body" sz="quarter" idx="1"/>
          </p:nvPr>
        </p:nvSpPr>
        <p:spPr>
          <a:prstGeom prst="rect">
            <a:avLst/>
          </a:prstGeom>
        </p:spPr>
        <p:txBody>
          <a:bodyPr/>
          <a:lstStyle/>
          <a:p>
            <a:pPr>
              <a:defRPr>
                <a:latin typeface="Pretty Neat"/>
                <a:ea typeface="Pretty Neat"/>
                <a:cs typeface="Pretty Neat"/>
                <a:sym typeface="Pretty Neat"/>
              </a:defRPr>
            </a:pPr>
            <a:r>
              <a:t>There are many cyber threats that have occurred over the years that have affected CNI industries, either by being targeted directly or affected the CNI indirectly.</a:t>
            </a:r>
            <a:br/>
          </a:p>
          <a:p>
            <a:pPr>
              <a:defRPr>
                <a:latin typeface="Pretty Neat"/>
                <a:ea typeface="Pretty Neat"/>
                <a:cs typeface="Pretty Neat"/>
                <a:sym typeface="Pretty Neat"/>
              </a:defRPr>
            </a:pPr>
            <a:r>
              <a:t>Firstly we shall look at Stuxnet, which is often considered as the first weaponised </a:t>
            </a:r>
          </a:p>
          <a:p>
            <a:pPr>
              <a:defRPr>
                <a:latin typeface="Pretty Neat"/>
                <a:ea typeface="Pretty Neat"/>
                <a:cs typeface="Pretty Neat"/>
                <a:sym typeface="Pretty Neat"/>
              </a:defRPr>
            </a:pPr>
            <a:r>
              <a:t>It was made specifically to target the centrifuges at Iranian nuclear facilities and targeted the PLC’s that controlled and monitored the centrifuges. Despite causing faster wear and tear the worm was not detected for several months and infected patient zero by usb which then exploited zero-day vulnerabilities in an air gapped system.</a:t>
            </a:r>
          </a:p>
          <a:p>
            <a:pPr>
              <a:defRPr>
                <a:latin typeface="Pretty Neat"/>
                <a:ea typeface="Pretty Neat"/>
                <a:cs typeface="Pretty Neat"/>
                <a:sym typeface="Pretty Neat"/>
              </a:defRPr>
            </a:pPr>
          </a:p>
          <a:p>
            <a:pPr>
              <a:defRPr>
                <a:latin typeface="Pretty Neat"/>
                <a:ea typeface="Pretty Neat"/>
                <a:cs typeface="Pretty Neat"/>
                <a:sym typeface="Pretty Neat"/>
              </a:defRPr>
            </a:pPr>
            <a:r>
              <a:t>Wanna cry on the other hand did not specifically target CNI however it did affect many CNI sectors. This was ransomware that had worm components which exploited the EternalBlue vulnerability through public facing SMB ports. Which affected many older systems that were unpatched. Whilst this malware was not created to specifically target CNI, some CNI were affected this is mainly due to having equipment that either relied on the port, used an outdated version or specific operating system.</a:t>
            </a:r>
          </a:p>
          <a:p>
            <a:pPr/>
            <a:endParaRPr>
              <a:latin typeface="Pretty Neat"/>
              <a:ea typeface="Pretty Neat"/>
              <a:cs typeface="Pretty Neat"/>
              <a:sym typeface="Pretty Neat"/>
            </a:endParaRPr>
          </a:p>
          <a:p>
            <a:pPr/>
            <a:r>
              <a:t>https://www.malwarebytes.com/Stuxnet</a:t>
            </a:r>
          </a:p>
          <a:p>
            <a:pPr/>
          </a:p>
          <a:p>
            <a:pPr/>
          </a:p>
          <a:p>
            <a:pPr/>
            <a:r>
              <a:t>https://www.malwarebytes.com/wannacry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8" name="Shape 498"/>
          <p:cNvSpPr/>
          <p:nvPr>
            <p:ph type="sldImg"/>
          </p:nvPr>
        </p:nvSpPr>
        <p:spPr>
          <a:prstGeom prst="rect">
            <a:avLst/>
          </a:prstGeom>
        </p:spPr>
        <p:txBody>
          <a:bodyPr/>
          <a:lstStyle/>
          <a:p>
            <a:pPr/>
          </a:p>
        </p:txBody>
      </p:sp>
      <p:sp>
        <p:nvSpPr>
          <p:cNvPr id="499" name="Shape 499"/>
          <p:cNvSpPr/>
          <p:nvPr>
            <p:ph type="body" sz="quarter" idx="1"/>
          </p:nvPr>
        </p:nvSpPr>
        <p:spPr>
          <a:prstGeom prst="rect">
            <a:avLst/>
          </a:prstGeom>
        </p:spPr>
        <p:txBody>
          <a:bodyPr/>
          <a:lstStyle/>
          <a:p>
            <a:pPr/>
            <a:r>
              <a:t>Cyber threat intelligence consists of many different aspects in relation to a threat or vulnerability.</a:t>
            </a:r>
          </a:p>
          <a:p>
            <a:pPr/>
          </a:p>
          <a:p>
            <a:pPr/>
            <a:r>
              <a:t>For vulnerabilities it will show a common vulnerabilities and Exposures (CVE) score which can be used to provide a criticality score relating to the vulnerability. These scores are held in a National Vulnerabilities Database (NVD).</a:t>
            </a:r>
          </a:p>
          <a:p>
            <a:pPr/>
          </a:p>
          <a:p>
            <a:pPr/>
            <a:r>
              <a:t>For Threats there are known threats as well as threats that are in the wild and being actively exploited. Threats that are in the wild are on computers rather than being in a testing and development environment.</a:t>
            </a:r>
          </a:p>
          <a:p>
            <a:pPr/>
          </a:p>
          <a:p>
            <a:pPr/>
            <a:r>
              <a:t>Threat Actors CTI can provide insight into their targets as well as the Tactics, Techniques and Procedures that they use (TTP).  This can help businesses understand which threat actors might target them and the TTP’s  that they could use to identify any related IoC’s.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7" name="Shape 507"/>
          <p:cNvSpPr/>
          <p:nvPr>
            <p:ph type="sldImg"/>
          </p:nvPr>
        </p:nvSpPr>
        <p:spPr>
          <a:prstGeom prst="rect">
            <a:avLst/>
          </a:prstGeom>
        </p:spPr>
        <p:txBody>
          <a:bodyPr/>
          <a:lstStyle/>
          <a:p>
            <a:pPr/>
          </a:p>
        </p:txBody>
      </p:sp>
      <p:sp>
        <p:nvSpPr>
          <p:cNvPr id="508" name="Shape 508"/>
          <p:cNvSpPr/>
          <p:nvPr>
            <p:ph type="body" sz="quarter" idx="1"/>
          </p:nvPr>
        </p:nvSpPr>
        <p:spPr>
          <a:prstGeom prst="rect">
            <a:avLst/>
          </a:prstGeom>
        </p:spPr>
        <p:txBody>
          <a:bodyPr/>
          <a:lstStyle/>
          <a:p>
            <a:pPr/>
            <a:r>
              <a:t>https://www.recordedfuture.com/threat-intelligence-platform</a:t>
            </a:r>
          </a:p>
          <a:p>
            <a:pPr/>
          </a:p>
          <a:p>
            <a:pPr/>
            <a:r>
              <a:t>Whilst there are many similarities between CTI and TIP such as using open source intelligence and having a high rate of False positives a TIP such as Recorded Future or CrowdStrike can collate and analyse the data by both manual and automated methods. TIP also offer the ability to ingest premium feeds along side the Osint, which can provide organisations with additional monitoring such as on the dark web.</a:t>
            </a:r>
          </a:p>
          <a:p>
            <a:pPr/>
          </a:p>
          <a:p>
            <a:pPr/>
            <a:r>
              <a:t>Cost is one of the main differences, whilst most organisations will utilise osint and free monitoring tools such as the tweetdeck to monitor several # through twitter, this often requires a dedicated CTI analyst to provide details around the threats as well as the threat actors and relay any relevant alerts.  A TIP is a platform provided by a company therefore has a cost implication which not all organisations can afford however for some industries this cost is reasoned and necessary.</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3" name="Shape 513"/>
          <p:cNvSpPr/>
          <p:nvPr>
            <p:ph type="sldImg"/>
          </p:nvPr>
        </p:nvSpPr>
        <p:spPr>
          <a:prstGeom prst="rect">
            <a:avLst/>
          </a:prstGeom>
        </p:spPr>
        <p:txBody>
          <a:bodyPr/>
          <a:lstStyle/>
          <a:p>
            <a:pPr/>
          </a:p>
        </p:txBody>
      </p:sp>
      <p:sp>
        <p:nvSpPr>
          <p:cNvPr id="514" name="Shape 514"/>
          <p:cNvSpPr/>
          <p:nvPr>
            <p:ph type="body" sz="quarter" idx="1"/>
          </p:nvPr>
        </p:nvSpPr>
        <p:spPr>
          <a:prstGeom prst="rect">
            <a:avLst/>
          </a:prstGeom>
        </p:spPr>
        <p:txBody>
          <a:bodyPr/>
          <a:lstStyle/>
          <a:p>
            <a:pPr/>
            <a:r>
              <a:t>https://www.crowdstrike.com/cybersecurity-101/threat-intelligence/</a:t>
            </a:r>
          </a:p>
          <a:p>
            <a:pPr/>
          </a:p>
          <a:p>
            <a:pPr/>
            <a:r>
              <a:t>The threat intelligence lifecycle, like many others, starts with identifying the requirements for both the intelligence operation and the analyst. Whilst they will have similar requirements there will be a difference between the operational requirements to keep the business running versus the information required in reports for directors and board members.</a:t>
            </a:r>
          </a:p>
          <a:p>
            <a:pPr/>
          </a:p>
          <a:p>
            <a:pPr/>
            <a:r>
              <a:t>The collection phase ensures that the sources are relevant, reliable and concise to ensure that appropriate sources are used and so the analyst is not drowning in alerts and data.</a:t>
            </a:r>
          </a:p>
          <a:p>
            <a:pPr/>
          </a:p>
          <a:p>
            <a:pPr/>
            <a:r>
              <a:t>The processing phase is where the analyst or any applied automation will sift through the information provided to ensure that there are no parsing errors or issues with the collected data.</a:t>
            </a:r>
          </a:p>
          <a:p>
            <a:pPr/>
          </a:p>
          <a:p>
            <a:pPr/>
            <a:r>
              <a:t>The analysis phase is where the data is analysed to meet the aims and objectives in the requirements phase.</a:t>
            </a:r>
          </a:p>
          <a:p>
            <a:pPr/>
          </a:p>
          <a:p>
            <a:pPr/>
            <a:r>
              <a:t>The dissemination phase is where the data that has been analysed is translated into a format that the board members can understand.</a:t>
            </a:r>
          </a:p>
          <a:p>
            <a:pPr/>
          </a:p>
          <a:p>
            <a:pPr/>
            <a:r>
              <a:t>The final phase before the cyclical process begins again is the feedback phase. This is where any stakeholder and board member is reviewed and the results provide adjustments for the next cycle.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9" name="Shape 519"/>
          <p:cNvSpPr/>
          <p:nvPr>
            <p:ph type="sldImg"/>
          </p:nvPr>
        </p:nvSpPr>
        <p:spPr>
          <a:prstGeom prst="rect">
            <a:avLst/>
          </a:prstGeom>
        </p:spPr>
        <p:txBody>
          <a:bodyPr/>
          <a:lstStyle/>
          <a:p>
            <a:pPr/>
          </a:p>
        </p:txBody>
      </p:sp>
      <p:sp>
        <p:nvSpPr>
          <p:cNvPr id="520" name="Shape 520"/>
          <p:cNvSpPr/>
          <p:nvPr>
            <p:ph type="body" sz="quarter" idx="1"/>
          </p:nvPr>
        </p:nvSpPr>
        <p:spPr>
          <a:prstGeom prst="rect">
            <a:avLst/>
          </a:prstGeom>
        </p:spPr>
        <p:txBody>
          <a:bodyPr/>
          <a:lstStyle/>
          <a:p>
            <a:pPr/>
            <a:r>
              <a:t>Ahttps://www.crowdstrike.com/cybersecurity-101/threat-intelligence/</a:t>
            </a:r>
          </a:p>
          <a:p>
            <a:pPr/>
          </a:p>
          <a:p>
            <a:pPr/>
            <a:r>
              <a:t>Whilst this image aligns more with a TIP, it still highlights the benefits that OSint can bring to an organisation. As mentioned before a TIP will be able to offer this as part of its platform however for CTI via OSint without the analysis platform can still provide similar information for an organisation to ingest.</a:t>
            </a:r>
          </a:p>
          <a:p>
            <a:pPr/>
          </a:p>
          <a:p>
            <a:pPr/>
            <a:r>
              <a:t>Crowdstrike itself does offer OSint as well as a paid TIP, some of the analysis that is performed for free can have longer processing times than those who pay for the service.</a:t>
            </a:r>
          </a:p>
          <a:p>
            <a:pPr/>
          </a:p>
          <a:p>
            <a:pPr/>
            <a:r>
              <a:t>Having a CTI data ingestion and analysis done within a security operations team, hybrid SOC or by a threat intelligence analyst regardless of the amount ingested will provide an organisation with better insight, situational awareness and can also be used to improve an organisations security posture.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5" name="Shape 525"/>
          <p:cNvSpPr/>
          <p:nvPr>
            <p:ph type="sldImg"/>
          </p:nvPr>
        </p:nvSpPr>
        <p:spPr>
          <a:prstGeom prst="rect">
            <a:avLst/>
          </a:prstGeom>
        </p:spPr>
        <p:txBody>
          <a:bodyPr/>
          <a:lstStyle/>
          <a:p>
            <a:pPr/>
          </a:p>
        </p:txBody>
      </p:sp>
      <p:sp>
        <p:nvSpPr>
          <p:cNvPr id="526" name="Shape 526"/>
          <p:cNvSpPr/>
          <p:nvPr>
            <p:ph type="body" sz="quarter" idx="1"/>
          </p:nvPr>
        </p:nvSpPr>
        <p:spPr>
          <a:prstGeom prst="rect">
            <a:avLst/>
          </a:prstGeom>
        </p:spPr>
        <p:txBody>
          <a:bodyPr/>
          <a:lstStyle/>
          <a:p>
            <a:pPr/>
            <a:r>
              <a:t>In most organisations the answer will be yes, however they may not have the security maturity or funds available to purchase a full TIP. This is where OSint can be beneficial, especially if communications can be formed between similar industries as internal information sharing can be highly beneficial especially when it comes to root cause analysis and identifying indicators of compromise.</a:t>
            </a:r>
          </a:p>
          <a:p>
            <a:pPr/>
          </a:p>
          <a:p>
            <a:pPr/>
            <a:r>
              <a:t>Due to the constraints of CNI, there will always be guards up between organisations as what can be shared is limited depending on the industry itself. This conveys that good networking can boost the CTI findings by gaining access to information that may not be available on the public web.</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Shape 531"/>
          <p:cNvSpPr/>
          <p:nvPr>
            <p:ph type="sldImg"/>
          </p:nvPr>
        </p:nvSpPr>
        <p:spPr>
          <a:prstGeom prst="rect">
            <a:avLst/>
          </a:prstGeom>
        </p:spPr>
        <p:txBody>
          <a:bodyPr/>
          <a:lstStyle/>
          <a:p>
            <a:pPr/>
          </a:p>
        </p:txBody>
      </p:sp>
      <p:sp>
        <p:nvSpPr>
          <p:cNvPr id="532" name="Shape 532"/>
          <p:cNvSpPr/>
          <p:nvPr>
            <p:ph type="body" sz="quarter" idx="1"/>
          </p:nvPr>
        </p:nvSpPr>
        <p:spPr>
          <a:prstGeom prst="rect">
            <a:avLst/>
          </a:prstGeom>
        </p:spPr>
        <p:txBody>
          <a:bodyPr/>
          <a:lstStyle/>
          <a:p>
            <a:pPr/>
            <a:r>
              <a:t>This project focuses on creating an appropriate alerting system that can be tuned to our software and hardware requirements to enable us as a business to have greater visibility and awareness of threats that are being use and vulnerabilities that are being exploited.</a:t>
            </a:r>
          </a:p>
          <a:p>
            <a:pPr/>
            <a:r>
              <a:t>By enabling greater visibility and awareness we can in turn increase the monitoring, detection and remediation timeframes by utilising the CTI gathered.</a:t>
            </a:r>
          </a:p>
          <a:p>
            <a:pPr/>
          </a:p>
          <a:p>
            <a:pPr/>
            <a:r>
              <a:t>Whilst initially there is likely to be a lot of noise from ingesting data from multiple sources over time this will be tuneable either by removing unnecessary sources or by applying additional tuning.</a:t>
            </a:r>
          </a:p>
          <a:p>
            <a:pPr/>
          </a:p>
          <a:p>
            <a:pPr/>
            <a:r>
              <a:t>Therefore this project will have an increased start-up impact both financially and employee-time required however once it is out of its development phase and into a live environment there will be many benefits that can be reaped. As this project will belong to DCWW there is the potential for us to work with other water companies to enable them to build out a similar platform based on the findings.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5" name="Shape 565"/>
          <p:cNvSpPr/>
          <p:nvPr>
            <p:ph type="sldImg"/>
          </p:nvPr>
        </p:nvSpPr>
        <p:spPr>
          <a:prstGeom prst="rect">
            <a:avLst/>
          </a:prstGeom>
        </p:spPr>
        <p:txBody>
          <a:bodyPr/>
          <a:lstStyle/>
          <a:p>
            <a:pPr/>
          </a:p>
        </p:txBody>
      </p:sp>
      <p:sp>
        <p:nvSpPr>
          <p:cNvPr id="566" name="Shape 566"/>
          <p:cNvSpPr/>
          <p:nvPr>
            <p:ph type="body" sz="quarter" idx="1"/>
          </p:nvPr>
        </p:nvSpPr>
        <p:spPr>
          <a:prstGeom prst="rect">
            <a:avLst/>
          </a:prstGeom>
        </p:spPr>
        <p:txBody>
          <a:bodyPr/>
          <a:lstStyle/>
          <a:p>
            <a:pPr/>
            <a:r>
              <a:t>The project will have 4 main workflows. Flows one, two and three are using a waterfall development life cycle and will use the waterfall method. Whilst workflow 4 will be present throughout the project as creating the final document will require evidence generated from each of the workflows and will also require a working demonstration of the CNI Alerting system.</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1" name="Shape 571"/>
          <p:cNvSpPr/>
          <p:nvPr>
            <p:ph type="sldImg"/>
          </p:nvPr>
        </p:nvSpPr>
        <p:spPr>
          <a:prstGeom prst="rect">
            <a:avLst/>
          </a:prstGeom>
        </p:spPr>
        <p:txBody>
          <a:bodyPr/>
          <a:lstStyle/>
          <a:p>
            <a:pPr/>
          </a:p>
        </p:txBody>
      </p:sp>
      <p:sp>
        <p:nvSpPr>
          <p:cNvPr id="572" name="Shape 572"/>
          <p:cNvSpPr/>
          <p:nvPr>
            <p:ph type="body" sz="quarter" idx="1"/>
          </p:nvPr>
        </p:nvSpPr>
        <p:spPr>
          <a:prstGeom prst="rect">
            <a:avLst/>
          </a:prstGeom>
        </p:spPr>
        <p:txBody>
          <a:bodyPr/>
          <a:lstStyle/>
          <a:p>
            <a:pPr/>
            <a:r>
              <a:t>This project is using an agile development lifecycle however when displayed on the Gantt chart it also has a waterfall life cycle especially as there are quality gateway reviews in place to ensure that any issues that are encountered as part of the project are either recorded, mitigated or resolved prior to entering the next stage of development. By ensuring there is a testing period in each workflow, it ensures that the produced product works well prior to moving into the next phase where additional functionality will be added into the project.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2" name="Shape 582"/>
          <p:cNvSpPr/>
          <p:nvPr>
            <p:ph type="sldImg"/>
          </p:nvPr>
        </p:nvSpPr>
        <p:spPr>
          <a:prstGeom prst="rect">
            <a:avLst/>
          </a:prstGeom>
        </p:spPr>
        <p:txBody>
          <a:bodyPr/>
          <a:lstStyle/>
          <a:p>
            <a:pPr/>
          </a:p>
        </p:txBody>
      </p:sp>
      <p:sp>
        <p:nvSpPr>
          <p:cNvPr id="583" name="Shape 583"/>
          <p:cNvSpPr/>
          <p:nvPr>
            <p:ph type="body" sz="quarter" idx="1"/>
          </p:nvPr>
        </p:nvSpPr>
        <p:spPr>
          <a:prstGeom prst="rect">
            <a:avLst/>
          </a:prstGeom>
        </p:spPr>
        <p:txBody>
          <a:bodyPr/>
          <a:lstStyle/>
          <a:p>
            <a:pPr/>
            <a:r>
              <a:t>Each workflow has a project quality gateway, this ensures that product produced in each workflow meets the minimum viable product before moving into the next workflow. The only exception is the quality gateway for the fourth workflow as this is the final deliverable documentation for the hand-in for the industrial based project. For this, the draft documentation will be polished, and additional evidence of the working product will be required</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p:spTree>
      <p:nvGrpSpPr>
        <p:cNvPr id="1" name=""/>
        <p:cNvGrpSpPr/>
        <p:nvPr/>
      </p:nvGrpSpPr>
      <p:grpSpPr>
        <a:xfrm>
          <a:off x="0" y="0"/>
          <a:ext cx="0" cy="0"/>
          <a:chOff x="0" y="0"/>
          <a:chExt cx="0" cy="0"/>
        </a:xfrm>
      </p:grpSpPr>
      <p:grpSp>
        <p:nvGrpSpPr>
          <p:cNvPr id="32" name="Group 15"/>
          <p:cNvGrpSpPr/>
          <p:nvPr/>
        </p:nvGrpSpPr>
        <p:grpSpPr>
          <a:xfrm>
            <a:off x="-3" y="-8468"/>
            <a:ext cx="12192004" cy="6866470"/>
            <a:chOff x="-1" y="0"/>
            <a:chExt cx="12192002" cy="6866469"/>
          </a:xfrm>
        </p:grpSpPr>
        <p:sp>
          <p:nvSpPr>
            <p:cNvPr id="22" name="Freeform 14"/>
            <p:cNvSpPr/>
            <p:nvPr/>
          </p:nvSpPr>
          <p:spPr>
            <a:xfrm>
              <a:off x="-2" y="604"/>
              <a:ext cx="863602" cy="56980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2"/>
                  </a:moveTo>
                  <a:lnTo>
                    <a:pt x="21600" y="0"/>
                  </a:lnTo>
                  <a:lnTo>
                    <a:pt x="21600" y="64"/>
                  </a:lnTo>
                  <a:lnTo>
                    <a:pt x="0" y="21600"/>
                  </a:lnTo>
                  <a:lnTo>
                    <a:pt x="0" y="32"/>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3" name="Straight Connector 18"/>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4" name="Straight Connector 19"/>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5"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6"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7" name="Isosceles Triangle 22"/>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8"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9"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0"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1" name="Isosceles Triangle 26"/>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33" name="Title Text"/>
          <p:cNvSpPr txBox="1"/>
          <p:nvPr>
            <p:ph type="title"/>
          </p:nvPr>
        </p:nvSpPr>
        <p:spPr>
          <a:xfrm>
            <a:off x="1507067" y="2404534"/>
            <a:ext cx="7766937" cy="1646304"/>
          </a:xfrm>
          <a:prstGeom prst="rect">
            <a:avLst/>
          </a:prstGeom>
        </p:spPr>
        <p:txBody>
          <a:bodyPr anchor="b"/>
          <a:lstStyle>
            <a:lvl1pPr algn="r">
              <a:defRPr sz="5400"/>
            </a:lvl1pPr>
          </a:lstStyle>
          <a:p>
            <a:pPr/>
            <a:r>
              <a:t>Title Text</a:t>
            </a:r>
          </a:p>
        </p:txBody>
      </p:sp>
      <p:sp>
        <p:nvSpPr>
          <p:cNvPr id="34" name="Body Level One…"/>
          <p:cNvSpPr txBox="1"/>
          <p:nvPr>
            <p:ph type="body" sz="quarter" idx="1"/>
          </p:nvPr>
        </p:nvSpPr>
        <p:spPr>
          <a:xfrm>
            <a:off x="1507067" y="4050831"/>
            <a:ext cx="7766937" cy="1096902"/>
          </a:xfrm>
          <a:prstGeom prst="rect">
            <a:avLst/>
          </a:prstGeom>
        </p:spPr>
        <p:txBody>
          <a:bodyPr/>
          <a:lstStyle>
            <a:lvl1pPr marL="0" indent="0" algn="r">
              <a:buClrTx/>
              <a:buSzTx/>
              <a:buNone/>
              <a:defRPr>
                <a:solidFill>
                  <a:srgbClr val="808080"/>
                </a:solidFill>
              </a:defRPr>
            </a:lvl1pPr>
            <a:lvl2pPr marL="0" indent="0" algn="r">
              <a:buClrTx/>
              <a:buSzTx/>
              <a:buNone/>
              <a:defRPr>
                <a:solidFill>
                  <a:srgbClr val="808080"/>
                </a:solidFill>
              </a:defRPr>
            </a:lvl2pPr>
            <a:lvl3pPr marL="0" indent="0" algn="r">
              <a:buClrTx/>
              <a:buSzTx/>
              <a:buNone/>
              <a:defRPr>
                <a:solidFill>
                  <a:srgbClr val="808080"/>
                </a:solidFill>
              </a:defRPr>
            </a:lvl3pPr>
            <a:lvl4pPr marL="0" indent="0" algn="r">
              <a:buClrTx/>
              <a:buSzTx/>
              <a:buNone/>
              <a:defRPr>
                <a:solidFill>
                  <a:srgbClr val="808080"/>
                </a:solidFill>
              </a:defRPr>
            </a:lvl4pPr>
            <a:lvl5pPr marL="0" indent="0" algn="r">
              <a:buClrTx/>
              <a:buSzTx/>
              <a:buNone/>
              <a:defRPr>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35"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spTree>
      <p:nvGrpSpPr>
        <p:cNvPr id="1" name=""/>
        <p:cNvGrpSpPr/>
        <p:nvPr/>
      </p:nvGrpSpPr>
      <p:grpSpPr>
        <a:xfrm>
          <a:off x="0" y="0"/>
          <a:ext cx="0" cy="0"/>
          <a:chOff x="0" y="0"/>
          <a:chExt cx="0" cy="0"/>
        </a:xfrm>
      </p:grpSpPr>
      <p:grpSp>
        <p:nvGrpSpPr>
          <p:cNvPr id="52" name="Group 43"/>
          <p:cNvGrpSpPr/>
          <p:nvPr/>
        </p:nvGrpSpPr>
        <p:grpSpPr>
          <a:xfrm>
            <a:off x="-3" y="-8468"/>
            <a:ext cx="12192004" cy="6866470"/>
            <a:chOff x="-1" y="0"/>
            <a:chExt cx="12192002" cy="6866469"/>
          </a:xfrm>
        </p:grpSpPr>
        <p:sp>
          <p:nvSpPr>
            <p:cNvPr id="42"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43"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44"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45"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46"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47"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48"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49"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50"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51"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53" name="Title Text"/>
          <p:cNvSpPr txBox="1"/>
          <p:nvPr>
            <p:ph type="title"/>
          </p:nvPr>
        </p:nvSpPr>
        <p:spPr>
          <a:xfrm>
            <a:off x="677332" y="609600"/>
            <a:ext cx="8596671" cy="1320800"/>
          </a:xfrm>
          <a:prstGeom prst="rect">
            <a:avLst/>
          </a:prstGeom>
        </p:spPr>
        <p:txBody>
          <a:bodyPr/>
          <a:lstStyle/>
          <a:p>
            <a:pPr/>
            <a:r>
              <a:t>Title Text</a:t>
            </a:r>
          </a:p>
        </p:txBody>
      </p:sp>
      <p:sp>
        <p:nvSpPr>
          <p:cNvPr id="54" name="Body Level One…"/>
          <p:cNvSpPr txBox="1"/>
          <p:nvPr>
            <p:ph type="body" sz="half" idx="1"/>
          </p:nvPr>
        </p:nvSpPr>
        <p:spPr>
          <a:xfrm>
            <a:off x="677332" y="2160589"/>
            <a:ext cx="8596671"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55"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spTree>
      <p:nvGrpSpPr>
        <p:cNvPr id="1" name=""/>
        <p:cNvGrpSpPr/>
        <p:nvPr/>
      </p:nvGrpSpPr>
      <p:grpSpPr>
        <a:xfrm>
          <a:off x="0" y="0"/>
          <a:ext cx="0" cy="0"/>
          <a:chOff x="0" y="0"/>
          <a:chExt cx="0" cy="0"/>
        </a:xfrm>
      </p:grpSpPr>
      <p:grpSp>
        <p:nvGrpSpPr>
          <p:cNvPr id="72" name="Group 43"/>
          <p:cNvGrpSpPr/>
          <p:nvPr/>
        </p:nvGrpSpPr>
        <p:grpSpPr>
          <a:xfrm>
            <a:off x="-3" y="-8468"/>
            <a:ext cx="12192004" cy="6866470"/>
            <a:chOff x="-1" y="0"/>
            <a:chExt cx="12192002" cy="6866469"/>
          </a:xfrm>
        </p:grpSpPr>
        <p:sp>
          <p:nvSpPr>
            <p:cNvPr id="62"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63"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64"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65"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66"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67"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68"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69"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70"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71"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73" name="Title Text"/>
          <p:cNvSpPr txBox="1"/>
          <p:nvPr>
            <p:ph type="title"/>
          </p:nvPr>
        </p:nvSpPr>
        <p:spPr>
          <a:xfrm>
            <a:off x="677335" y="2700865"/>
            <a:ext cx="8596670" cy="1826583"/>
          </a:xfrm>
          <a:prstGeom prst="rect">
            <a:avLst/>
          </a:prstGeom>
        </p:spPr>
        <p:txBody>
          <a:bodyPr anchor="b"/>
          <a:lstStyle>
            <a:lvl1pPr>
              <a:defRPr sz="4000"/>
            </a:lvl1pPr>
          </a:lstStyle>
          <a:p>
            <a:pPr/>
            <a:r>
              <a:t>Title Text</a:t>
            </a:r>
          </a:p>
        </p:txBody>
      </p:sp>
      <p:sp>
        <p:nvSpPr>
          <p:cNvPr id="74" name="Body Level One…"/>
          <p:cNvSpPr txBox="1"/>
          <p:nvPr>
            <p:ph type="body" sz="quarter" idx="1"/>
          </p:nvPr>
        </p:nvSpPr>
        <p:spPr>
          <a:xfrm>
            <a:off x="677335" y="4527448"/>
            <a:ext cx="8596670" cy="860402"/>
          </a:xfrm>
          <a:prstGeom prst="rect">
            <a:avLst/>
          </a:prstGeom>
        </p:spPr>
        <p:txBody>
          <a:bodyPr/>
          <a:lstStyle>
            <a:lvl1pPr marL="0" indent="0">
              <a:buClrTx/>
              <a:buSzTx/>
              <a:buNone/>
              <a:defRPr sz="2000">
                <a:solidFill>
                  <a:srgbClr val="808080"/>
                </a:solidFill>
              </a:defRPr>
            </a:lvl1pPr>
            <a:lvl2pPr marL="0" indent="0">
              <a:buClrTx/>
              <a:buSzTx/>
              <a:buNone/>
              <a:defRPr sz="2000">
                <a:solidFill>
                  <a:srgbClr val="808080"/>
                </a:solidFill>
              </a:defRPr>
            </a:lvl2pPr>
            <a:lvl3pPr marL="0" indent="0">
              <a:buClrTx/>
              <a:buSzTx/>
              <a:buNone/>
              <a:defRPr sz="2000">
                <a:solidFill>
                  <a:srgbClr val="808080"/>
                </a:solidFill>
              </a:defRPr>
            </a:lvl3pPr>
            <a:lvl4pPr marL="0" indent="0">
              <a:buClrTx/>
              <a:buSzTx/>
              <a:buNone/>
              <a:defRPr sz="2000">
                <a:solidFill>
                  <a:srgbClr val="808080"/>
                </a:solidFill>
              </a:defRPr>
            </a:lvl4pPr>
            <a:lvl5pPr marL="0" indent="0">
              <a:buClrTx/>
              <a:buSzTx/>
              <a:buNone/>
              <a:defRPr sz="20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75"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wo Content">
    <p:spTree>
      <p:nvGrpSpPr>
        <p:cNvPr id="1" name=""/>
        <p:cNvGrpSpPr/>
        <p:nvPr/>
      </p:nvGrpSpPr>
      <p:grpSpPr>
        <a:xfrm>
          <a:off x="0" y="0"/>
          <a:ext cx="0" cy="0"/>
          <a:chOff x="0" y="0"/>
          <a:chExt cx="0" cy="0"/>
        </a:xfrm>
      </p:grpSpPr>
      <p:grpSp>
        <p:nvGrpSpPr>
          <p:cNvPr id="92" name="Group 43"/>
          <p:cNvGrpSpPr/>
          <p:nvPr/>
        </p:nvGrpSpPr>
        <p:grpSpPr>
          <a:xfrm>
            <a:off x="-3" y="-8468"/>
            <a:ext cx="12192004" cy="6866470"/>
            <a:chOff x="-1" y="0"/>
            <a:chExt cx="12192002" cy="6866469"/>
          </a:xfrm>
        </p:grpSpPr>
        <p:sp>
          <p:nvSpPr>
            <p:cNvPr id="82"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83"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84"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85"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86"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87"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88"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89"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90"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91"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93" name="Title Text"/>
          <p:cNvSpPr txBox="1"/>
          <p:nvPr>
            <p:ph type="title"/>
          </p:nvPr>
        </p:nvSpPr>
        <p:spPr>
          <a:xfrm>
            <a:off x="677332" y="609600"/>
            <a:ext cx="8596671" cy="1320800"/>
          </a:xfrm>
          <a:prstGeom prst="rect">
            <a:avLst/>
          </a:prstGeom>
        </p:spPr>
        <p:txBody>
          <a:bodyPr/>
          <a:lstStyle/>
          <a:p>
            <a:pPr/>
            <a:r>
              <a:t>Title Text</a:t>
            </a:r>
          </a:p>
        </p:txBody>
      </p:sp>
      <p:sp>
        <p:nvSpPr>
          <p:cNvPr id="94" name="Body Level One…"/>
          <p:cNvSpPr txBox="1"/>
          <p:nvPr>
            <p:ph type="body" sz="quarter" idx="1"/>
          </p:nvPr>
        </p:nvSpPr>
        <p:spPr>
          <a:xfrm>
            <a:off x="677332" y="2160589"/>
            <a:ext cx="4184038" cy="388077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95"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omparison">
    <p:spTree>
      <p:nvGrpSpPr>
        <p:cNvPr id="1" name=""/>
        <p:cNvGrpSpPr/>
        <p:nvPr/>
      </p:nvGrpSpPr>
      <p:grpSpPr>
        <a:xfrm>
          <a:off x="0" y="0"/>
          <a:ext cx="0" cy="0"/>
          <a:chOff x="0" y="0"/>
          <a:chExt cx="0" cy="0"/>
        </a:xfrm>
      </p:grpSpPr>
      <p:grpSp>
        <p:nvGrpSpPr>
          <p:cNvPr id="112" name="Group 43"/>
          <p:cNvGrpSpPr/>
          <p:nvPr/>
        </p:nvGrpSpPr>
        <p:grpSpPr>
          <a:xfrm>
            <a:off x="-3" y="-8468"/>
            <a:ext cx="12192004" cy="6866470"/>
            <a:chOff x="-1" y="0"/>
            <a:chExt cx="12192002" cy="6866469"/>
          </a:xfrm>
        </p:grpSpPr>
        <p:sp>
          <p:nvSpPr>
            <p:cNvPr id="102"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03"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04"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05"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06"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07"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08"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09"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10"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11"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113" name="Title Text"/>
          <p:cNvSpPr txBox="1"/>
          <p:nvPr>
            <p:ph type="title"/>
          </p:nvPr>
        </p:nvSpPr>
        <p:spPr>
          <a:xfrm>
            <a:off x="677332" y="609600"/>
            <a:ext cx="8596671" cy="1320800"/>
          </a:xfrm>
          <a:prstGeom prst="rect">
            <a:avLst/>
          </a:prstGeom>
        </p:spPr>
        <p:txBody>
          <a:bodyPr/>
          <a:lstStyle/>
          <a:p>
            <a:pPr/>
            <a:r>
              <a:t>Title Text</a:t>
            </a:r>
          </a:p>
        </p:txBody>
      </p:sp>
      <p:sp>
        <p:nvSpPr>
          <p:cNvPr id="114" name="Body Level One…"/>
          <p:cNvSpPr txBox="1"/>
          <p:nvPr>
            <p:ph type="body" sz="quarter" idx="1"/>
          </p:nvPr>
        </p:nvSpPr>
        <p:spPr>
          <a:xfrm>
            <a:off x="675743" y="2160983"/>
            <a:ext cx="4185625" cy="576264"/>
          </a:xfrm>
          <a:prstGeom prst="rect">
            <a:avLst/>
          </a:prstGeom>
        </p:spPr>
        <p:txBody>
          <a:bodyPr anchor="b"/>
          <a:lstStyle>
            <a:lvl1pPr marL="0" indent="0">
              <a:buClrTx/>
              <a:buSzTx/>
              <a:buNone/>
              <a:defRPr sz="2400"/>
            </a:lvl1pPr>
            <a:lvl2pPr marL="0" indent="0">
              <a:buClrTx/>
              <a:buSzTx/>
              <a:buNone/>
              <a:defRPr sz="2400"/>
            </a:lvl2pPr>
            <a:lvl3pPr marL="0" indent="0">
              <a:buClrTx/>
              <a:buSzTx/>
              <a:buNone/>
              <a:defRPr sz="2400"/>
            </a:lvl3pPr>
            <a:lvl4pPr marL="0" indent="0">
              <a:buClrTx/>
              <a:buSzTx/>
              <a:buNone/>
              <a:defRPr sz="2400"/>
            </a:lvl4pPr>
            <a:lvl5pPr marL="0" indent="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15" name="Text Placeholder 4"/>
          <p:cNvSpPr/>
          <p:nvPr>
            <p:ph type="body" sz="quarter" idx="21"/>
          </p:nvPr>
        </p:nvSpPr>
        <p:spPr>
          <a:xfrm>
            <a:off x="5088382" y="2160983"/>
            <a:ext cx="4185619" cy="576264"/>
          </a:xfrm>
          <a:prstGeom prst="rect">
            <a:avLst/>
          </a:prstGeom>
        </p:spPr>
        <p:txBody>
          <a:bodyPr anchor="b"/>
          <a:lstStyle/>
          <a:p>
            <a:pPr/>
          </a:p>
        </p:txBody>
      </p:sp>
      <p:sp>
        <p:nvSpPr>
          <p:cNvPr id="116"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Only">
    <p:spTree>
      <p:nvGrpSpPr>
        <p:cNvPr id="1" name=""/>
        <p:cNvGrpSpPr/>
        <p:nvPr/>
      </p:nvGrpSpPr>
      <p:grpSpPr>
        <a:xfrm>
          <a:off x="0" y="0"/>
          <a:ext cx="0" cy="0"/>
          <a:chOff x="0" y="0"/>
          <a:chExt cx="0" cy="0"/>
        </a:xfrm>
      </p:grpSpPr>
      <p:grpSp>
        <p:nvGrpSpPr>
          <p:cNvPr id="133" name="Group 43"/>
          <p:cNvGrpSpPr/>
          <p:nvPr/>
        </p:nvGrpSpPr>
        <p:grpSpPr>
          <a:xfrm>
            <a:off x="-3" y="-8468"/>
            <a:ext cx="12192004" cy="6866470"/>
            <a:chOff x="-1" y="0"/>
            <a:chExt cx="12192002" cy="6866469"/>
          </a:xfrm>
        </p:grpSpPr>
        <p:sp>
          <p:nvSpPr>
            <p:cNvPr id="123"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24"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25"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26"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27"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28"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29"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30"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31"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32"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134" name="Title Text"/>
          <p:cNvSpPr txBox="1"/>
          <p:nvPr>
            <p:ph type="title"/>
          </p:nvPr>
        </p:nvSpPr>
        <p:spPr>
          <a:xfrm>
            <a:off x="677332" y="609600"/>
            <a:ext cx="8596671" cy="1320800"/>
          </a:xfrm>
          <a:prstGeom prst="rect">
            <a:avLst/>
          </a:prstGeom>
        </p:spPr>
        <p:txBody>
          <a:bodyPr/>
          <a:lstStyle/>
          <a:p>
            <a:pPr/>
            <a:r>
              <a:t>Title Text</a:t>
            </a:r>
          </a:p>
        </p:txBody>
      </p:sp>
      <p:sp>
        <p:nvSpPr>
          <p:cNvPr id="135"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Blank">
    <p:spTree>
      <p:nvGrpSpPr>
        <p:cNvPr id="1" name=""/>
        <p:cNvGrpSpPr/>
        <p:nvPr/>
      </p:nvGrpSpPr>
      <p:grpSpPr>
        <a:xfrm>
          <a:off x="0" y="0"/>
          <a:ext cx="0" cy="0"/>
          <a:chOff x="0" y="0"/>
          <a:chExt cx="0" cy="0"/>
        </a:xfrm>
      </p:grpSpPr>
      <p:grpSp>
        <p:nvGrpSpPr>
          <p:cNvPr id="152" name="Group 43"/>
          <p:cNvGrpSpPr/>
          <p:nvPr/>
        </p:nvGrpSpPr>
        <p:grpSpPr>
          <a:xfrm>
            <a:off x="-3" y="-8468"/>
            <a:ext cx="12192004" cy="6866470"/>
            <a:chOff x="-1" y="0"/>
            <a:chExt cx="12192002" cy="6866469"/>
          </a:xfrm>
        </p:grpSpPr>
        <p:sp>
          <p:nvSpPr>
            <p:cNvPr id="142"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43"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44"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45"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46"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47"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48"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49"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50"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51"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153"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Content with Caption">
    <p:spTree>
      <p:nvGrpSpPr>
        <p:cNvPr id="1" name=""/>
        <p:cNvGrpSpPr/>
        <p:nvPr/>
      </p:nvGrpSpPr>
      <p:grpSpPr>
        <a:xfrm>
          <a:off x="0" y="0"/>
          <a:ext cx="0" cy="0"/>
          <a:chOff x="0" y="0"/>
          <a:chExt cx="0" cy="0"/>
        </a:xfrm>
      </p:grpSpPr>
      <p:grpSp>
        <p:nvGrpSpPr>
          <p:cNvPr id="170" name="Group 43"/>
          <p:cNvGrpSpPr/>
          <p:nvPr/>
        </p:nvGrpSpPr>
        <p:grpSpPr>
          <a:xfrm>
            <a:off x="-3" y="-8468"/>
            <a:ext cx="12192004" cy="6866470"/>
            <a:chOff x="-1" y="0"/>
            <a:chExt cx="12192002" cy="6866469"/>
          </a:xfrm>
        </p:grpSpPr>
        <p:sp>
          <p:nvSpPr>
            <p:cNvPr id="160"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61"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62"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63"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64"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65"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66"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67"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68"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69"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171" name="Title Text"/>
          <p:cNvSpPr txBox="1"/>
          <p:nvPr>
            <p:ph type="title"/>
          </p:nvPr>
        </p:nvSpPr>
        <p:spPr>
          <a:xfrm>
            <a:off x="677332" y="1498603"/>
            <a:ext cx="3854531" cy="1278468"/>
          </a:xfrm>
          <a:prstGeom prst="rect">
            <a:avLst/>
          </a:prstGeom>
        </p:spPr>
        <p:txBody>
          <a:bodyPr anchor="b"/>
          <a:lstStyle>
            <a:lvl1pPr>
              <a:defRPr sz="2000"/>
            </a:lvl1pPr>
          </a:lstStyle>
          <a:p>
            <a:pPr/>
            <a:r>
              <a:t>Title Text</a:t>
            </a:r>
          </a:p>
        </p:txBody>
      </p:sp>
      <p:sp>
        <p:nvSpPr>
          <p:cNvPr id="172" name="Body Level One…"/>
          <p:cNvSpPr txBox="1"/>
          <p:nvPr>
            <p:ph type="body" sz="half" idx="1"/>
          </p:nvPr>
        </p:nvSpPr>
        <p:spPr>
          <a:xfrm>
            <a:off x="4760459" y="514922"/>
            <a:ext cx="4513544" cy="5526441"/>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73" name="Text Placeholder 3"/>
          <p:cNvSpPr/>
          <p:nvPr>
            <p:ph type="body" sz="quarter" idx="21"/>
          </p:nvPr>
        </p:nvSpPr>
        <p:spPr>
          <a:xfrm>
            <a:off x="677334" y="2777069"/>
            <a:ext cx="3854528" cy="2584451"/>
          </a:xfrm>
          <a:prstGeom prst="rect">
            <a:avLst/>
          </a:prstGeom>
        </p:spPr>
        <p:txBody>
          <a:bodyPr/>
          <a:lstStyle/>
          <a:p>
            <a:pPr/>
          </a:p>
        </p:txBody>
      </p:sp>
      <p:sp>
        <p:nvSpPr>
          <p:cNvPr id="174"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Picture with Caption">
    <p:spTree>
      <p:nvGrpSpPr>
        <p:cNvPr id="1" name=""/>
        <p:cNvGrpSpPr/>
        <p:nvPr/>
      </p:nvGrpSpPr>
      <p:grpSpPr>
        <a:xfrm>
          <a:off x="0" y="0"/>
          <a:ext cx="0" cy="0"/>
          <a:chOff x="0" y="0"/>
          <a:chExt cx="0" cy="0"/>
        </a:xfrm>
      </p:grpSpPr>
      <p:grpSp>
        <p:nvGrpSpPr>
          <p:cNvPr id="191" name="Group 43"/>
          <p:cNvGrpSpPr/>
          <p:nvPr/>
        </p:nvGrpSpPr>
        <p:grpSpPr>
          <a:xfrm>
            <a:off x="-3" y="-8468"/>
            <a:ext cx="12192004" cy="6866470"/>
            <a:chOff x="-1" y="0"/>
            <a:chExt cx="12192002" cy="6866469"/>
          </a:xfrm>
        </p:grpSpPr>
        <p:sp>
          <p:nvSpPr>
            <p:cNvPr id="181"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82"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183"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84"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85"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86"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87"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88"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89"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90"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192" name="Title Text"/>
          <p:cNvSpPr txBox="1"/>
          <p:nvPr>
            <p:ph type="title"/>
          </p:nvPr>
        </p:nvSpPr>
        <p:spPr>
          <a:xfrm>
            <a:off x="677332" y="4800600"/>
            <a:ext cx="8596670" cy="566738"/>
          </a:xfrm>
          <a:prstGeom prst="rect">
            <a:avLst/>
          </a:prstGeom>
        </p:spPr>
        <p:txBody>
          <a:bodyPr anchor="b"/>
          <a:lstStyle>
            <a:lvl1pPr>
              <a:defRPr sz="2400"/>
            </a:lvl1pPr>
          </a:lstStyle>
          <a:p>
            <a:pPr/>
            <a:r>
              <a:t>Title Text</a:t>
            </a:r>
          </a:p>
        </p:txBody>
      </p:sp>
      <p:sp>
        <p:nvSpPr>
          <p:cNvPr id="193" name="Picture Placeholder 2"/>
          <p:cNvSpPr/>
          <p:nvPr>
            <p:ph type="pic" sz="half" idx="21"/>
          </p:nvPr>
        </p:nvSpPr>
        <p:spPr>
          <a:xfrm>
            <a:off x="677332" y="609600"/>
            <a:ext cx="8596671" cy="3845718"/>
          </a:xfrm>
          <a:prstGeom prst="rect">
            <a:avLst/>
          </a:prstGeom>
        </p:spPr>
        <p:txBody>
          <a:bodyPr lIns="91439" tIns="45719" rIns="91439" bIns="45719">
            <a:noAutofit/>
          </a:bodyPr>
          <a:lstStyle/>
          <a:p>
            <a:pPr/>
          </a:p>
        </p:txBody>
      </p:sp>
      <p:sp>
        <p:nvSpPr>
          <p:cNvPr id="194" name="Body Level One…"/>
          <p:cNvSpPr txBox="1"/>
          <p:nvPr>
            <p:ph type="body" sz="quarter" idx="1"/>
          </p:nvPr>
        </p:nvSpPr>
        <p:spPr>
          <a:xfrm>
            <a:off x="677332" y="5367337"/>
            <a:ext cx="8596670" cy="674026"/>
          </a:xfrm>
          <a:prstGeom prst="rect">
            <a:avLst/>
          </a:prstGeom>
        </p:spPr>
        <p:txBody>
          <a:bodyPr/>
          <a:lstStyle>
            <a:lvl1pPr marL="0" indent="0">
              <a:buClrTx/>
              <a:buSzTx/>
              <a:buNone/>
              <a:defRPr sz="1200"/>
            </a:lvl1pPr>
            <a:lvl2pPr marL="0" indent="0">
              <a:buClrTx/>
              <a:buSzTx/>
              <a:buNone/>
              <a:defRPr sz="1200"/>
            </a:lvl2pPr>
            <a:lvl3pPr marL="0" indent="0">
              <a:buClrTx/>
              <a:buSzTx/>
              <a:buNone/>
              <a:defRPr sz="1200"/>
            </a:lvl3pPr>
            <a:lvl4pPr marL="0" indent="0">
              <a:buClrTx/>
              <a:buSzTx/>
              <a:buNone/>
              <a:defRPr sz="1200"/>
            </a:lvl4pPr>
            <a:lvl5pPr marL="0" indent="0">
              <a:buClrTx/>
              <a:buSzTx/>
              <a:buNone/>
              <a:defRPr sz="1200"/>
            </a:lvl5pPr>
          </a:lstStyle>
          <a:p>
            <a:pPr/>
            <a:r>
              <a:t>Body Level One</a:t>
            </a:r>
          </a:p>
          <a:p>
            <a:pPr lvl="1"/>
            <a:r>
              <a:t>Body Level Two</a:t>
            </a:r>
          </a:p>
          <a:p>
            <a:pPr lvl="2"/>
            <a:r>
              <a:t>Body Level Three</a:t>
            </a:r>
          </a:p>
          <a:p>
            <a:pPr lvl="3"/>
            <a:r>
              <a:t>Body Level Four</a:t>
            </a:r>
          </a:p>
          <a:p>
            <a:pPr lvl="4"/>
            <a:r>
              <a:t>Body Level Five</a:t>
            </a:r>
          </a:p>
        </p:txBody>
      </p:sp>
      <p:sp>
        <p:nvSpPr>
          <p:cNvPr id="195"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aption">
    <p:spTree>
      <p:nvGrpSpPr>
        <p:cNvPr id="1" name=""/>
        <p:cNvGrpSpPr/>
        <p:nvPr/>
      </p:nvGrpSpPr>
      <p:grpSpPr>
        <a:xfrm>
          <a:off x="0" y="0"/>
          <a:ext cx="0" cy="0"/>
          <a:chOff x="0" y="0"/>
          <a:chExt cx="0" cy="0"/>
        </a:xfrm>
      </p:grpSpPr>
      <p:grpSp>
        <p:nvGrpSpPr>
          <p:cNvPr id="212" name="Group 43"/>
          <p:cNvGrpSpPr/>
          <p:nvPr/>
        </p:nvGrpSpPr>
        <p:grpSpPr>
          <a:xfrm>
            <a:off x="-3" y="-8468"/>
            <a:ext cx="12192004" cy="6866470"/>
            <a:chOff x="-1" y="0"/>
            <a:chExt cx="12192002" cy="6866469"/>
          </a:xfrm>
        </p:grpSpPr>
        <p:sp>
          <p:nvSpPr>
            <p:cNvPr id="202"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03"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04"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05"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06"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07"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08"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09"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10"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11"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213" name="Title Text"/>
          <p:cNvSpPr txBox="1"/>
          <p:nvPr>
            <p:ph type="title"/>
          </p:nvPr>
        </p:nvSpPr>
        <p:spPr>
          <a:xfrm>
            <a:off x="677335" y="609600"/>
            <a:ext cx="8596670" cy="3403600"/>
          </a:xfrm>
          <a:prstGeom prst="rect">
            <a:avLst/>
          </a:prstGeom>
        </p:spPr>
        <p:txBody>
          <a:bodyPr anchor="ctr"/>
          <a:lstStyle>
            <a:lvl1pPr>
              <a:defRPr sz="4400"/>
            </a:lvl1pPr>
          </a:lstStyle>
          <a:p>
            <a:pPr/>
            <a:r>
              <a:t>Title Text</a:t>
            </a:r>
          </a:p>
        </p:txBody>
      </p:sp>
      <p:sp>
        <p:nvSpPr>
          <p:cNvPr id="214" name="Body Level One…"/>
          <p:cNvSpPr txBox="1"/>
          <p:nvPr>
            <p:ph type="body" sz="quarter" idx="1"/>
          </p:nvPr>
        </p:nvSpPr>
        <p:spPr>
          <a:xfrm>
            <a:off x="677335" y="4470400"/>
            <a:ext cx="8596670" cy="1570962"/>
          </a:xfrm>
          <a:prstGeom prst="rect">
            <a:avLst/>
          </a:prstGeom>
        </p:spPr>
        <p:txBody>
          <a:bodyPr anchor="ctr"/>
          <a:lstStyle>
            <a:lvl1pPr marL="0" indent="0">
              <a:buClrTx/>
              <a:buSzTx/>
              <a:buNone/>
            </a:lvl1pPr>
            <a:lvl2pPr marL="0" indent="0">
              <a:buClrTx/>
              <a:buSzTx/>
              <a:buNone/>
            </a:lvl2pPr>
            <a:lvl3pPr marL="0" indent="0">
              <a:buClrTx/>
              <a:buSzTx/>
              <a:buNone/>
            </a:lvl3pPr>
            <a:lvl4pPr marL="0" indent="0">
              <a:buClrTx/>
              <a:buSzTx/>
              <a:buNone/>
            </a:lvl4pPr>
            <a:lvl5pPr marL="0" indent="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215"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 with Caption">
    <p:spTree>
      <p:nvGrpSpPr>
        <p:cNvPr id="1" name=""/>
        <p:cNvGrpSpPr/>
        <p:nvPr/>
      </p:nvGrpSpPr>
      <p:grpSpPr>
        <a:xfrm>
          <a:off x="0" y="0"/>
          <a:ext cx="0" cy="0"/>
          <a:chOff x="0" y="0"/>
          <a:chExt cx="0" cy="0"/>
        </a:xfrm>
      </p:grpSpPr>
      <p:grpSp>
        <p:nvGrpSpPr>
          <p:cNvPr id="232" name="Group 43"/>
          <p:cNvGrpSpPr/>
          <p:nvPr/>
        </p:nvGrpSpPr>
        <p:grpSpPr>
          <a:xfrm>
            <a:off x="-3" y="-8468"/>
            <a:ext cx="12192004" cy="6866470"/>
            <a:chOff x="-1" y="0"/>
            <a:chExt cx="12192002" cy="6866469"/>
          </a:xfrm>
        </p:grpSpPr>
        <p:sp>
          <p:nvSpPr>
            <p:cNvPr id="222"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23"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24"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25"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26"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27"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28"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29"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30"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31"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233" name="Title Text"/>
          <p:cNvSpPr txBox="1"/>
          <p:nvPr>
            <p:ph type="title"/>
          </p:nvPr>
        </p:nvSpPr>
        <p:spPr>
          <a:xfrm>
            <a:off x="931334" y="609600"/>
            <a:ext cx="8094134" cy="3022600"/>
          </a:xfrm>
          <a:prstGeom prst="rect">
            <a:avLst/>
          </a:prstGeom>
        </p:spPr>
        <p:txBody>
          <a:bodyPr anchor="ctr"/>
          <a:lstStyle>
            <a:lvl1pPr>
              <a:defRPr sz="4400"/>
            </a:lvl1pPr>
          </a:lstStyle>
          <a:p>
            <a:pPr/>
            <a:r>
              <a:t>Title Text</a:t>
            </a:r>
          </a:p>
        </p:txBody>
      </p:sp>
      <p:sp>
        <p:nvSpPr>
          <p:cNvPr id="234" name="Body Level One…"/>
          <p:cNvSpPr txBox="1"/>
          <p:nvPr>
            <p:ph type="body" sz="quarter" idx="1"/>
          </p:nvPr>
        </p:nvSpPr>
        <p:spPr>
          <a:xfrm>
            <a:off x="1366138" y="3632200"/>
            <a:ext cx="7224526" cy="381000"/>
          </a:xfrm>
          <a:prstGeom prst="rect">
            <a:avLst/>
          </a:prstGeom>
        </p:spPr>
        <p:txBody>
          <a:bodyPr anchor="ctr"/>
          <a:lstStyle>
            <a:lvl1pPr marL="0" indent="0">
              <a:buClrTx/>
              <a:buSzTx/>
              <a:buNone/>
              <a:defRPr sz="1600">
                <a:solidFill>
                  <a:srgbClr val="808080"/>
                </a:solidFill>
              </a:defRPr>
            </a:lvl1pPr>
            <a:lvl2pPr marL="0" indent="0">
              <a:buClrTx/>
              <a:buSzTx/>
              <a:buNone/>
              <a:defRPr sz="1600">
                <a:solidFill>
                  <a:srgbClr val="808080"/>
                </a:solidFill>
              </a:defRPr>
            </a:lvl2pPr>
            <a:lvl3pPr marL="0" indent="0">
              <a:buClrTx/>
              <a:buSzTx/>
              <a:buNone/>
              <a:defRPr sz="1600">
                <a:solidFill>
                  <a:srgbClr val="808080"/>
                </a:solidFill>
              </a:defRPr>
            </a:lvl3pPr>
            <a:lvl4pPr marL="0" indent="0">
              <a:buClrTx/>
              <a:buSzTx/>
              <a:buNone/>
              <a:defRPr sz="1600">
                <a:solidFill>
                  <a:srgbClr val="808080"/>
                </a:solidFill>
              </a:defRPr>
            </a:lvl4pPr>
            <a:lvl5pPr marL="0" indent="0">
              <a:buClrTx/>
              <a:buSzTx/>
              <a:buNone/>
              <a:defRPr sz="16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235" name="Text Placeholder 2"/>
          <p:cNvSpPr/>
          <p:nvPr>
            <p:ph type="body" sz="quarter" idx="21"/>
          </p:nvPr>
        </p:nvSpPr>
        <p:spPr>
          <a:xfrm>
            <a:off x="677334" y="4470400"/>
            <a:ext cx="8596670" cy="1570964"/>
          </a:xfrm>
          <a:prstGeom prst="rect">
            <a:avLst/>
          </a:prstGeom>
        </p:spPr>
        <p:txBody>
          <a:bodyPr anchor="ctr"/>
          <a:lstStyle/>
          <a:p>
            <a:pPr/>
          </a:p>
        </p:txBody>
      </p:sp>
      <p:sp>
        <p:nvSpPr>
          <p:cNvPr id="236" name="TextBox 23"/>
          <p:cNvSpPr txBox="1"/>
          <p:nvPr/>
        </p:nvSpPr>
        <p:spPr>
          <a:xfrm>
            <a:off x="587588" y="469466"/>
            <a:ext cx="518162" cy="122660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defRPr sz="8000">
                <a:solidFill>
                  <a:srgbClr val="77CEEF"/>
                </a:solidFill>
                <a:latin typeface="Arial"/>
                <a:ea typeface="Arial"/>
                <a:cs typeface="Arial"/>
                <a:sym typeface="Arial"/>
              </a:defRPr>
            </a:lvl1pPr>
          </a:lstStyle>
          <a:p>
            <a:pPr/>
            <a:r>
              <a:t>“</a:t>
            </a:r>
          </a:p>
        </p:txBody>
      </p:sp>
      <p:sp>
        <p:nvSpPr>
          <p:cNvPr id="237" name="TextBox 24"/>
          <p:cNvSpPr txBox="1"/>
          <p:nvPr/>
        </p:nvSpPr>
        <p:spPr>
          <a:xfrm>
            <a:off x="8938730" y="2565643"/>
            <a:ext cx="518162" cy="1226601"/>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defRPr sz="8000">
                <a:solidFill>
                  <a:srgbClr val="77CEEF"/>
                </a:solidFill>
                <a:latin typeface="Arial"/>
                <a:ea typeface="Arial"/>
                <a:cs typeface="Arial"/>
                <a:sym typeface="Arial"/>
              </a:defRPr>
            </a:lvl1pPr>
          </a:lstStyle>
          <a:p>
            <a:pPr/>
            <a:r>
              <a:t>”</a:t>
            </a:r>
          </a:p>
        </p:txBody>
      </p:sp>
      <p:sp>
        <p:nvSpPr>
          <p:cNvPr id="238"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Name Card">
    <p:spTree>
      <p:nvGrpSpPr>
        <p:cNvPr id="1" name=""/>
        <p:cNvGrpSpPr/>
        <p:nvPr/>
      </p:nvGrpSpPr>
      <p:grpSpPr>
        <a:xfrm>
          <a:off x="0" y="0"/>
          <a:ext cx="0" cy="0"/>
          <a:chOff x="0" y="0"/>
          <a:chExt cx="0" cy="0"/>
        </a:xfrm>
      </p:grpSpPr>
      <p:grpSp>
        <p:nvGrpSpPr>
          <p:cNvPr id="255" name="Group 43"/>
          <p:cNvGrpSpPr/>
          <p:nvPr/>
        </p:nvGrpSpPr>
        <p:grpSpPr>
          <a:xfrm>
            <a:off x="-3" y="-8468"/>
            <a:ext cx="12192004" cy="6866470"/>
            <a:chOff x="-1" y="0"/>
            <a:chExt cx="12192002" cy="6866469"/>
          </a:xfrm>
        </p:grpSpPr>
        <p:sp>
          <p:nvSpPr>
            <p:cNvPr id="245"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46"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47"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48"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49"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50"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51"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52"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53"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54"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256" name="Title Text"/>
          <p:cNvSpPr txBox="1"/>
          <p:nvPr>
            <p:ph type="title"/>
          </p:nvPr>
        </p:nvSpPr>
        <p:spPr>
          <a:xfrm>
            <a:off x="677335" y="1931988"/>
            <a:ext cx="8596670" cy="2595462"/>
          </a:xfrm>
          <a:prstGeom prst="rect">
            <a:avLst/>
          </a:prstGeom>
        </p:spPr>
        <p:txBody>
          <a:bodyPr anchor="b"/>
          <a:lstStyle>
            <a:lvl1pPr>
              <a:defRPr sz="4400"/>
            </a:lvl1pPr>
          </a:lstStyle>
          <a:p>
            <a:pPr/>
            <a:r>
              <a:t>Title Text</a:t>
            </a:r>
          </a:p>
        </p:txBody>
      </p:sp>
      <p:sp>
        <p:nvSpPr>
          <p:cNvPr id="257" name="Body Level One…"/>
          <p:cNvSpPr txBox="1"/>
          <p:nvPr>
            <p:ph type="body" sz="quarter" idx="1"/>
          </p:nvPr>
        </p:nvSpPr>
        <p:spPr>
          <a:xfrm>
            <a:off x="677335" y="4527448"/>
            <a:ext cx="8596670" cy="1513916"/>
          </a:xfrm>
          <a:prstGeom prst="rect">
            <a:avLst/>
          </a:prstGeom>
        </p:spPr>
        <p:txBody>
          <a:bodyPr/>
          <a:lstStyle>
            <a:lvl1pPr marL="0" indent="0">
              <a:buClrTx/>
              <a:buSzTx/>
              <a:buNone/>
            </a:lvl1pPr>
            <a:lvl2pPr marL="0" indent="0">
              <a:buClrTx/>
              <a:buSzTx/>
              <a:buNone/>
            </a:lvl2pPr>
            <a:lvl3pPr marL="0" indent="0">
              <a:buClrTx/>
              <a:buSzTx/>
              <a:buNone/>
            </a:lvl3pPr>
            <a:lvl4pPr marL="0" indent="0">
              <a:buClrTx/>
              <a:buSzTx/>
              <a:buNone/>
            </a:lvl4pPr>
            <a:lvl5pPr marL="0" indent="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258"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Quote Name Card">
    <p:spTree>
      <p:nvGrpSpPr>
        <p:cNvPr id="1" name=""/>
        <p:cNvGrpSpPr/>
        <p:nvPr/>
      </p:nvGrpSpPr>
      <p:grpSpPr>
        <a:xfrm>
          <a:off x="0" y="0"/>
          <a:ext cx="0" cy="0"/>
          <a:chOff x="0" y="0"/>
          <a:chExt cx="0" cy="0"/>
        </a:xfrm>
      </p:grpSpPr>
      <p:grpSp>
        <p:nvGrpSpPr>
          <p:cNvPr id="275" name="Group 43"/>
          <p:cNvGrpSpPr/>
          <p:nvPr/>
        </p:nvGrpSpPr>
        <p:grpSpPr>
          <a:xfrm>
            <a:off x="-3" y="-8468"/>
            <a:ext cx="12192004" cy="6866470"/>
            <a:chOff x="-1" y="0"/>
            <a:chExt cx="12192002" cy="6866469"/>
          </a:xfrm>
        </p:grpSpPr>
        <p:sp>
          <p:nvSpPr>
            <p:cNvPr id="265"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66"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67"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68"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69"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70"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71"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72"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73"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74"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276" name="Title Text"/>
          <p:cNvSpPr txBox="1"/>
          <p:nvPr>
            <p:ph type="title"/>
          </p:nvPr>
        </p:nvSpPr>
        <p:spPr>
          <a:xfrm>
            <a:off x="931334" y="609600"/>
            <a:ext cx="8094134" cy="3022600"/>
          </a:xfrm>
          <a:prstGeom prst="rect">
            <a:avLst/>
          </a:prstGeom>
        </p:spPr>
        <p:txBody>
          <a:bodyPr anchor="ctr"/>
          <a:lstStyle>
            <a:lvl1pPr>
              <a:defRPr sz="4400"/>
            </a:lvl1pPr>
          </a:lstStyle>
          <a:p>
            <a:pPr/>
            <a:r>
              <a:t>Title Text</a:t>
            </a:r>
          </a:p>
        </p:txBody>
      </p:sp>
      <p:sp>
        <p:nvSpPr>
          <p:cNvPr id="277" name="Body Level One…"/>
          <p:cNvSpPr txBox="1"/>
          <p:nvPr>
            <p:ph type="body" sz="quarter" idx="1"/>
          </p:nvPr>
        </p:nvSpPr>
        <p:spPr>
          <a:xfrm>
            <a:off x="677332" y="4013200"/>
            <a:ext cx="8596670" cy="514249"/>
          </a:xfrm>
          <a:prstGeom prst="rect">
            <a:avLst/>
          </a:prstGeom>
        </p:spPr>
        <p:txBody>
          <a:bodyPr anchor="b"/>
          <a:lstStyle>
            <a:lvl1pPr marL="0" indent="0">
              <a:buClrTx/>
              <a:buSzTx/>
              <a:buNone/>
              <a:defRPr sz="2400"/>
            </a:lvl1pPr>
            <a:lvl2pPr marL="0" indent="0">
              <a:buClrTx/>
              <a:buSzTx/>
              <a:buNone/>
              <a:defRPr sz="2400"/>
            </a:lvl2pPr>
            <a:lvl3pPr marL="0" indent="0">
              <a:buClrTx/>
              <a:buSzTx/>
              <a:buNone/>
              <a:defRPr sz="2400"/>
            </a:lvl3pPr>
            <a:lvl4pPr marL="0" indent="0">
              <a:buClrTx/>
              <a:buSzTx/>
              <a:buNone/>
              <a:defRPr sz="2400"/>
            </a:lvl4pPr>
            <a:lvl5pPr marL="0" indent="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78" name="Text Placeholder 2"/>
          <p:cNvSpPr/>
          <p:nvPr>
            <p:ph type="body" sz="quarter" idx="21"/>
          </p:nvPr>
        </p:nvSpPr>
        <p:spPr>
          <a:xfrm>
            <a:off x="677334" y="4527448"/>
            <a:ext cx="8596670" cy="1513916"/>
          </a:xfrm>
          <a:prstGeom prst="rect">
            <a:avLst/>
          </a:prstGeom>
        </p:spPr>
        <p:txBody>
          <a:bodyPr/>
          <a:lstStyle/>
          <a:p>
            <a:pPr/>
          </a:p>
        </p:txBody>
      </p:sp>
      <p:sp>
        <p:nvSpPr>
          <p:cNvPr id="279" name="TextBox 23"/>
          <p:cNvSpPr txBox="1"/>
          <p:nvPr/>
        </p:nvSpPr>
        <p:spPr>
          <a:xfrm>
            <a:off x="587588" y="469466"/>
            <a:ext cx="518162" cy="122660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defRPr sz="8000">
                <a:solidFill>
                  <a:srgbClr val="77CEEF"/>
                </a:solidFill>
                <a:latin typeface="Arial"/>
                <a:ea typeface="Arial"/>
                <a:cs typeface="Arial"/>
                <a:sym typeface="Arial"/>
              </a:defRPr>
            </a:lvl1pPr>
          </a:lstStyle>
          <a:p>
            <a:pPr/>
            <a:r>
              <a:t>“</a:t>
            </a:r>
          </a:p>
        </p:txBody>
      </p:sp>
      <p:sp>
        <p:nvSpPr>
          <p:cNvPr id="280" name="TextBox 24"/>
          <p:cNvSpPr txBox="1"/>
          <p:nvPr/>
        </p:nvSpPr>
        <p:spPr>
          <a:xfrm>
            <a:off x="8938730" y="2565643"/>
            <a:ext cx="518162" cy="1226601"/>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defRPr sz="8000">
                <a:solidFill>
                  <a:srgbClr val="77CEEF"/>
                </a:solidFill>
                <a:latin typeface="Arial"/>
                <a:ea typeface="Arial"/>
                <a:cs typeface="Arial"/>
                <a:sym typeface="Arial"/>
              </a:defRPr>
            </a:lvl1pPr>
          </a:lstStyle>
          <a:p>
            <a:pPr/>
            <a:r>
              <a:t>”</a:t>
            </a:r>
          </a:p>
        </p:txBody>
      </p:sp>
      <p:sp>
        <p:nvSpPr>
          <p:cNvPr id="281"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rue or False">
    <p:spTree>
      <p:nvGrpSpPr>
        <p:cNvPr id="1" name=""/>
        <p:cNvGrpSpPr/>
        <p:nvPr/>
      </p:nvGrpSpPr>
      <p:grpSpPr>
        <a:xfrm>
          <a:off x="0" y="0"/>
          <a:ext cx="0" cy="0"/>
          <a:chOff x="0" y="0"/>
          <a:chExt cx="0" cy="0"/>
        </a:xfrm>
      </p:grpSpPr>
      <p:grpSp>
        <p:nvGrpSpPr>
          <p:cNvPr id="298" name="Group 43"/>
          <p:cNvGrpSpPr/>
          <p:nvPr/>
        </p:nvGrpSpPr>
        <p:grpSpPr>
          <a:xfrm>
            <a:off x="-3" y="-8468"/>
            <a:ext cx="12192004" cy="6866470"/>
            <a:chOff x="-1" y="0"/>
            <a:chExt cx="12192002" cy="6866469"/>
          </a:xfrm>
        </p:grpSpPr>
        <p:sp>
          <p:nvSpPr>
            <p:cNvPr id="288" name="Straight Connector 19"/>
            <p:cNvSpPr/>
            <p:nvPr/>
          </p:nvSpPr>
          <p:spPr>
            <a:xfrm>
              <a:off x="9371013" y="8465"/>
              <a:ext cx="1219201" cy="6858005"/>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89" name="Straight Connector 20"/>
            <p:cNvSpPr/>
            <p:nvPr/>
          </p:nvSpPr>
          <p:spPr>
            <a:xfrm flipH="1">
              <a:off x="7425267" y="3689880"/>
              <a:ext cx="4763560" cy="3176588"/>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290" name="Rectangle 23"/>
            <p:cNvSpPr/>
            <p:nvPr/>
          </p:nvSpPr>
          <p:spPr>
            <a:xfrm>
              <a:off x="9181476" y="-1"/>
              <a:ext cx="300735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91" name="Rectangle 25"/>
            <p:cNvSpPr/>
            <p:nvPr/>
          </p:nvSpPr>
          <p:spPr>
            <a:xfrm>
              <a:off x="9603441" y="-1"/>
              <a:ext cx="2588560"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92" name="Isosceles Triangle 23"/>
            <p:cNvSpPr/>
            <p:nvPr/>
          </p:nvSpPr>
          <p:spPr>
            <a:xfrm>
              <a:off x="8932333" y="3056466"/>
              <a:ext cx="3259669" cy="3810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93" name="Rectangle 27"/>
            <p:cNvSpPr/>
            <p:nvPr/>
          </p:nvSpPr>
          <p:spPr>
            <a:xfrm>
              <a:off x="9334500" y="-1"/>
              <a:ext cx="2854328" cy="68664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94" name="Rectangle 28"/>
            <p:cNvSpPr/>
            <p:nvPr/>
          </p:nvSpPr>
          <p:spPr>
            <a:xfrm>
              <a:off x="10898730" y="0"/>
              <a:ext cx="1290096"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95" name="Rectangle 29"/>
            <p:cNvSpPr/>
            <p:nvPr/>
          </p:nvSpPr>
          <p:spPr>
            <a:xfrm>
              <a:off x="10938998" y="0"/>
              <a:ext cx="1249828" cy="68664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96" name="Isosceles Triangle 27"/>
            <p:cNvSpPr/>
            <p:nvPr/>
          </p:nvSpPr>
          <p:spPr>
            <a:xfrm>
              <a:off x="10371666" y="3598333"/>
              <a:ext cx="1817162" cy="326813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297" name="Isosceles Triangle 18"/>
            <p:cNvSpPr/>
            <p:nvPr/>
          </p:nvSpPr>
          <p:spPr>
            <a:xfrm>
              <a:off x="-2" y="4021666"/>
              <a:ext cx="448735" cy="28448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299" name="Title Text"/>
          <p:cNvSpPr txBox="1"/>
          <p:nvPr>
            <p:ph type="title"/>
          </p:nvPr>
        </p:nvSpPr>
        <p:spPr>
          <a:xfrm>
            <a:off x="685798" y="609600"/>
            <a:ext cx="8588204" cy="3022600"/>
          </a:xfrm>
          <a:prstGeom prst="rect">
            <a:avLst/>
          </a:prstGeom>
        </p:spPr>
        <p:txBody>
          <a:bodyPr anchor="ctr"/>
          <a:lstStyle>
            <a:lvl1pPr>
              <a:defRPr sz="4400"/>
            </a:lvl1pPr>
          </a:lstStyle>
          <a:p>
            <a:pPr/>
            <a:r>
              <a:t>Title Text</a:t>
            </a:r>
          </a:p>
        </p:txBody>
      </p:sp>
      <p:sp>
        <p:nvSpPr>
          <p:cNvPr id="300" name="Body Level One…"/>
          <p:cNvSpPr txBox="1"/>
          <p:nvPr>
            <p:ph type="body" sz="quarter" idx="1"/>
          </p:nvPr>
        </p:nvSpPr>
        <p:spPr>
          <a:xfrm>
            <a:off x="677332" y="4013200"/>
            <a:ext cx="8596670" cy="514249"/>
          </a:xfrm>
          <a:prstGeom prst="rect">
            <a:avLst/>
          </a:prstGeom>
        </p:spPr>
        <p:txBody>
          <a:bodyPr anchor="b"/>
          <a:lstStyle>
            <a:lvl1pPr marL="0" indent="0">
              <a:buClrTx/>
              <a:buSzTx/>
              <a:buNone/>
              <a:defRPr sz="2400">
                <a:solidFill>
                  <a:schemeClr val="accent1"/>
                </a:solidFill>
              </a:defRPr>
            </a:lvl1pPr>
            <a:lvl2pPr marL="0" indent="0">
              <a:buClrTx/>
              <a:buSzTx/>
              <a:buNone/>
              <a:defRPr sz="2400">
                <a:solidFill>
                  <a:schemeClr val="accent1"/>
                </a:solidFill>
              </a:defRPr>
            </a:lvl2pPr>
            <a:lvl3pPr marL="0" indent="0">
              <a:buClrTx/>
              <a:buSzTx/>
              <a:buNone/>
              <a:defRPr sz="2400">
                <a:solidFill>
                  <a:schemeClr val="accent1"/>
                </a:solidFill>
              </a:defRPr>
            </a:lvl3pPr>
            <a:lvl4pPr marL="0" indent="0">
              <a:buClrTx/>
              <a:buSzTx/>
              <a:buNone/>
              <a:defRPr sz="2400">
                <a:solidFill>
                  <a:schemeClr val="accent1"/>
                </a:solidFill>
              </a:defRPr>
            </a:lvl4pPr>
            <a:lvl5pPr marL="0" indent="0">
              <a:buClrTx/>
              <a:buSzTx/>
              <a:buNone/>
              <a:defRPr sz="24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301" name="Text Placeholder 2"/>
          <p:cNvSpPr/>
          <p:nvPr>
            <p:ph type="body" sz="quarter" idx="21"/>
          </p:nvPr>
        </p:nvSpPr>
        <p:spPr>
          <a:xfrm>
            <a:off x="677334" y="4527448"/>
            <a:ext cx="8596670" cy="1513916"/>
          </a:xfrm>
          <a:prstGeom prst="rect">
            <a:avLst/>
          </a:prstGeom>
        </p:spPr>
        <p:txBody>
          <a:bodyPr/>
          <a:lstStyle/>
          <a:p>
            <a:pPr/>
          </a:p>
        </p:txBody>
      </p:sp>
      <p:sp>
        <p:nvSpPr>
          <p:cNvPr id="302" name="Slide Number"/>
          <p:cNvSpPr txBox="1"/>
          <p:nvPr>
            <p:ph type="sldNum" sz="quarter" idx="2"/>
          </p:nvPr>
        </p:nvSpPr>
        <p:spPr>
          <a:xfrm>
            <a:off x="9049983" y="6114705"/>
            <a:ext cx="224020" cy="218439"/>
          </a:xfrm>
          <a:prstGeom prst="rect">
            <a:avLst/>
          </a:prstGeom>
        </p:spPr>
        <p:txBody>
          <a:bodyPr lIns="45718" tIns="45718" rIns="45718" bIns="45718"/>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grpSp>
        <p:nvGrpSpPr>
          <p:cNvPr id="319" name="Group 15"/>
          <p:cNvGrpSpPr/>
          <p:nvPr/>
        </p:nvGrpSpPr>
        <p:grpSpPr>
          <a:xfrm>
            <a:off x="-1" y="-8467"/>
            <a:ext cx="12192001" cy="6866468"/>
            <a:chOff x="0" y="0"/>
            <a:chExt cx="12192000" cy="6866467"/>
          </a:xfrm>
        </p:grpSpPr>
        <p:sp>
          <p:nvSpPr>
            <p:cNvPr id="309" name="Freeform 14"/>
            <p:cNvSpPr/>
            <p:nvPr/>
          </p:nvSpPr>
          <p:spPr>
            <a:xfrm>
              <a:off x="-1" y="605"/>
              <a:ext cx="863601" cy="56980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32"/>
                  </a:moveTo>
                  <a:lnTo>
                    <a:pt x="21600" y="0"/>
                  </a:lnTo>
                  <a:lnTo>
                    <a:pt x="21600" y="64"/>
                  </a:lnTo>
                  <a:lnTo>
                    <a:pt x="0" y="21600"/>
                  </a:lnTo>
                  <a:lnTo>
                    <a:pt x="0" y="32"/>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10" name="Straight Connector 18"/>
            <p:cNvSpPr/>
            <p:nvPr/>
          </p:nvSpPr>
          <p:spPr>
            <a:xfrm>
              <a:off x="9371012" y="8466"/>
              <a:ext cx="1219201" cy="6858002"/>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311" name="Straight Connector 19"/>
            <p:cNvSpPr/>
            <p:nvPr/>
          </p:nvSpPr>
          <p:spPr>
            <a:xfrm flipH="1">
              <a:off x="7425266" y="3689880"/>
              <a:ext cx="4763559" cy="3176587"/>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312" name="Rectangle 23"/>
            <p:cNvSpPr/>
            <p:nvPr/>
          </p:nvSpPr>
          <p:spPr>
            <a:xfrm>
              <a:off x="9181476" y="0"/>
              <a:ext cx="300734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13" name="Rectangle 25"/>
            <p:cNvSpPr/>
            <p:nvPr/>
          </p:nvSpPr>
          <p:spPr>
            <a:xfrm>
              <a:off x="9603441" y="0"/>
              <a:ext cx="258855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14" name="Isosceles Triangle 22"/>
            <p:cNvSpPr/>
            <p:nvPr/>
          </p:nvSpPr>
          <p:spPr>
            <a:xfrm>
              <a:off x="8932333" y="3056466"/>
              <a:ext cx="3259667" cy="3810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15" name="Rectangle 27"/>
            <p:cNvSpPr/>
            <p:nvPr/>
          </p:nvSpPr>
          <p:spPr>
            <a:xfrm>
              <a:off x="9334500" y="0"/>
              <a:ext cx="2854326"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16" name="Rectangle 28"/>
            <p:cNvSpPr/>
            <p:nvPr/>
          </p:nvSpPr>
          <p:spPr>
            <a:xfrm>
              <a:off x="10898730" y="0"/>
              <a:ext cx="1290095"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17" name="Rectangle 29"/>
            <p:cNvSpPr/>
            <p:nvPr/>
          </p:nvSpPr>
          <p:spPr>
            <a:xfrm>
              <a:off x="10938998" y="0"/>
              <a:ext cx="1249826"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318" name="Isosceles Triangle 26"/>
            <p:cNvSpPr/>
            <p:nvPr/>
          </p:nvSpPr>
          <p:spPr>
            <a:xfrm>
              <a:off x="10371666" y="3598333"/>
              <a:ext cx="1817160" cy="32681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320" name="Title Text"/>
          <p:cNvSpPr txBox="1"/>
          <p:nvPr>
            <p:ph type="title"/>
          </p:nvPr>
        </p:nvSpPr>
        <p:spPr>
          <a:xfrm>
            <a:off x="1507067" y="2404534"/>
            <a:ext cx="7766937" cy="1646303"/>
          </a:xfrm>
          <a:prstGeom prst="rect">
            <a:avLst/>
          </a:prstGeom>
        </p:spPr>
        <p:txBody>
          <a:bodyPr lIns="45719" tIns="45719" rIns="45719" bIns="45719" anchor="b"/>
          <a:lstStyle>
            <a:lvl1pPr algn="r">
              <a:defRPr sz="5400"/>
            </a:lvl1pPr>
          </a:lstStyle>
          <a:p>
            <a:pPr/>
            <a:r>
              <a:t>Title Text</a:t>
            </a:r>
          </a:p>
        </p:txBody>
      </p:sp>
      <p:sp>
        <p:nvSpPr>
          <p:cNvPr id="321" name="Body Level One…"/>
          <p:cNvSpPr txBox="1"/>
          <p:nvPr>
            <p:ph type="body" sz="quarter" idx="1"/>
          </p:nvPr>
        </p:nvSpPr>
        <p:spPr>
          <a:xfrm>
            <a:off x="1507067" y="4050832"/>
            <a:ext cx="7766937" cy="1096901"/>
          </a:xfrm>
          <a:prstGeom prst="rect">
            <a:avLst/>
          </a:prstGeom>
        </p:spPr>
        <p:txBody>
          <a:bodyPr lIns="45719" tIns="45719" rIns="45719" bIns="45719"/>
          <a:lstStyle>
            <a:lvl1pPr marL="0" indent="0" algn="r">
              <a:buClrTx/>
              <a:buSzTx/>
              <a:buNone/>
              <a:defRPr>
                <a:solidFill>
                  <a:srgbClr val="808080"/>
                </a:solidFill>
              </a:defRPr>
            </a:lvl1pPr>
            <a:lvl2pPr marL="0" indent="457200" algn="r">
              <a:buClrTx/>
              <a:buSzTx/>
              <a:buNone/>
              <a:defRPr>
                <a:solidFill>
                  <a:srgbClr val="808080"/>
                </a:solidFill>
              </a:defRPr>
            </a:lvl2pPr>
            <a:lvl3pPr marL="0" indent="914400" algn="r">
              <a:buClrTx/>
              <a:buSzTx/>
              <a:buNone/>
              <a:defRPr>
                <a:solidFill>
                  <a:srgbClr val="808080"/>
                </a:solidFill>
              </a:defRPr>
            </a:lvl3pPr>
            <a:lvl4pPr marL="0" indent="1371600" algn="r">
              <a:buClrTx/>
              <a:buSzTx/>
              <a:buNone/>
              <a:defRPr>
                <a:solidFill>
                  <a:srgbClr val="808080"/>
                </a:solidFill>
              </a:defRPr>
            </a:lvl4pPr>
            <a:lvl5pPr marL="0" indent="1828800" algn="r">
              <a:buClrTx/>
              <a:buSzTx/>
              <a:buNone/>
              <a:defRPr>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3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329" name="Title Text"/>
          <p:cNvSpPr txBox="1"/>
          <p:nvPr>
            <p:ph type="title"/>
          </p:nvPr>
        </p:nvSpPr>
        <p:spPr>
          <a:xfrm>
            <a:off x="677333" y="609600"/>
            <a:ext cx="8596670" cy="1320800"/>
          </a:xfrm>
          <a:prstGeom prst="rect">
            <a:avLst/>
          </a:prstGeom>
        </p:spPr>
        <p:txBody>
          <a:bodyPr lIns="45719" tIns="45719" rIns="45719" bIns="45719"/>
          <a:lstStyle/>
          <a:p>
            <a:pPr/>
            <a:r>
              <a:t>Title Text</a:t>
            </a:r>
          </a:p>
        </p:txBody>
      </p:sp>
      <p:sp>
        <p:nvSpPr>
          <p:cNvPr id="330" name="Body Level One…"/>
          <p:cNvSpPr txBox="1"/>
          <p:nvPr>
            <p:ph type="body" sz="half" idx="1"/>
          </p:nvPr>
        </p:nvSpPr>
        <p:spPr>
          <a:xfrm>
            <a:off x="677333" y="2160589"/>
            <a:ext cx="8596670" cy="3880773"/>
          </a:xfrm>
          <a:prstGeom prst="rect">
            <a:avLst/>
          </a:prstGeom>
        </p:spPr>
        <p:txBody>
          <a:bodyPr lIns="45719" tIns="45719" rIns="45719" bIns="45719"/>
          <a:lstStyle>
            <a:lvl2pPr marL="778668" indent="-321468"/>
            <a:lvl3pPr marL="1208314" indent="-293914"/>
          </a:lstStyle>
          <a:p>
            <a:pPr/>
            <a:r>
              <a:t>Body Level One</a:t>
            </a:r>
          </a:p>
          <a:p>
            <a:pPr lvl="1"/>
            <a:r>
              <a:t>Body Level Two</a:t>
            </a:r>
          </a:p>
          <a:p>
            <a:pPr lvl="2"/>
            <a:r>
              <a:t>Body Level Three</a:t>
            </a:r>
          </a:p>
          <a:p>
            <a:pPr lvl="3"/>
            <a:r>
              <a:t>Body Level Four</a:t>
            </a:r>
          </a:p>
          <a:p>
            <a:pPr lvl="4"/>
            <a:r>
              <a:t>Body Level Five</a:t>
            </a:r>
          </a:p>
        </p:txBody>
      </p:sp>
      <p:sp>
        <p:nvSpPr>
          <p:cNvPr id="3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338" name="Title Text"/>
          <p:cNvSpPr txBox="1"/>
          <p:nvPr>
            <p:ph type="title"/>
          </p:nvPr>
        </p:nvSpPr>
        <p:spPr>
          <a:xfrm>
            <a:off x="677335" y="2700866"/>
            <a:ext cx="8596669" cy="1826582"/>
          </a:xfrm>
          <a:prstGeom prst="rect">
            <a:avLst/>
          </a:prstGeom>
        </p:spPr>
        <p:txBody>
          <a:bodyPr lIns="45719" tIns="45719" rIns="45719" bIns="45719" anchor="b"/>
          <a:lstStyle>
            <a:lvl1pPr>
              <a:defRPr sz="4000"/>
            </a:lvl1pPr>
          </a:lstStyle>
          <a:p>
            <a:pPr/>
            <a:r>
              <a:t>Title Text</a:t>
            </a:r>
          </a:p>
        </p:txBody>
      </p:sp>
      <p:sp>
        <p:nvSpPr>
          <p:cNvPr id="339" name="Body Level One…"/>
          <p:cNvSpPr txBox="1"/>
          <p:nvPr>
            <p:ph type="body" sz="quarter" idx="1"/>
          </p:nvPr>
        </p:nvSpPr>
        <p:spPr>
          <a:xfrm>
            <a:off x="677335" y="4527448"/>
            <a:ext cx="8596669" cy="860401"/>
          </a:xfrm>
          <a:prstGeom prst="rect">
            <a:avLst/>
          </a:prstGeom>
        </p:spPr>
        <p:txBody>
          <a:bodyPr lIns="45719" tIns="45719" rIns="45719" bIns="45719"/>
          <a:lstStyle>
            <a:lvl1pPr marL="0" indent="0">
              <a:buClrTx/>
              <a:buSzTx/>
              <a:buNone/>
              <a:defRPr sz="2000">
                <a:solidFill>
                  <a:srgbClr val="808080"/>
                </a:solidFill>
              </a:defRPr>
            </a:lvl1pPr>
            <a:lvl2pPr marL="0" indent="457200">
              <a:buClrTx/>
              <a:buSzTx/>
              <a:buNone/>
              <a:defRPr sz="2000">
                <a:solidFill>
                  <a:srgbClr val="808080"/>
                </a:solidFill>
              </a:defRPr>
            </a:lvl2pPr>
            <a:lvl3pPr marL="0" indent="914400">
              <a:buClrTx/>
              <a:buSzTx/>
              <a:buNone/>
              <a:defRPr sz="2000">
                <a:solidFill>
                  <a:srgbClr val="808080"/>
                </a:solidFill>
              </a:defRPr>
            </a:lvl3pPr>
            <a:lvl4pPr marL="0" indent="1371600">
              <a:buClrTx/>
              <a:buSzTx/>
              <a:buNone/>
              <a:defRPr sz="2000">
                <a:solidFill>
                  <a:srgbClr val="808080"/>
                </a:solidFill>
              </a:defRPr>
            </a:lvl4pPr>
            <a:lvl5pPr marL="0" indent="1828800">
              <a:buClrTx/>
              <a:buSzTx/>
              <a:buNone/>
              <a:defRPr sz="20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3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47" name="Title Text"/>
          <p:cNvSpPr txBox="1"/>
          <p:nvPr>
            <p:ph type="title"/>
          </p:nvPr>
        </p:nvSpPr>
        <p:spPr>
          <a:xfrm>
            <a:off x="677333" y="609600"/>
            <a:ext cx="8596670" cy="1320800"/>
          </a:xfrm>
          <a:prstGeom prst="rect">
            <a:avLst/>
          </a:prstGeom>
        </p:spPr>
        <p:txBody>
          <a:bodyPr lIns="45719" tIns="45719" rIns="45719" bIns="45719"/>
          <a:lstStyle/>
          <a:p>
            <a:pPr/>
            <a:r>
              <a:t>Title Text</a:t>
            </a:r>
          </a:p>
        </p:txBody>
      </p:sp>
      <p:sp>
        <p:nvSpPr>
          <p:cNvPr id="348" name="Body Level One…"/>
          <p:cNvSpPr txBox="1"/>
          <p:nvPr>
            <p:ph type="body" sz="quarter" idx="1"/>
          </p:nvPr>
        </p:nvSpPr>
        <p:spPr>
          <a:xfrm>
            <a:off x="677333" y="2160589"/>
            <a:ext cx="4184036" cy="3880773"/>
          </a:xfrm>
          <a:prstGeom prst="rect">
            <a:avLst/>
          </a:prstGeom>
        </p:spPr>
        <p:txBody>
          <a:bodyPr lIns="45719" tIns="45719" rIns="45719" bIns="45719"/>
          <a:lstStyle>
            <a:lvl2pPr marL="778668" indent="-321468"/>
            <a:lvl3pPr marL="1208314" indent="-293914"/>
          </a:lstStyle>
          <a:p>
            <a:pPr/>
            <a:r>
              <a:t>Body Level One</a:t>
            </a:r>
          </a:p>
          <a:p>
            <a:pPr lvl="1"/>
            <a:r>
              <a:t>Body Level Two</a:t>
            </a:r>
          </a:p>
          <a:p>
            <a:pPr lvl="2"/>
            <a:r>
              <a:t>Body Level Three</a:t>
            </a:r>
          </a:p>
          <a:p>
            <a:pPr lvl="3"/>
            <a:r>
              <a:t>Body Level Four</a:t>
            </a:r>
          </a:p>
          <a:p>
            <a:pPr lvl="4"/>
            <a:r>
              <a:t>Body Level Five</a:t>
            </a:r>
          </a:p>
        </p:txBody>
      </p:sp>
      <p:sp>
        <p:nvSpPr>
          <p:cNvPr id="34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356" name="Title Text"/>
          <p:cNvSpPr txBox="1"/>
          <p:nvPr>
            <p:ph type="title"/>
          </p:nvPr>
        </p:nvSpPr>
        <p:spPr>
          <a:xfrm>
            <a:off x="677333" y="609600"/>
            <a:ext cx="8596670" cy="1320800"/>
          </a:xfrm>
          <a:prstGeom prst="rect">
            <a:avLst/>
          </a:prstGeom>
        </p:spPr>
        <p:txBody>
          <a:bodyPr lIns="45719" tIns="45719" rIns="45719" bIns="45719"/>
          <a:lstStyle/>
          <a:p>
            <a:pPr/>
            <a:r>
              <a:t>Title Text</a:t>
            </a:r>
          </a:p>
        </p:txBody>
      </p:sp>
      <p:sp>
        <p:nvSpPr>
          <p:cNvPr id="357" name="Body Level One…"/>
          <p:cNvSpPr txBox="1"/>
          <p:nvPr>
            <p:ph type="body" sz="quarter" idx="1"/>
          </p:nvPr>
        </p:nvSpPr>
        <p:spPr>
          <a:xfrm>
            <a:off x="675744" y="2160983"/>
            <a:ext cx="4185624" cy="576263"/>
          </a:xfrm>
          <a:prstGeom prst="rect">
            <a:avLst/>
          </a:prstGeom>
        </p:spPr>
        <p:txBody>
          <a:bodyPr lIns="45719" tIns="45719" rIns="45719" bIns="45719"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58" name="Text Placeholder 4"/>
          <p:cNvSpPr/>
          <p:nvPr>
            <p:ph type="body" sz="quarter" idx="21"/>
          </p:nvPr>
        </p:nvSpPr>
        <p:spPr>
          <a:xfrm>
            <a:off x="5088382" y="2160983"/>
            <a:ext cx="4185619" cy="576263"/>
          </a:xfrm>
          <a:prstGeom prst="rect">
            <a:avLst/>
          </a:prstGeom>
        </p:spPr>
        <p:txBody>
          <a:bodyPr lIns="45719" tIns="45719" rIns="45719" bIns="45719" anchor="b"/>
          <a:lstStyle/>
          <a:p>
            <a:pPr marL="0" indent="0">
              <a:buClrTx/>
              <a:buSzTx/>
              <a:buNone/>
              <a:defRPr sz="2400"/>
            </a:pPr>
          </a:p>
        </p:txBody>
      </p:sp>
      <p:sp>
        <p:nvSpPr>
          <p:cNvPr id="35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366" name="Title Text"/>
          <p:cNvSpPr txBox="1"/>
          <p:nvPr>
            <p:ph type="title"/>
          </p:nvPr>
        </p:nvSpPr>
        <p:spPr>
          <a:xfrm>
            <a:off x="677333" y="609600"/>
            <a:ext cx="8596670" cy="1320800"/>
          </a:xfrm>
          <a:prstGeom prst="rect">
            <a:avLst/>
          </a:prstGeom>
        </p:spPr>
        <p:txBody>
          <a:bodyPr lIns="45719" tIns="45719" rIns="45719" bIns="45719"/>
          <a:lstStyle/>
          <a:p>
            <a:pPr/>
            <a:r>
              <a:t>Title Text</a:t>
            </a:r>
          </a:p>
        </p:txBody>
      </p:sp>
      <p:sp>
        <p:nvSpPr>
          <p:cNvPr id="36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3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381" name="Title Text"/>
          <p:cNvSpPr txBox="1"/>
          <p:nvPr>
            <p:ph type="title"/>
          </p:nvPr>
        </p:nvSpPr>
        <p:spPr>
          <a:xfrm>
            <a:off x="677333" y="1498603"/>
            <a:ext cx="3854529" cy="1278467"/>
          </a:xfrm>
          <a:prstGeom prst="rect">
            <a:avLst/>
          </a:prstGeom>
        </p:spPr>
        <p:txBody>
          <a:bodyPr lIns="45719" tIns="45719" rIns="45719" bIns="45719" anchor="b"/>
          <a:lstStyle>
            <a:lvl1pPr>
              <a:defRPr sz="2000"/>
            </a:lvl1pPr>
          </a:lstStyle>
          <a:p>
            <a:pPr/>
            <a:r>
              <a:t>Title Text</a:t>
            </a:r>
          </a:p>
        </p:txBody>
      </p:sp>
      <p:sp>
        <p:nvSpPr>
          <p:cNvPr id="382" name="Body Level One…"/>
          <p:cNvSpPr txBox="1"/>
          <p:nvPr>
            <p:ph type="body" sz="half" idx="1"/>
          </p:nvPr>
        </p:nvSpPr>
        <p:spPr>
          <a:xfrm>
            <a:off x="4760460" y="514923"/>
            <a:ext cx="4513543" cy="5526439"/>
          </a:xfrm>
          <a:prstGeom prst="rect">
            <a:avLst/>
          </a:prstGeom>
        </p:spPr>
        <p:txBody>
          <a:bodyPr lIns="45719" tIns="45719" rIns="45719" bIns="45719"/>
          <a:lstStyle>
            <a:lvl2pPr marL="778668" indent="-321468"/>
            <a:lvl3pPr marL="1208314" indent="-293914"/>
          </a:lstStyle>
          <a:p>
            <a:pPr/>
            <a:r>
              <a:t>Body Level One</a:t>
            </a:r>
          </a:p>
          <a:p>
            <a:pPr lvl="1"/>
            <a:r>
              <a:t>Body Level Two</a:t>
            </a:r>
          </a:p>
          <a:p>
            <a:pPr lvl="2"/>
            <a:r>
              <a:t>Body Level Three</a:t>
            </a:r>
          </a:p>
          <a:p>
            <a:pPr lvl="3"/>
            <a:r>
              <a:t>Body Level Four</a:t>
            </a:r>
          </a:p>
          <a:p>
            <a:pPr lvl="4"/>
            <a:r>
              <a:t>Body Level Five</a:t>
            </a:r>
          </a:p>
        </p:txBody>
      </p:sp>
      <p:sp>
        <p:nvSpPr>
          <p:cNvPr id="383" name="Text Placeholder 3"/>
          <p:cNvSpPr/>
          <p:nvPr>
            <p:ph type="body" sz="quarter" idx="21"/>
          </p:nvPr>
        </p:nvSpPr>
        <p:spPr>
          <a:xfrm>
            <a:off x="677334" y="2777069"/>
            <a:ext cx="3854528" cy="2584450"/>
          </a:xfrm>
          <a:prstGeom prst="rect">
            <a:avLst/>
          </a:prstGeom>
        </p:spPr>
        <p:txBody>
          <a:bodyPr lIns="45719" tIns="45719" rIns="45719" bIns="45719"/>
          <a:lstStyle/>
          <a:p>
            <a:pPr marL="0" indent="0">
              <a:buClrTx/>
              <a:buSzTx/>
              <a:buNone/>
              <a:defRPr sz="1400"/>
            </a:pPr>
          </a:p>
        </p:txBody>
      </p:sp>
      <p:sp>
        <p:nvSpPr>
          <p:cNvPr id="38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391" name="Title Text"/>
          <p:cNvSpPr txBox="1"/>
          <p:nvPr>
            <p:ph type="title"/>
          </p:nvPr>
        </p:nvSpPr>
        <p:spPr>
          <a:xfrm>
            <a:off x="677333" y="4800600"/>
            <a:ext cx="8596668" cy="566738"/>
          </a:xfrm>
          <a:prstGeom prst="rect">
            <a:avLst/>
          </a:prstGeom>
        </p:spPr>
        <p:txBody>
          <a:bodyPr lIns="45719" tIns="45719" rIns="45719" bIns="45719" anchor="b"/>
          <a:lstStyle>
            <a:lvl1pPr>
              <a:defRPr sz="2400"/>
            </a:lvl1pPr>
          </a:lstStyle>
          <a:p>
            <a:pPr/>
            <a:r>
              <a:t>Title Text</a:t>
            </a:r>
          </a:p>
        </p:txBody>
      </p:sp>
      <p:sp>
        <p:nvSpPr>
          <p:cNvPr id="392" name="Picture Placeholder 2"/>
          <p:cNvSpPr/>
          <p:nvPr>
            <p:ph type="pic" sz="half" idx="21"/>
          </p:nvPr>
        </p:nvSpPr>
        <p:spPr>
          <a:xfrm>
            <a:off x="677333" y="609600"/>
            <a:ext cx="8596670" cy="3845718"/>
          </a:xfrm>
          <a:prstGeom prst="rect">
            <a:avLst/>
          </a:prstGeom>
        </p:spPr>
        <p:txBody>
          <a:bodyPr lIns="91439" tIns="45719" rIns="91439" bIns="45719">
            <a:noAutofit/>
          </a:bodyPr>
          <a:lstStyle/>
          <a:p>
            <a:pPr/>
          </a:p>
        </p:txBody>
      </p:sp>
      <p:sp>
        <p:nvSpPr>
          <p:cNvPr id="393" name="Body Level One…"/>
          <p:cNvSpPr txBox="1"/>
          <p:nvPr>
            <p:ph type="body" sz="quarter" idx="1"/>
          </p:nvPr>
        </p:nvSpPr>
        <p:spPr>
          <a:xfrm>
            <a:off x="677333" y="5367337"/>
            <a:ext cx="8596668" cy="674025"/>
          </a:xfrm>
          <a:prstGeom prst="rect">
            <a:avLst/>
          </a:prstGeom>
        </p:spPr>
        <p:txBody>
          <a:bodyPr lIns="45719" tIns="45719" rIns="45719" bIns="45719"/>
          <a:lstStyle>
            <a:lvl1pPr marL="0" indent="0">
              <a:buClrTx/>
              <a:buSzTx/>
              <a:buNone/>
              <a:defRPr sz="1200"/>
            </a:lvl1pPr>
            <a:lvl2pPr marL="0" indent="457200">
              <a:buClrTx/>
              <a:buSzTx/>
              <a:buNone/>
              <a:defRPr sz="1200"/>
            </a:lvl2pPr>
            <a:lvl3pPr marL="0" indent="914400">
              <a:buClrTx/>
              <a:buSzTx/>
              <a:buNone/>
              <a:defRPr sz="1200"/>
            </a:lvl3pPr>
            <a:lvl4pPr marL="0" indent="1371600">
              <a:buClrTx/>
              <a:buSzTx/>
              <a:buNone/>
              <a:defRPr sz="1200"/>
            </a:lvl4pPr>
            <a:lvl5pPr marL="0" indent="1828800">
              <a:buClrTx/>
              <a:buSzTx/>
              <a:buNone/>
              <a:defRPr sz="1200"/>
            </a:lvl5pPr>
          </a:lstStyle>
          <a:p>
            <a:pPr/>
            <a:r>
              <a:t>Body Level One</a:t>
            </a:r>
          </a:p>
          <a:p>
            <a:pPr lvl="1"/>
            <a:r>
              <a:t>Body Level Two</a:t>
            </a:r>
          </a:p>
          <a:p>
            <a:pPr lvl="2"/>
            <a:r>
              <a:t>Body Level Three</a:t>
            </a:r>
          </a:p>
          <a:p>
            <a:pPr lvl="3"/>
            <a:r>
              <a:t>Body Level Four</a:t>
            </a:r>
          </a:p>
          <a:p>
            <a:pPr lvl="4"/>
            <a:r>
              <a:t>Body Level Five</a:t>
            </a:r>
          </a:p>
        </p:txBody>
      </p:sp>
      <p:sp>
        <p:nvSpPr>
          <p:cNvPr id="3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aption">
    <p:spTree>
      <p:nvGrpSpPr>
        <p:cNvPr id="1" name=""/>
        <p:cNvGrpSpPr/>
        <p:nvPr/>
      </p:nvGrpSpPr>
      <p:grpSpPr>
        <a:xfrm>
          <a:off x="0" y="0"/>
          <a:ext cx="0" cy="0"/>
          <a:chOff x="0" y="0"/>
          <a:chExt cx="0" cy="0"/>
        </a:xfrm>
      </p:grpSpPr>
      <p:sp>
        <p:nvSpPr>
          <p:cNvPr id="401" name="Title Text"/>
          <p:cNvSpPr txBox="1"/>
          <p:nvPr>
            <p:ph type="title"/>
          </p:nvPr>
        </p:nvSpPr>
        <p:spPr>
          <a:xfrm>
            <a:off x="677335" y="609600"/>
            <a:ext cx="8596669" cy="3403600"/>
          </a:xfrm>
          <a:prstGeom prst="rect">
            <a:avLst/>
          </a:prstGeom>
        </p:spPr>
        <p:txBody>
          <a:bodyPr lIns="45719" tIns="45719" rIns="45719" bIns="45719" anchor="ctr"/>
          <a:lstStyle>
            <a:lvl1pPr>
              <a:defRPr sz="4400"/>
            </a:lvl1pPr>
          </a:lstStyle>
          <a:p>
            <a:pPr/>
            <a:r>
              <a:t>Title Text</a:t>
            </a:r>
          </a:p>
        </p:txBody>
      </p:sp>
      <p:sp>
        <p:nvSpPr>
          <p:cNvPr id="402" name="Body Level One…"/>
          <p:cNvSpPr txBox="1"/>
          <p:nvPr>
            <p:ph type="body" sz="quarter" idx="1"/>
          </p:nvPr>
        </p:nvSpPr>
        <p:spPr>
          <a:xfrm>
            <a:off x="677335" y="4470400"/>
            <a:ext cx="8596669" cy="1570962"/>
          </a:xfrm>
          <a:prstGeom prst="rect">
            <a:avLst/>
          </a:prstGeom>
        </p:spPr>
        <p:txBody>
          <a:bodyPr lIns="45719" tIns="45719" rIns="45719" bIns="45719" anchor="ctr"/>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40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with Caption">
    <p:spTree>
      <p:nvGrpSpPr>
        <p:cNvPr id="1" name=""/>
        <p:cNvGrpSpPr/>
        <p:nvPr/>
      </p:nvGrpSpPr>
      <p:grpSpPr>
        <a:xfrm>
          <a:off x="0" y="0"/>
          <a:ext cx="0" cy="0"/>
          <a:chOff x="0" y="0"/>
          <a:chExt cx="0" cy="0"/>
        </a:xfrm>
      </p:grpSpPr>
      <p:sp>
        <p:nvSpPr>
          <p:cNvPr id="410" name="Title Text"/>
          <p:cNvSpPr txBox="1"/>
          <p:nvPr>
            <p:ph type="title"/>
          </p:nvPr>
        </p:nvSpPr>
        <p:spPr>
          <a:xfrm>
            <a:off x="931334" y="609600"/>
            <a:ext cx="8094134" cy="3022600"/>
          </a:xfrm>
          <a:prstGeom prst="rect">
            <a:avLst/>
          </a:prstGeom>
        </p:spPr>
        <p:txBody>
          <a:bodyPr lIns="45719" tIns="45719" rIns="45719" bIns="45719" anchor="ctr"/>
          <a:lstStyle>
            <a:lvl1pPr>
              <a:defRPr sz="4400"/>
            </a:lvl1pPr>
          </a:lstStyle>
          <a:p>
            <a:pPr/>
            <a:r>
              <a:t>Title Text</a:t>
            </a:r>
          </a:p>
        </p:txBody>
      </p:sp>
      <p:sp>
        <p:nvSpPr>
          <p:cNvPr id="411" name="Body Level One…"/>
          <p:cNvSpPr txBox="1"/>
          <p:nvPr>
            <p:ph type="body" sz="quarter" idx="1"/>
          </p:nvPr>
        </p:nvSpPr>
        <p:spPr>
          <a:xfrm>
            <a:off x="1366138" y="3632200"/>
            <a:ext cx="7224526" cy="381000"/>
          </a:xfrm>
          <a:prstGeom prst="rect">
            <a:avLst/>
          </a:prstGeom>
        </p:spPr>
        <p:txBody>
          <a:bodyPr lIns="45719" tIns="45719" rIns="45719" bIns="45719" anchor="ctr"/>
          <a:lstStyle>
            <a:lvl1pPr marL="0" indent="0">
              <a:buClrTx/>
              <a:buSzTx/>
              <a:buNone/>
              <a:defRPr sz="1600">
                <a:solidFill>
                  <a:srgbClr val="808080"/>
                </a:solidFill>
              </a:defRPr>
            </a:lvl1pPr>
            <a:lvl2pPr marL="0" indent="457200">
              <a:buClrTx/>
              <a:buSzTx/>
              <a:buNone/>
              <a:defRPr sz="1600">
                <a:solidFill>
                  <a:srgbClr val="808080"/>
                </a:solidFill>
              </a:defRPr>
            </a:lvl2pPr>
            <a:lvl3pPr marL="0" indent="914400">
              <a:buClrTx/>
              <a:buSzTx/>
              <a:buNone/>
              <a:defRPr sz="1600">
                <a:solidFill>
                  <a:srgbClr val="808080"/>
                </a:solidFill>
              </a:defRPr>
            </a:lvl3pPr>
            <a:lvl4pPr marL="0" indent="1371600">
              <a:buClrTx/>
              <a:buSzTx/>
              <a:buNone/>
              <a:defRPr sz="1600">
                <a:solidFill>
                  <a:srgbClr val="808080"/>
                </a:solidFill>
              </a:defRPr>
            </a:lvl4pPr>
            <a:lvl5pPr marL="0" indent="1828800">
              <a:buClrTx/>
              <a:buSzTx/>
              <a:buNone/>
              <a:defRPr sz="1600">
                <a:solidFill>
                  <a:srgbClr val="808080"/>
                </a:solidFill>
              </a:defRPr>
            </a:lvl5pPr>
          </a:lstStyle>
          <a:p>
            <a:pPr/>
            <a:r>
              <a:t>Body Level One</a:t>
            </a:r>
          </a:p>
          <a:p>
            <a:pPr lvl="1"/>
            <a:r>
              <a:t>Body Level Two</a:t>
            </a:r>
          </a:p>
          <a:p>
            <a:pPr lvl="2"/>
            <a:r>
              <a:t>Body Level Three</a:t>
            </a:r>
          </a:p>
          <a:p>
            <a:pPr lvl="3"/>
            <a:r>
              <a:t>Body Level Four</a:t>
            </a:r>
          </a:p>
          <a:p>
            <a:pPr lvl="4"/>
            <a:r>
              <a:t>Body Level Five</a:t>
            </a:r>
          </a:p>
        </p:txBody>
      </p:sp>
      <p:sp>
        <p:nvSpPr>
          <p:cNvPr id="412" name="Text Placeholder 2"/>
          <p:cNvSpPr/>
          <p:nvPr>
            <p:ph type="body" sz="quarter" idx="21"/>
          </p:nvPr>
        </p:nvSpPr>
        <p:spPr>
          <a:xfrm>
            <a:off x="677334" y="4470400"/>
            <a:ext cx="8596670" cy="1570963"/>
          </a:xfrm>
          <a:prstGeom prst="rect">
            <a:avLst/>
          </a:prstGeom>
        </p:spPr>
        <p:txBody>
          <a:bodyPr lIns="45719" tIns="45719" rIns="45719" bIns="45719" anchor="ctr"/>
          <a:lstStyle/>
          <a:p>
            <a:pPr marL="0" indent="0">
              <a:buClrTx/>
              <a:buSzTx/>
              <a:buNone/>
            </a:pPr>
          </a:p>
        </p:txBody>
      </p:sp>
      <p:sp>
        <p:nvSpPr>
          <p:cNvPr id="413" name="TextBox 23"/>
          <p:cNvSpPr txBox="1"/>
          <p:nvPr/>
        </p:nvSpPr>
        <p:spPr>
          <a:xfrm>
            <a:off x="587589" y="469465"/>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77CEEF"/>
                </a:solidFill>
                <a:latin typeface="Arial"/>
                <a:ea typeface="Arial"/>
                <a:cs typeface="Arial"/>
                <a:sym typeface="Arial"/>
              </a:defRPr>
            </a:lvl1pPr>
          </a:lstStyle>
          <a:p>
            <a:pPr/>
            <a:r>
              <a:t>“</a:t>
            </a:r>
          </a:p>
        </p:txBody>
      </p:sp>
      <p:sp>
        <p:nvSpPr>
          <p:cNvPr id="414" name="TextBox 24"/>
          <p:cNvSpPr txBox="1"/>
          <p:nvPr/>
        </p:nvSpPr>
        <p:spPr>
          <a:xfrm>
            <a:off x="8938730" y="2565643"/>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77CEEF"/>
                </a:solidFill>
                <a:latin typeface="Arial"/>
                <a:ea typeface="Arial"/>
                <a:cs typeface="Arial"/>
                <a:sym typeface="Arial"/>
              </a:defRPr>
            </a:lvl1pPr>
          </a:lstStyle>
          <a:p>
            <a:pPr/>
            <a:r>
              <a:t>”</a:t>
            </a:r>
          </a:p>
        </p:txBody>
      </p:sp>
      <p:sp>
        <p:nvSpPr>
          <p:cNvPr id="4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Name Card">
    <p:spTree>
      <p:nvGrpSpPr>
        <p:cNvPr id="1" name=""/>
        <p:cNvGrpSpPr/>
        <p:nvPr/>
      </p:nvGrpSpPr>
      <p:grpSpPr>
        <a:xfrm>
          <a:off x="0" y="0"/>
          <a:ext cx="0" cy="0"/>
          <a:chOff x="0" y="0"/>
          <a:chExt cx="0" cy="0"/>
        </a:xfrm>
      </p:grpSpPr>
      <p:sp>
        <p:nvSpPr>
          <p:cNvPr id="422" name="Title Text"/>
          <p:cNvSpPr txBox="1"/>
          <p:nvPr>
            <p:ph type="title"/>
          </p:nvPr>
        </p:nvSpPr>
        <p:spPr>
          <a:xfrm>
            <a:off x="677335" y="1931988"/>
            <a:ext cx="8596669" cy="2595461"/>
          </a:xfrm>
          <a:prstGeom prst="rect">
            <a:avLst/>
          </a:prstGeom>
        </p:spPr>
        <p:txBody>
          <a:bodyPr lIns="45719" tIns="45719" rIns="45719" bIns="45719" anchor="b"/>
          <a:lstStyle>
            <a:lvl1pPr>
              <a:defRPr sz="4400"/>
            </a:lvl1pPr>
          </a:lstStyle>
          <a:p>
            <a:pPr/>
            <a:r>
              <a:t>Title Text</a:t>
            </a:r>
          </a:p>
        </p:txBody>
      </p:sp>
      <p:sp>
        <p:nvSpPr>
          <p:cNvPr id="423" name="Body Level One…"/>
          <p:cNvSpPr txBox="1"/>
          <p:nvPr>
            <p:ph type="body" sz="quarter" idx="1"/>
          </p:nvPr>
        </p:nvSpPr>
        <p:spPr>
          <a:xfrm>
            <a:off x="677335" y="4527448"/>
            <a:ext cx="8596669" cy="1513915"/>
          </a:xfrm>
          <a:prstGeom prst="rect">
            <a:avLst/>
          </a:prstGeom>
        </p:spPr>
        <p:txBody>
          <a:bodyPr lIns="45719" tIns="45719" rIns="45719" bIns="45719"/>
          <a:lstStyle>
            <a:lvl1pPr marL="0" indent="0">
              <a:buClrTx/>
              <a:buSzTx/>
              <a:buNone/>
            </a:lvl1pPr>
            <a:lvl2pPr marL="0" indent="457200">
              <a:buClrTx/>
              <a:buSzTx/>
              <a:buNone/>
            </a:lvl2pPr>
            <a:lvl3pPr marL="0" indent="914400">
              <a:buClrTx/>
              <a:buSzTx/>
              <a:buNone/>
            </a:lvl3pPr>
            <a:lvl4pPr marL="0" indent="1371600">
              <a:buClrTx/>
              <a:buSzTx/>
              <a:buNone/>
            </a:lvl4pPr>
            <a:lvl5pPr marL="0" indent="1828800">
              <a:buClrTx/>
              <a:buSzTx/>
              <a:buNone/>
            </a:lvl5pPr>
          </a:lstStyle>
          <a:p>
            <a:pPr/>
            <a:r>
              <a:t>Body Level One</a:t>
            </a:r>
          </a:p>
          <a:p>
            <a:pPr lvl="1"/>
            <a:r>
              <a:t>Body Level Two</a:t>
            </a:r>
          </a:p>
          <a:p>
            <a:pPr lvl="2"/>
            <a:r>
              <a:t>Body Level Three</a:t>
            </a:r>
          </a:p>
          <a:p>
            <a:pPr lvl="3"/>
            <a:r>
              <a:t>Body Level Four</a:t>
            </a:r>
          </a:p>
          <a:p>
            <a:pPr lvl="4"/>
            <a:r>
              <a:t>Body Level Five</a:t>
            </a:r>
          </a:p>
        </p:txBody>
      </p:sp>
      <p:sp>
        <p:nvSpPr>
          <p:cNvPr id="42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Name Card">
    <p:spTree>
      <p:nvGrpSpPr>
        <p:cNvPr id="1" name=""/>
        <p:cNvGrpSpPr/>
        <p:nvPr/>
      </p:nvGrpSpPr>
      <p:grpSpPr>
        <a:xfrm>
          <a:off x="0" y="0"/>
          <a:ext cx="0" cy="0"/>
          <a:chOff x="0" y="0"/>
          <a:chExt cx="0" cy="0"/>
        </a:xfrm>
      </p:grpSpPr>
      <p:sp>
        <p:nvSpPr>
          <p:cNvPr id="431" name="Title Text"/>
          <p:cNvSpPr txBox="1"/>
          <p:nvPr>
            <p:ph type="title"/>
          </p:nvPr>
        </p:nvSpPr>
        <p:spPr>
          <a:xfrm>
            <a:off x="931334" y="609600"/>
            <a:ext cx="8094134" cy="3022600"/>
          </a:xfrm>
          <a:prstGeom prst="rect">
            <a:avLst/>
          </a:prstGeom>
        </p:spPr>
        <p:txBody>
          <a:bodyPr lIns="45719" tIns="45719" rIns="45719" bIns="45719" anchor="ctr"/>
          <a:lstStyle>
            <a:lvl1pPr>
              <a:defRPr sz="4400"/>
            </a:lvl1pPr>
          </a:lstStyle>
          <a:p>
            <a:pPr/>
            <a:r>
              <a:t>Title Text</a:t>
            </a:r>
          </a:p>
        </p:txBody>
      </p:sp>
      <p:sp>
        <p:nvSpPr>
          <p:cNvPr id="432" name="Body Level One…"/>
          <p:cNvSpPr txBox="1"/>
          <p:nvPr>
            <p:ph type="body" sz="quarter" idx="1"/>
          </p:nvPr>
        </p:nvSpPr>
        <p:spPr>
          <a:xfrm>
            <a:off x="677332" y="4013200"/>
            <a:ext cx="8596670" cy="514249"/>
          </a:xfrm>
          <a:prstGeom prst="rect">
            <a:avLst/>
          </a:prstGeom>
        </p:spPr>
        <p:txBody>
          <a:bodyPr lIns="45719" tIns="45719" rIns="45719" bIns="45719" anchor="b"/>
          <a:lstStyle>
            <a:lvl1pPr marL="0" indent="0">
              <a:buClrTx/>
              <a:buSzTx/>
              <a:buNone/>
              <a:defRPr sz="2400"/>
            </a:lvl1pPr>
            <a:lvl2pPr marL="0" indent="457200">
              <a:buClrTx/>
              <a:buSzTx/>
              <a:buNone/>
              <a:defRPr sz="2400"/>
            </a:lvl2pPr>
            <a:lvl3pPr marL="0" indent="914400">
              <a:buClrTx/>
              <a:buSzTx/>
              <a:buNone/>
              <a:defRPr sz="2400"/>
            </a:lvl3pPr>
            <a:lvl4pPr marL="0" indent="1371600">
              <a:buClrTx/>
              <a:buSzTx/>
              <a:buNone/>
              <a:defRPr sz="2400"/>
            </a:lvl4pPr>
            <a:lvl5pPr marL="0" indent="1828800">
              <a:buClrTx/>
              <a:buSz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433" name="Text Placeholder 2"/>
          <p:cNvSpPr/>
          <p:nvPr>
            <p:ph type="body" sz="quarter" idx="21"/>
          </p:nvPr>
        </p:nvSpPr>
        <p:spPr>
          <a:xfrm>
            <a:off x="677334" y="4527448"/>
            <a:ext cx="8596670" cy="1513915"/>
          </a:xfrm>
          <a:prstGeom prst="rect">
            <a:avLst/>
          </a:prstGeom>
        </p:spPr>
        <p:txBody>
          <a:bodyPr lIns="45719" tIns="45719" rIns="45719" bIns="45719"/>
          <a:lstStyle/>
          <a:p>
            <a:pPr marL="0" indent="0">
              <a:buClrTx/>
              <a:buSzTx/>
              <a:buNone/>
              <a:defRPr>
                <a:solidFill>
                  <a:srgbClr val="808080"/>
                </a:solidFill>
              </a:defRPr>
            </a:pPr>
          </a:p>
        </p:txBody>
      </p:sp>
      <p:sp>
        <p:nvSpPr>
          <p:cNvPr id="434" name="TextBox 23"/>
          <p:cNvSpPr txBox="1"/>
          <p:nvPr/>
        </p:nvSpPr>
        <p:spPr>
          <a:xfrm>
            <a:off x="587589" y="469465"/>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77CEEF"/>
                </a:solidFill>
                <a:latin typeface="Arial"/>
                <a:ea typeface="Arial"/>
                <a:cs typeface="Arial"/>
                <a:sym typeface="Arial"/>
              </a:defRPr>
            </a:lvl1pPr>
          </a:lstStyle>
          <a:p>
            <a:pPr/>
            <a:r>
              <a:t>“</a:t>
            </a:r>
          </a:p>
        </p:txBody>
      </p:sp>
      <p:sp>
        <p:nvSpPr>
          <p:cNvPr id="435" name="TextBox 24"/>
          <p:cNvSpPr txBox="1"/>
          <p:nvPr/>
        </p:nvSpPr>
        <p:spPr>
          <a:xfrm>
            <a:off x="8938730" y="2565643"/>
            <a:ext cx="518161" cy="1226602"/>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defRPr sz="8000">
                <a:solidFill>
                  <a:srgbClr val="77CEEF"/>
                </a:solidFill>
                <a:latin typeface="Arial"/>
                <a:ea typeface="Arial"/>
                <a:cs typeface="Arial"/>
                <a:sym typeface="Arial"/>
              </a:defRPr>
            </a:lvl1pPr>
          </a:lstStyle>
          <a:p>
            <a:pPr/>
            <a:r>
              <a:t>”</a:t>
            </a:r>
          </a:p>
        </p:txBody>
      </p:sp>
      <p:sp>
        <p:nvSpPr>
          <p:cNvPr id="43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ue or False">
    <p:spTree>
      <p:nvGrpSpPr>
        <p:cNvPr id="1" name=""/>
        <p:cNvGrpSpPr/>
        <p:nvPr/>
      </p:nvGrpSpPr>
      <p:grpSpPr>
        <a:xfrm>
          <a:off x="0" y="0"/>
          <a:ext cx="0" cy="0"/>
          <a:chOff x="0" y="0"/>
          <a:chExt cx="0" cy="0"/>
        </a:xfrm>
      </p:grpSpPr>
      <p:sp>
        <p:nvSpPr>
          <p:cNvPr id="443" name="Title Text"/>
          <p:cNvSpPr txBox="1"/>
          <p:nvPr>
            <p:ph type="title"/>
          </p:nvPr>
        </p:nvSpPr>
        <p:spPr>
          <a:xfrm>
            <a:off x="685798" y="609600"/>
            <a:ext cx="8588204" cy="3022600"/>
          </a:xfrm>
          <a:prstGeom prst="rect">
            <a:avLst/>
          </a:prstGeom>
        </p:spPr>
        <p:txBody>
          <a:bodyPr lIns="45719" tIns="45719" rIns="45719" bIns="45719" anchor="ctr"/>
          <a:lstStyle>
            <a:lvl1pPr>
              <a:defRPr sz="4400"/>
            </a:lvl1pPr>
          </a:lstStyle>
          <a:p>
            <a:pPr/>
            <a:r>
              <a:t>Title Text</a:t>
            </a:r>
          </a:p>
        </p:txBody>
      </p:sp>
      <p:sp>
        <p:nvSpPr>
          <p:cNvPr id="444" name="Body Level One…"/>
          <p:cNvSpPr txBox="1"/>
          <p:nvPr>
            <p:ph type="body" sz="quarter" idx="1"/>
          </p:nvPr>
        </p:nvSpPr>
        <p:spPr>
          <a:xfrm>
            <a:off x="677332" y="4013200"/>
            <a:ext cx="8596670" cy="514249"/>
          </a:xfrm>
          <a:prstGeom prst="rect">
            <a:avLst/>
          </a:prstGeom>
        </p:spPr>
        <p:txBody>
          <a:bodyPr lIns="45719" tIns="45719" rIns="45719" bIns="45719" anchor="b"/>
          <a:lstStyle>
            <a:lvl1pPr marL="0" indent="0">
              <a:buClrTx/>
              <a:buSzTx/>
              <a:buNone/>
              <a:defRPr sz="2400">
                <a:solidFill>
                  <a:schemeClr val="accent1"/>
                </a:solidFill>
              </a:defRPr>
            </a:lvl1pPr>
            <a:lvl2pPr marL="0" indent="457200">
              <a:buClrTx/>
              <a:buSzTx/>
              <a:buNone/>
              <a:defRPr sz="2400">
                <a:solidFill>
                  <a:schemeClr val="accent1"/>
                </a:solidFill>
              </a:defRPr>
            </a:lvl2pPr>
            <a:lvl3pPr marL="0" indent="914400">
              <a:buClrTx/>
              <a:buSzTx/>
              <a:buNone/>
              <a:defRPr sz="2400">
                <a:solidFill>
                  <a:schemeClr val="accent1"/>
                </a:solidFill>
              </a:defRPr>
            </a:lvl3pPr>
            <a:lvl4pPr marL="0" indent="1371600">
              <a:buClrTx/>
              <a:buSzTx/>
              <a:buNone/>
              <a:defRPr sz="2400">
                <a:solidFill>
                  <a:schemeClr val="accent1"/>
                </a:solidFill>
              </a:defRPr>
            </a:lvl4pPr>
            <a:lvl5pPr marL="0" indent="1828800">
              <a:buClrTx/>
              <a:buSzTx/>
              <a:buNone/>
              <a:defRPr sz="2400">
                <a:solidFill>
                  <a:schemeClr val="accent1"/>
                </a:solidFill>
              </a:defRPr>
            </a:lvl5pPr>
          </a:lstStyle>
          <a:p>
            <a:pPr/>
            <a:r>
              <a:t>Body Level One</a:t>
            </a:r>
          </a:p>
          <a:p>
            <a:pPr lvl="1"/>
            <a:r>
              <a:t>Body Level Two</a:t>
            </a:r>
          </a:p>
          <a:p>
            <a:pPr lvl="2"/>
            <a:r>
              <a:t>Body Level Three</a:t>
            </a:r>
          </a:p>
          <a:p>
            <a:pPr lvl="3"/>
            <a:r>
              <a:t>Body Level Four</a:t>
            </a:r>
          </a:p>
          <a:p>
            <a:pPr lvl="4"/>
            <a:r>
              <a:t>Body Level Five</a:t>
            </a:r>
          </a:p>
        </p:txBody>
      </p:sp>
      <p:sp>
        <p:nvSpPr>
          <p:cNvPr id="445" name="Text Placeholder 2"/>
          <p:cNvSpPr/>
          <p:nvPr>
            <p:ph type="body" sz="quarter" idx="21"/>
          </p:nvPr>
        </p:nvSpPr>
        <p:spPr>
          <a:xfrm>
            <a:off x="677334" y="4527448"/>
            <a:ext cx="8596670" cy="1513915"/>
          </a:xfrm>
          <a:prstGeom prst="rect">
            <a:avLst/>
          </a:prstGeom>
        </p:spPr>
        <p:txBody>
          <a:bodyPr lIns="45719" tIns="45719" rIns="45719" bIns="45719"/>
          <a:lstStyle/>
          <a:p>
            <a:pPr marL="0" indent="0">
              <a:buClrTx/>
              <a:buSzTx/>
              <a:buNone/>
              <a:defRPr>
                <a:solidFill>
                  <a:srgbClr val="808080"/>
                </a:solidFill>
              </a:defRPr>
            </a:pPr>
          </a:p>
        </p:txBody>
      </p:sp>
      <p:sp>
        <p:nvSpPr>
          <p:cNvPr id="44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 Id="rId23" Type="http://schemas.openxmlformats.org/officeDocument/2006/relationships/slideLayout" Target="../slideLayouts/slideLayout22.xml"/><Relationship Id="rId24" Type="http://schemas.openxmlformats.org/officeDocument/2006/relationships/slideLayout" Target="../slideLayouts/slideLayout23.xml"/><Relationship Id="rId25" Type="http://schemas.openxmlformats.org/officeDocument/2006/relationships/slideLayout" Target="../slideLayouts/slideLayout24.xml"/><Relationship Id="rId26" Type="http://schemas.openxmlformats.org/officeDocument/2006/relationships/slideLayout" Target="../slideLayouts/slideLayout25.xml"/><Relationship Id="rId27" Type="http://schemas.openxmlformats.org/officeDocument/2006/relationships/slideLayout" Target="../slideLayouts/slideLayout26.xml"/><Relationship Id="rId28" Type="http://schemas.openxmlformats.org/officeDocument/2006/relationships/slideLayout" Target="../slideLayouts/slideLayout27.xml"/><Relationship Id="rId2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grpSp>
        <p:nvGrpSpPr>
          <p:cNvPr id="12" name="Group 43"/>
          <p:cNvGrpSpPr/>
          <p:nvPr/>
        </p:nvGrpSpPr>
        <p:grpSpPr>
          <a:xfrm>
            <a:off x="-1" y="-8467"/>
            <a:ext cx="12192001" cy="6866468"/>
            <a:chOff x="0" y="0"/>
            <a:chExt cx="12192000" cy="6866467"/>
          </a:xfrm>
        </p:grpSpPr>
        <p:sp>
          <p:nvSpPr>
            <p:cNvPr id="2" name="Straight Connector 19"/>
            <p:cNvSpPr/>
            <p:nvPr/>
          </p:nvSpPr>
          <p:spPr>
            <a:xfrm>
              <a:off x="9371012" y="8466"/>
              <a:ext cx="1219201" cy="6858002"/>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3" name="Straight Connector 20"/>
            <p:cNvSpPr/>
            <p:nvPr/>
          </p:nvSpPr>
          <p:spPr>
            <a:xfrm flipH="1">
              <a:off x="7425266" y="3689880"/>
              <a:ext cx="4763559" cy="3176587"/>
            </a:xfrm>
            <a:prstGeom prst="line">
              <a:avLst/>
            </a:prstGeom>
            <a:noFill/>
            <a:ln w="9525" cap="rnd">
              <a:solidFill>
                <a:schemeClr val="accent1">
                  <a:alpha val="70000"/>
                </a:schemeClr>
              </a:solidFill>
              <a:prstDash val="solid"/>
              <a:round/>
            </a:ln>
            <a:effectLst/>
          </p:spPr>
          <p:txBody>
            <a:bodyPr wrap="square" lIns="45718" tIns="45718" rIns="45718" bIns="45718" numCol="1" anchor="t">
              <a:noAutofit/>
            </a:bodyPr>
            <a:lstStyle/>
            <a:p>
              <a:pPr/>
            </a:p>
          </p:txBody>
        </p:sp>
        <p:sp>
          <p:nvSpPr>
            <p:cNvPr id="4" name="Rectangle 23"/>
            <p:cNvSpPr/>
            <p:nvPr/>
          </p:nvSpPr>
          <p:spPr>
            <a:xfrm>
              <a:off x="9181476" y="0"/>
              <a:ext cx="300734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6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5" name="Rectangle 25"/>
            <p:cNvSpPr/>
            <p:nvPr/>
          </p:nvSpPr>
          <p:spPr>
            <a:xfrm>
              <a:off x="9603441" y="0"/>
              <a:ext cx="2588559"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6" name="Isosceles Triangle 23"/>
            <p:cNvSpPr/>
            <p:nvPr/>
          </p:nvSpPr>
          <p:spPr>
            <a:xfrm>
              <a:off x="8932333" y="3056466"/>
              <a:ext cx="3259667" cy="3810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7" name="Rectangle 27"/>
            <p:cNvSpPr/>
            <p:nvPr/>
          </p:nvSpPr>
          <p:spPr>
            <a:xfrm>
              <a:off x="9334500" y="0"/>
              <a:ext cx="2854326"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5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8" name="Rectangle 28"/>
            <p:cNvSpPr/>
            <p:nvPr/>
          </p:nvSpPr>
          <p:spPr>
            <a:xfrm>
              <a:off x="10898730" y="0"/>
              <a:ext cx="1290095"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chemeClr val="accent2">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9" name="Rectangle 29"/>
            <p:cNvSpPr/>
            <p:nvPr/>
          </p:nvSpPr>
          <p:spPr>
            <a:xfrm>
              <a:off x="10938998" y="0"/>
              <a:ext cx="1249826"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rgbClr val="1D6295">
                <a:alpha val="80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0" name="Isosceles Triangle 27"/>
            <p:cNvSpPr/>
            <p:nvPr/>
          </p:nvSpPr>
          <p:spPr>
            <a:xfrm>
              <a:off x="10371666" y="3598333"/>
              <a:ext cx="1817160" cy="32681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66000"/>
              </a:srgb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sp>
          <p:nvSpPr>
            <p:cNvPr id="11" name="Isosceles Triangle 18"/>
            <p:cNvSpPr/>
            <p:nvPr/>
          </p:nvSpPr>
          <p:spPr>
            <a:xfrm>
              <a:off x="-1" y="4021666"/>
              <a:ext cx="448734" cy="28448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70000"/>
              </a:schemeClr>
            </a:solidFill>
            <a:ln w="12700" cap="flat">
              <a:noFill/>
              <a:miter lim="400000"/>
            </a:ln>
            <a:effectLst/>
          </p:spPr>
          <p:txBody>
            <a:bodyPr wrap="square" lIns="45718" tIns="45718" rIns="45718" bIns="45718" numCol="1" anchor="t">
              <a:noAutofit/>
            </a:bodyPr>
            <a:lstStyle/>
            <a:p>
              <a:pPr>
                <a:defRPr>
                  <a:latin typeface="Trebuchet MS"/>
                  <a:ea typeface="Trebuchet MS"/>
                  <a:cs typeface="Trebuchet MS"/>
                  <a:sym typeface="Trebuchet MS"/>
                </a:defRPr>
              </a:pPr>
            </a:p>
          </p:txBody>
        </p:sp>
      </p:grpSp>
      <p:sp>
        <p:nvSpPr>
          <p:cNvPr id="13" name="Title Text"/>
          <p:cNvSpPr txBox="1"/>
          <p:nvPr>
            <p:ph type="title"/>
          </p:nvPr>
        </p:nvSpPr>
        <p:spPr>
          <a:xfrm>
            <a:off x="609600" y="274637"/>
            <a:ext cx="10972800" cy="13255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Title Text</a:t>
            </a:r>
          </a:p>
        </p:txBody>
      </p:sp>
      <p:sp>
        <p:nvSpPr>
          <p:cNvPr id="14"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5" name="Slide Number"/>
          <p:cNvSpPr txBox="1"/>
          <p:nvPr>
            <p:ph type="sldNum" sz="quarter" idx="2"/>
          </p:nvPr>
        </p:nvSpPr>
        <p:spPr>
          <a:xfrm>
            <a:off x="9049981" y="6114704"/>
            <a:ext cx="224022" cy="218441"/>
          </a:xfrm>
          <a:prstGeom prst="rect">
            <a:avLst/>
          </a:prstGeom>
          <a:ln w="12700">
            <a:miter lim="400000"/>
          </a:ln>
        </p:spPr>
        <p:txBody>
          <a:bodyPr wrap="none" lIns="45719" rIns="45719" anchor="ctr">
            <a:spAutoFit/>
          </a:bodyPr>
          <a:lstStyle>
            <a:lvl1pPr algn="r">
              <a:defRPr sz="900">
                <a:solidFill>
                  <a:schemeClr val="accent1"/>
                </a:solidFill>
                <a:latin typeface="Trebuchet MS"/>
                <a:ea typeface="Trebuchet MS"/>
                <a:cs typeface="Trebuchet MS"/>
                <a:sym typeface="Trebuchet MS"/>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Lst>
  <p:transition xmlns:p14="http://schemas.microsoft.com/office/powerpoint/2010/main" spd="med" advClick="1"/>
  <p:txStyles>
    <p:titleStyle>
      <a:lvl1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1pPr>
      <a:lvl2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2pPr>
      <a:lvl3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3pPr>
      <a:lvl4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4pPr>
      <a:lvl5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5pPr>
      <a:lvl6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6pPr>
      <a:lvl7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7pPr>
      <a:lvl8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8pPr>
      <a:lvl9pPr marL="0" marR="0" indent="0" algn="l" defTabSz="457200" rtl="0" latinLnBrk="0">
        <a:lnSpc>
          <a:spcPct val="100000"/>
        </a:lnSpc>
        <a:spcBef>
          <a:spcPts val="0"/>
        </a:spcBef>
        <a:spcAft>
          <a:spcPts val="0"/>
        </a:spcAft>
        <a:buClrTx/>
        <a:buSzTx/>
        <a:buFontTx/>
        <a:buNone/>
        <a:tabLst/>
        <a:defRPr b="0" baseline="0" cap="none" i="0" spc="0" strike="noStrike" sz="3600" u="none">
          <a:solidFill>
            <a:schemeClr val="accent1"/>
          </a:solidFill>
          <a:uFillTx/>
          <a:latin typeface="Trebuchet MS"/>
          <a:ea typeface="Trebuchet MS"/>
          <a:cs typeface="Trebuchet MS"/>
          <a:sym typeface="Trebuchet MS"/>
        </a:defRPr>
      </a:lvl9pPr>
    </p:titleStyle>
    <p:bodyStyle>
      <a:lvl1pPr marL="3429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1pPr>
      <a:lvl2pPr marL="778668" marR="0" indent="-321468"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2pPr>
      <a:lvl3pPr marL="1208314" marR="0" indent="-293914"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3pPr>
      <a:lvl4pPr marL="17145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4pPr>
      <a:lvl5pPr marL="21717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5pPr>
      <a:lvl6pPr marL="26289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6pPr>
      <a:lvl7pPr marL="30861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7pPr>
      <a:lvl8pPr marL="35433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8pPr>
      <a:lvl9pPr marL="4000500" marR="0" indent="-342900" algn="l" defTabSz="457200" rtl="0" latinLnBrk="0">
        <a:lnSpc>
          <a:spcPct val="100000"/>
        </a:lnSpc>
        <a:spcBef>
          <a:spcPts val="1000"/>
        </a:spcBef>
        <a:spcAft>
          <a:spcPts val="0"/>
        </a:spcAft>
        <a:buClr>
          <a:schemeClr val="accent1"/>
        </a:buClr>
        <a:buSzPct val="80000"/>
        <a:buFontTx/>
        <a:buChar char="•"/>
        <a:tabLst/>
        <a:defRPr b="0" baseline="0" cap="none" i="0" spc="0" strike="noStrike" sz="1800" u="none">
          <a:solidFill>
            <a:srgbClr val="404040"/>
          </a:solidFill>
          <a:uFillTx/>
          <a:latin typeface="Trebuchet MS"/>
          <a:ea typeface="Trebuchet MS"/>
          <a:cs typeface="Trebuchet MS"/>
          <a:sym typeface="Trebuchet MS"/>
        </a:defRPr>
      </a:lvl9pPr>
    </p:bodyStyle>
    <p:otherStyle>
      <a:lvl1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1pPr>
      <a:lvl2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2pPr>
      <a:lvl3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3pPr>
      <a:lvl4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4pPr>
      <a:lvl5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5pPr>
      <a:lvl6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6pPr>
      <a:lvl7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7pPr>
      <a:lvl8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8pPr>
      <a:lvl9pPr marL="0" marR="0" indent="0" algn="r" defTabSz="457200" rtl="0" latinLnBrk="0">
        <a:lnSpc>
          <a:spcPct val="100000"/>
        </a:lnSpc>
        <a:spcBef>
          <a:spcPts val="0"/>
        </a:spcBef>
        <a:spcAft>
          <a:spcPts val="0"/>
        </a:spcAft>
        <a:buClrTx/>
        <a:buSzTx/>
        <a:buFontTx/>
        <a:buNone/>
        <a:tabLst/>
        <a:defRPr b="0" baseline="0" cap="none" i="0" spc="0" strike="noStrike" sz="900" u="none">
          <a:solidFill>
            <a:schemeClr val="tx1"/>
          </a:solidFill>
          <a:uFillTx/>
          <a:latin typeface="+mn-lt"/>
          <a:ea typeface="+mn-ea"/>
          <a:cs typeface="+mn-cs"/>
          <a:sym typeface="Trebuchet MS"/>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audio" Target="../media/media1.m4a"/><Relationship Id="rId4" Type="http://schemas.microsoft.com/office/2007/relationships/media" Target="../media/media1.m4a"/><Relationship Id="rId5" Type="http://schemas.openxmlformats.org/officeDocument/2006/relationships/image" Target="../media/image1.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audio" Target="../media/media2.m4a"/><Relationship Id="rId8" Type="http://schemas.microsoft.com/office/2007/relationships/media" Target="../media/media2.m4a"/><Relationship Id="rId9" Type="http://schemas.openxmlformats.org/officeDocument/2006/relationships/image" Target="../media/image1.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audio" Target="../media/media3.m4a"/><Relationship Id="rId4" Type="http://schemas.microsoft.com/office/2007/relationships/media" Target="../media/media3.m4a"/><Relationship Id="rId5" Type="http://schemas.openxmlformats.org/officeDocument/2006/relationships/image" Target="../media/image1.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audio" Target="../media/media4.m4a"/><Relationship Id="rId4" Type="http://schemas.microsoft.com/office/2007/relationships/media" Target="../media/media4.m4a"/><Relationship Id="rId5" Type="http://schemas.openxmlformats.org/officeDocument/2006/relationships/image" Target="../media/image1.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audio" Target="../media/media5.m4a"/><Relationship Id="rId4" Type="http://schemas.microsoft.com/office/2007/relationships/media" Target="../media/media5.m4a"/><Relationship Id="rId5" Type="http://schemas.openxmlformats.org/officeDocument/2006/relationships/image" Target="../media/image1.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audio" Target="../media/media6.m4a"/><Relationship Id="rId4" Type="http://schemas.microsoft.com/office/2007/relationships/media" Target="../media/media6.m4a"/><Relationship Id="rId5" Type="http://schemas.openxmlformats.org/officeDocument/2006/relationships/image" Target="../media/image1.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jpeg"/><Relationship Id="rId4" Type="http://schemas.openxmlformats.org/officeDocument/2006/relationships/audio" Target="../media/media7.m4a"/><Relationship Id="rId5" Type="http://schemas.microsoft.com/office/2007/relationships/media" Target="../media/media7.m4a"/><Relationship Id="rId6" Type="http://schemas.openxmlformats.org/officeDocument/2006/relationships/image" Target="../media/image1.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audio" Target="../media/media8.m4a"/><Relationship Id="rId5" Type="http://schemas.microsoft.com/office/2007/relationships/media" Target="../media/media8.m4a"/><Relationship Id="rId6" Type="http://schemas.openxmlformats.org/officeDocument/2006/relationships/image" Target="../media/image1.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audio" Target="../media/media9.m4a"/><Relationship Id="rId4" Type="http://schemas.microsoft.com/office/2007/relationships/media" Target="../media/media9.m4a"/><Relationship Id="rId5" Type="http://schemas.openxmlformats.org/officeDocument/2006/relationships/image" Target="../media/image1.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audio" Target="../media/media10.m4a"/><Relationship Id="rId4" Type="http://schemas.microsoft.com/office/2007/relationships/media" Target="../media/media10.m4a"/><Relationship Id="rId5" Type="http://schemas.openxmlformats.org/officeDocument/2006/relationships/image" Target="../media/image1.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10.png"/><Relationship Id="rId7" Type="http://schemas.openxmlformats.org/officeDocument/2006/relationships/audio" Target="../media/media11.m4a"/><Relationship Id="rId8" Type="http://schemas.microsoft.com/office/2007/relationships/media" Target="../media/media11.m4a"/><Relationship Id="rId9" Type="http://schemas.openxmlformats.org/officeDocument/2006/relationships/image" Target="../media/image1.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2.xml"/><Relationship Id="rId3" Type="http://schemas.openxmlformats.org/officeDocument/2006/relationships/image" Target="../media/image2.jpeg"/><Relationship Id="rId4" Type="http://schemas.openxmlformats.org/officeDocument/2006/relationships/audio" Target="../media/media12.m4a"/><Relationship Id="rId5" Type="http://schemas.microsoft.com/office/2007/relationships/media" Target="../media/media12.m4a"/><Relationship Id="rId6" Type="http://schemas.openxmlformats.org/officeDocument/2006/relationships/image" Target="../media/image1.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 Id="rId3" Type="http://schemas.openxmlformats.org/officeDocument/2006/relationships/audio" Target="../media/media13.m4a"/><Relationship Id="rId4" Type="http://schemas.microsoft.com/office/2007/relationships/media" Target="../media/media13.m4a"/><Relationship Id="rId5" Type="http://schemas.openxmlformats.org/officeDocument/2006/relationships/image" Target="../media/image1.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mailto:2014825@student.UWTSD.ac.uk" TargetMode="External"/><Relationship Id="rId3" Type="http://schemas.openxmlformats.org/officeDocument/2006/relationships/audio" Target="../media/media14.m4a"/><Relationship Id="rId4" Type="http://schemas.microsoft.com/office/2007/relationships/media" Target="../media/media14.m4a"/><Relationship Id="rId5"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5" name="Title 1"/>
          <p:cNvSpPr txBox="1"/>
          <p:nvPr>
            <p:ph type="ctrTitle"/>
          </p:nvPr>
        </p:nvSpPr>
        <p:spPr>
          <a:xfrm>
            <a:off x="1507067" y="2404534"/>
            <a:ext cx="7766937" cy="1646304"/>
          </a:xfrm>
          <a:prstGeom prst="rect">
            <a:avLst/>
          </a:prstGeom>
        </p:spPr>
        <p:txBody>
          <a:bodyPr/>
          <a:lstStyle>
            <a:lvl1pPr defTabSz="452627">
              <a:defRPr sz="4300"/>
            </a:lvl1pPr>
          </a:lstStyle>
          <a:p>
            <a:pPr/>
            <a:r>
              <a:t>Cyber Threat Intelligence and Critical National Infrastructure</a:t>
            </a:r>
          </a:p>
        </p:txBody>
      </p:sp>
      <p:sp>
        <p:nvSpPr>
          <p:cNvPr id="456" name="Subtitle 2"/>
          <p:cNvSpPr txBox="1"/>
          <p:nvPr>
            <p:ph type="subTitle" sz="quarter" idx="1"/>
          </p:nvPr>
        </p:nvSpPr>
        <p:spPr>
          <a:xfrm>
            <a:off x="1507067" y="4259341"/>
            <a:ext cx="7766937" cy="1096901"/>
          </a:xfrm>
          <a:prstGeom prst="rect">
            <a:avLst/>
          </a:prstGeom>
        </p:spPr>
        <p:txBody>
          <a:bodyPr/>
          <a:lstStyle/>
          <a:p>
            <a:pPr/>
            <a:r>
              <a:t>How good Cyber Threat Intelligence (CTI) can minimise the risks to Threats to the Water Industry</a:t>
            </a:r>
          </a:p>
        </p:txBody>
      </p:sp>
      <p:pic>
        <p:nvPicPr>
          <p:cNvPr id="457"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0975" fill="hold"/>
                                        <p:tgtEl>
                                          <p:spTgt spid="457"/>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45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1" name="Title 1"/>
          <p:cNvSpPr txBox="1"/>
          <p:nvPr>
            <p:ph type="title"/>
          </p:nvPr>
        </p:nvSpPr>
        <p:spPr>
          <a:xfrm>
            <a:off x="677333" y="609600"/>
            <a:ext cx="8596670" cy="1320800"/>
          </a:xfrm>
          <a:prstGeom prst="rect">
            <a:avLst/>
          </a:prstGeom>
        </p:spPr>
        <p:txBody>
          <a:bodyPr/>
          <a:lstStyle/>
          <a:p>
            <a:pPr/>
            <a:r>
              <a:t>What this presentation covers</a:t>
            </a:r>
          </a:p>
        </p:txBody>
      </p:sp>
      <p:grpSp>
        <p:nvGrpSpPr>
          <p:cNvPr id="474" name="Content Placeholder 2"/>
          <p:cNvGrpSpPr/>
          <p:nvPr/>
        </p:nvGrpSpPr>
        <p:grpSpPr>
          <a:xfrm>
            <a:off x="395774" y="2776041"/>
            <a:ext cx="9237461" cy="2204643"/>
            <a:chOff x="0" y="0"/>
            <a:chExt cx="9237459" cy="2204642"/>
          </a:xfrm>
        </p:grpSpPr>
        <p:sp>
          <p:nvSpPr>
            <p:cNvPr id="462" name="Circle"/>
            <p:cNvSpPr/>
            <p:nvPr/>
          </p:nvSpPr>
          <p:spPr>
            <a:xfrm>
              <a:off x="398077" y="0"/>
              <a:ext cx="1245273" cy="1245273"/>
            </a:xfrm>
            <a:prstGeom prst="ellipse">
              <a:avLst/>
            </a:prstGeom>
            <a:solidFill>
              <a:srgbClr val="CBE2F5"/>
            </a:solid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463" name="Square"/>
            <p:cNvSpPr/>
            <p:nvPr/>
          </p:nvSpPr>
          <p:spPr>
            <a:xfrm>
              <a:off x="663462" y="265386"/>
              <a:ext cx="714501" cy="714501"/>
            </a:xfrm>
            <a:prstGeom prst="rect">
              <a:avLst/>
            </a:prstGeom>
            <a:blipFill rotWithShape="1">
              <a:blip r:embed="rId3"/>
              <a:srcRect l="0" t="0" r="0" b="0"/>
              <a:stretch>
                <a:fillRect/>
              </a:stretch>
            </a:blipFill>
            <a:ln w="19050" cap="rnd">
              <a:solidFill>
                <a:srgbClr val="FFFFFF"/>
              </a:solidFill>
              <a:prstDash val="solid"/>
              <a:round/>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464" name="Critical National Infrastructure"/>
            <p:cNvSpPr txBox="1"/>
            <p:nvPr/>
          </p:nvSpPr>
          <p:spPr>
            <a:xfrm>
              <a:off x="-1" y="1633142"/>
              <a:ext cx="2041428" cy="3810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577850">
                <a:spcBef>
                  <a:spcPts val="500"/>
                </a:spcBef>
                <a:defRPr cap="all" sz="1300">
                  <a:solidFill>
                    <a:srgbClr val="404040"/>
                  </a:solidFill>
                  <a:latin typeface="Trebuchet MS"/>
                  <a:ea typeface="Trebuchet MS"/>
                  <a:cs typeface="Trebuchet MS"/>
                  <a:sym typeface="Trebuchet MS"/>
                </a:defRPr>
              </a:lvl1pPr>
            </a:lstStyle>
            <a:p>
              <a:pPr/>
              <a:r>
                <a:t>Critical National Infrastructure</a:t>
              </a:r>
            </a:p>
          </p:txBody>
        </p:sp>
        <p:sp>
          <p:nvSpPr>
            <p:cNvPr id="465" name="Circle"/>
            <p:cNvSpPr/>
            <p:nvPr/>
          </p:nvSpPr>
          <p:spPr>
            <a:xfrm>
              <a:off x="2796756" y="0"/>
              <a:ext cx="1245273" cy="1245273"/>
            </a:xfrm>
            <a:prstGeom prst="ellipse">
              <a:avLst/>
            </a:prstGeom>
            <a:solidFill>
              <a:srgbClr val="CBE2F5"/>
            </a:solid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466" name="Square"/>
            <p:cNvSpPr/>
            <p:nvPr/>
          </p:nvSpPr>
          <p:spPr>
            <a:xfrm>
              <a:off x="3062140" y="265386"/>
              <a:ext cx="714502" cy="714501"/>
            </a:xfrm>
            <a:prstGeom prst="rect">
              <a:avLst/>
            </a:prstGeom>
            <a:blipFill rotWithShape="1">
              <a:blip r:embed="rId4"/>
              <a:srcRect l="0" t="0" r="0" b="0"/>
              <a:stretch>
                <a:fillRect/>
              </a:stretch>
            </a:blipFill>
            <a:ln w="19050" cap="rnd">
              <a:solidFill>
                <a:srgbClr val="FFFFFF"/>
              </a:solidFill>
              <a:prstDash val="solid"/>
              <a:round/>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467" name="Cyber Threat Intelligence"/>
            <p:cNvSpPr txBox="1"/>
            <p:nvPr/>
          </p:nvSpPr>
          <p:spPr>
            <a:xfrm>
              <a:off x="2398677" y="1633142"/>
              <a:ext cx="2041428" cy="3810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577850">
                <a:spcBef>
                  <a:spcPts val="500"/>
                </a:spcBef>
                <a:defRPr cap="all" sz="1300">
                  <a:solidFill>
                    <a:srgbClr val="404040"/>
                  </a:solidFill>
                  <a:latin typeface="Trebuchet MS"/>
                  <a:ea typeface="Trebuchet MS"/>
                  <a:cs typeface="Trebuchet MS"/>
                  <a:sym typeface="Trebuchet MS"/>
                </a:defRPr>
              </a:lvl1pPr>
            </a:lstStyle>
            <a:p>
              <a:pPr/>
              <a:r>
                <a:t>Cyber Threat Intelligence</a:t>
              </a:r>
            </a:p>
          </p:txBody>
        </p:sp>
        <p:sp>
          <p:nvSpPr>
            <p:cNvPr id="468" name="Circle"/>
            <p:cNvSpPr/>
            <p:nvPr/>
          </p:nvSpPr>
          <p:spPr>
            <a:xfrm>
              <a:off x="5195432" y="0"/>
              <a:ext cx="1245273" cy="1245273"/>
            </a:xfrm>
            <a:prstGeom prst="ellipse">
              <a:avLst/>
            </a:prstGeom>
            <a:solidFill>
              <a:srgbClr val="CBE2F5"/>
            </a:solid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469" name="Square"/>
            <p:cNvSpPr/>
            <p:nvPr/>
          </p:nvSpPr>
          <p:spPr>
            <a:xfrm>
              <a:off x="5460818" y="265386"/>
              <a:ext cx="714501" cy="714501"/>
            </a:xfrm>
            <a:prstGeom prst="rect">
              <a:avLst/>
            </a:prstGeom>
            <a:blipFill rotWithShape="1">
              <a:blip r:embed="rId5"/>
              <a:srcRect l="0" t="0" r="0" b="0"/>
              <a:stretch>
                <a:fillRect/>
              </a:stretch>
            </a:blipFill>
            <a:ln w="19050" cap="rnd">
              <a:solidFill>
                <a:srgbClr val="FFFFFF"/>
              </a:solidFill>
              <a:prstDash val="solid"/>
              <a:round/>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470" name="Threat Intelligence and Threat Intelligence Platforms"/>
            <p:cNvSpPr txBox="1"/>
            <p:nvPr/>
          </p:nvSpPr>
          <p:spPr>
            <a:xfrm>
              <a:off x="4797354" y="1633142"/>
              <a:ext cx="2041429" cy="5715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577850">
                <a:spcBef>
                  <a:spcPts val="500"/>
                </a:spcBef>
                <a:defRPr cap="all" sz="1300">
                  <a:solidFill>
                    <a:srgbClr val="404040"/>
                  </a:solidFill>
                  <a:latin typeface="Trebuchet MS"/>
                  <a:ea typeface="Trebuchet MS"/>
                  <a:cs typeface="Trebuchet MS"/>
                  <a:sym typeface="Trebuchet MS"/>
                </a:defRPr>
              </a:lvl1pPr>
            </a:lstStyle>
            <a:p>
              <a:pPr/>
              <a:r>
                <a:t> Threat Intelligence and Threat Intelligence Platforms</a:t>
              </a:r>
            </a:p>
          </p:txBody>
        </p:sp>
        <p:sp>
          <p:nvSpPr>
            <p:cNvPr id="471" name="Circle"/>
            <p:cNvSpPr/>
            <p:nvPr/>
          </p:nvSpPr>
          <p:spPr>
            <a:xfrm>
              <a:off x="7594110" y="0"/>
              <a:ext cx="1245273" cy="1245273"/>
            </a:xfrm>
            <a:prstGeom prst="ellipse">
              <a:avLst/>
            </a:prstGeom>
            <a:solidFill>
              <a:srgbClr val="CBE2F5"/>
            </a:solid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472" name="Square"/>
            <p:cNvSpPr/>
            <p:nvPr/>
          </p:nvSpPr>
          <p:spPr>
            <a:xfrm>
              <a:off x="7859494" y="265386"/>
              <a:ext cx="714501" cy="714501"/>
            </a:xfrm>
            <a:prstGeom prst="rect">
              <a:avLst/>
            </a:prstGeom>
            <a:blipFill rotWithShape="1">
              <a:blip r:embed="rId6"/>
              <a:srcRect l="0" t="0" r="0" b="0"/>
              <a:stretch>
                <a:fillRect/>
              </a:stretch>
            </a:blipFill>
            <a:ln w="19050" cap="rnd">
              <a:solidFill>
                <a:srgbClr val="FFFFFF"/>
              </a:solidFill>
              <a:prstDash val="solid"/>
              <a:round/>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473" name="Threat Intelligence uses to protect businesses"/>
            <p:cNvSpPr txBox="1"/>
            <p:nvPr/>
          </p:nvSpPr>
          <p:spPr>
            <a:xfrm>
              <a:off x="7196031" y="1633142"/>
              <a:ext cx="2041429" cy="57150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0" tIns="0" rIns="0" bIns="0" numCol="1" anchor="t">
              <a:spAutoFit/>
            </a:bodyPr>
            <a:lstStyle>
              <a:lvl1pPr algn="ctr" defTabSz="577850">
                <a:spcBef>
                  <a:spcPts val="500"/>
                </a:spcBef>
                <a:defRPr cap="all" sz="1300">
                  <a:solidFill>
                    <a:srgbClr val="404040"/>
                  </a:solidFill>
                  <a:latin typeface="Trebuchet MS"/>
                  <a:ea typeface="Trebuchet MS"/>
                  <a:cs typeface="Trebuchet MS"/>
                  <a:sym typeface="Trebuchet MS"/>
                </a:defRPr>
              </a:lvl1pPr>
            </a:lstStyle>
            <a:p>
              <a:pPr/>
              <a:r>
                <a:t>Threat Intelligence uses to protect businesses</a:t>
              </a:r>
            </a:p>
          </p:txBody>
        </p:sp>
      </p:grpSp>
      <p:pic>
        <p:nvPicPr>
          <p:cNvPr id="475" name="Audio Recording.m4a" descr="Audio Recording.m4a"/>
          <p:cNvPicPr>
            <a:picLocks noChangeAspect="0"/>
          </p:cNvPicPr>
          <p:nvPr>
            <a:audioFile r:link="rId7"/>
            <p:extLst>
              <p:ext uri="{DAA4B4D4-6D71-4841-9C94-3DE7FCFB9230}">
                <p14:media xmlns:p14="http://schemas.microsoft.com/office/powerpoint/2010/main" r:embed="rId8"/>
              </p:ext>
            </p:extLst>
          </p:nvPr>
        </p:nvPicPr>
        <p:blipFill>
          <a:blip r:embed="rId9">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7362" fill="hold"/>
                                        <p:tgtEl>
                                          <p:spTgt spid="475"/>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47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itle 1"/>
          <p:cNvSpPr txBox="1"/>
          <p:nvPr>
            <p:ph type="title"/>
          </p:nvPr>
        </p:nvSpPr>
        <p:spPr>
          <a:xfrm>
            <a:off x="677333" y="609600"/>
            <a:ext cx="8596670" cy="1320800"/>
          </a:xfrm>
          <a:prstGeom prst="rect">
            <a:avLst/>
          </a:prstGeom>
        </p:spPr>
        <p:txBody>
          <a:bodyPr/>
          <a:lstStyle/>
          <a:p>
            <a:pPr/>
            <a:r>
              <a:t>Critical National Infrastructure – Why is it Critical</a:t>
            </a:r>
          </a:p>
        </p:txBody>
      </p:sp>
      <p:sp>
        <p:nvSpPr>
          <p:cNvPr id="480" name="Content Placeholder 2"/>
          <p:cNvSpPr txBox="1"/>
          <p:nvPr>
            <p:ph type="body" sz="half" idx="1"/>
          </p:nvPr>
        </p:nvSpPr>
        <p:spPr>
          <a:xfrm>
            <a:off x="677333" y="2160589"/>
            <a:ext cx="8596670" cy="3880773"/>
          </a:xfrm>
          <a:prstGeom prst="rect">
            <a:avLst/>
          </a:prstGeom>
        </p:spPr>
        <p:txBody>
          <a:bodyPr/>
          <a:lstStyle/>
          <a:p>
            <a:pPr/>
            <a:r>
              <a:t>There are 13 sectors are considered critical</a:t>
            </a:r>
          </a:p>
          <a:p>
            <a:pPr/>
            <a:r>
              <a:t>CNI is defined as</a:t>
            </a:r>
          </a:p>
          <a:p>
            <a:pPr lvl="1" marL="742950" indent="-285750">
              <a:defRPr sz="1600">
                <a:solidFill>
                  <a:srgbClr val="000000"/>
                </a:solidFill>
              </a:defRPr>
            </a:pPr>
            <a:r>
              <a:t>The critical elements of infrastructure (namely assets, facilities, systems, networks or processes and the essential workers that operate and facilitate them), the loss or compromise of which could result in:</a:t>
            </a:r>
          </a:p>
          <a:p>
            <a:pPr lvl="2" marL="1143000" indent="-228600">
              <a:defRPr sz="1400">
                <a:solidFill>
                  <a:srgbClr val="000000"/>
                </a:solidFill>
              </a:defRPr>
            </a:pPr>
            <a:r>
              <a:t>a)    Major detrimental impact on the availability, integrity or delivery of essential services - including those services whose integrity, if compromised, could result in significant loss of life or casualties - taking into account significant economic or social impacts; and/or</a:t>
            </a:r>
          </a:p>
          <a:p>
            <a:pPr lvl="2" marL="1143000" indent="-228600">
              <a:defRPr sz="1400">
                <a:solidFill>
                  <a:srgbClr val="000000"/>
                </a:solidFill>
              </a:defRPr>
            </a:pPr>
            <a:r>
              <a:t>b)    Significant impact on national security, national defence, or the functioning of the state.’</a:t>
            </a:r>
          </a:p>
        </p:txBody>
      </p:sp>
      <p:pic>
        <p:nvPicPr>
          <p:cNvPr id="481"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42064" fill="hold"/>
                                        <p:tgtEl>
                                          <p:spTgt spid="481"/>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48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5" name="Title 1"/>
          <p:cNvSpPr txBox="1"/>
          <p:nvPr>
            <p:ph type="title"/>
          </p:nvPr>
        </p:nvSpPr>
        <p:spPr>
          <a:xfrm>
            <a:off x="677333" y="609600"/>
            <a:ext cx="8596670" cy="1320800"/>
          </a:xfrm>
          <a:prstGeom prst="rect">
            <a:avLst/>
          </a:prstGeom>
        </p:spPr>
        <p:txBody>
          <a:bodyPr/>
          <a:lstStyle/>
          <a:p>
            <a:pPr/>
            <a:r>
              <a:t>Notable Cyber Threats affecting CNI</a:t>
            </a:r>
          </a:p>
        </p:txBody>
      </p:sp>
      <p:sp>
        <p:nvSpPr>
          <p:cNvPr id="486" name="Text Placeholder 4"/>
          <p:cNvSpPr txBox="1"/>
          <p:nvPr>
            <p:ph type="body" sz="quarter" idx="1"/>
          </p:nvPr>
        </p:nvSpPr>
        <p:spPr>
          <a:prstGeom prst="rect">
            <a:avLst/>
          </a:prstGeom>
        </p:spPr>
        <p:txBody>
          <a:bodyPr/>
          <a:lstStyle/>
          <a:p>
            <a:pPr/>
            <a:r>
              <a:t>Stuxnet</a:t>
            </a:r>
          </a:p>
        </p:txBody>
      </p:sp>
      <p:sp>
        <p:nvSpPr>
          <p:cNvPr id="487" name="Content Placeholder 2"/>
          <p:cNvSpPr txBox="1"/>
          <p:nvPr/>
        </p:nvSpPr>
        <p:spPr>
          <a:xfrm>
            <a:off x="721464" y="2737244"/>
            <a:ext cx="4094184" cy="330411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Worm</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Discovered in 2010</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Air-gapped system</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Targeted SCADA</a:t>
            </a:r>
          </a:p>
          <a:p>
            <a:pPr lvl="1" marL="742950" indent="-285750">
              <a:spcBef>
                <a:spcPts val="1000"/>
              </a:spcBef>
              <a:buClr>
                <a:schemeClr val="accent1"/>
              </a:buClr>
              <a:buSzPct val="80000"/>
              <a:buChar char="•"/>
              <a:defRPr sz="1600">
                <a:solidFill>
                  <a:srgbClr val="404040"/>
                </a:solidFill>
                <a:latin typeface="Trebuchet MS"/>
                <a:ea typeface="Trebuchet MS"/>
                <a:cs typeface="Trebuchet MS"/>
                <a:sym typeface="Trebuchet MS"/>
              </a:defRPr>
            </a:pPr>
            <a:r>
              <a:t>Targeted the centrifuges at Iranian nuclear facilities</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Exploitation of zero-day windows vulnerability</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Delivered by USB </a:t>
            </a:r>
          </a:p>
        </p:txBody>
      </p:sp>
      <p:sp>
        <p:nvSpPr>
          <p:cNvPr id="488" name="Text Placeholder 5"/>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marL="0" indent="0">
              <a:buSzTx/>
              <a:buNone/>
              <a:defRPr sz="2400"/>
            </a:lvl1pPr>
          </a:lstStyle>
          <a:p>
            <a:pPr/>
            <a:r>
              <a:t>Wannacry</a:t>
            </a:r>
          </a:p>
        </p:txBody>
      </p:sp>
      <p:sp>
        <p:nvSpPr>
          <p:cNvPr id="489" name="Content Placeholder 3"/>
          <p:cNvSpPr txBox="1"/>
          <p:nvPr/>
        </p:nvSpPr>
        <p:spPr>
          <a:xfrm>
            <a:off x="5134104" y="2737244"/>
            <a:ext cx="4094177" cy="330411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Ransomware</a:t>
            </a:r>
          </a:p>
          <a:p>
            <a:pPr lvl="1" marL="742950" indent="-285750">
              <a:spcBef>
                <a:spcPts val="1000"/>
              </a:spcBef>
              <a:buClr>
                <a:schemeClr val="accent1"/>
              </a:buClr>
              <a:buSzPct val="80000"/>
              <a:buChar char="•"/>
              <a:defRPr sz="1600">
                <a:solidFill>
                  <a:srgbClr val="404040"/>
                </a:solidFill>
                <a:latin typeface="Trebuchet MS"/>
                <a:ea typeface="Trebuchet MS"/>
                <a:cs typeface="Trebuchet MS"/>
                <a:sym typeface="Trebuchet MS"/>
              </a:defRPr>
            </a:pPr>
            <a:r>
              <a:t>Worm components</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Attack occurred in 2017</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Exploit of EternalBlue</a:t>
            </a:r>
          </a:p>
          <a:p>
            <a:pPr lvl="1" marL="742950" indent="-285750">
              <a:spcBef>
                <a:spcPts val="1000"/>
              </a:spcBef>
              <a:buClr>
                <a:schemeClr val="accent1"/>
              </a:buClr>
              <a:buSzPct val="80000"/>
              <a:buChar char="•"/>
              <a:defRPr sz="1600">
                <a:solidFill>
                  <a:srgbClr val="404040"/>
                </a:solidFill>
                <a:latin typeface="Trebuchet MS"/>
                <a:ea typeface="Trebuchet MS"/>
                <a:cs typeface="Trebuchet MS"/>
                <a:sym typeface="Trebuchet MS"/>
              </a:defRPr>
            </a:pPr>
            <a:r>
              <a:t>Via vulnerable public facing Server Message Block (SMB) ports</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Not designed to target CNI</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Affected many worldwide industries</a:t>
            </a:r>
          </a:p>
        </p:txBody>
      </p:sp>
      <p:pic>
        <p:nvPicPr>
          <p:cNvPr id="490"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82962" fill="hold"/>
                                        <p:tgtEl>
                                          <p:spTgt spid="490"/>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49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4" name="Title 1"/>
          <p:cNvSpPr txBox="1"/>
          <p:nvPr>
            <p:ph type="title"/>
          </p:nvPr>
        </p:nvSpPr>
        <p:spPr>
          <a:xfrm>
            <a:off x="677333" y="609600"/>
            <a:ext cx="8596670" cy="1320800"/>
          </a:xfrm>
          <a:prstGeom prst="rect">
            <a:avLst/>
          </a:prstGeom>
        </p:spPr>
        <p:txBody>
          <a:bodyPr/>
          <a:lstStyle/>
          <a:p>
            <a:pPr/>
            <a:r>
              <a:t>What is Cyber Threat Intelligence?</a:t>
            </a:r>
          </a:p>
        </p:txBody>
      </p:sp>
      <p:sp>
        <p:nvSpPr>
          <p:cNvPr id="495" name="Content Placeholder 2"/>
          <p:cNvSpPr txBox="1"/>
          <p:nvPr>
            <p:ph type="body" sz="half" idx="1"/>
          </p:nvPr>
        </p:nvSpPr>
        <p:spPr>
          <a:xfrm>
            <a:off x="677333" y="2967038"/>
            <a:ext cx="8596670" cy="3074326"/>
          </a:xfrm>
          <a:prstGeom prst="rect">
            <a:avLst/>
          </a:prstGeom>
        </p:spPr>
        <p:txBody>
          <a:bodyPr/>
          <a:lstStyle/>
          <a:p>
            <a:pPr>
              <a:lnSpc>
                <a:spcPct val="80000"/>
              </a:lnSpc>
              <a:defRPr sz="1500"/>
            </a:pPr>
            <a:r>
              <a:t>Vulnerabilities</a:t>
            </a:r>
          </a:p>
          <a:p>
            <a:pPr>
              <a:lnSpc>
                <a:spcPct val="80000"/>
              </a:lnSpc>
              <a:defRPr sz="1500"/>
            </a:pPr>
            <a:r>
              <a:t>Threats</a:t>
            </a:r>
          </a:p>
          <a:p>
            <a:pPr lvl="1" marL="742950" indent="-285750">
              <a:lnSpc>
                <a:spcPct val="80000"/>
              </a:lnSpc>
              <a:defRPr sz="1300"/>
            </a:pPr>
            <a:r>
              <a:t>In the wild</a:t>
            </a:r>
          </a:p>
          <a:p>
            <a:pPr lvl="1" marL="742950" indent="-285750">
              <a:lnSpc>
                <a:spcPct val="80000"/>
              </a:lnSpc>
              <a:defRPr sz="1300"/>
            </a:pPr>
            <a:r>
              <a:t>Actively exploited</a:t>
            </a:r>
          </a:p>
          <a:p>
            <a:pPr>
              <a:lnSpc>
                <a:spcPct val="80000"/>
              </a:lnSpc>
              <a:defRPr sz="1500"/>
            </a:pPr>
            <a:r>
              <a:t>Indicators of Compromise (IoC)</a:t>
            </a:r>
          </a:p>
          <a:p>
            <a:pPr>
              <a:lnSpc>
                <a:spcPct val="80000"/>
              </a:lnSpc>
              <a:defRPr sz="1500"/>
            </a:pPr>
            <a:r>
              <a:t>Threat Actors</a:t>
            </a:r>
          </a:p>
          <a:p>
            <a:pPr lvl="1" marL="742950" indent="-285750">
              <a:lnSpc>
                <a:spcPct val="80000"/>
              </a:lnSpc>
              <a:defRPr sz="1300"/>
            </a:pPr>
            <a:r>
              <a:t>Targets</a:t>
            </a:r>
            <a:endParaRPr sz="1600"/>
          </a:p>
          <a:p>
            <a:pPr lvl="1" marL="742950" indent="-285750">
              <a:lnSpc>
                <a:spcPct val="80000"/>
              </a:lnSpc>
              <a:defRPr sz="1300"/>
            </a:pPr>
            <a:r>
              <a:t>Tactics</a:t>
            </a:r>
          </a:p>
          <a:p>
            <a:pPr lvl="1" marL="742950" indent="-285750">
              <a:lnSpc>
                <a:spcPct val="80000"/>
              </a:lnSpc>
              <a:defRPr sz="1300"/>
            </a:pPr>
            <a:r>
              <a:t>Techniques</a:t>
            </a:r>
          </a:p>
          <a:p>
            <a:pPr lvl="1" marL="742950" indent="-285750">
              <a:lnSpc>
                <a:spcPct val="80000"/>
              </a:lnSpc>
              <a:defRPr sz="1300"/>
            </a:pPr>
            <a:r>
              <a:t>Procedures</a:t>
            </a:r>
          </a:p>
        </p:txBody>
      </p:sp>
      <p:sp>
        <p:nvSpPr>
          <p:cNvPr id="496" name="Text Placeholder 4"/>
          <p:cNvSpPr txBox="1"/>
          <p:nvPr/>
        </p:nvSpPr>
        <p:spPr>
          <a:xfrm>
            <a:off x="45718" y="2160589"/>
            <a:ext cx="4093213" cy="57626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lvl1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lvl1pPr>
          </a:lstStyle>
          <a:p>
            <a:pPr/>
            <a:r>
              <a:t>Intelligence about</a:t>
            </a:r>
          </a:p>
        </p:txBody>
      </p:sp>
      <p:pic>
        <p:nvPicPr>
          <p:cNvPr id="497"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97147" fill="hold"/>
                                        <p:tgtEl>
                                          <p:spTgt spid="497"/>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49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1" name="Title 1"/>
          <p:cNvSpPr txBox="1"/>
          <p:nvPr>
            <p:ph type="title"/>
          </p:nvPr>
        </p:nvSpPr>
        <p:spPr>
          <a:xfrm>
            <a:off x="677332" y="584431"/>
            <a:ext cx="8596670" cy="1320803"/>
          </a:xfrm>
          <a:prstGeom prst="rect">
            <a:avLst/>
          </a:prstGeom>
        </p:spPr>
        <p:txBody>
          <a:bodyPr/>
          <a:lstStyle/>
          <a:p>
            <a:pPr/>
            <a:r>
              <a:t>The Difference between CTI and TIP</a:t>
            </a:r>
          </a:p>
        </p:txBody>
      </p:sp>
      <p:sp>
        <p:nvSpPr>
          <p:cNvPr id="502" name="Text Placeholder 2"/>
          <p:cNvSpPr txBox="1"/>
          <p:nvPr>
            <p:ph type="body" sz="quarter" idx="1"/>
          </p:nvPr>
        </p:nvSpPr>
        <p:spPr>
          <a:prstGeom prst="rect">
            <a:avLst/>
          </a:prstGeom>
        </p:spPr>
        <p:txBody>
          <a:bodyPr/>
          <a:lstStyle>
            <a:lvl1pPr defTabSz="438911">
              <a:spcBef>
                <a:spcPts val="900"/>
              </a:spcBef>
              <a:defRPr sz="2300"/>
            </a:lvl1pPr>
          </a:lstStyle>
          <a:p>
            <a:pPr/>
            <a:r>
              <a:t>Cyber Threat Intelligence (CTI)</a:t>
            </a:r>
          </a:p>
        </p:txBody>
      </p:sp>
      <p:sp>
        <p:nvSpPr>
          <p:cNvPr id="503" name="Content Placeholder 3"/>
          <p:cNvSpPr txBox="1"/>
          <p:nvPr/>
        </p:nvSpPr>
        <p:spPr>
          <a:xfrm>
            <a:off x="721464" y="2737244"/>
            <a:ext cx="4094184" cy="330411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A Source</a:t>
            </a:r>
          </a:p>
          <a:p>
            <a:pPr lvl="1" marL="742950" indent="-285750">
              <a:spcBef>
                <a:spcPts val="1000"/>
              </a:spcBef>
              <a:buClr>
                <a:schemeClr val="accent1"/>
              </a:buClr>
              <a:buSzPct val="80000"/>
              <a:buChar char="•"/>
              <a:defRPr sz="1600">
                <a:solidFill>
                  <a:srgbClr val="404040"/>
                </a:solidFill>
                <a:latin typeface="Trebuchet MS"/>
                <a:ea typeface="Trebuchet MS"/>
                <a:cs typeface="Trebuchet MS"/>
                <a:sym typeface="Trebuchet MS"/>
              </a:defRPr>
            </a:pPr>
            <a:r>
              <a:t>Open Source Intelligence</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Open Source Feed</a:t>
            </a:r>
          </a:p>
          <a:p>
            <a:pPr lvl="1" marL="742950" indent="-285750">
              <a:spcBef>
                <a:spcPts val="1000"/>
              </a:spcBef>
              <a:buClr>
                <a:schemeClr val="accent1"/>
              </a:buClr>
              <a:buSzPct val="80000"/>
              <a:buChar char="•"/>
              <a:defRPr sz="1600">
                <a:solidFill>
                  <a:srgbClr val="404040"/>
                </a:solidFill>
                <a:latin typeface="Trebuchet MS"/>
                <a:ea typeface="Trebuchet MS"/>
                <a:cs typeface="Trebuchet MS"/>
                <a:sym typeface="Trebuchet MS"/>
              </a:defRPr>
            </a:pPr>
            <a:r>
              <a:t>Collection of multiple feeds</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High False Positive Rates</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Example: Tweetdeck</a:t>
            </a:r>
          </a:p>
        </p:txBody>
      </p:sp>
      <p:sp>
        <p:nvSpPr>
          <p:cNvPr id="504" name="Text Placeholder 4"/>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marL="0" indent="0" defTabSz="393191">
              <a:spcBef>
                <a:spcPts val="800"/>
              </a:spcBef>
              <a:buSzTx/>
              <a:buNone/>
            </a:lvl1pPr>
          </a:lstStyle>
          <a:p>
            <a:pPr/>
            <a:r>
              <a:t>Threat Intelligence Platforms (TIP)</a:t>
            </a:r>
          </a:p>
        </p:txBody>
      </p:sp>
      <p:sp>
        <p:nvSpPr>
          <p:cNvPr id="505" name="Content Placeholder 5"/>
          <p:cNvSpPr txBox="1"/>
          <p:nvPr/>
        </p:nvSpPr>
        <p:spPr>
          <a:xfrm>
            <a:off x="5134104" y="2737244"/>
            <a:ext cx="4094177" cy="330411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Software</a:t>
            </a:r>
          </a:p>
          <a:p>
            <a:pPr lvl="1" marL="742950" indent="-285750">
              <a:spcBef>
                <a:spcPts val="1000"/>
              </a:spcBef>
              <a:buClr>
                <a:schemeClr val="accent1"/>
              </a:buClr>
              <a:buSzPct val="80000"/>
              <a:buChar char="•"/>
              <a:defRPr sz="1600">
                <a:solidFill>
                  <a:srgbClr val="404040"/>
                </a:solidFill>
                <a:latin typeface="Trebuchet MS"/>
                <a:ea typeface="Trebuchet MS"/>
                <a:cs typeface="Trebuchet MS"/>
                <a:sym typeface="Trebuchet MS"/>
              </a:defRPr>
            </a:pPr>
            <a:r>
              <a:t>Collates multiple feeds to a single stream</a:t>
            </a:r>
          </a:p>
          <a:p>
            <a:pPr lvl="1" marL="742950" indent="-285750">
              <a:spcBef>
                <a:spcPts val="1000"/>
              </a:spcBef>
              <a:buClr>
                <a:schemeClr val="accent1"/>
              </a:buClr>
              <a:buSzPct val="80000"/>
              <a:buChar char="•"/>
              <a:defRPr sz="1600">
                <a:solidFill>
                  <a:srgbClr val="404040"/>
                </a:solidFill>
                <a:latin typeface="Trebuchet MS"/>
                <a:ea typeface="Trebuchet MS"/>
                <a:cs typeface="Trebuchet MS"/>
                <a:sym typeface="Trebuchet MS"/>
              </a:defRPr>
            </a:pPr>
            <a:r>
              <a:t>Open Source Feeds</a:t>
            </a:r>
          </a:p>
          <a:p>
            <a:pPr lvl="1" marL="742950" indent="-285750">
              <a:spcBef>
                <a:spcPts val="1000"/>
              </a:spcBef>
              <a:buClr>
                <a:schemeClr val="accent1"/>
              </a:buClr>
              <a:buSzPct val="80000"/>
              <a:buChar char="•"/>
              <a:defRPr sz="1600">
                <a:solidFill>
                  <a:srgbClr val="404040"/>
                </a:solidFill>
                <a:latin typeface="Trebuchet MS"/>
                <a:ea typeface="Trebuchet MS"/>
                <a:cs typeface="Trebuchet MS"/>
                <a:sym typeface="Trebuchet MS"/>
              </a:defRPr>
            </a:pPr>
            <a:r>
              <a:t>Ingestion of "Premium" STIX/TAXII feeds</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Has human and Automated Elements</a:t>
            </a:r>
          </a:p>
          <a:p>
            <a:pPr marL="342900" indent="-342900">
              <a:spcBef>
                <a:spcPts val="1000"/>
              </a:spcBef>
              <a:buClr>
                <a:schemeClr val="accent1"/>
              </a:buClr>
              <a:buSzPct val="80000"/>
              <a:buChar char="•"/>
              <a:defRPr>
                <a:solidFill>
                  <a:srgbClr val="404040"/>
                </a:solidFill>
                <a:latin typeface="Trebuchet MS"/>
                <a:ea typeface="Trebuchet MS"/>
                <a:cs typeface="Trebuchet MS"/>
                <a:sym typeface="Trebuchet MS"/>
              </a:defRPr>
            </a:pPr>
            <a:r>
              <a:t>Example Recorded Future</a:t>
            </a:r>
          </a:p>
        </p:txBody>
      </p:sp>
      <p:pic>
        <p:nvPicPr>
          <p:cNvPr id="506"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83872" fill="hold"/>
                                        <p:tgtEl>
                                          <p:spTgt spid="506"/>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0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0" name="Title 1"/>
          <p:cNvSpPr txBox="1"/>
          <p:nvPr>
            <p:ph type="title"/>
          </p:nvPr>
        </p:nvSpPr>
        <p:spPr>
          <a:xfrm>
            <a:off x="677333" y="609600"/>
            <a:ext cx="8596670" cy="1320800"/>
          </a:xfrm>
          <a:prstGeom prst="rect">
            <a:avLst/>
          </a:prstGeom>
        </p:spPr>
        <p:txBody>
          <a:bodyPr/>
          <a:lstStyle/>
          <a:p>
            <a:pPr/>
            <a:r>
              <a:t>Cyber Threat Lifecycle</a:t>
            </a:r>
          </a:p>
        </p:txBody>
      </p:sp>
      <p:pic>
        <p:nvPicPr>
          <p:cNvPr id="511" name="Content Placeholder 4" descr="Content Placeholder 4"/>
          <p:cNvPicPr>
            <a:picLocks noChangeAspect="1"/>
          </p:cNvPicPr>
          <p:nvPr/>
        </p:nvPicPr>
        <p:blipFill>
          <a:blip r:embed="rId3">
            <a:extLst/>
          </a:blip>
          <a:stretch>
            <a:fillRect/>
          </a:stretch>
        </p:blipFill>
        <p:spPr>
          <a:xfrm>
            <a:off x="1627558" y="1784251"/>
            <a:ext cx="6696220" cy="4464149"/>
          </a:xfrm>
          <a:prstGeom prst="rect">
            <a:avLst/>
          </a:prstGeom>
          <a:ln w="12700">
            <a:miter lim="400000"/>
          </a:ln>
        </p:spPr>
      </p:pic>
      <p:pic>
        <p:nvPicPr>
          <p:cNvPr id="512" name="Audio Recording.m4a" descr="Audio Recording.m4a"/>
          <p:cNvPicPr>
            <a:picLocks noChangeAspect="0"/>
          </p:cNvPicPr>
          <p:nvPr>
            <a:audioFile r:link="rId4"/>
            <p:extLst>
              <p:ext uri="{DAA4B4D4-6D71-4841-9C94-3DE7FCFB9230}">
                <p14:media xmlns:p14="http://schemas.microsoft.com/office/powerpoint/2010/main" r:embed="rId5"/>
              </p:ext>
            </p:extLst>
          </p:nvPr>
        </p:nvPicPr>
        <p:blipFill>
          <a:blip r:embed="rId6">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67704" fill="hold"/>
                                        <p:tgtEl>
                                          <p:spTgt spid="512"/>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1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6" name="Title 1"/>
          <p:cNvSpPr txBox="1"/>
          <p:nvPr>
            <p:ph type="title"/>
          </p:nvPr>
        </p:nvSpPr>
        <p:spPr>
          <a:xfrm>
            <a:off x="677333" y="609600"/>
            <a:ext cx="8596670" cy="1320800"/>
          </a:xfrm>
          <a:prstGeom prst="rect">
            <a:avLst/>
          </a:prstGeom>
        </p:spPr>
        <p:txBody>
          <a:bodyPr/>
          <a:lstStyle/>
          <a:p>
            <a:pPr/>
            <a:r>
              <a:t>How businesses can utilise CTI</a:t>
            </a:r>
          </a:p>
        </p:txBody>
      </p:sp>
      <p:pic>
        <p:nvPicPr>
          <p:cNvPr id="517" name="Content Placeholder 6" descr="Content Placeholder 6"/>
          <p:cNvPicPr>
            <a:picLocks noChangeAspect="1"/>
          </p:cNvPicPr>
          <p:nvPr/>
        </p:nvPicPr>
        <p:blipFill>
          <a:blip r:embed="rId3">
            <a:extLst/>
          </a:blip>
          <a:stretch>
            <a:fillRect/>
          </a:stretch>
        </p:blipFill>
        <p:spPr>
          <a:xfrm>
            <a:off x="789851" y="1555706"/>
            <a:ext cx="8371634" cy="4692695"/>
          </a:xfrm>
          <a:prstGeom prst="rect">
            <a:avLst/>
          </a:prstGeom>
          <a:ln w="12700">
            <a:miter lim="400000"/>
          </a:ln>
        </p:spPr>
      </p:pic>
      <p:pic>
        <p:nvPicPr>
          <p:cNvPr id="518" name="Audio Recording.m4a" descr="Audio Recording.m4a"/>
          <p:cNvPicPr>
            <a:picLocks noChangeAspect="0"/>
          </p:cNvPicPr>
          <p:nvPr>
            <a:audioFile r:link="rId4"/>
            <p:extLst>
              <p:ext uri="{DAA4B4D4-6D71-4841-9C94-3DE7FCFB9230}">
                <p14:media xmlns:p14="http://schemas.microsoft.com/office/powerpoint/2010/main" r:embed="rId5"/>
              </p:ext>
            </p:extLst>
          </p:nvPr>
        </p:nvPicPr>
        <p:blipFill>
          <a:blip r:embed="rId6">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98979" fill="hold"/>
                                        <p:tgtEl>
                                          <p:spTgt spid="518"/>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1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2" name="Title 1"/>
          <p:cNvSpPr txBox="1"/>
          <p:nvPr>
            <p:ph type="title"/>
          </p:nvPr>
        </p:nvSpPr>
        <p:spPr>
          <a:xfrm>
            <a:off x="677333" y="609600"/>
            <a:ext cx="8596670" cy="1320800"/>
          </a:xfrm>
          <a:prstGeom prst="rect">
            <a:avLst/>
          </a:prstGeom>
        </p:spPr>
        <p:txBody>
          <a:bodyPr/>
          <a:lstStyle/>
          <a:p>
            <a:pPr/>
            <a:r>
              <a:t>Can CTI be better utilised?</a:t>
            </a:r>
          </a:p>
        </p:txBody>
      </p:sp>
      <p:sp>
        <p:nvSpPr>
          <p:cNvPr id="523" name="Content Placeholder 4"/>
          <p:cNvSpPr txBox="1"/>
          <p:nvPr>
            <p:ph type="body" sz="half" idx="1"/>
          </p:nvPr>
        </p:nvSpPr>
        <p:spPr>
          <a:xfrm>
            <a:off x="677333" y="2160589"/>
            <a:ext cx="8596670" cy="3880773"/>
          </a:xfrm>
          <a:prstGeom prst="rect">
            <a:avLst/>
          </a:prstGeom>
        </p:spPr>
        <p:txBody>
          <a:bodyPr/>
          <a:lstStyle/>
          <a:p>
            <a:pPr/>
            <a:r>
              <a:t>Depends on the organisation</a:t>
            </a:r>
          </a:p>
          <a:p>
            <a:pPr/>
            <a:r>
              <a:t>Improves an organisations Security Posture</a:t>
            </a:r>
          </a:p>
          <a:p>
            <a:pPr/>
            <a:r>
              <a:t>Sharing information with similar industries</a:t>
            </a:r>
          </a:p>
        </p:txBody>
      </p:sp>
      <p:pic>
        <p:nvPicPr>
          <p:cNvPr id="524"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56844" fill="hold"/>
                                        <p:tgtEl>
                                          <p:spTgt spid="524"/>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2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8" name="Title 1"/>
          <p:cNvSpPr txBox="1"/>
          <p:nvPr>
            <p:ph type="title"/>
          </p:nvPr>
        </p:nvSpPr>
        <p:spPr>
          <a:xfrm>
            <a:off x="677333" y="609600"/>
            <a:ext cx="8596670" cy="1320800"/>
          </a:xfrm>
          <a:prstGeom prst="rect">
            <a:avLst/>
          </a:prstGeom>
        </p:spPr>
        <p:txBody>
          <a:bodyPr/>
          <a:lstStyle/>
          <a:p>
            <a:pPr/>
            <a:r>
              <a:t>Project Proposal</a:t>
            </a:r>
          </a:p>
        </p:txBody>
      </p:sp>
      <p:sp>
        <p:nvSpPr>
          <p:cNvPr id="529" name="Content Placeholder 2"/>
          <p:cNvSpPr txBox="1"/>
          <p:nvPr>
            <p:ph type="body" sz="half" idx="1"/>
          </p:nvPr>
        </p:nvSpPr>
        <p:spPr>
          <a:xfrm>
            <a:off x="677333" y="2160589"/>
            <a:ext cx="8596670" cy="3880773"/>
          </a:xfrm>
          <a:prstGeom prst="rect">
            <a:avLst/>
          </a:prstGeom>
        </p:spPr>
        <p:txBody>
          <a:bodyPr/>
          <a:lstStyle/>
          <a:p>
            <a:pPr/>
            <a:r>
              <a:t>An alerting system</a:t>
            </a:r>
          </a:p>
          <a:p>
            <a:pPr lvl="1" marL="742950" indent="-285750">
              <a:defRPr sz="1600"/>
            </a:pPr>
            <a:r>
              <a:t>Increasing visibility</a:t>
            </a:r>
          </a:p>
          <a:p>
            <a:pPr lvl="1" marL="742950" indent="-285750">
              <a:defRPr sz="1600"/>
            </a:pPr>
            <a:r>
              <a:t>Increase reaction and remediation timeframes</a:t>
            </a:r>
          </a:p>
          <a:p>
            <a:pPr/>
            <a:r>
              <a:t>CVE and Details</a:t>
            </a:r>
          </a:p>
          <a:p>
            <a:pPr lvl="1" marL="742950" indent="-285750">
              <a:defRPr sz="1600"/>
            </a:pPr>
            <a:r>
              <a:t>IoC tracking</a:t>
            </a:r>
          </a:p>
          <a:p>
            <a:pPr/>
            <a:r>
              <a:t>Report Generation</a:t>
            </a:r>
          </a:p>
          <a:p>
            <a:pPr/>
            <a:r>
              <a:t>Potential to share Intelligence</a:t>
            </a:r>
          </a:p>
          <a:p>
            <a:pPr lvl="1" marL="742950" indent="-285750">
              <a:defRPr sz="1600"/>
            </a:pPr>
            <a:r>
              <a:t>Possibility to share with other water companies</a:t>
            </a:r>
          </a:p>
          <a:p>
            <a:pPr lvl="1" marL="742950" indent="-285750">
              <a:defRPr sz="1600"/>
            </a:pPr>
            <a:r>
              <a:t>Tuneable to reduce false positives</a:t>
            </a:r>
          </a:p>
          <a:p>
            <a:pPr lvl="1" marL="742950" indent="-285750">
              <a:defRPr sz="1600"/>
            </a:pPr>
            <a:r>
              <a:t>Open-source so minimal cost implications</a:t>
            </a:r>
          </a:p>
        </p:txBody>
      </p:sp>
      <p:pic>
        <p:nvPicPr>
          <p:cNvPr id="530"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76271" fill="hold"/>
                                        <p:tgtEl>
                                          <p:spTgt spid="530"/>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3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4" name="Rectangle 35"/>
          <p:cNvSpPr/>
          <p:nvPr/>
        </p:nvSpPr>
        <p:spPr>
          <a:xfrm>
            <a:off x="0" y="0"/>
            <a:ext cx="12192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p>
        </p:txBody>
      </p:sp>
      <p:grpSp>
        <p:nvGrpSpPr>
          <p:cNvPr id="544" name="Group 37"/>
          <p:cNvGrpSpPr/>
          <p:nvPr/>
        </p:nvGrpSpPr>
        <p:grpSpPr>
          <a:xfrm>
            <a:off x="979067" y="-8467"/>
            <a:ext cx="4766734" cy="6866468"/>
            <a:chOff x="0" y="0"/>
            <a:chExt cx="4766733" cy="6866467"/>
          </a:xfrm>
        </p:grpSpPr>
        <p:sp>
          <p:nvSpPr>
            <p:cNvPr id="535" name="Straight Connector 17"/>
            <p:cNvSpPr/>
            <p:nvPr/>
          </p:nvSpPr>
          <p:spPr>
            <a:xfrm>
              <a:off x="1945745" y="8466"/>
              <a:ext cx="1219201" cy="6858002"/>
            </a:xfrm>
            <a:prstGeom prst="line">
              <a:avLst/>
            </a:prstGeom>
            <a:noFill/>
            <a:ln w="9525" cap="rnd">
              <a:solidFill>
                <a:srgbClr val="BFBFBF">
                  <a:alpha val="75000"/>
                </a:srgbClr>
              </a:solidFill>
              <a:prstDash val="solid"/>
              <a:round/>
            </a:ln>
            <a:effectLst/>
          </p:spPr>
          <p:txBody>
            <a:bodyPr wrap="square" lIns="45718" tIns="45718" rIns="45718" bIns="45718" numCol="1" anchor="t">
              <a:noAutofit/>
            </a:bodyPr>
            <a:lstStyle/>
            <a:p>
              <a:pPr/>
            </a:p>
          </p:txBody>
        </p:sp>
        <p:sp>
          <p:nvSpPr>
            <p:cNvPr id="536" name="Straight Connector 38"/>
            <p:cNvSpPr/>
            <p:nvPr/>
          </p:nvSpPr>
          <p:spPr>
            <a:xfrm flipH="1">
              <a:off x="-1" y="3689880"/>
              <a:ext cx="4763560" cy="3176587"/>
            </a:xfrm>
            <a:prstGeom prst="line">
              <a:avLst/>
            </a:prstGeom>
            <a:noFill/>
            <a:ln w="9525" cap="rnd">
              <a:solidFill>
                <a:srgbClr val="BFBFBF">
                  <a:alpha val="80000"/>
                </a:srgbClr>
              </a:solidFill>
              <a:prstDash val="solid"/>
              <a:round/>
            </a:ln>
            <a:effectLst/>
          </p:spPr>
          <p:txBody>
            <a:bodyPr wrap="square" lIns="45718" tIns="45718" rIns="45718" bIns="45718" numCol="1" anchor="t">
              <a:noAutofit/>
            </a:bodyPr>
            <a:lstStyle/>
            <a:p>
              <a:pPr/>
            </a:p>
          </p:txBody>
        </p:sp>
        <p:sp>
          <p:nvSpPr>
            <p:cNvPr id="537" name="Rectangle 23"/>
            <p:cNvSpPr/>
            <p:nvPr/>
          </p:nvSpPr>
          <p:spPr>
            <a:xfrm>
              <a:off x="1756209" y="0"/>
              <a:ext cx="3007350"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692" y="0"/>
                  </a:moveTo>
                  <a:lnTo>
                    <a:pt x="21600" y="0"/>
                  </a:lnTo>
                  <a:lnTo>
                    <a:pt x="21600" y="21600"/>
                  </a:lnTo>
                  <a:lnTo>
                    <a:pt x="0" y="21600"/>
                  </a:lnTo>
                  <a:lnTo>
                    <a:pt x="14692" y="0"/>
                  </a:lnTo>
                  <a:close/>
                </a:path>
              </a:pathLst>
            </a:custGeom>
            <a:solidFill>
              <a:schemeClr val="accent1">
                <a:alpha val="30000"/>
              </a:schemeClr>
            </a:solidFill>
            <a:ln w="12700" cap="flat">
              <a:noFill/>
              <a:miter lim="400000"/>
            </a:ln>
            <a:effectLst/>
          </p:spPr>
          <p:txBody>
            <a:bodyPr wrap="square" lIns="45718" tIns="45718" rIns="45718" bIns="45718" numCol="1" anchor="t">
              <a:noAutofit/>
            </a:bodyPr>
            <a:lstStyle/>
            <a:p>
              <a:pPr>
                <a:defRPr>
                  <a:solidFill>
                    <a:srgbClr val="FFFFFF"/>
                  </a:solidFill>
                  <a:latin typeface="Trebuchet MS"/>
                  <a:ea typeface="Trebuchet MS"/>
                  <a:cs typeface="Trebuchet MS"/>
                  <a:sym typeface="Trebuchet MS"/>
                </a:defRPr>
              </a:pPr>
            </a:p>
          </p:txBody>
        </p:sp>
        <p:sp>
          <p:nvSpPr>
            <p:cNvPr id="538" name="Rectangle 25"/>
            <p:cNvSpPr/>
            <p:nvPr/>
          </p:nvSpPr>
          <p:spPr>
            <a:xfrm>
              <a:off x="2178174" y="0"/>
              <a:ext cx="2588560"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0092" y="21600"/>
                  </a:lnTo>
                  <a:lnTo>
                    <a:pt x="0" y="0"/>
                  </a:lnTo>
                  <a:close/>
                </a:path>
              </a:pathLst>
            </a:custGeom>
            <a:solidFill>
              <a:schemeClr val="accent1">
                <a:alpha val="20000"/>
              </a:schemeClr>
            </a:solidFill>
            <a:ln w="12700" cap="flat">
              <a:noFill/>
              <a:miter lim="400000"/>
            </a:ln>
            <a:effectLst/>
          </p:spPr>
          <p:txBody>
            <a:bodyPr wrap="square" lIns="45718" tIns="45718" rIns="45718" bIns="45718" numCol="1" anchor="t">
              <a:noAutofit/>
            </a:bodyPr>
            <a:lstStyle/>
            <a:p>
              <a:pPr>
                <a:defRPr>
                  <a:solidFill>
                    <a:srgbClr val="FFFFFF"/>
                  </a:solidFill>
                  <a:latin typeface="Trebuchet MS"/>
                  <a:ea typeface="Trebuchet MS"/>
                  <a:cs typeface="Trebuchet MS"/>
                  <a:sym typeface="Trebuchet MS"/>
                </a:defRPr>
              </a:pPr>
            </a:p>
          </p:txBody>
        </p:sp>
        <p:sp>
          <p:nvSpPr>
            <p:cNvPr id="539" name="Isosceles Triangle 21"/>
            <p:cNvSpPr/>
            <p:nvPr/>
          </p:nvSpPr>
          <p:spPr>
            <a:xfrm>
              <a:off x="1507066" y="3056466"/>
              <a:ext cx="3259668" cy="3810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1482AC">
                <a:alpha val="72000"/>
              </a:srgbClr>
            </a:solidFill>
            <a:ln w="12700" cap="flat">
              <a:noFill/>
              <a:miter lim="400000"/>
            </a:ln>
            <a:effectLst/>
          </p:spPr>
          <p:txBody>
            <a:bodyPr wrap="square" lIns="45718" tIns="45718" rIns="45718" bIns="45718" numCol="1" anchor="t">
              <a:noAutofit/>
            </a:bodyPr>
            <a:lstStyle/>
            <a:p>
              <a:pPr>
                <a:defRPr>
                  <a:solidFill>
                    <a:srgbClr val="FFFFFF"/>
                  </a:solidFill>
                  <a:latin typeface="Trebuchet MS"/>
                  <a:ea typeface="Trebuchet MS"/>
                  <a:cs typeface="Trebuchet MS"/>
                  <a:sym typeface="Trebuchet MS"/>
                </a:defRPr>
              </a:pPr>
            </a:p>
          </p:txBody>
        </p:sp>
        <p:sp>
          <p:nvSpPr>
            <p:cNvPr id="540" name="Rectangle 27"/>
            <p:cNvSpPr/>
            <p:nvPr/>
          </p:nvSpPr>
          <p:spPr>
            <a:xfrm>
              <a:off x="1909233" y="0"/>
              <a:ext cx="2854327" cy="686646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8697" y="21600"/>
                  </a:lnTo>
                  <a:lnTo>
                    <a:pt x="0" y="0"/>
                  </a:lnTo>
                  <a:close/>
                </a:path>
              </a:pathLst>
            </a:custGeom>
            <a:solidFill>
              <a:srgbClr val="1482AC">
                <a:alpha val="60000"/>
              </a:srgbClr>
            </a:solidFill>
            <a:ln w="12700" cap="flat">
              <a:noFill/>
              <a:miter lim="400000"/>
            </a:ln>
            <a:effectLst/>
          </p:spPr>
          <p:txBody>
            <a:bodyPr wrap="square" lIns="45718" tIns="45718" rIns="45718" bIns="45718" numCol="1" anchor="t">
              <a:noAutofit/>
            </a:bodyPr>
            <a:lstStyle/>
            <a:p>
              <a:pPr>
                <a:defRPr>
                  <a:solidFill>
                    <a:srgbClr val="FFFFFF"/>
                  </a:solidFill>
                  <a:latin typeface="Trebuchet MS"/>
                  <a:ea typeface="Trebuchet MS"/>
                  <a:cs typeface="Trebuchet MS"/>
                  <a:sym typeface="Trebuchet MS"/>
                </a:defRPr>
              </a:pPr>
            </a:p>
          </p:txBody>
        </p:sp>
        <p:sp>
          <p:nvSpPr>
            <p:cNvPr id="541" name="Rectangle 28"/>
            <p:cNvSpPr/>
            <p:nvPr/>
          </p:nvSpPr>
          <p:spPr>
            <a:xfrm>
              <a:off x="3473463" y="0"/>
              <a:ext cx="1290095"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7073" y="0"/>
                  </a:moveTo>
                  <a:lnTo>
                    <a:pt x="21600" y="0"/>
                  </a:lnTo>
                  <a:lnTo>
                    <a:pt x="21600" y="21600"/>
                  </a:lnTo>
                  <a:lnTo>
                    <a:pt x="0" y="21600"/>
                  </a:lnTo>
                  <a:lnTo>
                    <a:pt x="17073" y="0"/>
                  </a:lnTo>
                  <a:close/>
                </a:path>
              </a:pathLst>
            </a:custGeom>
            <a:solidFill>
              <a:srgbClr val="77CEEF">
                <a:alpha val="70000"/>
              </a:srgbClr>
            </a:solidFill>
            <a:ln w="12700" cap="flat">
              <a:noFill/>
              <a:miter lim="400000"/>
            </a:ln>
            <a:effectLst/>
          </p:spPr>
          <p:txBody>
            <a:bodyPr wrap="square" lIns="45718" tIns="45718" rIns="45718" bIns="45718" numCol="1" anchor="t">
              <a:noAutofit/>
            </a:bodyPr>
            <a:lstStyle/>
            <a:p>
              <a:pPr>
                <a:defRPr>
                  <a:solidFill>
                    <a:srgbClr val="FFFFFF"/>
                  </a:solidFill>
                  <a:latin typeface="Trebuchet MS"/>
                  <a:ea typeface="Trebuchet MS"/>
                  <a:cs typeface="Trebuchet MS"/>
                  <a:sym typeface="Trebuchet MS"/>
                </a:defRPr>
              </a:pPr>
            </a:p>
          </p:txBody>
        </p:sp>
        <p:sp>
          <p:nvSpPr>
            <p:cNvPr id="542" name="Rectangle 29"/>
            <p:cNvSpPr/>
            <p:nvPr/>
          </p:nvSpPr>
          <p:spPr>
            <a:xfrm>
              <a:off x="3513732" y="0"/>
              <a:ext cx="1249826" cy="68664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600" y="21600"/>
                  </a:lnTo>
                  <a:lnTo>
                    <a:pt x="19173" y="21600"/>
                  </a:lnTo>
                  <a:lnTo>
                    <a:pt x="0" y="0"/>
                  </a:lnTo>
                  <a:close/>
                </a:path>
              </a:pathLst>
            </a:custGeom>
            <a:solidFill>
              <a:schemeClr val="accent1">
                <a:alpha val="64999"/>
              </a:schemeClr>
            </a:solidFill>
            <a:ln w="12700" cap="flat">
              <a:noFill/>
              <a:miter lim="400000"/>
            </a:ln>
            <a:effectLst/>
          </p:spPr>
          <p:txBody>
            <a:bodyPr wrap="square" lIns="45718" tIns="45718" rIns="45718" bIns="45718" numCol="1" anchor="t">
              <a:noAutofit/>
            </a:bodyPr>
            <a:lstStyle/>
            <a:p>
              <a:pPr>
                <a:defRPr>
                  <a:solidFill>
                    <a:srgbClr val="FFFFFF"/>
                  </a:solidFill>
                  <a:latin typeface="Trebuchet MS"/>
                  <a:ea typeface="Trebuchet MS"/>
                  <a:cs typeface="Trebuchet MS"/>
                  <a:sym typeface="Trebuchet MS"/>
                </a:defRPr>
              </a:pPr>
            </a:p>
          </p:txBody>
        </p:sp>
        <p:sp>
          <p:nvSpPr>
            <p:cNvPr id="543" name="Isosceles Triangle 25"/>
            <p:cNvSpPr/>
            <p:nvPr/>
          </p:nvSpPr>
          <p:spPr>
            <a:xfrm>
              <a:off x="2946399" y="3598333"/>
              <a:ext cx="1817160" cy="32681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chemeClr val="accent1">
                <a:alpha val="80000"/>
              </a:schemeClr>
            </a:solidFill>
            <a:ln w="12700" cap="flat">
              <a:noFill/>
              <a:miter lim="400000"/>
            </a:ln>
            <a:effectLst/>
          </p:spPr>
          <p:txBody>
            <a:bodyPr wrap="square" lIns="45718" tIns="45718" rIns="45718" bIns="45718" numCol="1" anchor="t">
              <a:noAutofit/>
            </a:bodyPr>
            <a:lstStyle/>
            <a:p>
              <a:pPr>
                <a:defRPr>
                  <a:solidFill>
                    <a:srgbClr val="FFFFFF"/>
                  </a:solidFill>
                  <a:latin typeface="Trebuchet MS"/>
                  <a:ea typeface="Trebuchet MS"/>
                  <a:cs typeface="Trebuchet MS"/>
                  <a:sym typeface="Trebuchet MS"/>
                </a:defRPr>
              </a:pPr>
            </a:p>
          </p:txBody>
        </p:sp>
      </p:grpSp>
      <p:sp>
        <p:nvSpPr>
          <p:cNvPr id="545" name="Title 1"/>
          <p:cNvSpPr txBox="1"/>
          <p:nvPr>
            <p:ph type="title"/>
          </p:nvPr>
        </p:nvSpPr>
        <p:spPr>
          <a:xfrm>
            <a:off x="652481" y="1382485"/>
            <a:ext cx="3547581" cy="4093030"/>
          </a:xfrm>
          <a:prstGeom prst="rect">
            <a:avLst/>
          </a:prstGeom>
        </p:spPr>
        <p:txBody>
          <a:bodyPr anchor="ctr"/>
          <a:lstStyle>
            <a:lvl1pPr>
              <a:defRPr sz="4400">
                <a:solidFill>
                  <a:srgbClr val="1482AC"/>
                </a:solidFill>
              </a:defRPr>
            </a:lvl1pPr>
          </a:lstStyle>
          <a:p>
            <a:pPr/>
            <a:r>
              <a:t>Project Workflows</a:t>
            </a:r>
          </a:p>
        </p:txBody>
      </p:sp>
      <p:sp>
        <p:nvSpPr>
          <p:cNvPr id="546" name="Rectangle 39"/>
          <p:cNvSpPr/>
          <p:nvPr/>
        </p:nvSpPr>
        <p:spPr>
          <a:xfrm>
            <a:off x="5742625" y="0"/>
            <a:ext cx="6449375" cy="6858000"/>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p>
        </p:txBody>
      </p:sp>
      <p:grpSp>
        <p:nvGrpSpPr>
          <p:cNvPr id="563" name="Content Placeholder 9"/>
          <p:cNvGrpSpPr/>
          <p:nvPr/>
        </p:nvGrpSpPr>
        <p:grpSpPr>
          <a:xfrm>
            <a:off x="4852542" y="948918"/>
            <a:ext cx="6692815" cy="4814480"/>
            <a:chOff x="0" y="0"/>
            <a:chExt cx="6692813" cy="4814479"/>
          </a:xfrm>
        </p:grpSpPr>
        <p:sp>
          <p:nvSpPr>
            <p:cNvPr id="547" name="Rounded Rectangle"/>
            <p:cNvSpPr/>
            <p:nvPr/>
          </p:nvSpPr>
          <p:spPr>
            <a:xfrm>
              <a:off x="0" y="0"/>
              <a:ext cx="6692814" cy="1013574"/>
            </a:xfrm>
            <a:prstGeom prst="roundRect">
              <a:avLst>
                <a:gd name="adj" fmla="val 10000"/>
              </a:avLst>
            </a:prstGeom>
            <a:solidFill>
              <a:srgbClr val="F2F2F2"/>
            </a:solid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548" name="Square"/>
            <p:cNvSpPr/>
            <p:nvPr/>
          </p:nvSpPr>
          <p:spPr>
            <a:xfrm>
              <a:off x="306605" y="228054"/>
              <a:ext cx="557468" cy="557467"/>
            </a:xfrm>
            <a:prstGeom prst="rect">
              <a:avLst/>
            </a:prstGeom>
            <a:blipFill rotWithShape="1">
              <a:blip r:embed="rId3"/>
              <a:srcRect l="0" t="0" r="0" b="0"/>
              <a:stretch>
                <a:fillRect/>
              </a:stretch>
            </a:blip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549" name="Flow 1"/>
            <p:cNvSpPr txBox="1"/>
            <p:nvPr/>
          </p:nvSpPr>
          <p:spPr>
            <a:xfrm>
              <a:off x="1170677" y="234417"/>
              <a:ext cx="3011767" cy="544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07270" tIns="107270" rIns="107270" bIns="107270" numCol="1" anchor="ctr">
              <a:spAutoFit/>
            </a:bodyPr>
            <a:lstStyle>
              <a:lvl1pPr defTabSz="977900">
                <a:spcBef>
                  <a:spcPts val="900"/>
                </a:spcBef>
                <a:defRPr sz="2200">
                  <a:solidFill>
                    <a:srgbClr val="404040"/>
                  </a:solidFill>
                  <a:latin typeface="Trebuchet MS"/>
                  <a:ea typeface="Trebuchet MS"/>
                  <a:cs typeface="Trebuchet MS"/>
                  <a:sym typeface="Trebuchet MS"/>
                </a:defRPr>
              </a:lvl1pPr>
            </a:lstStyle>
            <a:p>
              <a:pPr/>
              <a:r>
                <a:t>Flow 1</a:t>
              </a:r>
            </a:p>
          </p:txBody>
        </p:sp>
        <p:sp>
          <p:nvSpPr>
            <p:cNvPr id="550" name="Up skilling…"/>
            <p:cNvSpPr txBox="1"/>
            <p:nvPr/>
          </p:nvSpPr>
          <p:spPr>
            <a:xfrm>
              <a:off x="4182445" y="6705"/>
              <a:ext cx="2509225" cy="1000163"/>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07270" tIns="107270" rIns="107270" bIns="107270" numCol="1" anchor="ctr">
              <a:spAutoFit/>
            </a:bodyPr>
            <a:lstStyle/>
            <a:p>
              <a:pPr defTabSz="488950">
                <a:spcBef>
                  <a:spcPts val="400"/>
                </a:spcBef>
                <a:defRPr sz="1100">
                  <a:solidFill>
                    <a:srgbClr val="404040"/>
                  </a:solidFill>
                  <a:latin typeface="Trebuchet MS"/>
                  <a:ea typeface="Trebuchet MS"/>
                  <a:cs typeface="Trebuchet MS"/>
                  <a:sym typeface="Trebuchet MS"/>
                </a:defRPr>
              </a:pPr>
              <a:r>
                <a:t>Up skilling</a:t>
              </a:r>
            </a:p>
            <a:p>
              <a:pPr defTabSz="488950">
                <a:spcBef>
                  <a:spcPts val="400"/>
                </a:spcBef>
                <a:defRPr sz="1100">
                  <a:solidFill>
                    <a:srgbClr val="404040"/>
                  </a:solidFill>
                  <a:latin typeface="Trebuchet MS"/>
                  <a:ea typeface="Trebuchet MS"/>
                  <a:cs typeface="Trebuchet MS"/>
                  <a:sym typeface="Trebuchet MS"/>
                </a:defRPr>
              </a:pPr>
              <a:r>
                <a:t>Feasibility</a:t>
              </a:r>
            </a:p>
            <a:p>
              <a:pPr defTabSz="488950">
                <a:spcBef>
                  <a:spcPts val="400"/>
                </a:spcBef>
                <a:defRPr sz="1100">
                  <a:solidFill>
                    <a:srgbClr val="404040"/>
                  </a:solidFill>
                  <a:latin typeface="Trebuchet MS"/>
                  <a:ea typeface="Trebuchet MS"/>
                  <a:cs typeface="Trebuchet MS"/>
                  <a:sym typeface="Trebuchet MS"/>
                </a:defRPr>
              </a:pPr>
              <a:r>
                <a:t>Source Confirmation </a:t>
              </a:r>
            </a:p>
            <a:p>
              <a:pPr defTabSz="488950">
                <a:spcBef>
                  <a:spcPts val="400"/>
                </a:spcBef>
                <a:defRPr sz="1100">
                  <a:solidFill>
                    <a:srgbClr val="404040"/>
                  </a:solidFill>
                  <a:latin typeface="Trebuchet MS"/>
                  <a:ea typeface="Trebuchet MS"/>
                  <a:cs typeface="Trebuchet MS"/>
                  <a:sym typeface="Trebuchet MS"/>
                </a:defRPr>
              </a:pPr>
              <a:r>
                <a:t>Threat Adversary List</a:t>
              </a:r>
            </a:p>
          </p:txBody>
        </p:sp>
        <p:sp>
          <p:nvSpPr>
            <p:cNvPr id="551" name="Rounded Rectangle"/>
            <p:cNvSpPr/>
            <p:nvPr/>
          </p:nvSpPr>
          <p:spPr>
            <a:xfrm>
              <a:off x="0" y="1266968"/>
              <a:ext cx="6692814" cy="1013575"/>
            </a:xfrm>
            <a:prstGeom prst="roundRect">
              <a:avLst>
                <a:gd name="adj" fmla="val 10000"/>
              </a:avLst>
            </a:prstGeom>
            <a:solidFill>
              <a:srgbClr val="F2F2F2"/>
            </a:solid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552" name="Square"/>
            <p:cNvSpPr/>
            <p:nvPr/>
          </p:nvSpPr>
          <p:spPr>
            <a:xfrm>
              <a:off x="306605" y="1495022"/>
              <a:ext cx="557468" cy="557468"/>
            </a:xfrm>
            <a:prstGeom prst="rect">
              <a:avLst/>
            </a:prstGeom>
            <a:blipFill rotWithShape="1">
              <a:blip r:embed="rId4"/>
              <a:srcRect l="0" t="0" r="0" b="0"/>
              <a:stretch>
                <a:fillRect/>
              </a:stretch>
            </a:blip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553" name="Flow 2"/>
            <p:cNvSpPr txBox="1"/>
            <p:nvPr/>
          </p:nvSpPr>
          <p:spPr>
            <a:xfrm>
              <a:off x="1170677" y="1501385"/>
              <a:ext cx="3011767" cy="544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07270" tIns="107270" rIns="107270" bIns="107270" numCol="1" anchor="ctr">
              <a:spAutoFit/>
            </a:bodyPr>
            <a:lstStyle>
              <a:lvl1pPr defTabSz="977900">
                <a:spcBef>
                  <a:spcPts val="900"/>
                </a:spcBef>
                <a:defRPr sz="2200">
                  <a:solidFill>
                    <a:srgbClr val="404040"/>
                  </a:solidFill>
                  <a:latin typeface="Trebuchet MS"/>
                  <a:ea typeface="Trebuchet MS"/>
                  <a:cs typeface="Trebuchet MS"/>
                  <a:sym typeface="Trebuchet MS"/>
                </a:defRPr>
              </a:lvl1pPr>
            </a:lstStyle>
            <a:p>
              <a:pPr/>
              <a:r>
                <a:t>Flow 2</a:t>
              </a:r>
            </a:p>
          </p:txBody>
        </p:sp>
        <p:sp>
          <p:nvSpPr>
            <p:cNvPr id="554" name="Individual Data source pull…"/>
            <p:cNvSpPr txBox="1"/>
            <p:nvPr/>
          </p:nvSpPr>
          <p:spPr>
            <a:xfrm>
              <a:off x="4182445" y="1379211"/>
              <a:ext cx="2509225" cy="78908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07270" tIns="107270" rIns="107270" bIns="107270" numCol="1" anchor="ctr">
              <a:spAutoFit/>
            </a:bodyPr>
            <a:lstStyle/>
            <a:p>
              <a:pPr defTabSz="488950">
                <a:spcBef>
                  <a:spcPts val="400"/>
                </a:spcBef>
                <a:defRPr sz="1100">
                  <a:solidFill>
                    <a:srgbClr val="404040"/>
                  </a:solidFill>
                  <a:latin typeface="Trebuchet MS"/>
                  <a:ea typeface="Trebuchet MS"/>
                  <a:cs typeface="Trebuchet MS"/>
                  <a:sym typeface="Trebuchet MS"/>
                </a:defRPr>
              </a:pPr>
              <a:r>
                <a:t>Individual Data source pull</a:t>
              </a:r>
            </a:p>
            <a:p>
              <a:pPr defTabSz="488950">
                <a:spcBef>
                  <a:spcPts val="400"/>
                </a:spcBef>
                <a:defRPr sz="1100">
                  <a:solidFill>
                    <a:srgbClr val="404040"/>
                  </a:solidFill>
                  <a:latin typeface="Trebuchet MS"/>
                  <a:ea typeface="Trebuchet MS"/>
                  <a:cs typeface="Trebuchet MS"/>
                  <a:sym typeface="Trebuchet MS"/>
                </a:defRPr>
              </a:pPr>
              <a:r>
                <a:t>Multiple data source pull</a:t>
              </a:r>
            </a:p>
            <a:p>
              <a:pPr defTabSz="488950">
                <a:spcBef>
                  <a:spcPts val="400"/>
                </a:spcBef>
                <a:defRPr sz="1100">
                  <a:solidFill>
                    <a:srgbClr val="404040"/>
                  </a:solidFill>
                  <a:latin typeface="Trebuchet MS"/>
                  <a:ea typeface="Trebuchet MS"/>
                  <a:cs typeface="Trebuchet MS"/>
                  <a:sym typeface="Trebuchet MS"/>
                </a:defRPr>
              </a:pPr>
              <a:r>
                <a:t>Alerting</a:t>
              </a:r>
            </a:p>
          </p:txBody>
        </p:sp>
        <p:sp>
          <p:nvSpPr>
            <p:cNvPr id="555" name="Rounded Rectangle"/>
            <p:cNvSpPr/>
            <p:nvPr/>
          </p:nvSpPr>
          <p:spPr>
            <a:xfrm>
              <a:off x="0" y="2533936"/>
              <a:ext cx="6692814" cy="1013575"/>
            </a:xfrm>
            <a:prstGeom prst="roundRect">
              <a:avLst>
                <a:gd name="adj" fmla="val 10000"/>
              </a:avLst>
            </a:prstGeom>
            <a:solidFill>
              <a:srgbClr val="F2F2F2"/>
            </a:solid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556" name="Square"/>
            <p:cNvSpPr/>
            <p:nvPr/>
          </p:nvSpPr>
          <p:spPr>
            <a:xfrm>
              <a:off x="306605" y="2761992"/>
              <a:ext cx="557468" cy="557467"/>
            </a:xfrm>
            <a:prstGeom prst="rect">
              <a:avLst/>
            </a:prstGeom>
            <a:blipFill rotWithShape="1">
              <a:blip r:embed="rId5"/>
              <a:srcRect l="0" t="0" r="0" b="0"/>
              <a:stretch>
                <a:fillRect/>
              </a:stretch>
            </a:blip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557" name="Flow 3"/>
            <p:cNvSpPr txBox="1"/>
            <p:nvPr/>
          </p:nvSpPr>
          <p:spPr>
            <a:xfrm>
              <a:off x="1170677" y="2768353"/>
              <a:ext cx="3011767" cy="544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07270" tIns="107270" rIns="107270" bIns="107270" numCol="1" anchor="ctr">
              <a:spAutoFit/>
            </a:bodyPr>
            <a:lstStyle>
              <a:lvl1pPr defTabSz="977900">
                <a:spcBef>
                  <a:spcPts val="900"/>
                </a:spcBef>
                <a:defRPr sz="2200">
                  <a:solidFill>
                    <a:srgbClr val="404040"/>
                  </a:solidFill>
                  <a:latin typeface="Trebuchet MS"/>
                  <a:ea typeface="Trebuchet MS"/>
                  <a:cs typeface="Trebuchet MS"/>
                  <a:sym typeface="Trebuchet MS"/>
                </a:defRPr>
              </a:lvl1pPr>
            </a:lstStyle>
            <a:p>
              <a:pPr/>
              <a:r>
                <a:t>Flow 3</a:t>
              </a:r>
            </a:p>
          </p:txBody>
        </p:sp>
        <p:sp>
          <p:nvSpPr>
            <p:cNvPr id="558" name="Testing…"/>
            <p:cNvSpPr txBox="1"/>
            <p:nvPr/>
          </p:nvSpPr>
          <p:spPr>
            <a:xfrm>
              <a:off x="4182445" y="2646179"/>
              <a:ext cx="2509225" cy="789089"/>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07270" tIns="107270" rIns="107270" bIns="107270" numCol="1" anchor="ctr">
              <a:spAutoFit/>
            </a:bodyPr>
            <a:lstStyle/>
            <a:p>
              <a:pPr defTabSz="488950">
                <a:spcBef>
                  <a:spcPts val="400"/>
                </a:spcBef>
                <a:defRPr sz="1100">
                  <a:solidFill>
                    <a:srgbClr val="404040"/>
                  </a:solidFill>
                  <a:latin typeface="Trebuchet MS"/>
                  <a:ea typeface="Trebuchet MS"/>
                  <a:cs typeface="Trebuchet MS"/>
                  <a:sym typeface="Trebuchet MS"/>
                </a:defRPr>
              </a:pPr>
              <a:r>
                <a:t>Testing </a:t>
              </a:r>
            </a:p>
            <a:p>
              <a:pPr defTabSz="488950">
                <a:spcBef>
                  <a:spcPts val="400"/>
                </a:spcBef>
                <a:defRPr sz="1100">
                  <a:solidFill>
                    <a:srgbClr val="404040"/>
                  </a:solidFill>
                  <a:latin typeface="Trebuchet MS"/>
                  <a:ea typeface="Trebuchet MS"/>
                  <a:cs typeface="Trebuchet MS"/>
                  <a:sym typeface="Trebuchet MS"/>
                </a:defRPr>
              </a:pPr>
              <a:r>
                <a:t>Optimisation</a:t>
              </a:r>
            </a:p>
            <a:p>
              <a:pPr defTabSz="488950">
                <a:spcBef>
                  <a:spcPts val="400"/>
                </a:spcBef>
                <a:defRPr sz="1100">
                  <a:solidFill>
                    <a:srgbClr val="404040"/>
                  </a:solidFill>
                  <a:latin typeface="Trebuchet MS"/>
                  <a:ea typeface="Trebuchet MS"/>
                  <a:cs typeface="Trebuchet MS"/>
                  <a:sym typeface="Trebuchet MS"/>
                </a:defRPr>
              </a:pPr>
              <a:r>
                <a:t>Additional reports</a:t>
              </a:r>
            </a:p>
          </p:txBody>
        </p:sp>
        <p:sp>
          <p:nvSpPr>
            <p:cNvPr id="559" name="Rounded Rectangle"/>
            <p:cNvSpPr/>
            <p:nvPr/>
          </p:nvSpPr>
          <p:spPr>
            <a:xfrm>
              <a:off x="0" y="3800905"/>
              <a:ext cx="6692814" cy="1013575"/>
            </a:xfrm>
            <a:prstGeom prst="roundRect">
              <a:avLst>
                <a:gd name="adj" fmla="val 10000"/>
              </a:avLst>
            </a:prstGeom>
            <a:solidFill>
              <a:srgbClr val="F2F2F2"/>
            </a:solid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560" name="Square"/>
            <p:cNvSpPr/>
            <p:nvPr/>
          </p:nvSpPr>
          <p:spPr>
            <a:xfrm>
              <a:off x="306605" y="4028959"/>
              <a:ext cx="557468" cy="557467"/>
            </a:xfrm>
            <a:prstGeom prst="rect">
              <a:avLst/>
            </a:prstGeom>
            <a:blipFill rotWithShape="1">
              <a:blip r:embed="rId6"/>
              <a:srcRect l="0" t="0" r="0" b="0"/>
              <a:stretch>
                <a:fillRect/>
              </a:stretch>
            </a:blipFill>
            <a:ln w="12700" cap="flat">
              <a:noFill/>
              <a:miter lim="400000"/>
            </a:ln>
            <a:effectLst/>
          </p:spPr>
          <p:txBody>
            <a:bodyPr wrap="square" lIns="45718" tIns="45718" rIns="45718" bIns="45718" numCol="1" anchor="t">
              <a:noAutofit/>
            </a:bodyPr>
            <a:lstStyle/>
            <a:p>
              <a:pPr>
                <a:spcBef>
                  <a:spcPts val="1000"/>
                </a:spcBef>
                <a:defRPr>
                  <a:solidFill>
                    <a:srgbClr val="404040"/>
                  </a:solidFill>
                  <a:latin typeface="Trebuchet MS"/>
                  <a:ea typeface="Trebuchet MS"/>
                  <a:cs typeface="Trebuchet MS"/>
                  <a:sym typeface="Trebuchet MS"/>
                </a:defRPr>
              </a:pPr>
            </a:p>
          </p:txBody>
        </p:sp>
        <p:sp>
          <p:nvSpPr>
            <p:cNvPr id="561" name="Flow 4"/>
            <p:cNvSpPr txBox="1"/>
            <p:nvPr/>
          </p:nvSpPr>
          <p:spPr>
            <a:xfrm>
              <a:off x="1170677" y="4035322"/>
              <a:ext cx="3011767" cy="5447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07270" tIns="107270" rIns="107270" bIns="107270" numCol="1" anchor="ctr">
              <a:spAutoFit/>
            </a:bodyPr>
            <a:lstStyle>
              <a:lvl1pPr defTabSz="977900">
                <a:spcBef>
                  <a:spcPts val="900"/>
                </a:spcBef>
                <a:defRPr sz="2200">
                  <a:solidFill>
                    <a:srgbClr val="404040"/>
                  </a:solidFill>
                  <a:latin typeface="Trebuchet MS"/>
                  <a:ea typeface="Trebuchet MS"/>
                  <a:cs typeface="Trebuchet MS"/>
                  <a:sym typeface="Trebuchet MS"/>
                </a:defRPr>
              </a:lvl1pPr>
            </a:lstStyle>
            <a:p>
              <a:pPr/>
              <a:r>
                <a:t>Flow 4</a:t>
              </a:r>
            </a:p>
          </p:txBody>
        </p:sp>
        <p:sp>
          <p:nvSpPr>
            <p:cNvPr id="562" name="Documentation…"/>
            <p:cNvSpPr txBox="1"/>
            <p:nvPr/>
          </p:nvSpPr>
          <p:spPr>
            <a:xfrm>
              <a:off x="4182445" y="4018685"/>
              <a:ext cx="2509225" cy="578015"/>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07270" tIns="107270" rIns="107270" bIns="107270" numCol="1" anchor="ctr">
              <a:spAutoFit/>
            </a:bodyPr>
            <a:lstStyle/>
            <a:p>
              <a:pPr defTabSz="488950">
                <a:spcBef>
                  <a:spcPts val="400"/>
                </a:spcBef>
                <a:defRPr sz="1100">
                  <a:solidFill>
                    <a:srgbClr val="404040"/>
                  </a:solidFill>
                  <a:latin typeface="Trebuchet MS"/>
                  <a:ea typeface="Trebuchet MS"/>
                  <a:cs typeface="Trebuchet MS"/>
                  <a:sym typeface="Trebuchet MS"/>
                </a:defRPr>
              </a:pPr>
              <a:r>
                <a:t>Documentation</a:t>
              </a:r>
            </a:p>
            <a:p>
              <a:pPr defTabSz="488950">
                <a:spcBef>
                  <a:spcPts val="400"/>
                </a:spcBef>
                <a:defRPr sz="1100">
                  <a:solidFill>
                    <a:srgbClr val="404040"/>
                  </a:solidFill>
                  <a:latin typeface="Trebuchet MS"/>
                  <a:ea typeface="Trebuchet MS"/>
                  <a:cs typeface="Trebuchet MS"/>
                  <a:sym typeface="Trebuchet MS"/>
                </a:defRPr>
              </a:pPr>
              <a:r>
                <a:t>Evidence record</a:t>
              </a:r>
            </a:p>
          </p:txBody>
        </p:sp>
      </p:grpSp>
      <p:pic>
        <p:nvPicPr>
          <p:cNvPr id="564" name="Audio Recording.m4a" descr="Audio Recording.m4a"/>
          <p:cNvPicPr>
            <a:picLocks noChangeAspect="0"/>
          </p:cNvPicPr>
          <p:nvPr>
            <a:audioFile r:link="rId7"/>
            <p:extLst>
              <p:ext uri="{DAA4B4D4-6D71-4841-9C94-3DE7FCFB9230}">
                <p14:media xmlns:p14="http://schemas.microsoft.com/office/powerpoint/2010/main" r:embed="rId8"/>
              </p:ext>
            </p:extLst>
          </p:nvPr>
        </p:nvPicPr>
        <p:blipFill>
          <a:blip r:embed="rId9">
            <a:extLst/>
          </a:blip>
          <a:stretch>
            <a:fillRect/>
          </a:stretch>
        </p:blipFill>
        <p:spPr>
          <a:xfrm>
            <a:off x="6223000" y="3556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27681" fill="hold"/>
                                        <p:tgtEl>
                                          <p:spTgt spid="564"/>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6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8" name="Title 1"/>
          <p:cNvSpPr txBox="1"/>
          <p:nvPr>
            <p:ph type="title"/>
          </p:nvPr>
        </p:nvSpPr>
        <p:spPr>
          <a:xfrm>
            <a:off x="677333" y="609600"/>
            <a:ext cx="8596670" cy="1320800"/>
          </a:xfrm>
          <a:prstGeom prst="rect">
            <a:avLst/>
          </a:prstGeom>
        </p:spPr>
        <p:txBody>
          <a:bodyPr/>
          <a:lstStyle/>
          <a:p>
            <a:pPr/>
            <a:r>
              <a:t>Project Plan</a:t>
            </a:r>
          </a:p>
        </p:txBody>
      </p:sp>
      <p:pic>
        <p:nvPicPr>
          <p:cNvPr id="569" name="Content Placeholder 11" descr="Content Placeholder 11"/>
          <p:cNvPicPr>
            <a:picLocks noChangeAspect="1"/>
          </p:cNvPicPr>
          <p:nvPr/>
        </p:nvPicPr>
        <p:blipFill>
          <a:blip r:embed="rId3">
            <a:extLst/>
          </a:blip>
          <a:stretch>
            <a:fillRect/>
          </a:stretch>
        </p:blipFill>
        <p:spPr>
          <a:xfrm>
            <a:off x="47923" y="1411705"/>
            <a:ext cx="12096154" cy="4391937"/>
          </a:xfrm>
          <a:prstGeom prst="rect">
            <a:avLst/>
          </a:prstGeom>
          <a:ln w="12700">
            <a:miter lim="400000"/>
          </a:ln>
        </p:spPr>
      </p:pic>
      <p:pic>
        <p:nvPicPr>
          <p:cNvPr id="570" name="Audio Recording.m4a" descr="Audio Recording.m4a"/>
          <p:cNvPicPr>
            <a:picLocks noChangeAspect="0"/>
          </p:cNvPicPr>
          <p:nvPr>
            <a:audioFile r:link="rId4"/>
            <p:extLst>
              <p:ext uri="{DAA4B4D4-6D71-4841-9C94-3DE7FCFB9230}">
                <p14:media xmlns:p14="http://schemas.microsoft.com/office/powerpoint/2010/main" r:embed="rId5"/>
              </p:ext>
            </p:extLst>
          </p:nvPr>
        </p:nvPicPr>
        <p:blipFill>
          <a:blip r:embed="rId6">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36087" fill="hold"/>
                                        <p:tgtEl>
                                          <p:spTgt spid="570"/>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7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4" name="Rectangle 29"/>
          <p:cNvSpPr/>
          <p:nvPr/>
        </p:nvSpPr>
        <p:spPr>
          <a:xfrm>
            <a:off x="0" y="0"/>
            <a:ext cx="12192000" cy="6858000"/>
          </a:xfrm>
          <a:prstGeom prst="rect">
            <a:avLst/>
          </a:prstGeom>
          <a:solidFill>
            <a:srgbClr val="FFFFFF"/>
          </a:solidFill>
          <a:ln w="12700">
            <a:miter lim="400000"/>
          </a:ln>
        </p:spPr>
        <p:txBody>
          <a:bodyPr lIns="45718" tIns="45718" rIns="45718" bIns="45718" anchor="ctr"/>
          <a:lstStyle/>
          <a:p>
            <a:pPr algn="ctr">
              <a:defRPr>
                <a:solidFill>
                  <a:srgbClr val="FFFFFF"/>
                </a:solidFill>
                <a:latin typeface="Trebuchet MS"/>
                <a:ea typeface="Trebuchet MS"/>
                <a:cs typeface="Trebuchet MS"/>
                <a:sym typeface="Trebuchet MS"/>
              </a:defRPr>
            </a:pPr>
          </a:p>
        </p:txBody>
      </p:sp>
      <p:sp>
        <p:nvSpPr>
          <p:cNvPr id="575" name="Rectangle 30"/>
          <p:cNvSpPr/>
          <p:nvPr/>
        </p:nvSpPr>
        <p:spPr>
          <a:xfrm>
            <a:off x="-1" y="-3"/>
            <a:ext cx="4660128" cy="6858001"/>
          </a:xfrm>
          <a:prstGeom prst="rect">
            <a:avLst/>
          </a:prstGeom>
          <a:solidFill>
            <a:srgbClr val="335B74"/>
          </a:solidFill>
          <a:ln w="12700">
            <a:miter lim="400000"/>
          </a:ln>
        </p:spPr>
        <p:txBody>
          <a:bodyPr lIns="45718" tIns="45718" rIns="45718" bIns="45718"/>
          <a:lstStyle/>
          <a:p>
            <a:pPr>
              <a:defRPr>
                <a:solidFill>
                  <a:srgbClr val="FFFFFF"/>
                </a:solidFill>
                <a:latin typeface="Trebuchet MS"/>
                <a:ea typeface="Trebuchet MS"/>
                <a:cs typeface="Trebuchet MS"/>
                <a:sym typeface="Trebuchet MS"/>
              </a:defRPr>
            </a:pPr>
          </a:p>
        </p:txBody>
      </p:sp>
      <p:sp>
        <p:nvSpPr>
          <p:cNvPr id="576" name="Isosceles Triangle 31"/>
          <p:cNvSpPr/>
          <p:nvPr/>
        </p:nvSpPr>
        <p:spPr>
          <a:xfrm rot="10800000">
            <a:off x="4660127" y="-4"/>
            <a:ext cx="1056746" cy="685800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0"/>
                </a:lnTo>
                <a:lnTo>
                  <a:pt x="21600" y="21600"/>
                </a:lnTo>
                <a:close/>
              </a:path>
            </a:pathLst>
          </a:custGeom>
          <a:solidFill>
            <a:srgbClr val="335B74"/>
          </a:solidFill>
          <a:ln w="12700">
            <a:miter lim="400000"/>
          </a:ln>
        </p:spPr>
        <p:txBody>
          <a:bodyPr lIns="45718" tIns="45718" rIns="45718" bIns="45718"/>
          <a:lstStyle/>
          <a:p>
            <a:pPr>
              <a:defRPr>
                <a:solidFill>
                  <a:srgbClr val="FFFFFF"/>
                </a:solidFill>
                <a:latin typeface="Trebuchet MS"/>
                <a:ea typeface="Trebuchet MS"/>
                <a:cs typeface="Trebuchet MS"/>
                <a:sym typeface="Trebuchet MS"/>
              </a:defRPr>
            </a:pPr>
          </a:p>
        </p:txBody>
      </p:sp>
      <p:sp>
        <p:nvSpPr>
          <p:cNvPr id="577" name="Title 1"/>
          <p:cNvSpPr txBox="1"/>
          <p:nvPr>
            <p:ph type="title"/>
          </p:nvPr>
        </p:nvSpPr>
        <p:spPr>
          <a:xfrm>
            <a:off x="673753" y="643467"/>
            <a:ext cx="4203046" cy="1375609"/>
          </a:xfrm>
          <a:prstGeom prst="rect">
            <a:avLst/>
          </a:prstGeom>
        </p:spPr>
        <p:txBody>
          <a:bodyPr anchor="ctr"/>
          <a:lstStyle>
            <a:lvl1pPr>
              <a:defRPr>
                <a:solidFill>
                  <a:srgbClr val="FFFFFF"/>
                </a:solidFill>
              </a:defRPr>
            </a:lvl1pPr>
          </a:lstStyle>
          <a:p>
            <a:pPr/>
            <a:r>
              <a:t>Project quality gateways</a:t>
            </a:r>
          </a:p>
        </p:txBody>
      </p:sp>
      <p:sp>
        <p:nvSpPr>
          <p:cNvPr id="578" name="Content Placeholder 2"/>
          <p:cNvSpPr txBox="1"/>
          <p:nvPr>
            <p:ph type="body" sz="quarter" idx="1"/>
          </p:nvPr>
        </p:nvSpPr>
        <p:spPr>
          <a:xfrm>
            <a:off x="673753" y="2160590"/>
            <a:ext cx="3973945" cy="3440111"/>
          </a:xfrm>
          <a:prstGeom prst="rect">
            <a:avLst/>
          </a:prstGeom>
        </p:spPr>
        <p:txBody>
          <a:bodyPr/>
          <a:lstStyle>
            <a:lvl1pPr>
              <a:defRPr>
                <a:solidFill>
                  <a:srgbClr val="FFFFFF"/>
                </a:solidFill>
              </a:defRPr>
            </a:lvl1pPr>
          </a:lstStyle>
          <a:p>
            <a:pPr/>
            <a:r>
              <a:t>The following quality gateways have been placed in the project to provide assurance that any issues that may impact the project are either resolved or mitigated.</a:t>
            </a:r>
          </a:p>
        </p:txBody>
      </p:sp>
      <p:sp>
        <p:nvSpPr>
          <p:cNvPr id="579" name="Isosceles Triangle 32"/>
          <p:cNvSpPr/>
          <p:nvPr/>
        </p:nvSpPr>
        <p:spPr>
          <a:xfrm flipH="1">
            <a:off x="11755696" y="4013200"/>
            <a:ext cx="448733" cy="28448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21600" y="21600"/>
                </a:lnTo>
                <a:close/>
              </a:path>
            </a:pathLst>
          </a:custGeom>
          <a:solidFill>
            <a:schemeClr val="accent1">
              <a:alpha val="85000"/>
            </a:schemeClr>
          </a:solidFill>
          <a:ln w="12700">
            <a:miter lim="400000"/>
          </a:ln>
        </p:spPr>
        <p:txBody>
          <a:bodyPr lIns="45718" tIns="45718" rIns="45718" bIns="45718"/>
          <a:lstStyle/>
          <a:p>
            <a:pPr>
              <a:defRPr>
                <a:solidFill>
                  <a:srgbClr val="FFFFFF"/>
                </a:solidFill>
                <a:latin typeface="Trebuchet MS"/>
                <a:ea typeface="Trebuchet MS"/>
                <a:cs typeface="Trebuchet MS"/>
                <a:sym typeface="Trebuchet MS"/>
              </a:defRPr>
            </a:pPr>
          </a:p>
        </p:txBody>
      </p:sp>
      <p:graphicFrame>
        <p:nvGraphicFramePr>
          <p:cNvPr id="580" name="Table 3"/>
          <p:cNvGraphicFramePr/>
          <p:nvPr/>
        </p:nvGraphicFramePr>
        <p:xfrm>
          <a:off x="6096001" y="1408589"/>
          <a:ext cx="5143504" cy="4028309"/>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1166843"/>
                <a:gridCol w="1203170"/>
                <a:gridCol w="1159711"/>
                <a:gridCol w="1613779"/>
              </a:tblGrid>
              <a:tr h="656044">
                <a:tc>
                  <a:txBody>
                    <a:bodyPr/>
                    <a:lstStyle/>
                    <a:p>
                      <a:pPr algn="l">
                        <a:defRPr b="0" sz="1800">
                          <a:solidFill>
                            <a:srgbClr val="000000"/>
                          </a:solidFill>
                        </a:defRPr>
                      </a:pPr>
                      <a:r>
                        <a:rPr b="1" sz="1200">
                          <a:solidFill>
                            <a:srgbClr val="FFFFFF"/>
                          </a:solidFill>
                          <a:latin typeface="Trebuchet MS"/>
                          <a:ea typeface="Trebuchet MS"/>
                          <a:cs typeface="Trebuchet MS"/>
                        </a:rPr>
                        <a:t>Workflow</a:t>
                      </a:r>
                    </a:p>
                  </a:txBody>
                  <a:tcPr marL="30225" marR="30225" marT="30225" marB="30225" anchor="t" anchorCtr="0" horzOverflow="overflow"/>
                </a:tc>
                <a:tc>
                  <a:txBody>
                    <a:bodyPr/>
                    <a:lstStyle/>
                    <a:p>
                      <a:pPr algn="l">
                        <a:defRPr b="0" sz="1800">
                          <a:solidFill>
                            <a:srgbClr val="000000"/>
                          </a:solidFill>
                        </a:defRPr>
                      </a:pPr>
                      <a:r>
                        <a:rPr b="1" sz="1200">
                          <a:solidFill>
                            <a:srgbClr val="FFFFFF"/>
                          </a:solidFill>
                          <a:latin typeface="Trebuchet MS"/>
                          <a:ea typeface="Trebuchet MS"/>
                          <a:cs typeface="Trebuchet MS"/>
                        </a:rPr>
                        <a:t>Date</a:t>
                      </a:r>
                    </a:p>
                  </a:txBody>
                  <a:tcPr marL="30225" marR="30225" marT="30225" marB="30225" anchor="t" anchorCtr="0" horzOverflow="overflow"/>
                </a:tc>
                <a:tc>
                  <a:txBody>
                    <a:bodyPr/>
                    <a:lstStyle/>
                    <a:p>
                      <a:pPr algn="l">
                        <a:defRPr b="0" sz="1800">
                          <a:solidFill>
                            <a:srgbClr val="000000"/>
                          </a:solidFill>
                        </a:defRPr>
                      </a:pPr>
                      <a:r>
                        <a:rPr b="1" sz="1200">
                          <a:solidFill>
                            <a:srgbClr val="FFFFFF"/>
                          </a:solidFill>
                          <a:latin typeface="Trebuchet MS"/>
                          <a:ea typeface="Trebuchet MS"/>
                          <a:cs typeface="Trebuchet MS"/>
                        </a:rPr>
                        <a:t>Item being quality checked</a:t>
                      </a:r>
                    </a:p>
                  </a:txBody>
                  <a:tcPr marL="30225" marR="30225" marT="30225" marB="30225" anchor="t" anchorCtr="0" horzOverflow="overflow"/>
                </a:tc>
                <a:tc>
                  <a:txBody>
                    <a:bodyPr/>
                    <a:lstStyle/>
                    <a:p>
                      <a:pPr algn="l">
                        <a:defRPr b="0" sz="1800">
                          <a:solidFill>
                            <a:srgbClr val="000000"/>
                          </a:solidFill>
                        </a:defRPr>
                      </a:pPr>
                      <a:r>
                        <a:rPr b="1" sz="1200">
                          <a:solidFill>
                            <a:srgbClr val="FFFFFF"/>
                          </a:solidFill>
                          <a:latin typeface="Trebuchet MS"/>
                          <a:ea typeface="Trebuchet MS"/>
                          <a:cs typeface="Trebuchet MS"/>
                        </a:rPr>
                        <a:t>Requirements to progress</a:t>
                      </a:r>
                    </a:p>
                  </a:txBody>
                  <a:tcPr marL="30225" marR="30225" marT="30225" marB="30225" anchor="t" anchorCtr="0" horzOverflow="overflow"/>
                </a:tc>
              </a:tr>
              <a:tr h="843066">
                <a:tc>
                  <a:txBody>
                    <a:bodyPr/>
                    <a:lstStyle/>
                    <a:p>
                      <a:pPr algn="l">
                        <a:defRPr sz="1800"/>
                      </a:pPr>
                      <a:r>
                        <a:rPr sz="1200">
                          <a:latin typeface="Trebuchet MS"/>
                          <a:ea typeface="Trebuchet MS"/>
                          <a:cs typeface="Trebuchet MS"/>
                        </a:rPr>
                        <a:t>1</a:t>
                      </a:r>
                    </a:p>
                  </a:txBody>
                  <a:tcPr marL="30225" marR="30225" marT="30225" marB="30225" anchor="t" anchorCtr="0" horzOverflow="overflow"/>
                </a:tc>
                <a:tc>
                  <a:txBody>
                    <a:bodyPr/>
                    <a:lstStyle/>
                    <a:p>
                      <a:pPr algn="l">
                        <a:defRPr sz="1200">
                          <a:latin typeface="Trebuchet MS"/>
                          <a:ea typeface="Trebuchet MS"/>
                          <a:cs typeface="Trebuchet MS"/>
                        </a:defRPr>
                      </a:pPr>
                      <a:r>
                        <a:t>3-10</a:t>
                      </a:r>
                      <a:r>
                        <a:rPr baseline="30000"/>
                        <a:t>th</a:t>
                      </a:r>
                      <a:r>
                        <a:t> of June</a:t>
                      </a:r>
                    </a:p>
                  </a:txBody>
                  <a:tcPr marL="30225" marR="30225" marT="30225" marB="30225" anchor="t" anchorCtr="0" horzOverflow="overflow"/>
                </a:tc>
                <a:tc>
                  <a:txBody>
                    <a:bodyPr/>
                    <a:lstStyle/>
                    <a:p>
                      <a:pPr algn="l">
                        <a:defRPr sz="1800"/>
                      </a:pPr>
                      <a:r>
                        <a:rPr sz="1200">
                          <a:latin typeface="Trebuchet MS"/>
                          <a:ea typeface="Trebuchet MS"/>
                          <a:cs typeface="Trebuchet MS"/>
                        </a:rPr>
                        <a:t>Single Source Alerting</a:t>
                      </a:r>
                    </a:p>
                  </a:txBody>
                  <a:tcPr marL="30225" marR="30225" marT="30225" marB="30225" anchor="t" anchorCtr="0" horzOverflow="overflow"/>
                </a:tc>
                <a:tc>
                  <a:txBody>
                    <a:bodyPr/>
                    <a:lstStyle/>
                    <a:p>
                      <a:pPr algn="l">
                        <a:defRPr sz="1800"/>
                      </a:pPr>
                      <a:r>
                        <a:rPr sz="1200">
                          <a:latin typeface="Trebuchet MS"/>
                          <a:ea typeface="Trebuchet MS"/>
                          <a:cs typeface="Trebuchet MS"/>
                        </a:rPr>
                        <a:t>Correct pull of data and deliverance into a dedicated Teams Channel</a:t>
                      </a:r>
                    </a:p>
                  </a:txBody>
                  <a:tcPr marL="30225" marR="30225" marT="30225" marB="30225" anchor="t" anchorCtr="0" horzOverflow="overflow"/>
                </a:tc>
              </a:tr>
              <a:tr h="1217110">
                <a:tc>
                  <a:txBody>
                    <a:bodyPr/>
                    <a:lstStyle/>
                    <a:p>
                      <a:pPr algn="l">
                        <a:defRPr sz="1800"/>
                      </a:pPr>
                      <a:r>
                        <a:rPr sz="1200">
                          <a:latin typeface="Trebuchet MS"/>
                          <a:ea typeface="Trebuchet MS"/>
                          <a:cs typeface="Trebuchet MS"/>
                        </a:rPr>
                        <a:t>2</a:t>
                      </a:r>
                    </a:p>
                  </a:txBody>
                  <a:tcPr marL="30225" marR="30225" marT="30225" marB="30225" anchor="t" anchorCtr="0" horzOverflow="overflow"/>
                </a:tc>
                <a:tc>
                  <a:txBody>
                    <a:bodyPr/>
                    <a:lstStyle/>
                    <a:p>
                      <a:pPr algn="l">
                        <a:defRPr sz="1200">
                          <a:latin typeface="Trebuchet MS"/>
                          <a:ea typeface="Trebuchet MS"/>
                          <a:cs typeface="Trebuchet MS"/>
                        </a:defRPr>
                      </a:pPr>
                      <a:r>
                        <a:t>15-18</a:t>
                      </a:r>
                      <a:r>
                        <a:rPr baseline="30000"/>
                        <a:t>th</a:t>
                      </a:r>
                      <a:r>
                        <a:t> of June</a:t>
                      </a:r>
                    </a:p>
                  </a:txBody>
                  <a:tcPr marL="30225" marR="30225" marT="30225" marB="30225" anchor="t" anchorCtr="0" horzOverflow="overflow"/>
                </a:tc>
                <a:tc>
                  <a:txBody>
                    <a:bodyPr/>
                    <a:lstStyle/>
                    <a:p>
                      <a:pPr algn="l">
                        <a:defRPr sz="1800"/>
                      </a:pPr>
                      <a:r>
                        <a:rPr sz="1200">
                          <a:latin typeface="Trebuchet MS"/>
                          <a:ea typeface="Trebuchet MS"/>
                          <a:cs typeface="Trebuchet MS"/>
                        </a:rPr>
                        <a:t>Multi Source Alerting</a:t>
                      </a:r>
                    </a:p>
                  </a:txBody>
                  <a:tcPr marL="30225" marR="30225" marT="30225" marB="30225" anchor="t" anchorCtr="0" horzOverflow="overflow"/>
                </a:tc>
                <a:tc>
                  <a:txBody>
                    <a:bodyPr/>
                    <a:lstStyle/>
                    <a:p>
                      <a:pPr algn="l">
                        <a:defRPr sz="1200">
                          <a:latin typeface="Trebuchet MS"/>
                          <a:ea typeface="Trebuchet MS"/>
                          <a:cs typeface="Trebuchet MS"/>
                        </a:defRPr>
                      </a:pPr>
                      <a:r>
                        <a:t>Correct pull of data from multiple sources and deliverance into a dedicated Teams Channel</a:t>
                      </a:r>
                    </a:p>
                  </a:txBody>
                  <a:tcPr marL="30225" marR="30225" marT="30225" marB="30225" anchor="t" anchorCtr="0" horzOverflow="overflow"/>
                </a:tc>
              </a:tr>
              <a:tr h="656044">
                <a:tc>
                  <a:txBody>
                    <a:bodyPr/>
                    <a:lstStyle/>
                    <a:p>
                      <a:pPr algn="l">
                        <a:defRPr sz="1800"/>
                      </a:pPr>
                      <a:r>
                        <a:rPr sz="1200">
                          <a:latin typeface="Trebuchet MS"/>
                          <a:ea typeface="Trebuchet MS"/>
                          <a:cs typeface="Trebuchet MS"/>
                        </a:rPr>
                        <a:t>3</a:t>
                      </a:r>
                    </a:p>
                  </a:txBody>
                  <a:tcPr marL="30225" marR="30225" marT="30225" marB="30225" anchor="t" anchorCtr="0" horzOverflow="overflow"/>
                </a:tc>
                <a:tc>
                  <a:txBody>
                    <a:bodyPr/>
                    <a:lstStyle/>
                    <a:p>
                      <a:pPr algn="l">
                        <a:defRPr sz="1200">
                          <a:latin typeface="Trebuchet MS"/>
                          <a:ea typeface="Trebuchet MS"/>
                          <a:cs typeface="Trebuchet MS"/>
                        </a:defRPr>
                      </a:pPr>
                      <a:r>
                        <a:t>30</a:t>
                      </a:r>
                      <a:r>
                        <a:rPr baseline="30000"/>
                        <a:t>th</a:t>
                      </a:r>
                      <a:r>
                        <a:t> of August to 3</a:t>
                      </a:r>
                      <a:r>
                        <a:rPr baseline="30000"/>
                        <a:t>rd</a:t>
                      </a:r>
                      <a:r>
                        <a:t> of September</a:t>
                      </a:r>
                    </a:p>
                  </a:txBody>
                  <a:tcPr marL="30225" marR="30225" marT="30225" marB="30225" anchor="t" anchorCtr="0" horzOverflow="overflow"/>
                </a:tc>
                <a:tc>
                  <a:txBody>
                    <a:bodyPr/>
                    <a:lstStyle/>
                    <a:p>
                      <a:pPr algn="l">
                        <a:defRPr sz="1800"/>
                      </a:pPr>
                      <a:r>
                        <a:rPr sz="1200">
                          <a:latin typeface="Trebuchet MS"/>
                          <a:ea typeface="Trebuchet MS"/>
                          <a:cs typeface="Trebuchet MS"/>
                        </a:rPr>
                        <a:t>Adaptive Reporting</a:t>
                      </a:r>
                    </a:p>
                  </a:txBody>
                  <a:tcPr marL="30225" marR="30225" marT="30225" marB="30225" anchor="t" anchorCtr="0" horzOverflow="overflow"/>
                </a:tc>
                <a:tc>
                  <a:txBody>
                    <a:bodyPr/>
                    <a:lstStyle/>
                    <a:p>
                      <a:pPr algn="l">
                        <a:defRPr sz="1800"/>
                      </a:pPr>
                      <a:r>
                        <a:rPr sz="1200">
                          <a:latin typeface="Trebuchet MS"/>
                          <a:ea typeface="Trebuchet MS"/>
                          <a:cs typeface="Trebuchet MS"/>
                        </a:rPr>
                        <a:t>Reports Generated and sent to channel and email box</a:t>
                      </a:r>
                    </a:p>
                  </a:txBody>
                  <a:tcPr marL="30225" marR="30225" marT="30225" marB="30225" anchor="t" anchorCtr="0" horzOverflow="overflow"/>
                </a:tc>
              </a:tr>
              <a:tr h="656044">
                <a:tc>
                  <a:txBody>
                    <a:bodyPr/>
                    <a:lstStyle/>
                    <a:p>
                      <a:pPr algn="l">
                        <a:defRPr sz="1800"/>
                      </a:pPr>
                      <a:r>
                        <a:rPr sz="1200">
                          <a:latin typeface="Trebuchet MS"/>
                          <a:ea typeface="Trebuchet MS"/>
                          <a:cs typeface="Trebuchet MS"/>
                        </a:rPr>
                        <a:t>4</a:t>
                      </a:r>
                    </a:p>
                  </a:txBody>
                  <a:tcPr marL="30225" marR="30225" marT="30225" marB="30225" anchor="t" anchorCtr="0" horzOverflow="overflow"/>
                </a:tc>
                <a:tc>
                  <a:txBody>
                    <a:bodyPr/>
                    <a:lstStyle/>
                    <a:p>
                      <a:pPr algn="l">
                        <a:defRPr sz="1200">
                          <a:latin typeface="Trebuchet MS"/>
                          <a:ea typeface="Trebuchet MS"/>
                          <a:cs typeface="Trebuchet MS"/>
                        </a:defRPr>
                      </a:pPr>
                      <a:r>
                        <a:t>19</a:t>
                      </a:r>
                      <a:r>
                        <a:rPr baseline="30000"/>
                        <a:t>th</a:t>
                      </a:r>
                      <a:r>
                        <a:t> of July to 1</a:t>
                      </a:r>
                      <a:r>
                        <a:rPr baseline="30000"/>
                        <a:t>st</a:t>
                      </a:r>
                      <a:r>
                        <a:t> of September</a:t>
                      </a:r>
                    </a:p>
                  </a:txBody>
                  <a:tcPr marL="30225" marR="30225" marT="30225" marB="30225" anchor="t" anchorCtr="0" horzOverflow="overflow"/>
                </a:tc>
                <a:tc>
                  <a:txBody>
                    <a:bodyPr/>
                    <a:lstStyle/>
                    <a:p>
                      <a:pPr algn="l">
                        <a:defRPr sz="1800"/>
                      </a:pPr>
                      <a:r>
                        <a:rPr sz="1200">
                          <a:latin typeface="Trebuchet MS"/>
                          <a:ea typeface="Trebuchet MS"/>
                          <a:cs typeface="Trebuchet MS"/>
                        </a:rPr>
                        <a:t>Final Draft and Evidence Review</a:t>
                      </a:r>
                    </a:p>
                  </a:txBody>
                  <a:tcPr marL="30225" marR="30225" marT="30225" marB="30225" anchor="t" anchorCtr="0" horzOverflow="overflow"/>
                </a:tc>
                <a:tc>
                  <a:txBody>
                    <a:bodyPr/>
                    <a:lstStyle/>
                    <a:p>
                      <a:pPr algn="l">
                        <a:defRPr sz="1800"/>
                      </a:pPr>
                      <a:r>
                        <a:rPr sz="1200">
                          <a:latin typeface="Trebuchet MS"/>
                          <a:ea typeface="Trebuchet MS"/>
                          <a:cs typeface="Trebuchet MS"/>
                        </a:rPr>
                        <a:t>Completion of Delivery documentations</a:t>
                      </a:r>
                    </a:p>
                  </a:txBody>
                  <a:tcPr marL="30225" marR="30225" marT="30225" marB="30225" anchor="t" anchorCtr="0" horzOverflow="overflow"/>
                </a:tc>
              </a:tr>
            </a:tbl>
          </a:graphicData>
        </a:graphic>
      </p:graphicFrame>
      <p:pic>
        <p:nvPicPr>
          <p:cNvPr id="581"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223000" y="3556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80948" fill="hold"/>
                                        <p:tgtEl>
                                          <p:spTgt spid="581"/>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81"/>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5" name="Title 1"/>
          <p:cNvSpPr txBox="1"/>
          <p:nvPr>
            <p:ph type="title"/>
          </p:nvPr>
        </p:nvSpPr>
        <p:spPr>
          <a:xfrm>
            <a:off x="677333" y="609600"/>
            <a:ext cx="8596670" cy="1320800"/>
          </a:xfrm>
          <a:prstGeom prst="rect">
            <a:avLst/>
          </a:prstGeom>
        </p:spPr>
        <p:txBody>
          <a:bodyPr/>
          <a:lstStyle/>
          <a:p>
            <a:pPr/>
            <a:r>
              <a:t>Questions</a:t>
            </a:r>
          </a:p>
        </p:txBody>
      </p:sp>
      <p:sp>
        <p:nvSpPr>
          <p:cNvPr id="586" name="Content Placeholder 2"/>
          <p:cNvSpPr txBox="1"/>
          <p:nvPr>
            <p:ph type="body" sz="half" idx="1"/>
          </p:nvPr>
        </p:nvSpPr>
        <p:spPr>
          <a:xfrm>
            <a:off x="677333" y="2160589"/>
            <a:ext cx="8596670" cy="3880773"/>
          </a:xfrm>
          <a:prstGeom prst="rect">
            <a:avLst/>
          </a:prstGeom>
        </p:spPr>
        <p:txBody>
          <a:bodyPr/>
          <a:lstStyle/>
          <a:p>
            <a:pPr/>
            <a:r>
              <a:t>Should you have any questions please contact me on </a:t>
            </a:r>
            <a:r>
              <a:rPr u="sng">
                <a:solidFill>
                  <a:srgbClr val="0000FF"/>
                </a:solidFill>
                <a:uFill>
                  <a:solidFill>
                    <a:srgbClr val="0000FF"/>
                  </a:solidFill>
                </a:uFill>
                <a:hlinkClick r:id="rId2" invalidUrl="" action="" tgtFrame="" tooltip="" history="1" highlightClick="0" endSnd="0"/>
              </a:rPr>
              <a:t>2014825@student.UWTSD.ac.uk</a:t>
            </a:r>
          </a:p>
        </p:txBody>
      </p:sp>
      <p:pic>
        <p:nvPicPr>
          <p:cNvPr id="587" name="Audio Recording.m4a" descr="Audio Recording.m4a"/>
          <p:cNvPicPr>
            <a:picLocks noChangeAspect="0"/>
          </p:cNvPicPr>
          <p:nvPr>
            <a:audioFile r:link="rId3"/>
            <p:extLst>
              <p:ext uri="{DAA4B4D4-6D71-4841-9C94-3DE7FCFB9230}">
                <p14:media xmlns:p14="http://schemas.microsoft.com/office/powerpoint/2010/main" r:embed="rId4"/>
              </p:ext>
            </p:extLst>
          </p:nvPr>
        </p:nvPicPr>
        <p:blipFill>
          <a:blip r:embed="rId5">
            <a:extLst/>
          </a:blip>
          <a:stretch>
            <a:fillRect/>
          </a:stretch>
        </p:blipFill>
        <p:spPr>
          <a:xfrm>
            <a:off x="6096000" y="3429000"/>
            <a:ext cx="571500" cy="571500"/>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7801" fill="hold"/>
                                        <p:tgtEl>
                                          <p:spTgt spid="587"/>
                                        </p:tgtEl>
                                      </p:cBhvr>
                                    </p:cmd>
                                  </p:childTnLst>
                                </p:cTn>
                              </p:par>
                            </p:childTnLst>
                          </p:cTn>
                        </p:par>
                      </p:childTnLst>
                    </p:cTn>
                  </p:par>
                </p:childTnLst>
              </p:cTn>
              <p:prevCondLst>
                <p:cond evt="onPrev">
                  <p:tgtEl>
                    <p:sldTgt/>
                  </p:tgtEl>
                </p:cond>
              </p:prevCondLst>
              <p:nextCondLst>
                <p:cond evt="onNext">
                  <p:tgtEl>
                    <p:sldTgt/>
                  </p:tgtEl>
                </p:cond>
              </p:nextCondLst>
            </p:seq>
            <p:audio isNarration="0">
              <p:cMediaNode mute="0" showWhenStopped="0" numSld="1" vol="100000">
                <p:cTn id="7" fill="hold" display="0">
                  <p:stCondLst>
                    <p:cond delay="indefinite"/>
                  </p:stCondLst>
                </p:cTn>
                <p:tgtEl>
                  <p:spTgt spid="587"/>
                </p:tgtEl>
              </p:cMediaNode>
            </p:audio>
          </p:childTnLst>
        </p:cTn>
      </p:par>
    </p:tnLst>
  </p:timing>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1CADE4"/>
      </a:accent1>
      <a:accent2>
        <a:srgbClr val="2683C6"/>
      </a:accent2>
      <a:accent3>
        <a:srgbClr val="27CED7"/>
      </a:accent3>
      <a:accent4>
        <a:srgbClr val="42BA97"/>
      </a:accent4>
      <a:accent5>
        <a:srgbClr val="3E8853"/>
      </a:accent5>
      <a:accent6>
        <a:srgbClr val="62A39F"/>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45718" tIns="45718" rIns="45718" bIns="45718" numCol="1" spcCol="38100" rtlCol="0" anchor="ctr"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A7A7A7"/>
      </a:dk2>
      <a:lt2>
        <a:srgbClr val="535353"/>
      </a:lt2>
      <a:accent1>
        <a:srgbClr val="1CADE4"/>
      </a:accent1>
      <a:accent2>
        <a:srgbClr val="2683C6"/>
      </a:accent2>
      <a:accent3>
        <a:srgbClr val="27CED7"/>
      </a:accent3>
      <a:accent4>
        <a:srgbClr val="42BA97"/>
      </a:accent4>
      <a:accent5>
        <a:srgbClr val="3E8853"/>
      </a:accent5>
      <a:accent6>
        <a:srgbClr val="62A39F"/>
      </a:accent6>
      <a:hlink>
        <a:srgbClr val="0000FF"/>
      </a:hlink>
      <a:folHlink>
        <a:srgbClr val="FF00FF"/>
      </a:folHlink>
    </a:clrScheme>
    <a:fontScheme name="Facet">
      <a:majorFont>
        <a:latin typeface="Helvetica"/>
        <a:ea typeface="Helvetica"/>
        <a:cs typeface="Helvetica"/>
      </a:majorFont>
      <a:minorFont>
        <a:latin typeface="Calibri"/>
        <a:ea typeface="Calibri"/>
        <a:cs typeface="Calibri"/>
      </a:minorFont>
    </a:fontScheme>
    <a:fmtScheme name="Face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
          <a:effectLst>
            <a:outerShdw sx="100000" sy="100000" kx="0" ky="0" algn="b" rotWithShape="0" blurRad="38100" dist="25400" dir="540000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45718" tIns="45718" rIns="45718" bIns="45718" numCol="1" spcCol="38100" rtlCol="0" anchor="ctr"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5400" dir="5400000">
            <a:srgbClr val="000000">
              <a:alpha val="35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4572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