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3" r:id="rId4"/>
    <p:sldId id="261" r:id="rId5"/>
    <p:sldId id="258"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15D2F9-46CF-4A6C-BCD4-235ED122DA37}" v="1" dt="2023-11-06T08:51:02.8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9" d="100"/>
          <a:sy n="109" d="100"/>
        </p:scale>
        <p:origin x="67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dith Marshall" userId="0a98e7dd-30f8-4477-a3e0-e11100f91a96" providerId="ADAL" clId="{5515D2F9-46CF-4A6C-BCD4-235ED122DA37}"/>
    <pc:docChg chg="undo custSel addSld delSld modSld">
      <pc:chgData name="Judith Marshall" userId="0a98e7dd-30f8-4477-a3e0-e11100f91a96" providerId="ADAL" clId="{5515D2F9-46CF-4A6C-BCD4-235ED122DA37}" dt="2023-11-06T08:51:51.938" v="462" actId="2696"/>
      <pc:docMkLst>
        <pc:docMk/>
      </pc:docMkLst>
      <pc:sldChg chg="addSp modSp new mod setBg">
        <pc:chgData name="Judith Marshall" userId="0a98e7dd-30f8-4477-a3e0-e11100f91a96" providerId="ADAL" clId="{5515D2F9-46CF-4A6C-BCD4-235ED122DA37}" dt="2023-11-06T08:49:44.073" v="432" actId="26606"/>
        <pc:sldMkLst>
          <pc:docMk/>
          <pc:sldMk cId="3377916858" sldId="259"/>
        </pc:sldMkLst>
        <pc:spChg chg="mod">
          <ac:chgData name="Judith Marshall" userId="0a98e7dd-30f8-4477-a3e0-e11100f91a96" providerId="ADAL" clId="{5515D2F9-46CF-4A6C-BCD4-235ED122DA37}" dt="2023-11-06T08:49:44.073" v="432" actId="26606"/>
          <ac:spMkLst>
            <pc:docMk/>
            <pc:sldMk cId="3377916858" sldId="259"/>
            <ac:spMk id="2" creationId="{1B307E4F-FA13-0333-2BBF-A95FAA0C897A}"/>
          </ac:spMkLst>
        </pc:spChg>
        <pc:spChg chg="mod">
          <ac:chgData name="Judith Marshall" userId="0a98e7dd-30f8-4477-a3e0-e11100f91a96" providerId="ADAL" clId="{5515D2F9-46CF-4A6C-BCD4-235ED122DA37}" dt="2023-11-06T08:49:44.073" v="432" actId="26606"/>
          <ac:spMkLst>
            <pc:docMk/>
            <pc:sldMk cId="3377916858" sldId="259"/>
            <ac:spMk id="3" creationId="{5811F13A-A08F-C534-4C5C-CD838CC3CEDF}"/>
          </ac:spMkLst>
        </pc:spChg>
        <pc:spChg chg="add">
          <ac:chgData name="Judith Marshall" userId="0a98e7dd-30f8-4477-a3e0-e11100f91a96" providerId="ADAL" clId="{5515D2F9-46CF-4A6C-BCD4-235ED122DA37}" dt="2023-11-06T08:49:44.073" v="432" actId="26606"/>
          <ac:spMkLst>
            <pc:docMk/>
            <pc:sldMk cId="3377916858" sldId="259"/>
            <ac:spMk id="9" creationId="{C0763A76-9F1C-4FC5-82B7-DD475DA461B2}"/>
          </ac:spMkLst>
        </pc:spChg>
        <pc:spChg chg="add">
          <ac:chgData name="Judith Marshall" userId="0a98e7dd-30f8-4477-a3e0-e11100f91a96" providerId="ADAL" clId="{5515D2F9-46CF-4A6C-BCD4-235ED122DA37}" dt="2023-11-06T08:49:44.073" v="432" actId="26606"/>
          <ac:spMkLst>
            <pc:docMk/>
            <pc:sldMk cId="3377916858" sldId="259"/>
            <ac:spMk id="11" creationId="{E81BF4F6-F2CF-4984-9D14-D6966D92F99F}"/>
          </ac:spMkLst>
        </pc:spChg>
        <pc:picChg chg="add">
          <ac:chgData name="Judith Marshall" userId="0a98e7dd-30f8-4477-a3e0-e11100f91a96" providerId="ADAL" clId="{5515D2F9-46CF-4A6C-BCD4-235ED122DA37}" dt="2023-11-06T08:49:44.073" v="432" actId="26606"/>
          <ac:picMkLst>
            <pc:docMk/>
            <pc:sldMk cId="3377916858" sldId="259"/>
            <ac:picMk id="5" creationId="{D3E6A254-2441-B80D-F65F-85D0398EF218}"/>
          </ac:picMkLst>
        </pc:picChg>
      </pc:sldChg>
      <pc:sldChg chg="delSp modSp new del mod">
        <pc:chgData name="Judith Marshall" userId="0a98e7dd-30f8-4477-a3e0-e11100f91a96" providerId="ADAL" clId="{5515D2F9-46CF-4A6C-BCD4-235ED122DA37}" dt="2023-11-06T08:49:35.725" v="431" actId="2696"/>
        <pc:sldMkLst>
          <pc:docMk/>
          <pc:sldMk cId="2131710708" sldId="260"/>
        </pc:sldMkLst>
        <pc:spChg chg="del">
          <ac:chgData name="Judith Marshall" userId="0a98e7dd-30f8-4477-a3e0-e11100f91a96" providerId="ADAL" clId="{5515D2F9-46CF-4A6C-BCD4-235ED122DA37}" dt="2023-11-06T08:47:22.760" v="371" actId="21"/>
          <ac:spMkLst>
            <pc:docMk/>
            <pc:sldMk cId="2131710708" sldId="260"/>
            <ac:spMk id="2" creationId="{D6B254F8-B381-E59F-3874-EEC636F8A0CF}"/>
          </ac:spMkLst>
        </pc:spChg>
        <pc:spChg chg="mod">
          <ac:chgData name="Judith Marshall" userId="0a98e7dd-30f8-4477-a3e0-e11100f91a96" providerId="ADAL" clId="{5515D2F9-46CF-4A6C-BCD4-235ED122DA37}" dt="2023-11-06T08:49:29.339" v="428" actId="21"/>
          <ac:spMkLst>
            <pc:docMk/>
            <pc:sldMk cId="2131710708" sldId="260"/>
            <ac:spMk id="3" creationId="{D7E8D0C0-6CBB-52E6-A20A-48D60541F34F}"/>
          </ac:spMkLst>
        </pc:spChg>
      </pc:sldChg>
      <pc:sldChg chg="addSp modSp new mod setBg">
        <pc:chgData name="Judith Marshall" userId="0a98e7dd-30f8-4477-a3e0-e11100f91a96" providerId="ADAL" clId="{5515D2F9-46CF-4A6C-BCD4-235ED122DA37}" dt="2023-11-06T08:51:28.283" v="455" actId="14100"/>
        <pc:sldMkLst>
          <pc:docMk/>
          <pc:sldMk cId="1850362476" sldId="261"/>
        </pc:sldMkLst>
        <pc:spChg chg="mod">
          <ac:chgData name="Judith Marshall" userId="0a98e7dd-30f8-4477-a3e0-e11100f91a96" providerId="ADAL" clId="{5515D2F9-46CF-4A6C-BCD4-235ED122DA37}" dt="2023-11-06T08:50:47.890" v="448" actId="26606"/>
          <ac:spMkLst>
            <pc:docMk/>
            <pc:sldMk cId="1850362476" sldId="261"/>
            <ac:spMk id="2" creationId="{19645EC6-E022-D180-90C6-DBAD36D22AF6}"/>
          </ac:spMkLst>
        </pc:spChg>
        <pc:spChg chg="mod">
          <ac:chgData name="Judith Marshall" userId="0a98e7dd-30f8-4477-a3e0-e11100f91a96" providerId="ADAL" clId="{5515D2F9-46CF-4A6C-BCD4-235ED122DA37}" dt="2023-11-06T08:51:28.283" v="455" actId="14100"/>
          <ac:spMkLst>
            <pc:docMk/>
            <pc:sldMk cId="1850362476" sldId="261"/>
            <ac:spMk id="3" creationId="{993F604C-2888-070B-E8BC-E4FA9ED9E8D9}"/>
          </ac:spMkLst>
        </pc:spChg>
        <pc:grpChg chg="add">
          <ac:chgData name="Judith Marshall" userId="0a98e7dd-30f8-4477-a3e0-e11100f91a96" providerId="ADAL" clId="{5515D2F9-46CF-4A6C-BCD4-235ED122DA37}" dt="2023-11-06T08:50:47.890" v="448" actId="26606"/>
          <ac:grpSpMkLst>
            <pc:docMk/>
            <pc:sldMk cId="1850362476" sldId="261"/>
            <ac:grpSpMk id="8" creationId="{0B589F22-3762-444E-9FC9-BE1800ABE3FD}"/>
          </ac:grpSpMkLst>
        </pc:grpChg>
      </pc:sldChg>
      <pc:sldChg chg="addSp modSp new del mod setBg">
        <pc:chgData name="Judith Marshall" userId="0a98e7dd-30f8-4477-a3e0-e11100f91a96" providerId="ADAL" clId="{5515D2F9-46CF-4A6C-BCD4-235ED122DA37}" dt="2023-11-06T08:51:51.938" v="462" actId="2696"/>
        <pc:sldMkLst>
          <pc:docMk/>
          <pc:sldMk cId="2726842856" sldId="262"/>
        </pc:sldMkLst>
        <pc:spChg chg="mod">
          <ac:chgData name="Judith Marshall" userId="0a98e7dd-30f8-4477-a3e0-e11100f91a96" providerId="ADAL" clId="{5515D2F9-46CF-4A6C-BCD4-235ED122DA37}" dt="2023-11-06T08:50:11.239" v="436" actId="14100"/>
          <ac:spMkLst>
            <pc:docMk/>
            <pc:sldMk cId="2726842856" sldId="262"/>
            <ac:spMk id="2" creationId="{DD28BB6A-63A2-246B-5DE8-B8EBC99A5B04}"/>
          </ac:spMkLst>
        </pc:spChg>
        <pc:spChg chg="mod">
          <ac:chgData name="Judith Marshall" userId="0a98e7dd-30f8-4477-a3e0-e11100f91a96" providerId="ADAL" clId="{5515D2F9-46CF-4A6C-BCD4-235ED122DA37}" dt="2023-11-06T08:51:10.489" v="450" actId="27636"/>
          <ac:spMkLst>
            <pc:docMk/>
            <pc:sldMk cId="2726842856" sldId="262"/>
            <ac:spMk id="3" creationId="{F6270A99-DACE-2745-A588-B1E1AFD25EE8}"/>
          </ac:spMkLst>
        </pc:spChg>
        <pc:grpChg chg="add">
          <ac:chgData name="Judith Marshall" userId="0a98e7dd-30f8-4477-a3e0-e11100f91a96" providerId="ADAL" clId="{5515D2F9-46CF-4A6C-BCD4-235ED122DA37}" dt="2023-11-06T08:50:00.776" v="433" actId="26606"/>
          <ac:grpSpMkLst>
            <pc:docMk/>
            <pc:sldMk cId="2726842856" sldId="262"/>
            <ac:grpSpMk id="9" creationId="{8CE57D37-C2D0-066B-1AE3-6F4244344F27}"/>
          </ac:grpSpMkLst>
        </pc:grpChg>
        <pc:picChg chg="add">
          <ac:chgData name="Judith Marshall" userId="0a98e7dd-30f8-4477-a3e0-e11100f91a96" providerId="ADAL" clId="{5515D2F9-46CF-4A6C-BCD4-235ED122DA37}" dt="2023-11-06T08:50:00.776" v="433" actId="26606"/>
          <ac:picMkLst>
            <pc:docMk/>
            <pc:sldMk cId="2726842856" sldId="262"/>
            <ac:picMk id="5" creationId="{67B1E274-2AF9-CD9E-D7DB-067F5E7F213D}"/>
          </ac:picMkLst>
        </pc:picChg>
      </pc:sldChg>
      <pc:sldChg chg="modSp mod">
        <pc:chgData name="Judith Marshall" userId="0a98e7dd-30f8-4477-a3e0-e11100f91a96" providerId="ADAL" clId="{5515D2F9-46CF-4A6C-BCD4-235ED122DA37}" dt="2023-11-06T08:51:48.262" v="461" actId="27636"/>
        <pc:sldMkLst>
          <pc:docMk/>
          <pc:sldMk cId="3498011081" sldId="263"/>
        </pc:sldMkLst>
        <pc:spChg chg="mod">
          <ac:chgData name="Judith Marshall" userId="0a98e7dd-30f8-4477-a3e0-e11100f91a96" providerId="ADAL" clId="{5515D2F9-46CF-4A6C-BCD4-235ED122DA37}" dt="2023-11-06T08:51:48.262" v="461" actId="27636"/>
          <ac:spMkLst>
            <pc:docMk/>
            <pc:sldMk cId="3498011081" sldId="263"/>
            <ac:spMk id="3" creationId="{993F604C-2888-070B-E8BC-E4FA9ED9E8D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97306-3609-99D9-0BBC-02FA297ADD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9FF6529-97DD-E4A6-00E4-F53BAA0641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F8F768-D4A8-8042-2F19-B655B07B4FD9}"/>
              </a:ext>
            </a:extLst>
          </p:cNvPr>
          <p:cNvSpPr>
            <a:spLocks noGrp="1"/>
          </p:cNvSpPr>
          <p:nvPr>
            <p:ph type="dt" sz="half" idx="10"/>
          </p:nvPr>
        </p:nvSpPr>
        <p:spPr/>
        <p:txBody>
          <a:bodyPr/>
          <a:lstStyle/>
          <a:p>
            <a:fld id="{88A9DAA6-2216-476F-8F9F-BD077B51CF92}" type="datetimeFigureOut">
              <a:rPr lang="en-GB" smtClean="0"/>
              <a:t>06/11/2023</a:t>
            </a:fld>
            <a:endParaRPr lang="en-GB"/>
          </a:p>
        </p:txBody>
      </p:sp>
      <p:sp>
        <p:nvSpPr>
          <p:cNvPr id="5" name="Footer Placeholder 4">
            <a:extLst>
              <a:ext uri="{FF2B5EF4-FFF2-40B4-BE49-F238E27FC236}">
                <a16:creationId xmlns:a16="http://schemas.microsoft.com/office/drawing/2014/main" id="{D72C9787-FB8B-B360-B81B-307FEC8109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2AAF65-0A9B-570D-1875-C3846041F412}"/>
              </a:ext>
            </a:extLst>
          </p:cNvPr>
          <p:cNvSpPr>
            <a:spLocks noGrp="1"/>
          </p:cNvSpPr>
          <p:nvPr>
            <p:ph type="sldNum" sz="quarter" idx="12"/>
          </p:nvPr>
        </p:nvSpPr>
        <p:spPr/>
        <p:txBody>
          <a:bodyPr/>
          <a:lstStyle/>
          <a:p>
            <a:fld id="{0C188915-FF3F-4BDD-ABEB-D29CB8FFACDE}" type="slidenum">
              <a:rPr lang="en-GB" smtClean="0"/>
              <a:t>‹#›</a:t>
            </a:fld>
            <a:endParaRPr lang="en-GB"/>
          </a:p>
        </p:txBody>
      </p:sp>
    </p:spTree>
    <p:extLst>
      <p:ext uri="{BB962C8B-B14F-4D97-AF65-F5344CB8AC3E}">
        <p14:creationId xmlns:p14="http://schemas.microsoft.com/office/powerpoint/2010/main" val="3378834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7C348-5DBE-E73F-21DE-8CF1EC5122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98462E7-89FC-C582-DC66-2300627C77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55C0F0-A54E-7EC6-3E27-EAD9A7B08C9A}"/>
              </a:ext>
            </a:extLst>
          </p:cNvPr>
          <p:cNvSpPr>
            <a:spLocks noGrp="1"/>
          </p:cNvSpPr>
          <p:nvPr>
            <p:ph type="dt" sz="half" idx="10"/>
          </p:nvPr>
        </p:nvSpPr>
        <p:spPr/>
        <p:txBody>
          <a:bodyPr/>
          <a:lstStyle/>
          <a:p>
            <a:fld id="{88A9DAA6-2216-476F-8F9F-BD077B51CF92}" type="datetimeFigureOut">
              <a:rPr lang="en-GB" smtClean="0"/>
              <a:t>06/11/2023</a:t>
            </a:fld>
            <a:endParaRPr lang="en-GB"/>
          </a:p>
        </p:txBody>
      </p:sp>
      <p:sp>
        <p:nvSpPr>
          <p:cNvPr id="5" name="Footer Placeholder 4">
            <a:extLst>
              <a:ext uri="{FF2B5EF4-FFF2-40B4-BE49-F238E27FC236}">
                <a16:creationId xmlns:a16="http://schemas.microsoft.com/office/drawing/2014/main" id="{E8195A24-C0B7-4BC9-283A-980994EFE6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D301CC-2119-8FE6-8EED-3F8254331713}"/>
              </a:ext>
            </a:extLst>
          </p:cNvPr>
          <p:cNvSpPr>
            <a:spLocks noGrp="1"/>
          </p:cNvSpPr>
          <p:nvPr>
            <p:ph type="sldNum" sz="quarter" idx="12"/>
          </p:nvPr>
        </p:nvSpPr>
        <p:spPr/>
        <p:txBody>
          <a:bodyPr/>
          <a:lstStyle/>
          <a:p>
            <a:fld id="{0C188915-FF3F-4BDD-ABEB-D29CB8FFACDE}" type="slidenum">
              <a:rPr lang="en-GB" smtClean="0"/>
              <a:t>‹#›</a:t>
            </a:fld>
            <a:endParaRPr lang="en-GB"/>
          </a:p>
        </p:txBody>
      </p:sp>
    </p:spTree>
    <p:extLst>
      <p:ext uri="{BB962C8B-B14F-4D97-AF65-F5344CB8AC3E}">
        <p14:creationId xmlns:p14="http://schemas.microsoft.com/office/powerpoint/2010/main" val="1095804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3EC1C-B0A8-849D-013C-68A73074C4B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ACF39DD-90A1-BD2F-90C3-8182C4D957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EC10BCB-07D3-CE4E-9827-C3BE77502C77}"/>
              </a:ext>
            </a:extLst>
          </p:cNvPr>
          <p:cNvSpPr>
            <a:spLocks noGrp="1"/>
          </p:cNvSpPr>
          <p:nvPr>
            <p:ph type="dt" sz="half" idx="10"/>
          </p:nvPr>
        </p:nvSpPr>
        <p:spPr/>
        <p:txBody>
          <a:bodyPr/>
          <a:lstStyle/>
          <a:p>
            <a:fld id="{88A9DAA6-2216-476F-8F9F-BD077B51CF92}" type="datetimeFigureOut">
              <a:rPr lang="en-GB" smtClean="0"/>
              <a:t>06/11/2023</a:t>
            </a:fld>
            <a:endParaRPr lang="en-GB"/>
          </a:p>
        </p:txBody>
      </p:sp>
      <p:sp>
        <p:nvSpPr>
          <p:cNvPr id="5" name="Footer Placeholder 4">
            <a:extLst>
              <a:ext uri="{FF2B5EF4-FFF2-40B4-BE49-F238E27FC236}">
                <a16:creationId xmlns:a16="http://schemas.microsoft.com/office/drawing/2014/main" id="{586BFEC7-4DA7-BF2F-892B-D36B92FE38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AC04E1-8479-F3F9-3D85-A16B5676F508}"/>
              </a:ext>
            </a:extLst>
          </p:cNvPr>
          <p:cNvSpPr>
            <a:spLocks noGrp="1"/>
          </p:cNvSpPr>
          <p:nvPr>
            <p:ph type="sldNum" sz="quarter" idx="12"/>
          </p:nvPr>
        </p:nvSpPr>
        <p:spPr/>
        <p:txBody>
          <a:bodyPr/>
          <a:lstStyle/>
          <a:p>
            <a:fld id="{0C188915-FF3F-4BDD-ABEB-D29CB8FFACDE}" type="slidenum">
              <a:rPr lang="en-GB" smtClean="0"/>
              <a:t>‹#›</a:t>
            </a:fld>
            <a:endParaRPr lang="en-GB"/>
          </a:p>
        </p:txBody>
      </p:sp>
    </p:spTree>
    <p:extLst>
      <p:ext uri="{BB962C8B-B14F-4D97-AF65-F5344CB8AC3E}">
        <p14:creationId xmlns:p14="http://schemas.microsoft.com/office/powerpoint/2010/main" val="23057072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BE00D-FB23-AB91-858C-9F02B3C50C9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8D9034-0CA6-C5C1-7A0E-30AE8913F3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DF05E18-AA6C-7CF2-572F-96CAD30948C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1F4F36C-ABF3-4688-6F82-C6333BFEABA6}"/>
              </a:ext>
            </a:extLst>
          </p:cNvPr>
          <p:cNvSpPr>
            <a:spLocks noGrp="1"/>
          </p:cNvSpPr>
          <p:nvPr>
            <p:ph type="dt" sz="half" idx="10"/>
          </p:nvPr>
        </p:nvSpPr>
        <p:spPr/>
        <p:txBody>
          <a:bodyPr/>
          <a:lstStyle/>
          <a:p>
            <a:fld id="{88A9DAA6-2216-476F-8F9F-BD077B51CF92}" type="datetimeFigureOut">
              <a:rPr lang="en-GB" smtClean="0"/>
              <a:t>06/11/2023</a:t>
            </a:fld>
            <a:endParaRPr lang="en-GB"/>
          </a:p>
        </p:txBody>
      </p:sp>
      <p:sp>
        <p:nvSpPr>
          <p:cNvPr id="6" name="Footer Placeholder 5">
            <a:extLst>
              <a:ext uri="{FF2B5EF4-FFF2-40B4-BE49-F238E27FC236}">
                <a16:creationId xmlns:a16="http://schemas.microsoft.com/office/drawing/2014/main" id="{50F4001D-882F-CA8F-7F05-28876DD528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391897-2EA9-53AD-99D3-2BF0A3F046BF}"/>
              </a:ext>
            </a:extLst>
          </p:cNvPr>
          <p:cNvSpPr>
            <a:spLocks noGrp="1"/>
          </p:cNvSpPr>
          <p:nvPr>
            <p:ph type="sldNum" sz="quarter" idx="12"/>
          </p:nvPr>
        </p:nvSpPr>
        <p:spPr/>
        <p:txBody>
          <a:bodyPr/>
          <a:lstStyle/>
          <a:p>
            <a:fld id="{0C188915-FF3F-4BDD-ABEB-D29CB8FFACDE}" type="slidenum">
              <a:rPr lang="en-GB" smtClean="0"/>
              <a:t>‹#›</a:t>
            </a:fld>
            <a:endParaRPr lang="en-GB"/>
          </a:p>
        </p:txBody>
      </p:sp>
    </p:spTree>
    <p:extLst>
      <p:ext uri="{BB962C8B-B14F-4D97-AF65-F5344CB8AC3E}">
        <p14:creationId xmlns:p14="http://schemas.microsoft.com/office/powerpoint/2010/main" val="35501745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2DA07-0D2E-D76C-10E9-F46D2BFE9B0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84F5A6-19C3-DD49-3844-43AB91BB0E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D473BE-F33A-8EAF-FF07-C019A4FCA77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548792-3D11-B27D-9232-21D9DC4627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06CE760-3A12-4B57-62AE-72DFCAC103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745B127-A025-0870-6F42-452CC1631478}"/>
              </a:ext>
            </a:extLst>
          </p:cNvPr>
          <p:cNvSpPr>
            <a:spLocks noGrp="1"/>
          </p:cNvSpPr>
          <p:nvPr>
            <p:ph type="dt" sz="half" idx="10"/>
          </p:nvPr>
        </p:nvSpPr>
        <p:spPr/>
        <p:txBody>
          <a:bodyPr/>
          <a:lstStyle/>
          <a:p>
            <a:fld id="{88A9DAA6-2216-476F-8F9F-BD077B51CF92}" type="datetimeFigureOut">
              <a:rPr lang="en-GB" smtClean="0"/>
              <a:t>06/11/2023</a:t>
            </a:fld>
            <a:endParaRPr lang="en-GB"/>
          </a:p>
        </p:txBody>
      </p:sp>
      <p:sp>
        <p:nvSpPr>
          <p:cNvPr id="8" name="Footer Placeholder 7">
            <a:extLst>
              <a:ext uri="{FF2B5EF4-FFF2-40B4-BE49-F238E27FC236}">
                <a16:creationId xmlns:a16="http://schemas.microsoft.com/office/drawing/2014/main" id="{A82D8A09-B723-5258-5DC6-F70A7CEF445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34EB1AA-B9F7-3A2D-1015-0759E17F8AF2}"/>
              </a:ext>
            </a:extLst>
          </p:cNvPr>
          <p:cNvSpPr>
            <a:spLocks noGrp="1"/>
          </p:cNvSpPr>
          <p:nvPr>
            <p:ph type="sldNum" sz="quarter" idx="12"/>
          </p:nvPr>
        </p:nvSpPr>
        <p:spPr/>
        <p:txBody>
          <a:bodyPr/>
          <a:lstStyle/>
          <a:p>
            <a:fld id="{0C188915-FF3F-4BDD-ABEB-D29CB8FFACDE}" type="slidenum">
              <a:rPr lang="en-GB" smtClean="0"/>
              <a:t>‹#›</a:t>
            </a:fld>
            <a:endParaRPr lang="en-GB"/>
          </a:p>
        </p:txBody>
      </p:sp>
    </p:spTree>
    <p:extLst>
      <p:ext uri="{BB962C8B-B14F-4D97-AF65-F5344CB8AC3E}">
        <p14:creationId xmlns:p14="http://schemas.microsoft.com/office/powerpoint/2010/main" val="2975735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00AFBB-AB68-12F2-5F44-7DB598147E5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16C7B1-9615-4458-81DF-819C1201E9BB}"/>
              </a:ext>
            </a:extLst>
          </p:cNvPr>
          <p:cNvSpPr>
            <a:spLocks noGrp="1"/>
          </p:cNvSpPr>
          <p:nvPr>
            <p:ph type="dt" sz="half" idx="10"/>
          </p:nvPr>
        </p:nvSpPr>
        <p:spPr/>
        <p:txBody>
          <a:bodyPr/>
          <a:lstStyle/>
          <a:p>
            <a:fld id="{88A9DAA6-2216-476F-8F9F-BD077B51CF92}" type="datetimeFigureOut">
              <a:rPr lang="en-GB" smtClean="0"/>
              <a:t>06/11/2023</a:t>
            </a:fld>
            <a:endParaRPr lang="en-GB"/>
          </a:p>
        </p:txBody>
      </p:sp>
      <p:sp>
        <p:nvSpPr>
          <p:cNvPr id="4" name="Footer Placeholder 3">
            <a:extLst>
              <a:ext uri="{FF2B5EF4-FFF2-40B4-BE49-F238E27FC236}">
                <a16:creationId xmlns:a16="http://schemas.microsoft.com/office/drawing/2014/main" id="{168C581F-13FB-B886-FA6C-404CD5AEB29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D5AB7BD-4080-1B78-DFB4-56BE4F7625EB}"/>
              </a:ext>
            </a:extLst>
          </p:cNvPr>
          <p:cNvSpPr>
            <a:spLocks noGrp="1"/>
          </p:cNvSpPr>
          <p:nvPr>
            <p:ph type="sldNum" sz="quarter" idx="12"/>
          </p:nvPr>
        </p:nvSpPr>
        <p:spPr/>
        <p:txBody>
          <a:bodyPr/>
          <a:lstStyle/>
          <a:p>
            <a:fld id="{0C188915-FF3F-4BDD-ABEB-D29CB8FFACDE}" type="slidenum">
              <a:rPr lang="en-GB" smtClean="0"/>
              <a:t>‹#›</a:t>
            </a:fld>
            <a:endParaRPr lang="en-GB"/>
          </a:p>
        </p:txBody>
      </p:sp>
    </p:spTree>
    <p:extLst>
      <p:ext uri="{BB962C8B-B14F-4D97-AF65-F5344CB8AC3E}">
        <p14:creationId xmlns:p14="http://schemas.microsoft.com/office/powerpoint/2010/main" val="3051706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59C9CF0-D06C-4622-2EB4-FB33C616E487}"/>
              </a:ext>
            </a:extLst>
          </p:cNvPr>
          <p:cNvSpPr>
            <a:spLocks noGrp="1"/>
          </p:cNvSpPr>
          <p:nvPr>
            <p:ph type="dt" sz="half" idx="10"/>
          </p:nvPr>
        </p:nvSpPr>
        <p:spPr/>
        <p:txBody>
          <a:bodyPr/>
          <a:lstStyle/>
          <a:p>
            <a:fld id="{88A9DAA6-2216-476F-8F9F-BD077B51CF92}" type="datetimeFigureOut">
              <a:rPr lang="en-GB" smtClean="0"/>
              <a:t>06/11/2023</a:t>
            </a:fld>
            <a:endParaRPr lang="en-GB"/>
          </a:p>
        </p:txBody>
      </p:sp>
      <p:sp>
        <p:nvSpPr>
          <p:cNvPr id="3" name="Footer Placeholder 2">
            <a:extLst>
              <a:ext uri="{FF2B5EF4-FFF2-40B4-BE49-F238E27FC236}">
                <a16:creationId xmlns:a16="http://schemas.microsoft.com/office/drawing/2014/main" id="{D9F29A15-C871-8FE5-26AF-F9BB6F7485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DBAC5E-96A9-04E0-CB12-AFD644EB1BD4}"/>
              </a:ext>
            </a:extLst>
          </p:cNvPr>
          <p:cNvSpPr>
            <a:spLocks noGrp="1"/>
          </p:cNvSpPr>
          <p:nvPr>
            <p:ph type="sldNum" sz="quarter" idx="12"/>
          </p:nvPr>
        </p:nvSpPr>
        <p:spPr/>
        <p:txBody>
          <a:bodyPr/>
          <a:lstStyle/>
          <a:p>
            <a:fld id="{0C188915-FF3F-4BDD-ABEB-D29CB8FFACDE}" type="slidenum">
              <a:rPr lang="en-GB" smtClean="0"/>
              <a:t>‹#›</a:t>
            </a:fld>
            <a:endParaRPr lang="en-GB"/>
          </a:p>
        </p:txBody>
      </p:sp>
    </p:spTree>
    <p:extLst>
      <p:ext uri="{BB962C8B-B14F-4D97-AF65-F5344CB8AC3E}">
        <p14:creationId xmlns:p14="http://schemas.microsoft.com/office/powerpoint/2010/main" val="37430121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0D2FC-18CB-4589-F68B-C062082462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D13E00-A718-CB0E-FA7F-02D09308E0A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49F27F-94CD-CEBB-1C0A-BE358887DC0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EAA356-7E1F-78CC-0903-4DD4593A2F83}"/>
              </a:ext>
            </a:extLst>
          </p:cNvPr>
          <p:cNvSpPr>
            <a:spLocks noGrp="1"/>
          </p:cNvSpPr>
          <p:nvPr>
            <p:ph type="dt" sz="half" idx="10"/>
          </p:nvPr>
        </p:nvSpPr>
        <p:spPr/>
        <p:txBody>
          <a:bodyPr/>
          <a:lstStyle/>
          <a:p>
            <a:fld id="{88A9DAA6-2216-476F-8F9F-BD077B51CF92}" type="datetimeFigureOut">
              <a:rPr lang="en-GB" smtClean="0"/>
              <a:t>06/11/2023</a:t>
            </a:fld>
            <a:endParaRPr lang="en-GB"/>
          </a:p>
        </p:txBody>
      </p:sp>
      <p:sp>
        <p:nvSpPr>
          <p:cNvPr id="6" name="Footer Placeholder 5">
            <a:extLst>
              <a:ext uri="{FF2B5EF4-FFF2-40B4-BE49-F238E27FC236}">
                <a16:creationId xmlns:a16="http://schemas.microsoft.com/office/drawing/2014/main" id="{9006F42E-AAF0-8D6C-64D5-D622BA9386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254A94-B551-13FE-4125-0315A9CAB71D}"/>
              </a:ext>
            </a:extLst>
          </p:cNvPr>
          <p:cNvSpPr>
            <a:spLocks noGrp="1"/>
          </p:cNvSpPr>
          <p:nvPr>
            <p:ph type="sldNum" sz="quarter" idx="12"/>
          </p:nvPr>
        </p:nvSpPr>
        <p:spPr/>
        <p:txBody>
          <a:bodyPr/>
          <a:lstStyle/>
          <a:p>
            <a:fld id="{0C188915-FF3F-4BDD-ABEB-D29CB8FFACDE}" type="slidenum">
              <a:rPr lang="en-GB" smtClean="0"/>
              <a:t>‹#›</a:t>
            </a:fld>
            <a:endParaRPr lang="en-GB"/>
          </a:p>
        </p:txBody>
      </p:sp>
    </p:spTree>
    <p:extLst>
      <p:ext uri="{BB962C8B-B14F-4D97-AF65-F5344CB8AC3E}">
        <p14:creationId xmlns:p14="http://schemas.microsoft.com/office/powerpoint/2010/main" val="20367658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C5441-2984-6768-ED19-A3E9E61D18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F4C488F-4708-109D-D8C1-387ED7C650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48C81E9-F522-A8C1-C5BC-B60DDEBDDAB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0E10F6-A34F-DC1A-AC80-06CB402517BA}"/>
              </a:ext>
            </a:extLst>
          </p:cNvPr>
          <p:cNvSpPr>
            <a:spLocks noGrp="1"/>
          </p:cNvSpPr>
          <p:nvPr>
            <p:ph type="dt" sz="half" idx="10"/>
          </p:nvPr>
        </p:nvSpPr>
        <p:spPr/>
        <p:txBody>
          <a:bodyPr/>
          <a:lstStyle/>
          <a:p>
            <a:fld id="{88A9DAA6-2216-476F-8F9F-BD077B51CF92}" type="datetimeFigureOut">
              <a:rPr lang="en-GB" smtClean="0"/>
              <a:t>06/11/2023</a:t>
            </a:fld>
            <a:endParaRPr lang="en-GB"/>
          </a:p>
        </p:txBody>
      </p:sp>
      <p:sp>
        <p:nvSpPr>
          <p:cNvPr id="6" name="Footer Placeholder 5">
            <a:extLst>
              <a:ext uri="{FF2B5EF4-FFF2-40B4-BE49-F238E27FC236}">
                <a16:creationId xmlns:a16="http://schemas.microsoft.com/office/drawing/2014/main" id="{954B22AC-E11B-1C89-0F89-B61850385B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431D23-6C06-EA5C-1FEC-F26ED3423663}"/>
              </a:ext>
            </a:extLst>
          </p:cNvPr>
          <p:cNvSpPr>
            <a:spLocks noGrp="1"/>
          </p:cNvSpPr>
          <p:nvPr>
            <p:ph type="sldNum" sz="quarter" idx="12"/>
          </p:nvPr>
        </p:nvSpPr>
        <p:spPr/>
        <p:txBody>
          <a:bodyPr/>
          <a:lstStyle/>
          <a:p>
            <a:fld id="{0C188915-FF3F-4BDD-ABEB-D29CB8FFACDE}" type="slidenum">
              <a:rPr lang="en-GB" smtClean="0"/>
              <a:t>‹#›</a:t>
            </a:fld>
            <a:endParaRPr lang="en-GB"/>
          </a:p>
        </p:txBody>
      </p:sp>
    </p:spTree>
    <p:extLst>
      <p:ext uri="{BB962C8B-B14F-4D97-AF65-F5344CB8AC3E}">
        <p14:creationId xmlns:p14="http://schemas.microsoft.com/office/powerpoint/2010/main" val="5230792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0628F-9F14-DFCC-E4F1-02C4C8D0828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2F3C77-17A7-FBDA-C79D-80D44783BEF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AEBDF6-55A0-72D8-C598-FD31215E215C}"/>
              </a:ext>
            </a:extLst>
          </p:cNvPr>
          <p:cNvSpPr>
            <a:spLocks noGrp="1"/>
          </p:cNvSpPr>
          <p:nvPr>
            <p:ph type="dt" sz="half" idx="10"/>
          </p:nvPr>
        </p:nvSpPr>
        <p:spPr/>
        <p:txBody>
          <a:bodyPr/>
          <a:lstStyle/>
          <a:p>
            <a:fld id="{88A9DAA6-2216-476F-8F9F-BD077B51CF92}" type="datetimeFigureOut">
              <a:rPr lang="en-GB" smtClean="0"/>
              <a:t>06/11/2023</a:t>
            </a:fld>
            <a:endParaRPr lang="en-GB"/>
          </a:p>
        </p:txBody>
      </p:sp>
      <p:sp>
        <p:nvSpPr>
          <p:cNvPr id="5" name="Footer Placeholder 4">
            <a:extLst>
              <a:ext uri="{FF2B5EF4-FFF2-40B4-BE49-F238E27FC236}">
                <a16:creationId xmlns:a16="http://schemas.microsoft.com/office/drawing/2014/main" id="{1A619E15-259B-F70B-A373-B65CAC3274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A5707A-4179-B0F6-85DF-2C1A245A97BD}"/>
              </a:ext>
            </a:extLst>
          </p:cNvPr>
          <p:cNvSpPr>
            <a:spLocks noGrp="1"/>
          </p:cNvSpPr>
          <p:nvPr>
            <p:ph type="sldNum" sz="quarter" idx="12"/>
          </p:nvPr>
        </p:nvSpPr>
        <p:spPr/>
        <p:txBody>
          <a:bodyPr/>
          <a:lstStyle/>
          <a:p>
            <a:fld id="{0C188915-FF3F-4BDD-ABEB-D29CB8FFACDE}" type="slidenum">
              <a:rPr lang="en-GB" smtClean="0"/>
              <a:t>‹#›</a:t>
            </a:fld>
            <a:endParaRPr lang="en-GB"/>
          </a:p>
        </p:txBody>
      </p:sp>
    </p:spTree>
    <p:extLst>
      <p:ext uri="{BB962C8B-B14F-4D97-AF65-F5344CB8AC3E}">
        <p14:creationId xmlns:p14="http://schemas.microsoft.com/office/powerpoint/2010/main" val="2589926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D5986B-BB61-F5BE-A343-5B4DB67BDA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E6AEF3-73AF-E314-7773-E0CE36BA75E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31BD96-C51F-6F4D-D733-7B80DE36D38A}"/>
              </a:ext>
            </a:extLst>
          </p:cNvPr>
          <p:cNvSpPr>
            <a:spLocks noGrp="1"/>
          </p:cNvSpPr>
          <p:nvPr>
            <p:ph type="dt" sz="half" idx="10"/>
          </p:nvPr>
        </p:nvSpPr>
        <p:spPr/>
        <p:txBody>
          <a:bodyPr/>
          <a:lstStyle/>
          <a:p>
            <a:fld id="{88A9DAA6-2216-476F-8F9F-BD077B51CF92}" type="datetimeFigureOut">
              <a:rPr lang="en-GB" smtClean="0"/>
              <a:t>06/11/2023</a:t>
            </a:fld>
            <a:endParaRPr lang="en-GB"/>
          </a:p>
        </p:txBody>
      </p:sp>
      <p:sp>
        <p:nvSpPr>
          <p:cNvPr id="5" name="Footer Placeholder 4">
            <a:extLst>
              <a:ext uri="{FF2B5EF4-FFF2-40B4-BE49-F238E27FC236}">
                <a16:creationId xmlns:a16="http://schemas.microsoft.com/office/drawing/2014/main" id="{1A7D9CC5-A87D-A6D0-ED2D-1F1C3AB6B7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320417-AFEC-DA1A-3F42-6C896B2ED90A}"/>
              </a:ext>
            </a:extLst>
          </p:cNvPr>
          <p:cNvSpPr>
            <a:spLocks noGrp="1"/>
          </p:cNvSpPr>
          <p:nvPr>
            <p:ph type="sldNum" sz="quarter" idx="12"/>
          </p:nvPr>
        </p:nvSpPr>
        <p:spPr/>
        <p:txBody>
          <a:bodyPr/>
          <a:lstStyle/>
          <a:p>
            <a:fld id="{0C188915-FF3F-4BDD-ABEB-D29CB8FFACDE}" type="slidenum">
              <a:rPr lang="en-GB" smtClean="0"/>
              <a:t>‹#›</a:t>
            </a:fld>
            <a:endParaRPr lang="en-GB"/>
          </a:p>
        </p:txBody>
      </p:sp>
    </p:spTree>
    <p:extLst>
      <p:ext uri="{BB962C8B-B14F-4D97-AF65-F5344CB8AC3E}">
        <p14:creationId xmlns:p14="http://schemas.microsoft.com/office/powerpoint/2010/main" val="5132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8CED35-39B2-AE89-012F-0C2AB8B4A8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C5F44B-516B-3384-C5AD-AB39547F1B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8D26138-CF20-A1FC-C151-C8AD47C7AAA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A9DAA6-2216-476F-8F9F-BD077B51CF92}" type="datetimeFigureOut">
              <a:rPr lang="en-GB" smtClean="0"/>
              <a:t>06/11/2023</a:t>
            </a:fld>
            <a:endParaRPr lang="en-GB"/>
          </a:p>
        </p:txBody>
      </p:sp>
      <p:sp>
        <p:nvSpPr>
          <p:cNvPr id="5" name="Footer Placeholder 4">
            <a:extLst>
              <a:ext uri="{FF2B5EF4-FFF2-40B4-BE49-F238E27FC236}">
                <a16:creationId xmlns:a16="http://schemas.microsoft.com/office/drawing/2014/main" id="{5A752C35-DE12-9D92-D126-477F0305D22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A628E2D-4ADF-D282-E876-5E25F2E398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188915-FF3F-4BDD-ABEB-D29CB8FFACDE}" type="slidenum">
              <a:rPr lang="en-GB" smtClean="0"/>
              <a:t>‹#›</a:t>
            </a:fld>
            <a:endParaRPr lang="en-GB"/>
          </a:p>
        </p:txBody>
      </p:sp>
    </p:spTree>
    <p:extLst>
      <p:ext uri="{BB962C8B-B14F-4D97-AF65-F5344CB8AC3E}">
        <p14:creationId xmlns:p14="http://schemas.microsoft.com/office/powerpoint/2010/main" val="34704619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D178822F-3AAB-DFF4-F61E-24A9797545CD}"/>
              </a:ext>
            </a:extLst>
          </p:cNvPr>
          <p:cNvSpPr>
            <a:spLocks noGrp="1"/>
          </p:cNvSpPr>
          <p:nvPr>
            <p:ph type="ctrTitle"/>
          </p:nvPr>
        </p:nvSpPr>
        <p:spPr>
          <a:xfrm>
            <a:off x="2584937" y="2215493"/>
            <a:ext cx="7195457" cy="3095005"/>
          </a:xfrm>
        </p:spPr>
        <p:txBody>
          <a:bodyPr>
            <a:normAutofit fontScale="90000"/>
          </a:bodyPr>
          <a:lstStyle/>
          <a:p>
            <a:br>
              <a:rPr lang="en-GB" sz="4000" b="1" dirty="0">
                <a:solidFill>
                  <a:schemeClr val="tx2"/>
                </a:solidFill>
                <a:effectLst/>
                <a:latin typeface="Calibri" panose="020F0502020204030204" pitchFamily="34" charset="0"/>
                <a:ea typeface="Times New Roman" panose="02020603050405020304" pitchFamily="18" charset="0"/>
              </a:rPr>
            </a:br>
            <a:br>
              <a:rPr lang="en-GB" sz="4000" b="1" dirty="0">
                <a:solidFill>
                  <a:schemeClr val="tx2"/>
                </a:solidFill>
                <a:latin typeface="Calibri" panose="020F0502020204030204" pitchFamily="34" charset="0"/>
                <a:ea typeface="Times New Roman" panose="02020603050405020304" pitchFamily="18" charset="0"/>
              </a:rPr>
            </a:br>
            <a:br>
              <a:rPr lang="en-GB" sz="4000" b="1" dirty="0">
                <a:solidFill>
                  <a:schemeClr val="tx2"/>
                </a:solidFill>
                <a:latin typeface="Calibri" panose="020F0502020204030204" pitchFamily="34" charset="0"/>
                <a:ea typeface="Times New Roman" panose="02020603050405020304" pitchFamily="18" charset="0"/>
              </a:rPr>
            </a:br>
            <a:br>
              <a:rPr lang="en-GB" sz="4000" b="1" dirty="0">
                <a:solidFill>
                  <a:schemeClr val="tx2"/>
                </a:solidFill>
                <a:latin typeface="Calibri" panose="020F0502020204030204" pitchFamily="34" charset="0"/>
                <a:ea typeface="Times New Roman" panose="02020603050405020304" pitchFamily="18" charset="0"/>
              </a:rPr>
            </a:br>
            <a:r>
              <a:rPr lang="en-GB" sz="4000" b="1" dirty="0">
                <a:solidFill>
                  <a:schemeClr val="tx2"/>
                </a:solidFill>
                <a:latin typeface="Calibri" panose="020F0502020204030204" pitchFamily="34" charset="0"/>
                <a:ea typeface="Times New Roman" panose="02020603050405020304" pitchFamily="18" charset="0"/>
              </a:rPr>
              <a:t>Group a</a:t>
            </a:r>
            <a:r>
              <a:rPr lang="en-GB" sz="4000" b="1" dirty="0">
                <a:solidFill>
                  <a:schemeClr val="tx2"/>
                </a:solidFill>
                <a:effectLst/>
                <a:latin typeface="Calibri" panose="020F0502020204030204" pitchFamily="34" charset="0"/>
                <a:ea typeface="Times New Roman" panose="02020603050405020304" pitchFamily="18" charset="0"/>
              </a:rPr>
              <a:t>ctivity:</a:t>
            </a:r>
            <a:br>
              <a:rPr lang="en-GB" sz="4000" b="1" dirty="0">
                <a:solidFill>
                  <a:schemeClr val="tx2"/>
                </a:solidFill>
                <a:effectLst/>
                <a:latin typeface="Calibri" panose="020F0502020204030204" pitchFamily="34" charset="0"/>
                <a:ea typeface="Times New Roman" panose="02020603050405020304" pitchFamily="18" charset="0"/>
              </a:rPr>
            </a:br>
            <a:br>
              <a:rPr lang="en-GB" sz="4000" b="1" dirty="0">
                <a:solidFill>
                  <a:schemeClr val="tx2"/>
                </a:solidFill>
                <a:effectLst/>
                <a:latin typeface="Calibri" panose="020F0502020204030204" pitchFamily="34" charset="0"/>
                <a:ea typeface="Times New Roman" panose="02020603050405020304" pitchFamily="18" charset="0"/>
              </a:rPr>
            </a:br>
            <a:r>
              <a:rPr lang="en-GB" sz="4000" b="1" dirty="0">
                <a:solidFill>
                  <a:schemeClr val="tx2"/>
                </a:solidFill>
                <a:latin typeface="Calibri" panose="020F0502020204030204" pitchFamily="34" charset="0"/>
                <a:ea typeface="Times New Roman" panose="02020603050405020304" pitchFamily="18" charset="0"/>
              </a:rPr>
              <a:t>Designing a Narrative Study</a:t>
            </a:r>
            <a:r>
              <a:rPr lang="en-GB" sz="4000" b="1" dirty="0">
                <a:solidFill>
                  <a:schemeClr val="tx2"/>
                </a:solidFill>
                <a:effectLst/>
                <a:latin typeface="Calibri" panose="020F0502020204030204" pitchFamily="34" charset="0"/>
                <a:ea typeface="Times New Roman" panose="02020603050405020304" pitchFamily="18" charset="0"/>
              </a:rPr>
              <a:t> </a:t>
            </a:r>
            <a:br>
              <a:rPr lang="en-GB" sz="4000" b="1" dirty="0">
                <a:solidFill>
                  <a:schemeClr val="tx2"/>
                </a:solidFill>
                <a:effectLst/>
                <a:latin typeface="Calibri" panose="020F0502020204030204" pitchFamily="34" charset="0"/>
                <a:ea typeface="Times New Roman" panose="02020603050405020304" pitchFamily="18" charset="0"/>
              </a:rPr>
            </a:br>
            <a:br>
              <a:rPr lang="en-GB" sz="4000" dirty="0">
                <a:solidFill>
                  <a:schemeClr val="tx2"/>
                </a:solidFill>
              </a:rPr>
            </a:br>
            <a:br>
              <a:rPr lang="en-GB" sz="4000" dirty="0">
                <a:solidFill>
                  <a:schemeClr val="tx2"/>
                </a:solidFill>
                <a:effectLst/>
                <a:latin typeface="Times New Roman" panose="02020603050405020304" pitchFamily="18" charset="0"/>
                <a:ea typeface="Times New Roman" panose="02020603050405020304" pitchFamily="18" charset="0"/>
              </a:rPr>
            </a:br>
            <a:endParaRPr lang="en-GB" sz="4000" dirty="0">
              <a:solidFill>
                <a:schemeClr val="tx2"/>
              </a:solidFill>
            </a:endParaRPr>
          </a:p>
        </p:txBody>
      </p:sp>
    </p:spTree>
    <p:extLst>
      <p:ext uri="{BB962C8B-B14F-4D97-AF65-F5344CB8AC3E}">
        <p14:creationId xmlns:p14="http://schemas.microsoft.com/office/powerpoint/2010/main" val="35328478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307E4F-FA13-0333-2BBF-A95FAA0C897A}"/>
              </a:ext>
            </a:extLst>
          </p:cNvPr>
          <p:cNvSpPr>
            <a:spLocks noGrp="1"/>
          </p:cNvSpPr>
          <p:nvPr>
            <p:ph type="title"/>
          </p:nvPr>
        </p:nvSpPr>
        <p:spPr>
          <a:xfrm>
            <a:off x="761803" y="350196"/>
            <a:ext cx="4646904" cy="1624520"/>
          </a:xfrm>
        </p:spPr>
        <p:txBody>
          <a:bodyPr anchor="ctr">
            <a:normAutofit/>
          </a:bodyPr>
          <a:lstStyle/>
          <a:p>
            <a:r>
              <a:rPr lang="en-GB" sz="4000"/>
              <a:t>Questions about the use of narrative</a:t>
            </a:r>
          </a:p>
        </p:txBody>
      </p:sp>
      <p:sp>
        <p:nvSpPr>
          <p:cNvPr id="3" name="Content Placeholder 2">
            <a:extLst>
              <a:ext uri="{FF2B5EF4-FFF2-40B4-BE49-F238E27FC236}">
                <a16:creationId xmlns:a16="http://schemas.microsoft.com/office/drawing/2014/main" id="{5811F13A-A08F-C534-4C5C-CD838CC3CEDF}"/>
              </a:ext>
            </a:extLst>
          </p:cNvPr>
          <p:cNvSpPr>
            <a:spLocks noGrp="1"/>
          </p:cNvSpPr>
          <p:nvPr>
            <p:ph idx="1"/>
          </p:nvPr>
        </p:nvSpPr>
        <p:spPr>
          <a:xfrm>
            <a:off x="761802" y="2743200"/>
            <a:ext cx="4646905" cy="3613149"/>
          </a:xfrm>
        </p:spPr>
        <p:txBody>
          <a:bodyPr anchor="ctr">
            <a:normAutofit/>
          </a:bodyPr>
          <a:lstStyle/>
          <a:p>
            <a:r>
              <a:rPr lang="en-GB" sz="2000"/>
              <a:t>Consider the appropriateness of using a narrative design</a:t>
            </a:r>
          </a:p>
          <a:p>
            <a:endParaRPr lang="en-GB" sz="2000"/>
          </a:p>
          <a:p>
            <a:r>
              <a:rPr lang="en-GB" sz="2000"/>
              <a:t>What are the main benefits to using narrative research?</a:t>
            </a:r>
          </a:p>
          <a:p>
            <a:endParaRPr lang="en-GB" sz="2000"/>
          </a:p>
          <a:p>
            <a:r>
              <a:rPr lang="en-GB" sz="2000"/>
              <a:t>What must be considered when using narrative research?</a:t>
            </a:r>
          </a:p>
        </p:txBody>
      </p:sp>
      <p:pic>
        <p:nvPicPr>
          <p:cNvPr id="5" name="Picture 4" descr="A person reaching for a paper on a table full of paper and sticky notes">
            <a:extLst>
              <a:ext uri="{FF2B5EF4-FFF2-40B4-BE49-F238E27FC236}">
                <a16:creationId xmlns:a16="http://schemas.microsoft.com/office/drawing/2014/main" id="{D3E6A254-2441-B80D-F65F-85D0398EF218}"/>
              </a:ext>
            </a:extLst>
          </p:cNvPr>
          <p:cNvPicPr>
            <a:picLocks noChangeAspect="1"/>
          </p:cNvPicPr>
          <p:nvPr/>
        </p:nvPicPr>
        <p:blipFill rotWithShape="1">
          <a:blip r:embed="rId2"/>
          <a:srcRect l="19803" r="20796" b="-2"/>
          <a:stretch/>
        </p:blipFill>
        <p:spPr>
          <a:xfrm>
            <a:off x="6096000" y="1"/>
            <a:ext cx="6102825" cy="6858000"/>
          </a:xfrm>
          <a:prstGeom prst="rect">
            <a:avLst/>
          </a:prstGeom>
        </p:spPr>
      </p:pic>
    </p:spTree>
    <p:extLst>
      <p:ext uri="{BB962C8B-B14F-4D97-AF65-F5344CB8AC3E}">
        <p14:creationId xmlns:p14="http://schemas.microsoft.com/office/powerpoint/2010/main" val="3377916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B589F22-3762-444E-9FC9-BE1800ABE3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08" y="-15640"/>
            <a:ext cx="4633823" cy="6873639"/>
            <a:chOff x="-3208" y="-15640"/>
            <a:chExt cx="4633823" cy="6873639"/>
          </a:xfrm>
        </p:grpSpPr>
        <p:sp>
          <p:nvSpPr>
            <p:cNvPr id="9" name="Rectangle 8">
              <a:extLst>
                <a:ext uri="{FF2B5EF4-FFF2-40B4-BE49-F238E27FC236}">
                  <a16:creationId xmlns:a16="http://schemas.microsoft.com/office/drawing/2014/main" id="{23909A00-EE5C-7921-011D-2243441BC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15296" y="1112089"/>
              <a:ext cx="6857999" cy="4633821"/>
            </a:xfrm>
            <a:prstGeom prst="rect">
              <a:avLst/>
            </a:prstGeom>
            <a:gradFill>
              <a:gsLst>
                <a:gs pos="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D2CBD214-1DC9-F322-5194-DA04BAC2F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23116" y="1104268"/>
              <a:ext cx="6873639" cy="4633823"/>
            </a:xfrm>
            <a:prstGeom prst="rect">
              <a:avLst/>
            </a:prstGeom>
            <a:gradFill flip="none" rotWithShape="1">
              <a:gsLst>
                <a:gs pos="0">
                  <a:schemeClr val="accent5">
                    <a:lumMod val="75000"/>
                    <a:alpha val="92000"/>
                  </a:schemeClr>
                </a:gs>
                <a:gs pos="41000">
                  <a:schemeClr val="accent5">
                    <a:lumMod val="75000"/>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06EAF9FB-B8E3-9BF3-8388-AE1AC0CB4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890955" y="-462733"/>
              <a:ext cx="3284738" cy="4194579"/>
            </a:xfrm>
            <a:prstGeom prst="rect">
              <a:avLst/>
            </a:prstGeom>
            <a:gradFill flip="none" rotWithShape="1">
              <a:gsLst>
                <a:gs pos="0">
                  <a:schemeClr val="accent2">
                    <a:alpha val="70000"/>
                  </a:schemeClr>
                </a:gs>
                <a:gs pos="5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19645EC6-E022-D180-90C6-DBAD36D22AF6}"/>
              </a:ext>
            </a:extLst>
          </p:cNvPr>
          <p:cNvSpPr>
            <a:spLocks noGrp="1"/>
          </p:cNvSpPr>
          <p:nvPr>
            <p:ph type="title"/>
          </p:nvPr>
        </p:nvSpPr>
        <p:spPr>
          <a:xfrm>
            <a:off x="635606" y="1582615"/>
            <a:ext cx="3356194" cy="3669323"/>
          </a:xfrm>
        </p:spPr>
        <p:txBody>
          <a:bodyPr anchor="ctr">
            <a:normAutofit/>
          </a:bodyPr>
          <a:lstStyle/>
          <a:p>
            <a:pPr algn="ctr"/>
            <a:r>
              <a:rPr lang="en-GB" sz="3200">
                <a:solidFill>
                  <a:srgbClr val="FFFFFF"/>
                </a:solidFill>
              </a:rPr>
              <a:t>Considerations</a:t>
            </a:r>
          </a:p>
        </p:txBody>
      </p:sp>
      <p:sp>
        <p:nvSpPr>
          <p:cNvPr id="3" name="Content Placeholder 2">
            <a:extLst>
              <a:ext uri="{FF2B5EF4-FFF2-40B4-BE49-F238E27FC236}">
                <a16:creationId xmlns:a16="http://schemas.microsoft.com/office/drawing/2014/main" id="{993F604C-2888-070B-E8BC-E4FA9ED9E8D9}"/>
              </a:ext>
            </a:extLst>
          </p:cNvPr>
          <p:cNvSpPr>
            <a:spLocks noGrp="1"/>
          </p:cNvSpPr>
          <p:nvPr>
            <p:ph idx="1"/>
          </p:nvPr>
        </p:nvSpPr>
        <p:spPr>
          <a:xfrm>
            <a:off x="5498124" y="874781"/>
            <a:ext cx="5835162" cy="5455681"/>
          </a:xfrm>
        </p:spPr>
        <p:txBody>
          <a:bodyPr anchor="ctr">
            <a:normAutofit/>
          </a:bodyPr>
          <a:lstStyle/>
          <a:p>
            <a:r>
              <a:rPr lang="en-GB" sz="1600" dirty="0"/>
              <a:t>Narrative imposes constraints upon what can be said and how it can be said</a:t>
            </a:r>
          </a:p>
          <a:p>
            <a:pPr lvl="1"/>
            <a:r>
              <a:rPr lang="en-GB" sz="1600" dirty="0"/>
              <a:t>A key question regards the extent to which the medium of narrative can reveal the social ground that has been and is the experience of the narrator.</a:t>
            </a:r>
          </a:p>
          <a:p>
            <a:pPr lvl="1"/>
            <a:endParaRPr lang="en-GB" sz="1600" dirty="0"/>
          </a:p>
          <a:p>
            <a:r>
              <a:rPr lang="en-GB" sz="1600" dirty="0"/>
              <a:t>Constrained by the need to produce a coherent, temporally mapped story from distinct episodes; </a:t>
            </a:r>
          </a:p>
          <a:p>
            <a:pPr lvl="1"/>
            <a:r>
              <a:rPr lang="en-GB" sz="1600" dirty="0"/>
              <a:t>One which provides not only details of events, people and interactions, but that explains and justifies feelings, choices and behaviour. </a:t>
            </a:r>
          </a:p>
          <a:p>
            <a:endParaRPr lang="en-GB" sz="1600" dirty="0"/>
          </a:p>
          <a:p>
            <a:r>
              <a:rPr lang="en-GB" sz="1600" dirty="0"/>
              <a:t>Structural limitations of language and story telling regulate the presented narrative, thus filtering the lived experience;</a:t>
            </a:r>
          </a:p>
          <a:p>
            <a:pPr lvl="1"/>
            <a:r>
              <a:rPr lang="en-GB" sz="1600" dirty="0"/>
              <a:t>To what extent can the medium of narrative really provide an accurate picture</a:t>
            </a:r>
          </a:p>
          <a:p>
            <a:pPr lvl="1"/>
            <a:endParaRPr lang="en-GB" sz="1600" dirty="0"/>
          </a:p>
          <a:p>
            <a:r>
              <a:rPr lang="en-GB" sz="1600" dirty="0"/>
              <a:t>The social context of the interview itself provides a very specific and artificial space in which the stories must be presented and also powerfully influences the constructed story. </a:t>
            </a:r>
          </a:p>
          <a:p>
            <a:endParaRPr lang="en-GB" sz="1600" dirty="0"/>
          </a:p>
        </p:txBody>
      </p:sp>
    </p:spTree>
    <p:extLst>
      <p:ext uri="{BB962C8B-B14F-4D97-AF65-F5344CB8AC3E}">
        <p14:creationId xmlns:p14="http://schemas.microsoft.com/office/powerpoint/2010/main" val="34980110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B589F22-3762-444E-9FC9-BE1800ABE3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08" y="-15640"/>
            <a:ext cx="4633823" cy="6873639"/>
            <a:chOff x="-3208" y="-15640"/>
            <a:chExt cx="4633823" cy="6873639"/>
          </a:xfrm>
        </p:grpSpPr>
        <p:sp>
          <p:nvSpPr>
            <p:cNvPr id="9" name="Rectangle 8">
              <a:extLst>
                <a:ext uri="{FF2B5EF4-FFF2-40B4-BE49-F238E27FC236}">
                  <a16:creationId xmlns:a16="http://schemas.microsoft.com/office/drawing/2014/main" id="{23909A00-EE5C-7921-011D-2243441BC5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15296" y="1112089"/>
              <a:ext cx="6857999" cy="4633821"/>
            </a:xfrm>
            <a:prstGeom prst="rect">
              <a:avLst/>
            </a:prstGeom>
            <a:gradFill>
              <a:gsLst>
                <a:gs pos="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CBD214-1DC9-F322-5194-DA04BAC2FE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23116" y="1104268"/>
              <a:ext cx="6873639" cy="4633823"/>
            </a:xfrm>
            <a:prstGeom prst="rect">
              <a:avLst/>
            </a:prstGeom>
            <a:gradFill flip="none" rotWithShape="1">
              <a:gsLst>
                <a:gs pos="0">
                  <a:schemeClr val="accent5">
                    <a:lumMod val="75000"/>
                    <a:alpha val="92000"/>
                  </a:schemeClr>
                </a:gs>
                <a:gs pos="41000">
                  <a:schemeClr val="accent5">
                    <a:lumMod val="75000"/>
                    <a:alpha val="0"/>
                  </a:schemeClr>
                </a:gs>
              </a:gsLst>
              <a:lin ang="19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6EAF9FB-B8E3-9BF3-8388-AE1AC0CB4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890955" y="-462733"/>
              <a:ext cx="3284738" cy="4194579"/>
            </a:xfrm>
            <a:prstGeom prst="rect">
              <a:avLst/>
            </a:prstGeom>
            <a:gradFill flip="none" rotWithShape="1">
              <a:gsLst>
                <a:gs pos="0">
                  <a:schemeClr val="accent2">
                    <a:alpha val="70000"/>
                  </a:schemeClr>
                </a:gs>
                <a:gs pos="58000">
                  <a:schemeClr val="accent5">
                    <a:lumMod val="60000"/>
                    <a:lumOff val="40000"/>
                    <a:alpha val="0"/>
                  </a:schemeClr>
                </a:gs>
              </a:gsLst>
              <a:lin ang="18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 name="Title 1">
            <a:extLst>
              <a:ext uri="{FF2B5EF4-FFF2-40B4-BE49-F238E27FC236}">
                <a16:creationId xmlns:a16="http://schemas.microsoft.com/office/drawing/2014/main" id="{19645EC6-E022-D180-90C6-DBAD36D22AF6}"/>
              </a:ext>
            </a:extLst>
          </p:cNvPr>
          <p:cNvSpPr>
            <a:spLocks noGrp="1"/>
          </p:cNvSpPr>
          <p:nvPr>
            <p:ph type="title"/>
          </p:nvPr>
        </p:nvSpPr>
        <p:spPr>
          <a:xfrm>
            <a:off x="635606" y="1582615"/>
            <a:ext cx="3356194" cy="3669323"/>
          </a:xfrm>
        </p:spPr>
        <p:txBody>
          <a:bodyPr anchor="ctr">
            <a:normAutofit/>
          </a:bodyPr>
          <a:lstStyle/>
          <a:p>
            <a:pPr algn="ctr"/>
            <a:r>
              <a:rPr lang="en-GB" sz="3200">
                <a:solidFill>
                  <a:srgbClr val="FFFFFF"/>
                </a:solidFill>
              </a:rPr>
              <a:t>Considerations</a:t>
            </a:r>
          </a:p>
        </p:txBody>
      </p:sp>
      <p:sp>
        <p:nvSpPr>
          <p:cNvPr id="3" name="Content Placeholder 2">
            <a:extLst>
              <a:ext uri="{FF2B5EF4-FFF2-40B4-BE49-F238E27FC236}">
                <a16:creationId xmlns:a16="http://schemas.microsoft.com/office/drawing/2014/main" id="{993F604C-2888-070B-E8BC-E4FA9ED9E8D9}"/>
              </a:ext>
            </a:extLst>
          </p:cNvPr>
          <p:cNvSpPr>
            <a:spLocks noGrp="1"/>
          </p:cNvSpPr>
          <p:nvPr>
            <p:ph idx="1"/>
          </p:nvPr>
        </p:nvSpPr>
        <p:spPr>
          <a:xfrm>
            <a:off x="5498123" y="874782"/>
            <a:ext cx="5896707" cy="5402926"/>
          </a:xfrm>
        </p:spPr>
        <p:txBody>
          <a:bodyPr anchor="ctr">
            <a:normAutofit/>
          </a:bodyPr>
          <a:lstStyle/>
          <a:p>
            <a:r>
              <a:rPr lang="en-GB" sz="1600" dirty="0"/>
              <a:t>Is it crucial to lay bare the locale or is it sufficient to gain an understanding of how individual people have come to recognize their own world and how they have managed to construct their identities at a particular time in a specific locale?</a:t>
            </a:r>
          </a:p>
          <a:p>
            <a:endParaRPr lang="en-GB" sz="1600" dirty="0"/>
          </a:p>
          <a:p>
            <a:r>
              <a:rPr lang="en-GB" sz="1600" dirty="0"/>
              <a:t>Memory</a:t>
            </a:r>
          </a:p>
          <a:p>
            <a:endParaRPr lang="en-GB" sz="1600" dirty="0"/>
          </a:p>
          <a:p>
            <a:r>
              <a:rPr lang="en-GB" sz="1600" dirty="0"/>
              <a:t>Presentation of self</a:t>
            </a:r>
          </a:p>
          <a:p>
            <a:endParaRPr lang="en-GB" sz="1600" dirty="0"/>
          </a:p>
          <a:p>
            <a:r>
              <a:rPr lang="en-GB" sz="1600" dirty="0"/>
              <a:t>Can the analysis of individual personal narratives paint an accurate picture of a geographical and temporal locale and identify the socio-cultural resources both previously and currently available and unavailable there?</a:t>
            </a:r>
          </a:p>
          <a:p>
            <a:endParaRPr lang="en-GB" sz="1600" dirty="0"/>
          </a:p>
          <a:p>
            <a:r>
              <a:rPr lang="en-GB" sz="1600" dirty="0"/>
              <a:t>Does the eliciting of personal stories allow the gaining of some insight into the underlying 12 social ground and its relationship to people’s learning choices and behaviour, or does it merely result in an accumulation of individual stories and individual identities? </a:t>
            </a:r>
          </a:p>
          <a:p>
            <a:endParaRPr lang="en-GB" sz="1600" dirty="0"/>
          </a:p>
        </p:txBody>
      </p:sp>
    </p:spTree>
    <p:extLst>
      <p:ext uri="{BB962C8B-B14F-4D97-AF65-F5344CB8AC3E}">
        <p14:creationId xmlns:p14="http://schemas.microsoft.com/office/powerpoint/2010/main" val="18503624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5FDEDF7-4704-1C71-9497-8EE4DF7BEAFA}"/>
              </a:ext>
            </a:extLst>
          </p:cNvPr>
          <p:cNvPicPr>
            <a:picLocks noChangeAspect="1"/>
          </p:cNvPicPr>
          <p:nvPr/>
        </p:nvPicPr>
        <p:blipFill rotWithShape="1">
          <a:blip r:embed="rId2"/>
          <a:srcRect t="24906" b="23943"/>
          <a:stretch/>
        </p:blipFill>
        <p:spPr>
          <a:xfrm>
            <a:off x="20" y="11"/>
            <a:ext cx="12191980" cy="2715894"/>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E0534247-4E00-8EC7-F270-EA609093B0C9}"/>
              </a:ext>
            </a:extLst>
          </p:cNvPr>
          <p:cNvSpPr>
            <a:spLocks noGrp="1"/>
          </p:cNvSpPr>
          <p:nvPr>
            <p:ph idx="1"/>
          </p:nvPr>
        </p:nvSpPr>
        <p:spPr>
          <a:xfrm>
            <a:off x="620486" y="2715905"/>
            <a:ext cx="11225771" cy="4354366"/>
          </a:xfrm>
        </p:spPr>
        <p:txBody>
          <a:bodyPr anchor="ctr">
            <a:normAutofit/>
          </a:bodyPr>
          <a:lstStyle/>
          <a:p>
            <a:pPr>
              <a:lnSpc>
                <a:spcPct val="150000"/>
              </a:lnSpc>
            </a:pPr>
            <a:r>
              <a:rPr lang="en-GB" sz="2200" dirty="0"/>
              <a:t>Determine a suitable question suitable for a narrative study</a:t>
            </a:r>
          </a:p>
          <a:p>
            <a:pPr>
              <a:lnSpc>
                <a:spcPct val="150000"/>
              </a:lnSpc>
            </a:pPr>
            <a:r>
              <a:rPr lang="en-GB" sz="2200" dirty="0"/>
              <a:t>Consider some related literature </a:t>
            </a:r>
          </a:p>
          <a:p>
            <a:pPr>
              <a:lnSpc>
                <a:spcPct val="150000"/>
              </a:lnSpc>
            </a:pPr>
            <a:r>
              <a:rPr lang="en-GB" sz="2200" dirty="0"/>
              <a:t>Do you want to base this on a specific theory (explanatory mechanism) or use grounded theory (descriptive)?</a:t>
            </a:r>
          </a:p>
          <a:p>
            <a:pPr>
              <a:lnSpc>
                <a:spcPct val="120000"/>
              </a:lnSpc>
            </a:pPr>
            <a:r>
              <a:rPr lang="en-GB" sz="2200" dirty="0"/>
              <a:t>How might you initially research this research question? </a:t>
            </a:r>
          </a:p>
          <a:p>
            <a:pPr marL="457200" lvl="1" indent="0">
              <a:lnSpc>
                <a:spcPct val="120000"/>
              </a:lnSpc>
              <a:buNone/>
            </a:pPr>
            <a:r>
              <a:rPr lang="en-GB" sz="1800" i="1" dirty="0"/>
              <a:t>e.g. background research,  familiarisation with population/locale, an earlier stage/method of data collection…</a:t>
            </a:r>
          </a:p>
          <a:p>
            <a:pPr>
              <a:lnSpc>
                <a:spcPct val="170000"/>
              </a:lnSpc>
            </a:pPr>
            <a:r>
              <a:rPr lang="en-GB" sz="2200" dirty="0"/>
              <a:t>To collect narrative data, what initial question, or questions would you use?    </a:t>
            </a:r>
            <a:r>
              <a:rPr lang="en-GB" sz="1800" i="1" dirty="0"/>
              <a:t>Why?</a:t>
            </a:r>
          </a:p>
          <a:p>
            <a:endParaRPr lang="en-GB" sz="1100" dirty="0"/>
          </a:p>
        </p:txBody>
      </p:sp>
    </p:spTree>
    <p:extLst>
      <p:ext uri="{BB962C8B-B14F-4D97-AF65-F5344CB8AC3E}">
        <p14:creationId xmlns:p14="http://schemas.microsoft.com/office/powerpoint/2010/main" val="1983682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398</Words>
  <Application>Microsoft Office PowerPoint</Application>
  <PresentationFormat>Widescreen</PresentationFormat>
  <Paragraphs>34</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Arial</vt:lpstr>
      <vt:lpstr>Calibri</vt:lpstr>
      <vt:lpstr>Calibri Light</vt:lpstr>
      <vt:lpstr>Times New Roman</vt:lpstr>
      <vt:lpstr>Office Theme</vt:lpstr>
      <vt:lpstr>    Group activity:  Designing a Narrative Study    </vt:lpstr>
      <vt:lpstr>Questions about the use of narrative</vt:lpstr>
      <vt:lpstr>Considerations</vt:lpstr>
      <vt:lpstr>Considerations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Judith Marshall</dc:creator>
  <cp:lastModifiedBy>Judith Marshall</cp:lastModifiedBy>
  <cp:revision>2</cp:revision>
  <dcterms:created xsi:type="dcterms:W3CDTF">2023-09-21T15:18:35Z</dcterms:created>
  <dcterms:modified xsi:type="dcterms:W3CDTF">2023-11-06T08:51:59Z</dcterms:modified>
</cp:coreProperties>
</file>