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44" autoAdjust="0"/>
    <p:restoredTop sz="94660"/>
  </p:normalViewPr>
  <p:slideViewPr>
    <p:cSldViewPr snapToGrid="0">
      <p:cViewPr varScale="1">
        <p:scale>
          <a:sx n="41" d="100"/>
          <a:sy n="41" d="100"/>
        </p:scale>
        <p:origin x="984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458C39E-90CD-4158-B330-18381078C8D0}" type="doc">
      <dgm:prSet loTypeId="urn:microsoft.com/office/officeart/2005/8/layout/radial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H"/>
        </a:p>
      </dgm:t>
    </dgm:pt>
    <dgm:pt modelId="{DFED7518-53BB-4021-9255-A3331CAF6BC8}">
      <dgm:prSet phldrT="[Text]" custT="1"/>
      <dgm:spPr/>
      <dgm:t>
        <a:bodyPr/>
        <a:lstStyle/>
        <a:p>
          <a:r>
            <a:rPr lang="en-US" sz="1400">
              <a:solidFill>
                <a:schemeClr val="bg1"/>
              </a:solidFill>
            </a:rPr>
            <a:t>Types of Bike</a:t>
          </a:r>
          <a:endParaRPr lang="en-GH" sz="1400">
            <a:solidFill>
              <a:schemeClr val="bg1"/>
            </a:solidFill>
          </a:endParaRPr>
        </a:p>
      </dgm:t>
    </dgm:pt>
    <dgm:pt modelId="{8377A88D-A833-4CD3-BABE-3ADA83A02617}" type="parTrans" cxnId="{D4C87D9C-B2CB-4A19-986F-739E852EFAA7}">
      <dgm:prSet/>
      <dgm:spPr/>
      <dgm:t>
        <a:bodyPr/>
        <a:lstStyle/>
        <a:p>
          <a:endParaRPr lang="en-GH" sz="1400">
            <a:solidFill>
              <a:schemeClr val="bg1"/>
            </a:solidFill>
          </a:endParaRPr>
        </a:p>
      </dgm:t>
    </dgm:pt>
    <dgm:pt modelId="{98129D93-937A-4E70-BFBB-349A73F34B80}" type="sibTrans" cxnId="{D4C87D9C-B2CB-4A19-986F-739E852EFAA7}">
      <dgm:prSet/>
      <dgm:spPr/>
      <dgm:t>
        <a:bodyPr/>
        <a:lstStyle/>
        <a:p>
          <a:endParaRPr lang="en-GH" sz="1400">
            <a:solidFill>
              <a:schemeClr val="bg1"/>
            </a:solidFill>
          </a:endParaRPr>
        </a:p>
      </dgm:t>
    </dgm:pt>
    <dgm:pt modelId="{BE70C042-40ED-44C4-832A-2CAD6F442D5D}">
      <dgm:prSet phldrT="[Text]" custT="1"/>
      <dgm:spPr/>
      <dgm:t>
        <a:bodyPr/>
        <a:lstStyle/>
        <a:p>
          <a:r>
            <a:rPr lang="en-US" sz="1400" dirty="0">
              <a:solidFill>
                <a:schemeClr val="bg1"/>
              </a:solidFill>
            </a:rPr>
            <a:t>Standard </a:t>
          </a:r>
        </a:p>
        <a:p>
          <a:r>
            <a:rPr lang="en-US" sz="1400" dirty="0">
              <a:solidFill>
                <a:schemeClr val="bg1"/>
              </a:solidFill>
            </a:rPr>
            <a:t>Bike </a:t>
          </a:r>
        </a:p>
        <a:p>
          <a:r>
            <a:rPr lang="en-US" sz="1400" dirty="0">
              <a:solidFill>
                <a:schemeClr val="bg1"/>
              </a:solidFill>
            </a:rPr>
            <a:t>(42 Rentals)</a:t>
          </a:r>
        </a:p>
      </dgm:t>
    </dgm:pt>
    <dgm:pt modelId="{D8A6EC5D-5778-4170-BBAF-5E1B42FA1921}" type="parTrans" cxnId="{40EC69F5-049A-4D43-8321-452A831D4A47}">
      <dgm:prSet custT="1"/>
      <dgm:spPr/>
      <dgm:t>
        <a:bodyPr/>
        <a:lstStyle/>
        <a:p>
          <a:endParaRPr lang="en-GH" sz="1400">
            <a:solidFill>
              <a:schemeClr val="bg1"/>
            </a:solidFill>
          </a:endParaRPr>
        </a:p>
      </dgm:t>
    </dgm:pt>
    <dgm:pt modelId="{CF2BCE8E-8669-4930-80CA-7E1935CEDF87}" type="sibTrans" cxnId="{40EC69F5-049A-4D43-8321-452A831D4A47}">
      <dgm:prSet/>
      <dgm:spPr/>
      <dgm:t>
        <a:bodyPr/>
        <a:lstStyle/>
        <a:p>
          <a:endParaRPr lang="en-GH" sz="1400">
            <a:solidFill>
              <a:schemeClr val="bg1"/>
            </a:solidFill>
          </a:endParaRPr>
        </a:p>
      </dgm:t>
    </dgm:pt>
    <dgm:pt modelId="{5C73C64A-9109-4A58-B2F7-08872CFE648E}">
      <dgm:prSet phldrT="[Text]" custT="1"/>
      <dgm:spPr/>
      <dgm:t>
        <a:bodyPr/>
        <a:lstStyle/>
        <a:p>
          <a:r>
            <a:rPr lang="en-US" sz="1400" dirty="0">
              <a:solidFill>
                <a:schemeClr val="bg1"/>
              </a:solidFill>
            </a:rPr>
            <a:t>Mountain Bike</a:t>
          </a:r>
        </a:p>
        <a:p>
          <a:r>
            <a:rPr lang="en-US" sz="1400" dirty="0">
              <a:solidFill>
                <a:schemeClr val="bg1"/>
              </a:solidFill>
            </a:rPr>
            <a:t>(31 Rentals)</a:t>
          </a:r>
          <a:endParaRPr lang="en-GH" sz="1400" dirty="0">
            <a:solidFill>
              <a:schemeClr val="bg1"/>
            </a:solidFill>
          </a:endParaRPr>
        </a:p>
      </dgm:t>
    </dgm:pt>
    <dgm:pt modelId="{C661BEB8-4CFE-40A4-8235-869EA797C88E}" type="parTrans" cxnId="{A5D28164-062E-4788-BA09-1D9141CF898A}">
      <dgm:prSet custT="1"/>
      <dgm:spPr/>
      <dgm:t>
        <a:bodyPr/>
        <a:lstStyle/>
        <a:p>
          <a:endParaRPr lang="en-GH" sz="1400">
            <a:solidFill>
              <a:schemeClr val="bg1"/>
            </a:solidFill>
          </a:endParaRPr>
        </a:p>
      </dgm:t>
    </dgm:pt>
    <dgm:pt modelId="{97C4DD3E-4CBE-479E-9306-6546F935431D}" type="sibTrans" cxnId="{A5D28164-062E-4788-BA09-1D9141CF898A}">
      <dgm:prSet/>
      <dgm:spPr/>
      <dgm:t>
        <a:bodyPr/>
        <a:lstStyle/>
        <a:p>
          <a:endParaRPr lang="en-GH" sz="1400">
            <a:solidFill>
              <a:schemeClr val="bg1"/>
            </a:solidFill>
          </a:endParaRPr>
        </a:p>
      </dgm:t>
    </dgm:pt>
    <dgm:pt modelId="{D07DB519-E2C9-4B63-A719-4BC399E8C104}">
      <dgm:prSet phldrT="[Text]" custT="1"/>
      <dgm:spPr/>
      <dgm:t>
        <a:bodyPr/>
        <a:lstStyle/>
        <a:p>
          <a:r>
            <a:rPr lang="en-US" sz="1400">
              <a:solidFill>
                <a:schemeClr val="bg1"/>
              </a:solidFill>
            </a:rPr>
            <a:t>Electric </a:t>
          </a:r>
        </a:p>
        <a:p>
          <a:r>
            <a:rPr lang="en-US" sz="1400">
              <a:solidFill>
                <a:schemeClr val="bg1"/>
              </a:solidFill>
            </a:rPr>
            <a:t>Bike</a:t>
          </a:r>
        </a:p>
        <a:p>
          <a:r>
            <a:rPr lang="en-US" sz="1400">
              <a:solidFill>
                <a:schemeClr val="bg1"/>
              </a:solidFill>
            </a:rPr>
            <a:t>(28 Rentals)</a:t>
          </a:r>
          <a:endParaRPr lang="en-GH" sz="1400">
            <a:solidFill>
              <a:schemeClr val="bg1"/>
            </a:solidFill>
          </a:endParaRPr>
        </a:p>
      </dgm:t>
    </dgm:pt>
    <dgm:pt modelId="{F16FDB37-2343-4DC1-9C93-518FA4103358}" type="parTrans" cxnId="{C1077C6C-DD12-4B64-A192-5E0B8095236E}">
      <dgm:prSet custT="1"/>
      <dgm:spPr/>
      <dgm:t>
        <a:bodyPr/>
        <a:lstStyle/>
        <a:p>
          <a:endParaRPr lang="en-GH" sz="1400">
            <a:solidFill>
              <a:schemeClr val="bg1"/>
            </a:solidFill>
          </a:endParaRPr>
        </a:p>
      </dgm:t>
    </dgm:pt>
    <dgm:pt modelId="{296CF0F3-7A29-4A93-B167-6773C2771DE5}" type="sibTrans" cxnId="{C1077C6C-DD12-4B64-A192-5E0B8095236E}">
      <dgm:prSet/>
      <dgm:spPr/>
      <dgm:t>
        <a:bodyPr/>
        <a:lstStyle/>
        <a:p>
          <a:endParaRPr lang="en-GH" sz="1400">
            <a:solidFill>
              <a:schemeClr val="bg1"/>
            </a:solidFill>
          </a:endParaRPr>
        </a:p>
      </dgm:t>
    </dgm:pt>
    <dgm:pt modelId="{F107373B-3A29-42E1-9058-DB622BCD0E54}">
      <dgm:prSet phldrT="[Text]" custT="1"/>
      <dgm:spPr/>
      <dgm:t>
        <a:bodyPr/>
        <a:lstStyle/>
        <a:p>
          <a:r>
            <a:rPr lang="en-US" sz="1400">
              <a:solidFill>
                <a:schemeClr val="bg1"/>
              </a:solidFill>
            </a:rPr>
            <a:t>Children's</a:t>
          </a:r>
        </a:p>
        <a:p>
          <a:r>
            <a:rPr lang="en-US" sz="1400">
              <a:solidFill>
                <a:schemeClr val="bg1"/>
              </a:solidFill>
            </a:rPr>
            <a:t>Bike</a:t>
          </a:r>
        </a:p>
        <a:p>
          <a:r>
            <a:rPr lang="en-US" sz="1400">
              <a:solidFill>
                <a:schemeClr val="bg1"/>
              </a:solidFill>
            </a:rPr>
            <a:t>(15 Rentals)</a:t>
          </a:r>
          <a:endParaRPr lang="en-GH" sz="1400">
            <a:solidFill>
              <a:schemeClr val="bg1"/>
            </a:solidFill>
          </a:endParaRPr>
        </a:p>
      </dgm:t>
    </dgm:pt>
    <dgm:pt modelId="{60FD030F-87E4-44EE-BC6E-6C4005323B26}" type="parTrans" cxnId="{78EF410D-2F4C-4F34-BC0E-377CBB5614D9}">
      <dgm:prSet custT="1"/>
      <dgm:spPr/>
      <dgm:t>
        <a:bodyPr/>
        <a:lstStyle/>
        <a:p>
          <a:endParaRPr lang="en-GH" sz="1400">
            <a:solidFill>
              <a:schemeClr val="bg1"/>
            </a:solidFill>
          </a:endParaRPr>
        </a:p>
      </dgm:t>
    </dgm:pt>
    <dgm:pt modelId="{50FD82C3-5923-4A8C-8A19-106829BCFE44}" type="sibTrans" cxnId="{78EF410D-2F4C-4F34-BC0E-377CBB5614D9}">
      <dgm:prSet/>
      <dgm:spPr/>
      <dgm:t>
        <a:bodyPr/>
        <a:lstStyle/>
        <a:p>
          <a:endParaRPr lang="en-GH" sz="1400">
            <a:solidFill>
              <a:schemeClr val="bg1"/>
            </a:solidFill>
          </a:endParaRPr>
        </a:p>
      </dgm:t>
    </dgm:pt>
    <dgm:pt modelId="{645343E3-8F30-4C83-B81F-3821939D81ED}" type="pres">
      <dgm:prSet presAssocID="{1458C39E-90CD-4158-B330-18381078C8D0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BC647440-F40F-49B6-A2BB-5F6A97521497}" type="pres">
      <dgm:prSet presAssocID="{DFED7518-53BB-4021-9255-A3331CAF6BC8}" presName="centerShape" presStyleLbl="node0" presStyleIdx="0" presStyleCnt="1"/>
      <dgm:spPr/>
    </dgm:pt>
    <dgm:pt modelId="{BE91A5C3-2A21-49AB-A40A-67EC888E4118}" type="pres">
      <dgm:prSet presAssocID="{D8A6EC5D-5778-4170-BBAF-5E1B42FA1921}" presName="parTrans" presStyleLbl="sibTrans2D1" presStyleIdx="0" presStyleCnt="4"/>
      <dgm:spPr/>
    </dgm:pt>
    <dgm:pt modelId="{7C6FA08A-E2A6-4D47-A642-DDF29C7ABB7C}" type="pres">
      <dgm:prSet presAssocID="{D8A6EC5D-5778-4170-BBAF-5E1B42FA1921}" presName="connectorText" presStyleLbl="sibTrans2D1" presStyleIdx="0" presStyleCnt="4"/>
      <dgm:spPr/>
    </dgm:pt>
    <dgm:pt modelId="{4C66DA9B-16E8-4E6B-9A26-3A383AB883E0}" type="pres">
      <dgm:prSet presAssocID="{BE70C042-40ED-44C4-832A-2CAD6F442D5D}" presName="node" presStyleLbl="node1" presStyleIdx="0" presStyleCnt="4">
        <dgm:presLayoutVars>
          <dgm:bulletEnabled val="1"/>
        </dgm:presLayoutVars>
      </dgm:prSet>
      <dgm:spPr/>
    </dgm:pt>
    <dgm:pt modelId="{69893045-645B-4583-934C-E4410D0EC9DE}" type="pres">
      <dgm:prSet presAssocID="{C661BEB8-4CFE-40A4-8235-869EA797C88E}" presName="parTrans" presStyleLbl="sibTrans2D1" presStyleIdx="1" presStyleCnt="4"/>
      <dgm:spPr/>
    </dgm:pt>
    <dgm:pt modelId="{4F96B473-3227-45DD-AE51-D76F44D9E14E}" type="pres">
      <dgm:prSet presAssocID="{C661BEB8-4CFE-40A4-8235-869EA797C88E}" presName="connectorText" presStyleLbl="sibTrans2D1" presStyleIdx="1" presStyleCnt="4"/>
      <dgm:spPr/>
    </dgm:pt>
    <dgm:pt modelId="{81CB4E19-CF7F-4882-B409-D299B29FD274}" type="pres">
      <dgm:prSet presAssocID="{5C73C64A-9109-4A58-B2F7-08872CFE648E}" presName="node" presStyleLbl="node1" presStyleIdx="1" presStyleCnt="4" custRadScaleRad="100643" custRadScaleInc="1606">
        <dgm:presLayoutVars>
          <dgm:bulletEnabled val="1"/>
        </dgm:presLayoutVars>
      </dgm:prSet>
      <dgm:spPr/>
    </dgm:pt>
    <dgm:pt modelId="{B84274A3-0BCF-4F01-82F3-63CF7112291B}" type="pres">
      <dgm:prSet presAssocID="{F16FDB37-2343-4DC1-9C93-518FA4103358}" presName="parTrans" presStyleLbl="sibTrans2D1" presStyleIdx="2" presStyleCnt="4"/>
      <dgm:spPr/>
    </dgm:pt>
    <dgm:pt modelId="{3CA7485F-419D-4A84-BBDB-25302C8F03BE}" type="pres">
      <dgm:prSet presAssocID="{F16FDB37-2343-4DC1-9C93-518FA4103358}" presName="connectorText" presStyleLbl="sibTrans2D1" presStyleIdx="2" presStyleCnt="4"/>
      <dgm:spPr/>
    </dgm:pt>
    <dgm:pt modelId="{8AEA1068-DFF0-4029-8BF9-AFEE01BCFB87}" type="pres">
      <dgm:prSet presAssocID="{D07DB519-E2C9-4B63-A719-4BC399E8C104}" presName="node" presStyleLbl="node1" presStyleIdx="2" presStyleCnt="4">
        <dgm:presLayoutVars>
          <dgm:bulletEnabled val="1"/>
        </dgm:presLayoutVars>
      </dgm:prSet>
      <dgm:spPr/>
    </dgm:pt>
    <dgm:pt modelId="{70541842-6B12-4EFE-976B-7EF46AD6DFDC}" type="pres">
      <dgm:prSet presAssocID="{60FD030F-87E4-44EE-BC6E-6C4005323B26}" presName="parTrans" presStyleLbl="sibTrans2D1" presStyleIdx="3" presStyleCnt="4"/>
      <dgm:spPr/>
    </dgm:pt>
    <dgm:pt modelId="{9EE9B9D8-53BB-4AB6-B24F-73365B2A663B}" type="pres">
      <dgm:prSet presAssocID="{60FD030F-87E4-44EE-BC6E-6C4005323B26}" presName="connectorText" presStyleLbl="sibTrans2D1" presStyleIdx="3" presStyleCnt="4"/>
      <dgm:spPr/>
    </dgm:pt>
    <dgm:pt modelId="{096B9331-F5DB-4783-BA43-D3359594AE9A}" type="pres">
      <dgm:prSet presAssocID="{F107373B-3A29-42E1-9058-DB622BCD0E54}" presName="node" presStyleLbl="node1" presStyleIdx="3" presStyleCnt="4">
        <dgm:presLayoutVars>
          <dgm:bulletEnabled val="1"/>
        </dgm:presLayoutVars>
      </dgm:prSet>
      <dgm:spPr/>
    </dgm:pt>
  </dgm:ptLst>
  <dgm:cxnLst>
    <dgm:cxn modelId="{78EF410D-2F4C-4F34-BC0E-377CBB5614D9}" srcId="{DFED7518-53BB-4021-9255-A3331CAF6BC8}" destId="{F107373B-3A29-42E1-9058-DB622BCD0E54}" srcOrd="3" destOrd="0" parTransId="{60FD030F-87E4-44EE-BC6E-6C4005323B26}" sibTransId="{50FD82C3-5923-4A8C-8A19-106829BCFE44}"/>
    <dgm:cxn modelId="{9F1B9935-F6ED-4AD0-A736-7FB2501DE7FA}" type="presOf" srcId="{F107373B-3A29-42E1-9058-DB622BCD0E54}" destId="{096B9331-F5DB-4783-BA43-D3359594AE9A}" srcOrd="0" destOrd="0" presId="urn:microsoft.com/office/officeart/2005/8/layout/radial5"/>
    <dgm:cxn modelId="{7DCBAC35-DDF9-4EEF-BE62-98BC017F81AC}" type="presOf" srcId="{F16FDB37-2343-4DC1-9C93-518FA4103358}" destId="{3CA7485F-419D-4A84-BBDB-25302C8F03BE}" srcOrd="1" destOrd="0" presId="urn:microsoft.com/office/officeart/2005/8/layout/radial5"/>
    <dgm:cxn modelId="{A0863F3A-1237-40DB-BC75-F2CC8F6D1995}" type="presOf" srcId="{C661BEB8-4CFE-40A4-8235-869EA797C88E}" destId="{4F96B473-3227-45DD-AE51-D76F44D9E14E}" srcOrd="1" destOrd="0" presId="urn:microsoft.com/office/officeart/2005/8/layout/radial5"/>
    <dgm:cxn modelId="{A5D28164-062E-4788-BA09-1D9141CF898A}" srcId="{DFED7518-53BB-4021-9255-A3331CAF6BC8}" destId="{5C73C64A-9109-4A58-B2F7-08872CFE648E}" srcOrd="1" destOrd="0" parTransId="{C661BEB8-4CFE-40A4-8235-869EA797C88E}" sibTransId="{97C4DD3E-4CBE-479E-9306-6546F935431D}"/>
    <dgm:cxn modelId="{6CE35669-6574-4C2C-8A6D-17DC43337B22}" type="presOf" srcId="{1458C39E-90CD-4158-B330-18381078C8D0}" destId="{645343E3-8F30-4C83-B81F-3821939D81ED}" srcOrd="0" destOrd="0" presId="urn:microsoft.com/office/officeart/2005/8/layout/radial5"/>
    <dgm:cxn modelId="{C1077C6C-DD12-4B64-A192-5E0B8095236E}" srcId="{DFED7518-53BB-4021-9255-A3331CAF6BC8}" destId="{D07DB519-E2C9-4B63-A719-4BC399E8C104}" srcOrd="2" destOrd="0" parTransId="{F16FDB37-2343-4DC1-9C93-518FA4103358}" sibTransId="{296CF0F3-7A29-4A93-B167-6773C2771DE5}"/>
    <dgm:cxn modelId="{6C8FA972-5B92-485B-A90A-36B5D1C46C52}" type="presOf" srcId="{C661BEB8-4CFE-40A4-8235-869EA797C88E}" destId="{69893045-645B-4583-934C-E4410D0EC9DE}" srcOrd="0" destOrd="0" presId="urn:microsoft.com/office/officeart/2005/8/layout/radial5"/>
    <dgm:cxn modelId="{F92B2D55-CA09-499B-8C14-0A8AF657965A}" type="presOf" srcId="{5C73C64A-9109-4A58-B2F7-08872CFE648E}" destId="{81CB4E19-CF7F-4882-B409-D299B29FD274}" srcOrd="0" destOrd="0" presId="urn:microsoft.com/office/officeart/2005/8/layout/radial5"/>
    <dgm:cxn modelId="{D1489955-7FA9-4925-8BD6-37C3DEBCF47F}" type="presOf" srcId="{60FD030F-87E4-44EE-BC6E-6C4005323B26}" destId="{70541842-6B12-4EFE-976B-7EF46AD6DFDC}" srcOrd="0" destOrd="0" presId="urn:microsoft.com/office/officeart/2005/8/layout/radial5"/>
    <dgm:cxn modelId="{7C1DB658-2E20-4A20-9089-B598FA44539B}" type="presOf" srcId="{D8A6EC5D-5778-4170-BBAF-5E1B42FA1921}" destId="{BE91A5C3-2A21-49AB-A40A-67EC888E4118}" srcOrd="0" destOrd="0" presId="urn:microsoft.com/office/officeart/2005/8/layout/radial5"/>
    <dgm:cxn modelId="{3405DC8B-56D6-47CB-98FE-9D63D939A748}" type="presOf" srcId="{F16FDB37-2343-4DC1-9C93-518FA4103358}" destId="{B84274A3-0BCF-4F01-82F3-63CF7112291B}" srcOrd="0" destOrd="0" presId="urn:microsoft.com/office/officeart/2005/8/layout/radial5"/>
    <dgm:cxn modelId="{D4C87D9C-B2CB-4A19-986F-739E852EFAA7}" srcId="{1458C39E-90CD-4158-B330-18381078C8D0}" destId="{DFED7518-53BB-4021-9255-A3331CAF6BC8}" srcOrd="0" destOrd="0" parTransId="{8377A88D-A833-4CD3-BABE-3ADA83A02617}" sibTransId="{98129D93-937A-4E70-BFBB-349A73F34B80}"/>
    <dgm:cxn modelId="{C3E9D6A8-753A-4A69-8EEC-173227F1EDE3}" type="presOf" srcId="{60FD030F-87E4-44EE-BC6E-6C4005323B26}" destId="{9EE9B9D8-53BB-4AB6-B24F-73365B2A663B}" srcOrd="1" destOrd="0" presId="urn:microsoft.com/office/officeart/2005/8/layout/radial5"/>
    <dgm:cxn modelId="{08D1DDAC-81FE-496D-9098-6E8F6158E73C}" type="presOf" srcId="{BE70C042-40ED-44C4-832A-2CAD6F442D5D}" destId="{4C66DA9B-16E8-4E6B-9A26-3A383AB883E0}" srcOrd="0" destOrd="0" presId="urn:microsoft.com/office/officeart/2005/8/layout/radial5"/>
    <dgm:cxn modelId="{9986CACC-2636-4831-AF36-305A46BFE81D}" type="presOf" srcId="{D8A6EC5D-5778-4170-BBAF-5E1B42FA1921}" destId="{7C6FA08A-E2A6-4D47-A642-DDF29C7ABB7C}" srcOrd="1" destOrd="0" presId="urn:microsoft.com/office/officeart/2005/8/layout/radial5"/>
    <dgm:cxn modelId="{A8A8E3E9-BAE4-42A4-88C9-3B49B22F22B8}" type="presOf" srcId="{DFED7518-53BB-4021-9255-A3331CAF6BC8}" destId="{BC647440-F40F-49B6-A2BB-5F6A97521497}" srcOrd="0" destOrd="0" presId="urn:microsoft.com/office/officeart/2005/8/layout/radial5"/>
    <dgm:cxn modelId="{40EC69F5-049A-4D43-8321-452A831D4A47}" srcId="{DFED7518-53BB-4021-9255-A3331CAF6BC8}" destId="{BE70C042-40ED-44C4-832A-2CAD6F442D5D}" srcOrd="0" destOrd="0" parTransId="{D8A6EC5D-5778-4170-BBAF-5E1B42FA1921}" sibTransId="{CF2BCE8E-8669-4930-80CA-7E1935CEDF87}"/>
    <dgm:cxn modelId="{F3366AFA-6E0B-4969-85C9-72C977784869}" type="presOf" srcId="{D07DB519-E2C9-4B63-A719-4BC399E8C104}" destId="{8AEA1068-DFF0-4029-8BF9-AFEE01BCFB87}" srcOrd="0" destOrd="0" presId="urn:microsoft.com/office/officeart/2005/8/layout/radial5"/>
    <dgm:cxn modelId="{A70ABD52-A9F3-4CF5-980B-9D62E74987F1}" type="presParOf" srcId="{645343E3-8F30-4C83-B81F-3821939D81ED}" destId="{BC647440-F40F-49B6-A2BB-5F6A97521497}" srcOrd="0" destOrd="0" presId="urn:microsoft.com/office/officeart/2005/8/layout/radial5"/>
    <dgm:cxn modelId="{9DF101FB-3B7F-4C2B-87D8-F52FBB495A6F}" type="presParOf" srcId="{645343E3-8F30-4C83-B81F-3821939D81ED}" destId="{BE91A5C3-2A21-49AB-A40A-67EC888E4118}" srcOrd="1" destOrd="0" presId="urn:microsoft.com/office/officeart/2005/8/layout/radial5"/>
    <dgm:cxn modelId="{12A5D18F-A051-42CA-802A-ED903FD6BCFF}" type="presParOf" srcId="{BE91A5C3-2A21-49AB-A40A-67EC888E4118}" destId="{7C6FA08A-E2A6-4D47-A642-DDF29C7ABB7C}" srcOrd="0" destOrd="0" presId="urn:microsoft.com/office/officeart/2005/8/layout/radial5"/>
    <dgm:cxn modelId="{F8AF5173-2231-4EA4-A9B0-D3B9BD951995}" type="presParOf" srcId="{645343E3-8F30-4C83-B81F-3821939D81ED}" destId="{4C66DA9B-16E8-4E6B-9A26-3A383AB883E0}" srcOrd="2" destOrd="0" presId="urn:microsoft.com/office/officeart/2005/8/layout/radial5"/>
    <dgm:cxn modelId="{FA80B19A-A812-4187-8A52-097AF0C29D9D}" type="presParOf" srcId="{645343E3-8F30-4C83-B81F-3821939D81ED}" destId="{69893045-645B-4583-934C-E4410D0EC9DE}" srcOrd="3" destOrd="0" presId="urn:microsoft.com/office/officeart/2005/8/layout/radial5"/>
    <dgm:cxn modelId="{46993D33-5288-4020-9BC6-DA7D083B763B}" type="presParOf" srcId="{69893045-645B-4583-934C-E4410D0EC9DE}" destId="{4F96B473-3227-45DD-AE51-D76F44D9E14E}" srcOrd="0" destOrd="0" presId="urn:microsoft.com/office/officeart/2005/8/layout/radial5"/>
    <dgm:cxn modelId="{3149CD76-916E-478A-9565-8A14FC35C037}" type="presParOf" srcId="{645343E3-8F30-4C83-B81F-3821939D81ED}" destId="{81CB4E19-CF7F-4882-B409-D299B29FD274}" srcOrd="4" destOrd="0" presId="urn:microsoft.com/office/officeart/2005/8/layout/radial5"/>
    <dgm:cxn modelId="{79F4DED3-4C78-4FBC-9082-1AC50C91890B}" type="presParOf" srcId="{645343E3-8F30-4C83-B81F-3821939D81ED}" destId="{B84274A3-0BCF-4F01-82F3-63CF7112291B}" srcOrd="5" destOrd="0" presId="urn:microsoft.com/office/officeart/2005/8/layout/radial5"/>
    <dgm:cxn modelId="{DDAD9CD6-9BA2-4A61-A81C-AC16ED90C81C}" type="presParOf" srcId="{B84274A3-0BCF-4F01-82F3-63CF7112291B}" destId="{3CA7485F-419D-4A84-BBDB-25302C8F03BE}" srcOrd="0" destOrd="0" presId="urn:microsoft.com/office/officeart/2005/8/layout/radial5"/>
    <dgm:cxn modelId="{327A222D-D0C3-4FCC-9F9A-0005CBEBCCDD}" type="presParOf" srcId="{645343E3-8F30-4C83-B81F-3821939D81ED}" destId="{8AEA1068-DFF0-4029-8BF9-AFEE01BCFB87}" srcOrd="6" destOrd="0" presId="urn:microsoft.com/office/officeart/2005/8/layout/radial5"/>
    <dgm:cxn modelId="{0A1BD43E-793F-421C-88C9-2DDB75D39080}" type="presParOf" srcId="{645343E3-8F30-4C83-B81F-3821939D81ED}" destId="{70541842-6B12-4EFE-976B-7EF46AD6DFDC}" srcOrd="7" destOrd="0" presId="urn:microsoft.com/office/officeart/2005/8/layout/radial5"/>
    <dgm:cxn modelId="{C17B955A-8497-47F2-A51D-8114518B247B}" type="presParOf" srcId="{70541842-6B12-4EFE-976B-7EF46AD6DFDC}" destId="{9EE9B9D8-53BB-4AB6-B24F-73365B2A663B}" srcOrd="0" destOrd="0" presId="urn:microsoft.com/office/officeart/2005/8/layout/radial5"/>
    <dgm:cxn modelId="{B8BD05F1-B160-48CD-9847-0BCFB1F4717F}" type="presParOf" srcId="{645343E3-8F30-4C83-B81F-3821939D81ED}" destId="{096B9331-F5DB-4783-BA43-D3359594AE9A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647440-F40F-49B6-A2BB-5F6A97521497}">
      <dsp:nvSpPr>
        <dsp:cNvPr id="0" name=""/>
        <dsp:cNvSpPr/>
      </dsp:nvSpPr>
      <dsp:spPr>
        <a:xfrm>
          <a:off x="5100998" y="1871290"/>
          <a:ext cx="1333511" cy="133351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solidFill>
                <a:schemeClr val="bg1"/>
              </a:solidFill>
            </a:rPr>
            <a:t>Types of Bike</a:t>
          </a:r>
          <a:endParaRPr lang="en-GH" sz="1400" kern="1200">
            <a:solidFill>
              <a:schemeClr val="bg1"/>
            </a:solidFill>
          </a:endParaRPr>
        </a:p>
      </dsp:txBody>
      <dsp:txXfrm>
        <a:off x="5296286" y="2066578"/>
        <a:ext cx="942935" cy="942935"/>
      </dsp:txXfrm>
    </dsp:sp>
    <dsp:sp modelId="{BE91A5C3-2A21-49AB-A40A-67EC888E4118}">
      <dsp:nvSpPr>
        <dsp:cNvPr id="0" name=""/>
        <dsp:cNvSpPr/>
      </dsp:nvSpPr>
      <dsp:spPr>
        <a:xfrm rot="16200000">
          <a:off x="5626368" y="1385831"/>
          <a:ext cx="282770" cy="45339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H" sz="1400" kern="1200">
            <a:solidFill>
              <a:schemeClr val="bg1"/>
            </a:solidFill>
          </a:endParaRPr>
        </a:p>
      </dsp:txBody>
      <dsp:txXfrm>
        <a:off x="5668784" y="1518926"/>
        <a:ext cx="197939" cy="272035"/>
      </dsp:txXfrm>
    </dsp:sp>
    <dsp:sp modelId="{4C66DA9B-16E8-4E6B-9A26-3A383AB883E0}">
      <dsp:nvSpPr>
        <dsp:cNvPr id="0" name=""/>
        <dsp:cNvSpPr/>
      </dsp:nvSpPr>
      <dsp:spPr>
        <a:xfrm>
          <a:off x="5100998" y="4248"/>
          <a:ext cx="1333511" cy="133351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bg1"/>
              </a:solidFill>
            </a:rPr>
            <a:t>Standard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bg1"/>
              </a:solidFill>
            </a:rPr>
            <a:t>Bike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bg1"/>
              </a:solidFill>
            </a:rPr>
            <a:t>(42 Rentals)</a:t>
          </a:r>
        </a:p>
      </dsp:txBody>
      <dsp:txXfrm>
        <a:off x="5296286" y="199536"/>
        <a:ext cx="942935" cy="942935"/>
      </dsp:txXfrm>
    </dsp:sp>
    <dsp:sp modelId="{69893045-645B-4583-934C-E4410D0EC9DE}">
      <dsp:nvSpPr>
        <dsp:cNvPr id="0" name=""/>
        <dsp:cNvSpPr/>
      </dsp:nvSpPr>
      <dsp:spPr>
        <a:xfrm rot="43362">
          <a:off x="6554453" y="2323096"/>
          <a:ext cx="289133" cy="45339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H" sz="1400" kern="1200">
            <a:solidFill>
              <a:schemeClr val="bg1"/>
            </a:solidFill>
          </a:endParaRPr>
        </a:p>
      </dsp:txBody>
      <dsp:txXfrm>
        <a:off x="6554456" y="2413228"/>
        <a:ext cx="202393" cy="272035"/>
      </dsp:txXfrm>
    </dsp:sp>
    <dsp:sp modelId="{81CB4E19-CF7F-4882-B409-D299B29FD274}">
      <dsp:nvSpPr>
        <dsp:cNvPr id="0" name=""/>
        <dsp:cNvSpPr/>
      </dsp:nvSpPr>
      <dsp:spPr>
        <a:xfrm>
          <a:off x="6979895" y="1894990"/>
          <a:ext cx="1333511" cy="133351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bg1"/>
              </a:solidFill>
            </a:rPr>
            <a:t>Mountain Bike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bg1"/>
              </a:solidFill>
            </a:rPr>
            <a:t>(31 Rentals)</a:t>
          </a:r>
          <a:endParaRPr lang="en-GH" sz="1400" kern="1200" dirty="0">
            <a:solidFill>
              <a:schemeClr val="bg1"/>
            </a:solidFill>
          </a:endParaRPr>
        </a:p>
      </dsp:txBody>
      <dsp:txXfrm>
        <a:off x="7175183" y="2090278"/>
        <a:ext cx="942935" cy="942935"/>
      </dsp:txXfrm>
    </dsp:sp>
    <dsp:sp modelId="{B84274A3-0BCF-4F01-82F3-63CF7112291B}">
      <dsp:nvSpPr>
        <dsp:cNvPr id="0" name=""/>
        <dsp:cNvSpPr/>
      </dsp:nvSpPr>
      <dsp:spPr>
        <a:xfrm rot="5400000">
          <a:off x="5626368" y="3236866"/>
          <a:ext cx="282770" cy="45339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H" sz="1400" kern="1200">
            <a:solidFill>
              <a:schemeClr val="bg1"/>
            </a:solidFill>
          </a:endParaRPr>
        </a:p>
      </dsp:txBody>
      <dsp:txXfrm>
        <a:off x="5668784" y="3285130"/>
        <a:ext cx="197939" cy="272035"/>
      </dsp:txXfrm>
    </dsp:sp>
    <dsp:sp modelId="{8AEA1068-DFF0-4029-8BF9-AFEE01BCFB87}">
      <dsp:nvSpPr>
        <dsp:cNvPr id="0" name=""/>
        <dsp:cNvSpPr/>
      </dsp:nvSpPr>
      <dsp:spPr>
        <a:xfrm>
          <a:off x="5100998" y="3738331"/>
          <a:ext cx="1333511" cy="133351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solidFill>
                <a:schemeClr val="bg1"/>
              </a:solidFill>
            </a:rPr>
            <a:t>Electric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solidFill>
                <a:schemeClr val="bg1"/>
              </a:solidFill>
            </a:rPr>
            <a:t>Bike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solidFill>
                <a:schemeClr val="bg1"/>
              </a:solidFill>
            </a:rPr>
            <a:t>(28 Rentals)</a:t>
          </a:r>
          <a:endParaRPr lang="en-GH" sz="1400" kern="1200">
            <a:solidFill>
              <a:schemeClr val="bg1"/>
            </a:solidFill>
          </a:endParaRPr>
        </a:p>
      </dsp:txBody>
      <dsp:txXfrm>
        <a:off x="5296286" y="3933619"/>
        <a:ext cx="942935" cy="942935"/>
      </dsp:txXfrm>
    </dsp:sp>
    <dsp:sp modelId="{70541842-6B12-4EFE-976B-7EF46AD6DFDC}">
      <dsp:nvSpPr>
        <dsp:cNvPr id="0" name=""/>
        <dsp:cNvSpPr/>
      </dsp:nvSpPr>
      <dsp:spPr>
        <a:xfrm rot="10800000">
          <a:off x="4700850" y="2311349"/>
          <a:ext cx="282770" cy="45339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H" sz="1400" kern="1200">
            <a:solidFill>
              <a:schemeClr val="bg1"/>
            </a:solidFill>
          </a:endParaRPr>
        </a:p>
      </dsp:txBody>
      <dsp:txXfrm rot="10800000">
        <a:off x="4785681" y="2402028"/>
        <a:ext cx="197939" cy="272035"/>
      </dsp:txXfrm>
    </dsp:sp>
    <dsp:sp modelId="{096B9331-F5DB-4783-BA43-D3359594AE9A}">
      <dsp:nvSpPr>
        <dsp:cNvPr id="0" name=""/>
        <dsp:cNvSpPr/>
      </dsp:nvSpPr>
      <dsp:spPr>
        <a:xfrm>
          <a:off x="3233956" y="1871290"/>
          <a:ext cx="1333511" cy="133351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solidFill>
                <a:schemeClr val="bg1"/>
              </a:solidFill>
            </a:rPr>
            <a:t>Children's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solidFill>
                <a:schemeClr val="bg1"/>
              </a:solidFill>
            </a:rPr>
            <a:t>Bike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solidFill>
                <a:schemeClr val="bg1"/>
              </a:solidFill>
            </a:rPr>
            <a:t>(15 Rentals)</a:t>
          </a:r>
          <a:endParaRPr lang="en-GH" sz="1400" kern="1200">
            <a:solidFill>
              <a:schemeClr val="bg1"/>
            </a:solidFill>
          </a:endParaRPr>
        </a:p>
      </dsp:txBody>
      <dsp:txXfrm>
        <a:off x="3429244" y="2066578"/>
        <a:ext cx="942935" cy="9429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H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10/22/2026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10/22/2026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H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6DFF08F-DC6B-4601-B491-B0F83F6DD2DA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10/22/2026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10/22/2026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10/22/2026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10/22/2026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10/22/2026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10/22/2026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10/22/2026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H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96DFF08F-DC6B-4601-B491-B0F83F6DD2DA}" type="datetimeFigureOut">
              <a:rPr lang="en-US" dirty="0"/>
              <a:t>10/22/2026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H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96DFF08F-DC6B-4601-B491-B0F83F6DD2DA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D4397-82FE-DCA9-BA14-AF32DA15A4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826241" cy="2100836"/>
          </a:xfrm>
        </p:spPr>
        <p:txBody>
          <a:bodyPr>
            <a:normAutofit fontScale="90000"/>
          </a:bodyPr>
          <a:lstStyle/>
          <a:p>
            <a:r>
              <a:rPr lang="en-US" sz="4900" dirty="0"/>
              <a:t>UNIVERSITY OF WALES TRINITY SAINT DAVID</a:t>
            </a:r>
            <a:br>
              <a:rPr lang="en-US" dirty="0"/>
            </a:br>
            <a:r>
              <a:rPr lang="en-US" dirty="0"/>
              <a:t>				</a:t>
            </a:r>
            <a:r>
              <a:rPr lang="en-US" sz="3200" dirty="0">
                <a:solidFill>
                  <a:srgbClr val="7030A0"/>
                </a:solidFill>
              </a:rPr>
              <a:t>New digital skills (lclm4002_birm)</a:t>
            </a:r>
            <a:br>
              <a:rPr lang="en-US" sz="3200" dirty="0">
                <a:solidFill>
                  <a:srgbClr val="7030A0"/>
                </a:solidFill>
              </a:rPr>
            </a:br>
            <a:r>
              <a:rPr lang="en-US" sz="3200" dirty="0">
                <a:solidFill>
                  <a:srgbClr val="7030A0"/>
                </a:solidFill>
              </a:rPr>
              <a:t>            			 ds 2 Business </a:t>
            </a:r>
            <a:r>
              <a:rPr lang="en-US" sz="3200" dirty="0" err="1">
                <a:solidFill>
                  <a:srgbClr val="7030A0"/>
                </a:solidFill>
              </a:rPr>
              <a:t>Difgital</a:t>
            </a:r>
            <a:r>
              <a:rPr lang="en-US" sz="3200" dirty="0">
                <a:solidFill>
                  <a:srgbClr val="7030A0"/>
                </a:solidFill>
              </a:rPr>
              <a:t> Task </a:t>
            </a:r>
            <a:endParaRPr lang="en-GH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65864C-3359-1D4D-DD13-FEE34AF0E9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92615" y="4876800"/>
            <a:ext cx="6444709" cy="1617785"/>
          </a:xfrm>
        </p:spPr>
        <p:txBody>
          <a:bodyPr>
            <a:normAutofit/>
          </a:bodyPr>
          <a:lstStyle/>
          <a:p>
            <a:r>
              <a:rPr lang="en-US" dirty="0"/>
              <a:t>							</a:t>
            </a:r>
            <a:r>
              <a:rPr lang="en-US" dirty="0" err="1"/>
              <a:t>Ablavi</a:t>
            </a:r>
            <a:r>
              <a:rPr lang="en-US" dirty="0"/>
              <a:t> Beatrice </a:t>
            </a:r>
            <a:r>
              <a:rPr lang="en-US" dirty="0" err="1"/>
              <a:t>Gokar</a:t>
            </a:r>
            <a:r>
              <a:rPr lang="en-US" dirty="0"/>
              <a:t> </a:t>
            </a:r>
            <a:r>
              <a:rPr lang="en-US" dirty="0" err="1"/>
              <a:t>Wothor</a:t>
            </a:r>
            <a:endParaRPr lang="en-US" dirty="0"/>
          </a:p>
          <a:p>
            <a:r>
              <a:rPr lang="en-US" dirty="0"/>
              <a:t>		Student ID: 2602687</a:t>
            </a:r>
          </a:p>
          <a:p>
            <a:r>
              <a:rPr lang="en-US" dirty="0"/>
              <a:t>			22-10-2026</a:t>
            </a:r>
          </a:p>
          <a:p>
            <a:endParaRPr lang="en-GH" dirty="0"/>
          </a:p>
        </p:txBody>
      </p:sp>
    </p:spTree>
    <p:extLst>
      <p:ext uri="{BB962C8B-B14F-4D97-AF65-F5344CB8AC3E}">
        <p14:creationId xmlns:p14="http://schemas.microsoft.com/office/powerpoint/2010/main" val="18896294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F4410-531B-EA6D-A621-A86B97E57D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606778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 </a:t>
            </a:r>
            <a:r>
              <a:rPr lang="en-US" sz="4800" dirty="0"/>
              <a:t>CITY BIKES RENTAL </a:t>
            </a:r>
            <a:endParaRPr lang="en-GH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FCF694-7582-5D4E-6349-6E749B6ED6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2919" y="890954"/>
            <a:ext cx="9784080" cy="5326966"/>
          </a:xfrm>
        </p:spPr>
        <p:txBody>
          <a:bodyPr/>
          <a:lstStyle/>
          <a:p>
            <a:pPr marL="0" indent="0" algn="ctr">
              <a:buNone/>
            </a:pPr>
            <a:r>
              <a:rPr lang="en-US" sz="3200" dirty="0">
                <a:solidFill>
                  <a:schemeClr val="bg1"/>
                </a:solidFill>
              </a:rPr>
              <a:t>Rental Summary Activity</a:t>
            </a:r>
          </a:p>
          <a:p>
            <a:pPr marL="0" indent="0" algn="ctr">
              <a:buNone/>
            </a:pPr>
            <a:endParaRPr lang="en-US" sz="3200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endParaRPr lang="en-US" sz="3200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endParaRPr lang="en-US" sz="3200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US" sz="3200" dirty="0">
                <a:solidFill>
                  <a:schemeClr val="bg1"/>
                </a:solidFill>
              </a:rPr>
              <a:t> </a:t>
            </a:r>
          </a:p>
          <a:p>
            <a:pPr marL="228600" lvl="1" indent="0">
              <a:buNone/>
            </a:pPr>
            <a:r>
              <a:rPr lang="en-US" sz="3000" dirty="0">
                <a:solidFill>
                  <a:schemeClr val="bg1"/>
                </a:solidFill>
              </a:rPr>
              <a:t>						</a:t>
            </a:r>
            <a:endParaRPr lang="en-GH" sz="3000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98CFFD2D-8379-3B04-F628-981A6A1903B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02962383"/>
              </p:ext>
            </p:extLst>
          </p:nvPr>
        </p:nvGraphicFramePr>
        <p:xfrm>
          <a:off x="304800" y="1497732"/>
          <a:ext cx="11535508" cy="50760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79822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123B1-B2A9-7FFE-81BF-7E4B24FC1D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228600" lvl="1" indent="0" algn="ctr"/>
            <a:r>
              <a:rPr lang="en-US" sz="4300" dirty="0">
                <a:solidFill>
                  <a:srgbClr val="0070C0"/>
                </a:solidFill>
                <a:latin typeface="+mj-lt"/>
              </a:rPr>
              <a:t>CITY BIKES RENTAL</a:t>
            </a:r>
            <a:endParaRPr lang="en-GH" sz="4300" dirty="0">
              <a:solidFill>
                <a:srgbClr val="0070C0"/>
              </a:solidFill>
              <a:latin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7262DA-77E8-C212-3726-48C34327D0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5012" y="2199249"/>
            <a:ext cx="9784080" cy="4206240"/>
          </a:xfrm>
        </p:spPr>
        <p:txBody>
          <a:bodyPr/>
          <a:lstStyle/>
          <a:p>
            <a:pPr marL="0" indent="0" algn="ctr">
              <a:buNone/>
            </a:pPr>
            <a:r>
              <a:rPr lang="en-US" sz="3600" dirty="0"/>
              <a:t>Total Rentals = 116</a:t>
            </a:r>
          </a:p>
          <a:p>
            <a:pPr marL="0" indent="0" algn="ctr">
              <a:buNone/>
            </a:pPr>
            <a:endParaRPr lang="en-US" sz="2400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endParaRPr lang="en-US" sz="2400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US" sz="3600" dirty="0"/>
              <a:t>Prepared by :  </a:t>
            </a:r>
            <a:r>
              <a:rPr lang="en-US" sz="3600" dirty="0" err="1"/>
              <a:t>Ablavi</a:t>
            </a:r>
            <a:br>
              <a:rPr lang="en-US" sz="3600" dirty="0"/>
            </a:br>
            <a:r>
              <a:rPr lang="en-US" sz="3600" dirty="0"/>
              <a:t>		Tasked by    : Smith(Manager)</a:t>
            </a:r>
            <a:br>
              <a:rPr lang="en-GH" sz="3600" dirty="0"/>
            </a:br>
            <a:endParaRPr lang="en-GH" sz="3600" dirty="0"/>
          </a:p>
        </p:txBody>
      </p:sp>
    </p:spTree>
    <p:extLst>
      <p:ext uri="{BB962C8B-B14F-4D97-AF65-F5344CB8AC3E}">
        <p14:creationId xmlns:p14="http://schemas.microsoft.com/office/powerpoint/2010/main" val="323978926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Banded">
      <a:dk1>
        <a:srgbClr val="2C2C2C"/>
      </a:dk1>
      <a:lt1>
        <a:srgbClr val="FFFFFF"/>
      </a:lt1>
      <a:dk2>
        <a:srgbClr val="099BDD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TM03090430[[fn=Banded]]</Template>
  <TotalTime>127</TotalTime>
  <Words>114</Words>
  <Application>Microsoft Office PowerPoint</Application>
  <PresentationFormat>Widescreen</PresentationFormat>
  <Paragraphs>28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Corbel</vt:lpstr>
      <vt:lpstr>Wingdings</vt:lpstr>
      <vt:lpstr>Banded</vt:lpstr>
      <vt:lpstr>UNIVERSITY OF WALES TRINITY SAINT DAVID     New digital skills (lclm4002_birm)                 ds 2 Business Difgital Task </vt:lpstr>
      <vt:lpstr> CITY BIKES RENTAL </vt:lpstr>
      <vt:lpstr>CITY BIKES RENTAL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philip mensah</dc:creator>
  <cp:lastModifiedBy>philip mensah</cp:lastModifiedBy>
  <cp:revision>6</cp:revision>
  <dcterms:created xsi:type="dcterms:W3CDTF">2026-10-22T10:28:20Z</dcterms:created>
  <dcterms:modified xsi:type="dcterms:W3CDTF">2026-10-22T16:32:45Z</dcterms:modified>
</cp:coreProperties>
</file>