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292CAF-95C4-4DDD-8860-70CE74FE6D5C}" v="2377" dt="2022-01-31T16:37:24.512"/>
    <p1510:client id="{AA355A15-34B5-A1CD-ABB6-03D285E4BE67}" v="377" dt="2022-01-31T16:47:59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56" d="100"/>
          <a:sy n="156" d="100"/>
        </p:scale>
        <p:origin x="124" y="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45114A-CEF8-49AF-8800-B297A96A1BC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DE0E53-EA4F-4411-BCFD-3A0BE770C753}">
      <dgm:prSet/>
      <dgm:spPr/>
      <dgm:t>
        <a:bodyPr/>
        <a:lstStyle/>
        <a:p>
          <a:r>
            <a:rPr lang="en-GB"/>
            <a:t>This week we'll aim to look at the following:</a:t>
          </a:r>
          <a:endParaRPr lang="en-US"/>
        </a:p>
      </dgm:t>
    </dgm:pt>
    <dgm:pt modelId="{EC541F40-7F4E-46C0-B300-214DBCA2C18B}" type="parTrans" cxnId="{7DBDCFFF-8864-4971-B91E-376C993F4C89}">
      <dgm:prSet/>
      <dgm:spPr/>
      <dgm:t>
        <a:bodyPr/>
        <a:lstStyle/>
        <a:p>
          <a:endParaRPr lang="en-US"/>
        </a:p>
      </dgm:t>
    </dgm:pt>
    <dgm:pt modelId="{0325A4DC-663F-4660-8D80-88591AC0336F}" type="sibTrans" cxnId="{7DBDCFFF-8864-4971-B91E-376C993F4C89}">
      <dgm:prSet/>
      <dgm:spPr/>
      <dgm:t>
        <a:bodyPr/>
        <a:lstStyle/>
        <a:p>
          <a:endParaRPr lang="en-US"/>
        </a:p>
      </dgm:t>
    </dgm:pt>
    <dgm:pt modelId="{9E6EC0DE-E33B-43D5-82A3-048560E827BD}">
      <dgm:prSet/>
      <dgm:spPr/>
      <dgm:t>
        <a:bodyPr/>
        <a:lstStyle/>
        <a:p>
          <a:r>
            <a:rPr lang="en-GB"/>
            <a:t>Your own images of research</a:t>
          </a:r>
          <a:endParaRPr lang="en-US"/>
        </a:p>
      </dgm:t>
    </dgm:pt>
    <dgm:pt modelId="{95FC2EED-54B3-4093-B7A3-B969D45FED61}" type="parTrans" cxnId="{24984FC3-8445-4C15-8AD7-D7CE5F78F44C}">
      <dgm:prSet/>
      <dgm:spPr/>
      <dgm:t>
        <a:bodyPr/>
        <a:lstStyle/>
        <a:p>
          <a:endParaRPr lang="en-US"/>
        </a:p>
      </dgm:t>
    </dgm:pt>
    <dgm:pt modelId="{6E652A40-B528-476C-9AB4-52B7EE15311E}" type="sibTrans" cxnId="{24984FC3-8445-4C15-8AD7-D7CE5F78F44C}">
      <dgm:prSet/>
      <dgm:spPr/>
      <dgm:t>
        <a:bodyPr/>
        <a:lstStyle/>
        <a:p>
          <a:endParaRPr lang="en-US"/>
        </a:p>
      </dgm:t>
    </dgm:pt>
    <dgm:pt modelId="{78C5D873-6306-4E32-A2C3-C3207D0F6B7E}">
      <dgm:prSet/>
      <dgm:spPr/>
      <dgm:t>
        <a:bodyPr/>
        <a:lstStyle/>
        <a:p>
          <a:r>
            <a:rPr lang="en-GB"/>
            <a:t>The attitudes to Counselling research</a:t>
          </a:r>
          <a:endParaRPr lang="en-US"/>
        </a:p>
      </dgm:t>
    </dgm:pt>
    <dgm:pt modelId="{B5C8D632-835A-412B-A67B-D66CD0AFBABA}" type="parTrans" cxnId="{C155BC2A-774D-468E-9A8F-334D76292DED}">
      <dgm:prSet/>
      <dgm:spPr/>
      <dgm:t>
        <a:bodyPr/>
        <a:lstStyle/>
        <a:p>
          <a:endParaRPr lang="en-US"/>
        </a:p>
      </dgm:t>
    </dgm:pt>
    <dgm:pt modelId="{1286FF3B-F622-40D5-B018-5DC3A28986D9}" type="sibTrans" cxnId="{C155BC2A-774D-468E-9A8F-334D76292DED}">
      <dgm:prSet/>
      <dgm:spPr/>
      <dgm:t>
        <a:bodyPr/>
        <a:lstStyle/>
        <a:p>
          <a:endParaRPr lang="en-US"/>
        </a:p>
      </dgm:t>
    </dgm:pt>
    <dgm:pt modelId="{57F43CD7-7271-4591-A6C7-303FB4F3D696}">
      <dgm:prSet/>
      <dgm:spPr/>
      <dgm:t>
        <a:bodyPr/>
        <a:lstStyle/>
        <a:p>
          <a:r>
            <a:rPr lang="en-GB"/>
            <a:t>The barriers and motivators that we have in relation to learning more about research</a:t>
          </a:r>
          <a:endParaRPr lang="en-US"/>
        </a:p>
      </dgm:t>
    </dgm:pt>
    <dgm:pt modelId="{5848418D-17DD-4078-BF44-4C5D204645E4}" type="parTrans" cxnId="{76734010-7E1C-4F41-9898-A73ED2545376}">
      <dgm:prSet/>
      <dgm:spPr/>
      <dgm:t>
        <a:bodyPr/>
        <a:lstStyle/>
        <a:p>
          <a:endParaRPr lang="en-US"/>
        </a:p>
      </dgm:t>
    </dgm:pt>
    <dgm:pt modelId="{A509D317-397F-48D7-9D02-87DA3F543D8E}" type="sibTrans" cxnId="{76734010-7E1C-4F41-9898-A73ED2545376}">
      <dgm:prSet/>
      <dgm:spPr/>
      <dgm:t>
        <a:bodyPr/>
        <a:lstStyle/>
        <a:p>
          <a:endParaRPr lang="en-US"/>
        </a:p>
      </dgm:t>
    </dgm:pt>
    <dgm:pt modelId="{FFA11572-44BC-4869-9E6C-60D8923A2041}">
      <dgm:prSet/>
      <dgm:spPr/>
      <dgm:t>
        <a:bodyPr/>
        <a:lstStyle/>
        <a:p>
          <a:r>
            <a:rPr lang="en-GB"/>
            <a:t>Consider why research matters</a:t>
          </a:r>
          <a:endParaRPr lang="en-US"/>
        </a:p>
      </dgm:t>
    </dgm:pt>
    <dgm:pt modelId="{6AE3B22F-2B8F-4A01-958D-A7B15E163D81}" type="parTrans" cxnId="{FC9C2E95-BB71-49F5-B040-764ADCB736A6}">
      <dgm:prSet/>
      <dgm:spPr/>
      <dgm:t>
        <a:bodyPr/>
        <a:lstStyle/>
        <a:p>
          <a:endParaRPr lang="en-US"/>
        </a:p>
      </dgm:t>
    </dgm:pt>
    <dgm:pt modelId="{DDC85070-E8BB-4C35-9061-C79E6F0C2D1F}" type="sibTrans" cxnId="{FC9C2E95-BB71-49F5-B040-764ADCB736A6}">
      <dgm:prSet/>
      <dgm:spPr/>
      <dgm:t>
        <a:bodyPr/>
        <a:lstStyle/>
        <a:p>
          <a:endParaRPr lang="en-US"/>
        </a:p>
      </dgm:t>
    </dgm:pt>
    <dgm:pt modelId="{C13499B7-D72A-4050-B409-30ED59C8E82E}">
      <dgm:prSet/>
      <dgm:spPr/>
      <dgm:t>
        <a:bodyPr/>
        <a:lstStyle/>
        <a:p>
          <a:r>
            <a:rPr lang="en-GB"/>
            <a:t>Links to the Counselling frameworks</a:t>
          </a:r>
          <a:endParaRPr lang="en-US"/>
        </a:p>
      </dgm:t>
    </dgm:pt>
    <dgm:pt modelId="{6F679A26-7FFC-4159-866A-5C99059CF9AD}" type="parTrans" cxnId="{F4C86112-127B-4FB4-A0EC-74D7454BE105}">
      <dgm:prSet/>
      <dgm:spPr/>
      <dgm:t>
        <a:bodyPr/>
        <a:lstStyle/>
        <a:p>
          <a:endParaRPr lang="en-US"/>
        </a:p>
      </dgm:t>
    </dgm:pt>
    <dgm:pt modelId="{40000970-91AA-409B-895E-47520DFF3D7F}" type="sibTrans" cxnId="{F4C86112-127B-4FB4-A0EC-74D7454BE105}">
      <dgm:prSet/>
      <dgm:spPr/>
      <dgm:t>
        <a:bodyPr/>
        <a:lstStyle/>
        <a:p>
          <a:endParaRPr lang="en-US"/>
        </a:p>
      </dgm:t>
    </dgm:pt>
    <dgm:pt modelId="{01715339-7B9B-451D-A061-D7F51C0FD7B9}">
      <dgm:prSet/>
      <dgm:spPr/>
      <dgm:t>
        <a:bodyPr/>
        <a:lstStyle/>
        <a:p>
          <a:r>
            <a:rPr lang="en-GB"/>
            <a:t>Look at the ethics and proposal forms.</a:t>
          </a:r>
          <a:endParaRPr lang="en-US"/>
        </a:p>
      </dgm:t>
    </dgm:pt>
    <dgm:pt modelId="{3F7F0B77-3A1D-42D5-A513-0FAE20B80388}" type="parTrans" cxnId="{455908EA-C52E-4D86-A920-0F94B181F1EA}">
      <dgm:prSet/>
      <dgm:spPr/>
      <dgm:t>
        <a:bodyPr/>
        <a:lstStyle/>
        <a:p>
          <a:endParaRPr lang="en-US"/>
        </a:p>
      </dgm:t>
    </dgm:pt>
    <dgm:pt modelId="{5CB6539D-3BB5-4D15-8943-D4BC118B29E7}" type="sibTrans" cxnId="{455908EA-C52E-4D86-A920-0F94B181F1EA}">
      <dgm:prSet/>
      <dgm:spPr/>
      <dgm:t>
        <a:bodyPr/>
        <a:lstStyle/>
        <a:p>
          <a:endParaRPr lang="en-US"/>
        </a:p>
      </dgm:t>
    </dgm:pt>
    <dgm:pt modelId="{2AD45947-A326-4684-AF34-B9199DC2CCA0}" type="pres">
      <dgm:prSet presAssocID="{0845114A-CEF8-49AF-8800-B297A96A1BC2}" presName="root" presStyleCnt="0">
        <dgm:presLayoutVars>
          <dgm:dir/>
          <dgm:resizeHandles val="exact"/>
        </dgm:presLayoutVars>
      </dgm:prSet>
      <dgm:spPr/>
    </dgm:pt>
    <dgm:pt modelId="{763385BE-74E2-43D9-BCCF-110540A02002}" type="pres">
      <dgm:prSet presAssocID="{EDDE0E53-EA4F-4411-BCFD-3A0BE770C753}" presName="compNode" presStyleCnt="0"/>
      <dgm:spPr/>
    </dgm:pt>
    <dgm:pt modelId="{35B3F27C-A664-4CC1-B7BE-E95F56C0E6C6}" type="pres">
      <dgm:prSet presAssocID="{EDDE0E53-EA4F-4411-BCFD-3A0BE770C753}" presName="bgRect" presStyleLbl="bgShp" presStyleIdx="0" presStyleCnt="7"/>
      <dgm:spPr/>
    </dgm:pt>
    <dgm:pt modelId="{5B139658-D47F-4545-AA16-3FA63B6FE8A3}" type="pres">
      <dgm:prSet presAssocID="{EDDE0E53-EA4F-4411-BCFD-3A0BE770C75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7FA291A-A000-47FE-AE54-FE3D8CCA4A95}" type="pres">
      <dgm:prSet presAssocID="{EDDE0E53-EA4F-4411-BCFD-3A0BE770C753}" presName="spaceRect" presStyleCnt="0"/>
      <dgm:spPr/>
    </dgm:pt>
    <dgm:pt modelId="{3685D425-AA0C-4B21-BD7A-5C914589358E}" type="pres">
      <dgm:prSet presAssocID="{EDDE0E53-EA4F-4411-BCFD-3A0BE770C753}" presName="parTx" presStyleLbl="revTx" presStyleIdx="0" presStyleCnt="7">
        <dgm:presLayoutVars>
          <dgm:chMax val="0"/>
          <dgm:chPref val="0"/>
        </dgm:presLayoutVars>
      </dgm:prSet>
      <dgm:spPr/>
    </dgm:pt>
    <dgm:pt modelId="{3B58F98B-8FAD-4F97-8C8F-62E7712CCBAC}" type="pres">
      <dgm:prSet presAssocID="{0325A4DC-663F-4660-8D80-88591AC0336F}" presName="sibTrans" presStyleCnt="0"/>
      <dgm:spPr/>
    </dgm:pt>
    <dgm:pt modelId="{4D8A511A-0087-4245-9ECA-AC67541A4ADD}" type="pres">
      <dgm:prSet presAssocID="{9E6EC0DE-E33B-43D5-82A3-048560E827BD}" presName="compNode" presStyleCnt="0"/>
      <dgm:spPr/>
    </dgm:pt>
    <dgm:pt modelId="{DB9B24CA-3F2F-469E-906D-29021AF4F689}" type="pres">
      <dgm:prSet presAssocID="{9E6EC0DE-E33B-43D5-82A3-048560E827BD}" presName="bgRect" presStyleLbl="bgShp" presStyleIdx="1" presStyleCnt="7"/>
      <dgm:spPr/>
    </dgm:pt>
    <dgm:pt modelId="{5B6914C0-62DA-401E-9456-F0FB332E7ECE}" type="pres">
      <dgm:prSet presAssocID="{9E6EC0DE-E33B-43D5-82A3-048560E827B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3AD61153-C8AC-4BBD-ACFE-28D85B8114CA}" type="pres">
      <dgm:prSet presAssocID="{9E6EC0DE-E33B-43D5-82A3-048560E827BD}" presName="spaceRect" presStyleCnt="0"/>
      <dgm:spPr/>
    </dgm:pt>
    <dgm:pt modelId="{3B675D47-01AB-449B-A74A-DCCE2A9F346B}" type="pres">
      <dgm:prSet presAssocID="{9E6EC0DE-E33B-43D5-82A3-048560E827BD}" presName="parTx" presStyleLbl="revTx" presStyleIdx="1" presStyleCnt="7">
        <dgm:presLayoutVars>
          <dgm:chMax val="0"/>
          <dgm:chPref val="0"/>
        </dgm:presLayoutVars>
      </dgm:prSet>
      <dgm:spPr/>
    </dgm:pt>
    <dgm:pt modelId="{3D1199FA-8C03-4D78-96F7-7C7DCF588FCA}" type="pres">
      <dgm:prSet presAssocID="{6E652A40-B528-476C-9AB4-52B7EE15311E}" presName="sibTrans" presStyleCnt="0"/>
      <dgm:spPr/>
    </dgm:pt>
    <dgm:pt modelId="{BC9C2464-4B65-470A-9E3F-0F4DF53F46DC}" type="pres">
      <dgm:prSet presAssocID="{78C5D873-6306-4E32-A2C3-C3207D0F6B7E}" presName="compNode" presStyleCnt="0"/>
      <dgm:spPr/>
    </dgm:pt>
    <dgm:pt modelId="{55E55386-59AF-42C6-BE63-90A7928B5B7A}" type="pres">
      <dgm:prSet presAssocID="{78C5D873-6306-4E32-A2C3-C3207D0F6B7E}" presName="bgRect" presStyleLbl="bgShp" presStyleIdx="2" presStyleCnt="7"/>
      <dgm:spPr/>
    </dgm:pt>
    <dgm:pt modelId="{530DDA3F-5036-4BDA-AE87-3B26FC5CE8A6}" type="pres">
      <dgm:prSet presAssocID="{78C5D873-6306-4E32-A2C3-C3207D0F6B7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7E1154F-C17E-4C15-A089-36FDCC5805BB}" type="pres">
      <dgm:prSet presAssocID="{78C5D873-6306-4E32-A2C3-C3207D0F6B7E}" presName="spaceRect" presStyleCnt="0"/>
      <dgm:spPr/>
    </dgm:pt>
    <dgm:pt modelId="{FD09C4C0-8E34-47D1-BEC4-DD78FA666923}" type="pres">
      <dgm:prSet presAssocID="{78C5D873-6306-4E32-A2C3-C3207D0F6B7E}" presName="parTx" presStyleLbl="revTx" presStyleIdx="2" presStyleCnt="7">
        <dgm:presLayoutVars>
          <dgm:chMax val="0"/>
          <dgm:chPref val="0"/>
        </dgm:presLayoutVars>
      </dgm:prSet>
      <dgm:spPr/>
    </dgm:pt>
    <dgm:pt modelId="{17CFA9CE-B5DF-45BE-B4B0-F6D1C1F0BB83}" type="pres">
      <dgm:prSet presAssocID="{1286FF3B-F622-40D5-B018-5DC3A28986D9}" presName="sibTrans" presStyleCnt="0"/>
      <dgm:spPr/>
    </dgm:pt>
    <dgm:pt modelId="{25A72923-6D5C-4BA2-BC20-A33B339900F4}" type="pres">
      <dgm:prSet presAssocID="{57F43CD7-7271-4591-A6C7-303FB4F3D696}" presName="compNode" presStyleCnt="0"/>
      <dgm:spPr/>
    </dgm:pt>
    <dgm:pt modelId="{20ED04EC-51B5-472F-96BE-D25DA785A30E}" type="pres">
      <dgm:prSet presAssocID="{57F43CD7-7271-4591-A6C7-303FB4F3D696}" presName="bgRect" presStyleLbl="bgShp" presStyleIdx="3" presStyleCnt="7"/>
      <dgm:spPr/>
    </dgm:pt>
    <dgm:pt modelId="{4C4ACD54-4E10-4351-9C25-1D044DABF2F5}" type="pres">
      <dgm:prSet presAssocID="{57F43CD7-7271-4591-A6C7-303FB4F3D69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B4E0DA5-DDEF-4180-BFEB-5398324F5CD6}" type="pres">
      <dgm:prSet presAssocID="{57F43CD7-7271-4591-A6C7-303FB4F3D696}" presName="spaceRect" presStyleCnt="0"/>
      <dgm:spPr/>
    </dgm:pt>
    <dgm:pt modelId="{015FE3B5-A38A-4FDA-B922-412D5B3C4313}" type="pres">
      <dgm:prSet presAssocID="{57F43CD7-7271-4591-A6C7-303FB4F3D696}" presName="parTx" presStyleLbl="revTx" presStyleIdx="3" presStyleCnt="7">
        <dgm:presLayoutVars>
          <dgm:chMax val="0"/>
          <dgm:chPref val="0"/>
        </dgm:presLayoutVars>
      </dgm:prSet>
      <dgm:spPr/>
    </dgm:pt>
    <dgm:pt modelId="{4C01C1AE-8325-4926-AC4B-E27BA5D96A9A}" type="pres">
      <dgm:prSet presAssocID="{A509D317-397F-48D7-9D02-87DA3F543D8E}" presName="sibTrans" presStyleCnt="0"/>
      <dgm:spPr/>
    </dgm:pt>
    <dgm:pt modelId="{E4CC6FF2-DDE3-4345-89A9-3A88120E0A2A}" type="pres">
      <dgm:prSet presAssocID="{FFA11572-44BC-4869-9E6C-60D8923A2041}" presName="compNode" presStyleCnt="0"/>
      <dgm:spPr/>
    </dgm:pt>
    <dgm:pt modelId="{7DBF89A4-CBA9-4D25-9D4A-416FCBF71A37}" type="pres">
      <dgm:prSet presAssocID="{FFA11572-44BC-4869-9E6C-60D8923A2041}" presName="bgRect" presStyleLbl="bgShp" presStyleIdx="4" presStyleCnt="7"/>
      <dgm:spPr/>
    </dgm:pt>
    <dgm:pt modelId="{66492D4A-04FC-41D9-A577-8CA06B2F039E}" type="pres">
      <dgm:prSet presAssocID="{FFA11572-44BC-4869-9E6C-60D8923A204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141CCDA-6279-4F7C-A222-4154A336FF99}" type="pres">
      <dgm:prSet presAssocID="{FFA11572-44BC-4869-9E6C-60D8923A2041}" presName="spaceRect" presStyleCnt="0"/>
      <dgm:spPr/>
    </dgm:pt>
    <dgm:pt modelId="{0D852E4D-43C3-4F92-BFED-914AB000B57C}" type="pres">
      <dgm:prSet presAssocID="{FFA11572-44BC-4869-9E6C-60D8923A2041}" presName="parTx" presStyleLbl="revTx" presStyleIdx="4" presStyleCnt="7">
        <dgm:presLayoutVars>
          <dgm:chMax val="0"/>
          <dgm:chPref val="0"/>
        </dgm:presLayoutVars>
      </dgm:prSet>
      <dgm:spPr/>
    </dgm:pt>
    <dgm:pt modelId="{3ED2BADC-91DC-4078-8BA7-6E2007093681}" type="pres">
      <dgm:prSet presAssocID="{DDC85070-E8BB-4C35-9061-C79E6F0C2D1F}" presName="sibTrans" presStyleCnt="0"/>
      <dgm:spPr/>
    </dgm:pt>
    <dgm:pt modelId="{0D23F87B-8B93-4AEA-936B-4A3259D61956}" type="pres">
      <dgm:prSet presAssocID="{C13499B7-D72A-4050-B409-30ED59C8E82E}" presName="compNode" presStyleCnt="0"/>
      <dgm:spPr/>
    </dgm:pt>
    <dgm:pt modelId="{0823E0AF-81F0-4948-AD1F-3D5BD76E5035}" type="pres">
      <dgm:prSet presAssocID="{C13499B7-D72A-4050-B409-30ED59C8E82E}" presName="bgRect" presStyleLbl="bgShp" presStyleIdx="5" presStyleCnt="7"/>
      <dgm:spPr/>
    </dgm:pt>
    <dgm:pt modelId="{D2AA0A9C-1730-4339-965E-11B1A7950BBE}" type="pres">
      <dgm:prSet presAssocID="{C13499B7-D72A-4050-B409-30ED59C8E82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00FF671E-0682-400E-ABA6-986272757CE1}" type="pres">
      <dgm:prSet presAssocID="{C13499B7-D72A-4050-B409-30ED59C8E82E}" presName="spaceRect" presStyleCnt="0"/>
      <dgm:spPr/>
    </dgm:pt>
    <dgm:pt modelId="{40A2DE17-BF0E-4846-A915-B2A53907D93F}" type="pres">
      <dgm:prSet presAssocID="{C13499B7-D72A-4050-B409-30ED59C8E82E}" presName="parTx" presStyleLbl="revTx" presStyleIdx="5" presStyleCnt="7">
        <dgm:presLayoutVars>
          <dgm:chMax val="0"/>
          <dgm:chPref val="0"/>
        </dgm:presLayoutVars>
      </dgm:prSet>
      <dgm:spPr/>
    </dgm:pt>
    <dgm:pt modelId="{8C9A69AB-C054-41D1-A083-5DE0A7605C3C}" type="pres">
      <dgm:prSet presAssocID="{40000970-91AA-409B-895E-47520DFF3D7F}" presName="sibTrans" presStyleCnt="0"/>
      <dgm:spPr/>
    </dgm:pt>
    <dgm:pt modelId="{9A052B9B-AE07-40DF-AE1A-F24EAC29755F}" type="pres">
      <dgm:prSet presAssocID="{01715339-7B9B-451D-A061-D7F51C0FD7B9}" presName="compNode" presStyleCnt="0"/>
      <dgm:spPr/>
    </dgm:pt>
    <dgm:pt modelId="{B830B60C-B251-46A7-80B8-66CDF7895594}" type="pres">
      <dgm:prSet presAssocID="{01715339-7B9B-451D-A061-D7F51C0FD7B9}" presName="bgRect" presStyleLbl="bgShp" presStyleIdx="6" presStyleCnt="7"/>
      <dgm:spPr/>
    </dgm:pt>
    <dgm:pt modelId="{E7EE05FE-957E-49C7-90D1-2E45E5986395}" type="pres">
      <dgm:prSet presAssocID="{01715339-7B9B-451D-A061-D7F51C0FD7B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B9892B2-7B14-4C9F-80DE-000B988F4533}" type="pres">
      <dgm:prSet presAssocID="{01715339-7B9B-451D-A061-D7F51C0FD7B9}" presName="spaceRect" presStyleCnt="0"/>
      <dgm:spPr/>
    </dgm:pt>
    <dgm:pt modelId="{64B58806-93D3-43E7-BA70-43797F1108DC}" type="pres">
      <dgm:prSet presAssocID="{01715339-7B9B-451D-A061-D7F51C0FD7B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ED044A0E-C0E0-4CD7-B8A7-CC0FAD807393}" type="presOf" srcId="{9E6EC0DE-E33B-43D5-82A3-048560E827BD}" destId="{3B675D47-01AB-449B-A74A-DCCE2A9F346B}" srcOrd="0" destOrd="0" presId="urn:microsoft.com/office/officeart/2018/2/layout/IconVerticalSolidList"/>
    <dgm:cxn modelId="{76734010-7E1C-4F41-9898-A73ED2545376}" srcId="{0845114A-CEF8-49AF-8800-B297A96A1BC2}" destId="{57F43CD7-7271-4591-A6C7-303FB4F3D696}" srcOrd="3" destOrd="0" parTransId="{5848418D-17DD-4078-BF44-4C5D204645E4}" sibTransId="{A509D317-397F-48D7-9D02-87DA3F543D8E}"/>
    <dgm:cxn modelId="{F4C86112-127B-4FB4-A0EC-74D7454BE105}" srcId="{0845114A-CEF8-49AF-8800-B297A96A1BC2}" destId="{C13499B7-D72A-4050-B409-30ED59C8E82E}" srcOrd="5" destOrd="0" parTransId="{6F679A26-7FFC-4159-866A-5C99059CF9AD}" sibTransId="{40000970-91AA-409B-895E-47520DFF3D7F}"/>
    <dgm:cxn modelId="{C155BC2A-774D-468E-9A8F-334D76292DED}" srcId="{0845114A-CEF8-49AF-8800-B297A96A1BC2}" destId="{78C5D873-6306-4E32-A2C3-C3207D0F6B7E}" srcOrd="2" destOrd="0" parTransId="{B5C8D632-835A-412B-A67B-D66CD0AFBABA}" sibTransId="{1286FF3B-F622-40D5-B018-5DC3A28986D9}"/>
    <dgm:cxn modelId="{65A1C530-49EB-4773-B008-94E6BA8A9253}" type="presOf" srcId="{01715339-7B9B-451D-A061-D7F51C0FD7B9}" destId="{64B58806-93D3-43E7-BA70-43797F1108DC}" srcOrd="0" destOrd="0" presId="urn:microsoft.com/office/officeart/2018/2/layout/IconVerticalSolidList"/>
    <dgm:cxn modelId="{003E3741-DB5B-4222-96CE-9283D0000904}" type="presOf" srcId="{C13499B7-D72A-4050-B409-30ED59C8E82E}" destId="{40A2DE17-BF0E-4846-A915-B2A53907D93F}" srcOrd="0" destOrd="0" presId="urn:microsoft.com/office/officeart/2018/2/layout/IconVerticalSolidList"/>
    <dgm:cxn modelId="{6BE54A63-7935-4B60-B9CE-A45585314224}" type="presOf" srcId="{57F43CD7-7271-4591-A6C7-303FB4F3D696}" destId="{015FE3B5-A38A-4FDA-B922-412D5B3C4313}" srcOrd="0" destOrd="0" presId="urn:microsoft.com/office/officeart/2018/2/layout/IconVerticalSolidList"/>
    <dgm:cxn modelId="{FC9C2E95-BB71-49F5-B040-764ADCB736A6}" srcId="{0845114A-CEF8-49AF-8800-B297A96A1BC2}" destId="{FFA11572-44BC-4869-9E6C-60D8923A2041}" srcOrd="4" destOrd="0" parTransId="{6AE3B22F-2B8F-4A01-958D-A7B15E163D81}" sibTransId="{DDC85070-E8BB-4C35-9061-C79E6F0C2D1F}"/>
    <dgm:cxn modelId="{7ABCCEA4-5C4B-4F95-B6E4-2C9EF749EF9E}" type="presOf" srcId="{0845114A-CEF8-49AF-8800-B297A96A1BC2}" destId="{2AD45947-A326-4684-AF34-B9199DC2CCA0}" srcOrd="0" destOrd="0" presId="urn:microsoft.com/office/officeart/2018/2/layout/IconVerticalSolidList"/>
    <dgm:cxn modelId="{299DB2BC-54D1-4A5D-936D-D67DE95683F7}" type="presOf" srcId="{FFA11572-44BC-4869-9E6C-60D8923A2041}" destId="{0D852E4D-43C3-4F92-BFED-914AB000B57C}" srcOrd="0" destOrd="0" presId="urn:microsoft.com/office/officeart/2018/2/layout/IconVerticalSolidList"/>
    <dgm:cxn modelId="{07D765C0-A3DF-492B-9111-D13B229B8C26}" type="presOf" srcId="{EDDE0E53-EA4F-4411-BCFD-3A0BE770C753}" destId="{3685D425-AA0C-4B21-BD7A-5C914589358E}" srcOrd="0" destOrd="0" presId="urn:microsoft.com/office/officeart/2018/2/layout/IconVerticalSolidList"/>
    <dgm:cxn modelId="{24984FC3-8445-4C15-8AD7-D7CE5F78F44C}" srcId="{0845114A-CEF8-49AF-8800-B297A96A1BC2}" destId="{9E6EC0DE-E33B-43D5-82A3-048560E827BD}" srcOrd="1" destOrd="0" parTransId="{95FC2EED-54B3-4093-B7A3-B969D45FED61}" sibTransId="{6E652A40-B528-476C-9AB4-52B7EE15311E}"/>
    <dgm:cxn modelId="{9F44A4C4-AB05-4711-91F7-6F9AEBFF6E82}" type="presOf" srcId="{78C5D873-6306-4E32-A2C3-C3207D0F6B7E}" destId="{FD09C4C0-8E34-47D1-BEC4-DD78FA666923}" srcOrd="0" destOrd="0" presId="urn:microsoft.com/office/officeart/2018/2/layout/IconVerticalSolidList"/>
    <dgm:cxn modelId="{455908EA-C52E-4D86-A920-0F94B181F1EA}" srcId="{0845114A-CEF8-49AF-8800-B297A96A1BC2}" destId="{01715339-7B9B-451D-A061-D7F51C0FD7B9}" srcOrd="6" destOrd="0" parTransId="{3F7F0B77-3A1D-42D5-A513-0FAE20B80388}" sibTransId="{5CB6539D-3BB5-4D15-8943-D4BC118B29E7}"/>
    <dgm:cxn modelId="{7DBDCFFF-8864-4971-B91E-376C993F4C89}" srcId="{0845114A-CEF8-49AF-8800-B297A96A1BC2}" destId="{EDDE0E53-EA4F-4411-BCFD-3A0BE770C753}" srcOrd="0" destOrd="0" parTransId="{EC541F40-7F4E-46C0-B300-214DBCA2C18B}" sibTransId="{0325A4DC-663F-4660-8D80-88591AC0336F}"/>
    <dgm:cxn modelId="{5B3EBBDC-7994-4615-BE42-C78A924F8CA5}" type="presParOf" srcId="{2AD45947-A326-4684-AF34-B9199DC2CCA0}" destId="{763385BE-74E2-43D9-BCCF-110540A02002}" srcOrd="0" destOrd="0" presId="urn:microsoft.com/office/officeart/2018/2/layout/IconVerticalSolidList"/>
    <dgm:cxn modelId="{FE8A7D37-3633-44DC-AB7A-6438D7972663}" type="presParOf" srcId="{763385BE-74E2-43D9-BCCF-110540A02002}" destId="{35B3F27C-A664-4CC1-B7BE-E95F56C0E6C6}" srcOrd="0" destOrd="0" presId="urn:microsoft.com/office/officeart/2018/2/layout/IconVerticalSolidList"/>
    <dgm:cxn modelId="{B718D876-4D1A-472F-BD3A-B2347E2F5DBB}" type="presParOf" srcId="{763385BE-74E2-43D9-BCCF-110540A02002}" destId="{5B139658-D47F-4545-AA16-3FA63B6FE8A3}" srcOrd="1" destOrd="0" presId="urn:microsoft.com/office/officeart/2018/2/layout/IconVerticalSolidList"/>
    <dgm:cxn modelId="{235070DF-0A47-41EB-85B5-D6ECB8FDD790}" type="presParOf" srcId="{763385BE-74E2-43D9-BCCF-110540A02002}" destId="{07FA291A-A000-47FE-AE54-FE3D8CCA4A95}" srcOrd="2" destOrd="0" presId="urn:microsoft.com/office/officeart/2018/2/layout/IconVerticalSolidList"/>
    <dgm:cxn modelId="{E57D6EFD-3270-4C62-B016-B73EC5D384BD}" type="presParOf" srcId="{763385BE-74E2-43D9-BCCF-110540A02002}" destId="{3685D425-AA0C-4B21-BD7A-5C914589358E}" srcOrd="3" destOrd="0" presId="urn:microsoft.com/office/officeart/2018/2/layout/IconVerticalSolidList"/>
    <dgm:cxn modelId="{9C870D25-0ED8-4BCD-835D-56E961F21859}" type="presParOf" srcId="{2AD45947-A326-4684-AF34-B9199DC2CCA0}" destId="{3B58F98B-8FAD-4F97-8C8F-62E7712CCBAC}" srcOrd="1" destOrd="0" presId="urn:microsoft.com/office/officeart/2018/2/layout/IconVerticalSolidList"/>
    <dgm:cxn modelId="{E3C31B9D-865D-41C1-977E-0EFEAEFCD506}" type="presParOf" srcId="{2AD45947-A326-4684-AF34-B9199DC2CCA0}" destId="{4D8A511A-0087-4245-9ECA-AC67541A4ADD}" srcOrd="2" destOrd="0" presId="urn:microsoft.com/office/officeart/2018/2/layout/IconVerticalSolidList"/>
    <dgm:cxn modelId="{01AF897D-5A16-472C-A115-6E544F07B42A}" type="presParOf" srcId="{4D8A511A-0087-4245-9ECA-AC67541A4ADD}" destId="{DB9B24CA-3F2F-469E-906D-29021AF4F689}" srcOrd="0" destOrd="0" presId="urn:microsoft.com/office/officeart/2018/2/layout/IconVerticalSolidList"/>
    <dgm:cxn modelId="{F078D547-DB61-4D13-A786-5D31776DCC60}" type="presParOf" srcId="{4D8A511A-0087-4245-9ECA-AC67541A4ADD}" destId="{5B6914C0-62DA-401E-9456-F0FB332E7ECE}" srcOrd="1" destOrd="0" presId="urn:microsoft.com/office/officeart/2018/2/layout/IconVerticalSolidList"/>
    <dgm:cxn modelId="{3745B18B-DFE2-48E7-823A-C14102F886BD}" type="presParOf" srcId="{4D8A511A-0087-4245-9ECA-AC67541A4ADD}" destId="{3AD61153-C8AC-4BBD-ACFE-28D85B8114CA}" srcOrd="2" destOrd="0" presId="urn:microsoft.com/office/officeart/2018/2/layout/IconVerticalSolidList"/>
    <dgm:cxn modelId="{9E792AAE-44C0-4E94-B732-055EBCB2053B}" type="presParOf" srcId="{4D8A511A-0087-4245-9ECA-AC67541A4ADD}" destId="{3B675D47-01AB-449B-A74A-DCCE2A9F346B}" srcOrd="3" destOrd="0" presId="urn:microsoft.com/office/officeart/2018/2/layout/IconVerticalSolidList"/>
    <dgm:cxn modelId="{1738507B-F31C-46D1-8DFB-607D05B0A9F9}" type="presParOf" srcId="{2AD45947-A326-4684-AF34-B9199DC2CCA0}" destId="{3D1199FA-8C03-4D78-96F7-7C7DCF588FCA}" srcOrd="3" destOrd="0" presId="urn:microsoft.com/office/officeart/2018/2/layout/IconVerticalSolidList"/>
    <dgm:cxn modelId="{A1D68DD5-F3C0-4C0C-9168-1C0AE8CB3EEC}" type="presParOf" srcId="{2AD45947-A326-4684-AF34-B9199DC2CCA0}" destId="{BC9C2464-4B65-470A-9E3F-0F4DF53F46DC}" srcOrd="4" destOrd="0" presId="urn:microsoft.com/office/officeart/2018/2/layout/IconVerticalSolidList"/>
    <dgm:cxn modelId="{73B97C80-D6F2-4FC1-B724-7B8EDD38C4CA}" type="presParOf" srcId="{BC9C2464-4B65-470A-9E3F-0F4DF53F46DC}" destId="{55E55386-59AF-42C6-BE63-90A7928B5B7A}" srcOrd="0" destOrd="0" presId="urn:microsoft.com/office/officeart/2018/2/layout/IconVerticalSolidList"/>
    <dgm:cxn modelId="{5DB8E1CD-C63B-40DA-908C-2C117BEDBAC0}" type="presParOf" srcId="{BC9C2464-4B65-470A-9E3F-0F4DF53F46DC}" destId="{530DDA3F-5036-4BDA-AE87-3B26FC5CE8A6}" srcOrd="1" destOrd="0" presId="urn:microsoft.com/office/officeart/2018/2/layout/IconVerticalSolidList"/>
    <dgm:cxn modelId="{AC2481F1-516E-42A3-B9BF-F4FE3E9ABD11}" type="presParOf" srcId="{BC9C2464-4B65-470A-9E3F-0F4DF53F46DC}" destId="{F7E1154F-C17E-4C15-A089-36FDCC5805BB}" srcOrd="2" destOrd="0" presId="urn:microsoft.com/office/officeart/2018/2/layout/IconVerticalSolidList"/>
    <dgm:cxn modelId="{B8CFA628-FF80-4A74-8EA9-FFB058A1C75D}" type="presParOf" srcId="{BC9C2464-4B65-470A-9E3F-0F4DF53F46DC}" destId="{FD09C4C0-8E34-47D1-BEC4-DD78FA666923}" srcOrd="3" destOrd="0" presId="urn:microsoft.com/office/officeart/2018/2/layout/IconVerticalSolidList"/>
    <dgm:cxn modelId="{BF1B1D1B-A784-444E-83BC-20405C295E14}" type="presParOf" srcId="{2AD45947-A326-4684-AF34-B9199DC2CCA0}" destId="{17CFA9CE-B5DF-45BE-B4B0-F6D1C1F0BB83}" srcOrd="5" destOrd="0" presId="urn:microsoft.com/office/officeart/2018/2/layout/IconVerticalSolidList"/>
    <dgm:cxn modelId="{0BB59123-861E-4A3E-9B9D-BCF9F6D602A7}" type="presParOf" srcId="{2AD45947-A326-4684-AF34-B9199DC2CCA0}" destId="{25A72923-6D5C-4BA2-BC20-A33B339900F4}" srcOrd="6" destOrd="0" presId="urn:microsoft.com/office/officeart/2018/2/layout/IconVerticalSolidList"/>
    <dgm:cxn modelId="{DBD89E74-7329-45BB-BD90-31AAB4CB99A1}" type="presParOf" srcId="{25A72923-6D5C-4BA2-BC20-A33B339900F4}" destId="{20ED04EC-51B5-472F-96BE-D25DA785A30E}" srcOrd="0" destOrd="0" presId="urn:microsoft.com/office/officeart/2018/2/layout/IconVerticalSolidList"/>
    <dgm:cxn modelId="{E23975E3-5F1A-4814-80C3-582D0B73F606}" type="presParOf" srcId="{25A72923-6D5C-4BA2-BC20-A33B339900F4}" destId="{4C4ACD54-4E10-4351-9C25-1D044DABF2F5}" srcOrd="1" destOrd="0" presId="urn:microsoft.com/office/officeart/2018/2/layout/IconVerticalSolidList"/>
    <dgm:cxn modelId="{AAAD75FA-214B-41C6-865D-DB1DA14AB318}" type="presParOf" srcId="{25A72923-6D5C-4BA2-BC20-A33B339900F4}" destId="{6B4E0DA5-DDEF-4180-BFEB-5398324F5CD6}" srcOrd="2" destOrd="0" presId="urn:microsoft.com/office/officeart/2018/2/layout/IconVerticalSolidList"/>
    <dgm:cxn modelId="{690F45BE-97E7-4B02-A81F-DB348E94B036}" type="presParOf" srcId="{25A72923-6D5C-4BA2-BC20-A33B339900F4}" destId="{015FE3B5-A38A-4FDA-B922-412D5B3C4313}" srcOrd="3" destOrd="0" presId="urn:microsoft.com/office/officeart/2018/2/layout/IconVerticalSolidList"/>
    <dgm:cxn modelId="{4C08FADB-B675-4385-8F47-E98CD564EDAE}" type="presParOf" srcId="{2AD45947-A326-4684-AF34-B9199DC2CCA0}" destId="{4C01C1AE-8325-4926-AC4B-E27BA5D96A9A}" srcOrd="7" destOrd="0" presId="urn:microsoft.com/office/officeart/2018/2/layout/IconVerticalSolidList"/>
    <dgm:cxn modelId="{4ACC073E-01EA-4419-A261-44751172A075}" type="presParOf" srcId="{2AD45947-A326-4684-AF34-B9199DC2CCA0}" destId="{E4CC6FF2-DDE3-4345-89A9-3A88120E0A2A}" srcOrd="8" destOrd="0" presId="urn:microsoft.com/office/officeart/2018/2/layout/IconVerticalSolidList"/>
    <dgm:cxn modelId="{18E7A7DF-BE93-41A3-9688-3251AAC17C5C}" type="presParOf" srcId="{E4CC6FF2-DDE3-4345-89A9-3A88120E0A2A}" destId="{7DBF89A4-CBA9-4D25-9D4A-416FCBF71A37}" srcOrd="0" destOrd="0" presId="urn:microsoft.com/office/officeart/2018/2/layout/IconVerticalSolidList"/>
    <dgm:cxn modelId="{FA723158-898B-41B5-84EF-726FDCF91E75}" type="presParOf" srcId="{E4CC6FF2-DDE3-4345-89A9-3A88120E0A2A}" destId="{66492D4A-04FC-41D9-A577-8CA06B2F039E}" srcOrd="1" destOrd="0" presId="urn:microsoft.com/office/officeart/2018/2/layout/IconVerticalSolidList"/>
    <dgm:cxn modelId="{F21C3A65-549D-4343-8032-A9B15E9A0AB4}" type="presParOf" srcId="{E4CC6FF2-DDE3-4345-89A9-3A88120E0A2A}" destId="{3141CCDA-6279-4F7C-A222-4154A336FF99}" srcOrd="2" destOrd="0" presId="urn:microsoft.com/office/officeart/2018/2/layout/IconVerticalSolidList"/>
    <dgm:cxn modelId="{0CA90CC4-0C34-49CF-BF6C-AE97C372D3EA}" type="presParOf" srcId="{E4CC6FF2-DDE3-4345-89A9-3A88120E0A2A}" destId="{0D852E4D-43C3-4F92-BFED-914AB000B57C}" srcOrd="3" destOrd="0" presId="urn:microsoft.com/office/officeart/2018/2/layout/IconVerticalSolidList"/>
    <dgm:cxn modelId="{F72AE73B-DBAA-47B4-84A4-ABB0930189E4}" type="presParOf" srcId="{2AD45947-A326-4684-AF34-B9199DC2CCA0}" destId="{3ED2BADC-91DC-4078-8BA7-6E2007093681}" srcOrd="9" destOrd="0" presId="urn:microsoft.com/office/officeart/2018/2/layout/IconVerticalSolidList"/>
    <dgm:cxn modelId="{68879C0E-611C-4958-952C-DB05E8B38011}" type="presParOf" srcId="{2AD45947-A326-4684-AF34-B9199DC2CCA0}" destId="{0D23F87B-8B93-4AEA-936B-4A3259D61956}" srcOrd="10" destOrd="0" presId="urn:microsoft.com/office/officeart/2018/2/layout/IconVerticalSolidList"/>
    <dgm:cxn modelId="{4602E225-5E82-4044-A50E-70A08A02EEB2}" type="presParOf" srcId="{0D23F87B-8B93-4AEA-936B-4A3259D61956}" destId="{0823E0AF-81F0-4948-AD1F-3D5BD76E5035}" srcOrd="0" destOrd="0" presId="urn:microsoft.com/office/officeart/2018/2/layout/IconVerticalSolidList"/>
    <dgm:cxn modelId="{5B333A3F-8014-4A7C-9AB8-47612B32CEE7}" type="presParOf" srcId="{0D23F87B-8B93-4AEA-936B-4A3259D61956}" destId="{D2AA0A9C-1730-4339-965E-11B1A7950BBE}" srcOrd="1" destOrd="0" presId="urn:microsoft.com/office/officeart/2018/2/layout/IconVerticalSolidList"/>
    <dgm:cxn modelId="{9B144BEC-59A7-4984-AD97-45400F56897B}" type="presParOf" srcId="{0D23F87B-8B93-4AEA-936B-4A3259D61956}" destId="{00FF671E-0682-400E-ABA6-986272757CE1}" srcOrd="2" destOrd="0" presId="urn:microsoft.com/office/officeart/2018/2/layout/IconVerticalSolidList"/>
    <dgm:cxn modelId="{AF011177-1E4A-44D2-9F4C-8D653B2D1681}" type="presParOf" srcId="{0D23F87B-8B93-4AEA-936B-4A3259D61956}" destId="{40A2DE17-BF0E-4846-A915-B2A53907D93F}" srcOrd="3" destOrd="0" presId="urn:microsoft.com/office/officeart/2018/2/layout/IconVerticalSolidList"/>
    <dgm:cxn modelId="{17A9D88B-6B5F-4FD3-ABDE-8EA54CF520A4}" type="presParOf" srcId="{2AD45947-A326-4684-AF34-B9199DC2CCA0}" destId="{8C9A69AB-C054-41D1-A083-5DE0A7605C3C}" srcOrd="11" destOrd="0" presId="urn:microsoft.com/office/officeart/2018/2/layout/IconVerticalSolidList"/>
    <dgm:cxn modelId="{DE8344EB-5242-4BA9-9C6C-F1A44AEC5AF5}" type="presParOf" srcId="{2AD45947-A326-4684-AF34-B9199DC2CCA0}" destId="{9A052B9B-AE07-40DF-AE1A-F24EAC29755F}" srcOrd="12" destOrd="0" presId="urn:microsoft.com/office/officeart/2018/2/layout/IconVerticalSolidList"/>
    <dgm:cxn modelId="{2D2B0449-91C8-4860-8625-7CFDF44B5661}" type="presParOf" srcId="{9A052B9B-AE07-40DF-AE1A-F24EAC29755F}" destId="{B830B60C-B251-46A7-80B8-66CDF7895594}" srcOrd="0" destOrd="0" presId="urn:microsoft.com/office/officeart/2018/2/layout/IconVerticalSolidList"/>
    <dgm:cxn modelId="{458F77DD-8971-4AB2-BAC0-EB3172D9E3C4}" type="presParOf" srcId="{9A052B9B-AE07-40DF-AE1A-F24EAC29755F}" destId="{E7EE05FE-957E-49C7-90D1-2E45E5986395}" srcOrd="1" destOrd="0" presId="urn:microsoft.com/office/officeart/2018/2/layout/IconVerticalSolidList"/>
    <dgm:cxn modelId="{9940A490-E0BD-49B0-9951-049D0FE5B58E}" type="presParOf" srcId="{9A052B9B-AE07-40DF-AE1A-F24EAC29755F}" destId="{BB9892B2-7B14-4C9F-80DE-000B988F4533}" srcOrd="2" destOrd="0" presId="urn:microsoft.com/office/officeart/2018/2/layout/IconVerticalSolidList"/>
    <dgm:cxn modelId="{B3AB8B67-464F-44EB-9DBB-BA60B5BEBD54}" type="presParOf" srcId="{9A052B9B-AE07-40DF-AE1A-F24EAC29755F}" destId="{64B58806-93D3-43E7-BA70-43797F1108D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B3CF84-519E-4AE7-A856-9AA68130C4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627E8CF-DFDE-4F49-AFD5-8F3EFD9D2263}">
      <dgm:prSet/>
      <dgm:spPr/>
      <dgm:t>
        <a:bodyPr/>
        <a:lstStyle/>
        <a:p>
          <a:r>
            <a:rPr lang="en-GB"/>
            <a:t>Why should Counsellors and Psychotherapists become involved with research?</a:t>
          </a:r>
          <a:endParaRPr lang="en-US"/>
        </a:p>
      </dgm:t>
    </dgm:pt>
    <dgm:pt modelId="{51BA821F-D35E-453C-AE95-BB6361B39B3D}" type="parTrans" cxnId="{3ED181C5-221A-49B6-B00E-367744ECF09A}">
      <dgm:prSet/>
      <dgm:spPr/>
      <dgm:t>
        <a:bodyPr/>
        <a:lstStyle/>
        <a:p>
          <a:endParaRPr lang="en-US"/>
        </a:p>
      </dgm:t>
    </dgm:pt>
    <dgm:pt modelId="{0D0C08A4-831F-4B95-A988-4216D8C67DB0}" type="sibTrans" cxnId="{3ED181C5-221A-49B6-B00E-367744ECF09A}">
      <dgm:prSet/>
      <dgm:spPr/>
      <dgm:t>
        <a:bodyPr/>
        <a:lstStyle/>
        <a:p>
          <a:endParaRPr lang="en-US"/>
        </a:p>
      </dgm:t>
    </dgm:pt>
    <dgm:pt modelId="{86145E0F-E6D2-467E-BECB-DC040B4B7B78}">
      <dgm:prSet/>
      <dgm:spPr/>
      <dgm:t>
        <a:bodyPr/>
        <a:lstStyle/>
        <a:p>
          <a:r>
            <a:rPr lang="en-GB"/>
            <a:t>In small groups spend about 10 minutes writing down a list of why it might be important for trainees or practitioners to be involved in research. </a:t>
          </a:r>
          <a:endParaRPr lang="en-US"/>
        </a:p>
      </dgm:t>
    </dgm:pt>
    <dgm:pt modelId="{C342BC12-75EC-4D38-AB15-10D06EC72B9B}" type="parTrans" cxnId="{E9BA09DC-A8A2-499B-A5DB-D20995A95470}">
      <dgm:prSet/>
      <dgm:spPr/>
      <dgm:t>
        <a:bodyPr/>
        <a:lstStyle/>
        <a:p>
          <a:endParaRPr lang="en-US"/>
        </a:p>
      </dgm:t>
    </dgm:pt>
    <dgm:pt modelId="{C4304151-CE6D-40D3-AA00-915F981ADC62}" type="sibTrans" cxnId="{E9BA09DC-A8A2-499B-A5DB-D20995A95470}">
      <dgm:prSet/>
      <dgm:spPr/>
      <dgm:t>
        <a:bodyPr/>
        <a:lstStyle/>
        <a:p>
          <a:endParaRPr lang="en-US"/>
        </a:p>
      </dgm:t>
    </dgm:pt>
    <dgm:pt modelId="{9855D7A2-6DAD-421B-BD1A-6F0BC89C6C00}" type="pres">
      <dgm:prSet presAssocID="{2FB3CF84-519E-4AE7-A856-9AA68130C461}" presName="root" presStyleCnt="0">
        <dgm:presLayoutVars>
          <dgm:dir/>
          <dgm:resizeHandles val="exact"/>
        </dgm:presLayoutVars>
      </dgm:prSet>
      <dgm:spPr/>
    </dgm:pt>
    <dgm:pt modelId="{091BD3A4-0D33-4C60-885B-8B51E44034FC}" type="pres">
      <dgm:prSet presAssocID="{9627E8CF-DFDE-4F49-AFD5-8F3EFD9D2263}" presName="compNode" presStyleCnt="0"/>
      <dgm:spPr/>
    </dgm:pt>
    <dgm:pt modelId="{478E742A-B07A-44FC-844A-EF18F3B75C65}" type="pres">
      <dgm:prSet presAssocID="{9627E8CF-DFDE-4F49-AFD5-8F3EFD9D2263}" presName="bgRect" presStyleLbl="bgShp" presStyleIdx="0" presStyleCnt="2"/>
      <dgm:spPr/>
    </dgm:pt>
    <dgm:pt modelId="{5F8CB596-FA7B-45E6-81C9-687E0C757DAB}" type="pres">
      <dgm:prSet presAssocID="{9627E8CF-DFDE-4F49-AFD5-8F3EFD9D226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fessor"/>
        </a:ext>
      </dgm:extLst>
    </dgm:pt>
    <dgm:pt modelId="{FB2F6C97-D830-4BD1-AB0C-893769426A07}" type="pres">
      <dgm:prSet presAssocID="{9627E8CF-DFDE-4F49-AFD5-8F3EFD9D2263}" presName="spaceRect" presStyleCnt="0"/>
      <dgm:spPr/>
    </dgm:pt>
    <dgm:pt modelId="{D2B88362-4D93-4100-8C5C-DFB40C79176F}" type="pres">
      <dgm:prSet presAssocID="{9627E8CF-DFDE-4F49-AFD5-8F3EFD9D2263}" presName="parTx" presStyleLbl="revTx" presStyleIdx="0" presStyleCnt="2">
        <dgm:presLayoutVars>
          <dgm:chMax val="0"/>
          <dgm:chPref val="0"/>
        </dgm:presLayoutVars>
      </dgm:prSet>
      <dgm:spPr/>
    </dgm:pt>
    <dgm:pt modelId="{F4FECE63-BAA7-497E-A308-F99F90C4F138}" type="pres">
      <dgm:prSet presAssocID="{0D0C08A4-831F-4B95-A988-4216D8C67DB0}" presName="sibTrans" presStyleCnt="0"/>
      <dgm:spPr/>
    </dgm:pt>
    <dgm:pt modelId="{A47768AD-66FF-4BA1-9636-E267735B8988}" type="pres">
      <dgm:prSet presAssocID="{86145E0F-E6D2-467E-BECB-DC040B4B7B78}" presName="compNode" presStyleCnt="0"/>
      <dgm:spPr/>
    </dgm:pt>
    <dgm:pt modelId="{FC9AE5D9-106B-40D1-ACC9-E0D28D71310E}" type="pres">
      <dgm:prSet presAssocID="{86145E0F-E6D2-467E-BECB-DC040B4B7B78}" presName="bgRect" presStyleLbl="bgShp" presStyleIdx="1" presStyleCnt="2"/>
      <dgm:spPr/>
    </dgm:pt>
    <dgm:pt modelId="{5A6B7088-F3A3-4F1A-8E78-C86C317EDC60}" type="pres">
      <dgm:prSet presAssocID="{86145E0F-E6D2-467E-BECB-DC040B4B7B7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E4C9D60-74B3-4B9C-9C6E-269D6E12FE63}" type="pres">
      <dgm:prSet presAssocID="{86145E0F-E6D2-467E-BECB-DC040B4B7B78}" presName="spaceRect" presStyleCnt="0"/>
      <dgm:spPr/>
    </dgm:pt>
    <dgm:pt modelId="{26A0CD34-3917-48F9-8A6A-4B3D14BDF05A}" type="pres">
      <dgm:prSet presAssocID="{86145E0F-E6D2-467E-BECB-DC040B4B7B7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E82B953-9400-48B6-8CD8-DFA67B10337D}" type="presOf" srcId="{86145E0F-E6D2-467E-BECB-DC040B4B7B78}" destId="{26A0CD34-3917-48F9-8A6A-4B3D14BDF05A}" srcOrd="0" destOrd="0" presId="urn:microsoft.com/office/officeart/2018/2/layout/IconVerticalSolidList"/>
    <dgm:cxn modelId="{CE90B357-FCF8-4702-8B5F-742E09502A2D}" type="presOf" srcId="{2FB3CF84-519E-4AE7-A856-9AA68130C461}" destId="{9855D7A2-6DAD-421B-BD1A-6F0BC89C6C00}" srcOrd="0" destOrd="0" presId="urn:microsoft.com/office/officeart/2018/2/layout/IconVerticalSolidList"/>
    <dgm:cxn modelId="{07E6B7B0-D4DB-4623-A3DF-3358DBE7942D}" type="presOf" srcId="{9627E8CF-DFDE-4F49-AFD5-8F3EFD9D2263}" destId="{D2B88362-4D93-4100-8C5C-DFB40C79176F}" srcOrd="0" destOrd="0" presId="urn:microsoft.com/office/officeart/2018/2/layout/IconVerticalSolidList"/>
    <dgm:cxn modelId="{3ED181C5-221A-49B6-B00E-367744ECF09A}" srcId="{2FB3CF84-519E-4AE7-A856-9AA68130C461}" destId="{9627E8CF-DFDE-4F49-AFD5-8F3EFD9D2263}" srcOrd="0" destOrd="0" parTransId="{51BA821F-D35E-453C-AE95-BB6361B39B3D}" sibTransId="{0D0C08A4-831F-4B95-A988-4216D8C67DB0}"/>
    <dgm:cxn modelId="{E9BA09DC-A8A2-499B-A5DB-D20995A95470}" srcId="{2FB3CF84-519E-4AE7-A856-9AA68130C461}" destId="{86145E0F-E6D2-467E-BECB-DC040B4B7B78}" srcOrd="1" destOrd="0" parTransId="{C342BC12-75EC-4D38-AB15-10D06EC72B9B}" sibTransId="{C4304151-CE6D-40D3-AA00-915F981ADC62}"/>
    <dgm:cxn modelId="{A81889EA-2393-4C80-8713-5314B2E2CDF3}" type="presParOf" srcId="{9855D7A2-6DAD-421B-BD1A-6F0BC89C6C00}" destId="{091BD3A4-0D33-4C60-885B-8B51E44034FC}" srcOrd="0" destOrd="0" presId="urn:microsoft.com/office/officeart/2018/2/layout/IconVerticalSolidList"/>
    <dgm:cxn modelId="{34C4BE69-DC34-4F0E-856A-272C9742669C}" type="presParOf" srcId="{091BD3A4-0D33-4C60-885B-8B51E44034FC}" destId="{478E742A-B07A-44FC-844A-EF18F3B75C65}" srcOrd="0" destOrd="0" presId="urn:microsoft.com/office/officeart/2018/2/layout/IconVerticalSolidList"/>
    <dgm:cxn modelId="{67325ADE-25CF-4DE5-ACBD-4D58746288E8}" type="presParOf" srcId="{091BD3A4-0D33-4C60-885B-8B51E44034FC}" destId="{5F8CB596-FA7B-45E6-81C9-687E0C757DAB}" srcOrd="1" destOrd="0" presId="urn:microsoft.com/office/officeart/2018/2/layout/IconVerticalSolidList"/>
    <dgm:cxn modelId="{5B029219-3A67-4E4D-BD5C-D16B88E25890}" type="presParOf" srcId="{091BD3A4-0D33-4C60-885B-8B51E44034FC}" destId="{FB2F6C97-D830-4BD1-AB0C-893769426A07}" srcOrd="2" destOrd="0" presId="urn:microsoft.com/office/officeart/2018/2/layout/IconVerticalSolidList"/>
    <dgm:cxn modelId="{FD4BDC5C-C564-4EDE-BE65-900F57240525}" type="presParOf" srcId="{091BD3A4-0D33-4C60-885B-8B51E44034FC}" destId="{D2B88362-4D93-4100-8C5C-DFB40C79176F}" srcOrd="3" destOrd="0" presId="urn:microsoft.com/office/officeart/2018/2/layout/IconVerticalSolidList"/>
    <dgm:cxn modelId="{4C085430-1E4B-4B7C-82F8-904E15065DA5}" type="presParOf" srcId="{9855D7A2-6DAD-421B-BD1A-6F0BC89C6C00}" destId="{F4FECE63-BAA7-497E-A308-F99F90C4F138}" srcOrd="1" destOrd="0" presId="urn:microsoft.com/office/officeart/2018/2/layout/IconVerticalSolidList"/>
    <dgm:cxn modelId="{BC1A34FE-DFE2-4A08-B6D6-BC8679805DCC}" type="presParOf" srcId="{9855D7A2-6DAD-421B-BD1A-6F0BC89C6C00}" destId="{A47768AD-66FF-4BA1-9636-E267735B8988}" srcOrd="2" destOrd="0" presId="urn:microsoft.com/office/officeart/2018/2/layout/IconVerticalSolidList"/>
    <dgm:cxn modelId="{49A2F851-6C08-4256-813B-94326CD49BE0}" type="presParOf" srcId="{A47768AD-66FF-4BA1-9636-E267735B8988}" destId="{FC9AE5D9-106B-40D1-ACC9-E0D28D71310E}" srcOrd="0" destOrd="0" presId="urn:microsoft.com/office/officeart/2018/2/layout/IconVerticalSolidList"/>
    <dgm:cxn modelId="{147F3E91-268F-4B97-8495-FB6A40C9A032}" type="presParOf" srcId="{A47768AD-66FF-4BA1-9636-E267735B8988}" destId="{5A6B7088-F3A3-4F1A-8E78-C86C317EDC60}" srcOrd="1" destOrd="0" presId="urn:microsoft.com/office/officeart/2018/2/layout/IconVerticalSolidList"/>
    <dgm:cxn modelId="{FEFE6444-898B-4AD4-8AEE-B98D18D08CD6}" type="presParOf" srcId="{A47768AD-66FF-4BA1-9636-E267735B8988}" destId="{CE4C9D60-74B3-4B9C-9C6E-269D6E12FE63}" srcOrd="2" destOrd="0" presId="urn:microsoft.com/office/officeart/2018/2/layout/IconVerticalSolidList"/>
    <dgm:cxn modelId="{183E6E3F-B257-41A7-9191-078A7B3190C7}" type="presParOf" srcId="{A47768AD-66FF-4BA1-9636-E267735B8988}" destId="{26A0CD34-3917-48F9-8A6A-4B3D14BDF0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D5368F-4FF1-4878-996C-E0EF9AC342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FE3C6DC-325A-4F16-A497-6F8DFC238AF0}">
      <dgm:prSet/>
      <dgm:spPr/>
      <dgm:t>
        <a:bodyPr/>
        <a:lstStyle/>
        <a:p>
          <a:r>
            <a:rPr lang="en-GB"/>
            <a:t>All research methods will have strenghts and weaknesses and even through RCTs are seen as the "gold standard" they do have their limitations.</a:t>
          </a:r>
          <a:endParaRPr lang="en-US"/>
        </a:p>
      </dgm:t>
    </dgm:pt>
    <dgm:pt modelId="{8345C573-DA1A-47A3-A5AD-CDD2B93D58EE}" type="parTrans" cxnId="{815C6F76-8EB8-4D56-84C3-087FB5347086}">
      <dgm:prSet/>
      <dgm:spPr/>
      <dgm:t>
        <a:bodyPr/>
        <a:lstStyle/>
        <a:p>
          <a:endParaRPr lang="en-US"/>
        </a:p>
      </dgm:t>
    </dgm:pt>
    <dgm:pt modelId="{803CA8A3-7A99-4000-9381-EDCDCB7B5559}" type="sibTrans" cxnId="{815C6F76-8EB8-4D56-84C3-087FB5347086}">
      <dgm:prSet/>
      <dgm:spPr/>
      <dgm:t>
        <a:bodyPr/>
        <a:lstStyle/>
        <a:p>
          <a:endParaRPr lang="en-US"/>
        </a:p>
      </dgm:t>
    </dgm:pt>
    <dgm:pt modelId="{D47CF9E0-C221-410F-8583-95DBB1B2BC89}">
      <dgm:prSet/>
      <dgm:spPr/>
      <dgm:t>
        <a:bodyPr/>
        <a:lstStyle/>
        <a:p>
          <a:r>
            <a:rPr lang="en-GB"/>
            <a:t>What might these be?</a:t>
          </a:r>
          <a:endParaRPr lang="en-US"/>
        </a:p>
      </dgm:t>
    </dgm:pt>
    <dgm:pt modelId="{8D4A5C19-B1EB-414E-9EA5-CD5C331AC7D5}" type="parTrans" cxnId="{EEE1C249-AE1A-49E0-83C1-B4DF7444DE6F}">
      <dgm:prSet/>
      <dgm:spPr/>
      <dgm:t>
        <a:bodyPr/>
        <a:lstStyle/>
        <a:p>
          <a:endParaRPr lang="en-US"/>
        </a:p>
      </dgm:t>
    </dgm:pt>
    <dgm:pt modelId="{67D12208-2C70-4940-95B4-47FBD5897F24}" type="sibTrans" cxnId="{EEE1C249-AE1A-49E0-83C1-B4DF7444DE6F}">
      <dgm:prSet/>
      <dgm:spPr/>
      <dgm:t>
        <a:bodyPr/>
        <a:lstStyle/>
        <a:p>
          <a:endParaRPr lang="en-US"/>
        </a:p>
      </dgm:t>
    </dgm:pt>
    <dgm:pt modelId="{47EF2A26-BF4A-45F8-94A5-98CD9BF0EC18}" type="pres">
      <dgm:prSet presAssocID="{CBD5368F-4FF1-4878-996C-E0EF9AC34242}" presName="root" presStyleCnt="0">
        <dgm:presLayoutVars>
          <dgm:dir/>
          <dgm:resizeHandles val="exact"/>
        </dgm:presLayoutVars>
      </dgm:prSet>
      <dgm:spPr/>
    </dgm:pt>
    <dgm:pt modelId="{CABAB696-385B-4A4A-8B4B-A051C805048D}" type="pres">
      <dgm:prSet presAssocID="{5FE3C6DC-325A-4F16-A497-6F8DFC238AF0}" presName="compNode" presStyleCnt="0"/>
      <dgm:spPr/>
    </dgm:pt>
    <dgm:pt modelId="{C5B9A47B-DDD5-4216-AA6F-D43E7CFA55FF}" type="pres">
      <dgm:prSet presAssocID="{5FE3C6DC-325A-4F16-A497-6F8DFC238AF0}" presName="bgRect" presStyleLbl="bgShp" presStyleIdx="0" presStyleCnt="2"/>
      <dgm:spPr/>
    </dgm:pt>
    <dgm:pt modelId="{803DC930-0881-48D0-AAB5-552F2C6FEF80}" type="pres">
      <dgm:prSet presAssocID="{5FE3C6DC-325A-4F16-A497-6F8DFC238AF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BA0E1012-E66C-46AE-BC8B-BEED757688B8}" type="pres">
      <dgm:prSet presAssocID="{5FE3C6DC-325A-4F16-A497-6F8DFC238AF0}" presName="spaceRect" presStyleCnt="0"/>
      <dgm:spPr/>
    </dgm:pt>
    <dgm:pt modelId="{E3503246-AD88-4D88-B60B-95137716EBF6}" type="pres">
      <dgm:prSet presAssocID="{5FE3C6DC-325A-4F16-A497-6F8DFC238AF0}" presName="parTx" presStyleLbl="revTx" presStyleIdx="0" presStyleCnt="2">
        <dgm:presLayoutVars>
          <dgm:chMax val="0"/>
          <dgm:chPref val="0"/>
        </dgm:presLayoutVars>
      </dgm:prSet>
      <dgm:spPr/>
    </dgm:pt>
    <dgm:pt modelId="{9494EAB4-731D-4189-9624-8A2432609E09}" type="pres">
      <dgm:prSet presAssocID="{803CA8A3-7A99-4000-9381-EDCDCB7B5559}" presName="sibTrans" presStyleCnt="0"/>
      <dgm:spPr/>
    </dgm:pt>
    <dgm:pt modelId="{C2FAC64E-83BE-47EA-A579-AD33DC0F9698}" type="pres">
      <dgm:prSet presAssocID="{D47CF9E0-C221-410F-8583-95DBB1B2BC89}" presName="compNode" presStyleCnt="0"/>
      <dgm:spPr/>
    </dgm:pt>
    <dgm:pt modelId="{5492F932-38F0-40D1-87AA-341F6259AC9C}" type="pres">
      <dgm:prSet presAssocID="{D47CF9E0-C221-410F-8583-95DBB1B2BC89}" presName="bgRect" presStyleLbl="bgShp" presStyleIdx="1" presStyleCnt="2"/>
      <dgm:spPr/>
    </dgm:pt>
    <dgm:pt modelId="{DEDA1C86-E768-42AA-9E9E-BFDEB891B197}" type="pres">
      <dgm:prSet presAssocID="{D47CF9E0-C221-410F-8583-95DBB1B2BC8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534166A-A7EE-47D3-860F-A6370D761AE9}" type="pres">
      <dgm:prSet presAssocID="{D47CF9E0-C221-410F-8583-95DBB1B2BC89}" presName="spaceRect" presStyleCnt="0"/>
      <dgm:spPr/>
    </dgm:pt>
    <dgm:pt modelId="{9AA69110-0812-471A-B4B5-60A3A88187BD}" type="pres">
      <dgm:prSet presAssocID="{D47CF9E0-C221-410F-8583-95DBB1B2BC8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2716A24-28BC-4568-AAD7-63214A71FCF3}" type="presOf" srcId="{5FE3C6DC-325A-4F16-A497-6F8DFC238AF0}" destId="{E3503246-AD88-4D88-B60B-95137716EBF6}" srcOrd="0" destOrd="0" presId="urn:microsoft.com/office/officeart/2018/2/layout/IconVerticalSolidList"/>
    <dgm:cxn modelId="{E7B06930-B50A-469A-A362-52DD66EB7A2F}" type="presOf" srcId="{D47CF9E0-C221-410F-8583-95DBB1B2BC89}" destId="{9AA69110-0812-471A-B4B5-60A3A88187BD}" srcOrd="0" destOrd="0" presId="urn:microsoft.com/office/officeart/2018/2/layout/IconVerticalSolidList"/>
    <dgm:cxn modelId="{EEE1C249-AE1A-49E0-83C1-B4DF7444DE6F}" srcId="{CBD5368F-4FF1-4878-996C-E0EF9AC34242}" destId="{D47CF9E0-C221-410F-8583-95DBB1B2BC89}" srcOrd="1" destOrd="0" parTransId="{8D4A5C19-B1EB-414E-9EA5-CD5C331AC7D5}" sibTransId="{67D12208-2C70-4940-95B4-47FBD5897F24}"/>
    <dgm:cxn modelId="{2E977B4B-4EE2-47F6-B436-AA077110C526}" type="presOf" srcId="{CBD5368F-4FF1-4878-996C-E0EF9AC34242}" destId="{47EF2A26-BF4A-45F8-94A5-98CD9BF0EC18}" srcOrd="0" destOrd="0" presId="urn:microsoft.com/office/officeart/2018/2/layout/IconVerticalSolidList"/>
    <dgm:cxn modelId="{815C6F76-8EB8-4D56-84C3-087FB5347086}" srcId="{CBD5368F-4FF1-4878-996C-E0EF9AC34242}" destId="{5FE3C6DC-325A-4F16-A497-6F8DFC238AF0}" srcOrd="0" destOrd="0" parTransId="{8345C573-DA1A-47A3-A5AD-CDD2B93D58EE}" sibTransId="{803CA8A3-7A99-4000-9381-EDCDCB7B5559}"/>
    <dgm:cxn modelId="{32A6DFA8-9A93-45C9-B844-0EBBD0469297}" type="presParOf" srcId="{47EF2A26-BF4A-45F8-94A5-98CD9BF0EC18}" destId="{CABAB696-385B-4A4A-8B4B-A051C805048D}" srcOrd="0" destOrd="0" presId="urn:microsoft.com/office/officeart/2018/2/layout/IconVerticalSolidList"/>
    <dgm:cxn modelId="{4365D100-E92D-4A22-B642-33CD5C53A23D}" type="presParOf" srcId="{CABAB696-385B-4A4A-8B4B-A051C805048D}" destId="{C5B9A47B-DDD5-4216-AA6F-D43E7CFA55FF}" srcOrd="0" destOrd="0" presId="urn:microsoft.com/office/officeart/2018/2/layout/IconVerticalSolidList"/>
    <dgm:cxn modelId="{338622FA-1D78-4096-88E0-D3BD60B16E7A}" type="presParOf" srcId="{CABAB696-385B-4A4A-8B4B-A051C805048D}" destId="{803DC930-0881-48D0-AAB5-552F2C6FEF80}" srcOrd="1" destOrd="0" presId="urn:microsoft.com/office/officeart/2018/2/layout/IconVerticalSolidList"/>
    <dgm:cxn modelId="{87F882E8-5959-472C-9C5E-82016192A962}" type="presParOf" srcId="{CABAB696-385B-4A4A-8B4B-A051C805048D}" destId="{BA0E1012-E66C-46AE-BC8B-BEED757688B8}" srcOrd="2" destOrd="0" presId="urn:microsoft.com/office/officeart/2018/2/layout/IconVerticalSolidList"/>
    <dgm:cxn modelId="{1F5D98C6-1F97-4869-8485-AF85E17FC239}" type="presParOf" srcId="{CABAB696-385B-4A4A-8B4B-A051C805048D}" destId="{E3503246-AD88-4D88-B60B-95137716EBF6}" srcOrd="3" destOrd="0" presId="urn:microsoft.com/office/officeart/2018/2/layout/IconVerticalSolidList"/>
    <dgm:cxn modelId="{9AF97BC2-1C37-45B3-B04E-A69FD78CE5A5}" type="presParOf" srcId="{47EF2A26-BF4A-45F8-94A5-98CD9BF0EC18}" destId="{9494EAB4-731D-4189-9624-8A2432609E09}" srcOrd="1" destOrd="0" presId="urn:microsoft.com/office/officeart/2018/2/layout/IconVerticalSolidList"/>
    <dgm:cxn modelId="{440E2AED-AFE4-4DB8-AEEB-6E96D0B296B6}" type="presParOf" srcId="{47EF2A26-BF4A-45F8-94A5-98CD9BF0EC18}" destId="{C2FAC64E-83BE-47EA-A579-AD33DC0F9698}" srcOrd="2" destOrd="0" presId="urn:microsoft.com/office/officeart/2018/2/layout/IconVerticalSolidList"/>
    <dgm:cxn modelId="{FF545992-EB6B-48B4-A2E7-A1DCD527F121}" type="presParOf" srcId="{C2FAC64E-83BE-47EA-A579-AD33DC0F9698}" destId="{5492F932-38F0-40D1-87AA-341F6259AC9C}" srcOrd="0" destOrd="0" presId="urn:microsoft.com/office/officeart/2018/2/layout/IconVerticalSolidList"/>
    <dgm:cxn modelId="{6940B9B6-EBF9-4E6D-9A92-AE386FBA059E}" type="presParOf" srcId="{C2FAC64E-83BE-47EA-A579-AD33DC0F9698}" destId="{DEDA1C86-E768-42AA-9E9E-BFDEB891B197}" srcOrd="1" destOrd="0" presId="urn:microsoft.com/office/officeart/2018/2/layout/IconVerticalSolidList"/>
    <dgm:cxn modelId="{0151C7C1-08A9-4F26-AD53-0FC4354961D6}" type="presParOf" srcId="{C2FAC64E-83BE-47EA-A579-AD33DC0F9698}" destId="{7534166A-A7EE-47D3-860F-A6370D761AE9}" srcOrd="2" destOrd="0" presId="urn:microsoft.com/office/officeart/2018/2/layout/IconVerticalSolidList"/>
    <dgm:cxn modelId="{D35AD66E-4BBA-467C-8B80-F900AC540287}" type="presParOf" srcId="{C2FAC64E-83BE-47EA-A579-AD33DC0F9698}" destId="{9AA69110-0812-471A-B4B5-60A3A88187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CE40F4-B39D-46CD-8980-58AF5E816BD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5567AB-B319-4622-8A5B-81FB1DE20E37}">
      <dgm:prSet/>
      <dgm:spPr/>
      <dgm:t>
        <a:bodyPr/>
        <a:lstStyle/>
        <a:p>
          <a:r>
            <a:rPr lang="en-GB"/>
            <a:t>The aim of the PBE movement is to bring together the resaerch with practice, enabling the voices of the practitioner and the client to be heard.</a:t>
          </a:r>
          <a:endParaRPr lang="en-US"/>
        </a:p>
      </dgm:t>
    </dgm:pt>
    <dgm:pt modelId="{A2CE3813-D15A-4DC8-ADE9-BA8CAC55F009}" type="parTrans" cxnId="{1C8AE64A-01E2-4ADB-A3F6-7180E04D489F}">
      <dgm:prSet/>
      <dgm:spPr/>
      <dgm:t>
        <a:bodyPr/>
        <a:lstStyle/>
        <a:p>
          <a:endParaRPr lang="en-US"/>
        </a:p>
      </dgm:t>
    </dgm:pt>
    <dgm:pt modelId="{1BCDD3AD-A31F-4CFC-9815-26DC113023CC}" type="sibTrans" cxnId="{1C8AE64A-01E2-4ADB-A3F6-7180E04D489F}">
      <dgm:prSet/>
      <dgm:spPr/>
      <dgm:t>
        <a:bodyPr/>
        <a:lstStyle/>
        <a:p>
          <a:endParaRPr lang="en-US"/>
        </a:p>
      </dgm:t>
    </dgm:pt>
    <dgm:pt modelId="{622F935D-9CA7-46C2-A55A-19B8FC901A73}">
      <dgm:prSet/>
      <dgm:spPr/>
      <dgm:t>
        <a:bodyPr/>
        <a:lstStyle/>
        <a:p>
          <a:r>
            <a:rPr lang="en-GB"/>
            <a:t>It enables the practitioner to be central to the research process.</a:t>
          </a:r>
          <a:endParaRPr lang="en-US"/>
        </a:p>
      </dgm:t>
    </dgm:pt>
    <dgm:pt modelId="{84DDA02E-7AF4-4E06-88A9-C6D6015C56EF}" type="parTrans" cxnId="{E5F8BC78-5328-4F11-8818-FF88FF917985}">
      <dgm:prSet/>
      <dgm:spPr/>
      <dgm:t>
        <a:bodyPr/>
        <a:lstStyle/>
        <a:p>
          <a:endParaRPr lang="en-US"/>
        </a:p>
      </dgm:t>
    </dgm:pt>
    <dgm:pt modelId="{5A5D5F1F-90A0-4CE3-AE24-B98C913C8F87}" type="sibTrans" cxnId="{E5F8BC78-5328-4F11-8818-FF88FF917985}">
      <dgm:prSet/>
      <dgm:spPr/>
      <dgm:t>
        <a:bodyPr/>
        <a:lstStyle/>
        <a:p>
          <a:endParaRPr lang="en-US"/>
        </a:p>
      </dgm:t>
    </dgm:pt>
    <dgm:pt modelId="{BBB8235A-E8C2-4D79-BEB1-A77A7A6D5B6F}" type="pres">
      <dgm:prSet presAssocID="{9ECE40F4-B39D-46CD-8980-58AF5E816BD6}" presName="root" presStyleCnt="0">
        <dgm:presLayoutVars>
          <dgm:dir/>
          <dgm:resizeHandles val="exact"/>
        </dgm:presLayoutVars>
      </dgm:prSet>
      <dgm:spPr/>
    </dgm:pt>
    <dgm:pt modelId="{8044C6E7-37A7-4757-8D72-A8279DFB408F}" type="pres">
      <dgm:prSet presAssocID="{5E5567AB-B319-4622-8A5B-81FB1DE20E37}" presName="compNode" presStyleCnt="0"/>
      <dgm:spPr/>
    </dgm:pt>
    <dgm:pt modelId="{BBC20416-A11B-4CF8-8630-81CC76297FF9}" type="pres">
      <dgm:prSet presAssocID="{5E5567AB-B319-4622-8A5B-81FB1DE20E37}" presName="bgRect" presStyleLbl="bgShp" presStyleIdx="0" presStyleCnt="2"/>
      <dgm:spPr/>
    </dgm:pt>
    <dgm:pt modelId="{7EC703A6-BFFE-473A-A7FA-86AC5DE3C095}" type="pres">
      <dgm:prSet presAssocID="{5E5567AB-B319-4622-8A5B-81FB1DE20E3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BDFE122F-6554-48BB-AE09-FE0743CF4622}" type="pres">
      <dgm:prSet presAssocID="{5E5567AB-B319-4622-8A5B-81FB1DE20E37}" presName="spaceRect" presStyleCnt="0"/>
      <dgm:spPr/>
    </dgm:pt>
    <dgm:pt modelId="{49020E2D-D149-4762-928D-917267BCFA92}" type="pres">
      <dgm:prSet presAssocID="{5E5567AB-B319-4622-8A5B-81FB1DE20E37}" presName="parTx" presStyleLbl="revTx" presStyleIdx="0" presStyleCnt="2">
        <dgm:presLayoutVars>
          <dgm:chMax val="0"/>
          <dgm:chPref val="0"/>
        </dgm:presLayoutVars>
      </dgm:prSet>
      <dgm:spPr/>
    </dgm:pt>
    <dgm:pt modelId="{756B2920-5367-4301-A625-DFE17E0EEF82}" type="pres">
      <dgm:prSet presAssocID="{1BCDD3AD-A31F-4CFC-9815-26DC113023CC}" presName="sibTrans" presStyleCnt="0"/>
      <dgm:spPr/>
    </dgm:pt>
    <dgm:pt modelId="{5631F5E3-B7FF-4BA5-8121-EA3BCB6299A7}" type="pres">
      <dgm:prSet presAssocID="{622F935D-9CA7-46C2-A55A-19B8FC901A73}" presName="compNode" presStyleCnt="0"/>
      <dgm:spPr/>
    </dgm:pt>
    <dgm:pt modelId="{278247BF-706F-4A1E-A2C5-B332AA879DF1}" type="pres">
      <dgm:prSet presAssocID="{622F935D-9CA7-46C2-A55A-19B8FC901A73}" presName="bgRect" presStyleLbl="bgShp" presStyleIdx="1" presStyleCnt="2"/>
      <dgm:spPr/>
    </dgm:pt>
    <dgm:pt modelId="{4A88A761-7DCF-486E-A0FF-EFF837F8B1CF}" type="pres">
      <dgm:prSet presAssocID="{622F935D-9CA7-46C2-A55A-19B8FC901A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17C76F2B-60A8-4538-AAAF-3C16DEC3B2D4}" type="pres">
      <dgm:prSet presAssocID="{622F935D-9CA7-46C2-A55A-19B8FC901A73}" presName="spaceRect" presStyleCnt="0"/>
      <dgm:spPr/>
    </dgm:pt>
    <dgm:pt modelId="{2B39D32B-1523-41E0-A068-DACC2C9A7A5A}" type="pres">
      <dgm:prSet presAssocID="{622F935D-9CA7-46C2-A55A-19B8FC901A7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E38F404-C42C-4A71-B188-1D939B0A2FF3}" type="presOf" srcId="{622F935D-9CA7-46C2-A55A-19B8FC901A73}" destId="{2B39D32B-1523-41E0-A068-DACC2C9A7A5A}" srcOrd="0" destOrd="0" presId="urn:microsoft.com/office/officeart/2018/2/layout/IconVerticalSolidList"/>
    <dgm:cxn modelId="{AFBA290C-3754-4427-980C-8E0B08EE6519}" type="presOf" srcId="{9ECE40F4-B39D-46CD-8980-58AF5E816BD6}" destId="{BBB8235A-E8C2-4D79-BEB1-A77A7A6D5B6F}" srcOrd="0" destOrd="0" presId="urn:microsoft.com/office/officeart/2018/2/layout/IconVerticalSolidList"/>
    <dgm:cxn modelId="{1C8AE64A-01E2-4ADB-A3F6-7180E04D489F}" srcId="{9ECE40F4-B39D-46CD-8980-58AF5E816BD6}" destId="{5E5567AB-B319-4622-8A5B-81FB1DE20E37}" srcOrd="0" destOrd="0" parTransId="{A2CE3813-D15A-4DC8-ADE9-BA8CAC55F009}" sibTransId="{1BCDD3AD-A31F-4CFC-9815-26DC113023CC}"/>
    <dgm:cxn modelId="{E5F8BC78-5328-4F11-8818-FF88FF917985}" srcId="{9ECE40F4-B39D-46CD-8980-58AF5E816BD6}" destId="{622F935D-9CA7-46C2-A55A-19B8FC901A73}" srcOrd="1" destOrd="0" parTransId="{84DDA02E-7AF4-4E06-88A9-C6D6015C56EF}" sibTransId="{5A5D5F1F-90A0-4CE3-AE24-B98C913C8F87}"/>
    <dgm:cxn modelId="{3B01D3F9-E783-46A1-AED0-E18983ACA2AE}" type="presOf" srcId="{5E5567AB-B319-4622-8A5B-81FB1DE20E37}" destId="{49020E2D-D149-4762-928D-917267BCFA92}" srcOrd="0" destOrd="0" presId="urn:microsoft.com/office/officeart/2018/2/layout/IconVerticalSolidList"/>
    <dgm:cxn modelId="{926F7ED1-485C-4636-95C1-AF06220C91E5}" type="presParOf" srcId="{BBB8235A-E8C2-4D79-BEB1-A77A7A6D5B6F}" destId="{8044C6E7-37A7-4757-8D72-A8279DFB408F}" srcOrd="0" destOrd="0" presId="urn:microsoft.com/office/officeart/2018/2/layout/IconVerticalSolidList"/>
    <dgm:cxn modelId="{D5E29E04-B66F-44B8-AE3D-323DB10A0BEB}" type="presParOf" srcId="{8044C6E7-37A7-4757-8D72-A8279DFB408F}" destId="{BBC20416-A11B-4CF8-8630-81CC76297FF9}" srcOrd="0" destOrd="0" presId="urn:microsoft.com/office/officeart/2018/2/layout/IconVerticalSolidList"/>
    <dgm:cxn modelId="{A2D7C58A-0E6B-4C3C-A16C-4878A3B3BABB}" type="presParOf" srcId="{8044C6E7-37A7-4757-8D72-A8279DFB408F}" destId="{7EC703A6-BFFE-473A-A7FA-86AC5DE3C095}" srcOrd="1" destOrd="0" presId="urn:microsoft.com/office/officeart/2018/2/layout/IconVerticalSolidList"/>
    <dgm:cxn modelId="{F2355D44-F2CA-4745-A02E-C8BB182FA214}" type="presParOf" srcId="{8044C6E7-37A7-4757-8D72-A8279DFB408F}" destId="{BDFE122F-6554-48BB-AE09-FE0743CF4622}" srcOrd="2" destOrd="0" presId="urn:microsoft.com/office/officeart/2018/2/layout/IconVerticalSolidList"/>
    <dgm:cxn modelId="{B1F82955-E539-41D1-BDCB-9A47759DD977}" type="presParOf" srcId="{8044C6E7-37A7-4757-8D72-A8279DFB408F}" destId="{49020E2D-D149-4762-928D-917267BCFA92}" srcOrd="3" destOrd="0" presId="urn:microsoft.com/office/officeart/2018/2/layout/IconVerticalSolidList"/>
    <dgm:cxn modelId="{399608A4-8ECE-49D8-BA37-741F6F8C64FF}" type="presParOf" srcId="{BBB8235A-E8C2-4D79-BEB1-A77A7A6D5B6F}" destId="{756B2920-5367-4301-A625-DFE17E0EEF82}" srcOrd="1" destOrd="0" presId="urn:microsoft.com/office/officeart/2018/2/layout/IconVerticalSolidList"/>
    <dgm:cxn modelId="{692BD2D5-8441-4243-BED1-6A2538850A25}" type="presParOf" srcId="{BBB8235A-E8C2-4D79-BEB1-A77A7A6D5B6F}" destId="{5631F5E3-B7FF-4BA5-8121-EA3BCB6299A7}" srcOrd="2" destOrd="0" presId="urn:microsoft.com/office/officeart/2018/2/layout/IconVerticalSolidList"/>
    <dgm:cxn modelId="{D1541837-E578-4162-A4EC-C6D01D38EADE}" type="presParOf" srcId="{5631F5E3-B7FF-4BA5-8121-EA3BCB6299A7}" destId="{278247BF-706F-4A1E-A2C5-B332AA879DF1}" srcOrd="0" destOrd="0" presId="urn:microsoft.com/office/officeart/2018/2/layout/IconVerticalSolidList"/>
    <dgm:cxn modelId="{726949E4-83F9-41BD-9969-06D87831B8A5}" type="presParOf" srcId="{5631F5E3-B7FF-4BA5-8121-EA3BCB6299A7}" destId="{4A88A761-7DCF-486E-A0FF-EFF837F8B1CF}" srcOrd="1" destOrd="0" presId="urn:microsoft.com/office/officeart/2018/2/layout/IconVerticalSolidList"/>
    <dgm:cxn modelId="{23759E7A-5EA2-44ED-8FF9-A6D8D9B6ABCA}" type="presParOf" srcId="{5631F5E3-B7FF-4BA5-8121-EA3BCB6299A7}" destId="{17C76F2B-60A8-4538-AAAF-3C16DEC3B2D4}" srcOrd="2" destOrd="0" presId="urn:microsoft.com/office/officeart/2018/2/layout/IconVerticalSolidList"/>
    <dgm:cxn modelId="{454E0FB6-EAC4-4978-8CBE-2CE856AE1E76}" type="presParOf" srcId="{5631F5E3-B7FF-4BA5-8121-EA3BCB6299A7}" destId="{2B39D32B-1523-41E0-A068-DACC2C9A7A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FDBC16-4231-450B-9278-E32A69942DB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304B8AF-C491-4852-B9A0-32897A987CC9}">
      <dgm:prSet/>
      <dgm:spPr/>
      <dgm:t>
        <a:bodyPr/>
        <a:lstStyle/>
        <a:p>
          <a:r>
            <a:rPr lang="en-GB"/>
            <a:t>Outcomes:</a:t>
          </a:r>
          <a:endParaRPr lang="en-US"/>
        </a:p>
      </dgm:t>
    </dgm:pt>
    <dgm:pt modelId="{09D3DEAB-05EB-4D47-B9CE-8D09E444EBA4}" type="parTrans" cxnId="{F504DA99-F47C-4FEF-BF4A-F2386CB9CABF}">
      <dgm:prSet/>
      <dgm:spPr/>
      <dgm:t>
        <a:bodyPr/>
        <a:lstStyle/>
        <a:p>
          <a:endParaRPr lang="en-US"/>
        </a:p>
      </dgm:t>
    </dgm:pt>
    <dgm:pt modelId="{CBB92D92-DD9A-485B-BD99-F2A2FAE8A777}" type="sibTrans" cxnId="{F504DA99-F47C-4FEF-BF4A-F2386CB9CABF}">
      <dgm:prSet/>
      <dgm:spPr/>
      <dgm:t>
        <a:bodyPr/>
        <a:lstStyle/>
        <a:p>
          <a:endParaRPr lang="en-US"/>
        </a:p>
      </dgm:t>
    </dgm:pt>
    <dgm:pt modelId="{F3611AEC-F0D6-486D-88A0-5A69CB0A7E1D}">
      <dgm:prSet/>
      <dgm:spPr/>
      <dgm:t>
        <a:bodyPr/>
        <a:lstStyle/>
        <a:p>
          <a:r>
            <a:rPr lang="en-GB"/>
            <a:t>How to reduce harm as much as possible</a:t>
          </a:r>
          <a:endParaRPr lang="en-US"/>
        </a:p>
      </dgm:t>
    </dgm:pt>
    <dgm:pt modelId="{D34D69B8-7B6F-49BA-9316-84872BBB197F}" type="parTrans" cxnId="{DF25308F-FC82-4FE7-B5F5-AD39D57A0A5D}">
      <dgm:prSet/>
      <dgm:spPr/>
      <dgm:t>
        <a:bodyPr/>
        <a:lstStyle/>
        <a:p>
          <a:endParaRPr lang="en-US"/>
        </a:p>
      </dgm:t>
    </dgm:pt>
    <dgm:pt modelId="{2C46E109-67C8-4747-9AF1-BA4E2D5B47B7}" type="sibTrans" cxnId="{DF25308F-FC82-4FE7-B5F5-AD39D57A0A5D}">
      <dgm:prSet/>
      <dgm:spPr/>
      <dgm:t>
        <a:bodyPr/>
        <a:lstStyle/>
        <a:p>
          <a:endParaRPr lang="en-US"/>
        </a:p>
      </dgm:t>
    </dgm:pt>
    <dgm:pt modelId="{048954A4-82BF-427C-9D80-17B03DC5914E}">
      <dgm:prSet/>
      <dgm:spPr/>
      <dgm:t>
        <a:bodyPr/>
        <a:lstStyle/>
        <a:p>
          <a:r>
            <a:rPr lang="en-GB"/>
            <a:t>How to reduce costs wherever possible</a:t>
          </a:r>
          <a:endParaRPr lang="en-US"/>
        </a:p>
      </dgm:t>
    </dgm:pt>
    <dgm:pt modelId="{B9A58975-7010-4C1D-B4C5-A8055B3C1B4E}" type="parTrans" cxnId="{2074129B-AE40-4794-B204-A37C8E459F4B}">
      <dgm:prSet/>
      <dgm:spPr/>
      <dgm:t>
        <a:bodyPr/>
        <a:lstStyle/>
        <a:p>
          <a:endParaRPr lang="en-US"/>
        </a:p>
      </dgm:t>
    </dgm:pt>
    <dgm:pt modelId="{D3CE5F7C-8364-4D36-9FA5-57ADE7485AC8}" type="sibTrans" cxnId="{2074129B-AE40-4794-B204-A37C8E459F4B}">
      <dgm:prSet/>
      <dgm:spPr/>
      <dgm:t>
        <a:bodyPr/>
        <a:lstStyle/>
        <a:p>
          <a:endParaRPr lang="en-US"/>
        </a:p>
      </dgm:t>
    </dgm:pt>
    <dgm:pt modelId="{A94DE640-88E7-4908-A2B0-1C92F3E9999D}">
      <dgm:prSet/>
      <dgm:spPr/>
      <dgm:t>
        <a:bodyPr/>
        <a:lstStyle/>
        <a:p>
          <a:r>
            <a:rPr lang="en-GB"/>
            <a:t>Promote the anticipated benefits of the research </a:t>
          </a:r>
          <a:endParaRPr lang="en-US"/>
        </a:p>
      </dgm:t>
    </dgm:pt>
    <dgm:pt modelId="{D069BC6B-B386-477A-84BD-FCCD940D3BB0}" type="parTrans" cxnId="{DAD20ADA-44CE-4EB1-BF88-51C960239817}">
      <dgm:prSet/>
      <dgm:spPr/>
      <dgm:t>
        <a:bodyPr/>
        <a:lstStyle/>
        <a:p>
          <a:endParaRPr lang="en-US"/>
        </a:p>
      </dgm:t>
    </dgm:pt>
    <dgm:pt modelId="{5C3C2B55-17EA-445E-9991-A8C22C1E1915}" type="sibTrans" cxnId="{DAD20ADA-44CE-4EB1-BF88-51C960239817}">
      <dgm:prSet/>
      <dgm:spPr/>
      <dgm:t>
        <a:bodyPr/>
        <a:lstStyle/>
        <a:p>
          <a:endParaRPr lang="en-US"/>
        </a:p>
      </dgm:t>
    </dgm:pt>
    <dgm:pt modelId="{A9533896-B9FF-4976-A07D-7B359B042D4D}">
      <dgm:prSet/>
      <dgm:spPr/>
      <dgm:t>
        <a:bodyPr/>
        <a:lstStyle/>
        <a:p>
          <a:r>
            <a:rPr lang="en-GB"/>
            <a:t>To inform policy and practice.</a:t>
          </a:r>
          <a:endParaRPr lang="en-US"/>
        </a:p>
      </dgm:t>
    </dgm:pt>
    <dgm:pt modelId="{F086C669-0F25-4291-B4D5-3D01F2FB51BA}" type="parTrans" cxnId="{0EF3B9F9-19B1-4418-ABCC-9DA22AF19A6B}">
      <dgm:prSet/>
      <dgm:spPr/>
      <dgm:t>
        <a:bodyPr/>
        <a:lstStyle/>
        <a:p>
          <a:endParaRPr lang="en-US"/>
        </a:p>
      </dgm:t>
    </dgm:pt>
    <dgm:pt modelId="{86670E10-0A98-4781-BCF1-6AA0C48C1E5C}" type="sibTrans" cxnId="{0EF3B9F9-19B1-4418-ABCC-9DA22AF19A6B}">
      <dgm:prSet/>
      <dgm:spPr/>
      <dgm:t>
        <a:bodyPr/>
        <a:lstStyle/>
        <a:p>
          <a:endParaRPr lang="en-US"/>
        </a:p>
      </dgm:t>
    </dgm:pt>
    <dgm:pt modelId="{7AC8C96B-7897-4AEE-8ADF-A2331D6D5443}" type="pres">
      <dgm:prSet presAssocID="{72FDBC16-4231-450B-9278-E32A69942DBD}" presName="root" presStyleCnt="0">
        <dgm:presLayoutVars>
          <dgm:dir/>
          <dgm:resizeHandles val="exact"/>
        </dgm:presLayoutVars>
      </dgm:prSet>
      <dgm:spPr/>
    </dgm:pt>
    <dgm:pt modelId="{1520245B-3314-48A1-BB93-7304337DCF75}" type="pres">
      <dgm:prSet presAssocID="{5304B8AF-C491-4852-B9A0-32897A987CC9}" presName="compNode" presStyleCnt="0"/>
      <dgm:spPr/>
    </dgm:pt>
    <dgm:pt modelId="{2614E6D5-F38B-4329-82CA-BE67AC8B4AFD}" type="pres">
      <dgm:prSet presAssocID="{5304B8AF-C491-4852-B9A0-32897A987CC9}" presName="bgRect" presStyleLbl="bgShp" presStyleIdx="0" presStyleCnt="5"/>
      <dgm:spPr/>
    </dgm:pt>
    <dgm:pt modelId="{72A53E8F-0A4A-4DD8-8998-B7A81DED9118}" type="pres">
      <dgm:prSet presAssocID="{5304B8AF-C491-4852-B9A0-32897A987CC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F2DE93C-AEE1-4616-8BA5-46BA1E457F68}" type="pres">
      <dgm:prSet presAssocID="{5304B8AF-C491-4852-B9A0-32897A987CC9}" presName="spaceRect" presStyleCnt="0"/>
      <dgm:spPr/>
    </dgm:pt>
    <dgm:pt modelId="{577AEB2E-B040-4730-B80F-E56FE7A8B0F4}" type="pres">
      <dgm:prSet presAssocID="{5304B8AF-C491-4852-B9A0-32897A987CC9}" presName="parTx" presStyleLbl="revTx" presStyleIdx="0" presStyleCnt="5">
        <dgm:presLayoutVars>
          <dgm:chMax val="0"/>
          <dgm:chPref val="0"/>
        </dgm:presLayoutVars>
      </dgm:prSet>
      <dgm:spPr/>
    </dgm:pt>
    <dgm:pt modelId="{B618735A-F2D4-416F-9893-7FDB1DA3E55D}" type="pres">
      <dgm:prSet presAssocID="{CBB92D92-DD9A-485B-BD99-F2A2FAE8A777}" presName="sibTrans" presStyleCnt="0"/>
      <dgm:spPr/>
    </dgm:pt>
    <dgm:pt modelId="{81C19042-E227-41EE-8A6E-3A66196CAC6B}" type="pres">
      <dgm:prSet presAssocID="{F3611AEC-F0D6-486D-88A0-5A69CB0A7E1D}" presName="compNode" presStyleCnt="0"/>
      <dgm:spPr/>
    </dgm:pt>
    <dgm:pt modelId="{F260B37E-0858-4F6D-851A-04FB29B16191}" type="pres">
      <dgm:prSet presAssocID="{F3611AEC-F0D6-486D-88A0-5A69CB0A7E1D}" presName="bgRect" presStyleLbl="bgShp" presStyleIdx="1" presStyleCnt="5"/>
      <dgm:spPr/>
    </dgm:pt>
    <dgm:pt modelId="{B38A776D-0E00-4EA7-AB85-2A60CC1F136F}" type="pres">
      <dgm:prSet presAssocID="{F3611AEC-F0D6-486D-88A0-5A69CB0A7E1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2C0B85C-5D9C-4CB6-A548-0CBB1A81ABBE}" type="pres">
      <dgm:prSet presAssocID="{F3611AEC-F0D6-486D-88A0-5A69CB0A7E1D}" presName="spaceRect" presStyleCnt="0"/>
      <dgm:spPr/>
    </dgm:pt>
    <dgm:pt modelId="{0CFB6DE5-BDF8-4D64-88F6-52430B96C28B}" type="pres">
      <dgm:prSet presAssocID="{F3611AEC-F0D6-486D-88A0-5A69CB0A7E1D}" presName="parTx" presStyleLbl="revTx" presStyleIdx="1" presStyleCnt="5">
        <dgm:presLayoutVars>
          <dgm:chMax val="0"/>
          <dgm:chPref val="0"/>
        </dgm:presLayoutVars>
      </dgm:prSet>
      <dgm:spPr/>
    </dgm:pt>
    <dgm:pt modelId="{491C711B-678E-439B-B796-F26F47495E76}" type="pres">
      <dgm:prSet presAssocID="{2C46E109-67C8-4747-9AF1-BA4E2D5B47B7}" presName="sibTrans" presStyleCnt="0"/>
      <dgm:spPr/>
    </dgm:pt>
    <dgm:pt modelId="{BD661AA6-25A5-4BAD-93D5-ACB7088C43D1}" type="pres">
      <dgm:prSet presAssocID="{048954A4-82BF-427C-9D80-17B03DC5914E}" presName="compNode" presStyleCnt="0"/>
      <dgm:spPr/>
    </dgm:pt>
    <dgm:pt modelId="{E92BAF3C-B5E9-4635-861A-2897E5EDE1FE}" type="pres">
      <dgm:prSet presAssocID="{048954A4-82BF-427C-9D80-17B03DC5914E}" presName="bgRect" presStyleLbl="bgShp" presStyleIdx="2" presStyleCnt="5"/>
      <dgm:spPr/>
    </dgm:pt>
    <dgm:pt modelId="{3B718A1F-CAA6-4B27-AD90-5ECF83267653}" type="pres">
      <dgm:prSet presAssocID="{048954A4-82BF-427C-9D80-17B03DC5914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70B2113-0F54-4E2A-8364-D3F9BA32D72A}" type="pres">
      <dgm:prSet presAssocID="{048954A4-82BF-427C-9D80-17B03DC5914E}" presName="spaceRect" presStyleCnt="0"/>
      <dgm:spPr/>
    </dgm:pt>
    <dgm:pt modelId="{7AE2943D-4E9B-4C1F-8A1D-DC14B9BAE979}" type="pres">
      <dgm:prSet presAssocID="{048954A4-82BF-427C-9D80-17B03DC5914E}" presName="parTx" presStyleLbl="revTx" presStyleIdx="2" presStyleCnt="5">
        <dgm:presLayoutVars>
          <dgm:chMax val="0"/>
          <dgm:chPref val="0"/>
        </dgm:presLayoutVars>
      </dgm:prSet>
      <dgm:spPr/>
    </dgm:pt>
    <dgm:pt modelId="{5CCDD469-2A4D-48B9-837D-4B7577C8267C}" type="pres">
      <dgm:prSet presAssocID="{D3CE5F7C-8364-4D36-9FA5-57ADE7485AC8}" presName="sibTrans" presStyleCnt="0"/>
      <dgm:spPr/>
    </dgm:pt>
    <dgm:pt modelId="{BCF36DB5-80C7-4C23-81BF-DAC7B0572DA8}" type="pres">
      <dgm:prSet presAssocID="{A94DE640-88E7-4908-A2B0-1C92F3E9999D}" presName="compNode" presStyleCnt="0"/>
      <dgm:spPr/>
    </dgm:pt>
    <dgm:pt modelId="{015F1D5C-2362-439C-BA68-9A66D812DF2A}" type="pres">
      <dgm:prSet presAssocID="{A94DE640-88E7-4908-A2B0-1C92F3E9999D}" presName="bgRect" presStyleLbl="bgShp" presStyleIdx="3" presStyleCnt="5"/>
      <dgm:spPr/>
    </dgm:pt>
    <dgm:pt modelId="{0AEC4C6C-8E79-4F16-BDF7-E189832A4C0E}" type="pres">
      <dgm:prSet presAssocID="{A94DE640-88E7-4908-A2B0-1C92F3E9999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EA0A636-5BBC-48F1-B876-A04B4FF66F7A}" type="pres">
      <dgm:prSet presAssocID="{A94DE640-88E7-4908-A2B0-1C92F3E9999D}" presName="spaceRect" presStyleCnt="0"/>
      <dgm:spPr/>
    </dgm:pt>
    <dgm:pt modelId="{366C5814-FD85-4AA2-B403-120599DAE275}" type="pres">
      <dgm:prSet presAssocID="{A94DE640-88E7-4908-A2B0-1C92F3E9999D}" presName="parTx" presStyleLbl="revTx" presStyleIdx="3" presStyleCnt="5">
        <dgm:presLayoutVars>
          <dgm:chMax val="0"/>
          <dgm:chPref val="0"/>
        </dgm:presLayoutVars>
      </dgm:prSet>
      <dgm:spPr/>
    </dgm:pt>
    <dgm:pt modelId="{82FB7790-E8B1-4ABC-B794-25CDD5F2875E}" type="pres">
      <dgm:prSet presAssocID="{5C3C2B55-17EA-445E-9991-A8C22C1E1915}" presName="sibTrans" presStyleCnt="0"/>
      <dgm:spPr/>
    </dgm:pt>
    <dgm:pt modelId="{07A15340-E8FB-483B-B358-345272607EB9}" type="pres">
      <dgm:prSet presAssocID="{A9533896-B9FF-4976-A07D-7B359B042D4D}" presName="compNode" presStyleCnt="0"/>
      <dgm:spPr/>
    </dgm:pt>
    <dgm:pt modelId="{8EFFCD93-0365-4789-B5B6-E82FD38458AB}" type="pres">
      <dgm:prSet presAssocID="{A9533896-B9FF-4976-A07D-7B359B042D4D}" presName="bgRect" presStyleLbl="bgShp" presStyleIdx="4" presStyleCnt="5"/>
      <dgm:spPr/>
    </dgm:pt>
    <dgm:pt modelId="{B94192D2-4F49-454E-B4E8-A1C0E6C2A917}" type="pres">
      <dgm:prSet presAssocID="{A9533896-B9FF-4976-A07D-7B359B042D4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8ED50CF-D920-488B-9378-EF8450E2CF18}" type="pres">
      <dgm:prSet presAssocID="{A9533896-B9FF-4976-A07D-7B359B042D4D}" presName="spaceRect" presStyleCnt="0"/>
      <dgm:spPr/>
    </dgm:pt>
    <dgm:pt modelId="{1D534F5B-DDE1-4976-AFF2-B53B4600B77D}" type="pres">
      <dgm:prSet presAssocID="{A9533896-B9FF-4976-A07D-7B359B042D4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37FAA18-2B39-4B32-A18C-9F841F73D13B}" type="presOf" srcId="{F3611AEC-F0D6-486D-88A0-5A69CB0A7E1D}" destId="{0CFB6DE5-BDF8-4D64-88F6-52430B96C28B}" srcOrd="0" destOrd="0" presId="urn:microsoft.com/office/officeart/2018/2/layout/IconVerticalSolidList"/>
    <dgm:cxn modelId="{AF88F818-6DFC-42EE-ADFC-E5BD79281484}" type="presOf" srcId="{A9533896-B9FF-4976-A07D-7B359B042D4D}" destId="{1D534F5B-DDE1-4976-AFF2-B53B4600B77D}" srcOrd="0" destOrd="0" presId="urn:microsoft.com/office/officeart/2018/2/layout/IconVerticalSolidList"/>
    <dgm:cxn modelId="{D84DDB1A-6DBA-44C6-BE41-699F2630A9DD}" type="presOf" srcId="{048954A4-82BF-427C-9D80-17B03DC5914E}" destId="{7AE2943D-4E9B-4C1F-8A1D-DC14B9BAE979}" srcOrd="0" destOrd="0" presId="urn:microsoft.com/office/officeart/2018/2/layout/IconVerticalSolidList"/>
    <dgm:cxn modelId="{1CA75451-415F-4D9F-9DDB-A483CC2C5437}" type="presOf" srcId="{5304B8AF-C491-4852-B9A0-32897A987CC9}" destId="{577AEB2E-B040-4730-B80F-E56FE7A8B0F4}" srcOrd="0" destOrd="0" presId="urn:microsoft.com/office/officeart/2018/2/layout/IconVerticalSolidList"/>
    <dgm:cxn modelId="{DF25308F-FC82-4FE7-B5F5-AD39D57A0A5D}" srcId="{72FDBC16-4231-450B-9278-E32A69942DBD}" destId="{F3611AEC-F0D6-486D-88A0-5A69CB0A7E1D}" srcOrd="1" destOrd="0" parTransId="{D34D69B8-7B6F-49BA-9316-84872BBB197F}" sibTransId="{2C46E109-67C8-4747-9AF1-BA4E2D5B47B7}"/>
    <dgm:cxn modelId="{D3EF1290-64D2-49B2-9AB8-6D60408ED2A1}" type="presOf" srcId="{A94DE640-88E7-4908-A2B0-1C92F3E9999D}" destId="{366C5814-FD85-4AA2-B403-120599DAE275}" srcOrd="0" destOrd="0" presId="urn:microsoft.com/office/officeart/2018/2/layout/IconVerticalSolidList"/>
    <dgm:cxn modelId="{F504DA99-F47C-4FEF-BF4A-F2386CB9CABF}" srcId="{72FDBC16-4231-450B-9278-E32A69942DBD}" destId="{5304B8AF-C491-4852-B9A0-32897A987CC9}" srcOrd="0" destOrd="0" parTransId="{09D3DEAB-05EB-4D47-B9CE-8D09E444EBA4}" sibTransId="{CBB92D92-DD9A-485B-BD99-F2A2FAE8A777}"/>
    <dgm:cxn modelId="{2074129B-AE40-4794-B204-A37C8E459F4B}" srcId="{72FDBC16-4231-450B-9278-E32A69942DBD}" destId="{048954A4-82BF-427C-9D80-17B03DC5914E}" srcOrd="2" destOrd="0" parTransId="{B9A58975-7010-4C1D-B4C5-A8055B3C1B4E}" sibTransId="{D3CE5F7C-8364-4D36-9FA5-57ADE7485AC8}"/>
    <dgm:cxn modelId="{FE7236C7-A948-4436-B1D6-903CCC00F559}" type="presOf" srcId="{72FDBC16-4231-450B-9278-E32A69942DBD}" destId="{7AC8C96B-7897-4AEE-8ADF-A2331D6D5443}" srcOrd="0" destOrd="0" presId="urn:microsoft.com/office/officeart/2018/2/layout/IconVerticalSolidList"/>
    <dgm:cxn modelId="{DAD20ADA-44CE-4EB1-BF88-51C960239817}" srcId="{72FDBC16-4231-450B-9278-E32A69942DBD}" destId="{A94DE640-88E7-4908-A2B0-1C92F3E9999D}" srcOrd="3" destOrd="0" parTransId="{D069BC6B-B386-477A-84BD-FCCD940D3BB0}" sibTransId="{5C3C2B55-17EA-445E-9991-A8C22C1E1915}"/>
    <dgm:cxn modelId="{0EF3B9F9-19B1-4418-ABCC-9DA22AF19A6B}" srcId="{72FDBC16-4231-450B-9278-E32A69942DBD}" destId="{A9533896-B9FF-4976-A07D-7B359B042D4D}" srcOrd="4" destOrd="0" parTransId="{F086C669-0F25-4291-B4D5-3D01F2FB51BA}" sibTransId="{86670E10-0A98-4781-BCF1-6AA0C48C1E5C}"/>
    <dgm:cxn modelId="{A2244EBA-5E4E-40B0-AADF-7D4E7F99B40F}" type="presParOf" srcId="{7AC8C96B-7897-4AEE-8ADF-A2331D6D5443}" destId="{1520245B-3314-48A1-BB93-7304337DCF75}" srcOrd="0" destOrd="0" presId="urn:microsoft.com/office/officeart/2018/2/layout/IconVerticalSolidList"/>
    <dgm:cxn modelId="{11656794-E4CD-45F4-BF2C-7C0966508E79}" type="presParOf" srcId="{1520245B-3314-48A1-BB93-7304337DCF75}" destId="{2614E6D5-F38B-4329-82CA-BE67AC8B4AFD}" srcOrd="0" destOrd="0" presId="urn:microsoft.com/office/officeart/2018/2/layout/IconVerticalSolidList"/>
    <dgm:cxn modelId="{52978F2A-1ADE-4C5E-ACB0-DE2D46C38CA6}" type="presParOf" srcId="{1520245B-3314-48A1-BB93-7304337DCF75}" destId="{72A53E8F-0A4A-4DD8-8998-B7A81DED9118}" srcOrd="1" destOrd="0" presId="urn:microsoft.com/office/officeart/2018/2/layout/IconVerticalSolidList"/>
    <dgm:cxn modelId="{F01CC095-11C2-4ED3-B3AB-33FFA19B6498}" type="presParOf" srcId="{1520245B-3314-48A1-BB93-7304337DCF75}" destId="{5F2DE93C-AEE1-4616-8BA5-46BA1E457F68}" srcOrd="2" destOrd="0" presId="urn:microsoft.com/office/officeart/2018/2/layout/IconVerticalSolidList"/>
    <dgm:cxn modelId="{B533D413-8817-40DA-9CB4-3F0818244068}" type="presParOf" srcId="{1520245B-3314-48A1-BB93-7304337DCF75}" destId="{577AEB2E-B040-4730-B80F-E56FE7A8B0F4}" srcOrd="3" destOrd="0" presId="urn:microsoft.com/office/officeart/2018/2/layout/IconVerticalSolidList"/>
    <dgm:cxn modelId="{76530272-3050-443E-A87B-6D56A2C4CA77}" type="presParOf" srcId="{7AC8C96B-7897-4AEE-8ADF-A2331D6D5443}" destId="{B618735A-F2D4-416F-9893-7FDB1DA3E55D}" srcOrd="1" destOrd="0" presId="urn:microsoft.com/office/officeart/2018/2/layout/IconVerticalSolidList"/>
    <dgm:cxn modelId="{DE8A68B3-160F-4B2D-BDBD-9CAF852B5C02}" type="presParOf" srcId="{7AC8C96B-7897-4AEE-8ADF-A2331D6D5443}" destId="{81C19042-E227-41EE-8A6E-3A66196CAC6B}" srcOrd="2" destOrd="0" presId="urn:microsoft.com/office/officeart/2018/2/layout/IconVerticalSolidList"/>
    <dgm:cxn modelId="{48E36FE8-33A6-4A67-83D0-4ED0B8BE9001}" type="presParOf" srcId="{81C19042-E227-41EE-8A6E-3A66196CAC6B}" destId="{F260B37E-0858-4F6D-851A-04FB29B16191}" srcOrd="0" destOrd="0" presId="urn:microsoft.com/office/officeart/2018/2/layout/IconVerticalSolidList"/>
    <dgm:cxn modelId="{065E214C-176D-4C87-B4A5-EDC28DE09D1C}" type="presParOf" srcId="{81C19042-E227-41EE-8A6E-3A66196CAC6B}" destId="{B38A776D-0E00-4EA7-AB85-2A60CC1F136F}" srcOrd="1" destOrd="0" presId="urn:microsoft.com/office/officeart/2018/2/layout/IconVerticalSolidList"/>
    <dgm:cxn modelId="{6C9DA945-73BB-455D-B132-C7A1D276478E}" type="presParOf" srcId="{81C19042-E227-41EE-8A6E-3A66196CAC6B}" destId="{B2C0B85C-5D9C-4CB6-A548-0CBB1A81ABBE}" srcOrd="2" destOrd="0" presId="urn:microsoft.com/office/officeart/2018/2/layout/IconVerticalSolidList"/>
    <dgm:cxn modelId="{D8C09946-2F12-4FD6-A81F-1772330D8E86}" type="presParOf" srcId="{81C19042-E227-41EE-8A6E-3A66196CAC6B}" destId="{0CFB6DE5-BDF8-4D64-88F6-52430B96C28B}" srcOrd="3" destOrd="0" presId="urn:microsoft.com/office/officeart/2018/2/layout/IconVerticalSolidList"/>
    <dgm:cxn modelId="{AA1C77F7-8017-4B53-8B3D-55F2FB4AE230}" type="presParOf" srcId="{7AC8C96B-7897-4AEE-8ADF-A2331D6D5443}" destId="{491C711B-678E-439B-B796-F26F47495E76}" srcOrd="3" destOrd="0" presId="urn:microsoft.com/office/officeart/2018/2/layout/IconVerticalSolidList"/>
    <dgm:cxn modelId="{41E0B30E-B213-4AC0-83CC-977B4479A6C7}" type="presParOf" srcId="{7AC8C96B-7897-4AEE-8ADF-A2331D6D5443}" destId="{BD661AA6-25A5-4BAD-93D5-ACB7088C43D1}" srcOrd="4" destOrd="0" presId="urn:microsoft.com/office/officeart/2018/2/layout/IconVerticalSolidList"/>
    <dgm:cxn modelId="{5C5A9639-3D36-4DE3-8DAC-D082BF5692AF}" type="presParOf" srcId="{BD661AA6-25A5-4BAD-93D5-ACB7088C43D1}" destId="{E92BAF3C-B5E9-4635-861A-2897E5EDE1FE}" srcOrd="0" destOrd="0" presId="urn:microsoft.com/office/officeart/2018/2/layout/IconVerticalSolidList"/>
    <dgm:cxn modelId="{70863AC0-6E2A-4EE1-9F2B-998CB790BF0B}" type="presParOf" srcId="{BD661AA6-25A5-4BAD-93D5-ACB7088C43D1}" destId="{3B718A1F-CAA6-4B27-AD90-5ECF83267653}" srcOrd="1" destOrd="0" presId="urn:microsoft.com/office/officeart/2018/2/layout/IconVerticalSolidList"/>
    <dgm:cxn modelId="{BC433345-019A-434A-99E6-819E2058EA5F}" type="presParOf" srcId="{BD661AA6-25A5-4BAD-93D5-ACB7088C43D1}" destId="{070B2113-0F54-4E2A-8364-D3F9BA32D72A}" srcOrd="2" destOrd="0" presId="urn:microsoft.com/office/officeart/2018/2/layout/IconVerticalSolidList"/>
    <dgm:cxn modelId="{E256E1A8-14E3-4948-8275-72B601510A70}" type="presParOf" srcId="{BD661AA6-25A5-4BAD-93D5-ACB7088C43D1}" destId="{7AE2943D-4E9B-4C1F-8A1D-DC14B9BAE979}" srcOrd="3" destOrd="0" presId="urn:microsoft.com/office/officeart/2018/2/layout/IconVerticalSolidList"/>
    <dgm:cxn modelId="{47966A43-4C48-45E3-B6C3-3C0A66183206}" type="presParOf" srcId="{7AC8C96B-7897-4AEE-8ADF-A2331D6D5443}" destId="{5CCDD469-2A4D-48B9-837D-4B7577C8267C}" srcOrd="5" destOrd="0" presId="urn:microsoft.com/office/officeart/2018/2/layout/IconVerticalSolidList"/>
    <dgm:cxn modelId="{51335A54-F39C-4273-B560-1031920F8C74}" type="presParOf" srcId="{7AC8C96B-7897-4AEE-8ADF-A2331D6D5443}" destId="{BCF36DB5-80C7-4C23-81BF-DAC7B0572DA8}" srcOrd="6" destOrd="0" presId="urn:microsoft.com/office/officeart/2018/2/layout/IconVerticalSolidList"/>
    <dgm:cxn modelId="{B052C07A-E61E-447F-B879-1737D4ACEF1D}" type="presParOf" srcId="{BCF36DB5-80C7-4C23-81BF-DAC7B0572DA8}" destId="{015F1D5C-2362-439C-BA68-9A66D812DF2A}" srcOrd="0" destOrd="0" presId="urn:microsoft.com/office/officeart/2018/2/layout/IconVerticalSolidList"/>
    <dgm:cxn modelId="{B2884F4B-4619-4061-B5DF-198E43ACE998}" type="presParOf" srcId="{BCF36DB5-80C7-4C23-81BF-DAC7B0572DA8}" destId="{0AEC4C6C-8E79-4F16-BDF7-E189832A4C0E}" srcOrd="1" destOrd="0" presId="urn:microsoft.com/office/officeart/2018/2/layout/IconVerticalSolidList"/>
    <dgm:cxn modelId="{6FB1CC49-5518-42D4-AA6A-D5D753010F20}" type="presParOf" srcId="{BCF36DB5-80C7-4C23-81BF-DAC7B0572DA8}" destId="{CEA0A636-5BBC-48F1-B876-A04B4FF66F7A}" srcOrd="2" destOrd="0" presId="urn:microsoft.com/office/officeart/2018/2/layout/IconVerticalSolidList"/>
    <dgm:cxn modelId="{93390D09-43C1-4838-BD85-8C859DCC8CFF}" type="presParOf" srcId="{BCF36DB5-80C7-4C23-81BF-DAC7B0572DA8}" destId="{366C5814-FD85-4AA2-B403-120599DAE275}" srcOrd="3" destOrd="0" presId="urn:microsoft.com/office/officeart/2018/2/layout/IconVerticalSolidList"/>
    <dgm:cxn modelId="{B869C0F0-6814-427F-888E-758FEF743D3C}" type="presParOf" srcId="{7AC8C96B-7897-4AEE-8ADF-A2331D6D5443}" destId="{82FB7790-E8B1-4ABC-B794-25CDD5F2875E}" srcOrd="7" destOrd="0" presId="urn:microsoft.com/office/officeart/2018/2/layout/IconVerticalSolidList"/>
    <dgm:cxn modelId="{4D415C7F-3469-4BFD-932D-D797869609F7}" type="presParOf" srcId="{7AC8C96B-7897-4AEE-8ADF-A2331D6D5443}" destId="{07A15340-E8FB-483B-B358-345272607EB9}" srcOrd="8" destOrd="0" presId="urn:microsoft.com/office/officeart/2018/2/layout/IconVerticalSolidList"/>
    <dgm:cxn modelId="{076EC73B-B63A-4B04-98B5-E37CFAE82F16}" type="presParOf" srcId="{07A15340-E8FB-483B-B358-345272607EB9}" destId="{8EFFCD93-0365-4789-B5B6-E82FD38458AB}" srcOrd="0" destOrd="0" presId="urn:microsoft.com/office/officeart/2018/2/layout/IconVerticalSolidList"/>
    <dgm:cxn modelId="{E404D853-7D02-4BFB-A729-2582AA024442}" type="presParOf" srcId="{07A15340-E8FB-483B-B358-345272607EB9}" destId="{B94192D2-4F49-454E-B4E8-A1C0E6C2A917}" srcOrd="1" destOrd="0" presId="urn:microsoft.com/office/officeart/2018/2/layout/IconVerticalSolidList"/>
    <dgm:cxn modelId="{C0E786C8-288A-4C2D-8BAA-6B4FE710ED70}" type="presParOf" srcId="{07A15340-E8FB-483B-B358-345272607EB9}" destId="{98ED50CF-D920-488B-9378-EF8450E2CF18}" srcOrd="2" destOrd="0" presId="urn:microsoft.com/office/officeart/2018/2/layout/IconVerticalSolidList"/>
    <dgm:cxn modelId="{E31F2BE5-52EB-4F4F-9F4C-222BC69B20B3}" type="presParOf" srcId="{07A15340-E8FB-483B-B358-345272607EB9}" destId="{1D534F5B-DDE1-4976-AFF2-B53B4600B7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AE01050-3DE2-49E5-A915-328583B910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409C508-ACF9-42BF-93E0-DC95E6FC51B5}">
      <dgm:prSet/>
      <dgm:spPr/>
      <dgm:t>
        <a:bodyPr/>
        <a:lstStyle/>
        <a:p>
          <a:r>
            <a:rPr lang="en-GB"/>
            <a:t>Privacy means ensuring that no one except the research team will see any identifiable data.</a:t>
          </a:r>
          <a:endParaRPr lang="en-US"/>
        </a:p>
      </dgm:t>
    </dgm:pt>
    <dgm:pt modelId="{A0DA1842-FB49-4C2C-8109-B2CF1E2C6629}" type="parTrans" cxnId="{8A45669F-4B0B-44D8-92AC-BA18E14C943D}">
      <dgm:prSet/>
      <dgm:spPr/>
      <dgm:t>
        <a:bodyPr/>
        <a:lstStyle/>
        <a:p>
          <a:endParaRPr lang="en-US"/>
        </a:p>
      </dgm:t>
    </dgm:pt>
    <dgm:pt modelId="{6D782C83-5643-49DC-8180-84B4D89D8612}" type="sibTrans" cxnId="{8A45669F-4B0B-44D8-92AC-BA18E14C943D}">
      <dgm:prSet/>
      <dgm:spPr/>
      <dgm:t>
        <a:bodyPr/>
        <a:lstStyle/>
        <a:p>
          <a:endParaRPr lang="en-US"/>
        </a:p>
      </dgm:t>
    </dgm:pt>
    <dgm:pt modelId="{370EAEEF-D167-48E0-9A4E-2172EBF3EEBF}">
      <dgm:prSet/>
      <dgm:spPr/>
      <dgm:t>
        <a:bodyPr/>
        <a:lstStyle/>
        <a:p>
          <a:r>
            <a:rPr lang="en-GB"/>
            <a:t>Confidentiality means that there will not be any identifiable data within the published report or shared with others that are not part of the primary research team.</a:t>
          </a:r>
          <a:endParaRPr lang="en-US"/>
        </a:p>
      </dgm:t>
    </dgm:pt>
    <dgm:pt modelId="{0918906B-64B4-4A42-825F-A905F2726E7D}" type="parTrans" cxnId="{7B0760AC-1078-4118-A67A-2CD00CFDA4B6}">
      <dgm:prSet/>
      <dgm:spPr/>
      <dgm:t>
        <a:bodyPr/>
        <a:lstStyle/>
        <a:p>
          <a:endParaRPr lang="en-US"/>
        </a:p>
      </dgm:t>
    </dgm:pt>
    <dgm:pt modelId="{841966E8-0D89-4407-B948-D2CDD66D0925}" type="sibTrans" cxnId="{7B0760AC-1078-4118-A67A-2CD00CFDA4B6}">
      <dgm:prSet/>
      <dgm:spPr/>
      <dgm:t>
        <a:bodyPr/>
        <a:lstStyle/>
        <a:p>
          <a:endParaRPr lang="en-US"/>
        </a:p>
      </dgm:t>
    </dgm:pt>
    <dgm:pt modelId="{292B8578-490F-4F48-B55B-7AEE08AB97A9}">
      <dgm:prSet/>
      <dgm:spPr/>
      <dgm:t>
        <a:bodyPr/>
        <a:lstStyle/>
        <a:p>
          <a:r>
            <a:rPr lang="en-GB"/>
            <a:t>GDPR</a:t>
          </a:r>
          <a:endParaRPr lang="en-US"/>
        </a:p>
      </dgm:t>
    </dgm:pt>
    <dgm:pt modelId="{AA809D10-E1FE-4336-BB12-F55A42344760}" type="parTrans" cxnId="{282EDD15-FDAF-4573-9110-3E7E45137AE7}">
      <dgm:prSet/>
      <dgm:spPr/>
      <dgm:t>
        <a:bodyPr/>
        <a:lstStyle/>
        <a:p>
          <a:endParaRPr lang="en-US"/>
        </a:p>
      </dgm:t>
    </dgm:pt>
    <dgm:pt modelId="{48CC6099-031C-4DCC-A1ED-EE134204D774}" type="sibTrans" cxnId="{282EDD15-FDAF-4573-9110-3E7E45137AE7}">
      <dgm:prSet/>
      <dgm:spPr/>
      <dgm:t>
        <a:bodyPr/>
        <a:lstStyle/>
        <a:p>
          <a:endParaRPr lang="en-US"/>
        </a:p>
      </dgm:t>
    </dgm:pt>
    <dgm:pt modelId="{94CC34EC-1E27-47A8-A36B-954E4F291B03}" type="pres">
      <dgm:prSet presAssocID="{3AE01050-3DE2-49E5-A915-328583B9108C}" presName="root" presStyleCnt="0">
        <dgm:presLayoutVars>
          <dgm:dir/>
          <dgm:resizeHandles val="exact"/>
        </dgm:presLayoutVars>
      </dgm:prSet>
      <dgm:spPr/>
    </dgm:pt>
    <dgm:pt modelId="{79C596D9-0281-45C5-BCB5-7AC6C7CA69E0}" type="pres">
      <dgm:prSet presAssocID="{6409C508-ACF9-42BF-93E0-DC95E6FC51B5}" presName="compNode" presStyleCnt="0"/>
      <dgm:spPr/>
    </dgm:pt>
    <dgm:pt modelId="{B4AEA025-C2A2-43F9-86A7-20A542D407F9}" type="pres">
      <dgm:prSet presAssocID="{6409C508-ACF9-42BF-93E0-DC95E6FC51B5}" presName="bgRect" presStyleLbl="bgShp" presStyleIdx="0" presStyleCnt="3"/>
      <dgm:spPr/>
    </dgm:pt>
    <dgm:pt modelId="{EDF66322-CD3A-48D7-8F85-A1CE89CA71CA}" type="pres">
      <dgm:prSet presAssocID="{6409C508-ACF9-42BF-93E0-DC95E6FC51B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0F8C727-1E72-4497-9372-5A7A25119A70}" type="pres">
      <dgm:prSet presAssocID="{6409C508-ACF9-42BF-93E0-DC95E6FC51B5}" presName="spaceRect" presStyleCnt="0"/>
      <dgm:spPr/>
    </dgm:pt>
    <dgm:pt modelId="{FD51B32C-3876-4E22-AE3C-F71698884D98}" type="pres">
      <dgm:prSet presAssocID="{6409C508-ACF9-42BF-93E0-DC95E6FC51B5}" presName="parTx" presStyleLbl="revTx" presStyleIdx="0" presStyleCnt="3">
        <dgm:presLayoutVars>
          <dgm:chMax val="0"/>
          <dgm:chPref val="0"/>
        </dgm:presLayoutVars>
      </dgm:prSet>
      <dgm:spPr/>
    </dgm:pt>
    <dgm:pt modelId="{12D19D6A-408C-49F2-A3E7-529BD609B288}" type="pres">
      <dgm:prSet presAssocID="{6D782C83-5643-49DC-8180-84B4D89D8612}" presName="sibTrans" presStyleCnt="0"/>
      <dgm:spPr/>
    </dgm:pt>
    <dgm:pt modelId="{D1FC7DA4-F5E2-43C5-ABEE-72826D668330}" type="pres">
      <dgm:prSet presAssocID="{370EAEEF-D167-48E0-9A4E-2172EBF3EEBF}" presName="compNode" presStyleCnt="0"/>
      <dgm:spPr/>
    </dgm:pt>
    <dgm:pt modelId="{C1D9B01F-55EF-4463-BC4C-1246B9D1DBF0}" type="pres">
      <dgm:prSet presAssocID="{370EAEEF-D167-48E0-9A4E-2172EBF3EEBF}" presName="bgRect" presStyleLbl="bgShp" presStyleIdx="1" presStyleCnt="3"/>
      <dgm:spPr/>
    </dgm:pt>
    <dgm:pt modelId="{6E1A1810-786E-4F75-9E4C-DBE5087A4875}" type="pres">
      <dgm:prSet presAssocID="{370EAEEF-D167-48E0-9A4E-2172EBF3EEB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31D0D3E6-5ACB-481C-A5AF-D0C5FF8495C8}" type="pres">
      <dgm:prSet presAssocID="{370EAEEF-D167-48E0-9A4E-2172EBF3EEBF}" presName="spaceRect" presStyleCnt="0"/>
      <dgm:spPr/>
    </dgm:pt>
    <dgm:pt modelId="{A1131D8D-E5CA-473A-9885-50FC6DC6A131}" type="pres">
      <dgm:prSet presAssocID="{370EAEEF-D167-48E0-9A4E-2172EBF3EEBF}" presName="parTx" presStyleLbl="revTx" presStyleIdx="1" presStyleCnt="3">
        <dgm:presLayoutVars>
          <dgm:chMax val="0"/>
          <dgm:chPref val="0"/>
        </dgm:presLayoutVars>
      </dgm:prSet>
      <dgm:spPr/>
    </dgm:pt>
    <dgm:pt modelId="{DAEA7F8C-F905-4885-8842-4CDF00474DBC}" type="pres">
      <dgm:prSet presAssocID="{841966E8-0D89-4407-B948-D2CDD66D0925}" presName="sibTrans" presStyleCnt="0"/>
      <dgm:spPr/>
    </dgm:pt>
    <dgm:pt modelId="{4CC57CD0-290F-4E6B-97E5-84E00FB589B1}" type="pres">
      <dgm:prSet presAssocID="{292B8578-490F-4F48-B55B-7AEE08AB97A9}" presName="compNode" presStyleCnt="0"/>
      <dgm:spPr/>
    </dgm:pt>
    <dgm:pt modelId="{F4B80E5C-C0E3-44A2-AA0A-F55CDBEAF2E3}" type="pres">
      <dgm:prSet presAssocID="{292B8578-490F-4F48-B55B-7AEE08AB97A9}" presName="bgRect" presStyleLbl="bgShp" presStyleIdx="2" presStyleCnt="3"/>
      <dgm:spPr/>
    </dgm:pt>
    <dgm:pt modelId="{686E1583-5C05-4101-A3A2-C1DD4A87C3C2}" type="pres">
      <dgm:prSet presAssocID="{292B8578-490F-4F48-B55B-7AEE08AB97A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 with solid fill"/>
        </a:ext>
      </dgm:extLst>
    </dgm:pt>
    <dgm:pt modelId="{64EC3395-F270-40C5-B94E-8D7B499063FF}" type="pres">
      <dgm:prSet presAssocID="{292B8578-490F-4F48-B55B-7AEE08AB97A9}" presName="spaceRect" presStyleCnt="0"/>
      <dgm:spPr/>
    </dgm:pt>
    <dgm:pt modelId="{25B9147E-38A1-4FC3-A36D-C2E3F4EE303F}" type="pres">
      <dgm:prSet presAssocID="{292B8578-490F-4F48-B55B-7AEE08AB97A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9C94607-8D7B-4703-B730-6742EC61BC11}" type="presOf" srcId="{6409C508-ACF9-42BF-93E0-DC95E6FC51B5}" destId="{FD51B32C-3876-4E22-AE3C-F71698884D98}" srcOrd="0" destOrd="0" presId="urn:microsoft.com/office/officeart/2018/2/layout/IconVerticalSolidList"/>
    <dgm:cxn modelId="{BF249809-9343-4101-8503-533FF834F51A}" type="presOf" srcId="{370EAEEF-D167-48E0-9A4E-2172EBF3EEBF}" destId="{A1131D8D-E5CA-473A-9885-50FC6DC6A131}" srcOrd="0" destOrd="0" presId="urn:microsoft.com/office/officeart/2018/2/layout/IconVerticalSolidList"/>
    <dgm:cxn modelId="{282EDD15-FDAF-4573-9110-3E7E45137AE7}" srcId="{3AE01050-3DE2-49E5-A915-328583B9108C}" destId="{292B8578-490F-4F48-B55B-7AEE08AB97A9}" srcOrd="2" destOrd="0" parTransId="{AA809D10-E1FE-4336-BB12-F55A42344760}" sibTransId="{48CC6099-031C-4DCC-A1ED-EE134204D774}"/>
    <dgm:cxn modelId="{5B286469-D774-43C0-8CB3-6059BF6270AD}" type="presOf" srcId="{292B8578-490F-4F48-B55B-7AEE08AB97A9}" destId="{25B9147E-38A1-4FC3-A36D-C2E3F4EE303F}" srcOrd="0" destOrd="0" presId="urn:microsoft.com/office/officeart/2018/2/layout/IconVerticalSolidList"/>
    <dgm:cxn modelId="{767B6271-673F-4C09-8C7E-3DF565026DA6}" type="presOf" srcId="{3AE01050-3DE2-49E5-A915-328583B9108C}" destId="{94CC34EC-1E27-47A8-A36B-954E4F291B03}" srcOrd="0" destOrd="0" presId="urn:microsoft.com/office/officeart/2018/2/layout/IconVerticalSolidList"/>
    <dgm:cxn modelId="{8A45669F-4B0B-44D8-92AC-BA18E14C943D}" srcId="{3AE01050-3DE2-49E5-A915-328583B9108C}" destId="{6409C508-ACF9-42BF-93E0-DC95E6FC51B5}" srcOrd="0" destOrd="0" parTransId="{A0DA1842-FB49-4C2C-8109-B2CF1E2C6629}" sibTransId="{6D782C83-5643-49DC-8180-84B4D89D8612}"/>
    <dgm:cxn modelId="{7B0760AC-1078-4118-A67A-2CD00CFDA4B6}" srcId="{3AE01050-3DE2-49E5-A915-328583B9108C}" destId="{370EAEEF-D167-48E0-9A4E-2172EBF3EEBF}" srcOrd="1" destOrd="0" parTransId="{0918906B-64B4-4A42-825F-A905F2726E7D}" sibTransId="{841966E8-0D89-4407-B948-D2CDD66D0925}"/>
    <dgm:cxn modelId="{9871874A-C4FB-40DF-9193-C350348E168F}" type="presParOf" srcId="{94CC34EC-1E27-47A8-A36B-954E4F291B03}" destId="{79C596D9-0281-45C5-BCB5-7AC6C7CA69E0}" srcOrd="0" destOrd="0" presId="urn:microsoft.com/office/officeart/2018/2/layout/IconVerticalSolidList"/>
    <dgm:cxn modelId="{5C48B7DD-D16B-4321-A8E7-F6AF5450B650}" type="presParOf" srcId="{79C596D9-0281-45C5-BCB5-7AC6C7CA69E0}" destId="{B4AEA025-C2A2-43F9-86A7-20A542D407F9}" srcOrd="0" destOrd="0" presId="urn:microsoft.com/office/officeart/2018/2/layout/IconVerticalSolidList"/>
    <dgm:cxn modelId="{B1069706-6B21-426E-9A35-07DF9DD91A23}" type="presParOf" srcId="{79C596D9-0281-45C5-BCB5-7AC6C7CA69E0}" destId="{EDF66322-CD3A-48D7-8F85-A1CE89CA71CA}" srcOrd="1" destOrd="0" presId="urn:microsoft.com/office/officeart/2018/2/layout/IconVerticalSolidList"/>
    <dgm:cxn modelId="{EF8CBBE6-911E-4468-9DA3-4F193B8F10EF}" type="presParOf" srcId="{79C596D9-0281-45C5-BCB5-7AC6C7CA69E0}" destId="{F0F8C727-1E72-4497-9372-5A7A25119A70}" srcOrd="2" destOrd="0" presId="urn:microsoft.com/office/officeart/2018/2/layout/IconVerticalSolidList"/>
    <dgm:cxn modelId="{EE98F5CE-24E3-4AB3-A540-059AECF55A95}" type="presParOf" srcId="{79C596D9-0281-45C5-BCB5-7AC6C7CA69E0}" destId="{FD51B32C-3876-4E22-AE3C-F71698884D98}" srcOrd="3" destOrd="0" presId="urn:microsoft.com/office/officeart/2018/2/layout/IconVerticalSolidList"/>
    <dgm:cxn modelId="{1306D313-0488-42DC-8511-30AD5E67F5F5}" type="presParOf" srcId="{94CC34EC-1E27-47A8-A36B-954E4F291B03}" destId="{12D19D6A-408C-49F2-A3E7-529BD609B288}" srcOrd="1" destOrd="0" presId="urn:microsoft.com/office/officeart/2018/2/layout/IconVerticalSolidList"/>
    <dgm:cxn modelId="{B023663F-2620-48FC-8EB0-595E3F4EBA13}" type="presParOf" srcId="{94CC34EC-1E27-47A8-A36B-954E4F291B03}" destId="{D1FC7DA4-F5E2-43C5-ABEE-72826D668330}" srcOrd="2" destOrd="0" presId="urn:microsoft.com/office/officeart/2018/2/layout/IconVerticalSolidList"/>
    <dgm:cxn modelId="{97D1FD8C-811D-4359-9354-7CC78F358348}" type="presParOf" srcId="{D1FC7DA4-F5E2-43C5-ABEE-72826D668330}" destId="{C1D9B01F-55EF-4463-BC4C-1246B9D1DBF0}" srcOrd="0" destOrd="0" presId="urn:microsoft.com/office/officeart/2018/2/layout/IconVerticalSolidList"/>
    <dgm:cxn modelId="{47AEBE03-A86C-4C95-879C-5C3C172B6172}" type="presParOf" srcId="{D1FC7DA4-F5E2-43C5-ABEE-72826D668330}" destId="{6E1A1810-786E-4F75-9E4C-DBE5087A4875}" srcOrd="1" destOrd="0" presId="urn:microsoft.com/office/officeart/2018/2/layout/IconVerticalSolidList"/>
    <dgm:cxn modelId="{2E575B5F-11A0-44EE-B3C9-53A79EBA15E3}" type="presParOf" srcId="{D1FC7DA4-F5E2-43C5-ABEE-72826D668330}" destId="{31D0D3E6-5ACB-481C-A5AF-D0C5FF8495C8}" srcOrd="2" destOrd="0" presId="urn:microsoft.com/office/officeart/2018/2/layout/IconVerticalSolidList"/>
    <dgm:cxn modelId="{251B5751-2F48-4818-889A-AF0044FE557A}" type="presParOf" srcId="{D1FC7DA4-F5E2-43C5-ABEE-72826D668330}" destId="{A1131D8D-E5CA-473A-9885-50FC6DC6A131}" srcOrd="3" destOrd="0" presId="urn:microsoft.com/office/officeart/2018/2/layout/IconVerticalSolidList"/>
    <dgm:cxn modelId="{F94DD67E-E718-4EAE-A9CE-023B7789B766}" type="presParOf" srcId="{94CC34EC-1E27-47A8-A36B-954E4F291B03}" destId="{DAEA7F8C-F905-4885-8842-4CDF00474DBC}" srcOrd="3" destOrd="0" presId="urn:microsoft.com/office/officeart/2018/2/layout/IconVerticalSolidList"/>
    <dgm:cxn modelId="{3E5451B4-A4BD-49E8-83C4-DB7AFDA6CC87}" type="presParOf" srcId="{94CC34EC-1E27-47A8-A36B-954E4F291B03}" destId="{4CC57CD0-290F-4E6B-97E5-84E00FB589B1}" srcOrd="4" destOrd="0" presId="urn:microsoft.com/office/officeart/2018/2/layout/IconVerticalSolidList"/>
    <dgm:cxn modelId="{DD4C03A3-9356-4450-AA80-229887BEC31E}" type="presParOf" srcId="{4CC57CD0-290F-4E6B-97E5-84E00FB589B1}" destId="{F4B80E5C-C0E3-44A2-AA0A-F55CDBEAF2E3}" srcOrd="0" destOrd="0" presId="urn:microsoft.com/office/officeart/2018/2/layout/IconVerticalSolidList"/>
    <dgm:cxn modelId="{A3ACEC4A-A439-432F-9F8B-F7F1B9795FA1}" type="presParOf" srcId="{4CC57CD0-290F-4E6B-97E5-84E00FB589B1}" destId="{686E1583-5C05-4101-A3A2-C1DD4A87C3C2}" srcOrd="1" destOrd="0" presId="urn:microsoft.com/office/officeart/2018/2/layout/IconVerticalSolidList"/>
    <dgm:cxn modelId="{E56135BC-4343-4CA4-9902-5E731F7F5DA5}" type="presParOf" srcId="{4CC57CD0-290F-4E6B-97E5-84E00FB589B1}" destId="{64EC3395-F270-40C5-B94E-8D7B499063FF}" srcOrd="2" destOrd="0" presId="urn:microsoft.com/office/officeart/2018/2/layout/IconVerticalSolidList"/>
    <dgm:cxn modelId="{B229D19D-CD71-49BA-8C78-E43B58034692}" type="presParOf" srcId="{4CC57CD0-290F-4E6B-97E5-84E00FB589B1}" destId="{25B9147E-38A1-4FC3-A36D-C2E3F4EE30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4C3150-071C-42D4-A283-396B48E60C0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BD5DE10-FC51-4FB9-AB83-E3597ED813AC}">
      <dgm:prSet/>
      <dgm:spPr/>
      <dgm:t>
        <a:bodyPr/>
        <a:lstStyle/>
        <a:p>
          <a:r>
            <a:rPr lang="en-GB"/>
            <a:t>What might be the ethical tensions within your project?</a:t>
          </a:r>
          <a:endParaRPr lang="en-US"/>
        </a:p>
      </dgm:t>
    </dgm:pt>
    <dgm:pt modelId="{66585B82-F8AB-4606-B477-C17EF55FB3BA}" type="parTrans" cxnId="{F071F549-CD1C-4ECA-89BD-E63AC2928676}">
      <dgm:prSet/>
      <dgm:spPr/>
      <dgm:t>
        <a:bodyPr/>
        <a:lstStyle/>
        <a:p>
          <a:endParaRPr lang="en-US"/>
        </a:p>
      </dgm:t>
    </dgm:pt>
    <dgm:pt modelId="{3EA17150-74FA-4454-8225-DDE9480B210E}" type="sibTrans" cxnId="{F071F549-CD1C-4ECA-89BD-E63AC2928676}">
      <dgm:prSet/>
      <dgm:spPr/>
      <dgm:t>
        <a:bodyPr/>
        <a:lstStyle/>
        <a:p>
          <a:endParaRPr lang="en-US"/>
        </a:p>
      </dgm:t>
    </dgm:pt>
    <dgm:pt modelId="{6768F97B-1BF2-4DAB-96DD-E958D88FEB4E}">
      <dgm:prSet/>
      <dgm:spPr/>
      <dgm:t>
        <a:bodyPr/>
        <a:lstStyle/>
        <a:p>
          <a:r>
            <a:rPr lang="en-GB"/>
            <a:t>What might you need to do to ensure that you have considered ethics within your work?</a:t>
          </a:r>
          <a:endParaRPr lang="en-US"/>
        </a:p>
      </dgm:t>
    </dgm:pt>
    <dgm:pt modelId="{638D02F0-713D-45F4-85BB-C391A94A9E3F}" type="parTrans" cxnId="{A35D03AF-5F0F-4AE8-A367-6EEE6BAC6496}">
      <dgm:prSet/>
      <dgm:spPr/>
      <dgm:t>
        <a:bodyPr/>
        <a:lstStyle/>
        <a:p>
          <a:endParaRPr lang="en-US"/>
        </a:p>
      </dgm:t>
    </dgm:pt>
    <dgm:pt modelId="{9ABC905D-08D2-495D-AB11-8278F006BE60}" type="sibTrans" cxnId="{A35D03AF-5F0F-4AE8-A367-6EEE6BAC6496}">
      <dgm:prSet/>
      <dgm:spPr/>
      <dgm:t>
        <a:bodyPr/>
        <a:lstStyle/>
        <a:p>
          <a:endParaRPr lang="en-US"/>
        </a:p>
      </dgm:t>
    </dgm:pt>
    <dgm:pt modelId="{C632674D-090B-44F1-8911-ED394F3AC087}" type="pres">
      <dgm:prSet presAssocID="{5D4C3150-071C-42D4-A283-396B48E60C0F}" presName="root" presStyleCnt="0">
        <dgm:presLayoutVars>
          <dgm:dir/>
          <dgm:resizeHandles val="exact"/>
        </dgm:presLayoutVars>
      </dgm:prSet>
      <dgm:spPr/>
    </dgm:pt>
    <dgm:pt modelId="{95FF136E-E22F-41CF-B3AB-33F2EF493740}" type="pres">
      <dgm:prSet presAssocID="{6BD5DE10-FC51-4FB9-AB83-E3597ED813AC}" presName="compNode" presStyleCnt="0"/>
      <dgm:spPr/>
    </dgm:pt>
    <dgm:pt modelId="{8B0B38B1-FD7E-4448-858D-2BC4DE116214}" type="pres">
      <dgm:prSet presAssocID="{6BD5DE10-FC51-4FB9-AB83-E3597ED813AC}" presName="bgRect" presStyleLbl="bgShp" presStyleIdx="0" presStyleCnt="2"/>
      <dgm:spPr/>
    </dgm:pt>
    <dgm:pt modelId="{869C7EF2-F15E-4F92-B106-DE1D6D2E3AD3}" type="pres">
      <dgm:prSet presAssocID="{6BD5DE10-FC51-4FB9-AB83-E3597ED813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F09458E-3676-44B7-A548-206448331814}" type="pres">
      <dgm:prSet presAssocID="{6BD5DE10-FC51-4FB9-AB83-E3597ED813AC}" presName="spaceRect" presStyleCnt="0"/>
      <dgm:spPr/>
    </dgm:pt>
    <dgm:pt modelId="{959821D4-6B3D-454D-B577-FBEB1E9AF52F}" type="pres">
      <dgm:prSet presAssocID="{6BD5DE10-FC51-4FB9-AB83-E3597ED813AC}" presName="parTx" presStyleLbl="revTx" presStyleIdx="0" presStyleCnt="2">
        <dgm:presLayoutVars>
          <dgm:chMax val="0"/>
          <dgm:chPref val="0"/>
        </dgm:presLayoutVars>
      </dgm:prSet>
      <dgm:spPr/>
    </dgm:pt>
    <dgm:pt modelId="{EF18E93C-3513-46B4-B977-42FF41D52E58}" type="pres">
      <dgm:prSet presAssocID="{3EA17150-74FA-4454-8225-DDE9480B210E}" presName="sibTrans" presStyleCnt="0"/>
      <dgm:spPr/>
    </dgm:pt>
    <dgm:pt modelId="{A88110D5-3BBA-4E6B-941A-217B112533ED}" type="pres">
      <dgm:prSet presAssocID="{6768F97B-1BF2-4DAB-96DD-E958D88FEB4E}" presName="compNode" presStyleCnt="0"/>
      <dgm:spPr/>
    </dgm:pt>
    <dgm:pt modelId="{9EC47E26-5356-4FA0-8E9A-ACB246295F63}" type="pres">
      <dgm:prSet presAssocID="{6768F97B-1BF2-4DAB-96DD-E958D88FEB4E}" presName="bgRect" presStyleLbl="bgShp" presStyleIdx="1" presStyleCnt="2"/>
      <dgm:spPr/>
    </dgm:pt>
    <dgm:pt modelId="{1B3BA39F-D2FC-4EDB-B2DA-BDE7D22ECB24}" type="pres">
      <dgm:prSet presAssocID="{6768F97B-1BF2-4DAB-96DD-E958D88FEB4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9DC3499-4C0A-41E1-A71D-7B89FCD5418D}" type="pres">
      <dgm:prSet presAssocID="{6768F97B-1BF2-4DAB-96DD-E958D88FEB4E}" presName="spaceRect" presStyleCnt="0"/>
      <dgm:spPr/>
    </dgm:pt>
    <dgm:pt modelId="{71317B67-09E6-4296-801D-7CB6B5EFEEE2}" type="pres">
      <dgm:prSet presAssocID="{6768F97B-1BF2-4DAB-96DD-E958D88FEB4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26C761E-02CB-4008-9355-8FE88186D635}" type="presOf" srcId="{5D4C3150-071C-42D4-A283-396B48E60C0F}" destId="{C632674D-090B-44F1-8911-ED394F3AC087}" srcOrd="0" destOrd="0" presId="urn:microsoft.com/office/officeart/2018/2/layout/IconVerticalSolidList"/>
    <dgm:cxn modelId="{31072839-4A8A-46E8-A284-972E9370515C}" type="presOf" srcId="{6768F97B-1BF2-4DAB-96DD-E958D88FEB4E}" destId="{71317B67-09E6-4296-801D-7CB6B5EFEEE2}" srcOrd="0" destOrd="0" presId="urn:microsoft.com/office/officeart/2018/2/layout/IconVerticalSolidList"/>
    <dgm:cxn modelId="{23B9FC5C-42EF-47C0-B450-869A69F9482F}" type="presOf" srcId="{6BD5DE10-FC51-4FB9-AB83-E3597ED813AC}" destId="{959821D4-6B3D-454D-B577-FBEB1E9AF52F}" srcOrd="0" destOrd="0" presId="urn:microsoft.com/office/officeart/2018/2/layout/IconVerticalSolidList"/>
    <dgm:cxn modelId="{F071F549-CD1C-4ECA-89BD-E63AC2928676}" srcId="{5D4C3150-071C-42D4-A283-396B48E60C0F}" destId="{6BD5DE10-FC51-4FB9-AB83-E3597ED813AC}" srcOrd="0" destOrd="0" parTransId="{66585B82-F8AB-4606-B477-C17EF55FB3BA}" sibTransId="{3EA17150-74FA-4454-8225-DDE9480B210E}"/>
    <dgm:cxn modelId="{A35D03AF-5F0F-4AE8-A367-6EEE6BAC6496}" srcId="{5D4C3150-071C-42D4-A283-396B48E60C0F}" destId="{6768F97B-1BF2-4DAB-96DD-E958D88FEB4E}" srcOrd="1" destOrd="0" parTransId="{638D02F0-713D-45F4-85BB-C391A94A9E3F}" sibTransId="{9ABC905D-08D2-495D-AB11-8278F006BE60}"/>
    <dgm:cxn modelId="{A7DD0A8A-8436-4C07-B9D1-12BE1A2577C1}" type="presParOf" srcId="{C632674D-090B-44F1-8911-ED394F3AC087}" destId="{95FF136E-E22F-41CF-B3AB-33F2EF493740}" srcOrd="0" destOrd="0" presId="urn:microsoft.com/office/officeart/2018/2/layout/IconVerticalSolidList"/>
    <dgm:cxn modelId="{8D986662-204B-4CF7-BCCD-B76E90A6EDFD}" type="presParOf" srcId="{95FF136E-E22F-41CF-B3AB-33F2EF493740}" destId="{8B0B38B1-FD7E-4448-858D-2BC4DE116214}" srcOrd="0" destOrd="0" presId="urn:microsoft.com/office/officeart/2018/2/layout/IconVerticalSolidList"/>
    <dgm:cxn modelId="{5443D088-22A0-465E-9EB7-DDDA1E9ECA78}" type="presParOf" srcId="{95FF136E-E22F-41CF-B3AB-33F2EF493740}" destId="{869C7EF2-F15E-4F92-B106-DE1D6D2E3AD3}" srcOrd="1" destOrd="0" presId="urn:microsoft.com/office/officeart/2018/2/layout/IconVerticalSolidList"/>
    <dgm:cxn modelId="{4E166195-61F7-44D1-B79C-20B4E17238B0}" type="presParOf" srcId="{95FF136E-E22F-41CF-B3AB-33F2EF493740}" destId="{6F09458E-3676-44B7-A548-206448331814}" srcOrd="2" destOrd="0" presId="urn:microsoft.com/office/officeart/2018/2/layout/IconVerticalSolidList"/>
    <dgm:cxn modelId="{2B9CB9E3-E1B8-43C9-8C4C-CE79F5A5A54A}" type="presParOf" srcId="{95FF136E-E22F-41CF-B3AB-33F2EF493740}" destId="{959821D4-6B3D-454D-B577-FBEB1E9AF52F}" srcOrd="3" destOrd="0" presId="urn:microsoft.com/office/officeart/2018/2/layout/IconVerticalSolidList"/>
    <dgm:cxn modelId="{B97D5BBC-209E-4073-8FFF-0C3506C57075}" type="presParOf" srcId="{C632674D-090B-44F1-8911-ED394F3AC087}" destId="{EF18E93C-3513-46B4-B977-42FF41D52E58}" srcOrd="1" destOrd="0" presId="urn:microsoft.com/office/officeart/2018/2/layout/IconVerticalSolidList"/>
    <dgm:cxn modelId="{AF670115-D4F7-4E41-A443-C7AB3DFE5204}" type="presParOf" srcId="{C632674D-090B-44F1-8911-ED394F3AC087}" destId="{A88110D5-3BBA-4E6B-941A-217B112533ED}" srcOrd="2" destOrd="0" presId="urn:microsoft.com/office/officeart/2018/2/layout/IconVerticalSolidList"/>
    <dgm:cxn modelId="{AA95EC96-1B9D-4315-BE2F-03B19E831628}" type="presParOf" srcId="{A88110D5-3BBA-4E6B-941A-217B112533ED}" destId="{9EC47E26-5356-4FA0-8E9A-ACB246295F63}" srcOrd="0" destOrd="0" presId="urn:microsoft.com/office/officeart/2018/2/layout/IconVerticalSolidList"/>
    <dgm:cxn modelId="{A244A10F-BBE7-4154-A9EE-FBCF4F2587D9}" type="presParOf" srcId="{A88110D5-3BBA-4E6B-941A-217B112533ED}" destId="{1B3BA39F-D2FC-4EDB-B2DA-BDE7D22ECB24}" srcOrd="1" destOrd="0" presId="urn:microsoft.com/office/officeart/2018/2/layout/IconVerticalSolidList"/>
    <dgm:cxn modelId="{425D31B7-027E-41B0-97B2-A530DCD47CB7}" type="presParOf" srcId="{A88110D5-3BBA-4E6B-941A-217B112533ED}" destId="{39DC3499-4C0A-41E1-A71D-7B89FCD5418D}" srcOrd="2" destOrd="0" presId="urn:microsoft.com/office/officeart/2018/2/layout/IconVerticalSolidList"/>
    <dgm:cxn modelId="{4B5EC5FE-84C5-4098-AD72-A88CDB5866CB}" type="presParOf" srcId="{A88110D5-3BBA-4E6B-941A-217B112533ED}" destId="{71317B67-09E6-4296-801D-7CB6B5EFEE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B3F27C-A664-4CC1-B7BE-E95F56C0E6C6}">
      <dsp:nvSpPr>
        <dsp:cNvPr id="0" name=""/>
        <dsp:cNvSpPr/>
      </dsp:nvSpPr>
      <dsp:spPr>
        <a:xfrm>
          <a:off x="0" y="425"/>
          <a:ext cx="5473546" cy="5855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139658-D47F-4545-AA16-3FA63B6FE8A3}">
      <dsp:nvSpPr>
        <dsp:cNvPr id="0" name=""/>
        <dsp:cNvSpPr/>
      </dsp:nvSpPr>
      <dsp:spPr>
        <a:xfrm>
          <a:off x="177129" y="132174"/>
          <a:ext cx="322054" cy="3220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5D425-AA0C-4B21-BD7A-5C914589358E}">
      <dsp:nvSpPr>
        <dsp:cNvPr id="0" name=""/>
        <dsp:cNvSpPr/>
      </dsp:nvSpPr>
      <dsp:spPr>
        <a:xfrm>
          <a:off x="676314" y="425"/>
          <a:ext cx="4797231" cy="58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71" tIns="61971" rIns="61971" bIns="6197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This week we'll aim to look at the following:</a:t>
          </a:r>
          <a:endParaRPr lang="en-US" sz="1600" kern="1200"/>
        </a:p>
      </dsp:txBody>
      <dsp:txXfrm>
        <a:off x="676314" y="425"/>
        <a:ext cx="4797231" cy="585553"/>
      </dsp:txXfrm>
    </dsp:sp>
    <dsp:sp modelId="{DB9B24CA-3F2F-469E-906D-29021AF4F689}">
      <dsp:nvSpPr>
        <dsp:cNvPr id="0" name=""/>
        <dsp:cNvSpPr/>
      </dsp:nvSpPr>
      <dsp:spPr>
        <a:xfrm>
          <a:off x="0" y="732367"/>
          <a:ext cx="5473546" cy="5855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6914C0-62DA-401E-9456-F0FB332E7ECE}">
      <dsp:nvSpPr>
        <dsp:cNvPr id="0" name=""/>
        <dsp:cNvSpPr/>
      </dsp:nvSpPr>
      <dsp:spPr>
        <a:xfrm>
          <a:off x="177129" y="864116"/>
          <a:ext cx="322054" cy="3220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675D47-01AB-449B-A74A-DCCE2A9F346B}">
      <dsp:nvSpPr>
        <dsp:cNvPr id="0" name=""/>
        <dsp:cNvSpPr/>
      </dsp:nvSpPr>
      <dsp:spPr>
        <a:xfrm>
          <a:off x="676314" y="732367"/>
          <a:ext cx="4797231" cy="58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71" tIns="61971" rIns="61971" bIns="6197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Your own images of research</a:t>
          </a:r>
          <a:endParaRPr lang="en-US" sz="1600" kern="1200"/>
        </a:p>
      </dsp:txBody>
      <dsp:txXfrm>
        <a:off x="676314" y="732367"/>
        <a:ext cx="4797231" cy="585553"/>
      </dsp:txXfrm>
    </dsp:sp>
    <dsp:sp modelId="{55E55386-59AF-42C6-BE63-90A7928B5B7A}">
      <dsp:nvSpPr>
        <dsp:cNvPr id="0" name=""/>
        <dsp:cNvSpPr/>
      </dsp:nvSpPr>
      <dsp:spPr>
        <a:xfrm>
          <a:off x="0" y="1464309"/>
          <a:ext cx="5473546" cy="5855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0DDA3F-5036-4BDA-AE87-3B26FC5CE8A6}">
      <dsp:nvSpPr>
        <dsp:cNvPr id="0" name=""/>
        <dsp:cNvSpPr/>
      </dsp:nvSpPr>
      <dsp:spPr>
        <a:xfrm>
          <a:off x="177129" y="1596058"/>
          <a:ext cx="322054" cy="3220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9C4C0-8E34-47D1-BEC4-DD78FA666923}">
      <dsp:nvSpPr>
        <dsp:cNvPr id="0" name=""/>
        <dsp:cNvSpPr/>
      </dsp:nvSpPr>
      <dsp:spPr>
        <a:xfrm>
          <a:off x="676314" y="1464309"/>
          <a:ext cx="4797231" cy="58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71" tIns="61971" rIns="61971" bIns="6197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attitudes to Counselling research</a:t>
          </a:r>
          <a:endParaRPr lang="en-US" sz="1600" kern="1200"/>
        </a:p>
      </dsp:txBody>
      <dsp:txXfrm>
        <a:off x="676314" y="1464309"/>
        <a:ext cx="4797231" cy="585553"/>
      </dsp:txXfrm>
    </dsp:sp>
    <dsp:sp modelId="{20ED04EC-51B5-472F-96BE-D25DA785A30E}">
      <dsp:nvSpPr>
        <dsp:cNvPr id="0" name=""/>
        <dsp:cNvSpPr/>
      </dsp:nvSpPr>
      <dsp:spPr>
        <a:xfrm>
          <a:off x="0" y="2196251"/>
          <a:ext cx="5473546" cy="5855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4ACD54-4E10-4351-9C25-1D044DABF2F5}">
      <dsp:nvSpPr>
        <dsp:cNvPr id="0" name=""/>
        <dsp:cNvSpPr/>
      </dsp:nvSpPr>
      <dsp:spPr>
        <a:xfrm>
          <a:off x="177129" y="2328000"/>
          <a:ext cx="322054" cy="3220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FE3B5-A38A-4FDA-B922-412D5B3C4313}">
      <dsp:nvSpPr>
        <dsp:cNvPr id="0" name=""/>
        <dsp:cNvSpPr/>
      </dsp:nvSpPr>
      <dsp:spPr>
        <a:xfrm>
          <a:off x="676314" y="2196251"/>
          <a:ext cx="4797231" cy="58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71" tIns="61971" rIns="61971" bIns="6197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barriers and motivators that we have in relation to learning more about research</a:t>
          </a:r>
          <a:endParaRPr lang="en-US" sz="1600" kern="1200"/>
        </a:p>
      </dsp:txBody>
      <dsp:txXfrm>
        <a:off x="676314" y="2196251"/>
        <a:ext cx="4797231" cy="585553"/>
      </dsp:txXfrm>
    </dsp:sp>
    <dsp:sp modelId="{7DBF89A4-CBA9-4D25-9D4A-416FCBF71A37}">
      <dsp:nvSpPr>
        <dsp:cNvPr id="0" name=""/>
        <dsp:cNvSpPr/>
      </dsp:nvSpPr>
      <dsp:spPr>
        <a:xfrm>
          <a:off x="0" y="2928193"/>
          <a:ext cx="5473546" cy="5855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492D4A-04FC-41D9-A577-8CA06B2F039E}">
      <dsp:nvSpPr>
        <dsp:cNvPr id="0" name=""/>
        <dsp:cNvSpPr/>
      </dsp:nvSpPr>
      <dsp:spPr>
        <a:xfrm>
          <a:off x="177129" y="3059942"/>
          <a:ext cx="322054" cy="3220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52E4D-43C3-4F92-BFED-914AB000B57C}">
      <dsp:nvSpPr>
        <dsp:cNvPr id="0" name=""/>
        <dsp:cNvSpPr/>
      </dsp:nvSpPr>
      <dsp:spPr>
        <a:xfrm>
          <a:off x="676314" y="2928193"/>
          <a:ext cx="4797231" cy="58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71" tIns="61971" rIns="61971" bIns="6197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Consider why research matters</a:t>
          </a:r>
          <a:endParaRPr lang="en-US" sz="1600" kern="1200"/>
        </a:p>
      </dsp:txBody>
      <dsp:txXfrm>
        <a:off x="676314" y="2928193"/>
        <a:ext cx="4797231" cy="585553"/>
      </dsp:txXfrm>
    </dsp:sp>
    <dsp:sp modelId="{0823E0AF-81F0-4948-AD1F-3D5BD76E5035}">
      <dsp:nvSpPr>
        <dsp:cNvPr id="0" name=""/>
        <dsp:cNvSpPr/>
      </dsp:nvSpPr>
      <dsp:spPr>
        <a:xfrm>
          <a:off x="0" y="3660135"/>
          <a:ext cx="5473546" cy="5855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AA0A9C-1730-4339-965E-11B1A7950BBE}">
      <dsp:nvSpPr>
        <dsp:cNvPr id="0" name=""/>
        <dsp:cNvSpPr/>
      </dsp:nvSpPr>
      <dsp:spPr>
        <a:xfrm>
          <a:off x="177129" y="3791884"/>
          <a:ext cx="322054" cy="32205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2DE17-BF0E-4846-A915-B2A53907D93F}">
      <dsp:nvSpPr>
        <dsp:cNvPr id="0" name=""/>
        <dsp:cNvSpPr/>
      </dsp:nvSpPr>
      <dsp:spPr>
        <a:xfrm>
          <a:off x="676314" y="3660135"/>
          <a:ext cx="4797231" cy="58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71" tIns="61971" rIns="61971" bIns="6197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Links to the Counselling frameworks</a:t>
          </a:r>
          <a:endParaRPr lang="en-US" sz="1600" kern="1200"/>
        </a:p>
      </dsp:txBody>
      <dsp:txXfrm>
        <a:off x="676314" y="3660135"/>
        <a:ext cx="4797231" cy="585553"/>
      </dsp:txXfrm>
    </dsp:sp>
    <dsp:sp modelId="{B830B60C-B251-46A7-80B8-66CDF7895594}">
      <dsp:nvSpPr>
        <dsp:cNvPr id="0" name=""/>
        <dsp:cNvSpPr/>
      </dsp:nvSpPr>
      <dsp:spPr>
        <a:xfrm>
          <a:off x="0" y="4392077"/>
          <a:ext cx="5473546" cy="5855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EE05FE-957E-49C7-90D1-2E45E5986395}">
      <dsp:nvSpPr>
        <dsp:cNvPr id="0" name=""/>
        <dsp:cNvSpPr/>
      </dsp:nvSpPr>
      <dsp:spPr>
        <a:xfrm>
          <a:off x="177129" y="4523826"/>
          <a:ext cx="322054" cy="32205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58806-93D3-43E7-BA70-43797F1108DC}">
      <dsp:nvSpPr>
        <dsp:cNvPr id="0" name=""/>
        <dsp:cNvSpPr/>
      </dsp:nvSpPr>
      <dsp:spPr>
        <a:xfrm>
          <a:off x="676314" y="4392077"/>
          <a:ext cx="4797231" cy="58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71" tIns="61971" rIns="61971" bIns="6197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Look at the ethics and proposal forms.</a:t>
          </a:r>
          <a:endParaRPr lang="en-US" sz="1600" kern="1200"/>
        </a:p>
      </dsp:txBody>
      <dsp:txXfrm>
        <a:off x="676314" y="4392077"/>
        <a:ext cx="4797231" cy="5855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8E742A-B07A-44FC-844A-EF18F3B75C65}">
      <dsp:nvSpPr>
        <dsp:cNvPr id="0" name=""/>
        <dsp:cNvSpPr/>
      </dsp:nvSpPr>
      <dsp:spPr>
        <a:xfrm>
          <a:off x="0" y="655756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8CB596-FA7B-45E6-81C9-687E0C757DAB}">
      <dsp:nvSpPr>
        <dsp:cNvPr id="0" name=""/>
        <dsp:cNvSpPr/>
      </dsp:nvSpPr>
      <dsp:spPr>
        <a:xfrm>
          <a:off x="366214" y="928147"/>
          <a:ext cx="665845" cy="6658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88362-4D93-4100-8C5C-DFB40C79176F}">
      <dsp:nvSpPr>
        <dsp:cNvPr id="0" name=""/>
        <dsp:cNvSpPr/>
      </dsp:nvSpPr>
      <dsp:spPr>
        <a:xfrm>
          <a:off x="1398274" y="655756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Why should Counsellors and Psychotherapists become involved with research?</a:t>
          </a:r>
          <a:endParaRPr lang="en-US" sz="2200" kern="1200"/>
        </a:p>
      </dsp:txBody>
      <dsp:txXfrm>
        <a:off x="1398274" y="655756"/>
        <a:ext cx="9574525" cy="1210627"/>
      </dsp:txXfrm>
    </dsp:sp>
    <dsp:sp modelId="{FC9AE5D9-106B-40D1-ACC9-E0D28D71310E}">
      <dsp:nvSpPr>
        <dsp:cNvPr id="0" name=""/>
        <dsp:cNvSpPr/>
      </dsp:nvSpPr>
      <dsp:spPr>
        <a:xfrm>
          <a:off x="0" y="2169040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B7088-F3A3-4F1A-8E78-C86C317EDC60}">
      <dsp:nvSpPr>
        <dsp:cNvPr id="0" name=""/>
        <dsp:cNvSpPr/>
      </dsp:nvSpPr>
      <dsp:spPr>
        <a:xfrm>
          <a:off x="366214" y="2441432"/>
          <a:ext cx="665845" cy="6658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0CD34-3917-48F9-8A6A-4B3D14BDF05A}">
      <dsp:nvSpPr>
        <dsp:cNvPr id="0" name=""/>
        <dsp:cNvSpPr/>
      </dsp:nvSpPr>
      <dsp:spPr>
        <a:xfrm>
          <a:off x="1398274" y="2169040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 small groups spend about 10 minutes writing down a list of why it might be important for trainees or practitioners to be involved in research. </a:t>
          </a:r>
          <a:endParaRPr lang="en-US" sz="2200" kern="1200"/>
        </a:p>
      </dsp:txBody>
      <dsp:txXfrm>
        <a:off x="1398274" y="2169040"/>
        <a:ext cx="9574525" cy="12106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9A47B-DDD5-4216-AA6F-D43E7CFA55FF}">
      <dsp:nvSpPr>
        <dsp:cNvPr id="0" name=""/>
        <dsp:cNvSpPr/>
      </dsp:nvSpPr>
      <dsp:spPr>
        <a:xfrm>
          <a:off x="0" y="655756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3DC930-0881-48D0-AAB5-552F2C6FEF80}">
      <dsp:nvSpPr>
        <dsp:cNvPr id="0" name=""/>
        <dsp:cNvSpPr/>
      </dsp:nvSpPr>
      <dsp:spPr>
        <a:xfrm>
          <a:off x="366214" y="928147"/>
          <a:ext cx="665845" cy="6658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03246-AD88-4D88-B60B-95137716EBF6}">
      <dsp:nvSpPr>
        <dsp:cNvPr id="0" name=""/>
        <dsp:cNvSpPr/>
      </dsp:nvSpPr>
      <dsp:spPr>
        <a:xfrm>
          <a:off x="1398274" y="655756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 research methods will have strenghts and weaknesses and even through RCTs are seen as the "gold standard" they do have their limitations.</a:t>
          </a:r>
          <a:endParaRPr lang="en-US" sz="2200" kern="1200"/>
        </a:p>
      </dsp:txBody>
      <dsp:txXfrm>
        <a:off x="1398274" y="655756"/>
        <a:ext cx="9574525" cy="1210627"/>
      </dsp:txXfrm>
    </dsp:sp>
    <dsp:sp modelId="{5492F932-38F0-40D1-87AA-341F6259AC9C}">
      <dsp:nvSpPr>
        <dsp:cNvPr id="0" name=""/>
        <dsp:cNvSpPr/>
      </dsp:nvSpPr>
      <dsp:spPr>
        <a:xfrm>
          <a:off x="0" y="2169040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A1C86-E768-42AA-9E9E-BFDEB891B197}">
      <dsp:nvSpPr>
        <dsp:cNvPr id="0" name=""/>
        <dsp:cNvSpPr/>
      </dsp:nvSpPr>
      <dsp:spPr>
        <a:xfrm>
          <a:off x="366214" y="2441432"/>
          <a:ext cx="665845" cy="6658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A69110-0812-471A-B4B5-60A3A88187BD}">
      <dsp:nvSpPr>
        <dsp:cNvPr id="0" name=""/>
        <dsp:cNvSpPr/>
      </dsp:nvSpPr>
      <dsp:spPr>
        <a:xfrm>
          <a:off x="1398274" y="2169040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might these be?</a:t>
          </a:r>
          <a:endParaRPr lang="en-US" sz="2200" kern="1200"/>
        </a:p>
      </dsp:txBody>
      <dsp:txXfrm>
        <a:off x="1398274" y="2169040"/>
        <a:ext cx="9574525" cy="12106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C20416-A11B-4CF8-8630-81CC76297FF9}">
      <dsp:nvSpPr>
        <dsp:cNvPr id="0" name=""/>
        <dsp:cNvSpPr/>
      </dsp:nvSpPr>
      <dsp:spPr>
        <a:xfrm>
          <a:off x="0" y="655756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C703A6-BFFE-473A-A7FA-86AC5DE3C095}">
      <dsp:nvSpPr>
        <dsp:cNvPr id="0" name=""/>
        <dsp:cNvSpPr/>
      </dsp:nvSpPr>
      <dsp:spPr>
        <a:xfrm>
          <a:off x="366214" y="928147"/>
          <a:ext cx="665845" cy="6658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20E2D-D149-4762-928D-917267BCFA92}">
      <dsp:nvSpPr>
        <dsp:cNvPr id="0" name=""/>
        <dsp:cNvSpPr/>
      </dsp:nvSpPr>
      <dsp:spPr>
        <a:xfrm>
          <a:off x="1398274" y="655756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aim of the PBE movement is to bring together the resaerch with practice, enabling the voices of the practitioner and the client to be heard.</a:t>
          </a:r>
          <a:endParaRPr lang="en-US" sz="2200" kern="1200"/>
        </a:p>
      </dsp:txBody>
      <dsp:txXfrm>
        <a:off x="1398274" y="655756"/>
        <a:ext cx="9574525" cy="1210627"/>
      </dsp:txXfrm>
    </dsp:sp>
    <dsp:sp modelId="{278247BF-706F-4A1E-A2C5-B332AA879DF1}">
      <dsp:nvSpPr>
        <dsp:cNvPr id="0" name=""/>
        <dsp:cNvSpPr/>
      </dsp:nvSpPr>
      <dsp:spPr>
        <a:xfrm>
          <a:off x="0" y="2169040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88A761-7DCF-486E-A0FF-EFF837F8B1CF}">
      <dsp:nvSpPr>
        <dsp:cNvPr id="0" name=""/>
        <dsp:cNvSpPr/>
      </dsp:nvSpPr>
      <dsp:spPr>
        <a:xfrm>
          <a:off x="366214" y="2441432"/>
          <a:ext cx="665845" cy="6658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9D32B-1523-41E0-A068-DACC2C9A7A5A}">
      <dsp:nvSpPr>
        <dsp:cNvPr id="0" name=""/>
        <dsp:cNvSpPr/>
      </dsp:nvSpPr>
      <dsp:spPr>
        <a:xfrm>
          <a:off x="1398274" y="2169040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enables the practitioner to be central to the research process.</a:t>
          </a:r>
          <a:endParaRPr lang="en-US" sz="2200" kern="1200"/>
        </a:p>
      </dsp:txBody>
      <dsp:txXfrm>
        <a:off x="1398274" y="2169040"/>
        <a:ext cx="9574525" cy="12106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14E6D5-F38B-4329-82CA-BE67AC8B4AFD}">
      <dsp:nvSpPr>
        <dsp:cNvPr id="0" name=""/>
        <dsp:cNvSpPr/>
      </dsp:nvSpPr>
      <dsp:spPr>
        <a:xfrm>
          <a:off x="0" y="3889"/>
          <a:ext cx="5473546" cy="8283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A53E8F-0A4A-4DD8-8998-B7A81DED9118}">
      <dsp:nvSpPr>
        <dsp:cNvPr id="0" name=""/>
        <dsp:cNvSpPr/>
      </dsp:nvSpPr>
      <dsp:spPr>
        <a:xfrm>
          <a:off x="250584" y="190274"/>
          <a:ext cx="455608" cy="4556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7AEB2E-B040-4730-B80F-E56FE7A8B0F4}">
      <dsp:nvSpPr>
        <dsp:cNvPr id="0" name=""/>
        <dsp:cNvSpPr/>
      </dsp:nvSpPr>
      <dsp:spPr>
        <a:xfrm>
          <a:off x="956778" y="3889"/>
          <a:ext cx="4516767" cy="828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70" tIns="87670" rIns="87670" bIns="876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Outcomes:</a:t>
          </a:r>
          <a:endParaRPr lang="en-US" sz="1900" kern="1200"/>
        </a:p>
      </dsp:txBody>
      <dsp:txXfrm>
        <a:off x="956778" y="3889"/>
        <a:ext cx="4516767" cy="828379"/>
      </dsp:txXfrm>
    </dsp:sp>
    <dsp:sp modelId="{F260B37E-0858-4F6D-851A-04FB29B16191}">
      <dsp:nvSpPr>
        <dsp:cNvPr id="0" name=""/>
        <dsp:cNvSpPr/>
      </dsp:nvSpPr>
      <dsp:spPr>
        <a:xfrm>
          <a:off x="0" y="1039363"/>
          <a:ext cx="5473546" cy="8283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A776D-0E00-4EA7-AB85-2A60CC1F136F}">
      <dsp:nvSpPr>
        <dsp:cNvPr id="0" name=""/>
        <dsp:cNvSpPr/>
      </dsp:nvSpPr>
      <dsp:spPr>
        <a:xfrm>
          <a:off x="250584" y="1225749"/>
          <a:ext cx="455608" cy="4556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B6DE5-BDF8-4D64-88F6-52430B96C28B}">
      <dsp:nvSpPr>
        <dsp:cNvPr id="0" name=""/>
        <dsp:cNvSpPr/>
      </dsp:nvSpPr>
      <dsp:spPr>
        <a:xfrm>
          <a:off x="956778" y="1039363"/>
          <a:ext cx="4516767" cy="828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70" tIns="87670" rIns="87670" bIns="876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to reduce harm as much as possible</a:t>
          </a:r>
          <a:endParaRPr lang="en-US" sz="1900" kern="1200"/>
        </a:p>
      </dsp:txBody>
      <dsp:txXfrm>
        <a:off x="956778" y="1039363"/>
        <a:ext cx="4516767" cy="828379"/>
      </dsp:txXfrm>
    </dsp:sp>
    <dsp:sp modelId="{E92BAF3C-B5E9-4635-861A-2897E5EDE1FE}">
      <dsp:nvSpPr>
        <dsp:cNvPr id="0" name=""/>
        <dsp:cNvSpPr/>
      </dsp:nvSpPr>
      <dsp:spPr>
        <a:xfrm>
          <a:off x="0" y="2074838"/>
          <a:ext cx="5473546" cy="8283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718A1F-CAA6-4B27-AD90-5ECF83267653}">
      <dsp:nvSpPr>
        <dsp:cNvPr id="0" name=""/>
        <dsp:cNvSpPr/>
      </dsp:nvSpPr>
      <dsp:spPr>
        <a:xfrm>
          <a:off x="250584" y="2261223"/>
          <a:ext cx="455608" cy="4556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E2943D-4E9B-4C1F-8A1D-DC14B9BAE979}">
      <dsp:nvSpPr>
        <dsp:cNvPr id="0" name=""/>
        <dsp:cNvSpPr/>
      </dsp:nvSpPr>
      <dsp:spPr>
        <a:xfrm>
          <a:off x="956778" y="2074838"/>
          <a:ext cx="4516767" cy="828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70" tIns="87670" rIns="87670" bIns="876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to reduce costs wherever possible</a:t>
          </a:r>
          <a:endParaRPr lang="en-US" sz="1900" kern="1200"/>
        </a:p>
      </dsp:txBody>
      <dsp:txXfrm>
        <a:off x="956778" y="2074838"/>
        <a:ext cx="4516767" cy="828379"/>
      </dsp:txXfrm>
    </dsp:sp>
    <dsp:sp modelId="{015F1D5C-2362-439C-BA68-9A66D812DF2A}">
      <dsp:nvSpPr>
        <dsp:cNvPr id="0" name=""/>
        <dsp:cNvSpPr/>
      </dsp:nvSpPr>
      <dsp:spPr>
        <a:xfrm>
          <a:off x="0" y="3110312"/>
          <a:ext cx="5473546" cy="8283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EC4C6C-8E79-4F16-BDF7-E189832A4C0E}">
      <dsp:nvSpPr>
        <dsp:cNvPr id="0" name=""/>
        <dsp:cNvSpPr/>
      </dsp:nvSpPr>
      <dsp:spPr>
        <a:xfrm>
          <a:off x="250584" y="3296698"/>
          <a:ext cx="455608" cy="4556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6C5814-FD85-4AA2-B403-120599DAE275}">
      <dsp:nvSpPr>
        <dsp:cNvPr id="0" name=""/>
        <dsp:cNvSpPr/>
      </dsp:nvSpPr>
      <dsp:spPr>
        <a:xfrm>
          <a:off x="956778" y="3110312"/>
          <a:ext cx="4516767" cy="828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70" tIns="87670" rIns="87670" bIns="876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Promote the anticipated benefits of the research </a:t>
          </a:r>
          <a:endParaRPr lang="en-US" sz="1900" kern="1200"/>
        </a:p>
      </dsp:txBody>
      <dsp:txXfrm>
        <a:off x="956778" y="3110312"/>
        <a:ext cx="4516767" cy="828379"/>
      </dsp:txXfrm>
    </dsp:sp>
    <dsp:sp modelId="{8EFFCD93-0365-4789-B5B6-E82FD38458AB}">
      <dsp:nvSpPr>
        <dsp:cNvPr id="0" name=""/>
        <dsp:cNvSpPr/>
      </dsp:nvSpPr>
      <dsp:spPr>
        <a:xfrm>
          <a:off x="0" y="4145787"/>
          <a:ext cx="5473546" cy="8283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192D2-4F49-454E-B4E8-A1C0E6C2A917}">
      <dsp:nvSpPr>
        <dsp:cNvPr id="0" name=""/>
        <dsp:cNvSpPr/>
      </dsp:nvSpPr>
      <dsp:spPr>
        <a:xfrm>
          <a:off x="250584" y="4332172"/>
          <a:ext cx="455608" cy="4556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34F5B-DDE1-4976-AFF2-B53B4600B77D}">
      <dsp:nvSpPr>
        <dsp:cNvPr id="0" name=""/>
        <dsp:cNvSpPr/>
      </dsp:nvSpPr>
      <dsp:spPr>
        <a:xfrm>
          <a:off x="956778" y="4145787"/>
          <a:ext cx="4516767" cy="828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70" tIns="87670" rIns="87670" bIns="876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 inform policy and practice.</a:t>
          </a:r>
          <a:endParaRPr lang="en-US" sz="1900" kern="1200"/>
        </a:p>
      </dsp:txBody>
      <dsp:txXfrm>
        <a:off x="956778" y="4145787"/>
        <a:ext cx="4516767" cy="82837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AEA025-C2A2-43F9-86A7-20A542D407F9}">
      <dsp:nvSpPr>
        <dsp:cNvPr id="0" name=""/>
        <dsp:cNvSpPr/>
      </dsp:nvSpPr>
      <dsp:spPr>
        <a:xfrm>
          <a:off x="0" y="492"/>
          <a:ext cx="10972800" cy="11526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F66322-CD3A-48D7-8F85-A1CE89CA71CA}">
      <dsp:nvSpPr>
        <dsp:cNvPr id="0" name=""/>
        <dsp:cNvSpPr/>
      </dsp:nvSpPr>
      <dsp:spPr>
        <a:xfrm>
          <a:off x="348690" y="259849"/>
          <a:ext cx="633983" cy="6339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1B32C-3876-4E22-AE3C-F71698884D98}">
      <dsp:nvSpPr>
        <dsp:cNvPr id="0" name=""/>
        <dsp:cNvSpPr/>
      </dsp:nvSpPr>
      <dsp:spPr>
        <a:xfrm>
          <a:off x="1331365" y="492"/>
          <a:ext cx="9641434" cy="115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94" tIns="121994" rIns="121994" bIns="12199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Privacy means ensuring that no one except the research team will see any identifiable data.</a:t>
          </a:r>
          <a:endParaRPr lang="en-US" sz="2100" kern="1200"/>
        </a:p>
      </dsp:txBody>
      <dsp:txXfrm>
        <a:off x="1331365" y="492"/>
        <a:ext cx="9641434" cy="1152697"/>
      </dsp:txXfrm>
    </dsp:sp>
    <dsp:sp modelId="{C1D9B01F-55EF-4463-BC4C-1246B9D1DBF0}">
      <dsp:nvSpPr>
        <dsp:cNvPr id="0" name=""/>
        <dsp:cNvSpPr/>
      </dsp:nvSpPr>
      <dsp:spPr>
        <a:xfrm>
          <a:off x="0" y="1441363"/>
          <a:ext cx="10972800" cy="11526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1A1810-786E-4F75-9E4C-DBE5087A4875}">
      <dsp:nvSpPr>
        <dsp:cNvPr id="0" name=""/>
        <dsp:cNvSpPr/>
      </dsp:nvSpPr>
      <dsp:spPr>
        <a:xfrm>
          <a:off x="348690" y="1700720"/>
          <a:ext cx="633983" cy="6339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31D8D-E5CA-473A-9885-50FC6DC6A131}">
      <dsp:nvSpPr>
        <dsp:cNvPr id="0" name=""/>
        <dsp:cNvSpPr/>
      </dsp:nvSpPr>
      <dsp:spPr>
        <a:xfrm>
          <a:off x="1331365" y="1441363"/>
          <a:ext cx="9641434" cy="115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94" tIns="121994" rIns="121994" bIns="12199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Confidentiality means that there will not be any identifiable data within the published report or shared with others that are not part of the primary research team.</a:t>
          </a:r>
          <a:endParaRPr lang="en-US" sz="2100" kern="1200"/>
        </a:p>
      </dsp:txBody>
      <dsp:txXfrm>
        <a:off x="1331365" y="1441363"/>
        <a:ext cx="9641434" cy="1152697"/>
      </dsp:txXfrm>
    </dsp:sp>
    <dsp:sp modelId="{F4B80E5C-C0E3-44A2-AA0A-F55CDBEAF2E3}">
      <dsp:nvSpPr>
        <dsp:cNvPr id="0" name=""/>
        <dsp:cNvSpPr/>
      </dsp:nvSpPr>
      <dsp:spPr>
        <a:xfrm>
          <a:off x="0" y="2882235"/>
          <a:ext cx="10972800" cy="11526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6E1583-5C05-4101-A3A2-C1DD4A87C3C2}">
      <dsp:nvSpPr>
        <dsp:cNvPr id="0" name=""/>
        <dsp:cNvSpPr/>
      </dsp:nvSpPr>
      <dsp:spPr>
        <a:xfrm>
          <a:off x="348690" y="3141592"/>
          <a:ext cx="633983" cy="6339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9147E-38A1-4FC3-A36D-C2E3F4EE303F}">
      <dsp:nvSpPr>
        <dsp:cNvPr id="0" name=""/>
        <dsp:cNvSpPr/>
      </dsp:nvSpPr>
      <dsp:spPr>
        <a:xfrm>
          <a:off x="1331365" y="2882235"/>
          <a:ext cx="9641434" cy="115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94" tIns="121994" rIns="121994" bIns="12199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GDPR</a:t>
          </a:r>
          <a:endParaRPr lang="en-US" sz="2100" kern="1200"/>
        </a:p>
      </dsp:txBody>
      <dsp:txXfrm>
        <a:off x="1331365" y="2882235"/>
        <a:ext cx="9641434" cy="115269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0B38B1-FD7E-4448-858D-2BC4DE116214}">
      <dsp:nvSpPr>
        <dsp:cNvPr id="0" name=""/>
        <dsp:cNvSpPr/>
      </dsp:nvSpPr>
      <dsp:spPr>
        <a:xfrm>
          <a:off x="0" y="655756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C7EF2-F15E-4F92-B106-DE1D6D2E3AD3}">
      <dsp:nvSpPr>
        <dsp:cNvPr id="0" name=""/>
        <dsp:cNvSpPr/>
      </dsp:nvSpPr>
      <dsp:spPr>
        <a:xfrm>
          <a:off x="366214" y="928147"/>
          <a:ext cx="665845" cy="6658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9821D4-6B3D-454D-B577-FBEB1E9AF52F}">
      <dsp:nvSpPr>
        <dsp:cNvPr id="0" name=""/>
        <dsp:cNvSpPr/>
      </dsp:nvSpPr>
      <dsp:spPr>
        <a:xfrm>
          <a:off x="1398274" y="655756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might be the ethical tensions within your project?</a:t>
          </a:r>
          <a:endParaRPr lang="en-US" sz="2500" kern="1200"/>
        </a:p>
      </dsp:txBody>
      <dsp:txXfrm>
        <a:off x="1398274" y="655756"/>
        <a:ext cx="9574525" cy="1210627"/>
      </dsp:txXfrm>
    </dsp:sp>
    <dsp:sp modelId="{9EC47E26-5356-4FA0-8E9A-ACB246295F63}">
      <dsp:nvSpPr>
        <dsp:cNvPr id="0" name=""/>
        <dsp:cNvSpPr/>
      </dsp:nvSpPr>
      <dsp:spPr>
        <a:xfrm>
          <a:off x="0" y="2169040"/>
          <a:ext cx="10972800" cy="121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3BA39F-D2FC-4EDB-B2DA-BDE7D22ECB24}">
      <dsp:nvSpPr>
        <dsp:cNvPr id="0" name=""/>
        <dsp:cNvSpPr/>
      </dsp:nvSpPr>
      <dsp:spPr>
        <a:xfrm>
          <a:off x="366214" y="2441432"/>
          <a:ext cx="665845" cy="6658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17B67-09E6-4296-801D-7CB6B5EFEEE2}">
      <dsp:nvSpPr>
        <dsp:cNvPr id="0" name=""/>
        <dsp:cNvSpPr/>
      </dsp:nvSpPr>
      <dsp:spPr>
        <a:xfrm>
          <a:off x="1398274" y="2169040"/>
          <a:ext cx="9574525" cy="121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25" tIns="128125" rIns="128125" bIns="12812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might you need to do to ensure that you have considered ethics within your work?</a:t>
          </a:r>
          <a:endParaRPr lang="en-US" sz="2500" kern="1200"/>
        </a:p>
      </dsp:txBody>
      <dsp:txXfrm>
        <a:off x="1398274" y="2169040"/>
        <a:ext cx="9574525" cy="1210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868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400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541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930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1/31/2022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642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1/31/2022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028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1/31/2022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141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207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825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883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748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1/31/2022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707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reims.co.uk/About_Core_System_Outcome_Measure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zd6Ew3TraA?feature=oembed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AX9b7agT9o?feature=oemb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TF7FUAoGWw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9B6340-9D54-4548-B87C-24BA7EA53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A7048A-65D6-4E2B-879A-0C5FC42B4C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60" r="12258" b="-3"/>
          <a:stretch/>
        </p:blipFill>
        <p:spPr>
          <a:xfrm>
            <a:off x="-50042" y="-39158"/>
            <a:ext cx="7918858" cy="6897158"/>
          </a:xfrm>
          <a:prstGeom prst="rect">
            <a:avLst/>
          </a:pr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99031" y="-39157"/>
            <a:ext cx="5592970" cy="6897158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59478" y="1122363"/>
            <a:ext cx="3622922" cy="238760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>
                <a:cs typeface="Calibri Light"/>
              </a:rPr>
              <a:t>Research Week One/Two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59478" y="3602038"/>
            <a:ext cx="3622922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dirty="0"/>
              <a:t>Counselling and Psychotherapeutic Research</a:t>
            </a:r>
          </a:p>
          <a:p>
            <a:pPr algn="r"/>
            <a:r>
              <a:rPr lang="en-GB" dirty="0"/>
              <a:t>Ethics and Proforma Forms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A0702-2DBD-40CB-ADF6-FC7F7DA6F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>
                <a:cs typeface="Posterama"/>
              </a:rPr>
              <a:t>Aims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B21D43-0363-495B-BBFE-FF26BCF0F1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0440141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5398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2B6D96-D9A2-4E4A-8064-FCA9A1D3F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4ADF8E3-1B35-4C33-95FB-BAAD781AF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3BDCE-4244-4798-B0D9-79D509938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8197977" cy="13493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cs typeface="Posterama"/>
              </a:rPr>
              <a:t>Your own thoughts about research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F3974-3055-42DB-B1A4-44FB77646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8197977" cy="31747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Reflect on the images, metaphors and fantasies that you hold in relation to research and inquiry.</a:t>
            </a:r>
          </a:p>
          <a:p>
            <a:r>
              <a:rPr lang="en-GB" dirty="0"/>
              <a:t>Reflect on the question..</a:t>
            </a:r>
          </a:p>
          <a:p>
            <a:pPr algn="ctr"/>
            <a:r>
              <a:rPr lang="en-GB" sz="3600" b="1" dirty="0"/>
              <a:t>RESEARCH IS.....?</a:t>
            </a:r>
          </a:p>
        </p:txBody>
      </p:sp>
    </p:spTree>
    <p:extLst>
      <p:ext uri="{BB962C8B-B14F-4D97-AF65-F5344CB8AC3E}">
        <p14:creationId xmlns:p14="http://schemas.microsoft.com/office/powerpoint/2010/main" val="745621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2B6D96-D9A2-4E4A-8064-FCA9A1D3F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4ADF8E3-1B35-4C33-95FB-BAAD781AF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61690D-48EA-4076-AE72-61601CCF8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8197977" cy="1349314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Continued..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13413-28EE-489F-93CA-F14DDFA59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8197977" cy="31747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Consider your answers to the first question and now reflect on the following question:</a:t>
            </a:r>
            <a:endParaRPr lang="en-US" dirty="0"/>
          </a:p>
          <a:p>
            <a:pPr algn="ctr"/>
            <a:r>
              <a:rPr lang="en-GB" sz="3600" b="1" dirty="0"/>
              <a:t>How might clients and therapists react if they are asked to take part in a research study?</a:t>
            </a:r>
          </a:p>
        </p:txBody>
      </p:sp>
    </p:spTree>
    <p:extLst>
      <p:ext uri="{BB962C8B-B14F-4D97-AF65-F5344CB8AC3E}">
        <p14:creationId xmlns:p14="http://schemas.microsoft.com/office/powerpoint/2010/main" val="1421795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94CCE7A-BF63-4F34-A790-506292F49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066AA63-76B1-4DA5-BDFB-DB2FD4E00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44776" y="211090"/>
            <a:ext cx="5544176" cy="6646910"/>
          </a:xfrm>
          <a:custGeom>
            <a:avLst/>
            <a:gdLst>
              <a:gd name="connsiteX0" fmla="*/ 4779974 w 5544176"/>
              <a:gd name="connsiteY0" fmla="*/ 685250 h 6646910"/>
              <a:gd name="connsiteX1" fmla="*/ 5309474 w 5544176"/>
              <a:gd name="connsiteY1" fmla="*/ 1126951 h 6646910"/>
              <a:gd name="connsiteX2" fmla="*/ 5001910 w 5544176"/>
              <a:gd name="connsiteY2" fmla="*/ 1690856 h 6646910"/>
              <a:gd name="connsiteX3" fmla="*/ 4306656 w 5544176"/>
              <a:gd name="connsiteY3" fmla="*/ 1273177 h 6646910"/>
              <a:gd name="connsiteX4" fmla="*/ 4621504 w 5544176"/>
              <a:gd name="connsiteY4" fmla="*/ 721515 h 6646910"/>
              <a:gd name="connsiteX5" fmla="*/ 4779974 w 5544176"/>
              <a:gd name="connsiteY5" fmla="*/ 685250 h 6646910"/>
              <a:gd name="connsiteX6" fmla="*/ 2760003 w 5544176"/>
              <a:gd name="connsiteY6" fmla="*/ 352577 h 6646910"/>
              <a:gd name="connsiteX7" fmla="*/ 2990385 w 5544176"/>
              <a:gd name="connsiteY7" fmla="*/ 544679 h 6646910"/>
              <a:gd name="connsiteX8" fmla="*/ 2856557 w 5544176"/>
              <a:gd name="connsiteY8" fmla="*/ 790095 h 6646910"/>
              <a:gd name="connsiteX9" fmla="*/ 2554030 w 5544176"/>
              <a:gd name="connsiteY9" fmla="*/ 608299 h 6646910"/>
              <a:gd name="connsiteX10" fmla="*/ 2691113 w 5544176"/>
              <a:gd name="connsiteY10" fmla="*/ 368075 h 6646910"/>
              <a:gd name="connsiteX11" fmla="*/ 2760003 w 5544176"/>
              <a:gd name="connsiteY11" fmla="*/ 352577 h 6646910"/>
              <a:gd name="connsiteX12" fmla="*/ 3630 w 5544176"/>
              <a:gd name="connsiteY12" fmla="*/ 28121 h 6646910"/>
              <a:gd name="connsiteX13" fmla="*/ 151871 w 5544176"/>
              <a:gd name="connsiteY13" fmla="*/ 38891 h 6646910"/>
              <a:gd name="connsiteX14" fmla="*/ 1031555 w 5544176"/>
              <a:gd name="connsiteY14" fmla="*/ 832871 h 6646910"/>
              <a:gd name="connsiteX15" fmla="*/ 1096338 w 5544176"/>
              <a:gd name="connsiteY15" fmla="*/ 964607 h 6646910"/>
              <a:gd name="connsiteX16" fmla="*/ 1409481 w 5544176"/>
              <a:gd name="connsiteY16" fmla="*/ 1265738 h 6646910"/>
              <a:gd name="connsiteX17" fmla="*/ 2318612 w 5544176"/>
              <a:gd name="connsiteY17" fmla="*/ 859062 h 6646910"/>
              <a:gd name="connsiteX18" fmla="*/ 2675615 w 5544176"/>
              <a:gd name="connsiteY18" fmla="*/ 1267985 h 6646910"/>
              <a:gd name="connsiteX19" fmla="*/ 2952957 w 5544176"/>
              <a:gd name="connsiteY19" fmla="*/ 1297896 h 6646910"/>
              <a:gd name="connsiteX20" fmla="*/ 3058268 w 5544176"/>
              <a:gd name="connsiteY20" fmla="*/ 1155778 h 6646910"/>
              <a:gd name="connsiteX21" fmla="*/ 3306706 w 5544176"/>
              <a:gd name="connsiteY21" fmla="*/ 310500 h 6646910"/>
              <a:gd name="connsiteX22" fmla="*/ 3735234 w 5544176"/>
              <a:gd name="connsiteY22" fmla="*/ 107395 h 6646910"/>
              <a:gd name="connsiteX23" fmla="*/ 3828224 w 5544176"/>
              <a:gd name="connsiteY23" fmla="*/ 117624 h 6646910"/>
              <a:gd name="connsiteX24" fmla="*/ 4231180 w 5544176"/>
              <a:gd name="connsiteY24" fmla="*/ 592260 h 6646910"/>
              <a:gd name="connsiteX25" fmla="*/ 3873092 w 5544176"/>
              <a:gd name="connsiteY25" fmla="*/ 1299370 h 6646910"/>
              <a:gd name="connsiteX26" fmla="*/ 4050935 w 5544176"/>
              <a:gd name="connsiteY26" fmla="*/ 1948439 h 6646910"/>
              <a:gd name="connsiteX27" fmla="*/ 5211525 w 5544176"/>
              <a:gd name="connsiteY27" fmla="*/ 2027402 h 6646910"/>
              <a:gd name="connsiteX28" fmla="*/ 5541097 w 5544176"/>
              <a:gd name="connsiteY28" fmla="*/ 2700958 h 6646910"/>
              <a:gd name="connsiteX29" fmla="*/ 5094823 w 5544176"/>
              <a:gd name="connsiteY29" fmla="*/ 3471378 h 6646910"/>
              <a:gd name="connsiteX30" fmla="*/ 5505528 w 5544176"/>
              <a:gd name="connsiteY30" fmla="*/ 4272564 h 6646910"/>
              <a:gd name="connsiteX31" fmla="*/ 5281423 w 5544176"/>
              <a:gd name="connsiteY31" fmla="*/ 4965183 h 6646910"/>
              <a:gd name="connsiteX32" fmla="*/ 4675749 w 5544176"/>
              <a:gd name="connsiteY32" fmla="*/ 5385343 h 6646910"/>
              <a:gd name="connsiteX33" fmla="*/ 4508838 w 5544176"/>
              <a:gd name="connsiteY33" fmla="*/ 6598516 h 6646910"/>
              <a:gd name="connsiteX34" fmla="*/ 4472787 w 5544176"/>
              <a:gd name="connsiteY34" fmla="*/ 6646910 h 6646910"/>
              <a:gd name="connsiteX35" fmla="*/ 3367517 w 5544176"/>
              <a:gd name="connsiteY35" fmla="*/ 6646910 h 6646910"/>
              <a:gd name="connsiteX36" fmla="*/ 2998981 w 5544176"/>
              <a:gd name="connsiteY36" fmla="*/ 6646910 h 6646910"/>
              <a:gd name="connsiteX37" fmla="*/ 2648733 w 5544176"/>
              <a:gd name="connsiteY37" fmla="*/ 6646910 h 6646910"/>
              <a:gd name="connsiteX38" fmla="*/ 0 w 5544176"/>
              <a:gd name="connsiteY38" fmla="*/ 6646910 h 6646910"/>
              <a:gd name="connsiteX39" fmla="*/ 0 w 5544176"/>
              <a:gd name="connsiteY39" fmla="*/ 28222 h 6646910"/>
              <a:gd name="connsiteX40" fmla="*/ 1509522 w 5544176"/>
              <a:gd name="connsiteY40" fmla="*/ 767 h 6646910"/>
              <a:gd name="connsiteX41" fmla="*/ 1986017 w 5544176"/>
              <a:gd name="connsiteY41" fmla="*/ 398066 h 6646910"/>
              <a:gd name="connsiteX42" fmla="*/ 1709217 w 5544176"/>
              <a:gd name="connsiteY42" fmla="*/ 905558 h 6646910"/>
              <a:gd name="connsiteX43" fmla="*/ 1083551 w 5544176"/>
              <a:gd name="connsiteY43" fmla="*/ 529879 h 6646910"/>
              <a:gd name="connsiteX44" fmla="*/ 1366937 w 5544176"/>
              <a:gd name="connsiteY44" fmla="*/ 33390 h 6646910"/>
              <a:gd name="connsiteX45" fmla="*/ 1509522 w 5544176"/>
              <a:gd name="connsiteY45" fmla="*/ 767 h 6646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5544176" h="6646910">
                <a:moveTo>
                  <a:pt x="4779974" y="685250"/>
                </a:moveTo>
                <a:cubicBezTo>
                  <a:pt x="5032054" y="670215"/>
                  <a:pt x="5267008" y="852320"/>
                  <a:pt x="5309474" y="1126951"/>
                </a:cubicBezTo>
                <a:cubicBezTo>
                  <a:pt x="5346050" y="1363456"/>
                  <a:pt x="5216949" y="1600813"/>
                  <a:pt x="5001910" y="1690856"/>
                </a:cubicBezTo>
                <a:cubicBezTo>
                  <a:pt x="4692098" y="1820733"/>
                  <a:pt x="4350283" y="1615922"/>
                  <a:pt x="4306656" y="1273177"/>
                </a:cubicBezTo>
                <a:cubicBezTo>
                  <a:pt x="4276590" y="1039231"/>
                  <a:pt x="4408479" y="807918"/>
                  <a:pt x="4621504" y="721515"/>
                </a:cubicBezTo>
                <a:cubicBezTo>
                  <a:pt x="4671997" y="700903"/>
                  <a:pt x="4725528" y="688659"/>
                  <a:pt x="4779974" y="685250"/>
                </a:cubicBezTo>
                <a:close/>
                <a:moveTo>
                  <a:pt x="2760003" y="352577"/>
                </a:moveTo>
                <a:cubicBezTo>
                  <a:pt x="2869653" y="345991"/>
                  <a:pt x="2971942" y="425187"/>
                  <a:pt x="2990385" y="544679"/>
                </a:cubicBezTo>
                <a:cubicBezTo>
                  <a:pt x="3006348" y="647665"/>
                  <a:pt x="2950167" y="750884"/>
                  <a:pt x="2856557" y="790095"/>
                </a:cubicBezTo>
                <a:cubicBezTo>
                  <a:pt x="2721799" y="846585"/>
                  <a:pt x="2573171" y="757470"/>
                  <a:pt x="2554030" y="608299"/>
                </a:cubicBezTo>
                <a:cubicBezTo>
                  <a:pt x="2540934" y="506165"/>
                  <a:pt x="2598123" y="405659"/>
                  <a:pt x="2691113" y="368075"/>
                </a:cubicBezTo>
                <a:cubicBezTo>
                  <a:pt x="2713089" y="359242"/>
                  <a:pt x="2736352" y="353973"/>
                  <a:pt x="2760003" y="352577"/>
                </a:cubicBezTo>
                <a:close/>
                <a:moveTo>
                  <a:pt x="3630" y="28121"/>
                </a:moveTo>
                <a:cubicBezTo>
                  <a:pt x="53278" y="26959"/>
                  <a:pt x="102920" y="30524"/>
                  <a:pt x="151871" y="38891"/>
                </a:cubicBezTo>
                <a:cubicBezTo>
                  <a:pt x="865103" y="112200"/>
                  <a:pt x="964292" y="593344"/>
                  <a:pt x="1031555" y="832871"/>
                </a:cubicBezTo>
                <a:cubicBezTo>
                  <a:pt x="1053330" y="878203"/>
                  <a:pt x="1074563" y="922528"/>
                  <a:pt x="1096338" y="964607"/>
                </a:cubicBezTo>
                <a:cubicBezTo>
                  <a:pt x="1174682" y="1115560"/>
                  <a:pt x="1260852" y="1237377"/>
                  <a:pt x="1409481" y="1265738"/>
                </a:cubicBezTo>
                <a:cubicBezTo>
                  <a:pt x="1767492" y="1334008"/>
                  <a:pt x="1973154" y="762896"/>
                  <a:pt x="2318612" y="859062"/>
                </a:cubicBezTo>
                <a:cubicBezTo>
                  <a:pt x="2496300" y="908501"/>
                  <a:pt x="2583943" y="1098510"/>
                  <a:pt x="2675615" y="1267985"/>
                </a:cubicBezTo>
                <a:cubicBezTo>
                  <a:pt x="2731099" y="1370507"/>
                  <a:pt x="2875466" y="1386005"/>
                  <a:pt x="2952957" y="1297896"/>
                </a:cubicBezTo>
                <a:cubicBezTo>
                  <a:pt x="2992292" y="1253804"/>
                  <a:pt x="3027543" y="1206225"/>
                  <a:pt x="3058268" y="1155778"/>
                </a:cubicBezTo>
                <a:cubicBezTo>
                  <a:pt x="3256027" y="815280"/>
                  <a:pt x="3063848" y="537317"/>
                  <a:pt x="3306706" y="310500"/>
                </a:cubicBezTo>
                <a:cubicBezTo>
                  <a:pt x="3358006" y="262378"/>
                  <a:pt x="3524148" y="107395"/>
                  <a:pt x="3735234" y="107395"/>
                </a:cubicBezTo>
                <a:cubicBezTo>
                  <a:pt x="3766510" y="107395"/>
                  <a:pt x="3797693" y="110804"/>
                  <a:pt x="3828224" y="117624"/>
                </a:cubicBezTo>
                <a:cubicBezTo>
                  <a:pt x="4046595" y="166056"/>
                  <a:pt x="4222967" y="384349"/>
                  <a:pt x="4231180" y="592260"/>
                </a:cubicBezTo>
                <a:cubicBezTo>
                  <a:pt x="4242339" y="872003"/>
                  <a:pt x="3941207" y="932136"/>
                  <a:pt x="3873092" y="1299370"/>
                </a:cubicBezTo>
                <a:cubicBezTo>
                  <a:pt x="3837368" y="1492245"/>
                  <a:pt x="3867280" y="1798492"/>
                  <a:pt x="4050935" y="1948439"/>
                </a:cubicBezTo>
                <a:cubicBezTo>
                  <a:pt x="4358421" y="2199435"/>
                  <a:pt x="4810507" y="1777182"/>
                  <a:pt x="5211525" y="2027402"/>
                </a:cubicBezTo>
                <a:cubicBezTo>
                  <a:pt x="5429122" y="2163013"/>
                  <a:pt x="5566824" y="2456164"/>
                  <a:pt x="5541097" y="2700958"/>
                </a:cubicBezTo>
                <a:cubicBezTo>
                  <a:pt x="5501654" y="3076251"/>
                  <a:pt x="5098698" y="3142194"/>
                  <a:pt x="5094823" y="3471378"/>
                </a:cubicBezTo>
                <a:cubicBezTo>
                  <a:pt x="5091415" y="3745236"/>
                  <a:pt x="5419668" y="3893242"/>
                  <a:pt x="5505528" y="4272564"/>
                </a:cubicBezTo>
                <a:cubicBezTo>
                  <a:pt x="5569691" y="4556184"/>
                  <a:pt x="5439041" y="4752005"/>
                  <a:pt x="5281423" y="4965183"/>
                </a:cubicBezTo>
                <a:cubicBezTo>
                  <a:pt x="5068244" y="5253608"/>
                  <a:pt x="4866301" y="5146281"/>
                  <a:pt x="4675749" y="5385343"/>
                </a:cubicBezTo>
                <a:cubicBezTo>
                  <a:pt x="4370191" y="5769070"/>
                  <a:pt x="4714176" y="6260683"/>
                  <a:pt x="4508838" y="6598516"/>
                </a:cubicBezTo>
                <a:lnTo>
                  <a:pt x="4472787" y="6646910"/>
                </a:lnTo>
                <a:lnTo>
                  <a:pt x="3367517" y="6646910"/>
                </a:lnTo>
                <a:lnTo>
                  <a:pt x="2998981" y="6646910"/>
                </a:lnTo>
                <a:lnTo>
                  <a:pt x="2648733" y="6646910"/>
                </a:lnTo>
                <a:lnTo>
                  <a:pt x="0" y="6646910"/>
                </a:lnTo>
                <a:lnTo>
                  <a:pt x="0" y="28222"/>
                </a:lnTo>
                <a:close/>
                <a:moveTo>
                  <a:pt x="1509522" y="767"/>
                </a:moveTo>
                <a:cubicBezTo>
                  <a:pt x="1736339" y="-12639"/>
                  <a:pt x="1947814" y="150946"/>
                  <a:pt x="1986017" y="398066"/>
                </a:cubicBezTo>
                <a:cubicBezTo>
                  <a:pt x="2019183" y="611090"/>
                  <a:pt x="1902946" y="824502"/>
                  <a:pt x="1709217" y="905558"/>
                </a:cubicBezTo>
                <a:cubicBezTo>
                  <a:pt x="1430403" y="1021795"/>
                  <a:pt x="1123149" y="837830"/>
                  <a:pt x="1083551" y="529879"/>
                </a:cubicBezTo>
                <a:cubicBezTo>
                  <a:pt x="1056506" y="319025"/>
                  <a:pt x="1175223" y="110882"/>
                  <a:pt x="1366937" y="33390"/>
                </a:cubicBezTo>
                <a:cubicBezTo>
                  <a:pt x="1412379" y="14871"/>
                  <a:pt x="1460539" y="3866"/>
                  <a:pt x="1509522" y="76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DC8E6-D947-4612-BA82-4A11324A4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7386"/>
            <a:ext cx="5369169" cy="1570986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Personal Barriers and Motivators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928C1-B59F-4809-B2ED-A93E1252F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56598"/>
            <a:ext cx="5355276" cy="36361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do you believe might be your own personal barriers and motivators to learning about and engaging in your own piece of research? </a:t>
            </a:r>
          </a:p>
          <a:p>
            <a:r>
              <a:rPr lang="en-GB" dirty="0"/>
              <a:t>What might motivate you?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0DD8A50C-1070-4B94-BBA1-BD44CAD671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3866" y="2175847"/>
            <a:ext cx="3956501" cy="3956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723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695E9-DBEC-4766-8B57-31CF079AB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10766774" cy="151414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Importance of Research in Counselling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04DF1-72D7-4D43-8ADF-A47B53AE7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4270" y="2391995"/>
            <a:ext cx="4813752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/>
              <a:t>Research studies are becoming increasingly important within the Counselling field.</a:t>
            </a:r>
          </a:p>
          <a:p>
            <a:pPr>
              <a:lnSpc>
                <a:spcPct val="100000"/>
              </a:lnSpc>
            </a:pPr>
            <a:r>
              <a:rPr lang="en-GB" sz="1600"/>
              <a:t>The research that is being undertaken is fundamental in enabling different counselling approaches to receive funding within different services, for example CBT and the NHS.</a:t>
            </a:r>
          </a:p>
          <a:p>
            <a:pPr>
              <a:lnSpc>
                <a:spcPct val="100000"/>
              </a:lnSpc>
            </a:pPr>
            <a:r>
              <a:rPr lang="en-GB" sz="1600"/>
              <a:t>National Institute for Health and Clinical Excellence (NICE) provides guidance to the NHS regarding which Counselling and Psychotherapy approaches have the best available evidence. </a:t>
            </a: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9290682F-3E73-4F01-8682-BE0EF9E1EF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0" r="3" b="18596"/>
          <a:stretch/>
        </p:blipFill>
        <p:spPr>
          <a:xfrm>
            <a:off x="20" y="2914649"/>
            <a:ext cx="6361059" cy="3943347"/>
          </a:xfrm>
          <a:custGeom>
            <a:avLst/>
            <a:gdLst/>
            <a:ahLst/>
            <a:cxnLst/>
            <a:rect l="l" t="t" r="r" b="b"/>
            <a:pathLst>
              <a:path w="6361079" h="3943347">
                <a:moveTo>
                  <a:pt x="521474" y="414420"/>
                </a:moveTo>
                <a:cubicBezTo>
                  <a:pt x="604087" y="416876"/>
                  <a:pt x="680773" y="462341"/>
                  <a:pt x="722249" y="543640"/>
                </a:cubicBezTo>
                <a:cubicBezTo>
                  <a:pt x="788608" y="673720"/>
                  <a:pt x="739700" y="846277"/>
                  <a:pt x="613008" y="929058"/>
                </a:cubicBezTo>
                <a:cubicBezTo>
                  <a:pt x="581335" y="949753"/>
                  <a:pt x="547799" y="962878"/>
                  <a:pt x="514274" y="968891"/>
                </a:cubicBezTo>
                <a:cubicBezTo>
                  <a:pt x="489130" y="973403"/>
                  <a:pt x="463992" y="973912"/>
                  <a:pt x="439653" y="970617"/>
                </a:cubicBezTo>
                <a:cubicBezTo>
                  <a:pt x="366631" y="960729"/>
                  <a:pt x="300784" y="916586"/>
                  <a:pt x="263455" y="843416"/>
                </a:cubicBezTo>
                <a:cubicBezTo>
                  <a:pt x="197095" y="713337"/>
                  <a:pt x="246004" y="540779"/>
                  <a:pt x="372696" y="457999"/>
                </a:cubicBezTo>
                <a:cubicBezTo>
                  <a:pt x="420205" y="426956"/>
                  <a:pt x="471906" y="412946"/>
                  <a:pt x="521474" y="414420"/>
                </a:cubicBezTo>
                <a:close/>
                <a:moveTo>
                  <a:pt x="988185" y="281716"/>
                </a:moveTo>
                <a:cubicBezTo>
                  <a:pt x="1037936" y="272792"/>
                  <a:pt x="1087637" y="295525"/>
                  <a:pt x="1112257" y="343785"/>
                </a:cubicBezTo>
                <a:cubicBezTo>
                  <a:pt x="1145083" y="408130"/>
                  <a:pt x="1120890" y="493488"/>
                  <a:pt x="1058219" y="534438"/>
                </a:cubicBezTo>
                <a:cubicBezTo>
                  <a:pt x="1042551" y="544675"/>
                  <a:pt x="1025962" y="551167"/>
                  <a:pt x="1009378" y="554142"/>
                </a:cubicBezTo>
                <a:cubicBezTo>
                  <a:pt x="992795" y="557117"/>
                  <a:pt x="976216" y="556574"/>
                  <a:pt x="960571" y="552740"/>
                </a:cubicBezTo>
                <a:cubicBezTo>
                  <a:pt x="929280" y="545075"/>
                  <a:pt x="901719" y="524246"/>
                  <a:pt x="885306" y="492074"/>
                </a:cubicBezTo>
                <a:cubicBezTo>
                  <a:pt x="852480" y="427728"/>
                  <a:pt x="876674" y="342369"/>
                  <a:pt x="939345" y="301420"/>
                </a:cubicBezTo>
                <a:cubicBezTo>
                  <a:pt x="955012" y="291183"/>
                  <a:pt x="971601" y="284691"/>
                  <a:pt x="988185" y="281716"/>
                </a:cubicBezTo>
                <a:close/>
                <a:moveTo>
                  <a:pt x="5006427" y="845"/>
                </a:moveTo>
                <a:cubicBezTo>
                  <a:pt x="5347805" y="-11751"/>
                  <a:pt x="5676540" y="116155"/>
                  <a:pt x="5981087" y="410490"/>
                </a:cubicBezTo>
                <a:cubicBezTo>
                  <a:pt x="6412348" y="827687"/>
                  <a:pt x="6605759" y="1875951"/>
                  <a:pt x="5850729" y="2477646"/>
                </a:cubicBezTo>
                <a:cubicBezTo>
                  <a:pt x="5675883" y="2617020"/>
                  <a:pt x="5510922" y="2776772"/>
                  <a:pt x="5345844" y="2934556"/>
                </a:cubicBezTo>
                <a:cubicBezTo>
                  <a:pt x="5189746" y="3083841"/>
                  <a:pt x="5136460" y="3294597"/>
                  <a:pt x="5187221" y="3522782"/>
                </a:cubicBezTo>
                <a:cubicBezTo>
                  <a:pt x="5215294" y="3648193"/>
                  <a:pt x="5248406" y="3772235"/>
                  <a:pt x="5278756" y="3896963"/>
                </a:cubicBezTo>
                <a:lnTo>
                  <a:pt x="5289244" y="3943347"/>
                </a:lnTo>
                <a:lnTo>
                  <a:pt x="0" y="3943347"/>
                </a:lnTo>
                <a:lnTo>
                  <a:pt x="0" y="1141130"/>
                </a:lnTo>
                <a:lnTo>
                  <a:pt x="20427" y="1143747"/>
                </a:lnTo>
                <a:cubicBezTo>
                  <a:pt x="184004" y="1161317"/>
                  <a:pt x="349131" y="1167916"/>
                  <a:pt x="512761" y="1154170"/>
                </a:cubicBezTo>
                <a:cubicBezTo>
                  <a:pt x="714977" y="1137036"/>
                  <a:pt x="846044" y="936951"/>
                  <a:pt x="972888" y="756346"/>
                </a:cubicBezTo>
                <a:cubicBezTo>
                  <a:pt x="1288958" y="306148"/>
                  <a:pt x="1657725" y="145437"/>
                  <a:pt x="2042260" y="341101"/>
                </a:cubicBezTo>
                <a:cubicBezTo>
                  <a:pt x="2191395" y="416984"/>
                  <a:pt x="2319169" y="569188"/>
                  <a:pt x="2435451" y="712718"/>
                </a:cubicBezTo>
                <a:cubicBezTo>
                  <a:pt x="2747209" y="1097658"/>
                  <a:pt x="3118527" y="1070852"/>
                  <a:pt x="3463163" y="819175"/>
                </a:cubicBezTo>
                <a:cubicBezTo>
                  <a:pt x="3707831" y="639902"/>
                  <a:pt x="3938655" y="426737"/>
                  <a:pt x="4192369" y="273017"/>
                </a:cubicBezTo>
                <a:cubicBezTo>
                  <a:pt x="4467747" y="105432"/>
                  <a:pt x="4740911" y="10641"/>
                  <a:pt x="5006427" y="84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5073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7FCB04-DFFC-4679-8BBC-AEF7E06C9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614069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Cont'd.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975FC-F7DA-4A4D-A95F-963DD9AF8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Counselling and Psychotherapy service providers are increasingly being asked to provide evidence that their work with clients is effective.</a:t>
            </a:r>
          </a:p>
          <a:p>
            <a:r>
              <a:rPr lang="en-GB" dirty="0"/>
              <a:t>There is an increasing demand that Counsellors not only demonstrate an awareness of research but are also able to produce evidence/research of their own. 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DFC5301-9EA3-4895-B210-E953CE460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87" r="21873" b="-1"/>
          <a:stretch/>
        </p:blipFill>
        <p:spPr>
          <a:xfrm>
            <a:off x="6408746" y="341196"/>
            <a:ext cx="5783254" cy="5827839"/>
          </a:xfrm>
          <a:custGeom>
            <a:avLst/>
            <a:gdLst/>
            <a:ahLst/>
            <a:cxnLst/>
            <a:rect l="l" t="t" r="r" b="b"/>
            <a:pathLst>
              <a:path w="5783254" h="5827839">
                <a:moveTo>
                  <a:pt x="4737899" y="4735529"/>
                </a:moveTo>
                <a:cubicBezTo>
                  <a:pt x="5039532" y="4735529"/>
                  <a:pt x="5284054" y="4980051"/>
                  <a:pt x="5284054" y="5281684"/>
                </a:cubicBezTo>
                <a:cubicBezTo>
                  <a:pt x="5284054" y="5583317"/>
                  <a:pt x="5039532" y="5827839"/>
                  <a:pt x="4737899" y="5827839"/>
                </a:cubicBezTo>
                <a:cubicBezTo>
                  <a:pt x="4436266" y="5827839"/>
                  <a:pt x="4191744" y="5583317"/>
                  <a:pt x="4191744" y="5281684"/>
                </a:cubicBezTo>
                <a:cubicBezTo>
                  <a:pt x="4191744" y="4980051"/>
                  <a:pt x="4436266" y="4735529"/>
                  <a:pt x="4737899" y="4735529"/>
                </a:cubicBezTo>
                <a:close/>
                <a:moveTo>
                  <a:pt x="926278" y="4451445"/>
                </a:moveTo>
                <a:cubicBezTo>
                  <a:pt x="1155542" y="4451445"/>
                  <a:pt x="1341398" y="4637301"/>
                  <a:pt x="1341398" y="4866565"/>
                </a:cubicBezTo>
                <a:cubicBezTo>
                  <a:pt x="1341398" y="5095829"/>
                  <a:pt x="1155542" y="5281685"/>
                  <a:pt x="926278" y="5281685"/>
                </a:cubicBezTo>
                <a:cubicBezTo>
                  <a:pt x="697014" y="5281685"/>
                  <a:pt x="511158" y="5095829"/>
                  <a:pt x="511158" y="4866565"/>
                </a:cubicBezTo>
                <a:cubicBezTo>
                  <a:pt x="511158" y="4637301"/>
                  <a:pt x="697014" y="4451445"/>
                  <a:pt x="926278" y="4451445"/>
                </a:cubicBezTo>
                <a:close/>
                <a:moveTo>
                  <a:pt x="1681949" y="4088725"/>
                </a:moveTo>
                <a:cubicBezTo>
                  <a:pt x="1834038" y="4088725"/>
                  <a:pt x="1957331" y="4212018"/>
                  <a:pt x="1957331" y="4364107"/>
                </a:cubicBezTo>
                <a:cubicBezTo>
                  <a:pt x="1957331" y="4516196"/>
                  <a:pt x="1834038" y="4639489"/>
                  <a:pt x="1681949" y="4639489"/>
                </a:cubicBezTo>
                <a:cubicBezTo>
                  <a:pt x="1529860" y="4639489"/>
                  <a:pt x="1406567" y="4516196"/>
                  <a:pt x="1406567" y="4364107"/>
                </a:cubicBezTo>
                <a:cubicBezTo>
                  <a:pt x="1406567" y="4212018"/>
                  <a:pt x="1529860" y="4088725"/>
                  <a:pt x="1681949" y="4088725"/>
                </a:cubicBezTo>
                <a:close/>
                <a:moveTo>
                  <a:pt x="1693411" y="509182"/>
                </a:moveTo>
                <a:cubicBezTo>
                  <a:pt x="1845500" y="509182"/>
                  <a:pt x="1968793" y="632475"/>
                  <a:pt x="1968793" y="784564"/>
                </a:cubicBezTo>
                <a:cubicBezTo>
                  <a:pt x="1968793" y="936653"/>
                  <a:pt x="1845500" y="1059946"/>
                  <a:pt x="1693411" y="1059946"/>
                </a:cubicBezTo>
                <a:cubicBezTo>
                  <a:pt x="1541322" y="1059946"/>
                  <a:pt x="1418029" y="936653"/>
                  <a:pt x="1418029" y="784564"/>
                </a:cubicBezTo>
                <a:cubicBezTo>
                  <a:pt x="1418029" y="632475"/>
                  <a:pt x="1541322" y="509182"/>
                  <a:pt x="1693411" y="509182"/>
                </a:cubicBezTo>
                <a:close/>
                <a:moveTo>
                  <a:pt x="3016437" y="478512"/>
                </a:moveTo>
                <a:cubicBezTo>
                  <a:pt x="3052905" y="476034"/>
                  <a:pt x="3089701" y="476075"/>
                  <a:pt x="3126794" y="478680"/>
                </a:cubicBezTo>
                <a:cubicBezTo>
                  <a:pt x="3225709" y="485628"/>
                  <a:pt x="3326735" y="510816"/>
                  <a:pt x="3429286" y="555125"/>
                </a:cubicBezTo>
                <a:cubicBezTo>
                  <a:pt x="3588377" y="623860"/>
                  <a:pt x="3726579" y="757508"/>
                  <a:pt x="3852460" y="883435"/>
                </a:cubicBezTo>
                <a:cubicBezTo>
                  <a:pt x="4189958" y="1221166"/>
                  <a:pt x="4581366" y="1207328"/>
                  <a:pt x="4939713" y="1000031"/>
                </a:cubicBezTo>
                <a:cubicBezTo>
                  <a:pt x="5194103" y="852348"/>
                  <a:pt x="5433141" y="675268"/>
                  <a:pt x="5697634" y="549718"/>
                </a:cubicBezTo>
                <a:lnTo>
                  <a:pt x="5783254" y="513561"/>
                </a:lnTo>
                <a:lnTo>
                  <a:pt x="5783254" y="4871711"/>
                </a:lnTo>
                <a:lnTo>
                  <a:pt x="5743328" y="4864473"/>
                </a:lnTo>
                <a:cubicBezTo>
                  <a:pt x="5605918" y="4834320"/>
                  <a:pt x="5469797" y="4789559"/>
                  <a:pt x="5333250" y="4737862"/>
                </a:cubicBezTo>
                <a:cubicBezTo>
                  <a:pt x="5018374" y="4618749"/>
                  <a:pt x="4676802" y="4500296"/>
                  <a:pt x="4354677" y="4623045"/>
                </a:cubicBezTo>
                <a:cubicBezTo>
                  <a:pt x="4093969" y="4722577"/>
                  <a:pt x="3874992" y="4932580"/>
                  <a:pt x="3639124" y="5095915"/>
                </a:cubicBezTo>
                <a:cubicBezTo>
                  <a:pt x="3490411" y="5199039"/>
                  <a:pt x="3351637" y="5318395"/>
                  <a:pt x="3196098" y="5409413"/>
                </a:cubicBezTo>
                <a:cubicBezTo>
                  <a:pt x="2798576" y="5642084"/>
                  <a:pt x="2315054" y="5309217"/>
                  <a:pt x="2216541" y="5005202"/>
                </a:cubicBezTo>
                <a:cubicBezTo>
                  <a:pt x="2172959" y="4870183"/>
                  <a:pt x="2182102" y="4711777"/>
                  <a:pt x="2195718" y="4566594"/>
                </a:cubicBezTo>
                <a:cubicBezTo>
                  <a:pt x="2235161" y="4141667"/>
                  <a:pt x="1842961" y="3903370"/>
                  <a:pt x="1509426" y="3909896"/>
                </a:cubicBezTo>
                <a:cubicBezTo>
                  <a:pt x="539234" y="3931048"/>
                  <a:pt x="29168" y="3302144"/>
                  <a:pt x="354" y="2455296"/>
                </a:cubicBezTo>
                <a:cubicBezTo>
                  <a:pt x="-4549" y="2310187"/>
                  <a:pt x="42804" y="2163767"/>
                  <a:pt x="65932" y="2017226"/>
                </a:cubicBezTo>
                <a:cubicBezTo>
                  <a:pt x="138904" y="1706535"/>
                  <a:pt x="262471" y="1430265"/>
                  <a:pt x="548743" y="1259879"/>
                </a:cubicBezTo>
                <a:cubicBezTo>
                  <a:pt x="731311" y="1151231"/>
                  <a:pt x="929316" y="1141485"/>
                  <a:pt x="1139870" y="1171590"/>
                </a:cubicBezTo>
                <a:cubicBezTo>
                  <a:pt x="1368879" y="1204173"/>
                  <a:pt x="1602397" y="1224911"/>
                  <a:pt x="1832320" y="1214571"/>
                </a:cubicBezTo>
                <a:cubicBezTo>
                  <a:pt x="2045424" y="1204861"/>
                  <a:pt x="2179434" y="1036538"/>
                  <a:pt x="2309408" y="884812"/>
                </a:cubicBezTo>
                <a:cubicBezTo>
                  <a:pt x="2521947" y="636609"/>
                  <a:pt x="2761159" y="495859"/>
                  <a:pt x="3016437" y="478512"/>
                </a:cubicBezTo>
                <a:close/>
                <a:moveTo>
                  <a:pt x="4470143" y="0"/>
                </a:moveTo>
                <a:cubicBezTo>
                  <a:pt x="4685857" y="0"/>
                  <a:pt x="4860728" y="174871"/>
                  <a:pt x="4860728" y="390585"/>
                </a:cubicBezTo>
                <a:cubicBezTo>
                  <a:pt x="4860728" y="606299"/>
                  <a:pt x="4685857" y="781170"/>
                  <a:pt x="4470143" y="781170"/>
                </a:cubicBezTo>
                <a:cubicBezTo>
                  <a:pt x="4254429" y="781170"/>
                  <a:pt x="4079558" y="606299"/>
                  <a:pt x="4079558" y="390585"/>
                </a:cubicBezTo>
                <a:cubicBezTo>
                  <a:pt x="4079558" y="174871"/>
                  <a:pt x="4254429" y="0"/>
                  <a:pt x="447014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9712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9D73C-9F0C-4C57-90CD-4F574A331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6FF51B-5191-47E7-AFC7-9C040E0C7F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7207423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667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FEB57C9-BD5E-4F2F-8A5A-C17D4B5F2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FA601AB-386B-4C7C-8D4A-4B37D25A0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A9860D-E3C2-4258-9E61-BB656FEBC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3"/>
            <a:ext cx="10969752" cy="39038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/>
              <a:t>Evidence-based practice and practice-based evidence.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D72CC-C58F-4AAA-9DEB-E90351DF7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837855"/>
            <a:ext cx="9687697" cy="10271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What is your understanding of these two terms?</a:t>
            </a:r>
          </a:p>
        </p:txBody>
      </p:sp>
    </p:spTree>
    <p:extLst>
      <p:ext uri="{BB962C8B-B14F-4D97-AF65-F5344CB8AC3E}">
        <p14:creationId xmlns:p14="http://schemas.microsoft.com/office/powerpoint/2010/main" val="3859508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72B6D96-D9A2-4E4A-8064-FCA9A1D3F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4ADF8E3-1B35-4C33-95FB-BAAD781AF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0B249-0F06-4EB5-BE0C-FEA38C276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8197977" cy="1349314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Cont'd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AEF84-2345-4C83-80FB-7C7148694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8197977" cy="31747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Increasingly, funders are looking for evidence that a therapeutic approach is effective. We are now in an "evidence-based" world where service providers are expected to prove that their work is beneficial and cost effective.</a:t>
            </a:r>
          </a:p>
          <a:p>
            <a:r>
              <a:rPr lang="en-GB" dirty="0"/>
              <a:t>As a result, counselling approaches are developing their own research to "prove" that their approach works and is supporting clients.</a:t>
            </a:r>
          </a:p>
        </p:txBody>
      </p:sp>
    </p:spTree>
    <p:extLst>
      <p:ext uri="{BB962C8B-B14F-4D97-AF65-F5344CB8AC3E}">
        <p14:creationId xmlns:p14="http://schemas.microsoft.com/office/powerpoint/2010/main" val="3188520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2B6D96-D9A2-4E4A-8064-FCA9A1D3F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4ADF8E3-1B35-4C33-95FB-BAAD781AF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65D4E-C039-4D50-89EE-E2B4813E9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8197977" cy="13493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cs typeface="Posterama"/>
              </a:rPr>
              <a:t>Development of Evidence-Based Practice (EPB)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1C88B-8EB9-4AA7-B9F2-951634A7B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8197977" cy="3174788"/>
          </a:xfr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endParaRPr lang="en-GB" sz="19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endParaRPr lang="en-GB" sz="19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GB" sz="1900" dirty="0">
                <a:ea typeface="+mn-lt"/>
                <a:cs typeface="+mn-lt"/>
              </a:rPr>
              <a:t>The EPB movement began in the 1980s, it has had a strong emphasis within the NHS.</a:t>
            </a:r>
            <a:endParaRPr lang="en-US" sz="1900"/>
          </a:p>
          <a:p>
            <a:pPr>
              <a:lnSpc>
                <a:spcPct val="100000"/>
              </a:lnSpc>
            </a:pPr>
            <a:r>
              <a:rPr lang="en-GB" sz="1900" dirty="0">
                <a:ea typeface="+mn-lt"/>
                <a:cs typeface="+mn-lt"/>
              </a:rPr>
              <a:t>Within Counselling and Psychotherapy, all therapeutic work with clients should be fully informed and based on empirical research underpinned with rigorous research from a range of reliable sources.</a:t>
            </a:r>
            <a:endParaRPr lang="en-GB" sz="1900" dirty="0"/>
          </a:p>
          <a:p>
            <a:pPr>
              <a:lnSpc>
                <a:spcPct val="100000"/>
              </a:lnSpc>
            </a:pPr>
            <a:r>
              <a:rPr lang="en-GB" sz="1900" dirty="0">
                <a:ea typeface="+mn-lt"/>
                <a:cs typeface="+mn-lt"/>
              </a:rPr>
              <a:t>Randomized Control Trials (RCTs) are seen as being the best type of research when investigating the efficacy of a particular approach.</a:t>
            </a:r>
            <a:endParaRPr lang="en-GB" sz="1900" dirty="0"/>
          </a:p>
          <a:p>
            <a:pPr>
              <a:lnSpc>
                <a:spcPct val="100000"/>
              </a:lnSpc>
            </a:pPr>
            <a:r>
              <a:rPr lang="en-GB" sz="1900" dirty="0">
                <a:ea typeface="+mn-lt"/>
                <a:cs typeface="+mn-lt"/>
              </a:rPr>
              <a:t>NICE tends to look for whether an RCT has been undertaken before they recommend any therapeutic approach.</a:t>
            </a:r>
            <a:endParaRPr lang="en-GB" sz="1900" dirty="0"/>
          </a:p>
          <a:p>
            <a:pPr>
              <a:lnSpc>
                <a:spcPct val="100000"/>
              </a:lnSpc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084309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F975DA-2F73-4697-B7A9-A2E834712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4AA36-F67B-470A-B980-D37BB0B9B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Your thoughts on RCTs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3DD71B-7CF0-4081-9F90-2787868F7D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86062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2765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7AD84-BD6F-4009-B7AD-8CA611F2D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Practice-based evidence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DE5AC-D420-42AD-99AA-4523F9338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This is typically a quantitative based approach and involves collecting data on perhaps a clinical practice or client base.</a:t>
            </a:r>
          </a:p>
          <a:p>
            <a:r>
              <a:rPr lang="en-GB" dirty="0"/>
              <a:t>Clinical Outcomes in Routine Evaluation – Outcome Measure (CORE-OM) </a:t>
            </a:r>
          </a:p>
          <a:p>
            <a:r>
              <a:rPr lang="en-GB" dirty="0">
                <a:hlinkClick r:id="rId2"/>
              </a:rPr>
              <a:t>CORE Forms</a:t>
            </a:r>
            <a:endParaRPr lang="en-GB" dirty="0"/>
          </a:p>
          <a:p>
            <a:r>
              <a:rPr lang="en-GB" dirty="0"/>
              <a:t>Data is collected at various points during the client's time in Counselling and is again used to assess the efficacy of the approach.</a:t>
            </a:r>
          </a:p>
        </p:txBody>
      </p:sp>
    </p:spTree>
    <p:extLst>
      <p:ext uri="{BB962C8B-B14F-4D97-AF65-F5344CB8AC3E}">
        <p14:creationId xmlns:p14="http://schemas.microsoft.com/office/powerpoint/2010/main" val="22166567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FA93AB-8F74-47AA-B3B4-86D02657A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Cont'd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EAC685-2A54-4521-A6F8-2198550623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4113470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92991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2B6D96-D9A2-4E4A-8064-FCA9A1D3F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4ADF8E3-1B35-4C33-95FB-BAAD781AF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C10574-034D-499E-835F-5D97D3FF7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8197977" cy="1349314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Tensions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4264E-F23A-4A35-B1DC-1FAB993BA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8197977" cy="31747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Despite the tensions between different ideas in research, they can work together.</a:t>
            </a:r>
          </a:p>
          <a:p>
            <a:r>
              <a:rPr lang="en-GB" dirty="0"/>
              <a:t>Over the course of the module, you will see how the different methodologies work separately and can also complement each other.</a:t>
            </a:r>
          </a:p>
        </p:txBody>
      </p:sp>
    </p:spTree>
    <p:extLst>
      <p:ext uri="{BB962C8B-B14F-4D97-AF65-F5344CB8AC3E}">
        <p14:creationId xmlns:p14="http://schemas.microsoft.com/office/powerpoint/2010/main" val="3419483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2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4" descr="Wood human figure">
            <a:extLst>
              <a:ext uri="{FF2B5EF4-FFF2-40B4-BE49-F238E27FC236}">
                <a16:creationId xmlns:a16="http://schemas.microsoft.com/office/drawing/2014/main" id="{9C49AA2E-33A5-4957-8D83-17D66F3695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2" b="1573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78129BC-0C51-4867-94F7-5D578EEE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18984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36200">
                <a:srgbClr val="000000">
                  <a:alpha val="33000"/>
                </a:srgbClr>
              </a:gs>
              <a:gs pos="0">
                <a:srgbClr val="000000">
                  <a:alpha val="5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B4B96DB-3DBE-4D91-9C01-32C3771F8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01" y="3191435"/>
            <a:ext cx="12191999" cy="3666563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55000">
                <a:srgbClr val="000000">
                  <a:alpha val="37000"/>
                </a:srgbClr>
              </a:gs>
              <a:gs pos="0">
                <a:srgbClr val="000000">
                  <a:alpha val="6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F268D-45EF-470D-A225-CE7175963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81048"/>
            <a:ext cx="9687697" cy="20867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Thoughts so far?</a:t>
            </a:r>
          </a:p>
        </p:txBody>
      </p:sp>
    </p:spTree>
    <p:extLst>
      <p:ext uri="{BB962C8B-B14F-4D97-AF65-F5344CB8AC3E}">
        <p14:creationId xmlns:p14="http://schemas.microsoft.com/office/powerpoint/2010/main" val="19423009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76BDF4D-4826-490A-8307-7247A295E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E0FF4CF-25CB-4537-9BBF-28B36C76B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5328" y="1352190"/>
            <a:ext cx="7823624" cy="5505810"/>
          </a:xfrm>
          <a:custGeom>
            <a:avLst/>
            <a:gdLst>
              <a:gd name="connsiteX0" fmla="*/ 7676365 w 7823624"/>
              <a:gd name="connsiteY0" fmla="*/ 583688 h 5505810"/>
              <a:gd name="connsiteX1" fmla="*/ 7807957 w 7823624"/>
              <a:gd name="connsiteY1" fmla="*/ 609260 h 5505810"/>
              <a:gd name="connsiteX2" fmla="*/ 7823624 w 7823624"/>
              <a:gd name="connsiteY2" fmla="*/ 618028 h 5505810"/>
              <a:gd name="connsiteX3" fmla="*/ 7823624 w 7823624"/>
              <a:gd name="connsiteY3" fmla="*/ 1356037 h 5505810"/>
              <a:gd name="connsiteX4" fmla="*/ 7783921 w 7823624"/>
              <a:gd name="connsiteY4" fmla="*/ 1367061 h 5505810"/>
              <a:gd name="connsiteX5" fmla="*/ 7685829 w 7823624"/>
              <a:gd name="connsiteY5" fmla="*/ 1364631 h 5505810"/>
              <a:gd name="connsiteX6" fmla="*/ 7556041 w 7823624"/>
              <a:gd name="connsiteY6" fmla="*/ 1308528 h 5505810"/>
              <a:gd name="connsiteX7" fmla="*/ 7412440 w 7823624"/>
              <a:gd name="connsiteY7" fmla="*/ 765688 h 5505810"/>
              <a:gd name="connsiteX8" fmla="*/ 7676365 w 7823624"/>
              <a:gd name="connsiteY8" fmla="*/ 583688 h 5505810"/>
              <a:gd name="connsiteX9" fmla="*/ 7062857 w 7823624"/>
              <a:gd name="connsiteY9" fmla="*/ 396783 h 5505810"/>
              <a:gd name="connsiteX10" fmla="*/ 7127059 w 7823624"/>
              <a:gd name="connsiteY10" fmla="*/ 424535 h 5505810"/>
              <a:gd name="connsiteX11" fmla="*/ 7198094 w 7823624"/>
              <a:gd name="connsiteY11" fmla="*/ 693059 h 5505810"/>
              <a:gd name="connsiteX12" fmla="*/ 7099157 w 7823624"/>
              <a:gd name="connsiteY12" fmla="*/ 778505 h 5505810"/>
              <a:gd name="connsiteX13" fmla="*/ 7034998 w 7823624"/>
              <a:gd name="connsiteY13" fmla="*/ 780480 h 5505810"/>
              <a:gd name="connsiteX14" fmla="*/ 6970795 w 7823624"/>
              <a:gd name="connsiteY14" fmla="*/ 752727 h 5505810"/>
              <a:gd name="connsiteX15" fmla="*/ 6899760 w 7823624"/>
              <a:gd name="connsiteY15" fmla="*/ 484203 h 5505810"/>
              <a:gd name="connsiteX16" fmla="*/ 7062857 w 7823624"/>
              <a:gd name="connsiteY16" fmla="*/ 396783 h 5505810"/>
              <a:gd name="connsiteX17" fmla="*/ 1780739 w 7823624"/>
              <a:gd name="connsiteY17" fmla="*/ 1190 h 5505810"/>
              <a:gd name="connsiteX18" fmla="*/ 2850847 w 7823624"/>
              <a:gd name="connsiteY18" fmla="*/ 384530 h 5505810"/>
              <a:gd name="connsiteX19" fmla="*/ 3809413 w 7823624"/>
              <a:gd name="connsiteY19" fmla="*/ 1153764 h 5505810"/>
              <a:gd name="connsiteX20" fmla="*/ 5160376 w 7823624"/>
              <a:gd name="connsiteY20" fmla="*/ 1003825 h 5505810"/>
              <a:gd name="connsiteX21" fmla="*/ 5677238 w 7823624"/>
              <a:gd name="connsiteY21" fmla="*/ 480424 h 5505810"/>
              <a:gd name="connsiteX22" fmla="*/ 7082965 w 7823624"/>
              <a:gd name="connsiteY22" fmla="*/ 1065272 h 5505810"/>
              <a:gd name="connsiteX23" fmla="*/ 7687818 w 7823624"/>
              <a:gd name="connsiteY23" fmla="*/ 1625585 h 5505810"/>
              <a:gd name="connsiteX24" fmla="*/ 7823624 w 7823624"/>
              <a:gd name="connsiteY24" fmla="*/ 1633445 h 5505810"/>
              <a:gd name="connsiteX25" fmla="*/ 7823624 w 7823624"/>
              <a:gd name="connsiteY25" fmla="*/ 5505810 h 5505810"/>
              <a:gd name="connsiteX26" fmla="*/ 1419133 w 7823624"/>
              <a:gd name="connsiteY26" fmla="*/ 5505810 h 5505810"/>
              <a:gd name="connsiteX27" fmla="*/ 1422753 w 7823624"/>
              <a:gd name="connsiteY27" fmla="*/ 5488656 h 5505810"/>
              <a:gd name="connsiteX28" fmla="*/ 1543078 w 7823624"/>
              <a:gd name="connsiteY28" fmla="*/ 4961644 h 5505810"/>
              <a:gd name="connsiteX29" fmla="*/ 1334564 w 7823624"/>
              <a:gd name="connsiteY29" fmla="*/ 4133160 h 5505810"/>
              <a:gd name="connsiteX30" fmla="*/ 670875 w 7823624"/>
              <a:gd name="connsiteY30" fmla="*/ 3489628 h 5505810"/>
              <a:gd name="connsiteX31" fmla="*/ 499515 w 7823624"/>
              <a:gd name="connsiteY31" fmla="*/ 578153 h 5505810"/>
              <a:gd name="connsiteX32" fmla="*/ 1780739 w 7823624"/>
              <a:gd name="connsiteY32" fmla="*/ 1190 h 5505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7823624" h="5505810">
                <a:moveTo>
                  <a:pt x="7676365" y="583688"/>
                </a:moveTo>
                <a:cubicBezTo>
                  <a:pt x="7719804" y="582304"/>
                  <a:pt x="7764489" y="590613"/>
                  <a:pt x="7807957" y="609260"/>
                </a:cubicBezTo>
                <a:lnTo>
                  <a:pt x="7823624" y="618028"/>
                </a:lnTo>
                <a:lnTo>
                  <a:pt x="7823624" y="1356037"/>
                </a:lnTo>
                <a:lnTo>
                  <a:pt x="7783921" y="1367061"/>
                </a:lnTo>
                <a:cubicBezTo>
                  <a:pt x="7751926" y="1371702"/>
                  <a:pt x="7718882" y="1370985"/>
                  <a:pt x="7685829" y="1364631"/>
                </a:cubicBezTo>
                <a:cubicBezTo>
                  <a:pt x="7641760" y="1356162"/>
                  <a:pt x="7597675" y="1337676"/>
                  <a:pt x="7556041" y="1308528"/>
                </a:cubicBezTo>
                <a:cubicBezTo>
                  <a:pt x="7389499" y="1191936"/>
                  <a:pt x="7325207" y="948898"/>
                  <a:pt x="7412440" y="765688"/>
                </a:cubicBezTo>
                <a:cubicBezTo>
                  <a:pt x="7466961" y="651183"/>
                  <a:pt x="7567768" y="587147"/>
                  <a:pt x="7676365" y="583688"/>
                </a:cubicBezTo>
                <a:close/>
                <a:moveTo>
                  <a:pt x="7062857" y="396783"/>
                </a:moveTo>
                <a:cubicBezTo>
                  <a:pt x="7084657" y="400973"/>
                  <a:pt x="7106463" y="410117"/>
                  <a:pt x="7127059" y="424535"/>
                </a:cubicBezTo>
                <a:cubicBezTo>
                  <a:pt x="7209442" y="482209"/>
                  <a:pt x="7241245" y="602433"/>
                  <a:pt x="7198094" y="693059"/>
                </a:cubicBezTo>
                <a:cubicBezTo>
                  <a:pt x="7176519" y="738373"/>
                  <a:pt x="7140289" y="767709"/>
                  <a:pt x="7099157" y="778505"/>
                </a:cubicBezTo>
                <a:cubicBezTo>
                  <a:pt x="7078590" y="783905"/>
                  <a:pt x="7056797" y="784670"/>
                  <a:pt x="7034998" y="780480"/>
                </a:cubicBezTo>
                <a:cubicBezTo>
                  <a:pt x="7013198" y="776289"/>
                  <a:pt x="6991391" y="767146"/>
                  <a:pt x="6970795" y="752727"/>
                </a:cubicBezTo>
                <a:cubicBezTo>
                  <a:pt x="6888412" y="695052"/>
                  <a:pt x="6856608" y="574829"/>
                  <a:pt x="6899760" y="484203"/>
                </a:cubicBezTo>
                <a:cubicBezTo>
                  <a:pt x="6932124" y="416232"/>
                  <a:pt x="6997458" y="384213"/>
                  <a:pt x="7062857" y="396783"/>
                </a:cubicBezTo>
                <a:close/>
                <a:moveTo>
                  <a:pt x="1780739" y="1190"/>
                </a:moveTo>
                <a:cubicBezTo>
                  <a:pt x="2129768" y="14988"/>
                  <a:pt x="2488852" y="148495"/>
                  <a:pt x="2850847" y="384530"/>
                </a:cubicBezTo>
                <a:cubicBezTo>
                  <a:pt x="3184362" y="601036"/>
                  <a:pt x="3487788" y="901267"/>
                  <a:pt x="3809413" y="1153764"/>
                </a:cubicBezTo>
                <a:cubicBezTo>
                  <a:pt x="4262448" y="1508236"/>
                  <a:pt x="4750558" y="1545992"/>
                  <a:pt x="5160376" y="1003825"/>
                </a:cubicBezTo>
                <a:cubicBezTo>
                  <a:pt x="5313232" y="801671"/>
                  <a:pt x="5481196" y="587300"/>
                  <a:pt x="5677238" y="480424"/>
                </a:cubicBezTo>
                <a:cubicBezTo>
                  <a:pt x="6182723" y="204840"/>
                  <a:pt x="6667481" y="431193"/>
                  <a:pt x="7082965" y="1065272"/>
                </a:cubicBezTo>
                <a:cubicBezTo>
                  <a:pt x="7249706" y="1319645"/>
                  <a:pt x="7421998" y="1601453"/>
                  <a:pt x="7687818" y="1625585"/>
                </a:cubicBezTo>
                <a:lnTo>
                  <a:pt x="7823624" y="1633445"/>
                </a:lnTo>
                <a:lnTo>
                  <a:pt x="7823624" y="5505810"/>
                </a:lnTo>
                <a:lnTo>
                  <a:pt x="1419133" y="5505810"/>
                </a:lnTo>
                <a:lnTo>
                  <a:pt x="1422753" y="5488656"/>
                </a:lnTo>
                <a:cubicBezTo>
                  <a:pt x="1462649" y="5312984"/>
                  <a:pt x="1506176" y="5138278"/>
                  <a:pt x="1543078" y="4961644"/>
                </a:cubicBezTo>
                <a:cubicBezTo>
                  <a:pt x="1609806" y="4640258"/>
                  <a:pt x="1539760" y="4343419"/>
                  <a:pt x="1334564" y="4133160"/>
                </a:cubicBezTo>
                <a:cubicBezTo>
                  <a:pt x="1117562" y="3910930"/>
                  <a:pt x="900716" y="3685928"/>
                  <a:pt x="670875" y="3489628"/>
                </a:cubicBezTo>
                <a:cubicBezTo>
                  <a:pt x="-321639" y="2642174"/>
                  <a:pt x="-67393" y="1165752"/>
                  <a:pt x="499515" y="578153"/>
                </a:cubicBezTo>
                <a:cubicBezTo>
                  <a:pt x="899852" y="163598"/>
                  <a:pt x="1331986" y="-16550"/>
                  <a:pt x="1780739" y="11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1BE86F-FC0E-4979-A841-B0E5FB62F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3"/>
            <a:ext cx="10972800" cy="15708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Research Ethics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741F5-5944-473D-B1B3-CDB205363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397689"/>
            <a:ext cx="3750023" cy="344589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Before we move into the context of this, what is your current understanding of research ethics?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72D5C5E-6D63-4717-BBE1-BF6E0A72BD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3906" y="3149241"/>
            <a:ext cx="4870518" cy="3445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3746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6BDF4D-4826-490A-8307-7247A295E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E0FF4CF-25CB-4537-9BBF-28B36C76B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5328" y="1352190"/>
            <a:ext cx="7823624" cy="5505810"/>
          </a:xfrm>
          <a:custGeom>
            <a:avLst/>
            <a:gdLst>
              <a:gd name="connsiteX0" fmla="*/ 7676365 w 7823624"/>
              <a:gd name="connsiteY0" fmla="*/ 583688 h 5505810"/>
              <a:gd name="connsiteX1" fmla="*/ 7807957 w 7823624"/>
              <a:gd name="connsiteY1" fmla="*/ 609260 h 5505810"/>
              <a:gd name="connsiteX2" fmla="*/ 7823624 w 7823624"/>
              <a:gd name="connsiteY2" fmla="*/ 618028 h 5505810"/>
              <a:gd name="connsiteX3" fmla="*/ 7823624 w 7823624"/>
              <a:gd name="connsiteY3" fmla="*/ 1356037 h 5505810"/>
              <a:gd name="connsiteX4" fmla="*/ 7783921 w 7823624"/>
              <a:gd name="connsiteY4" fmla="*/ 1367061 h 5505810"/>
              <a:gd name="connsiteX5" fmla="*/ 7685829 w 7823624"/>
              <a:gd name="connsiteY5" fmla="*/ 1364631 h 5505810"/>
              <a:gd name="connsiteX6" fmla="*/ 7556041 w 7823624"/>
              <a:gd name="connsiteY6" fmla="*/ 1308528 h 5505810"/>
              <a:gd name="connsiteX7" fmla="*/ 7412440 w 7823624"/>
              <a:gd name="connsiteY7" fmla="*/ 765688 h 5505810"/>
              <a:gd name="connsiteX8" fmla="*/ 7676365 w 7823624"/>
              <a:gd name="connsiteY8" fmla="*/ 583688 h 5505810"/>
              <a:gd name="connsiteX9" fmla="*/ 7062857 w 7823624"/>
              <a:gd name="connsiteY9" fmla="*/ 396783 h 5505810"/>
              <a:gd name="connsiteX10" fmla="*/ 7127059 w 7823624"/>
              <a:gd name="connsiteY10" fmla="*/ 424535 h 5505810"/>
              <a:gd name="connsiteX11" fmla="*/ 7198094 w 7823624"/>
              <a:gd name="connsiteY11" fmla="*/ 693059 h 5505810"/>
              <a:gd name="connsiteX12" fmla="*/ 7099157 w 7823624"/>
              <a:gd name="connsiteY12" fmla="*/ 778505 h 5505810"/>
              <a:gd name="connsiteX13" fmla="*/ 7034998 w 7823624"/>
              <a:gd name="connsiteY13" fmla="*/ 780480 h 5505810"/>
              <a:gd name="connsiteX14" fmla="*/ 6970795 w 7823624"/>
              <a:gd name="connsiteY14" fmla="*/ 752727 h 5505810"/>
              <a:gd name="connsiteX15" fmla="*/ 6899760 w 7823624"/>
              <a:gd name="connsiteY15" fmla="*/ 484203 h 5505810"/>
              <a:gd name="connsiteX16" fmla="*/ 7062857 w 7823624"/>
              <a:gd name="connsiteY16" fmla="*/ 396783 h 5505810"/>
              <a:gd name="connsiteX17" fmla="*/ 1780739 w 7823624"/>
              <a:gd name="connsiteY17" fmla="*/ 1190 h 5505810"/>
              <a:gd name="connsiteX18" fmla="*/ 2850847 w 7823624"/>
              <a:gd name="connsiteY18" fmla="*/ 384530 h 5505810"/>
              <a:gd name="connsiteX19" fmla="*/ 3809413 w 7823624"/>
              <a:gd name="connsiteY19" fmla="*/ 1153764 h 5505810"/>
              <a:gd name="connsiteX20" fmla="*/ 5160376 w 7823624"/>
              <a:gd name="connsiteY20" fmla="*/ 1003825 h 5505810"/>
              <a:gd name="connsiteX21" fmla="*/ 5677238 w 7823624"/>
              <a:gd name="connsiteY21" fmla="*/ 480424 h 5505810"/>
              <a:gd name="connsiteX22" fmla="*/ 7082965 w 7823624"/>
              <a:gd name="connsiteY22" fmla="*/ 1065272 h 5505810"/>
              <a:gd name="connsiteX23" fmla="*/ 7687818 w 7823624"/>
              <a:gd name="connsiteY23" fmla="*/ 1625585 h 5505810"/>
              <a:gd name="connsiteX24" fmla="*/ 7823624 w 7823624"/>
              <a:gd name="connsiteY24" fmla="*/ 1633445 h 5505810"/>
              <a:gd name="connsiteX25" fmla="*/ 7823624 w 7823624"/>
              <a:gd name="connsiteY25" fmla="*/ 5505810 h 5505810"/>
              <a:gd name="connsiteX26" fmla="*/ 1419133 w 7823624"/>
              <a:gd name="connsiteY26" fmla="*/ 5505810 h 5505810"/>
              <a:gd name="connsiteX27" fmla="*/ 1422753 w 7823624"/>
              <a:gd name="connsiteY27" fmla="*/ 5488656 h 5505810"/>
              <a:gd name="connsiteX28" fmla="*/ 1543078 w 7823624"/>
              <a:gd name="connsiteY28" fmla="*/ 4961644 h 5505810"/>
              <a:gd name="connsiteX29" fmla="*/ 1334564 w 7823624"/>
              <a:gd name="connsiteY29" fmla="*/ 4133160 h 5505810"/>
              <a:gd name="connsiteX30" fmla="*/ 670875 w 7823624"/>
              <a:gd name="connsiteY30" fmla="*/ 3489628 h 5505810"/>
              <a:gd name="connsiteX31" fmla="*/ 499515 w 7823624"/>
              <a:gd name="connsiteY31" fmla="*/ 578153 h 5505810"/>
              <a:gd name="connsiteX32" fmla="*/ 1780739 w 7823624"/>
              <a:gd name="connsiteY32" fmla="*/ 1190 h 5505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7823624" h="5505810">
                <a:moveTo>
                  <a:pt x="7676365" y="583688"/>
                </a:moveTo>
                <a:cubicBezTo>
                  <a:pt x="7719804" y="582304"/>
                  <a:pt x="7764489" y="590613"/>
                  <a:pt x="7807957" y="609260"/>
                </a:cubicBezTo>
                <a:lnTo>
                  <a:pt x="7823624" y="618028"/>
                </a:lnTo>
                <a:lnTo>
                  <a:pt x="7823624" y="1356037"/>
                </a:lnTo>
                <a:lnTo>
                  <a:pt x="7783921" y="1367061"/>
                </a:lnTo>
                <a:cubicBezTo>
                  <a:pt x="7751926" y="1371702"/>
                  <a:pt x="7718882" y="1370985"/>
                  <a:pt x="7685829" y="1364631"/>
                </a:cubicBezTo>
                <a:cubicBezTo>
                  <a:pt x="7641760" y="1356162"/>
                  <a:pt x="7597675" y="1337676"/>
                  <a:pt x="7556041" y="1308528"/>
                </a:cubicBezTo>
                <a:cubicBezTo>
                  <a:pt x="7389499" y="1191936"/>
                  <a:pt x="7325207" y="948898"/>
                  <a:pt x="7412440" y="765688"/>
                </a:cubicBezTo>
                <a:cubicBezTo>
                  <a:pt x="7466961" y="651183"/>
                  <a:pt x="7567768" y="587147"/>
                  <a:pt x="7676365" y="583688"/>
                </a:cubicBezTo>
                <a:close/>
                <a:moveTo>
                  <a:pt x="7062857" y="396783"/>
                </a:moveTo>
                <a:cubicBezTo>
                  <a:pt x="7084657" y="400973"/>
                  <a:pt x="7106463" y="410117"/>
                  <a:pt x="7127059" y="424535"/>
                </a:cubicBezTo>
                <a:cubicBezTo>
                  <a:pt x="7209442" y="482209"/>
                  <a:pt x="7241245" y="602433"/>
                  <a:pt x="7198094" y="693059"/>
                </a:cubicBezTo>
                <a:cubicBezTo>
                  <a:pt x="7176519" y="738373"/>
                  <a:pt x="7140289" y="767709"/>
                  <a:pt x="7099157" y="778505"/>
                </a:cubicBezTo>
                <a:cubicBezTo>
                  <a:pt x="7078590" y="783905"/>
                  <a:pt x="7056797" y="784670"/>
                  <a:pt x="7034998" y="780480"/>
                </a:cubicBezTo>
                <a:cubicBezTo>
                  <a:pt x="7013198" y="776289"/>
                  <a:pt x="6991391" y="767146"/>
                  <a:pt x="6970795" y="752727"/>
                </a:cubicBezTo>
                <a:cubicBezTo>
                  <a:pt x="6888412" y="695052"/>
                  <a:pt x="6856608" y="574829"/>
                  <a:pt x="6899760" y="484203"/>
                </a:cubicBezTo>
                <a:cubicBezTo>
                  <a:pt x="6932124" y="416232"/>
                  <a:pt x="6997458" y="384213"/>
                  <a:pt x="7062857" y="396783"/>
                </a:cubicBezTo>
                <a:close/>
                <a:moveTo>
                  <a:pt x="1780739" y="1190"/>
                </a:moveTo>
                <a:cubicBezTo>
                  <a:pt x="2129768" y="14988"/>
                  <a:pt x="2488852" y="148495"/>
                  <a:pt x="2850847" y="384530"/>
                </a:cubicBezTo>
                <a:cubicBezTo>
                  <a:pt x="3184362" y="601036"/>
                  <a:pt x="3487788" y="901267"/>
                  <a:pt x="3809413" y="1153764"/>
                </a:cubicBezTo>
                <a:cubicBezTo>
                  <a:pt x="4262448" y="1508236"/>
                  <a:pt x="4750558" y="1545992"/>
                  <a:pt x="5160376" y="1003825"/>
                </a:cubicBezTo>
                <a:cubicBezTo>
                  <a:pt x="5313232" y="801671"/>
                  <a:pt x="5481196" y="587300"/>
                  <a:pt x="5677238" y="480424"/>
                </a:cubicBezTo>
                <a:cubicBezTo>
                  <a:pt x="6182723" y="204840"/>
                  <a:pt x="6667481" y="431193"/>
                  <a:pt x="7082965" y="1065272"/>
                </a:cubicBezTo>
                <a:cubicBezTo>
                  <a:pt x="7249706" y="1319645"/>
                  <a:pt x="7421998" y="1601453"/>
                  <a:pt x="7687818" y="1625585"/>
                </a:cubicBezTo>
                <a:lnTo>
                  <a:pt x="7823624" y="1633445"/>
                </a:lnTo>
                <a:lnTo>
                  <a:pt x="7823624" y="5505810"/>
                </a:lnTo>
                <a:lnTo>
                  <a:pt x="1419133" y="5505810"/>
                </a:lnTo>
                <a:lnTo>
                  <a:pt x="1422753" y="5488656"/>
                </a:lnTo>
                <a:cubicBezTo>
                  <a:pt x="1462649" y="5312984"/>
                  <a:pt x="1506176" y="5138278"/>
                  <a:pt x="1543078" y="4961644"/>
                </a:cubicBezTo>
                <a:cubicBezTo>
                  <a:pt x="1609806" y="4640258"/>
                  <a:pt x="1539760" y="4343419"/>
                  <a:pt x="1334564" y="4133160"/>
                </a:cubicBezTo>
                <a:cubicBezTo>
                  <a:pt x="1117562" y="3910930"/>
                  <a:pt x="900716" y="3685928"/>
                  <a:pt x="670875" y="3489628"/>
                </a:cubicBezTo>
                <a:cubicBezTo>
                  <a:pt x="-321639" y="2642174"/>
                  <a:pt x="-67393" y="1165752"/>
                  <a:pt x="499515" y="578153"/>
                </a:cubicBezTo>
                <a:cubicBezTo>
                  <a:pt x="899852" y="163598"/>
                  <a:pt x="1331986" y="-16550"/>
                  <a:pt x="1780739" y="11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80DD7-4DE5-4E14-A06C-4A5575868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3"/>
            <a:ext cx="10972800" cy="1570804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Why do we need to consider ethics in our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363F0-7781-4AAD-A74C-2E058BB7E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397689"/>
            <a:ext cx="3750023" cy="344589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Little Albert</a:t>
            </a:r>
          </a:p>
          <a:p>
            <a:r>
              <a:rPr lang="en-GB" dirty="0"/>
              <a:t>Milgram "Shock Experiments"</a:t>
            </a:r>
          </a:p>
          <a:p>
            <a:endParaRPr lang="en-GB" dirty="0"/>
          </a:p>
        </p:txBody>
      </p:sp>
      <p:pic>
        <p:nvPicPr>
          <p:cNvPr id="4" name="Online Media 3" title="Milgram experiment 1963">
            <a:hlinkClick r:id="" action="ppaction://media"/>
            <a:extLst>
              <a:ext uri="{FF2B5EF4-FFF2-40B4-BE49-F238E27FC236}">
                <a16:creationId xmlns:a16="http://schemas.microsoft.com/office/drawing/2014/main" id="{2B2013DD-4531-4735-916C-093217D401E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608731" y="2636356"/>
            <a:ext cx="4594522" cy="3445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0889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9F3F8-9801-485B-AE8B-4931FFFEA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Stanford Prison Experiment</a:t>
            </a:r>
            <a:endParaRPr lang="en-GB" dirty="0"/>
          </a:p>
        </p:txBody>
      </p:sp>
      <p:pic>
        <p:nvPicPr>
          <p:cNvPr id="4" name="Online Media 3" title="Stanford Prison Experiment">
            <a:hlinkClick r:id="" action="ppaction://media"/>
            <a:extLst>
              <a:ext uri="{FF2B5EF4-FFF2-40B4-BE49-F238E27FC236}">
                <a16:creationId xmlns:a16="http://schemas.microsoft.com/office/drawing/2014/main" id="{30AC3A2B-D00A-4378-AC47-0E0A6F03F71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10000" y="2409825"/>
            <a:ext cx="4572000" cy="3429000"/>
          </a:xfrm>
        </p:spPr>
      </p:pic>
    </p:spTree>
    <p:extLst>
      <p:ext uri="{BB962C8B-B14F-4D97-AF65-F5344CB8AC3E}">
        <p14:creationId xmlns:p14="http://schemas.microsoft.com/office/powerpoint/2010/main" val="40210401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3373C-ED9A-4D72-91A0-EC2C1592E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Lost in the Mall Study</a:t>
            </a:r>
            <a:endParaRPr lang="en-GB" dirty="0"/>
          </a:p>
        </p:txBody>
      </p:sp>
      <p:pic>
        <p:nvPicPr>
          <p:cNvPr id="4" name="Online Media 3" title="Lost in the Mall (False Memory)">
            <a:hlinkClick r:id="" action="ppaction://media"/>
            <a:extLst>
              <a:ext uri="{FF2B5EF4-FFF2-40B4-BE49-F238E27FC236}">
                <a16:creationId xmlns:a16="http://schemas.microsoft.com/office/drawing/2014/main" id="{FB9A830B-2310-4422-B6DF-B7F2287B618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10000" y="2409825"/>
            <a:ext cx="4572000" cy="3429000"/>
          </a:xfrm>
        </p:spPr>
      </p:pic>
    </p:spTree>
    <p:extLst>
      <p:ext uri="{BB962C8B-B14F-4D97-AF65-F5344CB8AC3E}">
        <p14:creationId xmlns:p14="http://schemas.microsoft.com/office/powerpoint/2010/main" val="36943864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1380B7A-5B85-4642-8878-2089DEF2C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848D562A-EF99-44C6-AA29-9D3E42177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2299" y="-1"/>
            <a:ext cx="5726653" cy="6858000"/>
          </a:xfrm>
          <a:custGeom>
            <a:avLst/>
            <a:gdLst>
              <a:gd name="connsiteX0" fmla="*/ 615190 w 5726653"/>
              <a:gd name="connsiteY0" fmla="*/ 3536635 h 6858000"/>
              <a:gd name="connsiteX1" fmla="*/ 1124778 w 5726653"/>
              <a:gd name="connsiteY1" fmla="*/ 4046223 h 6858000"/>
              <a:gd name="connsiteX2" fmla="*/ 615190 w 5726653"/>
              <a:gd name="connsiteY2" fmla="*/ 4555811 h 6858000"/>
              <a:gd name="connsiteX3" fmla="*/ 105602 w 5726653"/>
              <a:gd name="connsiteY3" fmla="*/ 4046223 h 6858000"/>
              <a:gd name="connsiteX4" fmla="*/ 615190 w 5726653"/>
              <a:gd name="connsiteY4" fmla="*/ 3536635 h 6858000"/>
              <a:gd name="connsiteX5" fmla="*/ 1497780 w 5726653"/>
              <a:gd name="connsiteY5" fmla="*/ 0 h 6858000"/>
              <a:gd name="connsiteX6" fmla="*/ 5164844 w 5726653"/>
              <a:gd name="connsiteY6" fmla="*/ 0 h 6858000"/>
              <a:gd name="connsiteX7" fmla="*/ 5726653 w 5726653"/>
              <a:gd name="connsiteY7" fmla="*/ 0 h 6858000"/>
              <a:gd name="connsiteX8" fmla="*/ 5726653 w 5726653"/>
              <a:gd name="connsiteY8" fmla="*/ 6858000 h 6858000"/>
              <a:gd name="connsiteX9" fmla="*/ 311757 w 5726653"/>
              <a:gd name="connsiteY9" fmla="*/ 6858000 h 6858000"/>
              <a:gd name="connsiteX10" fmla="*/ 314130 w 5726653"/>
              <a:gd name="connsiteY10" fmla="*/ 6707670 h 6858000"/>
              <a:gd name="connsiteX11" fmla="*/ 599702 w 5726653"/>
              <a:gd name="connsiteY11" fmla="*/ 5670858 h 6858000"/>
              <a:gd name="connsiteX12" fmla="*/ 1211433 w 5726653"/>
              <a:gd name="connsiteY12" fmla="*/ 4641255 h 6858000"/>
              <a:gd name="connsiteX13" fmla="*/ 1053041 w 5726653"/>
              <a:gd name="connsiteY13" fmla="*/ 3164269 h 6858000"/>
              <a:gd name="connsiteX14" fmla="*/ 607048 w 5726653"/>
              <a:gd name="connsiteY14" fmla="*/ 2589405 h 6858000"/>
              <a:gd name="connsiteX15" fmla="*/ 1054915 w 5726653"/>
              <a:gd name="connsiteY15" fmla="*/ 1068099 h 6858000"/>
              <a:gd name="connsiteX16" fmla="*/ 1502877 w 5726653"/>
              <a:gd name="connsiteY16" fmla="*/ 419995 h 6858000"/>
              <a:gd name="connsiteX17" fmla="*/ 1505904 w 5726653"/>
              <a:gd name="connsiteY17" fmla="*/ 184996 h 6858000"/>
              <a:gd name="connsiteX18" fmla="*/ 14543 w 5726653"/>
              <a:gd name="connsiteY18" fmla="*/ 0 h 6858000"/>
              <a:gd name="connsiteX19" fmla="*/ 879351 w 5726653"/>
              <a:gd name="connsiteY19" fmla="*/ 0 h 6858000"/>
              <a:gd name="connsiteX20" fmla="*/ 892053 w 5726653"/>
              <a:gd name="connsiteY20" fmla="*/ 78052 h 6858000"/>
              <a:gd name="connsiteX21" fmla="*/ 561940 w 5726653"/>
              <a:gd name="connsiteY21" fmla="*/ 535443 h 6858000"/>
              <a:gd name="connsiteX22" fmla="*/ 15319 w 5726653"/>
              <a:gd name="connsiteY22" fmla="*/ 219852 h 6858000"/>
              <a:gd name="connsiteX23" fmla="*/ 4234 w 5726653"/>
              <a:gd name="connsiteY23" fmla="*/ 4296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726653" h="6858000">
                <a:moveTo>
                  <a:pt x="615190" y="3536635"/>
                </a:moveTo>
                <a:cubicBezTo>
                  <a:pt x="896628" y="3536635"/>
                  <a:pt x="1124778" y="3764785"/>
                  <a:pt x="1124778" y="4046223"/>
                </a:cubicBezTo>
                <a:cubicBezTo>
                  <a:pt x="1124778" y="4327661"/>
                  <a:pt x="896628" y="4555811"/>
                  <a:pt x="615190" y="4555811"/>
                </a:cubicBezTo>
                <a:cubicBezTo>
                  <a:pt x="333752" y="4555811"/>
                  <a:pt x="105602" y="4327661"/>
                  <a:pt x="105602" y="4046223"/>
                </a:cubicBezTo>
                <a:cubicBezTo>
                  <a:pt x="105602" y="3764785"/>
                  <a:pt x="333752" y="3536635"/>
                  <a:pt x="615190" y="3536635"/>
                </a:cubicBezTo>
                <a:close/>
                <a:moveTo>
                  <a:pt x="1497780" y="0"/>
                </a:moveTo>
                <a:lnTo>
                  <a:pt x="5164844" y="0"/>
                </a:lnTo>
                <a:lnTo>
                  <a:pt x="5726653" y="0"/>
                </a:lnTo>
                <a:lnTo>
                  <a:pt x="5726653" y="6858000"/>
                </a:lnTo>
                <a:lnTo>
                  <a:pt x="311757" y="6858000"/>
                </a:lnTo>
                <a:lnTo>
                  <a:pt x="314130" y="6707670"/>
                </a:lnTo>
                <a:cubicBezTo>
                  <a:pt x="335132" y="6366409"/>
                  <a:pt x="433651" y="6019042"/>
                  <a:pt x="599702" y="5670858"/>
                </a:cubicBezTo>
                <a:cubicBezTo>
                  <a:pt x="770257" y="5311556"/>
                  <a:pt x="1010813" y="4986832"/>
                  <a:pt x="1211433" y="4641255"/>
                </a:cubicBezTo>
                <a:cubicBezTo>
                  <a:pt x="1493036" y="4154456"/>
                  <a:pt x="1511835" y="3622744"/>
                  <a:pt x="1053041" y="3164269"/>
                </a:cubicBezTo>
                <a:cubicBezTo>
                  <a:pt x="881977" y="2993264"/>
                  <a:pt x="700422" y="2805523"/>
                  <a:pt x="607048" y="2589405"/>
                </a:cubicBezTo>
                <a:cubicBezTo>
                  <a:pt x="366279" y="2032158"/>
                  <a:pt x="541125" y="1508061"/>
                  <a:pt x="1054915" y="1068099"/>
                </a:cubicBezTo>
                <a:cubicBezTo>
                  <a:pt x="1261027" y="891535"/>
                  <a:pt x="1489688" y="709488"/>
                  <a:pt x="1502877" y="419995"/>
                </a:cubicBezTo>
                <a:cubicBezTo>
                  <a:pt x="1506389" y="341910"/>
                  <a:pt x="1507262" y="263520"/>
                  <a:pt x="1505904" y="184996"/>
                </a:cubicBezTo>
                <a:close/>
                <a:moveTo>
                  <a:pt x="14543" y="0"/>
                </a:moveTo>
                <a:lnTo>
                  <a:pt x="879351" y="0"/>
                </a:lnTo>
                <a:lnTo>
                  <a:pt x="892053" y="78052"/>
                </a:lnTo>
                <a:cubicBezTo>
                  <a:pt x="904492" y="285271"/>
                  <a:pt x="770271" y="479621"/>
                  <a:pt x="561940" y="535443"/>
                </a:cubicBezTo>
                <a:cubicBezTo>
                  <a:pt x="323846" y="599240"/>
                  <a:pt x="79116" y="457945"/>
                  <a:pt x="15319" y="219852"/>
                </a:cubicBezTo>
                <a:cubicBezTo>
                  <a:pt x="-631" y="160329"/>
                  <a:pt x="-3762" y="100391"/>
                  <a:pt x="4234" y="4296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44D95-3625-4B64-9DCD-4EC7858D6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7386"/>
            <a:ext cx="5369169" cy="15827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Thoughts?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8C92E-7051-4C07-9392-AA87CEABC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56598"/>
            <a:ext cx="5355276" cy="37905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Spend about 10 minutes with your group discussing the ethics of these three studies.</a:t>
            </a:r>
          </a:p>
        </p:txBody>
      </p:sp>
      <p:pic>
        <p:nvPicPr>
          <p:cNvPr id="20" name="Graphic 19" descr="Group Brainstorm">
            <a:extLst>
              <a:ext uri="{FF2B5EF4-FFF2-40B4-BE49-F238E27FC236}">
                <a16:creationId xmlns:a16="http://schemas.microsoft.com/office/drawing/2014/main" id="{1CD7D44A-D97B-497E-9245-F100B4A484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25301" y="1430238"/>
            <a:ext cx="3956501" cy="3956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1582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427F0-BEB5-4789-B9E8-70C4690AF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Three frameworks for research ethics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E3D06-A5CF-4DBA-8AE1-6A097AC55E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Principle, Outcomes or Rights.</a:t>
            </a:r>
          </a:p>
          <a:p>
            <a:endParaRPr lang="en-GB" dirty="0"/>
          </a:p>
          <a:p>
            <a:r>
              <a:rPr lang="en-GB" dirty="0"/>
              <a:t>Principles:</a:t>
            </a:r>
          </a:p>
          <a:p>
            <a:r>
              <a:rPr lang="en-GB" dirty="0"/>
              <a:t>Doing research because it is the right thing to do.</a:t>
            </a:r>
          </a:p>
          <a:p>
            <a:r>
              <a:rPr lang="en-GB" dirty="0"/>
              <a:t>There are four principles:</a:t>
            </a:r>
          </a:p>
          <a:p>
            <a:r>
              <a:rPr lang="en-GB" dirty="0"/>
              <a:t>Personal integrity and autonomy</a:t>
            </a:r>
          </a:p>
          <a:p>
            <a:r>
              <a:rPr lang="en-GB" dirty="0"/>
              <a:t>Justice</a:t>
            </a:r>
          </a:p>
          <a:p>
            <a:r>
              <a:rPr lang="en-GB" dirty="0"/>
              <a:t>Doing no harm</a:t>
            </a:r>
          </a:p>
          <a:p>
            <a:r>
              <a:rPr lang="en-GB" dirty="0"/>
              <a:t>Beneficence, doing good.</a:t>
            </a:r>
          </a:p>
        </p:txBody>
      </p:sp>
    </p:spTree>
    <p:extLst>
      <p:ext uri="{BB962C8B-B14F-4D97-AF65-F5344CB8AC3E}">
        <p14:creationId xmlns:p14="http://schemas.microsoft.com/office/powerpoint/2010/main" val="36932658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2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E98D8-FD79-44A6-A12A-A0E4DC025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>
                <a:cs typeface="Posterama"/>
              </a:rPr>
              <a:t>Cont'd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34012A9C-3B0F-4C20-84CA-393B1C8E62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6701641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66910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B1B02C-F793-4287-B61C-3B2C305FB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Cont'd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6EB0D-2A06-4605-8BC7-6CBF39834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Rights based research</a:t>
            </a:r>
          </a:p>
          <a:p>
            <a:r>
              <a:rPr lang="en-GB" dirty="0"/>
              <a:t>This is based on Respect and often used for research with children, and it is based on the UNCRC. </a:t>
            </a:r>
          </a:p>
        </p:txBody>
      </p:sp>
      <p:pic>
        <p:nvPicPr>
          <p:cNvPr id="4" name="Picture 4" descr="A picture containing wearing, person, spectacles, accessory&#10;&#10;Description automatically generated">
            <a:extLst>
              <a:ext uri="{FF2B5EF4-FFF2-40B4-BE49-F238E27FC236}">
                <a16:creationId xmlns:a16="http://schemas.microsoft.com/office/drawing/2014/main" id="{6D081232-AAD6-4F10-8541-5F5B464613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78" r="16939" b="-1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123188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00B39A6-D628-4338-9D6E-995B6A739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2EB82B4-D9A1-4145-93F1-004DC0B9B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6630" y="4160168"/>
            <a:ext cx="2832322" cy="2697833"/>
          </a:xfrm>
          <a:custGeom>
            <a:avLst/>
            <a:gdLst>
              <a:gd name="connsiteX0" fmla="*/ 638993 w 2832322"/>
              <a:gd name="connsiteY0" fmla="*/ 1429605 h 2697833"/>
              <a:gd name="connsiteX1" fmla="*/ 798503 w 2832322"/>
              <a:gd name="connsiteY1" fmla="*/ 1509001 h 2697833"/>
              <a:gd name="connsiteX2" fmla="*/ 739507 w 2832322"/>
              <a:gd name="connsiteY2" fmla="*/ 1729178 h 2697833"/>
              <a:gd name="connsiteX3" fmla="*/ 519329 w 2832322"/>
              <a:gd name="connsiteY3" fmla="*/ 1670181 h 2697833"/>
              <a:gd name="connsiteX4" fmla="*/ 578327 w 2832322"/>
              <a:gd name="connsiteY4" fmla="*/ 1450005 h 2697833"/>
              <a:gd name="connsiteX5" fmla="*/ 638993 w 2832322"/>
              <a:gd name="connsiteY5" fmla="*/ 1429605 h 2697833"/>
              <a:gd name="connsiteX6" fmla="*/ 1252193 w 2832322"/>
              <a:gd name="connsiteY6" fmla="*/ 835524 h 2697833"/>
              <a:gd name="connsiteX7" fmla="*/ 1511699 w 2832322"/>
              <a:gd name="connsiteY7" fmla="*/ 997686 h 2697833"/>
              <a:gd name="connsiteX8" fmla="*/ 1392436 w 2832322"/>
              <a:gd name="connsiteY8" fmla="*/ 1442788 h 2697833"/>
              <a:gd name="connsiteX9" fmla="*/ 947333 w 2832322"/>
              <a:gd name="connsiteY9" fmla="*/ 1323523 h 2697833"/>
              <a:gd name="connsiteX10" fmla="*/ 1066598 w 2832322"/>
              <a:gd name="connsiteY10" fmla="*/ 878421 h 2697833"/>
              <a:gd name="connsiteX11" fmla="*/ 1252193 w 2832322"/>
              <a:gd name="connsiteY11" fmla="*/ 835524 h 2697833"/>
              <a:gd name="connsiteX12" fmla="*/ 2832322 w 2832322"/>
              <a:gd name="connsiteY12" fmla="*/ 0 h 2697833"/>
              <a:gd name="connsiteX13" fmla="*/ 2832322 w 2832322"/>
              <a:gd name="connsiteY13" fmla="*/ 2697833 h 2697833"/>
              <a:gd name="connsiteX14" fmla="*/ 0 w 2832322"/>
              <a:gd name="connsiteY14" fmla="*/ 2697833 h 2697833"/>
              <a:gd name="connsiteX15" fmla="*/ 12966 w 2832322"/>
              <a:gd name="connsiteY15" fmla="*/ 2631781 h 2697833"/>
              <a:gd name="connsiteX16" fmla="*/ 1052443 w 2832322"/>
              <a:gd name="connsiteY16" fmla="*/ 1806313 h 2697833"/>
              <a:gd name="connsiteX17" fmla="*/ 1721430 w 2832322"/>
              <a:gd name="connsiteY17" fmla="*/ 1489397 h 2697833"/>
              <a:gd name="connsiteX18" fmla="*/ 2115839 w 2832322"/>
              <a:gd name="connsiteY18" fmla="*/ 696540 h 2697833"/>
              <a:gd name="connsiteX19" fmla="*/ 2590689 w 2832322"/>
              <a:gd name="connsiteY19" fmla="*/ 99461 h 2697833"/>
              <a:gd name="connsiteX20" fmla="*/ 2730434 w 2832322"/>
              <a:gd name="connsiteY20" fmla="*/ 32840 h 26978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832322" h="2697833">
                <a:moveTo>
                  <a:pt x="638993" y="1429605"/>
                </a:moveTo>
                <a:cubicBezTo>
                  <a:pt x="701328" y="1421871"/>
                  <a:pt x="765121" y="1451183"/>
                  <a:pt x="798503" y="1509001"/>
                </a:cubicBezTo>
                <a:cubicBezTo>
                  <a:pt x="843012" y="1586093"/>
                  <a:pt x="816599" y="1684670"/>
                  <a:pt x="739507" y="1729178"/>
                </a:cubicBezTo>
                <a:cubicBezTo>
                  <a:pt x="662415" y="1773688"/>
                  <a:pt x="563838" y="1747275"/>
                  <a:pt x="519329" y="1670181"/>
                </a:cubicBezTo>
                <a:cubicBezTo>
                  <a:pt x="474820" y="1593091"/>
                  <a:pt x="501234" y="1494514"/>
                  <a:pt x="578327" y="1450005"/>
                </a:cubicBezTo>
                <a:cubicBezTo>
                  <a:pt x="597599" y="1438878"/>
                  <a:pt x="618215" y="1432183"/>
                  <a:pt x="638993" y="1429605"/>
                </a:cubicBezTo>
                <a:close/>
                <a:moveTo>
                  <a:pt x="1252193" y="835524"/>
                </a:moveTo>
                <a:cubicBezTo>
                  <a:pt x="1356532" y="842898"/>
                  <a:pt x="1455464" y="900282"/>
                  <a:pt x="1511699" y="997686"/>
                </a:cubicBezTo>
                <a:cubicBezTo>
                  <a:pt x="1601677" y="1153532"/>
                  <a:pt x="1548280" y="1352810"/>
                  <a:pt x="1392436" y="1442788"/>
                </a:cubicBezTo>
                <a:cubicBezTo>
                  <a:pt x="1236589" y="1532766"/>
                  <a:pt x="1037311" y="1479369"/>
                  <a:pt x="947333" y="1323523"/>
                </a:cubicBezTo>
                <a:cubicBezTo>
                  <a:pt x="857356" y="1167678"/>
                  <a:pt x="910753" y="968399"/>
                  <a:pt x="1066598" y="878421"/>
                </a:cubicBezTo>
                <a:cubicBezTo>
                  <a:pt x="1125040" y="844680"/>
                  <a:pt x="1189590" y="831101"/>
                  <a:pt x="1252193" y="835524"/>
                </a:cubicBezTo>
                <a:close/>
                <a:moveTo>
                  <a:pt x="2832322" y="0"/>
                </a:moveTo>
                <a:lnTo>
                  <a:pt x="2832322" y="2697833"/>
                </a:lnTo>
                <a:lnTo>
                  <a:pt x="0" y="2697833"/>
                </a:lnTo>
                <a:lnTo>
                  <a:pt x="12966" y="2631781"/>
                </a:lnTo>
                <a:cubicBezTo>
                  <a:pt x="140000" y="2184738"/>
                  <a:pt x="505773" y="1908362"/>
                  <a:pt x="1052443" y="1806313"/>
                </a:cubicBezTo>
                <a:cubicBezTo>
                  <a:pt x="1303109" y="1759472"/>
                  <a:pt x="1574698" y="1718763"/>
                  <a:pt x="1721430" y="1489397"/>
                </a:cubicBezTo>
                <a:cubicBezTo>
                  <a:pt x="1879597" y="1241842"/>
                  <a:pt x="2005704" y="970478"/>
                  <a:pt x="2115839" y="696540"/>
                </a:cubicBezTo>
                <a:cubicBezTo>
                  <a:pt x="2216937" y="444582"/>
                  <a:pt x="2354076" y="231931"/>
                  <a:pt x="2590689" y="99461"/>
                </a:cubicBezTo>
                <a:cubicBezTo>
                  <a:pt x="2637069" y="73498"/>
                  <a:pt x="2683655" y="51402"/>
                  <a:pt x="2730434" y="3284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BA7FB-D7BB-4DB9-AC47-019D14C8F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9228866" cy="1890597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Limitations of these frameworks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0C25E-7471-46EE-9CB4-F6A38C9F0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922256"/>
            <a:ext cx="9228866" cy="264453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It is always worth remembering that ethical guidelines do not provide answers. Principles can sometimes conflict, as can rights, such as respecting a client's decision, but also protecting them from harm. This is their autonomy versus their protective rights.</a:t>
            </a:r>
          </a:p>
          <a:p>
            <a:endParaRPr lang="en-GB" dirty="0"/>
          </a:p>
          <a:p>
            <a:r>
              <a:rPr lang="en-GB" dirty="0"/>
              <a:t>There can also be conflict between ethics and science.</a:t>
            </a:r>
          </a:p>
        </p:txBody>
      </p:sp>
    </p:spTree>
    <p:extLst>
      <p:ext uri="{BB962C8B-B14F-4D97-AF65-F5344CB8AC3E}">
        <p14:creationId xmlns:p14="http://schemas.microsoft.com/office/powerpoint/2010/main" val="34363577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413657-A834-40A0-8551-457EF4992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Why do ethics matter to us?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5D4FC-31B1-4552-8C3A-C5ED3C0E4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Research ethics help to promote high standards</a:t>
            </a:r>
          </a:p>
          <a:p>
            <a:r>
              <a:rPr lang="en-GB" dirty="0"/>
              <a:t>Researchers have different obligations to their subjects or participants.</a:t>
            </a:r>
          </a:p>
          <a:p>
            <a:r>
              <a:rPr lang="en-GB" dirty="0"/>
              <a:t>Any other thoughts?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C8B4FFC1-FEC0-4E89-8B62-47268DC3A1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84" r="25176" b="-2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593464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00B39A6-D628-4338-9D6E-995B6A739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2EB82B4-D9A1-4145-93F1-004DC0B9B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6630" y="4160168"/>
            <a:ext cx="2832322" cy="2697833"/>
          </a:xfrm>
          <a:custGeom>
            <a:avLst/>
            <a:gdLst>
              <a:gd name="connsiteX0" fmla="*/ 638993 w 2832322"/>
              <a:gd name="connsiteY0" fmla="*/ 1429605 h 2697833"/>
              <a:gd name="connsiteX1" fmla="*/ 798503 w 2832322"/>
              <a:gd name="connsiteY1" fmla="*/ 1509001 h 2697833"/>
              <a:gd name="connsiteX2" fmla="*/ 739507 w 2832322"/>
              <a:gd name="connsiteY2" fmla="*/ 1729178 h 2697833"/>
              <a:gd name="connsiteX3" fmla="*/ 519329 w 2832322"/>
              <a:gd name="connsiteY3" fmla="*/ 1670181 h 2697833"/>
              <a:gd name="connsiteX4" fmla="*/ 578327 w 2832322"/>
              <a:gd name="connsiteY4" fmla="*/ 1450005 h 2697833"/>
              <a:gd name="connsiteX5" fmla="*/ 638993 w 2832322"/>
              <a:gd name="connsiteY5" fmla="*/ 1429605 h 2697833"/>
              <a:gd name="connsiteX6" fmla="*/ 1252193 w 2832322"/>
              <a:gd name="connsiteY6" fmla="*/ 835524 h 2697833"/>
              <a:gd name="connsiteX7" fmla="*/ 1511699 w 2832322"/>
              <a:gd name="connsiteY7" fmla="*/ 997686 h 2697833"/>
              <a:gd name="connsiteX8" fmla="*/ 1392436 w 2832322"/>
              <a:gd name="connsiteY8" fmla="*/ 1442788 h 2697833"/>
              <a:gd name="connsiteX9" fmla="*/ 947333 w 2832322"/>
              <a:gd name="connsiteY9" fmla="*/ 1323523 h 2697833"/>
              <a:gd name="connsiteX10" fmla="*/ 1066598 w 2832322"/>
              <a:gd name="connsiteY10" fmla="*/ 878421 h 2697833"/>
              <a:gd name="connsiteX11" fmla="*/ 1252193 w 2832322"/>
              <a:gd name="connsiteY11" fmla="*/ 835524 h 2697833"/>
              <a:gd name="connsiteX12" fmla="*/ 2832322 w 2832322"/>
              <a:gd name="connsiteY12" fmla="*/ 0 h 2697833"/>
              <a:gd name="connsiteX13" fmla="*/ 2832322 w 2832322"/>
              <a:gd name="connsiteY13" fmla="*/ 2697833 h 2697833"/>
              <a:gd name="connsiteX14" fmla="*/ 0 w 2832322"/>
              <a:gd name="connsiteY14" fmla="*/ 2697833 h 2697833"/>
              <a:gd name="connsiteX15" fmla="*/ 12966 w 2832322"/>
              <a:gd name="connsiteY15" fmla="*/ 2631781 h 2697833"/>
              <a:gd name="connsiteX16" fmla="*/ 1052443 w 2832322"/>
              <a:gd name="connsiteY16" fmla="*/ 1806313 h 2697833"/>
              <a:gd name="connsiteX17" fmla="*/ 1721430 w 2832322"/>
              <a:gd name="connsiteY17" fmla="*/ 1489397 h 2697833"/>
              <a:gd name="connsiteX18" fmla="*/ 2115839 w 2832322"/>
              <a:gd name="connsiteY18" fmla="*/ 696540 h 2697833"/>
              <a:gd name="connsiteX19" fmla="*/ 2590689 w 2832322"/>
              <a:gd name="connsiteY19" fmla="*/ 99461 h 2697833"/>
              <a:gd name="connsiteX20" fmla="*/ 2730434 w 2832322"/>
              <a:gd name="connsiteY20" fmla="*/ 32840 h 26978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832322" h="2697833">
                <a:moveTo>
                  <a:pt x="638993" y="1429605"/>
                </a:moveTo>
                <a:cubicBezTo>
                  <a:pt x="701328" y="1421871"/>
                  <a:pt x="765121" y="1451183"/>
                  <a:pt x="798503" y="1509001"/>
                </a:cubicBezTo>
                <a:cubicBezTo>
                  <a:pt x="843012" y="1586093"/>
                  <a:pt x="816599" y="1684670"/>
                  <a:pt x="739507" y="1729178"/>
                </a:cubicBezTo>
                <a:cubicBezTo>
                  <a:pt x="662415" y="1773688"/>
                  <a:pt x="563838" y="1747275"/>
                  <a:pt x="519329" y="1670181"/>
                </a:cubicBezTo>
                <a:cubicBezTo>
                  <a:pt x="474820" y="1593091"/>
                  <a:pt x="501234" y="1494514"/>
                  <a:pt x="578327" y="1450005"/>
                </a:cubicBezTo>
                <a:cubicBezTo>
                  <a:pt x="597599" y="1438878"/>
                  <a:pt x="618215" y="1432183"/>
                  <a:pt x="638993" y="1429605"/>
                </a:cubicBezTo>
                <a:close/>
                <a:moveTo>
                  <a:pt x="1252193" y="835524"/>
                </a:moveTo>
                <a:cubicBezTo>
                  <a:pt x="1356532" y="842898"/>
                  <a:pt x="1455464" y="900282"/>
                  <a:pt x="1511699" y="997686"/>
                </a:cubicBezTo>
                <a:cubicBezTo>
                  <a:pt x="1601677" y="1153532"/>
                  <a:pt x="1548280" y="1352810"/>
                  <a:pt x="1392436" y="1442788"/>
                </a:cubicBezTo>
                <a:cubicBezTo>
                  <a:pt x="1236589" y="1532766"/>
                  <a:pt x="1037311" y="1479369"/>
                  <a:pt x="947333" y="1323523"/>
                </a:cubicBezTo>
                <a:cubicBezTo>
                  <a:pt x="857356" y="1167678"/>
                  <a:pt x="910753" y="968399"/>
                  <a:pt x="1066598" y="878421"/>
                </a:cubicBezTo>
                <a:cubicBezTo>
                  <a:pt x="1125040" y="844680"/>
                  <a:pt x="1189590" y="831101"/>
                  <a:pt x="1252193" y="835524"/>
                </a:cubicBezTo>
                <a:close/>
                <a:moveTo>
                  <a:pt x="2832322" y="0"/>
                </a:moveTo>
                <a:lnTo>
                  <a:pt x="2832322" y="2697833"/>
                </a:lnTo>
                <a:lnTo>
                  <a:pt x="0" y="2697833"/>
                </a:lnTo>
                <a:lnTo>
                  <a:pt x="12966" y="2631781"/>
                </a:lnTo>
                <a:cubicBezTo>
                  <a:pt x="140000" y="2184738"/>
                  <a:pt x="505773" y="1908362"/>
                  <a:pt x="1052443" y="1806313"/>
                </a:cubicBezTo>
                <a:cubicBezTo>
                  <a:pt x="1303109" y="1759472"/>
                  <a:pt x="1574698" y="1718763"/>
                  <a:pt x="1721430" y="1489397"/>
                </a:cubicBezTo>
                <a:cubicBezTo>
                  <a:pt x="1879597" y="1241842"/>
                  <a:pt x="2005704" y="970478"/>
                  <a:pt x="2115839" y="696540"/>
                </a:cubicBezTo>
                <a:cubicBezTo>
                  <a:pt x="2216937" y="444582"/>
                  <a:pt x="2354076" y="231931"/>
                  <a:pt x="2590689" y="99461"/>
                </a:cubicBezTo>
                <a:cubicBezTo>
                  <a:pt x="2637069" y="73498"/>
                  <a:pt x="2683655" y="51402"/>
                  <a:pt x="2730434" y="3284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790E3-F1FC-4B17-BB54-9219EC374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9228866" cy="1890597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Early research plans and ethics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D9941-AEA7-4556-A4A6-1BCE6C8EC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922256"/>
            <a:ext cx="9228866" cy="264453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When developing a research plan, the researcher has to consider the question whether their research will cause harm to the people in their study. What might be the potential challenges within the project?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Are they justified?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What are the risks?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Exploitation and labelling?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0842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E1EBF3-791A-4D87-B4F0-3C47304D1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Privacy and Confidentiality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A94DEA-6F10-4219-8794-9A68A5218D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6581262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14785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00B39A6-D628-4338-9D6E-995B6A739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2EB82B4-D9A1-4145-93F1-004DC0B9B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6630" y="4160168"/>
            <a:ext cx="2832322" cy="2697833"/>
          </a:xfrm>
          <a:custGeom>
            <a:avLst/>
            <a:gdLst>
              <a:gd name="connsiteX0" fmla="*/ 638993 w 2832322"/>
              <a:gd name="connsiteY0" fmla="*/ 1429605 h 2697833"/>
              <a:gd name="connsiteX1" fmla="*/ 798503 w 2832322"/>
              <a:gd name="connsiteY1" fmla="*/ 1509001 h 2697833"/>
              <a:gd name="connsiteX2" fmla="*/ 739507 w 2832322"/>
              <a:gd name="connsiteY2" fmla="*/ 1729178 h 2697833"/>
              <a:gd name="connsiteX3" fmla="*/ 519329 w 2832322"/>
              <a:gd name="connsiteY3" fmla="*/ 1670181 h 2697833"/>
              <a:gd name="connsiteX4" fmla="*/ 578327 w 2832322"/>
              <a:gd name="connsiteY4" fmla="*/ 1450005 h 2697833"/>
              <a:gd name="connsiteX5" fmla="*/ 638993 w 2832322"/>
              <a:gd name="connsiteY5" fmla="*/ 1429605 h 2697833"/>
              <a:gd name="connsiteX6" fmla="*/ 1252193 w 2832322"/>
              <a:gd name="connsiteY6" fmla="*/ 835524 h 2697833"/>
              <a:gd name="connsiteX7" fmla="*/ 1511699 w 2832322"/>
              <a:gd name="connsiteY7" fmla="*/ 997686 h 2697833"/>
              <a:gd name="connsiteX8" fmla="*/ 1392436 w 2832322"/>
              <a:gd name="connsiteY8" fmla="*/ 1442788 h 2697833"/>
              <a:gd name="connsiteX9" fmla="*/ 947333 w 2832322"/>
              <a:gd name="connsiteY9" fmla="*/ 1323523 h 2697833"/>
              <a:gd name="connsiteX10" fmla="*/ 1066598 w 2832322"/>
              <a:gd name="connsiteY10" fmla="*/ 878421 h 2697833"/>
              <a:gd name="connsiteX11" fmla="*/ 1252193 w 2832322"/>
              <a:gd name="connsiteY11" fmla="*/ 835524 h 2697833"/>
              <a:gd name="connsiteX12" fmla="*/ 2832322 w 2832322"/>
              <a:gd name="connsiteY12" fmla="*/ 0 h 2697833"/>
              <a:gd name="connsiteX13" fmla="*/ 2832322 w 2832322"/>
              <a:gd name="connsiteY13" fmla="*/ 2697833 h 2697833"/>
              <a:gd name="connsiteX14" fmla="*/ 0 w 2832322"/>
              <a:gd name="connsiteY14" fmla="*/ 2697833 h 2697833"/>
              <a:gd name="connsiteX15" fmla="*/ 12966 w 2832322"/>
              <a:gd name="connsiteY15" fmla="*/ 2631781 h 2697833"/>
              <a:gd name="connsiteX16" fmla="*/ 1052443 w 2832322"/>
              <a:gd name="connsiteY16" fmla="*/ 1806313 h 2697833"/>
              <a:gd name="connsiteX17" fmla="*/ 1721430 w 2832322"/>
              <a:gd name="connsiteY17" fmla="*/ 1489397 h 2697833"/>
              <a:gd name="connsiteX18" fmla="*/ 2115839 w 2832322"/>
              <a:gd name="connsiteY18" fmla="*/ 696540 h 2697833"/>
              <a:gd name="connsiteX19" fmla="*/ 2590689 w 2832322"/>
              <a:gd name="connsiteY19" fmla="*/ 99461 h 2697833"/>
              <a:gd name="connsiteX20" fmla="*/ 2730434 w 2832322"/>
              <a:gd name="connsiteY20" fmla="*/ 32840 h 26978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832322" h="2697833">
                <a:moveTo>
                  <a:pt x="638993" y="1429605"/>
                </a:moveTo>
                <a:cubicBezTo>
                  <a:pt x="701328" y="1421871"/>
                  <a:pt x="765121" y="1451183"/>
                  <a:pt x="798503" y="1509001"/>
                </a:cubicBezTo>
                <a:cubicBezTo>
                  <a:pt x="843012" y="1586093"/>
                  <a:pt x="816599" y="1684670"/>
                  <a:pt x="739507" y="1729178"/>
                </a:cubicBezTo>
                <a:cubicBezTo>
                  <a:pt x="662415" y="1773688"/>
                  <a:pt x="563838" y="1747275"/>
                  <a:pt x="519329" y="1670181"/>
                </a:cubicBezTo>
                <a:cubicBezTo>
                  <a:pt x="474820" y="1593091"/>
                  <a:pt x="501234" y="1494514"/>
                  <a:pt x="578327" y="1450005"/>
                </a:cubicBezTo>
                <a:cubicBezTo>
                  <a:pt x="597599" y="1438878"/>
                  <a:pt x="618215" y="1432183"/>
                  <a:pt x="638993" y="1429605"/>
                </a:cubicBezTo>
                <a:close/>
                <a:moveTo>
                  <a:pt x="1252193" y="835524"/>
                </a:moveTo>
                <a:cubicBezTo>
                  <a:pt x="1356532" y="842898"/>
                  <a:pt x="1455464" y="900282"/>
                  <a:pt x="1511699" y="997686"/>
                </a:cubicBezTo>
                <a:cubicBezTo>
                  <a:pt x="1601677" y="1153532"/>
                  <a:pt x="1548280" y="1352810"/>
                  <a:pt x="1392436" y="1442788"/>
                </a:cubicBezTo>
                <a:cubicBezTo>
                  <a:pt x="1236589" y="1532766"/>
                  <a:pt x="1037311" y="1479369"/>
                  <a:pt x="947333" y="1323523"/>
                </a:cubicBezTo>
                <a:cubicBezTo>
                  <a:pt x="857356" y="1167678"/>
                  <a:pt x="910753" y="968399"/>
                  <a:pt x="1066598" y="878421"/>
                </a:cubicBezTo>
                <a:cubicBezTo>
                  <a:pt x="1125040" y="844680"/>
                  <a:pt x="1189590" y="831101"/>
                  <a:pt x="1252193" y="835524"/>
                </a:cubicBezTo>
                <a:close/>
                <a:moveTo>
                  <a:pt x="2832322" y="0"/>
                </a:moveTo>
                <a:lnTo>
                  <a:pt x="2832322" y="2697833"/>
                </a:lnTo>
                <a:lnTo>
                  <a:pt x="0" y="2697833"/>
                </a:lnTo>
                <a:lnTo>
                  <a:pt x="12966" y="2631781"/>
                </a:lnTo>
                <a:cubicBezTo>
                  <a:pt x="140000" y="2184738"/>
                  <a:pt x="505773" y="1908362"/>
                  <a:pt x="1052443" y="1806313"/>
                </a:cubicBezTo>
                <a:cubicBezTo>
                  <a:pt x="1303109" y="1759472"/>
                  <a:pt x="1574698" y="1718763"/>
                  <a:pt x="1721430" y="1489397"/>
                </a:cubicBezTo>
                <a:cubicBezTo>
                  <a:pt x="1879597" y="1241842"/>
                  <a:pt x="2005704" y="970478"/>
                  <a:pt x="2115839" y="696540"/>
                </a:cubicBezTo>
                <a:cubicBezTo>
                  <a:pt x="2216937" y="444582"/>
                  <a:pt x="2354076" y="231931"/>
                  <a:pt x="2590689" y="99461"/>
                </a:cubicBezTo>
                <a:cubicBezTo>
                  <a:pt x="2637069" y="73498"/>
                  <a:pt x="2683655" y="51402"/>
                  <a:pt x="2730434" y="3284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79ABA6-F079-4023-8757-FA2C6F0BF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9228866" cy="1890597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Consent and Competence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1E87B-DAC2-4ADD-9E17-FBB527A67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922256"/>
            <a:ext cx="9228866" cy="264453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Any researcher must receive the consent from their participants, but it must be informed and voluntary.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Competence – Are children old enough to be competent to give consent? What about other vulnerable groups?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5545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55A0CD-40C6-45C5-ADD0-466283D6E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Reflect on your own research projects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836125-7EFB-4665-A07F-E1B2C03297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0345582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18067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AB1D9-4030-485A-BD60-042542895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Project Proposal and Ethics forms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96683-36FD-45CA-A2D6-3C5C6C2C6C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See Moodle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0450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AnalogousFromLightSeedRightStep">
      <a:dk1>
        <a:srgbClr val="000000"/>
      </a:dk1>
      <a:lt1>
        <a:srgbClr val="FFFFFF"/>
      </a:lt1>
      <a:dk2>
        <a:srgbClr val="412B24"/>
      </a:dk2>
      <a:lt2>
        <a:srgbClr val="E2E7E8"/>
      </a:lt2>
      <a:accent1>
        <a:srgbClr val="C1988C"/>
      </a:accent1>
      <a:accent2>
        <a:srgbClr val="B6A17C"/>
      </a:accent2>
      <a:accent3>
        <a:srgbClr val="A4A67E"/>
      </a:accent3>
      <a:accent4>
        <a:srgbClr val="90A974"/>
      </a:accent4>
      <a:accent5>
        <a:srgbClr val="86AB81"/>
      </a:accent5>
      <a:accent6>
        <a:srgbClr val="77AF88"/>
      </a:accent6>
      <a:hlink>
        <a:srgbClr val="5C8A98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1103</Words>
  <Application>Microsoft Office PowerPoint</Application>
  <PresentationFormat>Widescreen</PresentationFormat>
  <Paragraphs>111</Paragraphs>
  <Slides>31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Avenir Next LT Pro</vt:lpstr>
      <vt:lpstr>Posterama</vt:lpstr>
      <vt:lpstr>SplashVTI</vt:lpstr>
      <vt:lpstr>Research Week One/Two</vt:lpstr>
      <vt:lpstr>Aims</vt:lpstr>
      <vt:lpstr>Your own thoughts about research</vt:lpstr>
      <vt:lpstr>Continued..</vt:lpstr>
      <vt:lpstr>Personal Barriers and Motivators</vt:lpstr>
      <vt:lpstr>Importance of Research in Counselling</vt:lpstr>
      <vt:lpstr>Cont'd.</vt:lpstr>
      <vt:lpstr>Question</vt:lpstr>
      <vt:lpstr>Evidence-based practice and practice-based evidence.</vt:lpstr>
      <vt:lpstr>Cont'd</vt:lpstr>
      <vt:lpstr>Development of Evidence-Based Practice (EPB)</vt:lpstr>
      <vt:lpstr>Your thoughts on RCTs</vt:lpstr>
      <vt:lpstr>Practice-based evidence</vt:lpstr>
      <vt:lpstr>Cont'd</vt:lpstr>
      <vt:lpstr>Tensions</vt:lpstr>
      <vt:lpstr>Thoughts so far?</vt:lpstr>
      <vt:lpstr>Research Ethics </vt:lpstr>
      <vt:lpstr>Why do we need to consider ethics in our research?</vt:lpstr>
      <vt:lpstr>Stanford Prison Experiment</vt:lpstr>
      <vt:lpstr>Lost in the Mall Study</vt:lpstr>
      <vt:lpstr>Thoughts?</vt:lpstr>
      <vt:lpstr>Three frameworks for research ethics</vt:lpstr>
      <vt:lpstr>Cont'd</vt:lpstr>
      <vt:lpstr>Cont'd</vt:lpstr>
      <vt:lpstr>Limitations of these frameworks</vt:lpstr>
      <vt:lpstr>Why do ethics matter to us?</vt:lpstr>
      <vt:lpstr>Early research plans and ethics</vt:lpstr>
      <vt:lpstr>Privacy and Confidentiality</vt:lpstr>
      <vt:lpstr>Consent and Competence</vt:lpstr>
      <vt:lpstr>Reflect on your own research projects</vt:lpstr>
      <vt:lpstr>Project Proposal and Ethics forms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</dc:title>
  <dc:creator>Catherine Slade</dc:creator>
  <cp:lastModifiedBy>Catherine Slade</cp:lastModifiedBy>
  <cp:revision>258</cp:revision>
  <dcterms:created xsi:type="dcterms:W3CDTF">2022-01-31T15:46:45Z</dcterms:created>
  <dcterms:modified xsi:type="dcterms:W3CDTF">2022-01-31T16:53:01Z</dcterms:modified>
</cp:coreProperties>
</file>