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7/22/19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7/22/19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BF111-AFD9-7544-A68F-8F94B56F33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700" dirty="0"/>
              <a:t>Education in disadvantaged areas.</a:t>
            </a:r>
            <a:endParaRPr lang="en-US" sz="57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7FA8A9-EA76-774A-8BE5-1A072BA96C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Chelsea Jones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319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9A299D-CA99-9D40-92C7-661D8A8A4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2928" y="1393902"/>
            <a:ext cx="9757316" cy="421268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6800" dirty="0"/>
              <a:t>The impact on children from </a:t>
            </a:r>
            <a:r>
              <a:rPr lang="en-GB" sz="6800"/>
              <a:t>disadvantaged backgrounds </a:t>
            </a:r>
            <a:r>
              <a:rPr lang="en-GB" sz="6800" dirty="0"/>
              <a:t>in educational attainment in secondary schools.</a:t>
            </a:r>
            <a:endParaRPr lang="en-US" sz="6800" dirty="0"/>
          </a:p>
        </p:txBody>
      </p:sp>
    </p:spTree>
    <p:extLst>
      <p:ext uri="{BB962C8B-B14F-4D97-AF65-F5344CB8AC3E}">
        <p14:creationId xmlns:p14="http://schemas.microsoft.com/office/powerpoint/2010/main" val="4210000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11A3C-8E89-714E-B63F-9B837957C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0800" y="2686050"/>
            <a:ext cx="9601200" cy="1485900"/>
          </a:xfrm>
        </p:spPr>
        <p:txBody>
          <a:bodyPr/>
          <a:lstStyle/>
          <a:p>
            <a:r>
              <a:rPr lang="en-GB" dirty="0"/>
              <a:t>What is a disadvantaged area?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6919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208A8-755D-5844-A0BE-79F83BE8E3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D525C-60F4-7942-9D1A-F9E99E2945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5868" y="1638300"/>
            <a:ext cx="9601200" cy="3581400"/>
          </a:xfrm>
        </p:spPr>
        <p:txBody>
          <a:bodyPr/>
          <a:lstStyle/>
          <a:p>
            <a:r>
              <a:rPr lang="en-GB" dirty="0"/>
              <a:t>How to collect data? </a:t>
            </a:r>
          </a:p>
          <a:p>
            <a:endParaRPr lang="en-GB" dirty="0"/>
          </a:p>
          <a:p>
            <a:r>
              <a:rPr lang="en-GB" dirty="0"/>
              <a:t>Why collected in this particular way?</a:t>
            </a:r>
          </a:p>
          <a:p>
            <a:endParaRPr lang="en-GB" dirty="0"/>
          </a:p>
          <a:p>
            <a:r>
              <a:rPr lang="en-GB" dirty="0"/>
              <a:t>What participants will be involved?</a:t>
            </a:r>
          </a:p>
          <a:p>
            <a:endParaRPr lang="en-GB" dirty="0"/>
          </a:p>
          <a:p>
            <a:r>
              <a:rPr lang="en-GB" dirty="0"/>
              <a:t>Any limitations? </a:t>
            </a:r>
          </a:p>
        </p:txBody>
      </p:sp>
    </p:spTree>
    <p:extLst>
      <p:ext uri="{BB962C8B-B14F-4D97-AF65-F5344CB8AC3E}">
        <p14:creationId xmlns:p14="http://schemas.microsoft.com/office/powerpoint/2010/main" val="28789115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9707F-9CB4-0B4E-89F5-2D7FC87B6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17856-51CF-3E45-96C4-6FE69E8AE2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989254"/>
            <a:ext cx="9601200" cy="3581400"/>
          </a:xfrm>
        </p:spPr>
        <p:txBody>
          <a:bodyPr/>
          <a:lstStyle/>
          <a:p>
            <a:r>
              <a:rPr lang="en-GB" dirty="0"/>
              <a:t>Will this study harm anyone or the individual?</a:t>
            </a:r>
          </a:p>
          <a:p>
            <a:endParaRPr lang="en-GB" dirty="0"/>
          </a:p>
          <a:p>
            <a:r>
              <a:rPr lang="en-GB" dirty="0"/>
              <a:t>What will you do to minimise the risk?</a:t>
            </a:r>
          </a:p>
          <a:p>
            <a:endParaRPr lang="en-GB" dirty="0"/>
          </a:p>
          <a:p>
            <a:r>
              <a:rPr lang="en-GB" dirty="0"/>
              <a:t>How will you gather content?</a:t>
            </a:r>
          </a:p>
          <a:p>
            <a:endParaRPr lang="en-GB" dirty="0"/>
          </a:p>
          <a:p>
            <a:r>
              <a:rPr lang="en-GB" dirty="0"/>
              <a:t>Where will you keep the data?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064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3F5D5-5CE4-7843-93A9-0FB9D004B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tools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4FD85-EACC-BA46-8835-65B4583FAA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Interviews</a:t>
            </a:r>
          </a:p>
          <a:p>
            <a:endParaRPr lang="en-GB" dirty="0"/>
          </a:p>
          <a:p>
            <a:r>
              <a:rPr lang="en-GB" dirty="0"/>
              <a:t>Questionnaires </a:t>
            </a:r>
          </a:p>
          <a:p>
            <a:endParaRPr lang="en-GB" dirty="0"/>
          </a:p>
          <a:p>
            <a:r>
              <a:rPr lang="en-GB" dirty="0"/>
              <a:t>Case studies </a:t>
            </a:r>
          </a:p>
          <a:p>
            <a:endParaRPr lang="en-GB" dirty="0"/>
          </a:p>
          <a:p>
            <a:r>
              <a:rPr lang="en-GB" dirty="0"/>
              <a:t>Experiments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56960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02022-E4F0-A247-8B32-A98B86C90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283" y="2686050"/>
            <a:ext cx="9601200" cy="1485900"/>
          </a:xfrm>
        </p:spPr>
        <p:txBody>
          <a:bodyPr/>
          <a:lstStyle/>
          <a:p>
            <a:r>
              <a:rPr lang="en-GB"/>
              <a:t>Outcome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69624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Crop</vt:lpstr>
      <vt:lpstr>Education in disadvantaged areas.</vt:lpstr>
      <vt:lpstr>PowerPoint Presentation</vt:lpstr>
      <vt:lpstr>What is a disadvantaged area?</vt:lpstr>
      <vt:lpstr>Methodology </vt:lpstr>
      <vt:lpstr>Ethics</vt:lpstr>
      <vt:lpstr>Research tools</vt:lpstr>
      <vt:lpstr>Outcome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Education in disadvantaged areas.</dc:title>
  <dc:creator>chelsea jones</dc:creator>
  <cp:lastModifiedBy>chelsea jones</cp:lastModifiedBy>
  <cp:revision>5</cp:revision>
  <dcterms:created xsi:type="dcterms:W3CDTF">2019-07-19T17:31:48Z</dcterms:created>
  <dcterms:modified xsi:type="dcterms:W3CDTF">2019-07-22T19:57:01Z</dcterms:modified>
</cp:coreProperties>
</file>