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43559413" cy="32399288"/>
  <p:notesSz cx="6858000" cy="9144000"/>
  <p:embeddedFontLst>
    <p:embeddedFont>
      <p:font typeface="Kelvinch" panose="020B0604020202020204" charset="0"/>
      <p:regular r:id="rId3"/>
    </p:embeddedFont>
    <p:embeddedFont>
      <p:font typeface="Kelvinch Italics" panose="020B0604020202020204" charset="0"/>
      <p:regular r:id="rId4"/>
    </p:embeddedFont>
    <p:embeddedFont>
      <p:font typeface="Noto Sans" panose="020B0502040504020204" pitchFamily="34" charset="0"/>
      <p:regular r:id="rId5"/>
      <p:bold r:id="rId6"/>
    </p:embeddedFont>
    <p:embeddedFont>
      <p:font typeface="Noto Sans Bold Italics" panose="020B0604020202020204" charset="0"/>
      <p:regular r:id="rId7"/>
    </p:embeddedFont>
  </p:embeddedFontLst>
  <p:defaultTextStyle>
    <a:defPPr>
      <a:defRPr lang="en-US"/>
    </a:defPPr>
    <a:lvl1pPr marL="0" algn="l" defTabSz="1903506" rtl="0" eaLnBrk="1" latinLnBrk="0" hangingPunct="1">
      <a:defRPr sz="3747" kern="1200">
        <a:solidFill>
          <a:schemeClr val="tx1"/>
        </a:solidFill>
        <a:latin typeface="+mn-lt"/>
        <a:ea typeface="+mn-ea"/>
        <a:cs typeface="+mn-cs"/>
      </a:defRPr>
    </a:lvl1pPr>
    <a:lvl2pPr marL="951753" algn="l" defTabSz="1903506" rtl="0" eaLnBrk="1" latinLnBrk="0" hangingPunct="1">
      <a:defRPr sz="3747" kern="1200">
        <a:solidFill>
          <a:schemeClr val="tx1"/>
        </a:solidFill>
        <a:latin typeface="+mn-lt"/>
        <a:ea typeface="+mn-ea"/>
        <a:cs typeface="+mn-cs"/>
      </a:defRPr>
    </a:lvl2pPr>
    <a:lvl3pPr marL="1903506" algn="l" defTabSz="1903506" rtl="0" eaLnBrk="1" latinLnBrk="0" hangingPunct="1">
      <a:defRPr sz="3747" kern="1200">
        <a:solidFill>
          <a:schemeClr val="tx1"/>
        </a:solidFill>
        <a:latin typeface="+mn-lt"/>
        <a:ea typeface="+mn-ea"/>
        <a:cs typeface="+mn-cs"/>
      </a:defRPr>
    </a:lvl3pPr>
    <a:lvl4pPr marL="2855260" algn="l" defTabSz="1903506" rtl="0" eaLnBrk="1" latinLnBrk="0" hangingPunct="1">
      <a:defRPr sz="3747" kern="1200">
        <a:solidFill>
          <a:schemeClr val="tx1"/>
        </a:solidFill>
        <a:latin typeface="+mn-lt"/>
        <a:ea typeface="+mn-ea"/>
        <a:cs typeface="+mn-cs"/>
      </a:defRPr>
    </a:lvl4pPr>
    <a:lvl5pPr marL="3807013" algn="l" defTabSz="1903506" rtl="0" eaLnBrk="1" latinLnBrk="0" hangingPunct="1">
      <a:defRPr sz="3747" kern="1200">
        <a:solidFill>
          <a:schemeClr val="tx1"/>
        </a:solidFill>
        <a:latin typeface="+mn-lt"/>
        <a:ea typeface="+mn-ea"/>
        <a:cs typeface="+mn-cs"/>
      </a:defRPr>
    </a:lvl5pPr>
    <a:lvl6pPr marL="4758766" algn="l" defTabSz="1903506" rtl="0" eaLnBrk="1" latinLnBrk="0" hangingPunct="1">
      <a:defRPr sz="3747" kern="1200">
        <a:solidFill>
          <a:schemeClr val="tx1"/>
        </a:solidFill>
        <a:latin typeface="+mn-lt"/>
        <a:ea typeface="+mn-ea"/>
        <a:cs typeface="+mn-cs"/>
      </a:defRPr>
    </a:lvl6pPr>
    <a:lvl7pPr marL="5710519" algn="l" defTabSz="1903506" rtl="0" eaLnBrk="1" latinLnBrk="0" hangingPunct="1">
      <a:defRPr sz="3747" kern="1200">
        <a:solidFill>
          <a:schemeClr val="tx1"/>
        </a:solidFill>
        <a:latin typeface="+mn-lt"/>
        <a:ea typeface="+mn-ea"/>
        <a:cs typeface="+mn-cs"/>
      </a:defRPr>
    </a:lvl7pPr>
    <a:lvl8pPr marL="6662273" algn="l" defTabSz="1903506" rtl="0" eaLnBrk="1" latinLnBrk="0" hangingPunct="1">
      <a:defRPr sz="3747" kern="1200">
        <a:solidFill>
          <a:schemeClr val="tx1"/>
        </a:solidFill>
        <a:latin typeface="+mn-lt"/>
        <a:ea typeface="+mn-ea"/>
        <a:cs typeface="+mn-cs"/>
      </a:defRPr>
    </a:lvl8pPr>
    <a:lvl9pPr marL="7614026" algn="l" defTabSz="1903506" rtl="0" eaLnBrk="1" latinLnBrk="0" hangingPunct="1">
      <a:defRPr sz="3747"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631" userDrawn="1">
          <p15:clr>
            <a:srgbClr val="A4A3A4"/>
          </p15:clr>
        </p15:guide>
        <p15:guide id="2" pos="586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22" autoAdjust="0"/>
  </p:normalViewPr>
  <p:slideViewPr>
    <p:cSldViewPr>
      <p:cViewPr>
        <p:scale>
          <a:sx n="30" d="100"/>
          <a:sy n="30" d="100"/>
        </p:scale>
        <p:origin x="-566" y="-2851"/>
      </p:cViewPr>
      <p:guideLst>
        <p:guide orient="horz" pos="4631"/>
        <p:guide pos="5869"/>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font" Target="fonts/font1.fntdata"/><Relationship Id="rId7" Type="http://schemas.openxmlformats.org/officeDocument/2006/relationships/font" Target="fonts/font5.fntdata"/><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ableStyles" Target="tableStyles.xml"/><Relationship Id="rId5" Type="http://schemas.openxmlformats.org/officeDocument/2006/relationships/font" Target="fonts/font3.fntdata"/><Relationship Id="rId10" Type="http://schemas.openxmlformats.org/officeDocument/2006/relationships/theme" Target="theme/theme1.xml"/><Relationship Id="rId4" Type="http://schemas.openxmlformats.org/officeDocument/2006/relationships/font" Target="fonts/font2.fntdata"/><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him Uddin" userId="76445bb28c884b4a" providerId="LiveId" clId="{13E93DBA-40D1-44EC-A685-C7F0C51530AD}"/>
    <pc:docChg chg="undo custSel modSld">
      <pc:chgData name="Jashim Uddin" userId="76445bb28c884b4a" providerId="LiveId" clId="{13E93DBA-40D1-44EC-A685-C7F0C51530AD}" dt="2026-03-08T10:34:58.909" v="561" actId="20577"/>
      <pc:docMkLst>
        <pc:docMk/>
      </pc:docMkLst>
      <pc:sldChg chg="addSp delSp modSp mod">
        <pc:chgData name="Jashim Uddin" userId="76445bb28c884b4a" providerId="LiveId" clId="{13E93DBA-40D1-44EC-A685-C7F0C51530AD}" dt="2026-03-08T10:34:58.909" v="561" actId="20577"/>
        <pc:sldMkLst>
          <pc:docMk/>
          <pc:sldMk cId="0" sldId="256"/>
        </pc:sldMkLst>
        <pc:spChg chg="add del mod">
          <ac:chgData name="Jashim Uddin" userId="76445bb28c884b4a" providerId="LiveId" clId="{13E93DBA-40D1-44EC-A685-C7F0C51530AD}" dt="2026-03-08T09:30:42.333" v="143" actId="21"/>
          <ac:spMkLst>
            <pc:docMk/>
            <pc:sldMk cId="0" sldId="256"/>
            <ac:spMk id="2" creationId="{778E0D26-9EBF-BB35-6295-851BFD8AA040}"/>
          </ac:spMkLst>
        </pc:spChg>
        <pc:spChg chg="add mod">
          <ac:chgData name="Jashim Uddin" userId="76445bb28c884b4a" providerId="LiveId" clId="{13E93DBA-40D1-44EC-A685-C7F0C51530AD}" dt="2026-03-08T09:48:27.180" v="402" actId="14100"/>
          <ac:spMkLst>
            <pc:docMk/>
            <pc:sldMk cId="0" sldId="256"/>
            <ac:spMk id="3" creationId="{778E0D26-9EBF-BB35-6295-851BFD8AA040}"/>
          </ac:spMkLst>
        </pc:spChg>
        <pc:spChg chg="del">
          <ac:chgData name="Jashim Uddin" userId="76445bb28c884b4a" providerId="LiveId" clId="{13E93DBA-40D1-44EC-A685-C7F0C51530AD}" dt="2026-03-08T09:26:14.564" v="87" actId="478"/>
          <ac:spMkLst>
            <pc:docMk/>
            <pc:sldMk cId="0" sldId="256"/>
            <ac:spMk id="4" creationId="{00000000-0000-0000-0000-000000000000}"/>
          </ac:spMkLst>
        </pc:spChg>
        <pc:spChg chg="mod">
          <ac:chgData name="Jashim Uddin" userId="76445bb28c884b4a" providerId="LiveId" clId="{13E93DBA-40D1-44EC-A685-C7F0C51530AD}" dt="2026-03-08T09:12:09.456" v="3" actId="14100"/>
          <ac:spMkLst>
            <pc:docMk/>
            <pc:sldMk cId="0" sldId="256"/>
            <ac:spMk id="5" creationId="{00000000-0000-0000-0000-000000000000}"/>
          </ac:spMkLst>
        </pc:spChg>
        <pc:spChg chg="mod">
          <ac:chgData name="Jashim Uddin" userId="76445bb28c884b4a" providerId="LiveId" clId="{13E93DBA-40D1-44EC-A685-C7F0C51530AD}" dt="2026-03-08T09:12:22.605" v="23" actId="1035"/>
          <ac:spMkLst>
            <pc:docMk/>
            <pc:sldMk cId="0" sldId="256"/>
            <ac:spMk id="6" creationId="{00000000-0000-0000-0000-000000000000}"/>
          </ac:spMkLst>
        </pc:spChg>
        <pc:spChg chg="mod">
          <ac:chgData name="Jashim Uddin" userId="76445bb28c884b4a" providerId="LiveId" clId="{13E93DBA-40D1-44EC-A685-C7F0C51530AD}" dt="2026-03-08T09:42:18.418" v="314" actId="14100"/>
          <ac:spMkLst>
            <pc:docMk/>
            <pc:sldMk cId="0" sldId="256"/>
            <ac:spMk id="7" creationId="{00000000-0000-0000-0000-000000000000}"/>
          </ac:spMkLst>
        </pc:spChg>
        <pc:spChg chg="mod">
          <ac:chgData name="Jashim Uddin" userId="76445bb28c884b4a" providerId="LiveId" clId="{13E93DBA-40D1-44EC-A685-C7F0C51530AD}" dt="2026-03-08T09:20:55.721" v="71" actId="14100"/>
          <ac:spMkLst>
            <pc:docMk/>
            <pc:sldMk cId="0" sldId="256"/>
            <ac:spMk id="8" creationId="{00000000-0000-0000-0000-000000000000}"/>
          </ac:spMkLst>
        </pc:spChg>
        <pc:spChg chg="mod">
          <ac:chgData name="Jashim Uddin" userId="76445bb28c884b4a" providerId="LiveId" clId="{13E93DBA-40D1-44EC-A685-C7F0C51530AD}" dt="2026-03-08T10:02:27.412" v="475" actId="1038"/>
          <ac:spMkLst>
            <pc:docMk/>
            <pc:sldMk cId="0" sldId="256"/>
            <ac:spMk id="9" creationId="{00000000-0000-0000-0000-000000000000}"/>
          </ac:spMkLst>
        </pc:spChg>
        <pc:spChg chg="mod">
          <ac:chgData name="Jashim Uddin" userId="76445bb28c884b4a" providerId="LiveId" clId="{13E93DBA-40D1-44EC-A685-C7F0C51530AD}" dt="2026-03-08T09:26:25.438" v="88" actId="14100"/>
          <ac:spMkLst>
            <pc:docMk/>
            <pc:sldMk cId="0" sldId="256"/>
            <ac:spMk id="10" creationId="{00000000-0000-0000-0000-000000000000}"/>
          </ac:spMkLst>
        </pc:spChg>
        <pc:spChg chg="del">
          <ac:chgData name="Jashim Uddin" userId="76445bb28c884b4a" providerId="LiveId" clId="{13E93DBA-40D1-44EC-A685-C7F0C51530AD}" dt="2026-03-08T09:23:24.591" v="86" actId="478"/>
          <ac:spMkLst>
            <pc:docMk/>
            <pc:sldMk cId="0" sldId="256"/>
            <ac:spMk id="11" creationId="{00000000-0000-0000-0000-000000000000}"/>
          </ac:spMkLst>
        </pc:spChg>
        <pc:spChg chg="del">
          <ac:chgData name="Jashim Uddin" userId="76445bb28c884b4a" providerId="LiveId" clId="{13E93DBA-40D1-44EC-A685-C7F0C51530AD}" dt="2026-03-08T09:34:21.301" v="184" actId="478"/>
          <ac:spMkLst>
            <pc:docMk/>
            <pc:sldMk cId="0" sldId="256"/>
            <ac:spMk id="14" creationId="{00000000-0000-0000-0000-000000000000}"/>
          </ac:spMkLst>
        </pc:spChg>
        <pc:spChg chg="mod">
          <ac:chgData name="Jashim Uddin" userId="76445bb28c884b4a" providerId="LiveId" clId="{13E93DBA-40D1-44EC-A685-C7F0C51530AD}" dt="2026-03-08T09:42:22.635" v="317" actId="1036"/>
          <ac:spMkLst>
            <pc:docMk/>
            <pc:sldMk cId="0" sldId="256"/>
            <ac:spMk id="15" creationId="{00000000-0000-0000-0000-000000000000}"/>
          </ac:spMkLst>
        </pc:spChg>
        <pc:spChg chg="add mod">
          <ac:chgData name="Jashim Uddin" userId="76445bb28c884b4a" providerId="LiveId" clId="{13E93DBA-40D1-44EC-A685-C7F0C51530AD}" dt="2026-03-08T10:34:44.524" v="553" actId="20577"/>
          <ac:spMkLst>
            <pc:docMk/>
            <pc:sldMk cId="0" sldId="256"/>
            <ac:spMk id="16" creationId="{64395225-048A-B6D4-873D-6FC523471C4B}"/>
          </ac:spMkLst>
        </pc:spChg>
        <pc:spChg chg="mod">
          <ac:chgData name="Jashim Uddin" userId="76445bb28c884b4a" providerId="LiveId" clId="{13E93DBA-40D1-44EC-A685-C7F0C51530AD}" dt="2026-03-08T10:02:26.517" v="473" actId="14100"/>
          <ac:spMkLst>
            <pc:docMk/>
            <pc:sldMk cId="0" sldId="256"/>
            <ac:spMk id="28" creationId="{00000000-0000-0000-0000-000000000000}"/>
          </ac:spMkLst>
        </pc:spChg>
        <pc:spChg chg="mod">
          <ac:chgData name="Jashim Uddin" userId="76445bb28c884b4a" providerId="LiveId" clId="{13E93DBA-40D1-44EC-A685-C7F0C51530AD}" dt="2026-03-08T09:20:17.022" v="62" actId="2710"/>
          <ac:spMkLst>
            <pc:docMk/>
            <pc:sldMk cId="0" sldId="256"/>
            <ac:spMk id="33" creationId="{00000000-0000-0000-0000-000000000000}"/>
          </ac:spMkLst>
        </pc:spChg>
        <pc:spChg chg="mod">
          <ac:chgData name="Jashim Uddin" userId="76445bb28c884b4a" providerId="LiveId" clId="{13E93DBA-40D1-44EC-A685-C7F0C51530AD}" dt="2026-03-08T09:53:32.214" v="432" actId="6549"/>
          <ac:spMkLst>
            <pc:docMk/>
            <pc:sldMk cId="0" sldId="256"/>
            <ac:spMk id="34" creationId="{00000000-0000-0000-0000-000000000000}"/>
          </ac:spMkLst>
        </pc:spChg>
        <pc:spChg chg="mod">
          <ac:chgData name="Jashim Uddin" userId="76445bb28c884b4a" providerId="LiveId" clId="{13E93DBA-40D1-44EC-A685-C7F0C51530AD}" dt="2026-03-08T10:34:16.193" v="537" actId="20577"/>
          <ac:spMkLst>
            <pc:docMk/>
            <pc:sldMk cId="0" sldId="256"/>
            <ac:spMk id="36" creationId="{00000000-0000-0000-0000-000000000000}"/>
          </ac:spMkLst>
        </pc:spChg>
        <pc:spChg chg="mod">
          <ac:chgData name="Jashim Uddin" userId="76445bb28c884b4a" providerId="LiveId" clId="{13E93DBA-40D1-44EC-A685-C7F0C51530AD}" dt="2026-03-08T09:22:15.920" v="83" actId="2710"/>
          <ac:spMkLst>
            <pc:docMk/>
            <pc:sldMk cId="0" sldId="256"/>
            <ac:spMk id="37" creationId="{00000000-0000-0000-0000-000000000000}"/>
          </ac:spMkLst>
        </pc:spChg>
        <pc:spChg chg="mod">
          <ac:chgData name="Jashim Uddin" userId="76445bb28c884b4a" providerId="LiveId" clId="{13E93DBA-40D1-44EC-A685-C7F0C51530AD}" dt="2026-03-08T10:34:22.422" v="541" actId="20577"/>
          <ac:spMkLst>
            <pc:docMk/>
            <pc:sldMk cId="0" sldId="256"/>
            <ac:spMk id="39" creationId="{00000000-0000-0000-0000-000000000000}"/>
          </ac:spMkLst>
        </pc:spChg>
        <pc:spChg chg="mod">
          <ac:chgData name="Jashim Uddin" userId="76445bb28c884b4a" providerId="LiveId" clId="{13E93DBA-40D1-44EC-A685-C7F0C51530AD}" dt="2026-03-08T09:34:05.515" v="181"/>
          <ac:spMkLst>
            <pc:docMk/>
            <pc:sldMk cId="0" sldId="256"/>
            <ac:spMk id="40" creationId="{00000000-0000-0000-0000-000000000000}"/>
          </ac:spMkLst>
        </pc:spChg>
        <pc:spChg chg="mod">
          <ac:chgData name="Jashim Uddin" userId="76445bb28c884b4a" providerId="LiveId" clId="{13E93DBA-40D1-44EC-A685-C7F0C51530AD}" dt="2026-03-08T10:34:27.422" v="545" actId="20577"/>
          <ac:spMkLst>
            <pc:docMk/>
            <pc:sldMk cId="0" sldId="256"/>
            <ac:spMk id="42" creationId="{00000000-0000-0000-0000-000000000000}"/>
          </ac:spMkLst>
        </pc:spChg>
        <pc:spChg chg="mod">
          <ac:chgData name="Jashim Uddin" userId="76445bb28c884b4a" providerId="LiveId" clId="{13E93DBA-40D1-44EC-A685-C7F0C51530AD}" dt="2026-03-08T09:54:42.421" v="446" actId="403"/>
          <ac:spMkLst>
            <pc:docMk/>
            <pc:sldMk cId="0" sldId="256"/>
            <ac:spMk id="43" creationId="{00000000-0000-0000-0000-000000000000}"/>
          </ac:spMkLst>
        </pc:spChg>
        <pc:spChg chg="mod">
          <ac:chgData name="Jashim Uddin" userId="76445bb28c884b4a" providerId="LiveId" clId="{13E93DBA-40D1-44EC-A685-C7F0C51530AD}" dt="2026-03-08T09:28:12.165" v="97" actId="113"/>
          <ac:spMkLst>
            <pc:docMk/>
            <pc:sldMk cId="0" sldId="256"/>
            <ac:spMk id="45" creationId="{00000000-0000-0000-0000-000000000000}"/>
          </ac:spMkLst>
        </pc:spChg>
        <pc:spChg chg="mod">
          <ac:chgData name="Jashim Uddin" userId="76445bb28c884b4a" providerId="LiveId" clId="{13E93DBA-40D1-44EC-A685-C7F0C51530AD}" dt="2026-03-08T09:29:38.583" v="128" actId="14100"/>
          <ac:spMkLst>
            <pc:docMk/>
            <pc:sldMk cId="0" sldId="256"/>
            <ac:spMk id="46" creationId="{00000000-0000-0000-0000-000000000000}"/>
          </ac:spMkLst>
        </pc:spChg>
        <pc:spChg chg="mod">
          <ac:chgData name="Jashim Uddin" userId="76445bb28c884b4a" providerId="LiveId" clId="{13E93DBA-40D1-44EC-A685-C7F0C51530AD}" dt="2026-03-08T10:02:26.167" v="472" actId="14100"/>
          <ac:spMkLst>
            <pc:docMk/>
            <pc:sldMk cId="0" sldId="256"/>
            <ac:spMk id="47" creationId="{00000000-0000-0000-0000-000000000000}"/>
          </ac:spMkLst>
        </pc:spChg>
        <pc:spChg chg="mod">
          <ac:chgData name="Jashim Uddin" userId="76445bb28c884b4a" providerId="LiveId" clId="{13E93DBA-40D1-44EC-A685-C7F0C51530AD}" dt="2026-03-08T10:34:36.048" v="549" actId="20577"/>
          <ac:spMkLst>
            <pc:docMk/>
            <pc:sldMk cId="0" sldId="256"/>
            <ac:spMk id="50" creationId="{00000000-0000-0000-0000-000000000000}"/>
          </ac:spMkLst>
        </pc:spChg>
        <pc:spChg chg="mod">
          <ac:chgData name="Jashim Uddin" userId="76445bb28c884b4a" providerId="LiveId" clId="{13E93DBA-40D1-44EC-A685-C7F0C51530AD}" dt="2026-03-08T10:02:30.474" v="480" actId="14100"/>
          <ac:spMkLst>
            <pc:docMk/>
            <pc:sldMk cId="0" sldId="256"/>
            <ac:spMk id="51" creationId="{00000000-0000-0000-0000-000000000000}"/>
          </ac:spMkLst>
        </pc:spChg>
        <pc:spChg chg="mod">
          <ac:chgData name="Jashim Uddin" userId="76445bb28c884b4a" providerId="LiveId" clId="{13E93DBA-40D1-44EC-A685-C7F0C51530AD}" dt="2026-03-08T10:34:51.755" v="557" actId="20577"/>
          <ac:spMkLst>
            <pc:docMk/>
            <pc:sldMk cId="0" sldId="256"/>
            <ac:spMk id="55" creationId="{00000000-0000-0000-0000-000000000000}"/>
          </ac:spMkLst>
        </pc:spChg>
        <pc:spChg chg="mod">
          <ac:chgData name="Jashim Uddin" userId="76445bb28c884b4a" providerId="LiveId" clId="{13E93DBA-40D1-44EC-A685-C7F0C51530AD}" dt="2026-03-08T10:01:13.856" v="449"/>
          <ac:spMkLst>
            <pc:docMk/>
            <pc:sldMk cId="0" sldId="256"/>
            <ac:spMk id="56" creationId="{00000000-0000-0000-0000-000000000000}"/>
          </ac:spMkLst>
        </pc:spChg>
        <pc:spChg chg="mod">
          <ac:chgData name="Jashim Uddin" userId="76445bb28c884b4a" providerId="LiveId" clId="{13E93DBA-40D1-44EC-A685-C7F0C51530AD}" dt="2026-03-08T10:34:58.909" v="561" actId="20577"/>
          <ac:spMkLst>
            <pc:docMk/>
            <pc:sldMk cId="0" sldId="256"/>
            <ac:spMk id="58" creationId="{00000000-0000-0000-0000-000000000000}"/>
          </ac:spMkLst>
        </pc:spChg>
        <pc:spChg chg="mod">
          <ac:chgData name="Jashim Uddin" userId="76445bb28c884b4a" providerId="LiveId" clId="{13E93DBA-40D1-44EC-A685-C7F0C51530AD}" dt="2026-03-08T09:52:15.804" v="429" actId="403"/>
          <ac:spMkLst>
            <pc:docMk/>
            <pc:sldMk cId="0" sldId="256"/>
            <ac:spMk id="59" creationId="{00000000-0000-0000-0000-000000000000}"/>
          </ac:spMkLst>
        </pc:spChg>
        <pc:spChg chg="mod">
          <ac:chgData name="Jashim Uddin" userId="76445bb28c884b4a" providerId="LiveId" clId="{13E93DBA-40D1-44EC-A685-C7F0C51530AD}" dt="2026-03-08T10:06:14.245" v="529" actId="1038"/>
          <ac:spMkLst>
            <pc:docMk/>
            <pc:sldMk cId="0" sldId="256"/>
            <ac:spMk id="60" creationId="{00000000-0000-0000-0000-000000000000}"/>
          </ac:spMkLst>
        </pc:spChg>
        <pc:spChg chg="mod">
          <ac:chgData name="Jashim Uddin" userId="76445bb28c884b4a" providerId="LiveId" clId="{13E93DBA-40D1-44EC-A685-C7F0C51530AD}" dt="2026-03-08T10:06:07.216" v="522" actId="1038"/>
          <ac:spMkLst>
            <pc:docMk/>
            <pc:sldMk cId="0" sldId="256"/>
            <ac:spMk id="61" creationId="{00000000-0000-0000-0000-000000000000}"/>
          </ac:spMkLst>
        </pc:spChg>
        <pc:spChg chg="mod">
          <ac:chgData name="Jashim Uddin" userId="76445bb28c884b4a" providerId="LiveId" clId="{13E93DBA-40D1-44EC-A685-C7F0C51530AD}" dt="2026-03-08T10:05:58.065" v="510" actId="1038"/>
          <ac:spMkLst>
            <pc:docMk/>
            <pc:sldMk cId="0" sldId="256"/>
            <ac:spMk id="62" creationId="{00000000-0000-0000-0000-000000000000}"/>
          </ac:spMkLst>
        </pc:spChg>
        <pc:grpChg chg="mod">
          <ac:chgData name="Jashim Uddin" userId="76445bb28c884b4a" providerId="LiveId" clId="{13E93DBA-40D1-44EC-A685-C7F0C51530AD}" dt="2026-03-08T09:07:23.601" v="0" actId="14100"/>
          <ac:grpSpMkLst>
            <pc:docMk/>
            <pc:sldMk cId="0" sldId="256"/>
            <ac:grpSpMk id="32" creationId="{00000000-0000-0000-0000-000000000000}"/>
          </ac:grpSpMkLst>
        </pc:grpChg>
        <pc:grpChg chg="mod">
          <ac:chgData name="Jashim Uddin" userId="76445bb28c884b4a" providerId="LiveId" clId="{13E93DBA-40D1-44EC-A685-C7F0C51530AD}" dt="2026-03-08T09:22:19.585" v="84" actId="1076"/>
          <ac:grpSpMkLst>
            <pc:docMk/>
            <pc:sldMk cId="0" sldId="256"/>
            <ac:grpSpMk id="35" creationId="{00000000-0000-0000-0000-000000000000}"/>
          </ac:grpSpMkLst>
        </pc:grpChg>
        <pc:grpChg chg="mod">
          <ac:chgData name="Jashim Uddin" userId="76445bb28c884b4a" providerId="LiveId" clId="{13E93DBA-40D1-44EC-A685-C7F0C51530AD}" dt="2026-03-08T09:36:55.187" v="202" actId="14100"/>
          <ac:grpSpMkLst>
            <pc:docMk/>
            <pc:sldMk cId="0" sldId="256"/>
            <ac:grpSpMk id="38" creationId="{00000000-0000-0000-0000-000000000000}"/>
          </ac:grpSpMkLst>
        </pc:grpChg>
        <pc:grpChg chg="mod">
          <ac:chgData name="Jashim Uddin" userId="76445bb28c884b4a" providerId="LiveId" clId="{13E93DBA-40D1-44EC-A685-C7F0C51530AD}" dt="2026-03-08T09:36:47.506" v="201" actId="14100"/>
          <ac:grpSpMkLst>
            <pc:docMk/>
            <pc:sldMk cId="0" sldId="256"/>
            <ac:grpSpMk id="41" creationId="{00000000-0000-0000-0000-000000000000}"/>
          </ac:grpSpMkLst>
        </pc:grpChg>
        <pc:grpChg chg="mod">
          <ac:chgData name="Jashim Uddin" userId="76445bb28c884b4a" providerId="LiveId" clId="{13E93DBA-40D1-44EC-A685-C7F0C51530AD}" dt="2026-03-08T09:30:11.326" v="137" actId="1035"/>
          <ac:grpSpMkLst>
            <pc:docMk/>
            <pc:sldMk cId="0" sldId="256"/>
            <ac:grpSpMk id="44" creationId="{00000000-0000-0000-0000-000000000000}"/>
          </ac:grpSpMkLst>
        </pc:grpChg>
        <pc:grpChg chg="mod">
          <ac:chgData name="Jashim Uddin" userId="76445bb28c884b4a" providerId="LiveId" clId="{13E93DBA-40D1-44EC-A685-C7F0C51530AD}" dt="2026-03-08T10:02:30.019" v="479" actId="1038"/>
          <ac:grpSpMkLst>
            <pc:docMk/>
            <pc:sldMk cId="0" sldId="256"/>
            <ac:grpSpMk id="49" creationId="{00000000-0000-0000-0000-000000000000}"/>
          </ac:grpSpMkLst>
        </pc:grpChg>
        <pc:grpChg chg="mod">
          <ac:chgData name="Jashim Uddin" userId="76445bb28c884b4a" providerId="LiveId" clId="{13E93DBA-40D1-44EC-A685-C7F0C51530AD}" dt="2026-03-08T09:50:58.197" v="423" actId="14100"/>
          <ac:grpSpMkLst>
            <pc:docMk/>
            <pc:sldMk cId="0" sldId="256"/>
            <ac:grpSpMk id="57" creationId="{00000000-0000-0000-0000-000000000000}"/>
          </ac:grpSpMkLst>
        </pc:grpChg>
        <pc:picChg chg="add mod">
          <ac:chgData name="Jashim Uddin" userId="76445bb28c884b4a" providerId="LiveId" clId="{13E93DBA-40D1-44EC-A685-C7F0C51530AD}" dt="2026-03-08T10:06:00.918" v="511" actId="1076"/>
          <ac:picMkLst>
            <pc:docMk/>
            <pc:sldMk cId="0" sldId="256"/>
            <ac:picMk id="17" creationId="{AD9CB8EF-9568-9A77-DF96-970092088CB3}"/>
          </ac:picMkLst>
        </pc:picChg>
        <pc:picChg chg="add mod">
          <ac:chgData name="Jashim Uddin" userId="76445bb28c884b4a" providerId="LiveId" clId="{13E93DBA-40D1-44EC-A685-C7F0C51530AD}" dt="2026-03-08T10:06:10.538" v="523" actId="14100"/>
          <ac:picMkLst>
            <pc:docMk/>
            <pc:sldMk cId="0" sldId="256"/>
            <ac:picMk id="18" creationId="{6C13DDC4-F55C-C18A-1602-B02E8E667081}"/>
          </ac:picMkLst>
        </pc:picChg>
        <pc:picChg chg="mod">
          <ac:chgData name="Jashim Uddin" userId="76445bb28c884b4a" providerId="LiveId" clId="{13E93DBA-40D1-44EC-A685-C7F0C51530AD}" dt="2026-03-08T09:47:16.164" v="390" actId="1036"/>
          <ac:picMkLst>
            <pc:docMk/>
            <pc:sldMk cId="0" sldId="256"/>
            <ac:picMk id="63" creationId="{ED97AD38-E113-AB73-CE0D-DA89C667A139}"/>
          </ac:picMkLst>
        </pc:picChg>
        <pc:picChg chg="mod">
          <ac:chgData name="Jashim Uddin" userId="76445bb28c884b4a" providerId="LiveId" clId="{13E93DBA-40D1-44EC-A685-C7F0C51530AD}" dt="2026-03-08T10:02:34.521" v="481" actId="1076"/>
          <ac:picMkLst>
            <pc:docMk/>
            <pc:sldMk cId="0" sldId="256"/>
            <ac:picMk id="64" creationId="{FF611FE7-0CC7-5596-8A9E-E5A0D9419E07}"/>
          </ac:picMkLst>
        </pc:picChg>
        <pc:picChg chg="mod">
          <ac:chgData name="Jashim Uddin" userId="76445bb28c884b4a" providerId="LiveId" clId="{13E93DBA-40D1-44EC-A685-C7F0C51530AD}" dt="2026-03-08T10:05:53.701" v="506" actId="1038"/>
          <ac:picMkLst>
            <pc:docMk/>
            <pc:sldMk cId="0" sldId="256"/>
            <ac:picMk id="65" creationId="{C88D0DC1-D244-AA03-62C8-2B45412D9F74}"/>
          </ac:picMkLst>
        </pc:picChg>
        <pc:picChg chg="del mod">
          <ac:chgData name="Jashim Uddin" userId="76445bb28c884b4a" providerId="LiveId" clId="{13E93DBA-40D1-44EC-A685-C7F0C51530AD}" dt="2026-03-08T10:05:20.610" v="482" actId="478"/>
          <ac:picMkLst>
            <pc:docMk/>
            <pc:sldMk cId="0" sldId="256"/>
            <ac:picMk id="66" creationId="{3D8341D1-F3E2-90FB-B032-E2FAEBEFD25C}"/>
          </ac:picMkLst>
        </pc:picChg>
        <pc:picChg chg="del mod">
          <ac:chgData name="Jashim Uddin" userId="76445bb28c884b4a" providerId="LiveId" clId="{13E93DBA-40D1-44EC-A685-C7F0C51530AD}" dt="2026-03-08T09:53:58.481" v="433" actId="478"/>
          <ac:picMkLst>
            <pc:docMk/>
            <pc:sldMk cId="0" sldId="256"/>
            <ac:picMk id="67" creationId="{B40F9059-D865-CEEA-9B98-13AC86429B5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97628" y="4567212"/>
            <a:ext cx="15839787" cy="3151443"/>
          </a:xfrm>
        </p:spPr>
        <p:txBody>
          <a:bodyPr/>
          <a:lstStyle/>
          <a:p>
            <a:r>
              <a:rPr lang="en-US"/>
              <a:t>Click to edit Master title style</a:t>
            </a:r>
          </a:p>
        </p:txBody>
      </p:sp>
      <p:sp>
        <p:nvSpPr>
          <p:cNvPr id="3" name="Subtitle 2"/>
          <p:cNvSpPr>
            <a:spLocks noGrp="1"/>
          </p:cNvSpPr>
          <p:nvPr>
            <p:ph type="subTitle" idx="1"/>
          </p:nvPr>
        </p:nvSpPr>
        <p:spPr>
          <a:xfrm>
            <a:off x="2795256" y="8331246"/>
            <a:ext cx="13044530" cy="3757228"/>
          </a:xfrm>
        </p:spPr>
        <p:txBody>
          <a:bodyPr/>
          <a:lstStyle>
            <a:lvl1pPr marL="0" indent="0" algn="ctr">
              <a:buNone/>
              <a:defRPr>
                <a:solidFill>
                  <a:schemeClr val="tx1">
                    <a:tint val="75000"/>
                  </a:schemeClr>
                </a:solidFill>
              </a:defRPr>
            </a:lvl1pPr>
            <a:lvl2pPr marL="931774" indent="0" algn="ctr">
              <a:buNone/>
              <a:defRPr>
                <a:solidFill>
                  <a:schemeClr val="tx1">
                    <a:tint val="75000"/>
                  </a:schemeClr>
                </a:solidFill>
              </a:defRPr>
            </a:lvl2pPr>
            <a:lvl3pPr marL="1863547" indent="0" algn="ctr">
              <a:buNone/>
              <a:defRPr>
                <a:solidFill>
                  <a:schemeClr val="tx1">
                    <a:tint val="75000"/>
                  </a:schemeClr>
                </a:solidFill>
              </a:defRPr>
            </a:lvl3pPr>
            <a:lvl4pPr marL="2795321" indent="0" algn="ctr">
              <a:buNone/>
              <a:defRPr>
                <a:solidFill>
                  <a:schemeClr val="tx1">
                    <a:tint val="75000"/>
                  </a:schemeClr>
                </a:solidFill>
              </a:defRPr>
            </a:lvl4pPr>
            <a:lvl5pPr marL="3727094" indent="0" algn="ctr">
              <a:buNone/>
              <a:defRPr>
                <a:solidFill>
                  <a:schemeClr val="tx1">
                    <a:tint val="75000"/>
                  </a:schemeClr>
                </a:solidFill>
              </a:defRPr>
            </a:lvl5pPr>
            <a:lvl6pPr marL="4658868" indent="0" algn="ctr">
              <a:buNone/>
              <a:defRPr>
                <a:solidFill>
                  <a:schemeClr val="tx1">
                    <a:tint val="75000"/>
                  </a:schemeClr>
                </a:solidFill>
              </a:defRPr>
            </a:lvl6pPr>
            <a:lvl7pPr marL="5590642" indent="0" algn="ctr">
              <a:buNone/>
              <a:defRPr>
                <a:solidFill>
                  <a:schemeClr val="tx1">
                    <a:tint val="75000"/>
                  </a:schemeClr>
                </a:solidFill>
              </a:defRPr>
            </a:lvl7pPr>
            <a:lvl8pPr marL="6522415" indent="0" algn="ctr">
              <a:buNone/>
              <a:defRPr>
                <a:solidFill>
                  <a:schemeClr val="tx1">
                    <a:tint val="75000"/>
                  </a:schemeClr>
                </a:solidFill>
              </a:defRPr>
            </a:lvl8pPr>
            <a:lvl9pPr marL="7454189"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72040" y="9447524"/>
            <a:ext cx="15839787" cy="2920020"/>
          </a:xfrm>
        </p:spPr>
        <p:txBody>
          <a:bodyPr anchor="t"/>
          <a:lstStyle>
            <a:lvl1pPr algn="l">
              <a:defRPr sz="8152" b="1" cap="all"/>
            </a:lvl1pPr>
          </a:lstStyle>
          <a:p>
            <a:r>
              <a:rPr lang="en-US"/>
              <a:t>Click to edit Master title style</a:t>
            </a:r>
          </a:p>
        </p:txBody>
      </p:sp>
      <p:sp>
        <p:nvSpPr>
          <p:cNvPr id="3" name="Text Placeholder 2"/>
          <p:cNvSpPr>
            <a:spLocks noGrp="1"/>
          </p:cNvSpPr>
          <p:nvPr>
            <p:ph type="body" idx="1"/>
          </p:nvPr>
        </p:nvSpPr>
        <p:spPr>
          <a:xfrm>
            <a:off x="1472040" y="6231420"/>
            <a:ext cx="15839787" cy="3216105"/>
          </a:xfrm>
        </p:spPr>
        <p:txBody>
          <a:bodyPr anchor="b"/>
          <a:lstStyle>
            <a:lvl1pPr marL="0" indent="0">
              <a:buNone/>
              <a:defRPr sz="4076">
                <a:solidFill>
                  <a:schemeClr val="tx1">
                    <a:tint val="75000"/>
                  </a:schemeClr>
                </a:solidFill>
              </a:defRPr>
            </a:lvl1pPr>
            <a:lvl2pPr marL="931774" indent="0">
              <a:buNone/>
              <a:defRPr sz="3668">
                <a:solidFill>
                  <a:schemeClr val="tx1">
                    <a:tint val="75000"/>
                  </a:schemeClr>
                </a:solidFill>
              </a:defRPr>
            </a:lvl2pPr>
            <a:lvl3pPr marL="1863547" indent="0">
              <a:buNone/>
              <a:defRPr sz="3261">
                <a:solidFill>
                  <a:schemeClr val="tx1">
                    <a:tint val="75000"/>
                  </a:schemeClr>
                </a:solidFill>
              </a:defRPr>
            </a:lvl3pPr>
            <a:lvl4pPr marL="2795321" indent="0">
              <a:buNone/>
              <a:defRPr sz="2853">
                <a:solidFill>
                  <a:schemeClr val="tx1">
                    <a:tint val="75000"/>
                  </a:schemeClr>
                </a:solidFill>
              </a:defRPr>
            </a:lvl4pPr>
            <a:lvl5pPr marL="3727094" indent="0">
              <a:buNone/>
              <a:defRPr sz="2853">
                <a:solidFill>
                  <a:schemeClr val="tx1">
                    <a:tint val="75000"/>
                  </a:schemeClr>
                </a:solidFill>
              </a:defRPr>
            </a:lvl5pPr>
            <a:lvl6pPr marL="4658868" indent="0">
              <a:buNone/>
              <a:defRPr sz="2853">
                <a:solidFill>
                  <a:schemeClr val="tx1">
                    <a:tint val="75000"/>
                  </a:schemeClr>
                </a:solidFill>
              </a:defRPr>
            </a:lvl6pPr>
            <a:lvl7pPr marL="5590642" indent="0">
              <a:buNone/>
              <a:defRPr sz="2853">
                <a:solidFill>
                  <a:schemeClr val="tx1">
                    <a:tint val="75000"/>
                  </a:schemeClr>
                </a:solidFill>
              </a:defRPr>
            </a:lvl7pPr>
            <a:lvl8pPr marL="6522415" indent="0">
              <a:buNone/>
              <a:defRPr sz="2853">
                <a:solidFill>
                  <a:schemeClr val="tx1">
                    <a:tint val="75000"/>
                  </a:schemeClr>
                </a:solidFill>
              </a:defRPr>
            </a:lvl8pPr>
            <a:lvl9pPr marL="7454189" indent="0">
              <a:buNone/>
              <a:defRPr sz="285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31752" y="3430514"/>
            <a:ext cx="8230477" cy="9702771"/>
          </a:xfrm>
        </p:spPr>
        <p:txBody>
          <a:bodyPr/>
          <a:lstStyle>
            <a:lvl1pPr>
              <a:defRPr sz="5706"/>
            </a:lvl1pPr>
            <a:lvl2pPr>
              <a:defRPr sz="4891"/>
            </a:lvl2pPr>
            <a:lvl3pPr>
              <a:defRPr sz="4076"/>
            </a:lvl3pPr>
            <a:lvl4pPr>
              <a:defRPr sz="3668"/>
            </a:lvl4pPr>
            <a:lvl5pPr>
              <a:defRPr sz="3668"/>
            </a:lvl5pPr>
            <a:lvl6pPr>
              <a:defRPr sz="3668"/>
            </a:lvl6pPr>
            <a:lvl7pPr>
              <a:defRPr sz="3668"/>
            </a:lvl7pPr>
            <a:lvl8pPr>
              <a:defRPr sz="3668"/>
            </a:lvl8pPr>
            <a:lvl9pPr>
              <a:defRPr sz="366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472814" y="3430514"/>
            <a:ext cx="8230477" cy="9702771"/>
          </a:xfrm>
        </p:spPr>
        <p:txBody>
          <a:bodyPr/>
          <a:lstStyle>
            <a:lvl1pPr>
              <a:defRPr sz="5706"/>
            </a:lvl1pPr>
            <a:lvl2pPr>
              <a:defRPr sz="4891"/>
            </a:lvl2pPr>
            <a:lvl3pPr>
              <a:defRPr sz="4076"/>
            </a:lvl3pPr>
            <a:lvl4pPr>
              <a:defRPr sz="3668"/>
            </a:lvl4pPr>
            <a:lvl5pPr>
              <a:defRPr sz="3668"/>
            </a:lvl5pPr>
            <a:lvl6pPr>
              <a:defRPr sz="3668"/>
            </a:lvl6pPr>
            <a:lvl7pPr>
              <a:defRPr sz="3668"/>
            </a:lvl7pPr>
            <a:lvl8pPr>
              <a:defRPr sz="3668"/>
            </a:lvl8pPr>
            <a:lvl9pPr>
              <a:defRPr sz="366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31752" y="3290979"/>
            <a:ext cx="8233714" cy="1371523"/>
          </a:xfrm>
        </p:spPr>
        <p:txBody>
          <a:bodyPr anchor="b"/>
          <a:lstStyle>
            <a:lvl1pPr marL="0" indent="0">
              <a:buNone/>
              <a:defRPr sz="4891" b="1"/>
            </a:lvl1pPr>
            <a:lvl2pPr marL="931774" indent="0">
              <a:buNone/>
              <a:defRPr sz="4076" b="1"/>
            </a:lvl2pPr>
            <a:lvl3pPr marL="1863547" indent="0">
              <a:buNone/>
              <a:defRPr sz="3668" b="1"/>
            </a:lvl3pPr>
            <a:lvl4pPr marL="2795321" indent="0">
              <a:buNone/>
              <a:defRPr sz="3261" b="1"/>
            </a:lvl4pPr>
            <a:lvl5pPr marL="3727094" indent="0">
              <a:buNone/>
              <a:defRPr sz="3261" b="1"/>
            </a:lvl5pPr>
            <a:lvl6pPr marL="4658868" indent="0">
              <a:buNone/>
              <a:defRPr sz="3261" b="1"/>
            </a:lvl6pPr>
            <a:lvl7pPr marL="5590642" indent="0">
              <a:buNone/>
              <a:defRPr sz="3261" b="1"/>
            </a:lvl7pPr>
            <a:lvl8pPr marL="6522415" indent="0">
              <a:buNone/>
              <a:defRPr sz="3261" b="1"/>
            </a:lvl8pPr>
            <a:lvl9pPr marL="7454189" indent="0">
              <a:buNone/>
              <a:defRPr sz="3261" b="1"/>
            </a:lvl9pPr>
          </a:lstStyle>
          <a:p>
            <a:pPr lvl="0"/>
            <a:r>
              <a:rPr lang="en-US"/>
              <a:t>Click to edit Master text styles</a:t>
            </a:r>
          </a:p>
        </p:txBody>
      </p:sp>
      <p:sp>
        <p:nvSpPr>
          <p:cNvPr id="4" name="Content Placeholder 3"/>
          <p:cNvSpPr>
            <a:spLocks noGrp="1"/>
          </p:cNvSpPr>
          <p:nvPr>
            <p:ph sz="half" idx="2"/>
          </p:nvPr>
        </p:nvSpPr>
        <p:spPr>
          <a:xfrm>
            <a:off x="931752" y="4662503"/>
            <a:ext cx="8233714" cy="8470781"/>
          </a:xfrm>
        </p:spPr>
        <p:txBody>
          <a:bodyPr/>
          <a:lstStyle>
            <a:lvl1pPr>
              <a:defRPr sz="4891"/>
            </a:lvl1pPr>
            <a:lvl2pPr>
              <a:defRPr sz="4076"/>
            </a:lvl2pPr>
            <a:lvl3pPr>
              <a:defRPr sz="3668"/>
            </a:lvl3pPr>
            <a:lvl4pPr>
              <a:defRPr sz="3261"/>
            </a:lvl4pPr>
            <a:lvl5pPr>
              <a:defRPr sz="3261"/>
            </a:lvl5pPr>
            <a:lvl6pPr>
              <a:defRPr sz="3261"/>
            </a:lvl6pPr>
            <a:lvl7pPr>
              <a:defRPr sz="3261"/>
            </a:lvl7pPr>
            <a:lvl8pPr>
              <a:defRPr sz="3261"/>
            </a:lvl8pPr>
            <a:lvl9pPr>
              <a:defRPr sz="326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466344" y="3290979"/>
            <a:ext cx="8236948" cy="1371523"/>
          </a:xfrm>
        </p:spPr>
        <p:txBody>
          <a:bodyPr anchor="b"/>
          <a:lstStyle>
            <a:lvl1pPr marL="0" indent="0">
              <a:buNone/>
              <a:defRPr sz="4891" b="1"/>
            </a:lvl1pPr>
            <a:lvl2pPr marL="931774" indent="0">
              <a:buNone/>
              <a:defRPr sz="4076" b="1"/>
            </a:lvl2pPr>
            <a:lvl3pPr marL="1863547" indent="0">
              <a:buNone/>
              <a:defRPr sz="3668" b="1"/>
            </a:lvl3pPr>
            <a:lvl4pPr marL="2795321" indent="0">
              <a:buNone/>
              <a:defRPr sz="3261" b="1"/>
            </a:lvl4pPr>
            <a:lvl5pPr marL="3727094" indent="0">
              <a:buNone/>
              <a:defRPr sz="3261" b="1"/>
            </a:lvl5pPr>
            <a:lvl6pPr marL="4658868" indent="0">
              <a:buNone/>
              <a:defRPr sz="3261" b="1"/>
            </a:lvl6pPr>
            <a:lvl7pPr marL="5590642" indent="0">
              <a:buNone/>
              <a:defRPr sz="3261" b="1"/>
            </a:lvl7pPr>
            <a:lvl8pPr marL="6522415" indent="0">
              <a:buNone/>
              <a:defRPr sz="3261" b="1"/>
            </a:lvl8pPr>
            <a:lvl9pPr marL="7454189" indent="0">
              <a:buNone/>
              <a:defRPr sz="3261" b="1"/>
            </a:lvl9pPr>
          </a:lstStyle>
          <a:p>
            <a:pPr lvl="0"/>
            <a:r>
              <a:rPr lang="en-US"/>
              <a:t>Click to edit Master text styles</a:t>
            </a:r>
          </a:p>
        </p:txBody>
      </p:sp>
      <p:sp>
        <p:nvSpPr>
          <p:cNvPr id="6" name="Content Placeholder 5"/>
          <p:cNvSpPr>
            <a:spLocks noGrp="1"/>
          </p:cNvSpPr>
          <p:nvPr>
            <p:ph sz="quarter" idx="4"/>
          </p:nvPr>
        </p:nvSpPr>
        <p:spPr>
          <a:xfrm>
            <a:off x="9466344" y="4662503"/>
            <a:ext cx="8236948" cy="8470781"/>
          </a:xfrm>
        </p:spPr>
        <p:txBody>
          <a:bodyPr/>
          <a:lstStyle>
            <a:lvl1pPr>
              <a:defRPr sz="4891"/>
            </a:lvl1pPr>
            <a:lvl2pPr>
              <a:defRPr sz="4076"/>
            </a:lvl2pPr>
            <a:lvl3pPr>
              <a:defRPr sz="3668"/>
            </a:lvl3pPr>
            <a:lvl4pPr>
              <a:defRPr sz="3261"/>
            </a:lvl4pPr>
            <a:lvl5pPr>
              <a:defRPr sz="3261"/>
            </a:lvl5pPr>
            <a:lvl6pPr>
              <a:defRPr sz="3261"/>
            </a:lvl6pPr>
            <a:lvl7pPr>
              <a:defRPr sz="3261"/>
            </a:lvl7pPr>
            <a:lvl8pPr>
              <a:defRPr sz="3261"/>
            </a:lvl8pPr>
            <a:lvl9pPr>
              <a:defRPr sz="326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753" y="585365"/>
            <a:ext cx="6130801" cy="2491206"/>
          </a:xfrm>
        </p:spPr>
        <p:txBody>
          <a:bodyPr anchor="b"/>
          <a:lstStyle>
            <a:lvl1pPr algn="l">
              <a:defRPr sz="4076" b="1"/>
            </a:lvl1pPr>
          </a:lstStyle>
          <a:p>
            <a:r>
              <a:rPr lang="en-US"/>
              <a:t>Click to edit Master title style</a:t>
            </a:r>
          </a:p>
        </p:txBody>
      </p:sp>
      <p:sp>
        <p:nvSpPr>
          <p:cNvPr id="3" name="Content Placeholder 2"/>
          <p:cNvSpPr>
            <a:spLocks noGrp="1"/>
          </p:cNvSpPr>
          <p:nvPr>
            <p:ph idx="1"/>
          </p:nvPr>
        </p:nvSpPr>
        <p:spPr>
          <a:xfrm>
            <a:off x="7285784" y="585366"/>
            <a:ext cx="10417507" cy="12547919"/>
          </a:xfrm>
        </p:spPr>
        <p:txBody>
          <a:bodyPr/>
          <a:lstStyle>
            <a:lvl1pPr>
              <a:defRPr sz="6522"/>
            </a:lvl1pPr>
            <a:lvl2pPr>
              <a:defRPr sz="5706"/>
            </a:lvl2pPr>
            <a:lvl3pPr>
              <a:defRPr sz="4891"/>
            </a:lvl3pPr>
            <a:lvl4pPr>
              <a:defRPr sz="4076"/>
            </a:lvl4pPr>
            <a:lvl5pPr>
              <a:defRPr sz="4076"/>
            </a:lvl5pPr>
            <a:lvl6pPr>
              <a:defRPr sz="4076"/>
            </a:lvl6pPr>
            <a:lvl7pPr>
              <a:defRPr sz="4076"/>
            </a:lvl7pPr>
            <a:lvl8pPr>
              <a:defRPr sz="4076"/>
            </a:lvl8pPr>
            <a:lvl9pPr>
              <a:defRPr sz="407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31753" y="3076572"/>
            <a:ext cx="6130801" cy="10056713"/>
          </a:xfrm>
        </p:spPr>
        <p:txBody>
          <a:bodyPr/>
          <a:lstStyle>
            <a:lvl1pPr marL="0" indent="0">
              <a:buNone/>
              <a:defRPr sz="2853"/>
            </a:lvl1pPr>
            <a:lvl2pPr marL="931774" indent="0">
              <a:buNone/>
              <a:defRPr sz="2446"/>
            </a:lvl2pPr>
            <a:lvl3pPr marL="1863547" indent="0">
              <a:buNone/>
              <a:defRPr sz="2038"/>
            </a:lvl3pPr>
            <a:lvl4pPr marL="2795321" indent="0">
              <a:buNone/>
              <a:defRPr sz="1834"/>
            </a:lvl4pPr>
            <a:lvl5pPr marL="3727094" indent="0">
              <a:buNone/>
              <a:defRPr sz="1834"/>
            </a:lvl5pPr>
            <a:lvl6pPr marL="4658868" indent="0">
              <a:buNone/>
              <a:defRPr sz="1834"/>
            </a:lvl6pPr>
            <a:lvl7pPr marL="5590642" indent="0">
              <a:buNone/>
              <a:defRPr sz="1834"/>
            </a:lvl7pPr>
            <a:lvl8pPr marL="6522415" indent="0">
              <a:buNone/>
              <a:defRPr sz="1834"/>
            </a:lvl8pPr>
            <a:lvl9pPr marL="7454189" indent="0">
              <a:buNone/>
              <a:defRPr sz="1834"/>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52599" y="10291539"/>
            <a:ext cx="11181026" cy="1214974"/>
          </a:xfrm>
        </p:spPr>
        <p:txBody>
          <a:bodyPr anchor="b"/>
          <a:lstStyle>
            <a:lvl1pPr algn="l">
              <a:defRPr sz="4076" b="1"/>
            </a:lvl1pPr>
          </a:lstStyle>
          <a:p>
            <a:r>
              <a:rPr lang="en-US"/>
              <a:t>Click to edit Master title style</a:t>
            </a:r>
          </a:p>
        </p:txBody>
      </p:sp>
      <p:sp>
        <p:nvSpPr>
          <p:cNvPr id="3" name="Picture Placeholder 2"/>
          <p:cNvSpPr>
            <a:spLocks noGrp="1"/>
          </p:cNvSpPr>
          <p:nvPr>
            <p:ph type="pic" idx="1"/>
          </p:nvPr>
        </p:nvSpPr>
        <p:spPr>
          <a:xfrm>
            <a:off x="3652599" y="1313668"/>
            <a:ext cx="11181026" cy="8821319"/>
          </a:xfrm>
        </p:spPr>
        <p:txBody>
          <a:bodyPr/>
          <a:lstStyle>
            <a:lvl1pPr marL="0" indent="0">
              <a:buNone/>
              <a:defRPr sz="6522"/>
            </a:lvl1pPr>
            <a:lvl2pPr marL="931774" indent="0">
              <a:buNone/>
              <a:defRPr sz="5706"/>
            </a:lvl2pPr>
            <a:lvl3pPr marL="1863547" indent="0">
              <a:buNone/>
              <a:defRPr sz="4891"/>
            </a:lvl3pPr>
            <a:lvl4pPr marL="2795321" indent="0">
              <a:buNone/>
              <a:defRPr sz="4076"/>
            </a:lvl4pPr>
            <a:lvl5pPr marL="3727094" indent="0">
              <a:buNone/>
              <a:defRPr sz="4076"/>
            </a:lvl5pPr>
            <a:lvl6pPr marL="4658868" indent="0">
              <a:buNone/>
              <a:defRPr sz="4076"/>
            </a:lvl6pPr>
            <a:lvl7pPr marL="5590642" indent="0">
              <a:buNone/>
              <a:defRPr sz="4076"/>
            </a:lvl7pPr>
            <a:lvl8pPr marL="6522415" indent="0">
              <a:buNone/>
              <a:defRPr sz="4076"/>
            </a:lvl8pPr>
            <a:lvl9pPr marL="7454189" indent="0">
              <a:buNone/>
              <a:defRPr sz="4076"/>
            </a:lvl9pPr>
          </a:lstStyle>
          <a:p>
            <a:endParaRPr lang="en-US"/>
          </a:p>
        </p:txBody>
      </p:sp>
      <p:sp>
        <p:nvSpPr>
          <p:cNvPr id="4" name="Text Placeholder 3"/>
          <p:cNvSpPr>
            <a:spLocks noGrp="1"/>
          </p:cNvSpPr>
          <p:nvPr>
            <p:ph type="body" sz="half" idx="2"/>
          </p:nvPr>
        </p:nvSpPr>
        <p:spPr>
          <a:xfrm>
            <a:off x="3652599" y="11506513"/>
            <a:ext cx="11181026" cy="1725465"/>
          </a:xfrm>
        </p:spPr>
        <p:txBody>
          <a:bodyPr/>
          <a:lstStyle>
            <a:lvl1pPr marL="0" indent="0">
              <a:buNone/>
              <a:defRPr sz="2853"/>
            </a:lvl1pPr>
            <a:lvl2pPr marL="931774" indent="0">
              <a:buNone/>
              <a:defRPr sz="2446"/>
            </a:lvl2pPr>
            <a:lvl3pPr marL="1863547" indent="0">
              <a:buNone/>
              <a:defRPr sz="2038"/>
            </a:lvl3pPr>
            <a:lvl4pPr marL="2795321" indent="0">
              <a:buNone/>
              <a:defRPr sz="1834"/>
            </a:lvl4pPr>
            <a:lvl5pPr marL="3727094" indent="0">
              <a:buNone/>
              <a:defRPr sz="1834"/>
            </a:lvl5pPr>
            <a:lvl6pPr marL="4658868" indent="0">
              <a:buNone/>
              <a:defRPr sz="1834"/>
            </a:lvl6pPr>
            <a:lvl7pPr marL="5590642" indent="0">
              <a:buNone/>
              <a:defRPr sz="1834"/>
            </a:lvl7pPr>
            <a:lvl8pPr marL="6522415" indent="0">
              <a:buNone/>
              <a:defRPr sz="1834"/>
            </a:lvl8pPr>
            <a:lvl9pPr marL="7454189" indent="0">
              <a:buNone/>
              <a:defRPr sz="1834"/>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510406" y="588771"/>
            <a:ext cx="4192885" cy="1254451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31752" y="588771"/>
            <a:ext cx="12268070" cy="1254451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1752" y="588770"/>
            <a:ext cx="16771539" cy="245036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31752" y="3430514"/>
            <a:ext cx="16771539" cy="970277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31752" y="13626760"/>
            <a:ext cx="4348177" cy="782756"/>
          </a:xfrm>
          <a:prstGeom prst="rect">
            <a:avLst/>
          </a:prstGeom>
        </p:spPr>
        <p:txBody>
          <a:bodyPr vert="horz" lIns="91440" tIns="45720" rIns="91440" bIns="45720" rtlCol="0" anchor="ctr"/>
          <a:lstStyle>
            <a:lvl1pPr algn="l">
              <a:defRPr sz="2446">
                <a:solidFill>
                  <a:schemeClr val="tx1">
                    <a:tint val="75000"/>
                  </a:schemeClr>
                </a:solidFill>
              </a:defRPr>
            </a:lvl1pPr>
          </a:lstStyle>
          <a:p>
            <a:fld id="{1D8BD707-D9CF-40AE-B4C6-C98DA3205C09}" type="datetimeFigureOut">
              <a:rPr lang="en-US" smtClean="0"/>
              <a:pPr/>
              <a:t>3/9/2026</a:t>
            </a:fld>
            <a:endParaRPr lang="en-US"/>
          </a:p>
        </p:txBody>
      </p:sp>
      <p:sp>
        <p:nvSpPr>
          <p:cNvPr id="5" name="Footer Placeholder 4"/>
          <p:cNvSpPr>
            <a:spLocks noGrp="1"/>
          </p:cNvSpPr>
          <p:nvPr>
            <p:ph type="ftr" sz="quarter" idx="3"/>
          </p:nvPr>
        </p:nvSpPr>
        <p:spPr>
          <a:xfrm>
            <a:off x="6366973" y="13626760"/>
            <a:ext cx="5901097" cy="782756"/>
          </a:xfrm>
          <a:prstGeom prst="rect">
            <a:avLst/>
          </a:prstGeom>
        </p:spPr>
        <p:txBody>
          <a:bodyPr vert="horz" lIns="91440" tIns="45720" rIns="91440" bIns="45720" rtlCol="0" anchor="ctr"/>
          <a:lstStyle>
            <a:lvl1pPr algn="ctr">
              <a:defRPr sz="244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355114" y="13626760"/>
            <a:ext cx="4348177" cy="782756"/>
          </a:xfrm>
          <a:prstGeom prst="rect">
            <a:avLst/>
          </a:prstGeom>
        </p:spPr>
        <p:txBody>
          <a:bodyPr vert="horz" lIns="91440" tIns="45720" rIns="91440" bIns="45720" rtlCol="0" anchor="ctr"/>
          <a:lstStyle>
            <a:lvl1pPr algn="r">
              <a:defRPr sz="2446">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863547" rtl="0" eaLnBrk="1" latinLnBrk="0" hangingPunct="1">
        <a:spcBef>
          <a:spcPct val="0"/>
        </a:spcBef>
        <a:buNone/>
        <a:defRPr sz="8967" kern="1200">
          <a:solidFill>
            <a:schemeClr val="tx1"/>
          </a:solidFill>
          <a:latin typeface="+mj-lt"/>
          <a:ea typeface="+mj-ea"/>
          <a:cs typeface="+mj-cs"/>
        </a:defRPr>
      </a:lvl1pPr>
    </p:titleStyle>
    <p:bodyStyle>
      <a:lvl1pPr marL="698830" indent="-698830" algn="l" defTabSz="1863547" rtl="0" eaLnBrk="1" latinLnBrk="0" hangingPunct="1">
        <a:spcBef>
          <a:spcPct val="20000"/>
        </a:spcBef>
        <a:buFont typeface="Arial" pitchFamily="34" charset="0"/>
        <a:buChar char="•"/>
        <a:defRPr sz="6522" kern="1200">
          <a:solidFill>
            <a:schemeClr val="tx1"/>
          </a:solidFill>
          <a:latin typeface="+mn-lt"/>
          <a:ea typeface="+mn-ea"/>
          <a:cs typeface="+mn-cs"/>
        </a:defRPr>
      </a:lvl1pPr>
      <a:lvl2pPr marL="1514132" indent="-582359" algn="l" defTabSz="1863547" rtl="0" eaLnBrk="1" latinLnBrk="0" hangingPunct="1">
        <a:spcBef>
          <a:spcPct val="20000"/>
        </a:spcBef>
        <a:buFont typeface="Arial" pitchFamily="34" charset="0"/>
        <a:buChar char="–"/>
        <a:defRPr sz="5706" kern="1200">
          <a:solidFill>
            <a:schemeClr val="tx1"/>
          </a:solidFill>
          <a:latin typeface="+mn-lt"/>
          <a:ea typeface="+mn-ea"/>
          <a:cs typeface="+mn-cs"/>
        </a:defRPr>
      </a:lvl2pPr>
      <a:lvl3pPr marL="2329434" indent="-465887" algn="l" defTabSz="1863547" rtl="0" eaLnBrk="1" latinLnBrk="0" hangingPunct="1">
        <a:spcBef>
          <a:spcPct val="20000"/>
        </a:spcBef>
        <a:buFont typeface="Arial" pitchFamily="34" charset="0"/>
        <a:buChar char="•"/>
        <a:defRPr sz="4891" kern="1200">
          <a:solidFill>
            <a:schemeClr val="tx1"/>
          </a:solidFill>
          <a:latin typeface="+mn-lt"/>
          <a:ea typeface="+mn-ea"/>
          <a:cs typeface="+mn-cs"/>
        </a:defRPr>
      </a:lvl3pPr>
      <a:lvl4pPr marL="3261208" indent="-465887" algn="l" defTabSz="1863547" rtl="0" eaLnBrk="1" latinLnBrk="0" hangingPunct="1">
        <a:spcBef>
          <a:spcPct val="20000"/>
        </a:spcBef>
        <a:buFont typeface="Arial" pitchFamily="34" charset="0"/>
        <a:buChar char="–"/>
        <a:defRPr sz="4076" kern="1200">
          <a:solidFill>
            <a:schemeClr val="tx1"/>
          </a:solidFill>
          <a:latin typeface="+mn-lt"/>
          <a:ea typeface="+mn-ea"/>
          <a:cs typeface="+mn-cs"/>
        </a:defRPr>
      </a:lvl4pPr>
      <a:lvl5pPr marL="4192981" indent="-465887" algn="l" defTabSz="1863547" rtl="0" eaLnBrk="1" latinLnBrk="0" hangingPunct="1">
        <a:spcBef>
          <a:spcPct val="20000"/>
        </a:spcBef>
        <a:buFont typeface="Arial" pitchFamily="34" charset="0"/>
        <a:buChar char="»"/>
        <a:defRPr sz="4076" kern="1200">
          <a:solidFill>
            <a:schemeClr val="tx1"/>
          </a:solidFill>
          <a:latin typeface="+mn-lt"/>
          <a:ea typeface="+mn-ea"/>
          <a:cs typeface="+mn-cs"/>
        </a:defRPr>
      </a:lvl5pPr>
      <a:lvl6pPr marL="5124755" indent="-465887" algn="l" defTabSz="1863547" rtl="0" eaLnBrk="1" latinLnBrk="0" hangingPunct="1">
        <a:spcBef>
          <a:spcPct val="20000"/>
        </a:spcBef>
        <a:buFont typeface="Arial" pitchFamily="34" charset="0"/>
        <a:buChar char="•"/>
        <a:defRPr sz="4076" kern="1200">
          <a:solidFill>
            <a:schemeClr val="tx1"/>
          </a:solidFill>
          <a:latin typeface="+mn-lt"/>
          <a:ea typeface="+mn-ea"/>
          <a:cs typeface="+mn-cs"/>
        </a:defRPr>
      </a:lvl6pPr>
      <a:lvl7pPr marL="6056528" indent="-465887" algn="l" defTabSz="1863547" rtl="0" eaLnBrk="1" latinLnBrk="0" hangingPunct="1">
        <a:spcBef>
          <a:spcPct val="20000"/>
        </a:spcBef>
        <a:buFont typeface="Arial" pitchFamily="34" charset="0"/>
        <a:buChar char="•"/>
        <a:defRPr sz="4076" kern="1200">
          <a:solidFill>
            <a:schemeClr val="tx1"/>
          </a:solidFill>
          <a:latin typeface="+mn-lt"/>
          <a:ea typeface="+mn-ea"/>
          <a:cs typeface="+mn-cs"/>
        </a:defRPr>
      </a:lvl7pPr>
      <a:lvl8pPr marL="6988302" indent="-465887" algn="l" defTabSz="1863547" rtl="0" eaLnBrk="1" latinLnBrk="0" hangingPunct="1">
        <a:spcBef>
          <a:spcPct val="20000"/>
        </a:spcBef>
        <a:buFont typeface="Arial" pitchFamily="34" charset="0"/>
        <a:buChar char="•"/>
        <a:defRPr sz="4076" kern="1200">
          <a:solidFill>
            <a:schemeClr val="tx1"/>
          </a:solidFill>
          <a:latin typeface="+mn-lt"/>
          <a:ea typeface="+mn-ea"/>
          <a:cs typeface="+mn-cs"/>
        </a:defRPr>
      </a:lvl8pPr>
      <a:lvl9pPr marL="7920076" indent="-465887" algn="l" defTabSz="1863547" rtl="0" eaLnBrk="1" latinLnBrk="0" hangingPunct="1">
        <a:spcBef>
          <a:spcPct val="20000"/>
        </a:spcBef>
        <a:buFont typeface="Arial" pitchFamily="34" charset="0"/>
        <a:buChar char="•"/>
        <a:defRPr sz="4076" kern="1200">
          <a:solidFill>
            <a:schemeClr val="tx1"/>
          </a:solidFill>
          <a:latin typeface="+mn-lt"/>
          <a:ea typeface="+mn-ea"/>
          <a:cs typeface="+mn-cs"/>
        </a:defRPr>
      </a:lvl9pPr>
    </p:bodyStyle>
    <p:otherStyle>
      <a:defPPr>
        <a:defRPr lang="en-US"/>
      </a:defPPr>
      <a:lvl1pPr marL="0" algn="l" defTabSz="1863547" rtl="0" eaLnBrk="1" latinLnBrk="0" hangingPunct="1">
        <a:defRPr sz="3668" kern="1200">
          <a:solidFill>
            <a:schemeClr val="tx1"/>
          </a:solidFill>
          <a:latin typeface="+mn-lt"/>
          <a:ea typeface="+mn-ea"/>
          <a:cs typeface="+mn-cs"/>
        </a:defRPr>
      </a:lvl1pPr>
      <a:lvl2pPr marL="931774" algn="l" defTabSz="1863547" rtl="0" eaLnBrk="1" latinLnBrk="0" hangingPunct="1">
        <a:defRPr sz="3668" kern="1200">
          <a:solidFill>
            <a:schemeClr val="tx1"/>
          </a:solidFill>
          <a:latin typeface="+mn-lt"/>
          <a:ea typeface="+mn-ea"/>
          <a:cs typeface="+mn-cs"/>
        </a:defRPr>
      </a:lvl2pPr>
      <a:lvl3pPr marL="1863547" algn="l" defTabSz="1863547" rtl="0" eaLnBrk="1" latinLnBrk="0" hangingPunct="1">
        <a:defRPr sz="3668" kern="1200">
          <a:solidFill>
            <a:schemeClr val="tx1"/>
          </a:solidFill>
          <a:latin typeface="+mn-lt"/>
          <a:ea typeface="+mn-ea"/>
          <a:cs typeface="+mn-cs"/>
        </a:defRPr>
      </a:lvl3pPr>
      <a:lvl4pPr marL="2795321" algn="l" defTabSz="1863547" rtl="0" eaLnBrk="1" latinLnBrk="0" hangingPunct="1">
        <a:defRPr sz="3668" kern="1200">
          <a:solidFill>
            <a:schemeClr val="tx1"/>
          </a:solidFill>
          <a:latin typeface="+mn-lt"/>
          <a:ea typeface="+mn-ea"/>
          <a:cs typeface="+mn-cs"/>
        </a:defRPr>
      </a:lvl4pPr>
      <a:lvl5pPr marL="3727094" algn="l" defTabSz="1863547" rtl="0" eaLnBrk="1" latinLnBrk="0" hangingPunct="1">
        <a:defRPr sz="3668" kern="1200">
          <a:solidFill>
            <a:schemeClr val="tx1"/>
          </a:solidFill>
          <a:latin typeface="+mn-lt"/>
          <a:ea typeface="+mn-ea"/>
          <a:cs typeface="+mn-cs"/>
        </a:defRPr>
      </a:lvl5pPr>
      <a:lvl6pPr marL="4658868" algn="l" defTabSz="1863547" rtl="0" eaLnBrk="1" latinLnBrk="0" hangingPunct="1">
        <a:defRPr sz="3668" kern="1200">
          <a:solidFill>
            <a:schemeClr val="tx1"/>
          </a:solidFill>
          <a:latin typeface="+mn-lt"/>
          <a:ea typeface="+mn-ea"/>
          <a:cs typeface="+mn-cs"/>
        </a:defRPr>
      </a:lvl6pPr>
      <a:lvl7pPr marL="5590642" algn="l" defTabSz="1863547" rtl="0" eaLnBrk="1" latinLnBrk="0" hangingPunct="1">
        <a:defRPr sz="3668" kern="1200">
          <a:solidFill>
            <a:schemeClr val="tx1"/>
          </a:solidFill>
          <a:latin typeface="+mn-lt"/>
          <a:ea typeface="+mn-ea"/>
          <a:cs typeface="+mn-cs"/>
        </a:defRPr>
      </a:lvl7pPr>
      <a:lvl8pPr marL="6522415" algn="l" defTabSz="1863547" rtl="0" eaLnBrk="1" latinLnBrk="0" hangingPunct="1">
        <a:defRPr sz="3668" kern="1200">
          <a:solidFill>
            <a:schemeClr val="tx1"/>
          </a:solidFill>
          <a:latin typeface="+mn-lt"/>
          <a:ea typeface="+mn-ea"/>
          <a:cs typeface="+mn-cs"/>
        </a:defRPr>
      </a:lvl8pPr>
      <a:lvl9pPr marL="7454189" algn="l" defTabSz="1863547" rtl="0" eaLnBrk="1" latinLnBrk="0" hangingPunct="1">
        <a:defRPr sz="36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docs.live.net/76445bb28c884b4a/Desktop/zahid%20%20vai%20task/2026/2435264%20Md.%20Mukhlesur%20Rahman%20Shepon/2435264%20Md.%20Mukhlesur%20Rahman%20Shepon%20Poster.docx" TargetMode="External"/><Relationship Id="rId13" Type="http://schemas.openxmlformats.org/officeDocument/2006/relationships/image" Target="../media/image1.png"/><Relationship Id="rId3" Type="http://schemas.openxmlformats.org/officeDocument/2006/relationships/hyperlink" Target="https://www.mdpi.com/2072-6643/17/17/2861" TargetMode="External"/><Relationship Id="rId7" Type="http://schemas.openxmlformats.org/officeDocument/2006/relationships/hyperlink" Target="https://www.nice.org.uk/guidance/ng146" TargetMode="External"/><Relationship Id="rId12" Type="http://schemas.openxmlformats.org/officeDocument/2006/relationships/hyperlink" Target="https://www.nejm.org/doi/full/10.1056/NEJMra070553" TargetMode="External"/><Relationship Id="rId17" Type="http://schemas.openxmlformats.org/officeDocument/2006/relationships/image" Target="../media/image5.png"/><Relationship Id="rId2" Type="http://schemas.openxmlformats.org/officeDocument/2006/relationships/hyperlink" Target="https://pubmed.ncbi.nlm.nih.gov/33309415/" TargetMode="External"/><Relationship Id="rId16"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hyperlink" Target="https://www.gov.uk/government/publications/vitamin-d-advice-on-supplements-for-at-risk-groups" TargetMode="External"/><Relationship Id="rId11" Type="http://schemas.openxmlformats.org/officeDocument/2006/relationships/hyperlink" Target="https://www.nhs.uk/conditions/vitamins-and-minerals/vitamin-d/" TargetMode="External"/><Relationship Id="rId5" Type="http://schemas.openxmlformats.org/officeDocument/2006/relationships/hyperlink" Target="https://www.nice.org.uk/guidance/ph56" TargetMode="External"/><Relationship Id="rId15" Type="http://schemas.openxmlformats.org/officeDocument/2006/relationships/image" Target="../media/image3.png"/><Relationship Id="rId10" Type="http://schemas.openxmlformats.org/officeDocument/2006/relationships/hyperlink" Target="https://nutrition.bmj.com/content/3/1/106" TargetMode="External"/><Relationship Id="rId4" Type="http://schemas.openxmlformats.org/officeDocument/2006/relationships/hyperlink" Target="https://academic.oup.com/ije/article/50/Supplement_1/dyab168.641/6361236" TargetMode="External"/><Relationship Id="rId9" Type="http://schemas.openxmlformats.org/officeDocument/2006/relationships/hyperlink" Target="https://www.gov.uk/government/publications/sacn-vitamin-d-and-health-report" TargetMode="External"/><Relationship Id="rId1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1E8F3"/>
        </a:solidFill>
        <a:effectLst/>
      </p:bgPr>
    </p:bg>
    <p:spTree>
      <p:nvGrpSpPr>
        <p:cNvPr id="1" name=""/>
        <p:cNvGrpSpPr/>
        <p:nvPr/>
      </p:nvGrpSpPr>
      <p:grpSpPr>
        <a:xfrm>
          <a:off x="0" y="0"/>
          <a:ext cx="0" cy="0"/>
          <a:chOff x="0" y="0"/>
          <a:chExt cx="0" cy="0"/>
        </a:xfrm>
      </p:grpSpPr>
      <p:sp>
        <p:nvSpPr>
          <p:cNvPr id="5" name="AutoShape 5"/>
          <p:cNvSpPr/>
          <p:nvPr/>
        </p:nvSpPr>
        <p:spPr>
          <a:xfrm>
            <a:off x="553213" y="225679"/>
            <a:ext cx="42370758" cy="7890110"/>
          </a:xfrm>
          <a:prstGeom prst="rect">
            <a:avLst/>
          </a:prstGeom>
          <a:solidFill>
            <a:srgbClr val="FFFFFF"/>
          </a:solidFill>
        </p:spPr>
        <p:txBody>
          <a:bodyPr/>
          <a:lstStyle/>
          <a:p>
            <a:endParaRPr lang="en-US"/>
          </a:p>
        </p:txBody>
      </p:sp>
      <p:sp>
        <p:nvSpPr>
          <p:cNvPr id="6" name="AutoShape 6"/>
          <p:cNvSpPr/>
          <p:nvPr/>
        </p:nvSpPr>
        <p:spPr>
          <a:xfrm>
            <a:off x="553212" y="8122444"/>
            <a:ext cx="42401835" cy="0"/>
          </a:xfrm>
          <a:prstGeom prst="line">
            <a:avLst/>
          </a:prstGeom>
          <a:ln w="19050" cap="flat">
            <a:solidFill>
              <a:srgbClr val="16225D"/>
            </a:solidFill>
            <a:prstDash val="solid"/>
            <a:headEnd type="none" w="sm" len="sm"/>
            <a:tailEnd type="none" w="sm" len="sm"/>
          </a:ln>
        </p:spPr>
        <p:txBody>
          <a:bodyPr/>
          <a:lstStyle/>
          <a:p>
            <a:endParaRPr lang="en-US"/>
          </a:p>
        </p:txBody>
      </p:sp>
      <p:sp>
        <p:nvSpPr>
          <p:cNvPr id="7" name="AutoShape 7"/>
          <p:cNvSpPr/>
          <p:nvPr/>
        </p:nvSpPr>
        <p:spPr>
          <a:xfrm>
            <a:off x="14941852" y="21160614"/>
            <a:ext cx="17154890" cy="11213047"/>
          </a:xfrm>
          <a:prstGeom prst="rect">
            <a:avLst/>
          </a:prstGeom>
          <a:solidFill>
            <a:srgbClr val="FFFFFF"/>
          </a:solidFill>
        </p:spPr>
        <p:txBody>
          <a:bodyPr/>
          <a:lstStyle/>
          <a:p>
            <a:endParaRPr lang="en-US" dirty="0"/>
          </a:p>
        </p:txBody>
      </p:sp>
      <p:sp>
        <p:nvSpPr>
          <p:cNvPr id="8" name="AutoShape 8"/>
          <p:cNvSpPr/>
          <p:nvPr/>
        </p:nvSpPr>
        <p:spPr>
          <a:xfrm rot="5400000" flipV="1">
            <a:off x="3040520" y="20183657"/>
            <a:ext cx="23816429" cy="30816"/>
          </a:xfrm>
          <a:prstGeom prst="line">
            <a:avLst/>
          </a:prstGeom>
          <a:ln w="19050" cap="flat">
            <a:solidFill>
              <a:srgbClr val="16225D"/>
            </a:solidFill>
            <a:prstDash val="solid"/>
            <a:headEnd type="none" w="sm" len="sm"/>
            <a:tailEnd type="none" w="sm" len="sm"/>
          </a:ln>
        </p:spPr>
        <p:txBody>
          <a:bodyPr/>
          <a:lstStyle/>
          <a:p>
            <a:endParaRPr lang="en-US"/>
          </a:p>
        </p:txBody>
      </p:sp>
      <p:sp>
        <p:nvSpPr>
          <p:cNvPr id="9" name="AutoShape 9"/>
          <p:cNvSpPr/>
          <p:nvPr/>
        </p:nvSpPr>
        <p:spPr>
          <a:xfrm rot="5400000">
            <a:off x="17335128" y="14645651"/>
            <a:ext cx="13063913" cy="30814"/>
          </a:xfrm>
          <a:prstGeom prst="line">
            <a:avLst/>
          </a:prstGeom>
          <a:ln w="19050" cap="flat">
            <a:solidFill>
              <a:srgbClr val="16225D"/>
            </a:solidFill>
            <a:prstDash val="solid"/>
            <a:headEnd type="none" w="sm" len="sm"/>
            <a:tailEnd type="none" w="sm" len="sm"/>
          </a:ln>
        </p:spPr>
        <p:txBody>
          <a:bodyPr/>
          <a:lstStyle/>
          <a:p>
            <a:endParaRPr lang="en-US"/>
          </a:p>
        </p:txBody>
      </p:sp>
      <p:sp>
        <p:nvSpPr>
          <p:cNvPr id="10" name="AutoShape 10"/>
          <p:cNvSpPr/>
          <p:nvPr/>
        </p:nvSpPr>
        <p:spPr>
          <a:xfrm rot="5400000" flipV="1">
            <a:off x="20129771" y="20044866"/>
            <a:ext cx="23913881" cy="55728"/>
          </a:xfrm>
          <a:prstGeom prst="line">
            <a:avLst/>
          </a:prstGeom>
          <a:ln w="19050" cap="flat">
            <a:solidFill>
              <a:srgbClr val="16225D"/>
            </a:solidFill>
            <a:prstDash val="solid"/>
            <a:headEnd type="none" w="sm" len="sm"/>
            <a:tailEnd type="none" w="sm" len="sm"/>
          </a:ln>
        </p:spPr>
        <p:txBody>
          <a:bodyPr/>
          <a:lstStyle/>
          <a:p>
            <a:endParaRPr lang="en-US"/>
          </a:p>
        </p:txBody>
      </p:sp>
      <p:sp>
        <p:nvSpPr>
          <p:cNvPr id="12" name="AutoShape 12"/>
          <p:cNvSpPr/>
          <p:nvPr/>
        </p:nvSpPr>
        <p:spPr>
          <a:xfrm rot="5400000">
            <a:off x="3732695" y="27738524"/>
            <a:ext cx="8582291" cy="0"/>
          </a:xfrm>
          <a:prstGeom prst="line">
            <a:avLst/>
          </a:prstGeom>
          <a:ln w="19050" cap="flat">
            <a:solidFill>
              <a:srgbClr val="16225D"/>
            </a:solidFill>
            <a:prstDash val="solid"/>
            <a:headEnd type="none" w="sm" len="sm"/>
            <a:tailEnd type="none" w="sm" len="sm"/>
          </a:ln>
        </p:spPr>
        <p:txBody>
          <a:bodyPr/>
          <a:lstStyle/>
          <a:p>
            <a:endParaRPr lang="en-US"/>
          </a:p>
        </p:txBody>
      </p:sp>
      <p:sp>
        <p:nvSpPr>
          <p:cNvPr id="13" name="AutoShape 13"/>
          <p:cNvSpPr/>
          <p:nvPr/>
        </p:nvSpPr>
        <p:spPr>
          <a:xfrm>
            <a:off x="553214" y="23447377"/>
            <a:ext cx="14388639" cy="0"/>
          </a:xfrm>
          <a:prstGeom prst="line">
            <a:avLst/>
          </a:prstGeom>
          <a:ln w="19050" cap="flat">
            <a:solidFill>
              <a:srgbClr val="16225D"/>
            </a:solidFill>
            <a:prstDash val="solid"/>
            <a:headEnd type="none" w="sm" len="sm"/>
            <a:tailEnd type="none" w="sm" len="sm"/>
          </a:ln>
        </p:spPr>
        <p:txBody>
          <a:bodyPr/>
          <a:lstStyle/>
          <a:p>
            <a:endParaRPr lang="en-US"/>
          </a:p>
        </p:txBody>
      </p:sp>
      <p:sp>
        <p:nvSpPr>
          <p:cNvPr id="15" name="AutoShape 15"/>
          <p:cNvSpPr/>
          <p:nvPr/>
        </p:nvSpPr>
        <p:spPr>
          <a:xfrm>
            <a:off x="14941853" y="21152644"/>
            <a:ext cx="28013195" cy="0"/>
          </a:xfrm>
          <a:prstGeom prst="line">
            <a:avLst/>
          </a:prstGeom>
          <a:ln w="19050" cap="flat">
            <a:solidFill>
              <a:srgbClr val="16225D"/>
            </a:solidFill>
            <a:prstDash val="solid"/>
            <a:headEnd type="none" w="sm" len="sm"/>
            <a:tailEnd type="none" w="sm" len="sm"/>
          </a:ln>
        </p:spPr>
        <p:txBody>
          <a:bodyPr/>
          <a:lstStyle/>
          <a:p>
            <a:endParaRPr lang="en-US"/>
          </a:p>
        </p:txBody>
      </p:sp>
      <p:sp>
        <p:nvSpPr>
          <p:cNvPr id="28" name="AutoShape 28"/>
          <p:cNvSpPr/>
          <p:nvPr/>
        </p:nvSpPr>
        <p:spPr>
          <a:xfrm>
            <a:off x="15245120" y="10004092"/>
            <a:ext cx="8276842" cy="11037187"/>
          </a:xfrm>
          <a:prstGeom prst="rect">
            <a:avLst/>
          </a:prstGeom>
          <a:solidFill>
            <a:srgbClr val="16225D">
              <a:alpha val="20784"/>
            </a:srgbClr>
          </a:solidFill>
        </p:spPr>
        <p:txBody>
          <a:bodyPr/>
          <a:lstStyle/>
          <a:p>
            <a:endParaRPr lang="en-US"/>
          </a:p>
        </p:txBody>
      </p:sp>
      <p:grpSp>
        <p:nvGrpSpPr>
          <p:cNvPr id="32" name="Group 32"/>
          <p:cNvGrpSpPr/>
          <p:nvPr/>
        </p:nvGrpSpPr>
        <p:grpSpPr>
          <a:xfrm>
            <a:off x="4482306" y="400741"/>
            <a:ext cx="33146998" cy="7653428"/>
            <a:chOff x="-3278496" y="-103349"/>
            <a:chExt cx="19368393" cy="4065548"/>
          </a:xfrm>
        </p:grpSpPr>
        <p:sp>
          <p:nvSpPr>
            <p:cNvPr id="33" name="TextBox 33"/>
            <p:cNvSpPr txBox="1"/>
            <p:nvPr/>
          </p:nvSpPr>
          <p:spPr>
            <a:xfrm>
              <a:off x="-3278496" y="-103349"/>
              <a:ext cx="19368393" cy="1438737"/>
            </a:xfrm>
            <a:prstGeom prst="rect">
              <a:avLst/>
            </a:prstGeom>
          </p:spPr>
          <p:txBody>
            <a:bodyPr wrap="square" lIns="0" tIns="0" rIns="0" bIns="0" rtlCol="0" anchor="t">
              <a:spAutoFit/>
            </a:bodyPr>
            <a:lstStyle/>
            <a:p>
              <a:pPr algn="ctr"/>
              <a:r>
                <a:rPr lang="en-US" sz="8800" i="1" spc="-298" dirty="0">
                  <a:solidFill>
                    <a:srgbClr val="000001"/>
                  </a:solidFill>
                  <a:latin typeface="Kelvinch"/>
                  <a:ea typeface="Kelvinch"/>
                  <a:cs typeface="Kelvinch"/>
                  <a:sym typeface="Kelvinch"/>
                </a:rPr>
                <a:t>Prevalence and Determinants of Vitamin D Deficiency Among Ethnic Minority Populations in the United Kingdom</a:t>
              </a:r>
            </a:p>
          </p:txBody>
        </p:sp>
        <p:sp>
          <p:nvSpPr>
            <p:cNvPr id="34" name="TextBox 34"/>
            <p:cNvSpPr txBox="1"/>
            <p:nvPr/>
          </p:nvSpPr>
          <p:spPr>
            <a:xfrm>
              <a:off x="-1639249" y="1640499"/>
              <a:ext cx="16089898" cy="2321700"/>
            </a:xfrm>
            <a:prstGeom prst="rect">
              <a:avLst/>
            </a:prstGeom>
          </p:spPr>
          <p:txBody>
            <a:bodyPr lIns="0" tIns="0" rIns="0" bIns="0" rtlCol="0" anchor="t">
              <a:spAutoFit/>
            </a:bodyPr>
            <a:lstStyle/>
            <a:p>
              <a:pPr algn="ctr"/>
              <a:r>
                <a:rPr lang="en-US" sz="6000" b="1" i="1" dirty="0">
                  <a:solidFill>
                    <a:srgbClr val="000001"/>
                  </a:solidFill>
                  <a:latin typeface="Kelvinch Italics"/>
                  <a:ea typeface="Kelvinch Italics"/>
                  <a:cs typeface="Kelvinch Italics"/>
                  <a:sym typeface="Kelvinch Italics"/>
                </a:rPr>
                <a:t>Student Name: </a:t>
              </a:r>
              <a:r>
                <a:rPr lang="en-US" sz="6000" i="1" dirty="0">
                  <a:solidFill>
                    <a:srgbClr val="000001"/>
                  </a:solidFill>
                  <a:latin typeface="Kelvinch Italics"/>
                  <a:ea typeface="Kelvinch Italics"/>
                  <a:cs typeface="Kelvinch Italics"/>
                  <a:sym typeface="Kelvinch Italics"/>
                </a:rPr>
                <a:t>Md. </a:t>
              </a:r>
              <a:r>
                <a:rPr lang="en-US" sz="6000" i="1" dirty="0" err="1">
                  <a:solidFill>
                    <a:srgbClr val="000001"/>
                  </a:solidFill>
                  <a:latin typeface="Kelvinch Italics"/>
                  <a:ea typeface="Kelvinch Italics"/>
                  <a:cs typeface="Kelvinch Italics"/>
                  <a:sym typeface="Kelvinch Italics"/>
                </a:rPr>
                <a:t>Mukhlesur</a:t>
              </a:r>
              <a:r>
                <a:rPr lang="en-US" sz="6000" i="1" dirty="0">
                  <a:solidFill>
                    <a:srgbClr val="000001"/>
                  </a:solidFill>
                  <a:latin typeface="Kelvinch Italics"/>
                  <a:ea typeface="Kelvinch Italics"/>
                  <a:cs typeface="Kelvinch Italics"/>
                  <a:sym typeface="Kelvinch Italics"/>
                </a:rPr>
                <a:t> Rahman </a:t>
              </a:r>
              <a:r>
                <a:rPr lang="en-US" sz="6000" i="1" dirty="0" err="1">
                  <a:solidFill>
                    <a:srgbClr val="000001"/>
                  </a:solidFill>
                  <a:latin typeface="Kelvinch Italics"/>
                  <a:ea typeface="Kelvinch Italics"/>
                  <a:cs typeface="Kelvinch Italics"/>
                  <a:sym typeface="Kelvinch Italics"/>
                </a:rPr>
                <a:t>Shepon</a:t>
              </a:r>
              <a:r>
                <a:rPr lang="en-US" sz="6000" i="1" dirty="0">
                  <a:solidFill>
                    <a:srgbClr val="000001"/>
                  </a:solidFill>
                  <a:latin typeface="Kelvinch Italics"/>
                  <a:ea typeface="Kelvinch Italics"/>
                  <a:cs typeface="Kelvinch Italics"/>
                  <a:sym typeface="Kelvinch Italics"/>
                </a:rPr>
                <a:t> </a:t>
              </a:r>
            </a:p>
            <a:p>
              <a:pPr algn="ctr"/>
              <a:r>
                <a:rPr lang="en-US" sz="6000" b="1" i="1" dirty="0">
                  <a:solidFill>
                    <a:srgbClr val="000001"/>
                  </a:solidFill>
                  <a:latin typeface="Kelvinch Italics"/>
                  <a:ea typeface="Kelvinch Italics"/>
                  <a:cs typeface="Kelvinch Italics"/>
                  <a:sym typeface="Kelvinch Italics"/>
                </a:rPr>
                <a:t>E-mail Address: </a:t>
              </a:r>
              <a:r>
                <a:rPr lang="en-US" sz="6000" i="1" dirty="0">
                  <a:solidFill>
                    <a:srgbClr val="000001"/>
                  </a:solidFill>
                  <a:latin typeface="Kelvinch Italics"/>
                  <a:ea typeface="Kelvinch Italics"/>
                  <a:cs typeface="Kelvinch Italics"/>
                  <a:sym typeface="Kelvinch Italics"/>
                </a:rPr>
                <a:t>2435264@student.uwtsd.ac.uk</a:t>
              </a:r>
            </a:p>
            <a:p>
              <a:pPr algn="ctr"/>
              <a:r>
                <a:rPr lang="en-US" sz="6000" b="1" i="1" dirty="0">
                  <a:solidFill>
                    <a:srgbClr val="000001"/>
                  </a:solidFill>
                  <a:latin typeface="Kelvinch Italics"/>
                  <a:ea typeface="Kelvinch Italics"/>
                  <a:cs typeface="Kelvinch Italics"/>
                  <a:sym typeface="Kelvinch Italics"/>
                </a:rPr>
                <a:t>Supervisor: </a:t>
              </a:r>
              <a:r>
                <a:rPr lang="en-US" sz="6000" i="1" dirty="0">
                  <a:solidFill>
                    <a:srgbClr val="000001"/>
                  </a:solidFill>
                  <a:latin typeface="Kelvinch Italics"/>
                  <a:ea typeface="Kelvinch Italics"/>
                  <a:cs typeface="Kelvinch Italics"/>
                  <a:sym typeface="Kelvinch Italics"/>
                </a:rPr>
                <a:t>Dr Christopher </a:t>
              </a:r>
              <a:r>
                <a:rPr lang="en-US" sz="6000" i="1" dirty="0" err="1">
                  <a:solidFill>
                    <a:srgbClr val="000001"/>
                  </a:solidFill>
                  <a:latin typeface="Kelvinch Italics"/>
                  <a:ea typeface="Kelvinch Italics"/>
                  <a:cs typeface="Kelvinch Italics"/>
                  <a:sym typeface="Kelvinch Italics"/>
                </a:rPr>
                <a:t>Mafuva</a:t>
              </a:r>
              <a:endParaRPr lang="en-US" sz="6000" i="1" dirty="0">
                <a:solidFill>
                  <a:srgbClr val="000001"/>
                </a:solidFill>
                <a:latin typeface="Kelvinch Italics"/>
                <a:ea typeface="Kelvinch Italics"/>
                <a:cs typeface="Kelvinch Italics"/>
                <a:sym typeface="Kelvinch Italics"/>
              </a:endParaRPr>
            </a:p>
            <a:p>
              <a:pPr algn="ctr"/>
              <a:r>
                <a:rPr lang="en-US" sz="6000" i="1" dirty="0">
                  <a:solidFill>
                    <a:srgbClr val="000001"/>
                  </a:solidFill>
                  <a:latin typeface="Kelvinch Italics"/>
                  <a:ea typeface="Kelvinch Italics"/>
                  <a:cs typeface="Kelvinch Italics"/>
                  <a:sym typeface="Kelvinch Italics"/>
                </a:rPr>
                <a:t> </a:t>
              </a:r>
              <a:r>
                <a:rPr lang="en-US" sz="6000" b="1" i="1" dirty="0" err="1">
                  <a:solidFill>
                    <a:srgbClr val="000001"/>
                  </a:solidFill>
                  <a:latin typeface="Kelvinch Italics"/>
                  <a:ea typeface="Kelvinch Italics"/>
                  <a:cs typeface="Kelvinch Italics"/>
                  <a:sym typeface="Kelvinch Italics"/>
                </a:rPr>
                <a:t>Programme</a:t>
              </a:r>
              <a:r>
                <a:rPr lang="en-US" sz="6000" b="1" i="1" dirty="0">
                  <a:solidFill>
                    <a:srgbClr val="000001"/>
                  </a:solidFill>
                  <a:latin typeface="Kelvinch Italics"/>
                  <a:ea typeface="Kelvinch Italics"/>
                  <a:cs typeface="Kelvinch Italics"/>
                  <a:sym typeface="Kelvinch Italics"/>
                </a:rPr>
                <a:t>: </a:t>
              </a:r>
              <a:r>
                <a:rPr lang="en-US" sz="6000" i="1" dirty="0">
                  <a:solidFill>
                    <a:srgbClr val="000001"/>
                  </a:solidFill>
                  <a:latin typeface="Kelvinch Italics"/>
                  <a:ea typeface="Kelvinch Italics"/>
                  <a:cs typeface="Kelvinch Italics"/>
                  <a:sym typeface="Kelvinch Italics"/>
                </a:rPr>
                <a:t>MSc Public Health and Social Care in Practice</a:t>
              </a:r>
            </a:p>
            <a:p>
              <a:pPr algn="ctr">
                <a:lnSpc>
                  <a:spcPts val="4775"/>
                </a:lnSpc>
              </a:pPr>
              <a:endParaRPr lang="en-US" sz="6000" i="1" dirty="0">
                <a:solidFill>
                  <a:srgbClr val="000001"/>
                </a:solidFill>
                <a:latin typeface="Kelvinch Italics"/>
                <a:ea typeface="Kelvinch Italics"/>
                <a:cs typeface="Kelvinch Italics"/>
                <a:sym typeface="Kelvinch Italics"/>
              </a:endParaRPr>
            </a:p>
          </p:txBody>
        </p:sp>
      </p:grpSp>
      <p:grpSp>
        <p:nvGrpSpPr>
          <p:cNvPr id="35" name="Group 35"/>
          <p:cNvGrpSpPr/>
          <p:nvPr/>
        </p:nvGrpSpPr>
        <p:grpSpPr>
          <a:xfrm>
            <a:off x="604365" y="15502921"/>
            <a:ext cx="13645859" cy="6914635"/>
            <a:chOff x="0" y="-226465"/>
            <a:chExt cx="7217716" cy="4523907"/>
          </a:xfrm>
        </p:grpSpPr>
        <p:sp>
          <p:nvSpPr>
            <p:cNvPr id="36" name="TextBox 36"/>
            <p:cNvSpPr txBox="1"/>
            <p:nvPr/>
          </p:nvSpPr>
          <p:spPr>
            <a:xfrm>
              <a:off x="0" y="-226465"/>
              <a:ext cx="7217716" cy="339465"/>
            </a:xfrm>
            <a:prstGeom prst="rect">
              <a:avLst/>
            </a:prstGeom>
          </p:spPr>
          <p:txBody>
            <a:bodyPr lIns="0" tIns="0" rIns="0" bIns="0" rtlCol="0" anchor="t">
              <a:spAutoFit/>
            </a:bodyPr>
            <a:lstStyle/>
            <a:p>
              <a:pPr>
                <a:lnSpc>
                  <a:spcPts val="3931"/>
                </a:lnSpc>
                <a:spcBef>
                  <a:spcPct val="0"/>
                </a:spcBef>
              </a:pPr>
              <a:r>
                <a:rPr lang="en-US" sz="4000" b="1" i="1" spc="149" dirty="0">
                  <a:solidFill>
                    <a:srgbClr val="000001"/>
                  </a:solidFill>
                  <a:latin typeface="Kelvinch Italics"/>
                  <a:ea typeface="Kelvinch Italics"/>
                  <a:cs typeface="Kelvinch Italics"/>
                  <a:sym typeface="Kelvinch Italics"/>
                </a:rPr>
                <a:t>01. Prevalence of Vitamin D</a:t>
              </a:r>
            </a:p>
          </p:txBody>
        </p:sp>
        <p:sp>
          <p:nvSpPr>
            <p:cNvPr id="37" name="TextBox 37"/>
            <p:cNvSpPr txBox="1"/>
            <p:nvPr/>
          </p:nvSpPr>
          <p:spPr>
            <a:xfrm>
              <a:off x="0" y="482786"/>
              <a:ext cx="7217716" cy="3814656"/>
            </a:xfrm>
            <a:prstGeom prst="rect">
              <a:avLst/>
            </a:prstGeom>
          </p:spPr>
          <p:txBody>
            <a:bodyPr lIns="0" tIns="0" rIns="0" bIns="0" rtlCol="0" anchor="t">
              <a:spAutoFit/>
            </a:bodyPr>
            <a:lstStyle/>
            <a:p>
              <a:pPr marL="342900" indent="-342900">
                <a:lnSpc>
                  <a:spcPct val="150000"/>
                </a:lnSpc>
                <a:buFont typeface="Arial" panose="020B0604020202020204" pitchFamily="34" charset="0"/>
                <a:buChar char="•"/>
              </a:pPr>
              <a:r>
                <a:rPr lang="en-US" sz="3200" spc="20" dirty="0">
                  <a:solidFill>
                    <a:srgbClr val="000001"/>
                  </a:solidFill>
                  <a:latin typeface="Noto Sans"/>
                  <a:ea typeface="Noto Sans"/>
                  <a:cs typeface="Noto Sans"/>
                  <a:sym typeface="Noto Sans"/>
                </a:rPr>
                <a:t>the UK Biobank cohort (~440,000 participants), 57.2% of South Asians were vitamin-D deficient in winter/spring, compared with 38.5% Black Africans and 17.5% White Europeans, showing significant ethnic disparities (UK Biobank study) (Jolliffe et al., 2020).</a:t>
              </a:r>
            </a:p>
            <a:p>
              <a:pPr marL="342900" indent="-342900">
                <a:lnSpc>
                  <a:spcPct val="150000"/>
                </a:lnSpc>
                <a:buFont typeface="Arial" panose="020B0604020202020204" pitchFamily="34" charset="0"/>
                <a:buChar char="•"/>
              </a:pPr>
              <a:r>
                <a:rPr lang="en-US" sz="3200" spc="20" dirty="0">
                  <a:solidFill>
                    <a:srgbClr val="000001"/>
                  </a:solidFill>
                  <a:latin typeface="Noto Sans"/>
                  <a:ea typeface="Noto Sans"/>
                  <a:cs typeface="Noto Sans"/>
                  <a:sym typeface="Noto Sans"/>
                </a:rPr>
                <a:t>In a multicultural London population, deficiency affected 25% of Black individuals, 21% of Asians and 17% of Whites, indicating higher risk among ethnic minorities in urban UK populations (Sharma et al., 2024).</a:t>
              </a:r>
            </a:p>
          </p:txBody>
        </p:sp>
      </p:grpSp>
      <p:grpSp>
        <p:nvGrpSpPr>
          <p:cNvPr id="38" name="Group 38"/>
          <p:cNvGrpSpPr/>
          <p:nvPr/>
        </p:nvGrpSpPr>
        <p:grpSpPr>
          <a:xfrm>
            <a:off x="635446" y="24475990"/>
            <a:ext cx="7337408" cy="6530414"/>
            <a:chOff x="0" y="19051"/>
            <a:chExt cx="3597189" cy="4055033"/>
          </a:xfrm>
        </p:grpSpPr>
        <p:sp>
          <p:nvSpPr>
            <p:cNvPr id="39" name="TextBox 39"/>
            <p:cNvSpPr txBox="1"/>
            <p:nvPr/>
          </p:nvSpPr>
          <p:spPr>
            <a:xfrm>
              <a:off x="0" y="19051"/>
              <a:ext cx="3597189" cy="322184"/>
            </a:xfrm>
            <a:prstGeom prst="rect">
              <a:avLst/>
            </a:prstGeom>
          </p:spPr>
          <p:txBody>
            <a:bodyPr wrap="square" lIns="0" tIns="0" rIns="0" bIns="0" rtlCol="0" anchor="t">
              <a:spAutoFit/>
            </a:bodyPr>
            <a:lstStyle/>
            <a:p>
              <a:pPr>
                <a:lnSpc>
                  <a:spcPts val="3931"/>
                </a:lnSpc>
                <a:spcBef>
                  <a:spcPct val="0"/>
                </a:spcBef>
              </a:pPr>
              <a:r>
                <a:rPr lang="en-US" sz="4000" b="1" i="1" spc="149" dirty="0">
                  <a:solidFill>
                    <a:srgbClr val="000001"/>
                  </a:solidFill>
                  <a:latin typeface="Kelvinch Italics"/>
                  <a:ea typeface="Kelvinch Italics"/>
                  <a:cs typeface="Kelvinch Italics"/>
                  <a:sym typeface="Kelvinch Italics"/>
                </a:rPr>
                <a:t>02. Research Question</a:t>
              </a:r>
            </a:p>
          </p:txBody>
        </p:sp>
        <p:sp>
          <p:nvSpPr>
            <p:cNvPr id="40" name="TextBox 40"/>
            <p:cNvSpPr txBox="1"/>
            <p:nvPr/>
          </p:nvSpPr>
          <p:spPr>
            <a:xfrm>
              <a:off x="11667" y="673228"/>
              <a:ext cx="2737441" cy="3400856"/>
            </a:xfrm>
            <a:prstGeom prst="rect">
              <a:avLst/>
            </a:prstGeom>
          </p:spPr>
          <p:txBody>
            <a:bodyPr lIns="0" tIns="0" rIns="0" bIns="0" rtlCol="0" anchor="t">
              <a:spAutoFit/>
            </a:bodyPr>
            <a:lstStyle/>
            <a:p>
              <a:pPr>
                <a:lnSpc>
                  <a:spcPts val="5109"/>
                </a:lnSpc>
              </a:pPr>
              <a:r>
                <a:rPr lang="en-US" sz="3600" i="1" dirty="0">
                  <a:solidFill>
                    <a:srgbClr val="000001"/>
                  </a:solidFill>
                  <a:latin typeface="Kelvinch"/>
                  <a:ea typeface="Kelvinch"/>
                  <a:cs typeface="Kelvinch"/>
                  <a:sym typeface="Kelvinch"/>
                </a:rPr>
                <a:t>What are the key demographic, cultural, and socioeconomic determinants associated with vitamin D deficiency among ethnic minority populations in the United Kingdom?</a:t>
              </a:r>
            </a:p>
          </p:txBody>
        </p:sp>
      </p:grpSp>
      <p:grpSp>
        <p:nvGrpSpPr>
          <p:cNvPr id="41" name="Group 41"/>
          <p:cNvGrpSpPr/>
          <p:nvPr/>
        </p:nvGrpSpPr>
        <p:grpSpPr>
          <a:xfrm>
            <a:off x="8655957" y="24629923"/>
            <a:ext cx="5594266" cy="7209770"/>
            <a:chOff x="0" y="9525"/>
            <a:chExt cx="2818284" cy="2574968"/>
          </a:xfrm>
        </p:grpSpPr>
        <p:sp>
          <p:nvSpPr>
            <p:cNvPr id="42" name="TextBox 42"/>
            <p:cNvSpPr txBox="1"/>
            <p:nvPr/>
          </p:nvSpPr>
          <p:spPr>
            <a:xfrm>
              <a:off x="0" y="9525"/>
              <a:ext cx="2818284" cy="116609"/>
            </a:xfrm>
            <a:prstGeom prst="rect">
              <a:avLst/>
            </a:prstGeom>
          </p:spPr>
          <p:txBody>
            <a:bodyPr lIns="0" tIns="0" rIns="0" bIns="0" rtlCol="0" anchor="t">
              <a:spAutoFit/>
            </a:bodyPr>
            <a:lstStyle/>
            <a:p>
              <a:pPr>
                <a:lnSpc>
                  <a:spcPts val="1891"/>
                </a:lnSpc>
                <a:spcBef>
                  <a:spcPct val="0"/>
                </a:spcBef>
              </a:pPr>
              <a:r>
                <a:rPr lang="en-US" sz="4000" b="1" i="1" spc="71" dirty="0">
                  <a:solidFill>
                    <a:srgbClr val="000001"/>
                  </a:solidFill>
                  <a:latin typeface="Kelvinch Italics"/>
                  <a:ea typeface="Kelvinch Italics"/>
                  <a:cs typeface="Kelvinch Italics"/>
                  <a:sym typeface="Kelvinch Italics"/>
                </a:rPr>
                <a:t>03. Research Aim</a:t>
              </a:r>
            </a:p>
          </p:txBody>
        </p:sp>
        <p:sp>
          <p:nvSpPr>
            <p:cNvPr id="43" name="TextBox 43"/>
            <p:cNvSpPr txBox="1"/>
            <p:nvPr/>
          </p:nvSpPr>
          <p:spPr>
            <a:xfrm>
              <a:off x="0" y="408031"/>
              <a:ext cx="2818284" cy="2176462"/>
            </a:xfrm>
            <a:prstGeom prst="rect">
              <a:avLst/>
            </a:prstGeom>
          </p:spPr>
          <p:txBody>
            <a:bodyPr lIns="0" tIns="0" rIns="0" bIns="0" rtlCol="0" anchor="t">
              <a:spAutoFit/>
            </a:bodyPr>
            <a:lstStyle/>
            <a:p>
              <a:r>
                <a:rPr lang="en-US" sz="3600" spc="16" dirty="0">
                  <a:solidFill>
                    <a:srgbClr val="000001"/>
                  </a:solidFill>
                  <a:latin typeface="Noto Sans"/>
                  <a:ea typeface="Noto Sans"/>
                  <a:cs typeface="Noto Sans"/>
                  <a:sym typeface="Noto Sans"/>
                </a:rPr>
                <a:t>To investigate the prevalence of vitamin D deficiency and to identify the key demographic, cultural and socioeconomic determinants associated with vitamin D deficiency among ethnic minority populations in the United Kingdom.</a:t>
              </a:r>
            </a:p>
          </p:txBody>
        </p:sp>
      </p:grpSp>
      <p:grpSp>
        <p:nvGrpSpPr>
          <p:cNvPr id="44" name="Group 44"/>
          <p:cNvGrpSpPr/>
          <p:nvPr/>
        </p:nvGrpSpPr>
        <p:grpSpPr>
          <a:xfrm>
            <a:off x="15180706" y="8427244"/>
            <a:ext cx="7132399" cy="1340644"/>
            <a:chOff x="0" y="19051"/>
            <a:chExt cx="3333705" cy="877118"/>
          </a:xfrm>
        </p:grpSpPr>
        <p:sp>
          <p:nvSpPr>
            <p:cNvPr id="45" name="TextBox 45"/>
            <p:cNvSpPr txBox="1"/>
            <p:nvPr/>
          </p:nvSpPr>
          <p:spPr>
            <a:xfrm>
              <a:off x="0" y="19051"/>
              <a:ext cx="3333705" cy="326880"/>
            </a:xfrm>
            <a:prstGeom prst="rect">
              <a:avLst/>
            </a:prstGeom>
          </p:spPr>
          <p:txBody>
            <a:bodyPr wrap="square" lIns="0" tIns="0" rIns="0" bIns="0" rtlCol="0" anchor="t">
              <a:spAutoFit/>
            </a:bodyPr>
            <a:lstStyle/>
            <a:p>
              <a:pPr>
                <a:lnSpc>
                  <a:spcPts val="3711"/>
                </a:lnSpc>
                <a:spcBef>
                  <a:spcPct val="0"/>
                </a:spcBef>
              </a:pPr>
              <a:r>
                <a:rPr lang="en-US" sz="4000" b="1" i="1" spc="141" dirty="0">
                  <a:solidFill>
                    <a:srgbClr val="000001"/>
                  </a:solidFill>
                  <a:latin typeface="Kelvinch Italics"/>
                  <a:ea typeface="Kelvinch Italics"/>
                  <a:cs typeface="Kelvinch Italics"/>
                  <a:sym typeface="Kelvinch Italics"/>
                </a:rPr>
                <a:t>04. Research Objectives </a:t>
              </a:r>
            </a:p>
          </p:txBody>
        </p:sp>
        <p:sp>
          <p:nvSpPr>
            <p:cNvPr id="46" name="TextBox 46"/>
            <p:cNvSpPr txBox="1"/>
            <p:nvPr/>
          </p:nvSpPr>
          <p:spPr>
            <a:xfrm>
              <a:off x="0" y="625503"/>
              <a:ext cx="3333705" cy="270666"/>
            </a:xfrm>
            <a:prstGeom prst="rect">
              <a:avLst/>
            </a:prstGeom>
          </p:spPr>
          <p:txBody>
            <a:bodyPr wrap="square" lIns="0" tIns="0" rIns="0" bIns="0" rtlCol="0" anchor="t">
              <a:spAutoFit/>
            </a:bodyPr>
            <a:lstStyle/>
            <a:p>
              <a:pPr>
                <a:lnSpc>
                  <a:spcPts val="3181"/>
                </a:lnSpc>
                <a:spcBef>
                  <a:spcPct val="0"/>
                </a:spcBef>
              </a:pPr>
              <a:r>
                <a:rPr lang="en-US" sz="3200" spc="18" dirty="0">
                  <a:solidFill>
                    <a:srgbClr val="000001"/>
                  </a:solidFill>
                  <a:latin typeface="Noto Sans"/>
                  <a:ea typeface="Noto Sans"/>
                  <a:cs typeface="Noto Sans"/>
                  <a:sym typeface="Noto Sans"/>
                </a:rPr>
                <a:t>There are 4 objectives given below:</a:t>
              </a:r>
            </a:p>
          </p:txBody>
        </p:sp>
      </p:grpSp>
      <p:sp>
        <p:nvSpPr>
          <p:cNvPr id="47" name="TextBox 47"/>
          <p:cNvSpPr txBox="1"/>
          <p:nvPr/>
        </p:nvSpPr>
        <p:spPr>
          <a:xfrm>
            <a:off x="15189232" y="10214961"/>
            <a:ext cx="7864854" cy="10833735"/>
          </a:xfrm>
          <a:prstGeom prst="rect">
            <a:avLst/>
          </a:prstGeom>
        </p:spPr>
        <p:txBody>
          <a:bodyPr wrap="square" lIns="0" tIns="0" rIns="0" bIns="0" rtlCol="0" anchor="t">
            <a:spAutoFit/>
          </a:bodyPr>
          <a:lstStyle/>
          <a:p>
            <a:pPr marL="429466" lvl="1" indent="-214732">
              <a:buFont typeface="Arial"/>
              <a:buChar char="•"/>
            </a:pPr>
            <a:r>
              <a:rPr lang="en-US" sz="3200" spc="18" dirty="0">
                <a:solidFill>
                  <a:srgbClr val="000001"/>
                </a:solidFill>
                <a:latin typeface="Noto Sans "/>
                <a:ea typeface="Noto Sans Bold"/>
                <a:cs typeface="Noto Sans Bold"/>
                <a:sym typeface="Noto Sans Bold"/>
              </a:rPr>
              <a:t>To establish the causal factors, the causes and the common prevalence of the vitamin D deficiency among ethnic minorities residing in the United Kingdom.</a:t>
            </a:r>
          </a:p>
          <a:p>
            <a:pPr marL="429466" lvl="1" indent="-214732">
              <a:buFont typeface="Arial"/>
              <a:buChar char="•"/>
            </a:pPr>
            <a:r>
              <a:rPr lang="en-US" sz="3200" spc="18" dirty="0">
                <a:solidFill>
                  <a:srgbClr val="000001"/>
                </a:solidFill>
                <a:latin typeface="Noto Sans "/>
                <a:ea typeface="Noto Sans Bold"/>
                <a:cs typeface="Noto Sans Bold"/>
                <a:sym typeface="Noto Sans Bold"/>
              </a:rPr>
              <a:t>To establish the correlation between demographic variables such as age, gender, ethnicity, and years of residency in the UK and the prevalence of vitamin D deficiency.</a:t>
            </a:r>
          </a:p>
          <a:p>
            <a:pPr marL="429466" lvl="1" indent="-214732">
              <a:buFont typeface="Arial"/>
              <a:buChar char="•"/>
            </a:pPr>
            <a:r>
              <a:rPr lang="en-US" sz="3200" spc="18" dirty="0">
                <a:solidFill>
                  <a:srgbClr val="000001"/>
                </a:solidFill>
                <a:latin typeface="Noto Sans "/>
                <a:ea typeface="Noto Sans Bold"/>
                <a:cs typeface="Noto Sans Bold"/>
                <a:sym typeface="Noto Sans Bold"/>
              </a:rPr>
              <a:t>To determine the effect that cultural and lifestyle attributes (such as clothing </a:t>
            </a:r>
            <a:r>
              <a:rPr lang="en-US" sz="3200" spc="18" dirty="0" err="1">
                <a:solidFill>
                  <a:srgbClr val="000001"/>
                </a:solidFill>
                <a:latin typeface="Noto Sans "/>
                <a:ea typeface="Noto Sans Bold"/>
                <a:cs typeface="Noto Sans Bold"/>
                <a:sym typeface="Noto Sans Bold"/>
              </a:rPr>
              <a:t>behaviours</a:t>
            </a:r>
            <a:r>
              <a:rPr lang="en-US" sz="3200" spc="18" dirty="0">
                <a:solidFill>
                  <a:srgbClr val="000001"/>
                </a:solidFill>
                <a:latin typeface="Noto Sans "/>
                <a:ea typeface="Noto Sans Bold"/>
                <a:cs typeface="Noto Sans Bold"/>
                <a:sym typeface="Noto Sans Bold"/>
              </a:rPr>
              <a:t>, dietary patterns, exposure to sunlight, and supplementation intake) have on vitamin D status.</a:t>
            </a:r>
          </a:p>
          <a:p>
            <a:pPr marL="429466" lvl="1" indent="-214732">
              <a:buFont typeface="Arial"/>
              <a:buChar char="•"/>
            </a:pPr>
            <a:r>
              <a:rPr lang="en-US" sz="3200" spc="18" dirty="0">
                <a:solidFill>
                  <a:srgbClr val="000001"/>
                </a:solidFill>
                <a:latin typeface="Noto Sans "/>
                <a:ea typeface="Noto Sans Bold"/>
                <a:cs typeface="Noto Sans Bold"/>
                <a:sym typeface="Noto Sans Bold"/>
              </a:rPr>
              <a:t>To assess how socioeconomic factors (e.g., income level, education, and access to healthcare services) can influence the risk of vitamin D deficiency in ethnic minorities in the UK.</a:t>
            </a:r>
          </a:p>
        </p:txBody>
      </p:sp>
      <p:grpSp>
        <p:nvGrpSpPr>
          <p:cNvPr id="49" name="Group 49"/>
          <p:cNvGrpSpPr/>
          <p:nvPr/>
        </p:nvGrpSpPr>
        <p:grpSpPr>
          <a:xfrm>
            <a:off x="24190629" y="8600133"/>
            <a:ext cx="15629804" cy="6782584"/>
            <a:chOff x="246931" y="-4265"/>
            <a:chExt cx="10041897" cy="4437514"/>
          </a:xfrm>
        </p:grpSpPr>
        <p:sp>
          <p:nvSpPr>
            <p:cNvPr id="50" name="TextBox 50"/>
            <p:cNvSpPr txBox="1"/>
            <p:nvPr/>
          </p:nvSpPr>
          <p:spPr>
            <a:xfrm>
              <a:off x="246931" y="19052"/>
              <a:ext cx="4823569" cy="326880"/>
            </a:xfrm>
            <a:prstGeom prst="rect">
              <a:avLst/>
            </a:prstGeom>
          </p:spPr>
          <p:txBody>
            <a:bodyPr wrap="square" lIns="0" tIns="0" rIns="0" bIns="0" rtlCol="0" anchor="t">
              <a:spAutoFit/>
            </a:bodyPr>
            <a:lstStyle/>
            <a:p>
              <a:pPr>
                <a:lnSpc>
                  <a:spcPts val="3711"/>
                </a:lnSpc>
                <a:spcBef>
                  <a:spcPct val="0"/>
                </a:spcBef>
              </a:pPr>
              <a:r>
                <a:rPr lang="en-US" sz="4000" b="1" i="1" spc="141" dirty="0">
                  <a:solidFill>
                    <a:srgbClr val="000001"/>
                  </a:solidFill>
                  <a:latin typeface="Kelvinch Italics"/>
                  <a:ea typeface="Kelvinch Italics"/>
                  <a:cs typeface="Kelvinch Italics"/>
                  <a:sym typeface="Kelvinch Italics"/>
                </a:rPr>
                <a:t>05. Research Methodology </a:t>
              </a:r>
            </a:p>
          </p:txBody>
        </p:sp>
        <p:sp>
          <p:nvSpPr>
            <p:cNvPr id="51" name="TextBox 51"/>
            <p:cNvSpPr txBox="1"/>
            <p:nvPr/>
          </p:nvSpPr>
          <p:spPr>
            <a:xfrm>
              <a:off x="286326" y="618591"/>
              <a:ext cx="4784174" cy="3814658"/>
            </a:xfrm>
            <a:prstGeom prst="rect">
              <a:avLst/>
            </a:prstGeom>
          </p:spPr>
          <p:txBody>
            <a:bodyPr wrap="square" lIns="0" tIns="0" rIns="0" bIns="0" rtlCol="0" anchor="t">
              <a:spAutoFit/>
            </a:bodyPr>
            <a:lstStyle/>
            <a:p>
              <a:pPr>
                <a:lnSpc>
                  <a:spcPct val="150000"/>
                </a:lnSpc>
              </a:pPr>
              <a:r>
                <a:rPr lang="en-US" sz="3200" spc="18" dirty="0">
                  <a:solidFill>
                    <a:srgbClr val="000001"/>
                  </a:solidFill>
                  <a:latin typeface="Noto Sans"/>
                  <a:ea typeface="Noto Sans"/>
                  <a:cs typeface="Noto Sans"/>
                  <a:sym typeface="Noto Sans"/>
                </a:rPr>
                <a:t>This study, a systematic review, will be employed as a means of comprehensively identifying, critically evaluating and </a:t>
              </a:r>
              <a:r>
                <a:rPr lang="en-US" sz="3200" spc="18" dirty="0" err="1">
                  <a:solidFill>
                    <a:srgbClr val="000001"/>
                  </a:solidFill>
                  <a:latin typeface="Noto Sans"/>
                  <a:ea typeface="Noto Sans"/>
                  <a:cs typeface="Noto Sans"/>
                  <a:sym typeface="Noto Sans"/>
                </a:rPr>
                <a:t>synthesising</a:t>
              </a:r>
              <a:r>
                <a:rPr lang="en-US" sz="3200" spc="18" dirty="0">
                  <a:solidFill>
                    <a:srgbClr val="000001"/>
                  </a:solidFill>
                  <a:latin typeface="Noto Sans"/>
                  <a:ea typeface="Noto Sans"/>
                  <a:cs typeface="Noto Sans"/>
                  <a:sym typeface="Noto Sans"/>
                </a:rPr>
                <a:t> the research already available regarding prevalence and determinants of vitamin D deficiency in ethnic minorities in the United Kingdom.</a:t>
              </a:r>
            </a:p>
          </p:txBody>
        </p:sp>
        <p:sp>
          <p:nvSpPr>
            <p:cNvPr id="16" name="TextBox 50">
              <a:extLst>
                <a:ext uri="{FF2B5EF4-FFF2-40B4-BE49-F238E27FC236}">
                  <a16:creationId xmlns:a16="http://schemas.microsoft.com/office/drawing/2014/main" id="{64395225-048A-B6D4-873D-6FC523471C4B}"/>
                </a:ext>
              </a:extLst>
            </p:cNvPr>
            <p:cNvSpPr txBox="1"/>
            <p:nvPr/>
          </p:nvSpPr>
          <p:spPr>
            <a:xfrm>
              <a:off x="5465259" y="-4265"/>
              <a:ext cx="4823569" cy="326880"/>
            </a:xfrm>
            <a:prstGeom prst="rect">
              <a:avLst/>
            </a:prstGeom>
          </p:spPr>
          <p:txBody>
            <a:bodyPr wrap="square" lIns="0" tIns="0" rIns="0" bIns="0" rtlCol="0" anchor="t">
              <a:spAutoFit/>
            </a:bodyPr>
            <a:lstStyle/>
            <a:p>
              <a:pPr>
                <a:lnSpc>
                  <a:spcPts val="3711"/>
                </a:lnSpc>
                <a:spcBef>
                  <a:spcPct val="0"/>
                </a:spcBef>
              </a:pPr>
              <a:r>
                <a:rPr lang="en-US" sz="4000" b="1" i="1" spc="141" dirty="0">
                  <a:solidFill>
                    <a:srgbClr val="000001"/>
                  </a:solidFill>
                  <a:latin typeface="Kelvinch Italics"/>
                  <a:ea typeface="Kelvinch Italics"/>
                  <a:cs typeface="Kelvinch Italics"/>
                  <a:sym typeface="Kelvinch Italics"/>
                </a:rPr>
                <a:t>06. Rationale of the Research</a:t>
              </a:r>
            </a:p>
          </p:txBody>
        </p:sp>
      </p:grpSp>
      <p:sp>
        <p:nvSpPr>
          <p:cNvPr id="55" name="TextBox 55"/>
          <p:cNvSpPr txBox="1"/>
          <p:nvPr/>
        </p:nvSpPr>
        <p:spPr>
          <a:xfrm>
            <a:off x="15502672" y="21567420"/>
            <a:ext cx="14506633" cy="499624"/>
          </a:xfrm>
          <a:prstGeom prst="rect">
            <a:avLst/>
          </a:prstGeom>
        </p:spPr>
        <p:txBody>
          <a:bodyPr lIns="0" tIns="0" rIns="0" bIns="0" rtlCol="0" anchor="t">
            <a:spAutoFit/>
          </a:bodyPr>
          <a:lstStyle/>
          <a:p>
            <a:pPr>
              <a:lnSpc>
                <a:spcPts val="3711"/>
              </a:lnSpc>
              <a:spcBef>
                <a:spcPct val="0"/>
              </a:spcBef>
            </a:pPr>
            <a:r>
              <a:rPr lang="en-US" sz="4000" b="1" i="1" spc="141" dirty="0">
                <a:solidFill>
                  <a:srgbClr val="000001"/>
                </a:solidFill>
                <a:latin typeface="Kelvinch Italics"/>
                <a:ea typeface="Kelvinch Italics"/>
                <a:cs typeface="Kelvinch Italics"/>
                <a:sym typeface="Kelvinch Italics"/>
              </a:rPr>
              <a:t>07. Research impact</a:t>
            </a:r>
          </a:p>
        </p:txBody>
      </p:sp>
      <p:sp>
        <p:nvSpPr>
          <p:cNvPr id="56" name="TextBox 56"/>
          <p:cNvSpPr txBox="1"/>
          <p:nvPr/>
        </p:nvSpPr>
        <p:spPr>
          <a:xfrm>
            <a:off x="15472927" y="22209601"/>
            <a:ext cx="15927597" cy="4353243"/>
          </a:xfrm>
          <a:prstGeom prst="rect">
            <a:avLst/>
          </a:prstGeom>
        </p:spPr>
        <p:txBody>
          <a:bodyPr wrap="square" lIns="0" tIns="0" rIns="0" bIns="0" rtlCol="0" anchor="t">
            <a:spAutoFit/>
          </a:bodyPr>
          <a:lstStyle/>
          <a:p>
            <a:pPr>
              <a:lnSpc>
                <a:spcPct val="150000"/>
              </a:lnSpc>
              <a:spcBef>
                <a:spcPct val="0"/>
              </a:spcBef>
            </a:pPr>
            <a:r>
              <a:rPr lang="en-US" sz="3200" spc="20" dirty="0">
                <a:solidFill>
                  <a:srgbClr val="000001"/>
                </a:solidFill>
                <a:latin typeface="Noto Sans"/>
                <a:ea typeface="Noto Sans"/>
                <a:cs typeface="Noto Sans"/>
                <a:sym typeface="Noto Sans"/>
              </a:rPr>
              <a:t>The study will also be useful in guiding specific public health </a:t>
            </a:r>
            <a:r>
              <a:rPr lang="en-US" sz="3200" spc="20" dirty="0" err="1">
                <a:solidFill>
                  <a:srgbClr val="000001"/>
                </a:solidFill>
                <a:latin typeface="Noto Sans"/>
                <a:ea typeface="Noto Sans"/>
                <a:cs typeface="Noto Sans"/>
                <a:sym typeface="Noto Sans"/>
              </a:rPr>
              <a:t>programmes</a:t>
            </a:r>
            <a:r>
              <a:rPr lang="en-US" sz="3200" spc="20" dirty="0">
                <a:solidFill>
                  <a:srgbClr val="000001"/>
                </a:solidFill>
                <a:latin typeface="Noto Sans"/>
                <a:ea typeface="Noto Sans"/>
                <a:cs typeface="Noto Sans"/>
                <a:sym typeface="Noto Sans"/>
              </a:rPr>
              <a:t> to combat vitamin D deficiency among ethnic minority groups in the UK. Research could inform culturally competent health education, better screening, and policy formulation and help health and social care practitioners to decrease health disparities and improve preventive health results (Public Health England, 2020; NICE, 2023).</a:t>
            </a:r>
          </a:p>
        </p:txBody>
      </p:sp>
      <p:grpSp>
        <p:nvGrpSpPr>
          <p:cNvPr id="57" name="Group 57"/>
          <p:cNvGrpSpPr/>
          <p:nvPr/>
        </p:nvGrpSpPr>
        <p:grpSpPr>
          <a:xfrm>
            <a:off x="32172641" y="21319435"/>
            <a:ext cx="11239539" cy="11114063"/>
            <a:chOff x="-59553" y="19051"/>
            <a:chExt cx="4777577" cy="6203950"/>
          </a:xfrm>
        </p:grpSpPr>
        <p:sp>
          <p:nvSpPr>
            <p:cNvPr id="58" name="TextBox 58"/>
            <p:cNvSpPr txBox="1"/>
            <p:nvPr/>
          </p:nvSpPr>
          <p:spPr>
            <a:xfrm>
              <a:off x="0" y="19051"/>
              <a:ext cx="4510500" cy="312450"/>
            </a:xfrm>
            <a:prstGeom prst="rect">
              <a:avLst/>
            </a:prstGeom>
          </p:spPr>
          <p:txBody>
            <a:bodyPr lIns="0" tIns="0" rIns="0" bIns="0" rtlCol="0" anchor="t">
              <a:spAutoFit/>
            </a:bodyPr>
            <a:lstStyle/>
            <a:p>
              <a:pPr>
                <a:lnSpc>
                  <a:spcPts val="3711"/>
                </a:lnSpc>
                <a:spcBef>
                  <a:spcPct val="0"/>
                </a:spcBef>
              </a:pPr>
              <a:r>
                <a:rPr lang="en-US" sz="4000" b="1" i="1" spc="141">
                  <a:solidFill>
                    <a:srgbClr val="000001"/>
                  </a:solidFill>
                  <a:latin typeface="Kelvinch Italics"/>
                  <a:ea typeface="Kelvinch Italics"/>
                  <a:cs typeface="Kelvinch Italics"/>
                  <a:sym typeface="Kelvinch Italics"/>
                </a:rPr>
                <a:t>08. References</a:t>
              </a:r>
              <a:endParaRPr lang="en-US" sz="4000" b="1" i="1" spc="141" dirty="0">
                <a:solidFill>
                  <a:srgbClr val="000001"/>
                </a:solidFill>
                <a:latin typeface="Kelvinch Italics"/>
                <a:ea typeface="Kelvinch Italics"/>
                <a:cs typeface="Kelvinch Italics"/>
                <a:sym typeface="Kelvinch Italics"/>
              </a:endParaRPr>
            </a:p>
          </p:txBody>
        </p:sp>
        <p:sp>
          <p:nvSpPr>
            <p:cNvPr id="59" name="TextBox 59"/>
            <p:cNvSpPr txBox="1"/>
            <p:nvPr/>
          </p:nvSpPr>
          <p:spPr>
            <a:xfrm>
              <a:off x="-59553" y="381696"/>
              <a:ext cx="4777577" cy="5841305"/>
            </a:xfrm>
            <a:prstGeom prst="rect">
              <a:avLst/>
            </a:prstGeom>
          </p:spPr>
          <p:txBody>
            <a:bodyPr wrap="square" lIns="0" tIns="0" rIns="0" bIns="0" rtlCol="0" anchor="t">
              <a:spAutoFit/>
            </a:bodyPr>
            <a:lstStyle/>
            <a:p>
              <a:pPr marL="342900" indent="-342900">
                <a:spcBef>
                  <a:spcPct val="0"/>
                </a:spcBef>
                <a:buFont typeface="Arial" panose="020B0604020202020204" pitchFamily="34" charset="0"/>
                <a:buChar char="•"/>
              </a:pPr>
              <a:r>
                <a:rPr lang="en-US" sz="1700" spc="20" dirty="0">
                  <a:solidFill>
                    <a:srgbClr val="000001"/>
                  </a:solidFill>
                  <a:ea typeface="Noto Sans"/>
                  <a:cs typeface="Arial" panose="020B0604020202020204" pitchFamily="34" charset="0"/>
                  <a:sym typeface="Noto Sans"/>
                </a:rPr>
                <a:t>Jolliffe, D.A. et al. (2020) Differences and determinants of vitamin D deficiency among UK Biobank participants. Available at: </a:t>
              </a:r>
              <a:r>
                <a:rPr lang="en-US" sz="1700" spc="20" dirty="0">
                  <a:solidFill>
                    <a:srgbClr val="000001"/>
                  </a:solidFill>
                  <a:ea typeface="Noto Sans"/>
                  <a:cs typeface="Arial" panose="020B0604020202020204" pitchFamily="34" charset="0"/>
                  <a:sym typeface="Noto Sans"/>
                  <a:hlinkClick r:id="rId2"/>
                </a:rPr>
                <a:t>https://pubmed.ncbi.nlm.nih.gov/33309415/</a:t>
              </a:r>
              <a:endParaRPr lang="en-US" sz="1700" spc="20" dirty="0">
                <a:solidFill>
                  <a:srgbClr val="000001"/>
                </a:solidFill>
                <a:ea typeface="Noto Sans"/>
                <a:cs typeface="Arial" panose="020B0604020202020204" pitchFamily="34" charset="0"/>
                <a:sym typeface="Noto Sans"/>
              </a:endParaRPr>
            </a:p>
            <a:p>
              <a:pPr marL="342900" indent="-342900">
                <a:spcBef>
                  <a:spcPct val="0"/>
                </a:spcBef>
                <a:buFont typeface="Arial" panose="020B0604020202020204" pitchFamily="34" charset="0"/>
                <a:buChar char="•"/>
              </a:pPr>
              <a:r>
                <a:rPr lang="en-US" sz="1700" spc="20" dirty="0">
                  <a:solidFill>
                    <a:srgbClr val="000001"/>
                  </a:solidFill>
                  <a:ea typeface="Noto Sans"/>
                  <a:cs typeface="Arial" panose="020B0604020202020204" pitchFamily="34" charset="0"/>
                  <a:sym typeface="Noto Sans"/>
                </a:rPr>
                <a:t>Sharma, R. et al. (2024) Vitamin D status in a large ethnically diverse patient population living in South East London. Available at: </a:t>
              </a:r>
              <a:r>
                <a:rPr lang="en-US" sz="1700" spc="20" dirty="0">
                  <a:solidFill>
                    <a:srgbClr val="000001"/>
                  </a:solidFill>
                  <a:ea typeface="Noto Sans"/>
                  <a:cs typeface="Arial" panose="020B0604020202020204" pitchFamily="34" charset="0"/>
                  <a:sym typeface="Noto Sans"/>
                  <a:hlinkClick r:id="rId3"/>
                </a:rPr>
                <a:t>https://www.mdpi.com/2072-6643/17/17/2861</a:t>
              </a:r>
              <a:endParaRPr lang="en-US" sz="1700" spc="20" dirty="0">
                <a:solidFill>
                  <a:srgbClr val="000001"/>
                </a:solidFill>
                <a:ea typeface="Noto Sans"/>
                <a:cs typeface="Arial" panose="020B0604020202020204" pitchFamily="34" charset="0"/>
                <a:sym typeface="Noto Sans"/>
              </a:endParaRPr>
            </a:p>
            <a:p>
              <a:pPr marL="342900" indent="-342900">
                <a:spcBef>
                  <a:spcPct val="0"/>
                </a:spcBef>
                <a:buFont typeface="Arial" panose="020B0604020202020204" pitchFamily="34" charset="0"/>
                <a:buChar char="•"/>
              </a:pPr>
              <a:r>
                <a:rPr lang="en-US" sz="1700" spc="20" dirty="0">
                  <a:solidFill>
                    <a:srgbClr val="000001"/>
                  </a:solidFill>
                  <a:ea typeface="Noto Sans"/>
                  <a:cs typeface="Arial" panose="020B0604020202020204" pitchFamily="34" charset="0"/>
                  <a:sym typeface="Noto Sans"/>
                </a:rPr>
                <a:t>International Journal of Epidemiology (2021) Ethnic differences and determinants of vitamin D deficiency in the UK Biobank. Available at: </a:t>
              </a:r>
              <a:r>
                <a:rPr lang="en-US" sz="1700" spc="20" dirty="0">
                  <a:solidFill>
                    <a:srgbClr val="000001"/>
                  </a:solidFill>
                  <a:ea typeface="Noto Sans"/>
                  <a:cs typeface="Arial" panose="020B0604020202020204" pitchFamily="34" charset="0"/>
                  <a:sym typeface="Noto Sans"/>
                  <a:hlinkClick r:id="rId4"/>
                </a:rPr>
                <a:t>https://academic.oup.com/ije/article/50/Supplement_1/dyab168.641/6361236</a:t>
              </a:r>
              <a:endParaRPr lang="en-US" sz="1700" spc="20" dirty="0">
                <a:solidFill>
                  <a:srgbClr val="000001"/>
                </a:solidFill>
                <a:ea typeface="Noto Sans"/>
                <a:cs typeface="Arial" panose="020B0604020202020204" pitchFamily="34" charset="0"/>
                <a:sym typeface="Noto Sans"/>
              </a:endParaRPr>
            </a:p>
            <a:p>
              <a:pPr marL="342900" indent="-342900">
                <a:buFont typeface="Arial" panose="020B0604020202020204" pitchFamily="34" charset="0"/>
                <a:buChar char="•"/>
              </a:pPr>
              <a:r>
                <a:rPr lang="en-US" sz="1700" dirty="0">
                  <a:cs typeface="Arial" panose="020B0604020202020204" pitchFamily="34" charset="0"/>
                </a:rPr>
                <a:t>National Institute for Health and Care Excellence (NICE) (2023) </a:t>
              </a:r>
              <a:r>
                <a:rPr lang="en-US" sz="1700" i="1" dirty="0">
                  <a:cs typeface="Arial" panose="020B0604020202020204" pitchFamily="34" charset="0"/>
                </a:rPr>
                <a:t>Vitamin D: supplement use in specific population groups</a:t>
              </a:r>
              <a:r>
                <a:rPr lang="en-US" sz="1700" dirty="0">
                  <a:cs typeface="Arial" panose="020B0604020202020204" pitchFamily="34" charset="0"/>
                </a:rPr>
                <a:t>. Available at: </a:t>
              </a:r>
              <a:r>
                <a:rPr lang="en-US" sz="1700" dirty="0">
                  <a:cs typeface="Arial" panose="020B0604020202020204" pitchFamily="34" charset="0"/>
                  <a:hlinkClick r:id="rId5"/>
                </a:rPr>
                <a:t>https://www.nice.org.uk/guidance/ph56</a:t>
              </a:r>
              <a:endParaRPr lang="en-US" sz="1700" dirty="0">
                <a:cs typeface="Arial" panose="020B0604020202020204" pitchFamily="34" charset="0"/>
              </a:endParaRPr>
            </a:p>
            <a:p>
              <a:pPr marL="342900" indent="-342900">
                <a:buFont typeface="Arial" panose="020B0604020202020204" pitchFamily="34" charset="0"/>
                <a:buChar char="•"/>
              </a:pPr>
              <a:r>
                <a:rPr lang="en-US" sz="1700" dirty="0">
                  <a:cs typeface="Arial" panose="020B0604020202020204" pitchFamily="34" charset="0"/>
                </a:rPr>
                <a:t>Public Health England (2020) </a:t>
              </a:r>
              <a:r>
                <a:rPr lang="en-US" sz="1700" i="1" dirty="0">
                  <a:cs typeface="Arial" panose="020B0604020202020204" pitchFamily="34" charset="0"/>
                </a:rPr>
                <a:t>Vitamin D: advice on supplements for at-risk groups</a:t>
              </a:r>
              <a:r>
                <a:rPr lang="en-US" sz="1700" dirty="0">
                  <a:cs typeface="Arial" panose="020B0604020202020204" pitchFamily="34" charset="0"/>
                </a:rPr>
                <a:t>. Available at: </a:t>
              </a:r>
              <a:r>
                <a:rPr lang="en-US" sz="1700" dirty="0">
                  <a:cs typeface="Arial" panose="020B0604020202020204" pitchFamily="34" charset="0"/>
                  <a:hlinkClick r:id="rId6"/>
                </a:rPr>
                <a:t>https://www.gov.uk/government/publications/vitamin-d-advice-on-supplements-for-at-risk-groups</a:t>
              </a:r>
              <a:endParaRPr lang="en-US" sz="1700" dirty="0">
                <a:cs typeface="Arial" panose="020B0604020202020204" pitchFamily="34" charset="0"/>
              </a:endParaRPr>
            </a:p>
            <a:p>
              <a:pPr marL="342900" indent="-342900">
                <a:buFont typeface="Arial" panose="020B0604020202020204" pitchFamily="34" charset="0"/>
                <a:buChar char="•"/>
              </a:pPr>
              <a:r>
                <a:rPr lang="en-US" sz="1700" spc="20" dirty="0">
                  <a:solidFill>
                    <a:srgbClr val="000001"/>
                  </a:solidFill>
                  <a:ea typeface="Noto Sans"/>
                  <a:cs typeface="Arial" panose="020B0604020202020204" pitchFamily="34" charset="0"/>
                  <a:sym typeface="Noto Sans"/>
                </a:rPr>
                <a:t>National Institute for Health and Care Excellence (NICE) (2023) Vitamin D: supplement use in specific groups. London: NICE. Available at: </a:t>
              </a:r>
              <a:r>
                <a:rPr lang="en-US" sz="1700" spc="20" dirty="0">
                  <a:solidFill>
                    <a:srgbClr val="000001"/>
                  </a:solidFill>
                  <a:ea typeface="Noto Sans"/>
                  <a:cs typeface="Arial" panose="020B0604020202020204" pitchFamily="34" charset="0"/>
                  <a:sym typeface="Noto Sans"/>
                  <a:hlinkClick r:id="rId7"/>
                </a:rPr>
                <a:t>https://www.nice.org.uk/guidance/ng146 </a:t>
              </a:r>
              <a:r>
                <a:rPr lang="en-US" sz="1700" spc="20" dirty="0">
                  <a:solidFill>
                    <a:srgbClr val="000001"/>
                  </a:solidFill>
                  <a:ea typeface="Noto Sans"/>
                  <a:cs typeface="Arial" panose="020B0604020202020204" pitchFamily="34" charset="0"/>
                  <a:sym typeface="Noto Sans"/>
                </a:rPr>
                <a:t>(Accessed: 28 February 2026).</a:t>
              </a:r>
            </a:p>
            <a:p>
              <a:pPr marL="342900" indent="-342900">
                <a:spcBef>
                  <a:spcPct val="0"/>
                </a:spcBef>
                <a:buFont typeface="Arial" panose="020B0604020202020204" pitchFamily="34" charset="0"/>
                <a:buChar char="•"/>
              </a:pPr>
              <a:r>
                <a:rPr lang="en-US" sz="1700" spc="20" dirty="0">
                  <a:solidFill>
                    <a:srgbClr val="000001"/>
                  </a:solidFill>
                  <a:ea typeface="Noto Sans"/>
                  <a:cs typeface="Arial" panose="020B0604020202020204" pitchFamily="34" charset="0"/>
                  <a:sym typeface="Noto Sans"/>
                </a:rPr>
                <a:t>Office for Health Improvement and Disparities (OHID) (2022) Vitamin D and living in the UK: Guidance for ethnic minority communities. London: HM Government. Available at: </a:t>
              </a:r>
              <a:r>
                <a:rPr lang="en-US" sz="1700" spc="20" dirty="0">
                  <a:solidFill>
                    <a:srgbClr val="000001"/>
                  </a:solidFill>
                  <a:ea typeface="Noto Sans"/>
                  <a:cs typeface="Arial" panose="020B0604020202020204" pitchFamily="34" charset="0"/>
                  <a:sym typeface="Noto Sans"/>
                  <a:hlinkClick r:id="rId8"/>
                </a:rPr>
                <a:t>https://www.gov.uk/government/publications/vitamin-d-supplementation-guidance </a:t>
              </a:r>
              <a:r>
                <a:rPr lang="en-US" sz="1700" spc="20" dirty="0">
                  <a:solidFill>
                    <a:srgbClr val="000001"/>
                  </a:solidFill>
                  <a:ea typeface="Noto Sans"/>
                  <a:cs typeface="Arial" panose="020B0604020202020204" pitchFamily="34" charset="0"/>
                  <a:sym typeface="Noto Sans"/>
                </a:rPr>
                <a:t>(Accessed: 28 February 2026).</a:t>
              </a:r>
            </a:p>
            <a:p>
              <a:pPr marL="342900" indent="-342900">
                <a:spcBef>
                  <a:spcPct val="0"/>
                </a:spcBef>
                <a:buFont typeface="Arial" panose="020B0604020202020204" pitchFamily="34" charset="0"/>
                <a:buChar char="•"/>
              </a:pPr>
              <a:r>
                <a:rPr lang="en-US" sz="1700" spc="20" dirty="0">
                  <a:solidFill>
                    <a:srgbClr val="000001"/>
                  </a:solidFill>
                  <a:ea typeface="Noto Sans"/>
                  <a:cs typeface="Arial" panose="020B0604020202020204" pitchFamily="34" charset="0"/>
                  <a:sym typeface="Noto Sans"/>
                </a:rPr>
                <a:t>O’Neill, C.M. et al. (2016) ‘Seasonal changes in vitamin D-effective UVB availability in the United Kingdom and Ireland: implications for population health’, The British Journal of Nutrition, 116(8), pp. 1471–1478. Available at: https://www.cambridge.org/core/journals/british-journal-of-nutrition/article (Accessed: 28 February 2026).</a:t>
              </a:r>
            </a:p>
            <a:p>
              <a:pPr marL="342900" indent="-342900">
                <a:spcBef>
                  <a:spcPct val="0"/>
                </a:spcBef>
                <a:buFont typeface="Arial" panose="020B0604020202020204" pitchFamily="34" charset="0"/>
                <a:buChar char="•"/>
              </a:pPr>
              <a:r>
                <a:rPr lang="en-US" sz="1700" spc="20" dirty="0">
                  <a:solidFill>
                    <a:srgbClr val="000001"/>
                  </a:solidFill>
                  <a:ea typeface="Noto Sans"/>
                  <a:cs typeface="Arial" panose="020B0604020202020204" pitchFamily="34" charset="0"/>
                  <a:sym typeface="Noto Sans"/>
                </a:rPr>
                <a:t>Crowe, F.L. et al. (2011) ‘Vitamin D status and associated factors in a large UK population: results from the EPIC-Oxford study’, The British Journal of Nutrition, 105(3), pp. 437–445. Available at: https://www.cambridge.org/core/journals/british-journal-of-nutrition/article (Accessed: 28 February 2026).</a:t>
              </a:r>
            </a:p>
            <a:p>
              <a:pPr marL="342900" indent="-342900">
                <a:spcBef>
                  <a:spcPct val="0"/>
                </a:spcBef>
                <a:buFont typeface="Arial" panose="020B0604020202020204" pitchFamily="34" charset="0"/>
                <a:buChar char="•"/>
              </a:pPr>
              <a:r>
                <a:rPr lang="en-US" sz="1700" dirty="0">
                  <a:cs typeface="Arial" panose="020B0604020202020204" pitchFamily="34" charset="0"/>
                </a:rPr>
                <a:t>Scientific Advisory Committee on Nutrition (SACN) (2016) </a:t>
              </a:r>
              <a:r>
                <a:rPr lang="en-US" sz="1700" i="1" dirty="0">
                  <a:cs typeface="Arial" panose="020B0604020202020204" pitchFamily="34" charset="0"/>
                </a:rPr>
                <a:t>Vitamin D and Health</a:t>
              </a:r>
              <a:r>
                <a:rPr lang="en-US" sz="1700" dirty="0">
                  <a:cs typeface="Arial" panose="020B0604020202020204" pitchFamily="34" charset="0"/>
                </a:rPr>
                <a:t>. London: Public Health England. Available at: </a:t>
              </a:r>
              <a:r>
                <a:rPr lang="en-US" sz="1700" dirty="0">
                  <a:cs typeface="Arial" panose="020B0604020202020204" pitchFamily="34" charset="0"/>
                  <a:hlinkClick r:id="rId9"/>
                </a:rPr>
                <a:t>https://www.gov.uk/government/publications/sacn-vitamin-d-and-health-report</a:t>
              </a:r>
              <a:r>
                <a:rPr lang="en-US" sz="1700" dirty="0">
                  <a:cs typeface="Arial" panose="020B0604020202020204" pitchFamily="34" charset="0"/>
                </a:rPr>
                <a:t> (Accessed: 28 February 2026).</a:t>
              </a:r>
            </a:p>
            <a:p>
              <a:pPr marL="342900" indent="-342900">
                <a:spcBef>
                  <a:spcPct val="0"/>
                </a:spcBef>
                <a:buFont typeface="Arial" panose="020B0604020202020204" pitchFamily="34" charset="0"/>
                <a:buChar char="•"/>
              </a:pPr>
              <a:r>
                <a:rPr lang="en-US" sz="1700" dirty="0">
                  <a:cs typeface="Arial" panose="020B0604020202020204" pitchFamily="34" charset="0"/>
                </a:rPr>
                <a:t>Cashman, K.D. et al. (2016) ‘Vitamin D deficiency in Europe: pandemic?’, </a:t>
              </a:r>
              <a:r>
                <a:rPr lang="en-US" sz="1700" i="1" dirty="0">
                  <a:cs typeface="Arial" panose="020B0604020202020204" pitchFamily="34" charset="0"/>
                </a:rPr>
                <a:t>The American Journal of Clinical Nutrition</a:t>
              </a:r>
              <a:r>
                <a:rPr lang="en-US" sz="1700" dirty="0">
                  <a:cs typeface="Arial" panose="020B0604020202020204" pitchFamily="34" charset="0"/>
                </a:rPr>
                <a:t>, 103(4), pp. 1033–1044. Available at: https://academic.oup.com/ajcn/article/103/4/1033/4564607 (Accessed: 28 February 2026).</a:t>
              </a:r>
            </a:p>
            <a:p>
              <a:pPr marL="342900" indent="-342900">
                <a:spcBef>
                  <a:spcPct val="0"/>
                </a:spcBef>
                <a:buFont typeface="Arial" panose="020B0604020202020204" pitchFamily="34" charset="0"/>
                <a:buChar char="•"/>
              </a:pPr>
              <a:r>
                <a:rPr lang="en-US" sz="1700" dirty="0">
                  <a:cs typeface="Arial" panose="020B0604020202020204" pitchFamily="34" charset="0"/>
                </a:rPr>
                <a:t>Darling, A.L. et al. (2013) ‘Dietary sources of vitamin D and the contribution of food fortification in the UK’, </a:t>
              </a:r>
              <a:r>
                <a:rPr lang="en-US" sz="1700" i="1" dirty="0">
                  <a:cs typeface="Arial" panose="020B0604020202020204" pitchFamily="34" charset="0"/>
                </a:rPr>
                <a:t>Proceedings of the Nutrition Society</a:t>
              </a:r>
              <a:r>
                <a:rPr lang="en-US" sz="1700" dirty="0">
                  <a:cs typeface="Arial" panose="020B0604020202020204" pitchFamily="34" charset="0"/>
                </a:rPr>
                <a:t>, 72(2), pp. 221–229. Available at: https://www.cambridge.org/core/journals/proceedings-of-the-nutrition-society/article (Accessed: 28 February 2026).</a:t>
              </a:r>
            </a:p>
            <a:p>
              <a:pPr marL="342900" indent="-342900">
                <a:spcBef>
                  <a:spcPct val="0"/>
                </a:spcBef>
                <a:buFont typeface="Arial" panose="020B0604020202020204" pitchFamily="34" charset="0"/>
                <a:buChar char="•"/>
              </a:pPr>
              <a:r>
                <a:rPr lang="en-US" sz="1700" dirty="0">
                  <a:cs typeface="Arial" panose="020B0604020202020204" pitchFamily="34" charset="0"/>
                </a:rPr>
                <a:t>Lanham-New, S.A. et al. (2020) ‘Vitamin D and SARS-CoV-2 virus/COVID-19 disease’, </a:t>
              </a:r>
              <a:r>
                <a:rPr lang="en-US" sz="1700" i="1" dirty="0">
                  <a:cs typeface="Arial" panose="020B0604020202020204" pitchFamily="34" charset="0"/>
                </a:rPr>
                <a:t>BMJ Nutrition, Prevention &amp; Health</a:t>
              </a:r>
              <a:r>
                <a:rPr lang="en-US" sz="1700" dirty="0">
                  <a:cs typeface="Arial" panose="020B0604020202020204" pitchFamily="34" charset="0"/>
                </a:rPr>
                <a:t>, 3(1), pp. 106–110. Available at: </a:t>
              </a:r>
              <a:r>
                <a:rPr lang="en-US" sz="1700" dirty="0">
                  <a:cs typeface="Arial" panose="020B0604020202020204" pitchFamily="34" charset="0"/>
                  <a:hlinkClick r:id="rId10"/>
                </a:rPr>
                <a:t>https://nutrition.bmj.com/content/3/1/106</a:t>
              </a:r>
              <a:r>
                <a:rPr lang="en-US" sz="1700" dirty="0">
                  <a:cs typeface="Arial" panose="020B0604020202020204" pitchFamily="34" charset="0"/>
                </a:rPr>
                <a:t> (Accessed: 28 February 2026).</a:t>
              </a:r>
            </a:p>
            <a:p>
              <a:pPr marL="342900" indent="-342900">
                <a:spcBef>
                  <a:spcPct val="0"/>
                </a:spcBef>
                <a:buFont typeface="Arial" panose="020B0604020202020204" pitchFamily="34" charset="0"/>
                <a:buChar char="•"/>
              </a:pPr>
              <a:r>
                <a:rPr lang="en-US" sz="1700" dirty="0" err="1">
                  <a:cs typeface="Arial" panose="020B0604020202020204" pitchFamily="34" charset="0"/>
                </a:rPr>
                <a:t>Zgaga</a:t>
              </a:r>
              <a:r>
                <a:rPr lang="en-US" sz="1700" dirty="0">
                  <a:cs typeface="Arial" panose="020B0604020202020204" pitchFamily="34" charset="0"/>
                </a:rPr>
                <a:t>, L. et al. (2011) ‘Sunscreen use, clothing, and vitamin D status in a UK population’, </a:t>
              </a:r>
              <a:r>
                <a:rPr lang="en-US" sz="1700" i="1" dirty="0">
                  <a:cs typeface="Arial" panose="020B0604020202020204" pitchFamily="34" charset="0"/>
                </a:rPr>
                <a:t>The British Journal of Dermatology</a:t>
              </a:r>
              <a:r>
                <a:rPr lang="en-US" sz="1700" dirty="0">
                  <a:cs typeface="Arial" panose="020B0604020202020204" pitchFamily="34" charset="0"/>
                </a:rPr>
                <a:t>, 164(3), pp. 598–604. Available at: https://onlinelibrary.wiley.com/doi/10.1111/j.1365-2133.2010.10170.x (Accessed: 28 February 2026).</a:t>
              </a:r>
            </a:p>
            <a:p>
              <a:pPr marL="342900" indent="-342900">
                <a:spcBef>
                  <a:spcPct val="0"/>
                </a:spcBef>
                <a:buFont typeface="Arial" panose="020B0604020202020204" pitchFamily="34" charset="0"/>
                <a:buChar char="•"/>
              </a:pPr>
              <a:r>
                <a:rPr lang="en-US" sz="1700" dirty="0">
                  <a:cs typeface="Arial" panose="020B0604020202020204" pitchFamily="34" charset="0"/>
                </a:rPr>
                <a:t>National Health Service (NHS) (2023) </a:t>
              </a:r>
              <a:r>
                <a:rPr lang="en-US" sz="1700" i="1" dirty="0">
                  <a:cs typeface="Arial" panose="020B0604020202020204" pitchFamily="34" charset="0"/>
                </a:rPr>
                <a:t>Vitamin D</a:t>
              </a:r>
              <a:r>
                <a:rPr lang="en-US" sz="1700" dirty="0">
                  <a:cs typeface="Arial" panose="020B0604020202020204" pitchFamily="34" charset="0"/>
                </a:rPr>
                <a:t>. Available at: </a:t>
              </a:r>
              <a:r>
                <a:rPr lang="en-US" sz="1700" dirty="0">
                  <a:cs typeface="Arial" panose="020B0604020202020204" pitchFamily="34" charset="0"/>
                  <a:hlinkClick r:id="rId11"/>
                </a:rPr>
                <a:t>https://www.nhs.uk/conditions/vitamins-and-minerals/vitamin-d/</a:t>
              </a:r>
              <a:r>
                <a:rPr lang="en-US" sz="1700" dirty="0">
                  <a:cs typeface="Arial" panose="020B0604020202020204" pitchFamily="34" charset="0"/>
                </a:rPr>
                <a:t> (Accessed: 28 February 2026).</a:t>
              </a:r>
            </a:p>
            <a:p>
              <a:pPr marL="342900" indent="-342900">
                <a:spcBef>
                  <a:spcPct val="0"/>
                </a:spcBef>
                <a:buFont typeface="Arial" panose="020B0604020202020204" pitchFamily="34" charset="0"/>
                <a:buChar char="•"/>
              </a:pPr>
              <a:r>
                <a:rPr lang="en-US" sz="1700" dirty="0">
                  <a:cs typeface="Arial" panose="020B0604020202020204" pitchFamily="34" charset="0"/>
                </a:rPr>
                <a:t>Holick, M.F. (2007) ‘Vitamin D deficiency’, </a:t>
              </a:r>
              <a:r>
                <a:rPr lang="en-US" sz="1700" i="1" dirty="0">
                  <a:cs typeface="Arial" panose="020B0604020202020204" pitchFamily="34" charset="0"/>
                </a:rPr>
                <a:t>The New England Journal of Medicine</a:t>
              </a:r>
              <a:r>
                <a:rPr lang="en-US" sz="1700" dirty="0">
                  <a:cs typeface="Arial" panose="020B0604020202020204" pitchFamily="34" charset="0"/>
                </a:rPr>
                <a:t>, 357(3), pp. 266–281. Available at: </a:t>
              </a:r>
              <a:r>
                <a:rPr lang="en-US" sz="1700" dirty="0">
                  <a:cs typeface="Arial" panose="020B0604020202020204" pitchFamily="34" charset="0"/>
                  <a:hlinkClick r:id="rId12"/>
                </a:rPr>
                <a:t>https://www.nejm.org/doi/full/10.1056/NEJMra070553</a:t>
              </a:r>
              <a:r>
                <a:rPr lang="en-US" sz="1700" dirty="0">
                  <a:cs typeface="Arial" panose="020B0604020202020204" pitchFamily="34" charset="0"/>
                </a:rPr>
                <a:t> (Accessed: 28 February </a:t>
              </a:r>
              <a:r>
                <a:rPr lang="en-US" sz="1700">
                  <a:cs typeface="Arial" panose="020B0604020202020204" pitchFamily="34" charset="0"/>
                </a:rPr>
                <a:t>2026).</a:t>
              </a:r>
              <a:endParaRPr lang="en-US" sz="1700" dirty="0">
                <a:cs typeface="Arial" panose="020B0604020202020204" pitchFamily="34" charset="0"/>
              </a:endParaRPr>
            </a:p>
            <a:p>
              <a:pPr marL="342900" indent="-342900">
                <a:spcBef>
                  <a:spcPct val="0"/>
                </a:spcBef>
                <a:buFont typeface="Arial" panose="020B0604020202020204" pitchFamily="34" charset="0"/>
                <a:buChar char="•"/>
              </a:pPr>
              <a:endParaRPr lang="en-US" sz="1700" spc="20" dirty="0">
                <a:solidFill>
                  <a:srgbClr val="000001"/>
                </a:solidFill>
                <a:ea typeface="Noto Sans"/>
                <a:cs typeface="Arial" panose="020B0604020202020204" pitchFamily="34" charset="0"/>
                <a:sym typeface="Noto Sans"/>
              </a:endParaRPr>
            </a:p>
            <a:p>
              <a:pPr marL="342900" indent="-342900">
                <a:spcBef>
                  <a:spcPct val="0"/>
                </a:spcBef>
                <a:buFont typeface="Arial" panose="020B0604020202020204" pitchFamily="34" charset="0"/>
                <a:buChar char="•"/>
              </a:pPr>
              <a:endParaRPr lang="en-US" sz="1700" spc="20" dirty="0">
                <a:solidFill>
                  <a:srgbClr val="000001"/>
                </a:solidFill>
                <a:ea typeface="Noto Sans"/>
                <a:cs typeface="Arial" panose="020B0604020202020204" pitchFamily="34" charset="0"/>
                <a:sym typeface="Noto Sans"/>
              </a:endParaRPr>
            </a:p>
          </p:txBody>
        </p:sp>
      </p:grpSp>
      <p:sp>
        <p:nvSpPr>
          <p:cNvPr id="60" name="TextBox 60"/>
          <p:cNvSpPr txBox="1"/>
          <p:nvPr/>
        </p:nvSpPr>
        <p:spPr>
          <a:xfrm>
            <a:off x="15730704" y="30144244"/>
            <a:ext cx="3991602" cy="1333698"/>
          </a:xfrm>
          <a:prstGeom prst="rect">
            <a:avLst/>
          </a:prstGeom>
        </p:spPr>
        <p:txBody>
          <a:bodyPr wrap="square" lIns="0" tIns="0" rIns="0" bIns="0" rtlCol="0" anchor="t">
            <a:spAutoFit/>
          </a:bodyPr>
          <a:lstStyle/>
          <a:p>
            <a:pPr marL="0" lvl="1" algn="ctr">
              <a:lnSpc>
                <a:spcPts val="2621"/>
              </a:lnSpc>
            </a:pPr>
            <a:r>
              <a:rPr lang="en-US" sz="2400" b="1" i="1" dirty="0">
                <a:solidFill>
                  <a:srgbClr val="000001"/>
                </a:solidFill>
                <a:latin typeface="Noto Sans Bold Italics"/>
                <a:ea typeface="Noto Sans Bold Italics"/>
                <a:cs typeface="Noto Sans Bold Italics"/>
                <a:sym typeface="Noto Sans Bold Italics"/>
              </a:rPr>
              <a:t>Vitamin D Deficiency Is an Overlooked Source of Health Disparities for Black Americans</a:t>
            </a:r>
          </a:p>
        </p:txBody>
      </p:sp>
      <p:sp>
        <p:nvSpPr>
          <p:cNvPr id="61" name="TextBox 61"/>
          <p:cNvSpPr txBox="1"/>
          <p:nvPr/>
        </p:nvSpPr>
        <p:spPr>
          <a:xfrm>
            <a:off x="21736827" y="30144244"/>
            <a:ext cx="2862279" cy="666849"/>
          </a:xfrm>
          <a:prstGeom prst="rect">
            <a:avLst/>
          </a:prstGeom>
        </p:spPr>
        <p:txBody>
          <a:bodyPr lIns="0" tIns="0" rIns="0" bIns="0" rtlCol="0" anchor="t">
            <a:spAutoFit/>
          </a:bodyPr>
          <a:lstStyle/>
          <a:p>
            <a:pPr marL="0" lvl="1" algn="ctr">
              <a:lnSpc>
                <a:spcPts val="2621"/>
              </a:lnSpc>
            </a:pPr>
            <a:r>
              <a:rPr lang="en-US" sz="2400" b="1" i="1" dirty="0">
                <a:solidFill>
                  <a:srgbClr val="000001"/>
                </a:solidFill>
                <a:latin typeface="Noto Sans Bold Italics"/>
                <a:ea typeface="Noto Sans Bold Italics"/>
                <a:cs typeface="Noto Sans Bold Italics"/>
                <a:sym typeface="Noto Sans Bold Italics"/>
              </a:rPr>
              <a:t>Vitamin D health education</a:t>
            </a:r>
          </a:p>
        </p:txBody>
      </p:sp>
      <p:sp>
        <p:nvSpPr>
          <p:cNvPr id="62" name="TextBox 62"/>
          <p:cNvSpPr txBox="1"/>
          <p:nvPr/>
        </p:nvSpPr>
        <p:spPr>
          <a:xfrm>
            <a:off x="25590587" y="30108282"/>
            <a:ext cx="6171319" cy="666849"/>
          </a:xfrm>
          <a:prstGeom prst="rect">
            <a:avLst/>
          </a:prstGeom>
        </p:spPr>
        <p:txBody>
          <a:bodyPr wrap="square" lIns="0" tIns="0" rIns="0" bIns="0" rtlCol="0" anchor="t">
            <a:spAutoFit/>
          </a:bodyPr>
          <a:lstStyle/>
          <a:p>
            <a:pPr marL="0" lvl="1" algn="ctr">
              <a:lnSpc>
                <a:spcPts val="2621"/>
              </a:lnSpc>
            </a:pPr>
            <a:r>
              <a:rPr lang="en-US" sz="2400" b="1" i="1" dirty="0">
                <a:solidFill>
                  <a:srgbClr val="000001"/>
                </a:solidFill>
                <a:latin typeface="Noto Sans Bold Italics"/>
                <a:ea typeface="Noto Sans Bold Italics"/>
                <a:cs typeface="Noto Sans Bold Italics"/>
                <a:sym typeface="Noto Sans Bold Italics"/>
              </a:rPr>
              <a:t>Prevalence of vitamin D deficiency in different age groups within the UK</a:t>
            </a:r>
          </a:p>
        </p:txBody>
      </p:sp>
      <p:pic>
        <p:nvPicPr>
          <p:cNvPr id="63" name="Picture 62">
            <a:extLst>
              <a:ext uri="{FF2B5EF4-FFF2-40B4-BE49-F238E27FC236}">
                <a16:creationId xmlns:a16="http://schemas.microsoft.com/office/drawing/2014/main" id="{ED97AD38-E113-AB73-CE0D-DA89C667A139}"/>
              </a:ext>
            </a:extLst>
          </p:cNvPr>
          <p:cNvPicPr>
            <a:picLocks noChangeAspect="1"/>
          </p:cNvPicPr>
          <p:nvPr/>
        </p:nvPicPr>
        <p:blipFill>
          <a:blip r:embed="rId13"/>
          <a:stretch>
            <a:fillRect/>
          </a:stretch>
        </p:blipFill>
        <p:spPr>
          <a:xfrm>
            <a:off x="519906" y="8185920"/>
            <a:ext cx="14388639" cy="6870724"/>
          </a:xfrm>
          <a:prstGeom prst="rect">
            <a:avLst/>
          </a:prstGeom>
        </p:spPr>
      </p:pic>
      <p:pic>
        <p:nvPicPr>
          <p:cNvPr id="64" name="Picture 63">
            <a:extLst>
              <a:ext uri="{FF2B5EF4-FFF2-40B4-BE49-F238E27FC236}">
                <a16:creationId xmlns:a16="http://schemas.microsoft.com/office/drawing/2014/main" id="{FF611FE7-0CC7-5596-8A9E-E5A0D9419E07}"/>
              </a:ext>
            </a:extLst>
          </p:cNvPr>
          <p:cNvPicPr>
            <a:picLocks noChangeAspect="1"/>
          </p:cNvPicPr>
          <p:nvPr/>
        </p:nvPicPr>
        <p:blipFill>
          <a:blip r:embed="rId14"/>
          <a:stretch>
            <a:fillRect/>
          </a:stretch>
        </p:blipFill>
        <p:spPr>
          <a:xfrm>
            <a:off x="24331459" y="15977996"/>
            <a:ext cx="6793166" cy="3906070"/>
          </a:xfrm>
          <a:prstGeom prst="rect">
            <a:avLst/>
          </a:prstGeom>
          <a:ln>
            <a:solidFill>
              <a:schemeClr val="accent5">
                <a:lumMod val="40000"/>
                <a:lumOff val="60000"/>
              </a:schemeClr>
            </a:solidFill>
          </a:ln>
        </p:spPr>
      </p:pic>
      <p:pic>
        <p:nvPicPr>
          <p:cNvPr id="65" name="Picture 64">
            <a:extLst>
              <a:ext uri="{FF2B5EF4-FFF2-40B4-BE49-F238E27FC236}">
                <a16:creationId xmlns:a16="http://schemas.microsoft.com/office/drawing/2014/main" id="{C88D0DC1-D244-AA03-62C8-2B45412D9F74}"/>
              </a:ext>
            </a:extLst>
          </p:cNvPr>
          <p:cNvPicPr>
            <a:picLocks noChangeAspect="1"/>
          </p:cNvPicPr>
          <p:nvPr/>
        </p:nvPicPr>
        <p:blipFill>
          <a:blip r:embed="rId15"/>
          <a:stretch>
            <a:fillRect/>
          </a:stretch>
        </p:blipFill>
        <p:spPr>
          <a:xfrm>
            <a:off x="26419683" y="26436021"/>
            <a:ext cx="5037423" cy="3616977"/>
          </a:xfrm>
          <a:prstGeom prst="rect">
            <a:avLst/>
          </a:prstGeom>
        </p:spPr>
      </p:pic>
      <p:sp>
        <p:nvSpPr>
          <p:cNvPr id="3" name="TextBox 51">
            <a:extLst>
              <a:ext uri="{FF2B5EF4-FFF2-40B4-BE49-F238E27FC236}">
                <a16:creationId xmlns:a16="http://schemas.microsoft.com/office/drawing/2014/main" id="{778E0D26-9EBF-BB35-6295-851BFD8AA040}"/>
              </a:ext>
            </a:extLst>
          </p:cNvPr>
          <p:cNvSpPr txBox="1"/>
          <p:nvPr/>
        </p:nvSpPr>
        <p:spPr>
          <a:xfrm>
            <a:off x="32475104" y="9341994"/>
            <a:ext cx="10448863" cy="11326178"/>
          </a:xfrm>
          <a:prstGeom prst="rect">
            <a:avLst/>
          </a:prstGeom>
        </p:spPr>
        <p:txBody>
          <a:bodyPr wrap="square" lIns="0" tIns="0" rIns="0" bIns="0" rtlCol="0" anchor="t">
            <a:spAutoFit/>
          </a:bodyPr>
          <a:lstStyle/>
          <a:p>
            <a:r>
              <a:rPr lang="en-US" sz="3200" spc="18" dirty="0">
                <a:solidFill>
                  <a:srgbClr val="000001"/>
                </a:solidFill>
                <a:latin typeface="Noto Sans"/>
                <a:ea typeface="Noto Sans"/>
                <a:cs typeface="Noto Sans"/>
                <a:sym typeface="Noto Sans"/>
              </a:rPr>
              <a:t>The key need and the importance of the contribution of this study include the following:</a:t>
            </a:r>
          </a:p>
          <a:p>
            <a:endParaRPr lang="en-US" sz="3200" spc="18" dirty="0">
              <a:solidFill>
                <a:srgbClr val="000001"/>
              </a:solidFill>
              <a:latin typeface="Noto Sans"/>
              <a:ea typeface="Noto Sans"/>
              <a:cs typeface="Noto Sans"/>
              <a:sym typeface="Noto Sans"/>
            </a:endParaRPr>
          </a:p>
          <a:p>
            <a:pPr marL="457200" indent="-457200">
              <a:buFont typeface="Arial" panose="020B0604020202020204" pitchFamily="34" charset="0"/>
              <a:buChar char="•"/>
            </a:pPr>
            <a:r>
              <a:rPr lang="en-US" sz="3200" b="1" spc="18" dirty="0">
                <a:solidFill>
                  <a:srgbClr val="000001"/>
                </a:solidFill>
                <a:latin typeface="Noto Sans"/>
                <a:ea typeface="Noto Sans"/>
                <a:cs typeface="Noto Sans"/>
                <a:sym typeface="Noto Sans"/>
              </a:rPr>
              <a:t>Solving the Health Inequality: </a:t>
            </a:r>
            <a:r>
              <a:rPr lang="en-US" sz="3200" spc="18" dirty="0">
                <a:solidFill>
                  <a:srgbClr val="000001"/>
                </a:solidFill>
                <a:latin typeface="Noto Sans"/>
                <a:ea typeface="Noto Sans"/>
                <a:cs typeface="Noto Sans"/>
                <a:sym typeface="Noto Sans"/>
              </a:rPr>
              <a:t>This research is crucial to fill the knowledge gap about the situation in the UK, as the ethnic minorities are at a much greater risk of deficiency as compared to the White British (OHID, 2022).</a:t>
            </a:r>
          </a:p>
          <a:p>
            <a:pPr marL="457200" indent="-457200">
              <a:buFont typeface="Arial" panose="020B0604020202020204" pitchFamily="34" charset="0"/>
              <a:buChar char="•"/>
            </a:pPr>
            <a:r>
              <a:rPr lang="en-US" sz="3200" b="1" spc="18" dirty="0">
                <a:solidFill>
                  <a:srgbClr val="000001"/>
                </a:solidFill>
                <a:latin typeface="Noto Sans"/>
                <a:ea typeface="Noto Sans"/>
                <a:cs typeface="Noto Sans"/>
                <a:sym typeface="Noto Sans"/>
              </a:rPr>
              <a:t>Urgent Public Health Burden: </a:t>
            </a:r>
            <a:r>
              <a:rPr lang="en-US" sz="3200" spc="18" dirty="0">
                <a:solidFill>
                  <a:srgbClr val="000001"/>
                </a:solidFill>
                <a:latin typeface="Noto Sans"/>
                <a:ea typeface="Noto Sans"/>
                <a:cs typeface="Noto Sans"/>
                <a:sym typeface="Noto Sans"/>
              </a:rPr>
              <a:t>The secondary conditions are increasing among the two communities (rickets and musculoskeletal disorders), and that needs to be mitigated (NICE, 2023).</a:t>
            </a:r>
          </a:p>
          <a:p>
            <a:pPr marL="457200" indent="-457200">
              <a:buFont typeface="Arial" panose="020B0604020202020204" pitchFamily="34" charset="0"/>
              <a:buChar char="•"/>
            </a:pPr>
            <a:r>
              <a:rPr lang="en-US" sz="3200" b="1" spc="18" dirty="0">
                <a:solidFill>
                  <a:srgbClr val="000001"/>
                </a:solidFill>
                <a:latin typeface="Noto Sans"/>
                <a:ea typeface="Noto Sans"/>
                <a:cs typeface="Noto Sans"/>
                <a:sym typeface="Noto Sans"/>
              </a:rPr>
              <a:t>Determining New Determinants: </a:t>
            </a:r>
            <a:r>
              <a:rPr lang="en-US" sz="3200" spc="18" dirty="0">
                <a:solidFill>
                  <a:srgbClr val="000001"/>
                </a:solidFill>
                <a:latin typeface="Noto Sans"/>
                <a:ea typeface="Noto Sans"/>
                <a:cs typeface="Noto Sans"/>
                <a:sym typeface="Noto Sans"/>
              </a:rPr>
              <a:t>Although biological aspects are understood, it is a unique study as the author examines the specific effects of the new post-pandemic lifestyle on urban minority populations (UKHSA, 2024).</a:t>
            </a:r>
          </a:p>
          <a:p>
            <a:pPr marL="457200" indent="-457200">
              <a:buFont typeface="Arial" panose="020B0604020202020204" pitchFamily="34" charset="0"/>
              <a:buChar char="•"/>
            </a:pPr>
            <a:r>
              <a:rPr lang="en-US" sz="3200" b="1" spc="18" dirty="0">
                <a:solidFill>
                  <a:srgbClr val="000001"/>
                </a:solidFill>
                <a:latin typeface="Noto Sans"/>
                <a:ea typeface="Noto Sans"/>
                <a:cs typeface="Noto Sans"/>
                <a:sym typeface="Noto Sans"/>
              </a:rPr>
              <a:t>Design of the Intervention: </a:t>
            </a:r>
            <a:r>
              <a:rPr lang="en-US" sz="3200" spc="18" dirty="0">
                <a:solidFill>
                  <a:srgbClr val="000001"/>
                </a:solidFill>
                <a:latin typeface="Noto Sans"/>
                <a:ea typeface="Noto Sans"/>
                <a:cs typeface="Noto Sans"/>
                <a:sym typeface="Noto Sans"/>
              </a:rPr>
              <a:t>The study is novel, as it will focus on the design of health communication interventions aimed at addressing cultural barriers instead of offering </a:t>
            </a:r>
            <a:r>
              <a:rPr lang="en-US" sz="3200" spc="18" dirty="0" err="1">
                <a:solidFill>
                  <a:srgbClr val="000001"/>
                </a:solidFill>
                <a:latin typeface="Noto Sans"/>
                <a:ea typeface="Noto Sans"/>
                <a:cs typeface="Noto Sans"/>
                <a:sym typeface="Noto Sans"/>
              </a:rPr>
              <a:t>generalised</a:t>
            </a:r>
            <a:r>
              <a:rPr lang="en-US" sz="3200" spc="18" dirty="0">
                <a:solidFill>
                  <a:srgbClr val="000001"/>
                </a:solidFill>
                <a:latin typeface="Noto Sans"/>
                <a:ea typeface="Noto Sans"/>
                <a:cs typeface="Noto Sans"/>
                <a:sym typeface="Noto Sans"/>
              </a:rPr>
              <a:t> one-size-fits-all advice (Royal Pharmaceutical Society, 2021).</a:t>
            </a:r>
          </a:p>
        </p:txBody>
      </p:sp>
      <p:pic>
        <p:nvPicPr>
          <p:cNvPr id="17" name="Picture 16">
            <a:extLst>
              <a:ext uri="{FF2B5EF4-FFF2-40B4-BE49-F238E27FC236}">
                <a16:creationId xmlns:a16="http://schemas.microsoft.com/office/drawing/2014/main" id="{AD9CB8EF-9568-9A77-DF96-970092088CB3}"/>
              </a:ext>
            </a:extLst>
          </p:cNvPr>
          <p:cNvPicPr>
            <a:picLocks noChangeAspect="1"/>
          </p:cNvPicPr>
          <p:nvPr/>
        </p:nvPicPr>
        <p:blipFill>
          <a:blip r:embed="rId16"/>
          <a:stretch>
            <a:fillRect/>
          </a:stretch>
        </p:blipFill>
        <p:spPr>
          <a:xfrm>
            <a:off x="20623083" y="26818623"/>
            <a:ext cx="5133427" cy="3052445"/>
          </a:xfrm>
          <a:prstGeom prst="rect">
            <a:avLst/>
          </a:prstGeom>
        </p:spPr>
      </p:pic>
      <p:pic>
        <p:nvPicPr>
          <p:cNvPr id="18" name="Picture 17">
            <a:extLst>
              <a:ext uri="{FF2B5EF4-FFF2-40B4-BE49-F238E27FC236}">
                <a16:creationId xmlns:a16="http://schemas.microsoft.com/office/drawing/2014/main" id="{6C13DDC4-F55C-C18A-1602-B02E8E667081}"/>
              </a:ext>
            </a:extLst>
          </p:cNvPr>
          <p:cNvPicPr>
            <a:picLocks noChangeAspect="1"/>
          </p:cNvPicPr>
          <p:nvPr/>
        </p:nvPicPr>
        <p:blipFill>
          <a:blip r:embed="rId17"/>
          <a:stretch>
            <a:fillRect/>
          </a:stretch>
        </p:blipFill>
        <p:spPr>
          <a:xfrm>
            <a:off x="15177157" y="26838468"/>
            <a:ext cx="5037423" cy="3052445"/>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124</TotalTime>
  <Words>1474</Words>
  <Application>Microsoft Office PowerPoint</Application>
  <PresentationFormat>Custom</PresentationFormat>
  <Paragraphs>49</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Kelvinch</vt:lpstr>
      <vt:lpstr>Noto Sans </vt:lpstr>
      <vt:lpstr>Arial</vt:lpstr>
      <vt:lpstr>Noto Sans</vt:lpstr>
      <vt:lpstr>Kelvinch Italics</vt:lpstr>
      <vt:lpstr>Calibri</vt:lpstr>
      <vt:lpstr>Noto Sans Bold Italics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University Research Poster in White Blue Contemporary Editorial Style</dc:title>
  <cp:lastModifiedBy>Shahrin surovi</cp:lastModifiedBy>
  <cp:revision>4</cp:revision>
  <dcterms:created xsi:type="dcterms:W3CDTF">2006-08-16T00:00:00Z</dcterms:created>
  <dcterms:modified xsi:type="dcterms:W3CDTF">2026-03-09T14:41:53Z</dcterms:modified>
  <dc:identifier>DAHDPGFvGdo</dc:identifier>
</cp:coreProperties>
</file>