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0"/>
  </p:notesMasterIdLst>
  <p:handoutMasterIdLst>
    <p:handoutMasterId r:id="rId21"/>
  </p:handoutMasterIdLst>
  <p:sldIdLst>
    <p:sldId id="256"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2637CAB-B51C-4359-85F9-20672BA56CDD}">
          <p14:sldIdLst>
            <p14:sldId id="256"/>
            <p14:sldId id="315"/>
            <p14:sldId id="316"/>
            <p14:sldId id="317"/>
            <p14:sldId id="318"/>
            <p14:sldId id="319"/>
            <p14:sldId id="320"/>
            <p14:sldId id="321"/>
            <p14:sldId id="322"/>
            <p14:sldId id="323"/>
            <p14:sldId id="324"/>
            <p14:sldId id="325"/>
            <p14:sldId id="326"/>
            <p14:sldId id="327"/>
            <p14:sldId id="328"/>
          </p14:sldIdLst>
        </p14:section>
      </p14:sectionLst>
    </p:ex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CCAD64-AABA-4DA2-877D-CDC1E062ECD7}" v="200" dt="2026-04-21T13:19:50.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588"/>
  </p:normalViewPr>
  <p:slideViewPr>
    <p:cSldViewPr showGuides="1">
      <p:cViewPr varScale="1">
        <p:scale>
          <a:sx n="70" d="100"/>
          <a:sy n="70" d="100"/>
        </p:scale>
        <p:origin x="308"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doushi Rahman Monju (2430137)" userId="8bcb3fcb-e866-4b2f-9b34-98f981299466" providerId="ADAL" clId="{6DF9A18D-9119-4230-B28E-C3F1856D6643}"/>
    <pc:docChg chg="undo custSel modSld sldOrd">
      <pc:chgData name="Ferdoushi Rahman Monju (2430137)" userId="8bcb3fcb-e866-4b2f-9b34-98f981299466" providerId="ADAL" clId="{6DF9A18D-9119-4230-B28E-C3F1856D6643}" dt="2026-04-21T13:23:04.642" v="1960" actId="1076"/>
      <pc:docMkLst>
        <pc:docMk/>
      </pc:docMkLst>
      <pc:sldChg chg="addSp delSp modSp mod modTransition modAnim">
        <pc:chgData name="Ferdoushi Rahman Monju (2430137)" userId="8bcb3fcb-e866-4b2f-9b34-98f981299466" providerId="ADAL" clId="{6DF9A18D-9119-4230-B28E-C3F1856D6643}" dt="2026-04-21T13:23:04.642" v="1960" actId="1076"/>
        <pc:sldMkLst>
          <pc:docMk/>
          <pc:sldMk cId="0" sldId="256"/>
        </pc:sldMkLst>
        <pc:spChg chg="add del mod">
          <ac:chgData name="Ferdoushi Rahman Monju (2430137)" userId="8bcb3fcb-e866-4b2f-9b34-98f981299466" providerId="ADAL" clId="{6DF9A18D-9119-4230-B28E-C3F1856D6643}" dt="2026-04-21T12:48:18.573" v="1719" actId="26606"/>
          <ac:spMkLst>
            <pc:docMk/>
            <pc:sldMk cId="0" sldId="256"/>
            <ac:spMk id="4" creationId="{007DBE16-1129-49D5-B1C4-A671219CF86C}"/>
          </ac:spMkLst>
        </pc:spChg>
        <pc:graphicFrameChg chg="add del">
          <ac:chgData name="Ferdoushi Rahman Monju (2430137)" userId="8bcb3fcb-e866-4b2f-9b34-98f981299466" providerId="ADAL" clId="{6DF9A18D-9119-4230-B28E-C3F1856D6643}" dt="2026-04-21T12:48:11.313" v="1716" actId="26606"/>
          <ac:graphicFrameMkLst>
            <pc:docMk/>
            <pc:sldMk cId="0" sldId="256"/>
            <ac:graphicFrameMk id="35" creationId="{B53EB9E5-78DF-A50F-EE26-1049BE786E64}"/>
          </ac:graphicFrameMkLst>
        </pc:graphicFrameChg>
        <pc:graphicFrameChg chg="add del">
          <ac:chgData name="Ferdoushi Rahman Monju (2430137)" userId="8bcb3fcb-e866-4b2f-9b34-98f981299466" providerId="ADAL" clId="{6DF9A18D-9119-4230-B28E-C3F1856D6643}" dt="2026-04-21T12:48:18.550" v="1718" actId="26606"/>
          <ac:graphicFrameMkLst>
            <pc:docMk/>
            <pc:sldMk cId="0" sldId="256"/>
            <ac:graphicFrameMk id="37" creationId="{52EBC31E-26E1-638B-2CEF-875D8FB87C89}"/>
          </ac:graphicFrameMkLst>
        </pc:graphicFrameChg>
        <pc:graphicFrameChg chg="add mod modGraphic">
          <ac:chgData name="Ferdoushi Rahman Monju (2430137)" userId="8bcb3fcb-e866-4b2f-9b34-98f981299466" providerId="ADAL" clId="{6DF9A18D-9119-4230-B28E-C3F1856D6643}" dt="2026-04-21T13:23:04.642" v="1960" actId="1076"/>
          <ac:graphicFrameMkLst>
            <pc:docMk/>
            <pc:sldMk cId="0" sldId="256"/>
            <ac:graphicFrameMk id="39" creationId="{D1D1BF2F-5140-4A9C-C551-BB92189F1A2B}"/>
          </ac:graphicFrameMkLst>
        </pc:graphicFrameChg>
        <pc:picChg chg="add del mod ord">
          <ac:chgData name="Ferdoushi Rahman Monju (2430137)" userId="8bcb3fcb-e866-4b2f-9b34-98f981299466" providerId="ADAL" clId="{6DF9A18D-9119-4230-B28E-C3F1856D6643}" dt="2026-04-20T12:36:32.229" v="1545"/>
          <ac:picMkLst>
            <pc:docMk/>
            <pc:sldMk cId="0" sldId="256"/>
            <ac:picMk id="3" creationId="{E267500B-C086-BE1B-E05D-07A0C286844B}"/>
          </ac:picMkLst>
        </pc:picChg>
        <pc:picChg chg="add del mod">
          <ac:chgData name="Ferdoushi Rahman Monju (2430137)" userId="8bcb3fcb-e866-4b2f-9b34-98f981299466" providerId="ADAL" clId="{6DF9A18D-9119-4230-B28E-C3F1856D6643}" dt="2026-04-20T12:36:24.989" v="1544"/>
          <ac:picMkLst>
            <pc:docMk/>
            <pc:sldMk cId="0" sldId="256"/>
            <ac:picMk id="5" creationId="{9998F187-E003-905C-F4B2-69924CF25BA9}"/>
          </ac:picMkLst>
        </pc:picChg>
        <pc:picChg chg="add del mod">
          <ac:chgData name="Ferdoushi Rahman Monju (2430137)" userId="8bcb3fcb-e866-4b2f-9b34-98f981299466" providerId="ADAL" clId="{6DF9A18D-9119-4230-B28E-C3F1856D6643}" dt="2026-04-20T12:36:36.607" v="1549"/>
          <ac:picMkLst>
            <pc:docMk/>
            <pc:sldMk cId="0" sldId="256"/>
            <ac:picMk id="6" creationId="{DC32C97C-0C75-D597-5A59-3069F621DF37}"/>
          </ac:picMkLst>
        </pc:picChg>
        <pc:picChg chg="add del mod ord">
          <ac:chgData name="Ferdoushi Rahman Monju (2430137)" userId="8bcb3fcb-e866-4b2f-9b34-98f981299466" providerId="ADAL" clId="{6DF9A18D-9119-4230-B28E-C3F1856D6643}" dt="2026-04-20T12:36:41.207" v="1550"/>
          <ac:picMkLst>
            <pc:docMk/>
            <pc:sldMk cId="0" sldId="256"/>
            <ac:picMk id="9" creationId="{33C832E0-CEFD-BD25-E71C-E2D4E76CF658}"/>
          </ac:picMkLst>
        </pc:picChg>
        <pc:picChg chg="add del mod">
          <ac:chgData name="Ferdoushi Rahman Monju (2430137)" userId="8bcb3fcb-e866-4b2f-9b34-98f981299466" providerId="ADAL" clId="{6DF9A18D-9119-4230-B28E-C3F1856D6643}" dt="2026-04-20T12:37:05.011" v="1552"/>
          <ac:picMkLst>
            <pc:docMk/>
            <pc:sldMk cId="0" sldId="256"/>
            <ac:picMk id="10" creationId="{7062C79D-BF76-7673-D383-D039FA1B0263}"/>
          </ac:picMkLst>
        </pc:picChg>
        <pc:picChg chg="add del mod ord">
          <ac:chgData name="Ferdoushi Rahman Monju (2430137)" userId="8bcb3fcb-e866-4b2f-9b34-98f981299466" providerId="ADAL" clId="{6DF9A18D-9119-4230-B28E-C3F1856D6643}" dt="2026-04-20T12:37:49.877" v="1553"/>
          <ac:picMkLst>
            <pc:docMk/>
            <pc:sldMk cId="0" sldId="256"/>
            <ac:picMk id="13" creationId="{2B675203-8F4C-3A51-61B6-579973200113}"/>
          </ac:picMkLst>
        </pc:picChg>
        <pc:picChg chg="add del mod">
          <ac:chgData name="Ferdoushi Rahman Monju (2430137)" userId="8bcb3fcb-e866-4b2f-9b34-98f981299466" providerId="ADAL" clId="{6DF9A18D-9119-4230-B28E-C3F1856D6643}" dt="2026-04-20T13:06:38.406" v="1584"/>
          <ac:picMkLst>
            <pc:docMk/>
            <pc:sldMk cId="0" sldId="256"/>
            <ac:picMk id="14" creationId="{5CA7337C-DE34-1CE1-8FE5-B9D14C4DB3C3}"/>
          </ac:picMkLst>
        </pc:picChg>
        <pc:picChg chg="add del mod ord">
          <ac:chgData name="Ferdoushi Rahman Monju (2430137)" userId="8bcb3fcb-e866-4b2f-9b34-98f981299466" providerId="ADAL" clId="{6DF9A18D-9119-4230-B28E-C3F1856D6643}" dt="2026-04-20T13:06:58.416" v="1585"/>
          <ac:picMkLst>
            <pc:docMk/>
            <pc:sldMk cId="0" sldId="256"/>
            <ac:picMk id="29" creationId="{25371E3C-1FCC-35DC-789D-A04DB80A6FFB}"/>
          </ac:picMkLst>
        </pc:picChg>
        <pc:picChg chg="add del mod">
          <ac:chgData name="Ferdoushi Rahman Monju (2430137)" userId="8bcb3fcb-e866-4b2f-9b34-98f981299466" providerId="ADAL" clId="{6DF9A18D-9119-4230-B28E-C3F1856D6643}" dt="2026-04-20T13:07:05.915" v="1587"/>
          <ac:picMkLst>
            <pc:docMk/>
            <pc:sldMk cId="0" sldId="256"/>
            <ac:picMk id="30" creationId="{941CAB1C-2A4A-105C-565B-ED75FE22EBC6}"/>
          </ac:picMkLst>
        </pc:picChg>
        <pc:picChg chg="add del mod ord">
          <ac:chgData name="Ferdoushi Rahman Monju (2430137)" userId="8bcb3fcb-e866-4b2f-9b34-98f981299466" providerId="ADAL" clId="{6DF9A18D-9119-4230-B28E-C3F1856D6643}" dt="2026-04-20T13:08:31.005" v="1588"/>
          <ac:picMkLst>
            <pc:docMk/>
            <pc:sldMk cId="0" sldId="256"/>
            <ac:picMk id="32" creationId="{46FBA7CA-FA8B-0C0E-AD5D-393EB826CD86}"/>
          </ac:picMkLst>
        </pc:picChg>
        <pc:picChg chg="add mod">
          <ac:chgData name="Ferdoushi Rahman Monju (2430137)" userId="8bcb3fcb-e866-4b2f-9b34-98f981299466" providerId="ADAL" clId="{6DF9A18D-9119-4230-B28E-C3F1856D6643}" dt="2026-04-20T13:08:31.005" v="1588"/>
          <ac:picMkLst>
            <pc:docMk/>
            <pc:sldMk cId="0" sldId="256"/>
            <ac:picMk id="33" creationId="{D0747701-E010-E34D-B4D7-523772CCB287}"/>
          </ac:picMkLst>
        </pc:picChg>
      </pc:sldChg>
      <pc:sldChg chg="addSp delSp modSp mod modTransition modAnim">
        <pc:chgData name="Ferdoushi Rahman Monju (2430137)" userId="8bcb3fcb-e866-4b2f-9b34-98f981299466" providerId="ADAL" clId="{6DF9A18D-9119-4230-B28E-C3F1856D6643}" dt="2026-04-21T12:54:57.193" v="1760"/>
        <pc:sldMkLst>
          <pc:docMk/>
          <pc:sldMk cId="0" sldId="315"/>
        </pc:sldMkLst>
        <pc:spChg chg="add del mod">
          <ac:chgData name="Ferdoushi Rahman Monju (2430137)" userId="8bcb3fcb-e866-4b2f-9b34-98f981299466" providerId="ADAL" clId="{6DF9A18D-9119-4230-B28E-C3F1856D6643}" dt="2026-04-21T12:49:06.121" v="1726" actId="26606"/>
          <ac:spMkLst>
            <pc:docMk/>
            <pc:sldMk cId="0" sldId="315"/>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0" sldId="315"/>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0" sldId="315"/>
            <ac:spMk id="11266" creationId="{00000000-0000-0000-0000-000000000000}"/>
          </ac:spMkLst>
        </pc:spChg>
        <pc:graphicFrameChg chg="add del">
          <ac:chgData name="Ferdoushi Rahman Monju (2430137)" userId="8bcb3fcb-e866-4b2f-9b34-98f981299466" providerId="ADAL" clId="{6DF9A18D-9119-4230-B28E-C3F1856D6643}" dt="2026-04-21T12:48:50.779" v="1721" actId="26606"/>
          <ac:graphicFrameMkLst>
            <pc:docMk/>
            <pc:sldMk cId="0" sldId="315"/>
            <ac:graphicFrameMk id="11268" creationId="{9C708A02-5303-CD1C-CCE4-69CF51335776}"/>
          </ac:graphicFrameMkLst>
        </pc:graphicFrameChg>
        <pc:graphicFrameChg chg="add del">
          <ac:chgData name="Ferdoushi Rahman Monju (2430137)" userId="8bcb3fcb-e866-4b2f-9b34-98f981299466" providerId="ADAL" clId="{6DF9A18D-9119-4230-B28E-C3F1856D6643}" dt="2026-04-21T12:48:59.964" v="1723" actId="26606"/>
          <ac:graphicFrameMkLst>
            <pc:docMk/>
            <pc:sldMk cId="0" sldId="315"/>
            <ac:graphicFrameMk id="11270" creationId="{EF1788B7-664C-0BA5-566E-C971A7BA6FD0}"/>
          </ac:graphicFrameMkLst>
        </pc:graphicFrameChg>
        <pc:graphicFrameChg chg="add del">
          <ac:chgData name="Ferdoushi Rahman Monju (2430137)" userId="8bcb3fcb-e866-4b2f-9b34-98f981299466" providerId="ADAL" clId="{6DF9A18D-9119-4230-B28E-C3F1856D6643}" dt="2026-04-21T12:49:06.113" v="1725" actId="26606"/>
          <ac:graphicFrameMkLst>
            <pc:docMk/>
            <pc:sldMk cId="0" sldId="315"/>
            <ac:graphicFrameMk id="11272" creationId="{AF95212A-07B9-A96C-88EE-7B002059D44E}"/>
          </ac:graphicFrameMkLst>
        </pc:graphicFrameChg>
        <pc:graphicFrameChg chg="add mod">
          <ac:chgData name="Ferdoushi Rahman Monju (2430137)" userId="8bcb3fcb-e866-4b2f-9b34-98f981299466" providerId="ADAL" clId="{6DF9A18D-9119-4230-B28E-C3F1856D6643}" dt="2026-04-21T12:51:12.239" v="1734"/>
          <ac:graphicFrameMkLst>
            <pc:docMk/>
            <pc:sldMk cId="0" sldId="315"/>
            <ac:graphicFrameMk id="11274" creationId="{EF1788B7-664C-0BA5-566E-C971A7BA6FD0}"/>
          </ac:graphicFrameMkLst>
        </pc:graphicFrameChg>
        <pc:picChg chg="add del mod ord">
          <ac:chgData name="Ferdoushi Rahman Monju (2430137)" userId="8bcb3fcb-e866-4b2f-9b34-98f981299466" providerId="ADAL" clId="{6DF9A18D-9119-4230-B28E-C3F1856D6643}" dt="2026-04-20T12:39:08.933" v="1554"/>
          <ac:picMkLst>
            <pc:docMk/>
            <pc:sldMk cId="0" sldId="315"/>
            <ac:picMk id="4" creationId="{FF53558D-DC79-7107-FB22-CFC37631D2A4}"/>
          </ac:picMkLst>
        </pc:picChg>
        <pc:picChg chg="add del mod">
          <ac:chgData name="Ferdoushi Rahman Monju (2430137)" userId="8bcb3fcb-e866-4b2f-9b34-98f981299466" providerId="ADAL" clId="{6DF9A18D-9119-4230-B28E-C3F1856D6643}" dt="2026-04-20T12:36:36.607" v="1549"/>
          <ac:picMkLst>
            <pc:docMk/>
            <pc:sldMk cId="0" sldId="315"/>
            <ac:picMk id="5" creationId="{2B7307D1-122A-FFAF-1E7A-252A22F6C73A}"/>
          </ac:picMkLst>
        </pc:picChg>
        <pc:picChg chg="add del mod">
          <ac:chgData name="Ferdoushi Rahman Monju (2430137)" userId="8bcb3fcb-e866-4b2f-9b34-98f981299466" providerId="ADAL" clId="{6DF9A18D-9119-4230-B28E-C3F1856D6643}" dt="2026-04-20T13:06:38.406" v="1584"/>
          <ac:picMkLst>
            <pc:docMk/>
            <pc:sldMk cId="0" sldId="315"/>
            <ac:picMk id="6" creationId="{2A8D8601-2AC5-A76A-70DC-F9CA84FD0754}"/>
          </ac:picMkLst>
        </pc:picChg>
        <pc:picChg chg="add del mod ord">
          <ac:chgData name="Ferdoushi Rahman Monju (2430137)" userId="8bcb3fcb-e866-4b2f-9b34-98f981299466" providerId="ADAL" clId="{6DF9A18D-9119-4230-B28E-C3F1856D6643}" dt="2026-04-20T13:09:49.495" v="1589"/>
          <ac:picMkLst>
            <pc:docMk/>
            <pc:sldMk cId="0" sldId="315"/>
            <ac:picMk id="15" creationId="{36A7099D-CBC6-3E0E-24B7-A3FACF3E47FF}"/>
          </ac:picMkLst>
        </pc:picChg>
        <pc:picChg chg="add mod">
          <ac:chgData name="Ferdoushi Rahman Monju (2430137)" userId="8bcb3fcb-e866-4b2f-9b34-98f981299466" providerId="ADAL" clId="{6DF9A18D-9119-4230-B28E-C3F1856D6643}" dt="2026-04-20T13:09:49.495" v="1589"/>
          <ac:picMkLst>
            <pc:docMk/>
            <pc:sldMk cId="0" sldId="315"/>
            <ac:picMk id="16" creationId="{CD05A63F-290C-C4E1-A4CE-ED081443D771}"/>
          </ac:picMkLst>
        </pc:picChg>
      </pc:sldChg>
      <pc:sldChg chg="addSp delSp modSp mod modTransition modAnim">
        <pc:chgData name="Ferdoushi Rahman Monju (2430137)" userId="8bcb3fcb-e866-4b2f-9b34-98f981299466" providerId="ADAL" clId="{6DF9A18D-9119-4230-B28E-C3F1856D6643}" dt="2026-04-21T12:57:47.592" v="1767" actId="20577"/>
        <pc:sldMkLst>
          <pc:docMk/>
          <pc:sldMk cId="1871804183" sldId="316"/>
        </pc:sldMkLst>
        <pc:spChg chg="mod">
          <ac:chgData name="Ferdoushi Rahman Monju (2430137)" userId="8bcb3fcb-e866-4b2f-9b34-98f981299466" providerId="ADAL" clId="{6DF9A18D-9119-4230-B28E-C3F1856D6643}" dt="2026-04-21T12:57:47.592" v="1767" actId="20577"/>
          <ac:spMkLst>
            <pc:docMk/>
            <pc:sldMk cId="1871804183" sldId="316"/>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1871804183" sldId="316"/>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1871804183" sldId="316"/>
            <ac:spMk id="11266" creationId="{00000000-0000-0000-0000-000000000000}"/>
          </ac:spMkLst>
        </pc:spChg>
        <pc:picChg chg="add del mod ord">
          <ac:chgData name="Ferdoushi Rahman Monju (2430137)" userId="8bcb3fcb-e866-4b2f-9b34-98f981299466" providerId="ADAL" clId="{6DF9A18D-9119-4230-B28E-C3F1856D6643}" dt="2026-04-20T12:41:41.184" v="1555"/>
          <ac:picMkLst>
            <pc:docMk/>
            <pc:sldMk cId="1871804183" sldId="316"/>
            <ac:picMk id="3" creationId="{65D68D67-3B1D-5057-6DEB-9CF23F1C527F}"/>
          </ac:picMkLst>
        </pc:picChg>
        <pc:picChg chg="add del mod">
          <ac:chgData name="Ferdoushi Rahman Monju (2430137)" userId="8bcb3fcb-e866-4b2f-9b34-98f981299466" providerId="ADAL" clId="{6DF9A18D-9119-4230-B28E-C3F1856D6643}" dt="2026-04-20T13:06:38.406" v="1584"/>
          <ac:picMkLst>
            <pc:docMk/>
            <pc:sldMk cId="1871804183" sldId="316"/>
            <ac:picMk id="4" creationId="{5226C4D5-F57D-0D05-DB51-37B926AB4EF9}"/>
          </ac:picMkLst>
        </pc:picChg>
        <pc:picChg chg="add del mod ord">
          <ac:chgData name="Ferdoushi Rahman Monju (2430137)" userId="8bcb3fcb-e866-4b2f-9b34-98f981299466" providerId="ADAL" clId="{6DF9A18D-9119-4230-B28E-C3F1856D6643}" dt="2026-04-20T13:11:10.524" v="1590"/>
          <ac:picMkLst>
            <pc:docMk/>
            <pc:sldMk cId="1871804183" sldId="316"/>
            <ac:picMk id="7" creationId="{4BB20AFC-1CF3-B9B6-B309-14618D4E9AF0}"/>
          </ac:picMkLst>
        </pc:picChg>
        <pc:picChg chg="add mod">
          <ac:chgData name="Ferdoushi Rahman Monju (2430137)" userId="8bcb3fcb-e866-4b2f-9b34-98f981299466" providerId="ADAL" clId="{6DF9A18D-9119-4230-B28E-C3F1856D6643}" dt="2026-04-20T13:11:10.524" v="1590"/>
          <ac:picMkLst>
            <pc:docMk/>
            <pc:sldMk cId="1871804183" sldId="316"/>
            <ac:picMk id="8" creationId="{6975C1AD-5BEA-8618-C15B-A9C6239D9C32}"/>
          </ac:picMkLst>
        </pc:picChg>
        <pc:picChg chg="add del mod">
          <ac:chgData name="Ferdoushi Rahman Monju (2430137)" userId="8bcb3fcb-e866-4b2f-9b34-98f981299466" providerId="ADAL" clId="{6DF9A18D-9119-4230-B28E-C3F1856D6643}" dt="2026-04-20T12:36:36.607" v="1549"/>
          <ac:picMkLst>
            <pc:docMk/>
            <pc:sldMk cId="1871804183" sldId="316"/>
            <ac:picMk id="12" creationId="{FBA4347C-0F87-02F2-204D-ACB5335847BD}"/>
          </ac:picMkLst>
        </pc:picChg>
      </pc:sldChg>
      <pc:sldChg chg="addSp delSp modSp mod modTransition setBg modAnim">
        <pc:chgData name="Ferdoushi Rahman Monju (2430137)" userId="8bcb3fcb-e866-4b2f-9b34-98f981299466" providerId="ADAL" clId="{6DF9A18D-9119-4230-B28E-C3F1856D6643}" dt="2026-04-21T12:59:28.646" v="1777" actId="14100"/>
        <pc:sldMkLst>
          <pc:docMk/>
          <pc:sldMk cId="2768492595" sldId="317"/>
        </pc:sldMkLst>
        <pc:spChg chg="del mod">
          <ac:chgData name="Ferdoushi Rahman Monju (2430137)" userId="8bcb3fcb-e866-4b2f-9b34-98f981299466" providerId="ADAL" clId="{6DF9A18D-9119-4230-B28E-C3F1856D6643}" dt="2026-04-21T12:49:45.165" v="1727" actId="26606"/>
          <ac:spMkLst>
            <pc:docMk/>
            <pc:sldMk cId="2768492595" sldId="317"/>
            <ac:spMk id="2" creationId="{1A0239FE-6221-4D1A-81D8-22EF97C453C2}"/>
          </ac:spMkLst>
        </pc:spChg>
        <pc:spChg chg="mod">
          <ac:chgData name="Ferdoushi Rahman Monju (2430137)" userId="8bcb3fcb-e866-4b2f-9b34-98f981299466" providerId="ADAL" clId="{6DF9A18D-9119-4230-B28E-C3F1856D6643}" dt="2026-04-21T12:58:08.037" v="1768" actId="14100"/>
          <ac:spMkLst>
            <pc:docMk/>
            <pc:sldMk cId="2768492595" sldId="317"/>
            <ac:spMk id="5123" creationId="{00000000-0000-0000-0000-000000000000}"/>
          </ac:spMkLst>
        </pc:spChg>
        <pc:spChg chg="mod ord">
          <ac:chgData name="Ferdoushi Rahman Monju (2430137)" userId="8bcb3fcb-e866-4b2f-9b34-98f981299466" providerId="ADAL" clId="{6DF9A18D-9119-4230-B28E-C3F1856D6643}" dt="2026-04-21T12:54:57.193" v="1760"/>
          <ac:spMkLst>
            <pc:docMk/>
            <pc:sldMk cId="2768492595" sldId="317"/>
            <ac:spMk id="11266" creationId="{00000000-0000-0000-0000-000000000000}"/>
          </ac:spMkLst>
        </pc:spChg>
        <pc:graphicFrameChg chg="add mod">
          <ac:chgData name="Ferdoushi Rahman Monju (2430137)" userId="8bcb3fcb-e866-4b2f-9b34-98f981299466" providerId="ADAL" clId="{6DF9A18D-9119-4230-B28E-C3F1856D6643}" dt="2026-04-21T12:59:20.910" v="1776"/>
          <ac:graphicFrameMkLst>
            <pc:docMk/>
            <pc:sldMk cId="2768492595" sldId="317"/>
            <ac:graphicFrameMk id="11268" creationId="{C1D0077B-4F1D-598E-FDA0-B69EA78C7F9D}"/>
          </ac:graphicFrameMkLst>
        </pc:graphicFrameChg>
        <pc:picChg chg="add del mod">
          <ac:chgData name="Ferdoushi Rahman Monju (2430137)" userId="8bcb3fcb-e866-4b2f-9b34-98f981299466" providerId="ADAL" clId="{6DF9A18D-9119-4230-B28E-C3F1856D6643}" dt="2026-04-20T13:06:38.406" v="1584"/>
          <ac:picMkLst>
            <pc:docMk/>
            <pc:sldMk cId="2768492595" sldId="317"/>
            <ac:picMk id="5" creationId="{9C9538DC-47D1-FDE2-36A7-86D27B527A0D}"/>
          </ac:picMkLst>
        </pc:picChg>
        <pc:picChg chg="add del mod ord">
          <ac:chgData name="Ferdoushi Rahman Monju (2430137)" userId="8bcb3fcb-e866-4b2f-9b34-98f981299466" providerId="ADAL" clId="{6DF9A18D-9119-4230-B28E-C3F1856D6643}" dt="2026-04-20T13:12:18.517" v="1591"/>
          <ac:picMkLst>
            <pc:docMk/>
            <pc:sldMk cId="2768492595" sldId="317"/>
            <ac:picMk id="9" creationId="{96951BE9-413C-FE8D-880D-8F35971C8768}"/>
          </ac:picMkLst>
        </pc:picChg>
        <pc:picChg chg="add mod">
          <ac:chgData name="Ferdoushi Rahman Monju (2430137)" userId="8bcb3fcb-e866-4b2f-9b34-98f981299466" providerId="ADAL" clId="{6DF9A18D-9119-4230-B28E-C3F1856D6643}" dt="2026-04-21T12:59:28.646" v="1777" actId="14100"/>
          <ac:picMkLst>
            <pc:docMk/>
            <pc:sldMk cId="2768492595" sldId="317"/>
            <ac:picMk id="10" creationId="{36037269-F023-AB2E-ECCA-D6058CBDAE22}"/>
          </ac:picMkLst>
        </pc:picChg>
        <pc:picChg chg="add del mod">
          <ac:chgData name="Ferdoushi Rahman Monju (2430137)" userId="8bcb3fcb-e866-4b2f-9b34-98f981299466" providerId="ADAL" clId="{6DF9A18D-9119-4230-B28E-C3F1856D6643}" dt="2026-04-20T13:12:24.168" v="1593"/>
          <ac:picMkLst>
            <pc:docMk/>
            <pc:sldMk cId="2768492595" sldId="317"/>
            <ac:picMk id="11" creationId="{6E8EC263-69F6-3F6A-A3B3-E10871A23A3C}"/>
          </ac:picMkLst>
        </pc:picChg>
        <pc:picChg chg="add del mod ord">
          <ac:chgData name="Ferdoushi Rahman Monju (2430137)" userId="8bcb3fcb-e866-4b2f-9b34-98f981299466" providerId="ADAL" clId="{6DF9A18D-9119-4230-B28E-C3F1856D6643}" dt="2026-04-20T13:12:37.628" v="1594"/>
          <ac:picMkLst>
            <pc:docMk/>
            <pc:sldMk cId="2768492595" sldId="317"/>
            <ac:picMk id="14" creationId="{1E05A22C-AD83-74B9-BB76-937603BCC5B7}"/>
          </ac:picMkLst>
        </pc:picChg>
        <pc:picChg chg="add del mod">
          <ac:chgData name="Ferdoushi Rahman Monju (2430137)" userId="8bcb3fcb-e866-4b2f-9b34-98f981299466" providerId="ADAL" clId="{6DF9A18D-9119-4230-B28E-C3F1856D6643}" dt="2026-04-20T13:12:41.148" v="1596"/>
          <ac:picMkLst>
            <pc:docMk/>
            <pc:sldMk cId="2768492595" sldId="317"/>
            <ac:picMk id="15" creationId="{8F9D24E4-C2BB-4B2B-D674-EFCD434851B6}"/>
          </ac:picMkLst>
        </pc:picChg>
        <pc:picChg chg="add del mod ord">
          <ac:chgData name="Ferdoushi Rahman Monju (2430137)" userId="8bcb3fcb-e866-4b2f-9b34-98f981299466" providerId="ADAL" clId="{6DF9A18D-9119-4230-B28E-C3F1856D6643}" dt="2026-04-20T13:13:24.335" v="1597"/>
          <ac:picMkLst>
            <pc:docMk/>
            <pc:sldMk cId="2768492595" sldId="317"/>
            <ac:picMk id="18" creationId="{C1D44D5A-AD65-A077-7AFB-BC89D0590F84}"/>
          </ac:picMkLst>
        </pc:picChg>
        <pc:picChg chg="add del mod">
          <ac:chgData name="Ferdoushi Rahman Monju (2430137)" userId="8bcb3fcb-e866-4b2f-9b34-98f981299466" providerId="ADAL" clId="{6DF9A18D-9119-4230-B28E-C3F1856D6643}" dt="2026-04-20T13:13:29.884" v="1599"/>
          <ac:picMkLst>
            <pc:docMk/>
            <pc:sldMk cId="2768492595" sldId="317"/>
            <ac:picMk id="19" creationId="{EB9A1D03-413D-3D97-AE87-52EB0CA8B098}"/>
          </ac:picMkLst>
        </pc:picChg>
        <pc:picChg chg="add del mod ord">
          <ac:chgData name="Ferdoushi Rahman Monju (2430137)" userId="8bcb3fcb-e866-4b2f-9b34-98f981299466" providerId="ADAL" clId="{6DF9A18D-9119-4230-B28E-C3F1856D6643}" dt="2026-04-20T13:14:13.424" v="1600"/>
          <ac:picMkLst>
            <pc:docMk/>
            <pc:sldMk cId="2768492595" sldId="317"/>
            <ac:picMk id="22" creationId="{4868D930-5813-4EDC-CC19-854E81AF55B7}"/>
          </ac:picMkLst>
        </pc:picChg>
        <pc:picChg chg="add mod">
          <ac:chgData name="Ferdoushi Rahman Monju (2430137)" userId="8bcb3fcb-e866-4b2f-9b34-98f981299466" providerId="ADAL" clId="{6DF9A18D-9119-4230-B28E-C3F1856D6643}" dt="2026-04-20T13:14:13.424" v="1600"/>
          <ac:picMkLst>
            <pc:docMk/>
            <pc:sldMk cId="2768492595" sldId="317"/>
            <ac:picMk id="23" creationId="{A59969D3-1459-4164-4EFD-54DD89A0DE52}"/>
          </ac:picMkLst>
        </pc:picChg>
      </pc:sldChg>
      <pc:sldChg chg="addSp delSp modSp mod modTransition modAnim">
        <pc:chgData name="Ferdoushi Rahman Monju (2430137)" userId="8bcb3fcb-e866-4b2f-9b34-98f981299466" providerId="ADAL" clId="{6DF9A18D-9119-4230-B28E-C3F1856D6643}" dt="2026-04-21T12:54:57.193" v="1760"/>
        <pc:sldMkLst>
          <pc:docMk/>
          <pc:sldMk cId="438330994" sldId="318"/>
        </pc:sldMkLst>
        <pc:spChg chg="del mod">
          <ac:chgData name="Ferdoushi Rahman Monju (2430137)" userId="8bcb3fcb-e866-4b2f-9b34-98f981299466" providerId="ADAL" clId="{6DF9A18D-9119-4230-B28E-C3F1856D6643}" dt="2026-04-21T12:50:13.885" v="1728" actId="26606"/>
          <ac:spMkLst>
            <pc:docMk/>
            <pc:sldMk cId="438330994" sldId="318"/>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438330994" sldId="318"/>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438330994" sldId="318"/>
            <ac:spMk id="11266" creationId="{00000000-0000-0000-0000-000000000000}"/>
          </ac:spMkLst>
        </pc:spChg>
        <pc:graphicFrameChg chg="add mod">
          <ac:chgData name="Ferdoushi Rahman Monju (2430137)" userId="8bcb3fcb-e866-4b2f-9b34-98f981299466" providerId="ADAL" clId="{6DF9A18D-9119-4230-B28E-C3F1856D6643}" dt="2026-04-21T12:51:12.239" v="1734"/>
          <ac:graphicFrameMkLst>
            <pc:docMk/>
            <pc:sldMk cId="438330994" sldId="318"/>
            <ac:graphicFrameMk id="11268" creationId="{B12BFCB8-3F79-E7F1-5063-264243CC25A2}"/>
          </ac:graphicFrameMkLst>
        </pc:graphicFrameChg>
        <pc:picChg chg="add mod">
          <ac:chgData name="Ferdoushi Rahman Monju (2430137)" userId="8bcb3fcb-e866-4b2f-9b34-98f981299466" providerId="ADAL" clId="{6DF9A18D-9119-4230-B28E-C3F1856D6643}" dt="2026-04-18T13:51:04.209" v="103" actId="1076"/>
          <ac:picMkLst>
            <pc:docMk/>
            <pc:sldMk cId="438330994" sldId="318"/>
            <ac:picMk id="4" creationId="{5A55AB6F-F6EB-9514-09B3-1FED941B6D98}"/>
          </ac:picMkLst>
        </pc:picChg>
        <pc:picChg chg="add del mod">
          <ac:chgData name="Ferdoushi Rahman Monju (2430137)" userId="8bcb3fcb-e866-4b2f-9b34-98f981299466" providerId="ADAL" clId="{6DF9A18D-9119-4230-B28E-C3F1856D6643}" dt="2026-04-20T13:06:38.406" v="1584"/>
          <ac:picMkLst>
            <pc:docMk/>
            <pc:sldMk cId="438330994" sldId="318"/>
            <ac:picMk id="6" creationId="{95F651BA-CBDB-9609-187A-046C0796AE7C}"/>
          </ac:picMkLst>
        </pc:picChg>
        <pc:picChg chg="add del mod ord">
          <ac:chgData name="Ferdoushi Rahman Monju (2430137)" userId="8bcb3fcb-e866-4b2f-9b34-98f981299466" providerId="ADAL" clId="{6DF9A18D-9119-4230-B28E-C3F1856D6643}" dt="2026-04-20T13:15:59.843" v="1601"/>
          <ac:picMkLst>
            <pc:docMk/>
            <pc:sldMk cId="438330994" sldId="318"/>
            <ac:picMk id="10" creationId="{5A909935-9622-C642-F940-3E7EA9609940}"/>
          </ac:picMkLst>
        </pc:picChg>
        <pc:picChg chg="add del mod">
          <ac:chgData name="Ferdoushi Rahman Monju (2430137)" userId="8bcb3fcb-e866-4b2f-9b34-98f981299466" providerId="ADAL" clId="{6DF9A18D-9119-4230-B28E-C3F1856D6643}" dt="2026-04-20T13:16:10.607" v="1603"/>
          <ac:picMkLst>
            <pc:docMk/>
            <pc:sldMk cId="438330994" sldId="318"/>
            <ac:picMk id="11" creationId="{F5768A34-A457-F686-AF31-1E878EFDA503}"/>
          </ac:picMkLst>
        </pc:picChg>
        <pc:picChg chg="add del mod ord">
          <ac:chgData name="Ferdoushi Rahman Monju (2430137)" userId="8bcb3fcb-e866-4b2f-9b34-98f981299466" providerId="ADAL" clId="{6DF9A18D-9119-4230-B28E-C3F1856D6643}" dt="2026-04-20T13:16:53.639" v="1604"/>
          <ac:picMkLst>
            <pc:docMk/>
            <pc:sldMk cId="438330994" sldId="318"/>
            <ac:picMk id="14" creationId="{CA4CE5E5-4BE4-63B9-FD98-331F7BD3D7CC}"/>
          </ac:picMkLst>
        </pc:picChg>
        <pc:picChg chg="add mod">
          <ac:chgData name="Ferdoushi Rahman Monju (2430137)" userId="8bcb3fcb-e866-4b2f-9b34-98f981299466" providerId="ADAL" clId="{6DF9A18D-9119-4230-B28E-C3F1856D6643}" dt="2026-04-20T13:16:53.639" v="1604"/>
          <ac:picMkLst>
            <pc:docMk/>
            <pc:sldMk cId="438330994" sldId="318"/>
            <ac:picMk id="15" creationId="{6EF61D4A-7495-CEA9-B25B-64AA1F70EF66}"/>
          </ac:picMkLst>
        </pc:picChg>
      </pc:sldChg>
      <pc:sldChg chg="addSp delSp modSp mod ord modTransition modAnim">
        <pc:chgData name="Ferdoushi Rahman Monju (2430137)" userId="8bcb3fcb-e866-4b2f-9b34-98f981299466" providerId="ADAL" clId="{6DF9A18D-9119-4230-B28E-C3F1856D6643}" dt="2026-04-21T12:54:57.193" v="1760"/>
        <pc:sldMkLst>
          <pc:docMk/>
          <pc:sldMk cId="1407403281" sldId="319"/>
        </pc:sldMkLst>
        <pc:spChg chg="add del mod">
          <ac:chgData name="Ferdoushi Rahman Monju (2430137)" userId="8bcb3fcb-e866-4b2f-9b34-98f981299466" providerId="ADAL" clId="{6DF9A18D-9119-4230-B28E-C3F1856D6643}" dt="2026-04-21T12:50:37.686" v="1733" actId="26606"/>
          <ac:spMkLst>
            <pc:docMk/>
            <pc:sldMk cId="1407403281" sldId="319"/>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1407403281" sldId="319"/>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1407403281" sldId="319"/>
            <ac:spMk id="11266" creationId="{00000000-0000-0000-0000-000000000000}"/>
          </ac:spMkLst>
        </pc:spChg>
        <pc:graphicFrameChg chg="add del">
          <ac:chgData name="Ferdoushi Rahman Monju (2430137)" userId="8bcb3fcb-e866-4b2f-9b34-98f981299466" providerId="ADAL" clId="{6DF9A18D-9119-4230-B28E-C3F1856D6643}" dt="2026-04-21T12:50:30.964" v="1730" actId="26606"/>
          <ac:graphicFrameMkLst>
            <pc:docMk/>
            <pc:sldMk cId="1407403281" sldId="319"/>
            <ac:graphicFrameMk id="11268" creationId="{7E227D22-60CD-B4CB-5B09-C2FA1B4EBC6E}"/>
          </ac:graphicFrameMkLst>
        </pc:graphicFrameChg>
        <pc:graphicFrameChg chg="add del">
          <ac:chgData name="Ferdoushi Rahman Monju (2430137)" userId="8bcb3fcb-e866-4b2f-9b34-98f981299466" providerId="ADAL" clId="{6DF9A18D-9119-4230-B28E-C3F1856D6643}" dt="2026-04-21T12:50:37.666" v="1732" actId="26606"/>
          <ac:graphicFrameMkLst>
            <pc:docMk/>
            <pc:sldMk cId="1407403281" sldId="319"/>
            <ac:graphicFrameMk id="11270" creationId="{F44FA8A3-1F9E-7D66-F98C-AACFD5261C21}"/>
          </ac:graphicFrameMkLst>
        </pc:graphicFrameChg>
        <pc:graphicFrameChg chg="add mod">
          <ac:chgData name="Ferdoushi Rahman Monju (2430137)" userId="8bcb3fcb-e866-4b2f-9b34-98f981299466" providerId="ADAL" clId="{6DF9A18D-9119-4230-B28E-C3F1856D6643}" dt="2026-04-21T12:51:12.239" v="1734"/>
          <ac:graphicFrameMkLst>
            <pc:docMk/>
            <pc:sldMk cId="1407403281" sldId="319"/>
            <ac:graphicFrameMk id="11272" creationId="{F0495257-883D-1D25-8783-730A7693CA3E}"/>
          </ac:graphicFrameMkLst>
        </pc:graphicFrameChg>
        <pc:picChg chg="add del mod">
          <ac:chgData name="Ferdoushi Rahman Monju (2430137)" userId="8bcb3fcb-e866-4b2f-9b34-98f981299466" providerId="ADAL" clId="{6DF9A18D-9119-4230-B28E-C3F1856D6643}" dt="2026-04-20T13:06:38.406" v="1584"/>
          <ac:picMkLst>
            <pc:docMk/>
            <pc:sldMk cId="1407403281" sldId="319"/>
            <ac:picMk id="6" creationId="{25A0B418-2A7B-7165-1FD6-5DDE07514482}"/>
          </ac:picMkLst>
        </pc:picChg>
        <pc:picChg chg="add del mod ord">
          <ac:chgData name="Ferdoushi Rahman Monju (2430137)" userId="8bcb3fcb-e866-4b2f-9b34-98f981299466" providerId="ADAL" clId="{6DF9A18D-9119-4230-B28E-C3F1856D6643}" dt="2026-04-20T13:18:43.836" v="1605"/>
          <ac:picMkLst>
            <pc:docMk/>
            <pc:sldMk cId="1407403281" sldId="319"/>
            <ac:picMk id="10" creationId="{D986B3F4-D71C-F236-37F0-89458F8F87AA}"/>
          </ac:picMkLst>
        </pc:picChg>
        <pc:picChg chg="add del mod">
          <ac:chgData name="Ferdoushi Rahman Monju (2430137)" userId="8bcb3fcb-e866-4b2f-9b34-98f981299466" providerId="ADAL" clId="{6DF9A18D-9119-4230-B28E-C3F1856D6643}" dt="2026-04-20T13:18:47.750" v="1607"/>
          <ac:picMkLst>
            <pc:docMk/>
            <pc:sldMk cId="1407403281" sldId="319"/>
            <ac:picMk id="11" creationId="{D967FFC1-8488-6056-5D1C-CAA31C56F6D6}"/>
          </ac:picMkLst>
        </pc:picChg>
        <pc:picChg chg="add del mod ord">
          <ac:chgData name="Ferdoushi Rahman Monju (2430137)" userId="8bcb3fcb-e866-4b2f-9b34-98f981299466" providerId="ADAL" clId="{6DF9A18D-9119-4230-B28E-C3F1856D6643}" dt="2026-04-20T13:19:39.033" v="1608"/>
          <ac:picMkLst>
            <pc:docMk/>
            <pc:sldMk cId="1407403281" sldId="319"/>
            <ac:picMk id="14" creationId="{F55370A3-9EBD-CA34-AFBC-F8F1454B0B55}"/>
          </ac:picMkLst>
        </pc:picChg>
        <pc:picChg chg="add mod">
          <ac:chgData name="Ferdoushi Rahman Monju (2430137)" userId="8bcb3fcb-e866-4b2f-9b34-98f981299466" providerId="ADAL" clId="{6DF9A18D-9119-4230-B28E-C3F1856D6643}" dt="2026-04-20T13:19:39.033" v="1608"/>
          <ac:picMkLst>
            <pc:docMk/>
            <pc:sldMk cId="1407403281" sldId="319"/>
            <ac:picMk id="15" creationId="{C4E90F33-9BEF-8667-70C3-065A122FDA1A}"/>
          </ac:picMkLst>
        </pc:picChg>
      </pc:sldChg>
      <pc:sldChg chg="addSp delSp modSp mod modTransition modAnim">
        <pc:chgData name="Ferdoushi Rahman Monju (2430137)" userId="8bcb3fcb-e866-4b2f-9b34-98f981299466" providerId="ADAL" clId="{6DF9A18D-9119-4230-B28E-C3F1856D6643}" dt="2026-04-21T12:59:52.247" v="1778" actId="1076"/>
        <pc:sldMkLst>
          <pc:docMk/>
          <pc:sldMk cId="2649706414" sldId="320"/>
        </pc:sldMkLst>
        <pc:spChg chg="mod">
          <ac:chgData name="Ferdoushi Rahman Monju (2430137)" userId="8bcb3fcb-e866-4b2f-9b34-98f981299466" providerId="ADAL" clId="{6DF9A18D-9119-4230-B28E-C3F1856D6643}" dt="2026-04-21T12:59:52.247" v="1778" actId="1076"/>
          <ac:spMkLst>
            <pc:docMk/>
            <pc:sldMk cId="2649706414" sldId="320"/>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2649706414" sldId="320"/>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2649706414" sldId="320"/>
            <ac:spMk id="11266" creationId="{00000000-0000-0000-0000-000000000000}"/>
          </ac:spMkLst>
        </pc:spChg>
        <pc:picChg chg="add mod">
          <ac:chgData name="Ferdoushi Rahman Monju (2430137)" userId="8bcb3fcb-e866-4b2f-9b34-98f981299466" providerId="ADAL" clId="{6DF9A18D-9119-4230-B28E-C3F1856D6643}" dt="2026-04-18T13:58:40.754" v="116" actId="14100"/>
          <ac:picMkLst>
            <pc:docMk/>
            <pc:sldMk cId="2649706414" sldId="320"/>
            <ac:picMk id="4" creationId="{72AE63EC-F588-E38C-9829-4EA3D5A4A9DF}"/>
          </ac:picMkLst>
        </pc:picChg>
        <pc:picChg chg="add del mod">
          <ac:chgData name="Ferdoushi Rahman Monju (2430137)" userId="8bcb3fcb-e866-4b2f-9b34-98f981299466" providerId="ADAL" clId="{6DF9A18D-9119-4230-B28E-C3F1856D6643}" dt="2026-04-20T13:06:38.406" v="1584"/>
          <ac:picMkLst>
            <pc:docMk/>
            <pc:sldMk cId="2649706414" sldId="320"/>
            <ac:picMk id="7" creationId="{FBD58623-2279-D2C3-FD9B-78D0699746EC}"/>
          </ac:picMkLst>
        </pc:picChg>
        <pc:picChg chg="add del mod ord">
          <ac:chgData name="Ferdoushi Rahman Monju (2430137)" userId="8bcb3fcb-e866-4b2f-9b34-98f981299466" providerId="ADAL" clId="{6DF9A18D-9119-4230-B28E-C3F1856D6643}" dt="2026-04-20T13:21:48.478" v="1609"/>
          <ac:picMkLst>
            <pc:docMk/>
            <pc:sldMk cId="2649706414" sldId="320"/>
            <ac:picMk id="10" creationId="{EC9829F5-01F2-8922-8D99-ED6BF76E6A05}"/>
          </ac:picMkLst>
        </pc:picChg>
        <pc:picChg chg="add mod">
          <ac:chgData name="Ferdoushi Rahman Monju (2430137)" userId="8bcb3fcb-e866-4b2f-9b34-98f981299466" providerId="ADAL" clId="{6DF9A18D-9119-4230-B28E-C3F1856D6643}" dt="2026-04-20T13:21:48.478" v="1609"/>
          <ac:picMkLst>
            <pc:docMk/>
            <pc:sldMk cId="2649706414" sldId="320"/>
            <ac:picMk id="11" creationId="{2C42178A-C308-D1DF-0568-2157EE0962D6}"/>
          </ac:picMkLst>
        </pc:picChg>
      </pc:sldChg>
      <pc:sldChg chg="addSp delSp modSp mod modTransition modAnim">
        <pc:chgData name="Ferdoushi Rahman Monju (2430137)" userId="8bcb3fcb-e866-4b2f-9b34-98f981299466" providerId="ADAL" clId="{6DF9A18D-9119-4230-B28E-C3F1856D6643}" dt="2026-04-21T13:01:07.058" v="1786" actId="14100"/>
        <pc:sldMkLst>
          <pc:docMk/>
          <pc:sldMk cId="2413964652" sldId="321"/>
        </pc:sldMkLst>
        <pc:spChg chg="mod">
          <ac:chgData name="Ferdoushi Rahman Monju (2430137)" userId="8bcb3fcb-e866-4b2f-9b34-98f981299466" providerId="ADAL" clId="{6DF9A18D-9119-4230-B28E-C3F1856D6643}" dt="2026-04-21T13:00:29.869" v="1782" actId="1076"/>
          <ac:spMkLst>
            <pc:docMk/>
            <pc:sldMk cId="2413964652" sldId="321"/>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2413964652" sldId="321"/>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2413964652" sldId="321"/>
            <ac:spMk id="11266" creationId="{00000000-0000-0000-0000-000000000000}"/>
          </ac:spMkLst>
        </pc:spChg>
        <pc:picChg chg="add mod">
          <ac:chgData name="Ferdoushi Rahman Monju (2430137)" userId="8bcb3fcb-e866-4b2f-9b34-98f981299466" providerId="ADAL" clId="{6DF9A18D-9119-4230-B28E-C3F1856D6643}" dt="2026-04-21T13:01:07.058" v="1786" actId="14100"/>
          <ac:picMkLst>
            <pc:docMk/>
            <pc:sldMk cId="2413964652" sldId="321"/>
            <ac:picMk id="4" creationId="{5901EB15-DA5C-20A6-3970-ED4C05005C4D}"/>
          </ac:picMkLst>
        </pc:picChg>
        <pc:picChg chg="add del mod">
          <ac:chgData name="Ferdoushi Rahman Monju (2430137)" userId="8bcb3fcb-e866-4b2f-9b34-98f981299466" providerId="ADAL" clId="{6DF9A18D-9119-4230-B28E-C3F1856D6643}" dt="2026-04-20T13:06:38.406" v="1584"/>
          <ac:picMkLst>
            <pc:docMk/>
            <pc:sldMk cId="2413964652" sldId="321"/>
            <ac:picMk id="7" creationId="{CB570B41-A690-120D-4D48-418F8DF6A37A}"/>
          </ac:picMkLst>
        </pc:picChg>
        <pc:picChg chg="add del mod ord">
          <ac:chgData name="Ferdoushi Rahman Monju (2430137)" userId="8bcb3fcb-e866-4b2f-9b34-98f981299466" providerId="ADAL" clId="{6DF9A18D-9119-4230-B28E-C3F1856D6643}" dt="2026-04-20T13:24:06.597" v="1610"/>
          <ac:picMkLst>
            <pc:docMk/>
            <pc:sldMk cId="2413964652" sldId="321"/>
            <ac:picMk id="11" creationId="{CEF2A34A-C2AC-FE69-67D0-2D6A7BEE1A63}"/>
          </ac:picMkLst>
        </pc:picChg>
        <pc:picChg chg="add del mod">
          <ac:chgData name="Ferdoushi Rahman Monju (2430137)" userId="8bcb3fcb-e866-4b2f-9b34-98f981299466" providerId="ADAL" clId="{6DF9A18D-9119-4230-B28E-C3F1856D6643}" dt="2026-04-20T13:24:10.468" v="1612"/>
          <ac:picMkLst>
            <pc:docMk/>
            <pc:sldMk cId="2413964652" sldId="321"/>
            <ac:picMk id="12" creationId="{DF3843E6-5927-2831-F7D9-7AE6C65E7A61}"/>
          </ac:picMkLst>
        </pc:picChg>
        <pc:picChg chg="add del mod ord">
          <ac:chgData name="Ferdoushi Rahman Monju (2430137)" userId="8bcb3fcb-e866-4b2f-9b34-98f981299466" providerId="ADAL" clId="{6DF9A18D-9119-4230-B28E-C3F1856D6643}" dt="2026-04-20T13:25:09.176" v="1613"/>
          <ac:picMkLst>
            <pc:docMk/>
            <pc:sldMk cId="2413964652" sldId="321"/>
            <ac:picMk id="15" creationId="{0093A345-F957-23AD-4EAC-4748E999B1A2}"/>
          </ac:picMkLst>
        </pc:picChg>
        <pc:picChg chg="add del mod">
          <ac:chgData name="Ferdoushi Rahman Monju (2430137)" userId="8bcb3fcb-e866-4b2f-9b34-98f981299466" providerId="ADAL" clId="{6DF9A18D-9119-4230-B28E-C3F1856D6643}" dt="2026-04-20T13:25:13.115" v="1615"/>
          <ac:picMkLst>
            <pc:docMk/>
            <pc:sldMk cId="2413964652" sldId="321"/>
            <ac:picMk id="16" creationId="{A9A141EB-761B-CE5F-DE49-747D3E2511F4}"/>
          </ac:picMkLst>
        </pc:picChg>
        <pc:picChg chg="add del mod ord">
          <ac:chgData name="Ferdoushi Rahman Monju (2430137)" userId="8bcb3fcb-e866-4b2f-9b34-98f981299466" providerId="ADAL" clId="{6DF9A18D-9119-4230-B28E-C3F1856D6643}" dt="2026-04-20T13:26:06.740" v="1616"/>
          <ac:picMkLst>
            <pc:docMk/>
            <pc:sldMk cId="2413964652" sldId="321"/>
            <ac:picMk id="19" creationId="{02A960C8-24D2-637D-B9DE-9C1AD0D54E82}"/>
          </ac:picMkLst>
        </pc:picChg>
        <pc:picChg chg="add mod">
          <ac:chgData name="Ferdoushi Rahman Monju (2430137)" userId="8bcb3fcb-e866-4b2f-9b34-98f981299466" providerId="ADAL" clId="{6DF9A18D-9119-4230-B28E-C3F1856D6643}" dt="2026-04-20T13:26:06.740" v="1616"/>
          <ac:picMkLst>
            <pc:docMk/>
            <pc:sldMk cId="2413964652" sldId="321"/>
            <ac:picMk id="20" creationId="{283FFD8A-1EE8-2327-5D09-1BA0869B3F6A}"/>
          </ac:picMkLst>
        </pc:picChg>
      </pc:sldChg>
      <pc:sldChg chg="addSp delSp modSp mod modTransition setBg modAnim">
        <pc:chgData name="Ferdoushi Rahman Monju (2430137)" userId="8bcb3fcb-e866-4b2f-9b34-98f981299466" providerId="ADAL" clId="{6DF9A18D-9119-4230-B28E-C3F1856D6643}" dt="2026-04-21T13:03:19.708" v="1803" actId="1076"/>
        <pc:sldMkLst>
          <pc:docMk/>
          <pc:sldMk cId="3825398235" sldId="322"/>
        </pc:sldMkLst>
        <pc:spChg chg="add del mod">
          <ac:chgData name="Ferdoushi Rahman Monju (2430137)" userId="8bcb3fcb-e866-4b2f-9b34-98f981299466" providerId="ADAL" clId="{6DF9A18D-9119-4230-B28E-C3F1856D6643}" dt="2026-04-21T13:01:32.071" v="1789" actId="26606"/>
          <ac:spMkLst>
            <pc:docMk/>
            <pc:sldMk cId="3825398235" sldId="322"/>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3825398235" sldId="322"/>
            <ac:spMk id="5123" creationId="{00000000-0000-0000-0000-000000000000}"/>
          </ac:spMkLst>
        </pc:spChg>
        <pc:spChg chg="mod ord">
          <ac:chgData name="Ferdoushi Rahman Monju (2430137)" userId="8bcb3fcb-e866-4b2f-9b34-98f981299466" providerId="ADAL" clId="{6DF9A18D-9119-4230-B28E-C3F1856D6643}" dt="2026-04-21T12:54:57.193" v="1760"/>
          <ac:spMkLst>
            <pc:docMk/>
            <pc:sldMk cId="3825398235" sldId="322"/>
            <ac:spMk id="11266" creationId="{00000000-0000-0000-0000-000000000000}"/>
          </ac:spMkLst>
        </pc:spChg>
        <pc:graphicFrameChg chg="add del">
          <ac:chgData name="Ferdoushi Rahman Monju (2430137)" userId="8bcb3fcb-e866-4b2f-9b34-98f981299466" providerId="ADAL" clId="{6DF9A18D-9119-4230-B28E-C3F1856D6643}" dt="2026-04-21T13:01:32.056" v="1788" actId="26606"/>
          <ac:graphicFrameMkLst>
            <pc:docMk/>
            <pc:sldMk cId="3825398235" sldId="322"/>
            <ac:graphicFrameMk id="11268" creationId="{E86F975D-AACF-1723-BD8A-5D9D3C5DA34A}"/>
          </ac:graphicFrameMkLst>
        </pc:graphicFrameChg>
        <pc:graphicFrameChg chg="add mod">
          <ac:chgData name="Ferdoushi Rahman Monju (2430137)" userId="8bcb3fcb-e866-4b2f-9b34-98f981299466" providerId="ADAL" clId="{6DF9A18D-9119-4230-B28E-C3F1856D6643}" dt="2026-04-21T13:02:37.542" v="1797" actId="14100"/>
          <ac:graphicFrameMkLst>
            <pc:docMk/>
            <pc:sldMk cId="3825398235" sldId="322"/>
            <ac:graphicFrameMk id="11270" creationId="{2EF2FDAC-5C6F-3FFB-1CB1-74E35C2B6C96}"/>
          </ac:graphicFrameMkLst>
        </pc:graphicFrameChg>
        <pc:picChg chg="add del mod">
          <ac:chgData name="Ferdoushi Rahman Monju (2430137)" userId="8bcb3fcb-e866-4b2f-9b34-98f981299466" providerId="ADAL" clId="{6DF9A18D-9119-4230-B28E-C3F1856D6643}" dt="2026-04-20T13:06:38.406" v="1584"/>
          <ac:picMkLst>
            <pc:docMk/>
            <pc:sldMk cId="3825398235" sldId="322"/>
            <ac:picMk id="6" creationId="{12193083-4D92-F444-38FB-3694BCD042B4}"/>
          </ac:picMkLst>
        </pc:picChg>
        <pc:picChg chg="add mod">
          <ac:chgData name="Ferdoushi Rahman Monju (2430137)" userId="8bcb3fcb-e866-4b2f-9b34-98f981299466" providerId="ADAL" clId="{6DF9A18D-9119-4230-B28E-C3F1856D6643}" dt="2026-04-21T13:03:19.708" v="1803" actId="1076"/>
          <ac:picMkLst>
            <pc:docMk/>
            <pc:sldMk cId="3825398235" sldId="322"/>
            <ac:picMk id="8" creationId="{E86B348B-7989-4CED-247D-3A5750C3DD79}"/>
          </ac:picMkLst>
        </pc:picChg>
        <pc:picChg chg="add del mod ord">
          <ac:chgData name="Ferdoushi Rahman Monju (2430137)" userId="8bcb3fcb-e866-4b2f-9b34-98f981299466" providerId="ADAL" clId="{6DF9A18D-9119-4230-B28E-C3F1856D6643}" dt="2026-04-20T13:28:02.325" v="1617"/>
          <ac:picMkLst>
            <pc:docMk/>
            <pc:sldMk cId="3825398235" sldId="322"/>
            <ac:picMk id="10" creationId="{73D55962-E016-FFC6-0627-BB54B791BC86}"/>
          </ac:picMkLst>
        </pc:picChg>
        <pc:picChg chg="add del mod">
          <ac:chgData name="Ferdoushi Rahman Monju (2430137)" userId="8bcb3fcb-e866-4b2f-9b34-98f981299466" providerId="ADAL" clId="{6DF9A18D-9119-4230-B28E-C3F1856D6643}" dt="2026-04-20T13:28:22.471" v="1619"/>
          <ac:picMkLst>
            <pc:docMk/>
            <pc:sldMk cId="3825398235" sldId="322"/>
            <ac:picMk id="11" creationId="{C870C9AF-B999-C801-BD48-56C164E7859C}"/>
          </ac:picMkLst>
        </pc:picChg>
        <pc:picChg chg="add del mod ord">
          <ac:chgData name="Ferdoushi Rahman Monju (2430137)" userId="8bcb3fcb-e866-4b2f-9b34-98f981299466" providerId="ADAL" clId="{6DF9A18D-9119-4230-B28E-C3F1856D6643}" dt="2026-04-20T13:29:06.091" v="1620"/>
          <ac:picMkLst>
            <pc:docMk/>
            <pc:sldMk cId="3825398235" sldId="322"/>
            <ac:picMk id="14" creationId="{09B1D36B-48DD-18A9-5668-4B3C5D80AAA3}"/>
          </ac:picMkLst>
        </pc:picChg>
        <pc:picChg chg="add del mod">
          <ac:chgData name="Ferdoushi Rahman Monju (2430137)" userId="8bcb3fcb-e866-4b2f-9b34-98f981299466" providerId="ADAL" clId="{6DF9A18D-9119-4230-B28E-C3F1856D6643}" dt="2026-04-20T13:29:09.319" v="1622"/>
          <ac:picMkLst>
            <pc:docMk/>
            <pc:sldMk cId="3825398235" sldId="322"/>
            <ac:picMk id="15" creationId="{5191B22A-B17C-F45D-74DF-74C7731C0C4C}"/>
          </ac:picMkLst>
        </pc:picChg>
        <pc:picChg chg="add del mod ord">
          <ac:chgData name="Ferdoushi Rahman Monju (2430137)" userId="8bcb3fcb-e866-4b2f-9b34-98f981299466" providerId="ADAL" clId="{6DF9A18D-9119-4230-B28E-C3F1856D6643}" dt="2026-04-20T13:30:01.415" v="1623"/>
          <ac:picMkLst>
            <pc:docMk/>
            <pc:sldMk cId="3825398235" sldId="322"/>
            <ac:picMk id="18" creationId="{F5214C31-3FBE-59A1-1436-92C0850AE8B8}"/>
          </ac:picMkLst>
        </pc:picChg>
        <pc:picChg chg="add mod">
          <ac:chgData name="Ferdoushi Rahman Monju (2430137)" userId="8bcb3fcb-e866-4b2f-9b34-98f981299466" providerId="ADAL" clId="{6DF9A18D-9119-4230-B28E-C3F1856D6643}" dt="2026-04-20T13:30:01.415" v="1623"/>
          <ac:picMkLst>
            <pc:docMk/>
            <pc:sldMk cId="3825398235" sldId="322"/>
            <ac:picMk id="19" creationId="{9120D85F-6F19-2714-1FD0-8210389ECD0F}"/>
          </ac:picMkLst>
        </pc:picChg>
      </pc:sldChg>
      <pc:sldChg chg="addSp delSp modSp mod modTransition modAnim">
        <pc:chgData name="Ferdoushi Rahman Monju (2430137)" userId="8bcb3fcb-e866-4b2f-9b34-98f981299466" providerId="ADAL" clId="{6DF9A18D-9119-4230-B28E-C3F1856D6643}" dt="2026-04-21T13:14:48.849" v="1889" actId="1076"/>
        <pc:sldMkLst>
          <pc:docMk/>
          <pc:sldMk cId="1105772969" sldId="323"/>
        </pc:sldMkLst>
        <pc:spChg chg="del mod">
          <ac:chgData name="Ferdoushi Rahman Monju (2430137)" userId="8bcb3fcb-e866-4b2f-9b34-98f981299466" providerId="ADAL" clId="{6DF9A18D-9119-4230-B28E-C3F1856D6643}" dt="2026-04-21T12:52:11.965" v="1738" actId="26606"/>
          <ac:spMkLst>
            <pc:docMk/>
            <pc:sldMk cId="1105772969" sldId="323"/>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1105772969" sldId="323"/>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1105772969" sldId="323"/>
            <ac:spMk id="11266" creationId="{00000000-0000-0000-0000-000000000000}"/>
          </ac:spMkLst>
        </pc:spChg>
        <pc:graphicFrameChg chg="add mod modGraphic">
          <ac:chgData name="Ferdoushi Rahman Monju (2430137)" userId="8bcb3fcb-e866-4b2f-9b34-98f981299466" providerId="ADAL" clId="{6DF9A18D-9119-4230-B28E-C3F1856D6643}" dt="2026-04-21T13:14:48.849" v="1889" actId="1076"/>
          <ac:graphicFrameMkLst>
            <pc:docMk/>
            <pc:sldMk cId="1105772969" sldId="323"/>
            <ac:graphicFrameMk id="11268" creationId="{575929BB-BCE4-9110-D683-5EF4B8C1C86B}"/>
          </ac:graphicFrameMkLst>
        </pc:graphicFrameChg>
        <pc:picChg chg="add del mod">
          <ac:chgData name="Ferdoushi Rahman Monju (2430137)" userId="8bcb3fcb-e866-4b2f-9b34-98f981299466" providerId="ADAL" clId="{6DF9A18D-9119-4230-B28E-C3F1856D6643}" dt="2026-04-20T12:53:25.064" v="1564"/>
          <ac:picMkLst>
            <pc:docMk/>
            <pc:sldMk cId="1105772969" sldId="323"/>
            <ac:picMk id="6" creationId="{8BA0FA0A-B050-05E2-A7D4-9F126BAD6680}"/>
          </ac:picMkLst>
        </pc:picChg>
        <pc:picChg chg="add del mod ord">
          <ac:chgData name="Ferdoushi Rahman Monju (2430137)" userId="8bcb3fcb-e866-4b2f-9b34-98f981299466" providerId="ADAL" clId="{6DF9A18D-9119-4230-B28E-C3F1856D6643}" dt="2026-04-20T12:54:09.419" v="1565"/>
          <ac:picMkLst>
            <pc:docMk/>
            <pc:sldMk cId="1105772969" sldId="323"/>
            <ac:picMk id="9" creationId="{09F6D682-5F63-97A4-99FE-024B97EF57B7}"/>
          </ac:picMkLst>
        </pc:picChg>
        <pc:picChg chg="add del mod">
          <ac:chgData name="Ferdoushi Rahman Monju (2430137)" userId="8bcb3fcb-e866-4b2f-9b34-98f981299466" providerId="ADAL" clId="{6DF9A18D-9119-4230-B28E-C3F1856D6643}" dt="2026-04-20T13:06:38.406" v="1584"/>
          <ac:picMkLst>
            <pc:docMk/>
            <pc:sldMk cId="1105772969" sldId="323"/>
            <ac:picMk id="10" creationId="{7266369D-044B-6E3D-B64E-CF096B996D54}"/>
          </ac:picMkLst>
        </pc:picChg>
        <pc:picChg chg="add del mod ord">
          <ac:chgData name="Ferdoushi Rahman Monju (2430137)" userId="8bcb3fcb-e866-4b2f-9b34-98f981299466" providerId="ADAL" clId="{6DF9A18D-9119-4230-B28E-C3F1856D6643}" dt="2026-04-20T13:32:06.109" v="1624"/>
          <ac:picMkLst>
            <pc:docMk/>
            <pc:sldMk cId="1105772969" sldId="323"/>
            <ac:picMk id="13" creationId="{D82DA193-E7D5-E5A7-1CDF-F7A7E0F9BE32}"/>
          </ac:picMkLst>
        </pc:picChg>
        <pc:picChg chg="add del mod">
          <ac:chgData name="Ferdoushi Rahman Monju (2430137)" userId="8bcb3fcb-e866-4b2f-9b34-98f981299466" providerId="ADAL" clId="{6DF9A18D-9119-4230-B28E-C3F1856D6643}" dt="2026-04-20T13:32:28.320" v="1626"/>
          <ac:picMkLst>
            <pc:docMk/>
            <pc:sldMk cId="1105772969" sldId="323"/>
            <ac:picMk id="14" creationId="{1196F62E-1CD8-A938-5B8F-DCE55EFDC912}"/>
          </ac:picMkLst>
        </pc:picChg>
        <pc:picChg chg="add del mod ord">
          <ac:chgData name="Ferdoushi Rahman Monju (2430137)" userId="8bcb3fcb-e866-4b2f-9b34-98f981299466" providerId="ADAL" clId="{6DF9A18D-9119-4230-B28E-C3F1856D6643}" dt="2026-04-20T13:33:11.459" v="1627"/>
          <ac:picMkLst>
            <pc:docMk/>
            <pc:sldMk cId="1105772969" sldId="323"/>
            <ac:picMk id="18" creationId="{E03250BD-7EAA-3870-29B4-324BB9F16DE0}"/>
          </ac:picMkLst>
        </pc:picChg>
        <pc:picChg chg="add mod">
          <ac:chgData name="Ferdoushi Rahman Monju (2430137)" userId="8bcb3fcb-e866-4b2f-9b34-98f981299466" providerId="ADAL" clId="{6DF9A18D-9119-4230-B28E-C3F1856D6643}" dt="2026-04-20T13:33:11.459" v="1627"/>
          <ac:picMkLst>
            <pc:docMk/>
            <pc:sldMk cId="1105772969" sldId="323"/>
            <ac:picMk id="19" creationId="{5C110DC0-4B63-4838-22D5-7EA37F2ED9B3}"/>
          </ac:picMkLst>
        </pc:picChg>
      </pc:sldChg>
      <pc:sldChg chg="addSp delSp modSp mod modTransition modAnim">
        <pc:chgData name="Ferdoushi Rahman Monju (2430137)" userId="8bcb3fcb-e866-4b2f-9b34-98f981299466" providerId="ADAL" clId="{6DF9A18D-9119-4230-B28E-C3F1856D6643}" dt="2026-04-21T13:20:12.982" v="1920" actId="1076"/>
        <pc:sldMkLst>
          <pc:docMk/>
          <pc:sldMk cId="4087967482" sldId="324"/>
        </pc:sldMkLst>
        <pc:spChg chg="del mod">
          <ac:chgData name="Ferdoushi Rahman Monju (2430137)" userId="8bcb3fcb-e866-4b2f-9b34-98f981299466" providerId="ADAL" clId="{6DF9A18D-9119-4230-B28E-C3F1856D6643}" dt="2026-04-21T12:52:25.228" v="1739" actId="26606"/>
          <ac:spMkLst>
            <pc:docMk/>
            <pc:sldMk cId="4087967482" sldId="324"/>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4087967482" sldId="324"/>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4087967482" sldId="324"/>
            <ac:spMk id="11266" creationId="{00000000-0000-0000-0000-000000000000}"/>
          </ac:spMkLst>
        </pc:spChg>
        <pc:graphicFrameChg chg="add mod">
          <ac:chgData name="Ferdoushi Rahman Monju (2430137)" userId="8bcb3fcb-e866-4b2f-9b34-98f981299466" providerId="ADAL" clId="{6DF9A18D-9119-4230-B28E-C3F1856D6643}" dt="2026-04-21T13:20:12.982" v="1920" actId="1076"/>
          <ac:graphicFrameMkLst>
            <pc:docMk/>
            <pc:sldMk cId="4087967482" sldId="324"/>
            <ac:graphicFrameMk id="11268" creationId="{8CB215E4-594B-2549-03C5-E46FEFB0B5BC}"/>
          </ac:graphicFrameMkLst>
        </pc:graphicFrameChg>
        <pc:picChg chg="add del mod">
          <ac:chgData name="Ferdoushi Rahman Monju (2430137)" userId="8bcb3fcb-e866-4b2f-9b34-98f981299466" providerId="ADAL" clId="{6DF9A18D-9119-4230-B28E-C3F1856D6643}" dt="2026-04-20T13:06:38.406" v="1584"/>
          <ac:picMkLst>
            <pc:docMk/>
            <pc:sldMk cId="4087967482" sldId="324"/>
            <ac:picMk id="5" creationId="{858C959B-73A4-2338-34DA-139DFC8728B1}"/>
          </ac:picMkLst>
        </pc:picChg>
        <pc:picChg chg="add del mod ord">
          <ac:chgData name="Ferdoushi Rahman Monju (2430137)" userId="8bcb3fcb-e866-4b2f-9b34-98f981299466" providerId="ADAL" clId="{6DF9A18D-9119-4230-B28E-C3F1856D6643}" dt="2026-04-20T13:35:03.187" v="1628"/>
          <ac:picMkLst>
            <pc:docMk/>
            <pc:sldMk cId="4087967482" sldId="324"/>
            <ac:picMk id="8" creationId="{1767D5B2-3250-8DF1-4609-2B83107FEFE8}"/>
          </ac:picMkLst>
        </pc:picChg>
        <pc:picChg chg="add del mod">
          <ac:chgData name="Ferdoushi Rahman Monju (2430137)" userId="8bcb3fcb-e866-4b2f-9b34-98f981299466" providerId="ADAL" clId="{6DF9A18D-9119-4230-B28E-C3F1856D6643}" dt="2026-04-20T13:35:09.566" v="1630"/>
          <ac:picMkLst>
            <pc:docMk/>
            <pc:sldMk cId="4087967482" sldId="324"/>
            <ac:picMk id="9" creationId="{0AEB32CF-8ABD-67CC-F4D4-576DDFE3AA61}"/>
          </ac:picMkLst>
        </pc:picChg>
        <pc:picChg chg="add del mod ord">
          <ac:chgData name="Ferdoushi Rahman Monju (2430137)" userId="8bcb3fcb-e866-4b2f-9b34-98f981299466" providerId="ADAL" clId="{6DF9A18D-9119-4230-B28E-C3F1856D6643}" dt="2026-04-20T13:35:48.806" v="1631"/>
          <ac:picMkLst>
            <pc:docMk/>
            <pc:sldMk cId="4087967482" sldId="324"/>
            <ac:picMk id="12" creationId="{DF5EE09E-727F-5759-8CD6-4F119A525D8C}"/>
          </ac:picMkLst>
        </pc:picChg>
        <pc:picChg chg="add mod">
          <ac:chgData name="Ferdoushi Rahman Monju (2430137)" userId="8bcb3fcb-e866-4b2f-9b34-98f981299466" providerId="ADAL" clId="{6DF9A18D-9119-4230-B28E-C3F1856D6643}" dt="2026-04-20T13:35:48.806" v="1631"/>
          <ac:picMkLst>
            <pc:docMk/>
            <pc:sldMk cId="4087967482" sldId="324"/>
            <ac:picMk id="13" creationId="{60C9CB75-466A-54D6-9BC3-1BDCE7D50227}"/>
          </ac:picMkLst>
        </pc:picChg>
      </pc:sldChg>
      <pc:sldChg chg="addSp delSp modSp mod modTransition modAnim">
        <pc:chgData name="Ferdoushi Rahman Monju (2430137)" userId="8bcb3fcb-e866-4b2f-9b34-98f981299466" providerId="ADAL" clId="{6DF9A18D-9119-4230-B28E-C3F1856D6643}" dt="2026-04-21T13:05:28.307" v="1816" actId="1076"/>
        <pc:sldMkLst>
          <pc:docMk/>
          <pc:sldMk cId="450671540" sldId="325"/>
        </pc:sldMkLst>
        <pc:spChg chg="add del mod">
          <ac:chgData name="Ferdoushi Rahman Monju (2430137)" userId="8bcb3fcb-e866-4b2f-9b34-98f981299466" providerId="ADAL" clId="{6DF9A18D-9119-4230-B28E-C3F1856D6643}" dt="2026-04-21T12:53:04.136" v="1746" actId="26606"/>
          <ac:spMkLst>
            <pc:docMk/>
            <pc:sldMk cId="450671540" sldId="325"/>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450671540" sldId="325"/>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450671540" sldId="325"/>
            <ac:spMk id="11266" creationId="{00000000-0000-0000-0000-000000000000}"/>
          </ac:spMkLst>
        </pc:spChg>
        <pc:graphicFrameChg chg="add del">
          <ac:chgData name="Ferdoushi Rahman Monju (2430137)" userId="8bcb3fcb-e866-4b2f-9b34-98f981299466" providerId="ADAL" clId="{6DF9A18D-9119-4230-B28E-C3F1856D6643}" dt="2026-04-21T12:52:55.301" v="1741" actId="26606"/>
          <ac:graphicFrameMkLst>
            <pc:docMk/>
            <pc:sldMk cId="450671540" sldId="325"/>
            <ac:graphicFrameMk id="11268" creationId="{02315799-5234-ECC5-25DD-04112E125347}"/>
          </ac:graphicFrameMkLst>
        </pc:graphicFrameChg>
        <pc:graphicFrameChg chg="add del">
          <ac:chgData name="Ferdoushi Rahman Monju (2430137)" userId="8bcb3fcb-e866-4b2f-9b34-98f981299466" providerId="ADAL" clId="{6DF9A18D-9119-4230-B28E-C3F1856D6643}" dt="2026-04-21T12:52:58.625" v="1743" actId="26606"/>
          <ac:graphicFrameMkLst>
            <pc:docMk/>
            <pc:sldMk cId="450671540" sldId="325"/>
            <ac:graphicFrameMk id="11270" creationId="{9801BA11-1667-2F7E-0AFB-D12CC0758608}"/>
          </ac:graphicFrameMkLst>
        </pc:graphicFrameChg>
        <pc:graphicFrameChg chg="add del">
          <ac:chgData name="Ferdoushi Rahman Monju (2430137)" userId="8bcb3fcb-e866-4b2f-9b34-98f981299466" providerId="ADAL" clId="{6DF9A18D-9119-4230-B28E-C3F1856D6643}" dt="2026-04-21T12:53:04.102" v="1745" actId="26606"/>
          <ac:graphicFrameMkLst>
            <pc:docMk/>
            <pc:sldMk cId="450671540" sldId="325"/>
            <ac:graphicFrameMk id="11272" creationId="{42D75825-3399-9EF1-EDD8-479EE05E47B9}"/>
          </ac:graphicFrameMkLst>
        </pc:graphicFrameChg>
        <pc:graphicFrameChg chg="add mod">
          <ac:chgData name="Ferdoushi Rahman Monju (2430137)" userId="8bcb3fcb-e866-4b2f-9b34-98f981299466" providerId="ADAL" clId="{6DF9A18D-9119-4230-B28E-C3F1856D6643}" dt="2026-04-21T13:05:28.307" v="1816" actId="1076"/>
          <ac:graphicFrameMkLst>
            <pc:docMk/>
            <pc:sldMk cId="450671540" sldId="325"/>
            <ac:graphicFrameMk id="11274" creationId="{02315799-5234-ECC5-25DD-04112E125347}"/>
          </ac:graphicFrameMkLst>
        </pc:graphicFrameChg>
        <pc:picChg chg="add del mod">
          <ac:chgData name="Ferdoushi Rahman Monju (2430137)" userId="8bcb3fcb-e866-4b2f-9b34-98f981299466" providerId="ADAL" clId="{6DF9A18D-9119-4230-B28E-C3F1856D6643}" dt="2026-04-20T13:06:38.406" v="1584"/>
          <ac:picMkLst>
            <pc:docMk/>
            <pc:sldMk cId="450671540" sldId="325"/>
            <ac:picMk id="5" creationId="{FE66A4DD-6E07-FCFC-980D-69719908CD52}"/>
          </ac:picMkLst>
        </pc:picChg>
        <pc:picChg chg="add del mod ord">
          <ac:chgData name="Ferdoushi Rahman Monju (2430137)" userId="8bcb3fcb-e866-4b2f-9b34-98f981299466" providerId="ADAL" clId="{6DF9A18D-9119-4230-B28E-C3F1856D6643}" dt="2026-04-20T13:36:26.874" v="1632"/>
          <ac:picMkLst>
            <pc:docMk/>
            <pc:sldMk cId="450671540" sldId="325"/>
            <ac:picMk id="8" creationId="{BFFC87D8-74E4-71B8-8935-A281E4B3B5FC}"/>
          </ac:picMkLst>
        </pc:picChg>
        <pc:picChg chg="add del mod">
          <ac:chgData name="Ferdoushi Rahman Monju (2430137)" userId="8bcb3fcb-e866-4b2f-9b34-98f981299466" providerId="ADAL" clId="{6DF9A18D-9119-4230-B28E-C3F1856D6643}" dt="2026-04-20T13:36:29.990" v="1634"/>
          <ac:picMkLst>
            <pc:docMk/>
            <pc:sldMk cId="450671540" sldId="325"/>
            <ac:picMk id="9" creationId="{8A88DD75-24EA-8608-86C7-EF49D7D72E63}"/>
          </ac:picMkLst>
        </pc:picChg>
        <pc:picChg chg="add del mod ord">
          <ac:chgData name="Ferdoushi Rahman Monju (2430137)" userId="8bcb3fcb-e866-4b2f-9b34-98f981299466" providerId="ADAL" clId="{6DF9A18D-9119-4230-B28E-C3F1856D6643}" dt="2026-04-20T13:37:10.980" v="1635"/>
          <ac:picMkLst>
            <pc:docMk/>
            <pc:sldMk cId="450671540" sldId="325"/>
            <ac:picMk id="12" creationId="{D674008C-31DB-C85B-37C7-0A009375BF10}"/>
          </ac:picMkLst>
        </pc:picChg>
        <pc:picChg chg="add del mod">
          <ac:chgData name="Ferdoushi Rahman Monju (2430137)" userId="8bcb3fcb-e866-4b2f-9b34-98f981299466" providerId="ADAL" clId="{6DF9A18D-9119-4230-B28E-C3F1856D6643}" dt="2026-04-20T13:37:20.999" v="1637"/>
          <ac:picMkLst>
            <pc:docMk/>
            <pc:sldMk cId="450671540" sldId="325"/>
            <ac:picMk id="13" creationId="{67F529D6-FC15-C15F-1182-209B815E8064}"/>
          </ac:picMkLst>
        </pc:picChg>
        <pc:picChg chg="add del mod ord">
          <ac:chgData name="Ferdoushi Rahman Monju (2430137)" userId="8bcb3fcb-e866-4b2f-9b34-98f981299466" providerId="ADAL" clId="{6DF9A18D-9119-4230-B28E-C3F1856D6643}" dt="2026-04-20T13:38:01.820" v="1638"/>
          <ac:picMkLst>
            <pc:docMk/>
            <pc:sldMk cId="450671540" sldId="325"/>
            <ac:picMk id="16" creationId="{2F8418E6-B794-179A-C047-F07CE2B3E3D6}"/>
          </ac:picMkLst>
        </pc:picChg>
        <pc:picChg chg="add mod">
          <ac:chgData name="Ferdoushi Rahman Monju (2430137)" userId="8bcb3fcb-e866-4b2f-9b34-98f981299466" providerId="ADAL" clId="{6DF9A18D-9119-4230-B28E-C3F1856D6643}" dt="2026-04-20T13:38:01.820" v="1638"/>
          <ac:picMkLst>
            <pc:docMk/>
            <pc:sldMk cId="450671540" sldId="325"/>
            <ac:picMk id="17" creationId="{C3434B80-2A05-0F13-EA50-B74C6C73E26F}"/>
          </ac:picMkLst>
        </pc:picChg>
      </pc:sldChg>
      <pc:sldChg chg="addSp delSp modSp mod modTransition modAnim">
        <pc:chgData name="Ferdoushi Rahman Monju (2430137)" userId="8bcb3fcb-e866-4b2f-9b34-98f981299466" providerId="ADAL" clId="{6DF9A18D-9119-4230-B28E-C3F1856D6643}" dt="2026-04-21T12:54:57.193" v="1760"/>
        <pc:sldMkLst>
          <pc:docMk/>
          <pc:sldMk cId="2812124402" sldId="326"/>
        </pc:sldMkLst>
        <pc:spChg chg="add del mod">
          <ac:chgData name="Ferdoushi Rahman Monju (2430137)" userId="8bcb3fcb-e866-4b2f-9b34-98f981299466" providerId="ADAL" clId="{6DF9A18D-9119-4230-B28E-C3F1856D6643}" dt="2026-04-21T12:53:24.748" v="1749" actId="26606"/>
          <ac:spMkLst>
            <pc:docMk/>
            <pc:sldMk cId="2812124402" sldId="326"/>
            <ac:spMk id="2" creationId="{1A0239FE-6221-4D1A-81D8-22EF97C453C2}"/>
          </ac:spMkLst>
        </pc:spChg>
        <pc:spChg chg="mod">
          <ac:chgData name="Ferdoushi Rahman Monju (2430137)" userId="8bcb3fcb-e866-4b2f-9b34-98f981299466" providerId="ADAL" clId="{6DF9A18D-9119-4230-B28E-C3F1856D6643}" dt="2026-04-21T12:54:57.193" v="1760"/>
          <ac:spMkLst>
            <pc:docMk/>
            <pc:sldMk cId="2812124402" sldId="326"/>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2812124402" sldId="326"/>
            <ac:spMk id="11266" creationId="{00000000-0000-0000-0000-000000000000}"/>
          </ac:spMkLst>
        </pc:spChg>
        <pc:graphicFrameChg chg="add del">
          <ac:chgData name="Ferdoushi Rahman Monju (2430137)" userId="8bcb3fcb-e866-4b2f-9b34-98f981299466" providerId="ADAL" clId="{6DF9A18D-9119-4230-B28E-C3F1856D6643}" dt="2026-04-21T12:53:24.736" v="1748" actId="26606"/>
          <ac:graphicFrameMkLst>
            <pc:docMk/>
            <pc:sldMk cId="2812124402" sldId="326"/>
            <ac:graphicFrameMk id="11268" creationId="{72505F66-25F9-FA3C-ED11-3227E313F4E4}"/>
          </ac:graphicFrameMkLst>
        </pc:graphicFrameChg>
        <pc:graphicFrameChg chg="add mod">
          <ac:chgData name="Ferdoushi Rahman Monju (2430137)" userId="8bcb3fcb-e866-4b2f-9b34-98f981299466" providerId="ADAL" clId="{6DF9A18D-9119-4230-B28E-C3F1856D6643}" dt="2026-04-21T12:54:57.193" v="1760"/>
          <ac:graphicFrameMkLst>
            <pc:docMk/>
            <pc:sldMk cId="2812124402" sldId="326"/>
            <ac:graphicFrameMk id="11270" creationId="{C807907B-F06C-B656-7AE2-F7BC15DEBD0E}"/>
          </ac:graphicFrameMkLst>
        </pc:graphicFrameChg>
        <pc:picChg chg="add del mod">
          <ac:chgData name="Ferdoushi Rahman Monju (2430137)" userId="8bcb3fcb-e866-4b2f-9b34-98f981299466" providerId="ADAL" clId="{6DF9A18D-9119-4230-B28E-C3F1856D6643}" dt="2026-04-20T13:06:38.406" v="1584"/>
          <ac:picMkLst>
            <pc:docMk/>
            <pc:sldMk cId="2812124402" sldId="326"/>
            <ac:picMk id="5" creationId="{3514F96C-43D2-2A3A-4425-C4E30BA1EFD3}"/>
          </ac:picMkLst>
        </pc:picChg>
        <pc:picChg chg="add del mod ord">
          <ac:chgData name="Ferdoushi Rahman Monju (2430137)" userId="8bcb3fcb-e866-4b2f-9b34-98f981299466" providerId="ADAL" clId="{6DF9A18D-9119-4230-B28E-C3F1856D6643}" dt="2026-04-20T13:39:57.285" v="1639"/>
          <ac:picMkLst>
            <pc:docMk/>
            <pc:sldMk cId="2812124402" sldId="326"/>
            <ac:picMk id="8" creationId="{68DA66E0-99D3-65DC-4D12-D3924C88F36F}"/>
          </ac:picMkLst>
        </pc:picChg>
        <pc:picChg chg="add mod">
          <ac:chgData name="Ferdoushi Rahman Monju (2430137)" userId="8bcb3fcb-e866-4b2f-9b34-98f981299466" providerId="ADAL" clId="{6DF9A18D-9119-4230-B28E-C3F1856D6643}" dt="2026-04-20T13:39:57.285" v="1639"/>
          <ac:picMkLst>
            <pc:docMk/>
            <pc:sldMk cId="2812124402" sldId="326"/>
            <ac:picMk id="9" creationId="{69E67CAA-E7ED-B250-0971-0A986DDE25E0}"/>
          </ac:picMkLst>
        </pc:picChg>
      </pc:sldChg>
      <pc:sldChg chg="addSp delSp modSp mod modTransition modAnim">
        <pc:chgData name="Ferdoushi Rahman Monju (2430137)" userId="8bcb3fcb-e866-4b2f-9b34-98f981299466" providerId="ADAL" clId="{6DF9A18D-9119-4230-B28E-C3F1856D6643}" dt="2026-04-21T12:54:58.565" v="1761" actId="26606"/>
        <pc:sldMkLst>
          <pc:docMk/>
          <pc:sldMk cId="3231193979" sldId="327"/>
        </pc:sldMkLst>
        <pc:spChg chg="add del mod">
          <ac:chgData name="Ferdoushi Rahman Monju (2430137)" userId="8bcb3fcb-e866-4b2f-9b34-98f981299466" providerId="ADAL" clId="{6DF9A18D-9119-4230-B28E-C3F1856D6643}" dt="2026-04-21T12:54:58.565" v="1761" actId="26606"/>
          <ac:spMkLst>
            <pc:docMk/>
            <pc:sldMk cId="3231193979" sldId="327"/>
            <ac:spMk id="2" creationId="{1A0239FE-6221-4D1A-81D8-22EF97C453C2}"/>
          </ac:spMkLst>
        </pc:spChg>
        <pc:spChg chg="mod">
          <ac:chgData name="Ferdoushi Rahman Monju (2430137)" userId="8bcb3fcb-e866-4b2f-9b34-98f981299466" providerId="ADAL" clId="{6DF9A18D-9119-4230-B28E-C3F1856D6643}" dt="2026-04-18T14:33:04.837" v="224" actId="14100"/>
          <ac:spMkLst>
            <pc:docMk/>
            <pc:sldMk cId="3231193979" sldId="327"/>
            <ac:spMk id="5123" creationId="{00000000-0000-0000-0000-000000000000}"/>
          </ac:spMkLst>
        </pc:spChg>
        <pc:spChg chg="mod">
          <ac:chgData name="Ferdoushi Rahman Monju (2430137)" userId="8bcb3fcb-e866-4b2f-9b34-98f981299466" providerId="ADAL" clId="{6DF9A18D-9119-4230-B28E-C3F1856D6643}" dt="2026-04-21T12:54:57.193" v="1760"/>
          <ac:spMkLst>
            <pc:docMk/>
            <pc:sldMk cId="3231193979" sldId="327"/>
            <ac:spMk id="11266" creationId="{00000000-0000-0000-0000-000000000000}"/>
          </ac:spMkLst>
        </pc:spChg>
        <pc:graphicFrameChg chg="add del">
          <ac:chgData name="Ferdoushi Rahman Monju (2430137)" userId="8bcb3fcb-e866-4b2f-9b34-98f981299466" providerId="ADAL" clId="{6DF9A18D-9119-4230-B28E-C3F1856D6643}" dt="2026-04-21T12:54:03.258" v="1753" actId="26606"/>
          <ac:graphicFrameMkLst>
            <pc:docMk/>
            <pc:sldMk cId="3231193979" sldId="327"/>
            <ac:graphicFrameMk id="11268" creationId="{E99080A3-8CBC-1A70-A15D-6CBD2869F699}"/>
          </ac:graphicFrameMkLst>
        </pc:graphicFrameChg>
        <pc:graphicFrameChg chg="add del">
          <ac:chgData name="Ferdoushi Rahman Monju (2430137)" userId="8bcb3fcb-e866-4b2f-9b34-98f981299466" providerId="ADAL" clId="{6DF9A18D-9119-4230-B28E-C3F1856D6643}" dt="2026-04-21T12:54:58.565" v="1761" actId="26606"/>
          <ac:graphicFrameMkLst>
            <pc:docMk/>
            <pc:sldMk cId="3231193979" sldId="327"/>
            <ac:graphicFrameMk id="11270" creationId="{BAB1CB0A-232F-36A4-6DBE-2EF2A594A9D7}"/>
          </ac:graphicFrameMkLst>
        </pc:graphicFrameChg>
        <pc:picChg chg="add del mod">
          <ac:chgData name="Ferdoushi Rahman Monju (2430137)" userId="8bcb3fcb-e866-4b2f-9b34-98f981299466" providerId="ADAL" clId="{6DF9A18D-9119-4230-B28E-C3F1856D6643}" dt="2026-04-20T13:06:38.406" v="1584"/>
          <ac:picMkLst>
            <pc:docMk/>
            <pc:sldMk cId="3231193979" sldId="327"/>
            <ac:picMk id="5" creationId="{41486E31-8E60-E43E-8A2B-B8D507B5FCFD}"/>
          </ac:picMkLst>
        </pc:picChg>
        <pc:picChg chg="add del mod ord">
          <ac:chgData name="Ferdoushi Rahman Monju (2430137)" userId="8bcb3fcb-e866-4b2f-9b34-98f981299466" providerId="ADAL" clId="{6DF9A18D-9119-4230-B28E-C3F1856D6643}" dt="2026-04-20T13:41:14.551" v="1640"/>
          <ac:picMkLst>
            <pc:docMk/>
            <pc:sldMk cId="3231193979" sldId="327"/>
            <ac:picMk id="9" creationId="{1B5D5475-B428-35F1-B20E-DD279998A38B}"/>
          </ac:picMkLst>
        </pc:picChg>
        <pc:picChg chg="add del mod">
          <ac:chgData name="Ferdoushi Rahman Monju (2430137)" userId="8bcb3fcb-e866-4b2f-9b34-98f981299466" providerId="ADAL" clId="{6DF9A18D-9119-4230-B28E-C3F1856D6643}" dt="2026-04-20T13:42:05.327" v="1642"/>
          <ac:picMkLst>
            <pc:docMk/>
            <pc:sldMk cId="3231193979" sldId="327"/>
            <ac:picMk id="10" creationId="{E6CE3FAD-3D50-1ED6-AFE8-19836B456694}"/>
          </ac:picMkLst>
        </pc:picChg>
        <pc:picChg chg="add del mod ord">
          <ac:chgData name="Ferdoushi Rahman Monju (2430137)" userId="8bcb3fcb-e866-4b2f-9b34-98f981299466" providerId="ADAL" clId="{6DF9A18D-9119-4230-B28E-C3F1856D6643}" dt="2026-04-20T13:42:26.835" v="1643"/>
          <ac:picMkLst>
            <pc:docMk/>
            <pc:sldMk cId="3231193979" sldId="327"/>
            <ac:picMk id="15" creationId="{C07A4F24-7132-8D7B-CE2E-EA985C27F4E3}"/>
          </ac:picMkLst>
        </pc:picChg>
        <pc:picChg chg="add mod">
          <ac:chgData name="Ferdoushi Rahman Monju (2430137)" userId="8bcb3fcb-e866-4b2f-9b34-98f981299466" providerId="ADAL" clId="{6DF9A18D-9119-4230-B28E-C3F1856D6643}" dt="2026-04-20T13:42:26.835" v="1643"/>
          <ac:picMkLst>
            <pc:docMk/>
            <pc:sldMk cId="3231193979" sldId="327"/>
            <ac:picMk id="16" creationId="{A45B1B00-6E07-470C-72A7-7560EE440B5A}"/>
          </ac:picMkLst>
        </pc:picChg>
      </pc:sldChg>
      <pc:sldChg chg="addSp modSp mod modTransition">
        <pc:chgData name="Ferdoushi Rahman Monju (2430137)" userId="8bcb3fcb-e866-4b2f-9b34-98f981299466" providerId="ADAL" clId="{6DF9A18D-9119-4230-B28E-C3F1856D6643}" dt="2026-04-21T12:56:30.680" v="1764" actId="20577"/>
        <pc:sldMkLst>
          <pc:docMk/>
          <pc:sldMk cId="2921103291" sldId="328"/>
        </pc:sldMkLst>
        <pc:spChg chg="add mod">
          <ac:chgData name="Ferdoushi Rahman Monju (2430137)" userId="8bcb3fcb-e866-4b2f-9b34-98f981299466" providerId="ADAL" clId="{6DF9A18D-9119-4230-B28E-C3F1856D6643}" dt="2026-04-20T12:31:00.058" v="1304"/>
          <ac:spMkLst>
            <pc:docMk/>
            <pc:sldMk cId="2921103291" sldId="328"/>
            <ac:spMk id="2" creationId="{446C5734-5911-3A37-2C77-DE27B1B1605B}"/>
          </ac:spMkLst>
        </pc:spChg>
        <pc:spChg chg="mod">
          <ac:chgData name="Ferdoushi Rahman Monju (2430137)" userId="8bcb3fcb-e866-4b2f-9b34-98f981299466" providerId="ADAL" clId="{6DF9A18D-9119-4230-B28E-C3F1856D6643}" dt="2026-04-21T12:56:30.680" v="1764" actId="20577"/>
          <ac:spMkLst>
            <pc:docMk/>
            <pc:sldMk cId="2921103291" sldId="328"/>
            <ac:spMk id="3" creationId="{D5AA2E28-CB87-4F64-A067-5E4A2E42C35D}"/>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5C194-385D-43DC-A905-FEFBE3D35BE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6D1928-5E08-4C44-829C-6BC459794418}">
      <dgm:prSet/>
      <dgm:spPr/>
      <dgm:t>
        <a:bodyPr/>
        <a:lstStyle/>
        <a:p>
          <a:r>
            <a:rPr lang="en-US" b="1" dirty="0"/>
            <a:t> Introduction to Physiology  BMHP5023</a:t>
          </a:r>
          <a:endParaRPr lang="en-US" dirty="0"/>
        </a:p>
      </dgm:t>
    </dgm:pt>
    <dgm:pt modelId="{C09D725E-B891-432C-8C60-754A30594BA2}" type="parTrans" cxnId="{25252979-CD7E-4A2E-9446-F94C72487427}">
      <dgm:prSet/>
      <dgm:spPr/>
      <dgm:t>
        <a:bodyPr/>
        <a:lstStyle/>
        <a:p>
          <a:endParaRPr lang="en-US"/>
        </a:p>
      </dgm:t>
    </dgm:pt>
    <dgm:pt modelId="{CC4C2864-89F3-4A88-AB38-D144385583AC}" type="sibTrans" cxnId="{25252979-CD7E-4A2E-9446-F94C72487427}">
      <dgm:prSet/>
      <dgm:spPr/>
      <dgm:t>
        <a:bodyPr/>
        <a:lstStyle/>
        <a:p>
          <a:endParaRPr lang="en-US"/>
        </a:p>
      </dgm:t>
    </dgm:pt>
    <dgm:pt modelId="{82B78021-4D15-4D02-9EC6-084DF7272225}">
      <dgm:prSet/>
      <dgm:spPr/>
      <dgm:t>
        <a:bodyPr/>
        <a:lstStyle/>
        <a:p>
          <a:r>
            <a:rPr lang="en-US" b="1" dirty="0"/>
            <a:t>Component 2 –  Audio Presentation </a:t>
          </a:r>
          <a:endParaRPr lang="en-US" dirty="0"/>
        </a:p>
      </dgm:t>
    </dgm:pt>
    <dgm:pt modelId="{D7CE0C97-AC8C-4BAA-9636-19D7A656A787}" type="parTrans" cxnId="{3F6C30BE-DCEA-4079-B453-A99BDBB4C1D0}">
      <dgm:prSet/>
      <dgm:spPr/>
      <dgm:t>
        <a:bodyPr/>
        <a:lstStyle/>
        <a:p>
          <a:endParaRPr lang="en-US"/>
        </a:p>
      </dgm:t>
    </dgm:pt>
    <dgm:pt modelId="{046CB0DF-E5D8-4883-A1DC-DAC48B205229}" type="sibTrans" cxnId="{3F6C30BE-DCEA-4079-B453-A99BDBB4C1D0}">
      <dgm:prSet/>
      <dgm:spPr/>
      <dgm:t>
        <a:bodyPr/>
        <a:lstStyle/>
        <a:p>
          <a:endParaRPr lang="en-US"/>
        </a:p>
      </dgm:t>
    </dgm:pt>
    <dgm:pt modelId="{3EF6D401-4272-4A02-A411-6D3D21F9A5E4}">
      <dgm:prSet/>
      <dgm:spPr/>
      <dgm:t>
        <a:bodyPr/>
        <a:lstStyle/>
        <a:p>
          <a:r>
            <a:rPr lang="en-US" b="1"/>
            <a:t>Care Plan </a:t>
          </a:r>
          <a:endParaRPr lang="en-US"/>
        </a:p>
      </dgm:t>
    </dgm:pt>
    <dgm:pt modelId="{36528F39-D0ED-43AB-A49E-027AC7E2E687}" type="parTrans" cxnId="{70AAEB9D-708E-4D25-8A6C-D48A39BEEA0F}">
      <dgm:prSet/>
      <dgm:spPr/>
      <dgm:t>
        <a:bodyPr/>
        <a:lstStyle/>
        <a:p>
          <a:endParaRPr lang="en-US"/>
        </a:p>
      </dgm:t>
    </dgm:pt>
    <dgm:pt modelId="{F4DCE9F0-86A3-46B3-8B49-31EBD0310002}" type="sibTrans" cxnId="{70AAEB9D-708E-4D25-8A6C-D48A39BEEA0F}">
      <dgm:prSet/>
      <dgm:spPr/>
      <dgm:t>
        <a:bodyPr/>
        <a:lstStyle/>
        <a:p>
          <a:endParaRPr lang="en-US"/>
        </a:p>
      </dgm:t>
    </dgm:pt>
    <dgm:pt modelId="{517879A1-F6FA-4E88-B0C8-B6C824C754CA}">
      <dgm:prSet/>
      <dgm:spPr/>
      <dgm:t>
        <a:bodyPr/>
        <a:lstStyle/>
        <a:p>
          <a:r>
            <a:rPr lang="en-US" b="1"/>
            <a:t>Student ID: 2430137</a:t>
          </a:r>
          <a:endParaRPr lang="en-US"/>
        </a:p>
      </dgm:t>
    </dgm:pt>
    <dgm:pt modelId="{34E1E2BF-10DD-4CA0-9F4C-0BD2F4087530}" type="parTrans" cxnId="{3684367C-A1E3-48A5-92EF-DE4EEAD709D4}">
      <dgm:prSet/>
      <dgm:spPr/>
      <dgm:t>
        <a:bodyPr/>
        <a:lstStyle/>
        <a:p>
          <a:endParaRPr lang="en-US"/>
        </a:p>
      </dgm:t>
    </dgm:pt>
    <dgm:pt modelId="{30499DAB-F9E3-447E-A9C0-77214CC417A6}" type="sibTrans" cxnId="{3684367C-A1E3-48A5-92EF-DE4EEAD709D4}">
      <dgm:prSet/>
      <dgm:spPr/>
      <dgm:t>
        <a:bodyPr/>
        <a:lstStyle/>
        <a:p>
          <a:endParaRPr lang="en-US"/>
        </a:p>
      </dgm:t>
    </dgm:pt>
    <dgm:pt modelId="{A6B830D9-5871-4CAB-BF2F-C50C5D46F9A3}">
      <dgm:prSet/>
      <dgm:spPr/>
      <dgm:t>
        <a:bodyPr/>
        <a:lstStyle/>
        <a:p>
          <a:r>
            <a:rPr lang="en-US" b="1" dirty="0"/>
            <a:t>Student name: Ferdoushi Rahman Monju</a:t>
          </a:r>
          <a:endParaRPr lang="en-US" dirty="0"/>
        </a:p>
      </dgm:t>
    </dgm:pt>
    <dgm:pt modelId="{929625BA-06D9-4249-B82E-031AE3B1BC08}" type="parTrans" cxnId="{50CF49AF-7673-4764-B470-058A03B801B4}">
      <dgm:prSet/>
      <dgm:spPr/>
      <dgm:t>
        <a:bodyPr/>
        <a:lstStyle/>
        <a:p>
          <a:endParaRPr lang="en-US"/>
        </a:p>
      </dgm:t>
    </dgm:pt>
    <dgm:pt modelId="{F2DB08F1-FFBD-4E0B-8D88-9F2742E6BBF1}" type="sibTrans" cxnId="{50CF49AF-7673-4764-B470-058A03B801B4}">
      <dgm:prSet/>
      <dgm:spPr/>
      <dgm:t>
        <a:bodyPr/>
        <a:lstStyle/>
        <a:p>
          <a:endParaRPr lang="en-US"/>
        </a:p>
      </dgm:t>
    </dgm:pt>
    <dgm:pt modelId="{4BC644BC-A22F-48B4-8EA5-BCBDC77167EF}">
      <dgm:prSet/>
      <dgm:spPr/>
      <dgm:t>
        <a:bodyPr/>
        <a:lstStyle/>
        <a:p>
          <a:r>
            <a:rPr lang="en-US" b="1"/>
            <a:t>Lecturer Name: Soban Sadiq</a:t>
          </a:r>
          <a:endParaRPr lang="en-US"/>
        </a:p>
      </dgm:t>
    </dgm:pt>
    <dgm:pt modelId="{8556B8E6-D27F-4E42-9B81-7BA28BABC8C7}" type="parTrans" cxnId="{7584B905-C082-463B-B534-FB24FDC4B49A}">
      <dgm:prSet/>
      <dgm:spPr/>
      <dgm:t>
        <a:bodyPr/>
        <a:lstStyle/>
        <a:p>
          <a:endParaRPr lang="en-US"/>
        </a:p>
      </dgm:t>
    </dgm:pt>
    <dgm:pt modelId="{44FE8F29-7AE6-4258-BB26-E875B5C734D9}" type="sibTrans" cxnId="{7584B905-C082-463B-B534-FB24FDC4B49A}">
      <dgm:prSet/>
      <dgm:spPr/>
      <dgm:t>
        <a:bodyPr/>
        <a:lstStyle/>
        <a:p>
          <a:endParaRPr lang="en-US"/>
        </a:p>
      </dgm:t>
    </dgm:pt>
    <dgm:pt modelId="{38884868-9006-4CC4-BFB1-65FB9098AA37}" type="pres">
      <dgm:prSet presAssocID="{E245C194-385D-43DC-A905-FEFBE3D35BEF}" presName="vert0" presStyleCnt="0">
        <dgm:presLayoutVars>
          <dgm:dir/>
          <dgm:animOne val="branch"/>
          <dgm:animLvl val="lvl"/>
        </dgm:presLayoutVars>
      </dgm:prSet>
      <dgm:spPr/>
    </dgm:pt>
    <dgm:pt modelId="{FD86DD84-5E4F-4779-B247-75F60499EE74}" type="pres">
      <dgm:prSet presAssocID="{EA6D1928-5E08-4C44-829C-6BC459794418}" presName="thickLine" presStyleLbl="alignNode1" presStyleIdx="0" presStyleCnt="6"/>
      <dgm:spPr/>
    </dgm:pt>
    <dgm:pt modelId="{1EE65D08-DAF7-47F1-A175-0FF8CEFC1023}" type="pres">
      <dgm:prSet presAssocID="{EA6D1928-5E08-4C44-829C-6BC459794418}" presName="horz1" presStyleCnt="0"/>
      <dgm:spPr/>
    </dgm:pt>
    <dgm:pt modelId="{A90DF7F9-5A1E-4C29-87B5-BFB92A0AA469}" type="pres">
      <dgm:prSet presAssocID="{EA6D1928-5E08-4C44-829C-6BC459794418}" presName="tx1" presStyleLbl="revTx" presStyleIdx="0" presStyleCnt="6"/>
      <dgm:spPr/>
    </dgm:pt>
    <dgm:pt modelId="{B2E770CE-79C9-40C5-A6B1-F2E91E86E9EB}" type="pres">
      <dgm:prSet presAssocID="{EA6D1928-5E08-4C44-829C-6BC459794418}" presName="vert1" presStyleCnt="0"/>
      <dgm:spPr/>
    </dgm:pt>
    <dgm:pt modelId="{AB1329B2-DD04-4060-A28A-C1E2B640B1FC}" type="pres">
      <dgm:prSet presAssocID="{82B78021-4D15-4D02-9EC6-084DF7272225}" presName="thickLine" presStyleLbl="alignNode1" presStyleIdx="1" presStyleCnt="6"/>
      <dgm:spPr/>
    </dgm:pt>
    <dgm:pt modelId="{F93D5283-0810-454D-B352-74E8E213DEF9}" type="pres">
      <dgm:prSet presAssocID="{82B78021-4D15-4D02-9EC6-084DF7272225}" presName="horz1" presStyleCnt="0"/>
      <dgm:spPr/>
    </dgm:pt>
    <dgm:pt modelId="{663A6016-9F51-4DD2-80C5-4666BB147DFC}" type="pres">
      <dgm:prSet presAssocID="{82B78021-4D15-4D02-9EC6-084DF7272225}" presName="tx1" presStyleLbl="revTx" presStyleIdx="1" presStyleCnt="6"/>
      <dgm:spPr/>
    </dgm:pt>
    <dgm:pt modelId="{24074F76-05F3-4FE8-A7C8-BBC8DA81C9ED}" type="pres">
      <dgm:prSet presAssocID="{82B78021-4D15-4D02-9EC6-084DF7272225}" presName="vert1" presStyleCnt="0"/>
      <dgm:spPr/>
    </dgm:pt>
    <dgm:pt modelId="{C75C5A80-6531-4DE3-A8A5-5F3743A16004}" type="pres">
      <dgm:prSet presAssocID="{3EF6D401-4272-4A02-A411-6D3D21F9A5E4}" presName="thickLine" presStyleLbl="alignNode1" presStyleIdx="2" presStyleCnt="6"/>
      <dgm:spPr/>
    </dgm:pt>
    <dgm:pt modelId="{26780A18-74A9-4E7C-99FE-7EB82BD2D9A5}" type="pres">
      <dgm:prSet presAssocID="{3EF6D401-4272-4A02-A411-6D3D21F9A5E4}" presName="horz1" presStyleCnt="0"/>
      <dgm:spPr/>
    </dgm:pt>
    <dgm:pt modelId="{5DC6446F-9728-49E3-AD38-4D4147770C26}" type="pres">
      <dgm:prSet presAssocID="{3EF6D401-4272-4A02-A411-6D3D21F9A5E4}" presName="tx1" presStyleLbl="revTx" presStyleIdx="2" presStyleCnt="6"/>
      <dgm:spPr/>
    </dgm:pt>
    <dgm:pt modelId="{AE71F89A-B40F-4F03-A2C8-B2AD3F0F225D}" type="pres">
      <dgm:prSet presAssocID="{3EF6D401-4272-4A02-A411-6D3D21F9A5E4}" presName="vert1" presStyleCnt="0"/>
      <dgm:spPr/>
    </dgm:pt>
    <dgm:pt modelId="{EDB28BAB-EAA2-450A-B72A-D1D336512256}" type="pres">
      <dgm:prSet presAssocID="{517879A1-F6FA-4E88-B0C8-B6C824C754CA}" presName="thickLine" presStyleLbl="alignNode1" presStyleIdx="3" presStyleCnt="6"/>
      <dgm:spPr/>
    </dgm:pt>
    <dgm:pt modelId="{FEBE784F-0EEE-4900-A308-ACC558BA3662}" type="pres">
      <dgm:prSet presAssocID="{517879A1-F6FA-4E88-B0C8-B6C824C754CA}" presName="horz1" presStyleCnt="0"/>
      <dgm:spPr/>
    </dgm:pt>
    <dgm:pt modelId="{09CF5915-1F6C-48BA-8CD2-7B6F7D3EBFF9}" type="pres">
      <dgm:prSet presAssocID="{517879A1-F6FA-4E88-B0C8-B6C824C754CA}" presName="tx1" presStyleLbl="revTx" presStyleIdx="3" presStyleCnt="6"/>
      <dgm:spPr/>
    </dgm:pt>
    <dgm:pt modelId="{49AE08BF-26C6-4539-9F3F-4C805FC9124C}" type="pres">
      <dgm:prSet presAssocID="{517879A1-F6FA-4E88-B0C8-B6C824C754CA}" presName="vert1" presStyleCnt="0"/>
      <dgm:spPr/>
    </dgm:pt>
    <dgm:pt modelId="{1CDC4112-3F7F-42CB-88FD-6B6D76B531DF}" type="pres">
      <dgm:prSet presAssocID="{A6B830D9-5871-4CAB-BF2F-C50C5D46F9A3}" presName="thickLine" presStyleLbl="alignNode1" presStyleIdx="4" presStyleCnt="6"/>
      <dgm:spPr/>
    </dgm:pt>
    <dgm:pt modelId="{8AAEE709-1F88-4EE1-AF0D-39D8AF336353}" type="pres">
      <dgm:prSet presAssocID="{A6B830D9-5871-4CAB-BF2F-C50C5D46F9A3}" presName="horz1" presStyleCnt="0"/>
      <dgm:spPr/>
    </dgm:pt>
    <dgm:pt modelId="{EAC53EA2-02D6-433D-84A5-C785609598E4}" type="pres">
      <dgm:prSet presAssocID="{A6B830D9-5871-4CAB-BF2F-C50C5D46F9A3}" presName="tx1" presStyleLbl="revTx" presStyleIdx="4" presStyleCnt="6"/>
      <dgm:spPr/>
    </dgm:pt>
    <dgm:pt modelId="{D2363ACD-9303-4223-A4B4-DD570F79EF36}" type="pres">
      <dgm:prSet presAssocID="{A6B830D9-5871-4CAB-BF2F-C50C5D46F9A3}" presName="vert1" presStyleCnt="0"/>
      <dgm:spPr/>
    </dgm:pt>
    <dgm:pt modelId="{9C6AFB9A-1420-4112-819B-7A368B6803EA}" type="pres">
      <dgm:prSet presAssocID="{4BC644BC-A22F-48B4-8EA5-BCBDC77167EF}" presName="thickLine" presStyleLbl="alignNode1" presStyleIdx="5" presStyleCnt="6"/>
      <dgm:spPr/>
    </dgm:pt>
    <dgm:pt modelId="{46B242F0-4EC8-49AE-876F-171E8C5083B1}" type="pres">
      <dgm:prSet presAssocID="{4BC644BC-A22F-48B4-8EA5-BCBDC77167EF}" presName="horz1" presStyleCnt="0"/>
      <dgm:spPr/>
    </dgm:pt>
    <dgm:pt modelId="{43D1AB85-3C17-452B-8A39-2FD1A95F8B72}" type="pres">
      <dgm:prSet presAssocID="{4BC644BC-A22F-48B4-8EA5-BCBDC77167EF}" presName="tx1" presStyleLbl="revTx" presStyleIdx="5" presStyleCnt="6"/>
      <dgm:spPr/>
    </dgm:pt>
    <dgm:pt modelId="{414E60D6-1B7E-4FA1-96DB-2A496A2573F0}" type="pres">
      <dgm:prSet presAssocID="{4BC644BC-A22F-48B4-8EA5-BCBDC77167EF}" presName="vert1" presStyleCnt="0"/>
      <dgm:spPr/>
    </dgm:pt>
  </dgm:ptLst>
  <dgm:cxnLst>
    <dgm:cxn modelId="{7584B905-C082-463B-B534-FB24FDC4B49A}" srcId="{E245C194-385D-43DC-A905-FEFBE3D35BEF}" destId="{4BC644BC-A22F-48B4-8EA5-BCBDC77167EF}" srcOrd="5" destOrd="0" parTransId="{8556B8E6-D27F-4E42-9B81-7BA28BABC8C7}" sibTransId="{44FE8F29-7AE6-4258-BB26-E875B5C734D9}"/>
    <dgm:cxn modelId="{53175F31-16B4-43A3-972A-4EFAB903D7A6}" type="presOf" srcId="{E245C194-385D-43DC-A905-FEFBE3D35BEF}" destId="{38884868-9006-4CC4-BFB1-65FB9098AA37}" srcOrd="0" destOrd="0" presId="urn:microsoft.com/office/officeart/2008/layout/LinedList"/>
    <dgm:cxn modelId="{CC48E043-5352-41D7-B7BF-0DF2FCC8191C}" type="presOf" srcId="{3EF6D401-4272-4A02-A411-6D3D21F9A5E4}" destId="{5DC6446F-9728-49E3-AD38-4D4147770C26}" srcOrd="0" destOrd="0" presId="urn:microsoft.com/office/officeart/2008/layout/LinedList"/>
    <dgm:cxn modelId="{25252979-CD7E-4A2E-9446-F94C72487427}" srcId="{E245C194-385D-43DC-A905-FEFBE3D35BEF}" destId="{EA6D1928-5E08-4C44-829C-6BC459794418}" srcOrd="0" destOrd="0" parTransId="{C09D725E-B891-432C-8C60-754A30594BA2}" sibTransId="{CC4C2864-89F3-4A88-AB38-D144385583AC}"/>
    <dgm:cxn modelId="{3684367C-A1E3-48A5-92EF-DE4EEAD709D4}" srcId="{E245C194-385D-43DC-A905-FEFBE3D35BEF}" destId="{517879A1-F6FA-4E88-B0C8-B6C824C754CA}" srcOrd="3" destOrd="0" parTransId="{34E1E2BF-10DD-4CA0-9F4C-0BD2F4087530}" sibTransId="{30499DAB-F9E3-447E-A9C0-77214CC417A6}"/>
    <dgm:cxn modelId="{70AAEB9D-708E-4D25-8A6C-D48A39BEEA0F}" srcId="{E245C194-385D-43DC-A905-FEFBE3D35BEF}" destId="{3EF6D401-4272-4A02-A411-6D3D21F9A5E4}" srcOrd="2" destOrd="0" parTransId="{36528F39-D0ED-43AB-A49E-027AC7E2E687}" sibTransId="{F4DCE9F0-86A3-46B3-8B49-31EBD0310002}"/>
    <dgm:cxn modelId="{50CF49AF-7673-4764-B470-058A03B801B4}" srcId="{E245C194-385D-43DC-A905-FEFBE3D35BEF}" destId="{A6B830D9-5871-4CAB-BF2F-C50C5D46F9A3}" srcOrd="4" destOrd="0" parTransId="{929625BA-06D9-4249-B82E-031AE3B1BC08}" sibTransId="{F2DB08F1-FFBD-4E0B-8D88-9F2742E6BBF1}"/>
    <dgm:cxn modelId="{3F6C30BE-DCEA-4079-B453-A99BDBB4C1D0}" srcId="{E245C194-385D-43DC-A905-FEFBE3D35BEF}" destId="{82B78021-4D15-4D02-9EC6-084DF7272225}" srcOrd="1" destOrd="0" parTransId="{D7CE0C97-AC8C-4BAA-9636-19D7A656A787}" sibTransId="{046CB0DF-E5D8-4883-A1DC-DAC48B205229}"/>
    <dgm:cxn modelId="{59FC6DC3-6958-415F-AEE6-035C0BA9F559}" type="presOf" srcId="{EA6D1928-5E08-4C44-829C-6BC459794418}" destId="{A90DF7F9-5A1E-4C29-87B5-BFB92A0AA469}" srcOrd="0" destOrd="0" presId="urn:microsoft.com/office/officeart/2008/layout/LinedList"/>
    <dgm:cxn modelId="{96092FC8-5A9A-4A1A-A4FE-121377353431}" type="presOf" srcId="{517879A1-F6FA-4E88-B0C8-B6C824C754CA}" destId="{09CF5915-1F6C-48BA-8CD2-7B6F7D3EBFF9}" srcOrd="0" destOrd="0" presId="urn:microsoft.com/office/officeart/2008/layout/LinedList"/>
    <dgm:cxn modelId="{58E57AD3-11D4-4B56-9B56-22790D6EC1C7}" type="presOf" srcId="{82B78021-4D15-4D02-9EC6-084DF7272225}" destId="{663A6016-9F51-4DD2-80C5-4666BB147DFC}" srcOrd="0" destOrd="0" presId="urn:microsoft.com/office/officeart/2008/layout/LinedList"/>
    <dgm:cxn modelId="{2BC033D6-5BDE-4834-B662-E9E283B477F7}" type="presOf" srcId="{4BC644BC-A22F-48B4-8EA5-BCBDC77167EF}" destId="{43D1AB85-3C17-452B-8A39-2FD1A95F8B72}" srcOrd="0" destOrd="0" presId="urn:microsoft.com/office/officeart/2008/layout/LinedList"/>
    <dgm:cxn modelId="{C00F5FED-AB3F-43DF-A171-AB5EDD37B9D0}" type="presOf" srcId="{A6B830D9-5871-4CAB-BF2F-C50C5D46F9A3}" destId="{EAC53EA2-02D6-433D-84A5-C785609598E4}" srcOrd="0" destOrd="0" presId="urn:microsoft.com/office/officeart/2008/layout/LinedList"/>
    <dgm:cxn modelId="{7D8603C7-4AD1-499F-B439-9201BB50B7B2}" type="presParOf" srcId="{38884868-9006-4CC4-BFB1-65FB9098AA37}" destId="{FD86DD84-5E4F-4779-B247-75F60499EE74}" srcOrd="0" destOrd="0" presId="urn:microsoft.com/office/officeart/2008/layout/LinedList"/>
    <dgm:cxn modelId="{10B2A474-79AA-45A0-993C-E7C5ABDEAE00}" type="presParOf" srcId="{38884868-9006-4CC4-BFB1-65FB9098AA37}" destId="{1EE65D08-DAF7-47F1-A175-0FF8CEFC1023}" srcOrd="1" destOrd="0" presId="urn:microsoft.com/office/officeart/2008/layout/LinedList"/>
    <dgm:cxn modelId="{E5B932CB-8FD3-4E8A-830E-84E6A5533D4D}" type="presParOf" srcId="{1EE65D08-DAF7-47F1-A175-0FF8CEFC1023}" destId="{A90DF7F9-5A1E-4C29-87B5-BFB92A0AA469}" srcOrd="0" destOrd="0" presId="urn:microsoft.com/office/officeart/2008/layout/LinedList"/>
    <dgm:cxn modelId="{F0308A39-03CC-49FC-BAF2-93DDA5C75BAF}" type="presParOf" srcId="{1EE65D08-DAF7-47F1-A175-0FF8CEFC1023}" destId="{B2E770CE-79C9-40C5-A6B1-F2E91E86E9EB}" srcOrd="1" destOrd="0" presId="urn:microsoft.com/office/officeart/2008/layout/LinedList"/>
    <dgm:cxn modelId="{B9EB0440-8866-4433-BF30-290925252EB3}" type="presParOf" srcId="{38884868-9006-4CC4-BFB1-65FB9098AA37}" destId="{AB1329B2-DD04-4060-A28A-C1E2B640B1FC}" srcOrd="2" destOrd="0" presId="urn:microsoft.com/office/officeart/2008/layout/LinedList"/>
    <dgm:cxn modelId="{B54757D0-A606-46D0-A6C0-8BAE7C6299B2}" type="presParOf" srcId="{38884868-9006-4CC4-BFB1-65FB9098AA37}" destId="{F93D5283-0810-454D-B352-74E8E213DEF9}" srcOrd="3" destOrd="0" presId="urn:microsoft.com/office/officeart/2008/layout/LinedList"/>
    <dgm:cxn modelId="{8D91CB8F-68EB-4C7F-9B8B-5F3FC16F5904}" type="presParOf" srcId="{F93D5283-0810-454D-B352-74E8E213DEF9}" destId="{663A6016-9F51-4DD2-80C5-4666BB147DFC}" srcOrd="0" destOrd="0" presId="urn:microsoft.com/office/officeart/2008/layout/LinedList"/>
    <dgm:cxn modelId="{ADC2D449-F178-4085-B22C-BC5700D92DFA}" type="presParOf" srcId="{F93D5283-0810-454D-B352-74E8E213DEF9}" destId="{24074F76-05F3-4FE8-A7C8-BBC8DA81C9ED}" srcOrd="1" destOrd="0" presId="urn:microsoft.com/office/officeart/2008/layout/LinedList"/>
    <dgm:cxn modelId="{B00EF0FC-E82C-4194-A52E-D2407293CD75}" type="presParOf" srcId="{38884868-9006-4CC4-BFB1-65FB9098AA37}" destId="{C75C5A80-6531-4DE3-A8A5-5F3743A16004}" srcOrd="4" destOrd="0" presId="urn:microsoft.com/office/officeart/2008/layout/LinedList"/>
    <dgm:cxn modelId="{CD49B803-BDB8-430D-B094-964057A83F77}" type="presParOf" srcId="{38884868-9006-4CC4-BFB1-65FB9098AA37}" destId="{26780A18-74A9-4E7C-99FE-7EB82BD2D9A5}" srcOrd="5" destOrd="0" presId="urn:microsoft.com/office/officeart/2008/layout/LinedList"/>
    <dgm:cxn modelId="{3BC92BD1-5B6C-47C5-BED1-0458C73C61BE}" type="presParOf" srcId="{26780A18-74A9-4E7C-99FE-7EB82BD2D9A5}" destId="{5DC6446F-9728-49E3-AD38-4D4147770C26}" srcOrd="0" destOrd="0" presId="urn:microsoft.com/office/officeart/2008/layout/LinedList"/>
    <dgm:cxn modelId="{1AABDAD1-596A-4789-9826-DF03059153B2}" type="presParOf" srcId="{26780A18-74A9-4E7C-99FE-7EB82BD2D9A5}" destId="{AE71F89A-B40F-4F03-A2C8-B2AD3F0F225D}" srcOrd="1" destOrd="0" presId="urn:microsoft.com/office/officeart/2008/layout/LinedList"/>
    <dgm:cxn modelId="{2B2D5981-3BC0-408C-B219-75CB6154839F}" type="presParOf" srcId="{38884868-9006-4CC4-BFB1-65FB9098AA37}" destId="{EDB28BAB-EAA2-450A-B72A-D1D336512256}" srcOrd="6" destOrd="0" presId="urn:microsoft.com/office/officeart/2008/layout/LinedList"/>
    <dgm:cxn modelId="{DB8F7DE8-3AA1-40F2-8A3E-D665F6BFFED0}" type="presParOf" srcId="{38884868-9006-4CC4-BFB1-65FB9098AA37}" destId="{FEBE784F-0EEE-4900-A308-ACC558BA3662}" srcOrd="7" destOrd="0" presId="urn:microsoft.com/office/officeart/2008/layout/LinedList"/>
    <dgm:cxn modelId="{7B0ADC60-9D69-4267-8460-C7CEB96EF67B}" type="presParOf" srcId="{FEBE784F-0EEE-4900-A308-ACC558BA3662}" destId="{09CF5915-1F6C-48BA-8CD2-7B6F7D3EBFF9}" srcOrd="0" destOrd="0" presId="urn:microsoft.com/office/officeart/2008/layout/LinedList"/>
    <dgm:cxn modelId="{DACA17CA-61BC-4D81-B885-8EFE876DC86E}" type="presParOf" srcId="{FEBE784F-0EEE-4900-A308-ACC558BA3662}" destId="{49AE08BF-26C6-4539-9F3F-4C805FC9124C}" srcOrd="1" destOrd="0" presId="urn:microsoft.com/office/officeart/2008/layout/LinedList"/>
    <dgm:cxn modelId="{B5262255-9516-4ACA-A3EE-B2625551AF6A}" type="presParOf" srcId="{38884868-9006-4CC4-BFB1-65FB9098AA37}" destId="{1CDC4112-3F7F-42CB-88FD-6B6D76B531DF}" srcOrd="8" destOrd="0" presId="urn:microsoft.com/office/officeart/2008/layout/LinedList"/>
    <dgm:cxn modelId="{58B8EBC7-8CD7-4EE5-ABCF-C56D1A742A40}" type="presParOf" srcId="{38884868-9006-4CC4-BFB1-65FB9098AA37}" destId="{8AAEE709-1F88-4EE1-AF0D-39D8AF336353}" srcOrd="9" destOrd="0" presId="urn:microsoft.com/office/officeart/2008/layout/LinedList"/>
    <dgm:cxn modelId="{4C3C443B-C8D3-420A-B8F5-B04DF00E1C81}" type="presParOf" srcId="{8AAEE709-1F88-4EE1-AF0D-39D8AF336353}" destId="{EAC53EA2-02D6-433D-84A5-C785609598E4}" srcOrd="0" destOrd="0" presId="urn:microsoft.com/office/officeart/2008/layout/LinedList"/>
    <dgm:cxn modelId="{7DAFE021-1E9E-414D-8D92-63C1FDB79925}" type="presParOf" srcId="{8AAEE709-1F88-4EE1-AF0D-39D8AF336353}" destId="{D2363ACD-9303-4223-A4B4-DD570F79EF36}" srcOrd="1" destOrd="0" presId="urn:microsoft.com/office/officeart/2008/layout/LinedList"/>
    <dgm:cxn modelId="{27A7115E-AE9E-4C0D-B501-A510514E7662}" type="presParOf" srcId="{38884868-9006-4CC4-BFB1-65FB9098AA37}" destId="{9C6AFB9A-1420-4112-819B-7A368B6803EA}" srcOrd="10" destOrd="0" presId="urn:microsoft.com/office/officeart/2008/layout/LinedList"/>
    <dgm:cxn modelId="{A2F6432D-B5E6-4384-80DC-5DFD06C5C1B6}" type="presParOf" srcId="{38884868-9006-4CC4-BFB1-65FB9098AA37}" destId="{46B242F0-4EC8-49AE-876F-171E8C5083B1}" srcOrd="11" destOrd="0" presId="urn:microsoft.com/office/officeart/2008/layout/LinedList"/>
    <dgm:cxn modelId="{9C6EE989-AC9F-4E2D-94EE-0727E6919EE3}" type="presParOf" srcId="{46B242F0-4EC8-49AE-876F-171E8C5083B1}" destId="{43D1AB85-3C17-452B-8A39-2FD1A95F8B72}" srcOrd="0" destOrd="0" presId="urn:microsoft.com/office/officeart/2008/layout/LinedList"/>
    <dgm:cxn modelId="{C05B7B61-976E-41FB-BE3E-D623453936EA}" type="presParOf" srcId="{46B242F0-4EC8-49AE-876F-171E8C5083B1}" destId="{414E60D6-1B7E-4FA1-96DB-2A496A2573F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59A915-7CAC-4F7C-A232-41D4D120A01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5EBA19B4-8EB1-4E37-8449-D3E2799D1B9C}">
      <dgm:prSet/>
      <dgm:spPr/>
      <dgm:t>
        <a:bodyPr/>
        <a:lstStyle/>
        <a:p>
          <a:r>
            <a:rPr lang="en-US" b="0" i="0" baseline="0"/>
            <a:t>This presentation focuses on a fictional patient diagnosed with a stroke.</a:t>
          </a:r>
          <a:endParaRPr lang="en-US"/>
        </a:p>
      </dgm:t>
    </dgm:pt>
    <dgm:pt modelId="{C7E23544-58DF-44D0-9922-AD6AA900185D}" type="parTrans" cxnId="{C2B03063-EF8C-4E91-9645-8AD7CEB41669}">
      <dgm:prSet/>
      <dgm:spPr/>
      <dgm:t>
        <a:bodyPr/>
        <a:lstStyle/>
        <a:p>
          <a:endParaRPr lang="en-US"/>
        </a:p>
      </dgm:t>
    </dgm:pt>
    <dgm:pt modelId="{DF02404C-5BB8-41DC-8BDD-5429FC023179}" type="sibTrans" cxnId="{C2B03063-EF8C-4E91-9645-8AD7CEB41669}">
      <dgm:prSet/>
      <dgm:spPr/>
      <dgm:t>
        <a:bodyPr/>
        <a:lstStyle/>
        <a:p>
          <a:endParaRPr lang="en-US"/>
        </a:p>
      </dgm:t>
    </dgm:pt>
    <dgm:pt modelId="{9267BC9A-BB62-41F0-9D1B-E32528C9E8F2}">
      <dgm:prSet/>
      <dgm:spPr/>
      <dgm:t>
        <a:bodyPr/>
        <a:lstStyle/>
        <a:p>
          <a:r>
            <a:rPr lang="en-US" b="0" i="0" baseline="0"/>
            <a:t>A stroke happens when the blood </a:t>
          </a:r>
          <a:r>
            <a:rPr lang="en-US"/>
            <a:t>supply</a:t>
          </a:r>
          <a:r>
            <a:rPr lang="en-US" b="0" i="0" baseline="0"/>
            <a:t> to the brain is interrupted (NHS, 2023).</a:t>
          </a:r>
          <a:endParaRPr lang="en-US"/>
        </a:p>
      </dgm:t>
    </dgm:pt>
    <dgm:pt modelId="{137732E4-E13D-4858-B019-F6FBC031DFAA}" type="parTrans" cxnId="{54D24127-2E43-452C-A11E-4BCE938F2F55}">
      <dgm:prSet/>
      <dgm:spPr/>
      <dgm:t>
        <a:bodyPr/>
        <a:lstStyle/>
        <a:p>
          <a:endParaRPr lang="en-US"/>
        </a:p>
      </dgm:t>
    </dgm:pt>
    <dgm:pt modelId="{4E5C2204-D5E1-43C9-9FD8-92D3679B9CD9}" type="sibTrans" cxnId="{54D24127-2E43-452C-A11E-4BCE938F2F55}">
      <dgm:prSet/>
      <dgm:spPr/>
      <dgm:t>
        <a:bodyPr/>
        <a:lstStyle/>
        <a:p>
          <a:endParaRPr lang="en-US"/>
        </a:p>
      </dgm:t>
    </dgm:pt>
    <dgm:pt modelId="{F60D9714-190F-443D-8C65-9356A54D4FD0}">
      <dgm:prSet/>
      <dgm:spPr/>
      <dgm:t>
        <a:bodyPr/>
        <a:lstStyle/>
        <a:p>
          <a:r>
            <a:rPr lang="en-US" b="0" i="0" baseline="0"/>
            <a:t>It can lead to serious disability or death if untreated (WHO, 2023).</a:t>
          </a:r>
          <a:endParaRPr lang="en-US"/>
        </a:p>
      </dgm:t>
    </dgm:pt>
    <dgm:pt modelId="{4B3D214A-6ECC-45D4-945A-F8F6B53BB6EC}" type="parTrans" cxnId="{306DF240-24E2-4C71-938C-0EA99C913F65}">
      <dgm:prSet/>
      <dgm:spPr/>
      <dgm:t>
        <a:bodyPr/>
        <a:lstStyle/>
        <a:p>
          <a:endParaRPr lang="en-US"/>
        </a:p>
      </dgm:t>
    </dgm:pt>
    <dgm:pt modelId="{02675ACE-D97B-4F8D-8398-070EF01A0559}" type="sibTrans" cxnId="{306DF240-24E2-4C71-938C-0EA99C913F65}">
      <dgm:prSet/>
      <dgm:spPr/>
      <dgm:t>
        <a:bodyPr/>
        <a:lstStyle/>
        <a:p>
          <a:endParaRPr lang="en-US"/>
        </a:p>
      </dgm:t>
    </dgm:pt>
    <dgm:pt modelId="{D3CA5A53-5F8F-4FC7-B8B5-0A9BC170EC0C}">
      <dgm:prSet/>
      <dgm:spPr/>
      <dgm:t>
        <a:bodyPr/>
        <a:lstStyle/>
        <a:p>
          <a:r>
            <a:rPr lang="en-US" b="0" i="0" baseline="0"/>
            <a:t>This presentation will explore the condition and a suitable care plan.</a:t>
          </a:r>
          <a:endParaRPr lang="en-US"/>
        </a:p>
      </dgm:t>
    </dgm:pt>
    <dgm:pt modelId="{91BC1A9B-D353-464A-9840-3E6736E44379}" type="parTrans" cxnId="{EB0283A2-1EB2-4378-B50F-37796DD808DB}">
      <dgm:prSet/>
      <dgm:spPr/>
      <dgm:t>
        <a:bodyPr/>
        <a:lstStyle/>
        <a:p>
          <a:endParaRPr lang="en-US"/>
        </a:p>
      </dgm:t>
    </dgm:pt>
    <dgm:pt modelId="{D2CF6EF0-D2A3-4BD7-A282-DAB175D717DE}" type="sibTrans" cxnId="{EB0283A2-1EB2-4378-B50F-37796DD808DB}">
      <dgm:prSet/>
      <dgm:spPr/>
      <dgm:t>
        <a:bodyPr/>
        <a:lstStyle/>
        <a:p>
          <a:endParaRPr lang="en-US"/>
        </a:p>
      </dgm:t>
    </dgm:pt>
    <dgm:pt modelId="{A2872D58-C83F-41CD-86AF-AC70ECFD32B8}" type="pres">
      <dgm:prSet presAssocID="{8A59A915-7CAC-4F7C-A232-41D4D120A018}" presName="diagram" presStyleCnt="0">
        <dgm:presLayoutVars>
          <dgm:dir/>
          <dgm:resizeHandles val="exact"/>
        </dgm:presLayoutVars>
      </dgm:prSet>
      <dgm:spPr/>
    </dgm:pt>
    <dgm:pt modelId="{8307C2AA-AC6C-4636-86AB-2EE719141C93}" type="pres">
      <dgm:prSet presAssocID="{5EBA19B4-8EB1-4E37-8449-D3E2799D1B9C}" presName="node" presStyleLbl="node1" presStyleIdx="0" presStyleCnt="4">
        <dgm:presLayoutVars>
          <dgm:bulletEnabled val="1"/>
        </dgm:presLayoutVars>
      </dgm:prSet>
      <dgm:spPr/>
    </dgm:pt>
    <dgm:pt modelId="{DCCBE31D-8890-4979-8D11-63BFA107328B}" type="pres">
      <dgm:prSet presAssocID="{DF02404C-5BB8-41DC-8BDD-5429FC023179}" presName="sibTrans" presStyleLbl="sibTrans2D1" presStyleIdx="0" presStyleCnt="3"/>
      <dgm:spPr/>
    </dgm:pt>
    <dgm:pt modelId="{7100E438-B1BF-463D-B638-1B4A20F565EB}" type="pres">
      <dgm:prSet presAssocID="{DF02404C-5BB8-41DC-8BDD-5429FC023179}" presName="connectorText" presStyleLbl="sibTrans2D1" presStyleIdx="0" presStyleCnt="3"/>
      <dgm:spPr/>
    </dgm:pt>
    <dgm:pt modelId="{A57014AB-4122-441D-90DC-6CDF3F334E97}" type="pres">
      <dgm:prSet presAssocID="{9267BC9A-BB62-41F0-9D1B-E32528C9E8F2}" presName="node" presStyleLbl="node1" presStyleIdx="1" presStyleCnt="4">
        <dgm:presLayoutVars>
          <dgm:bulletEnabled val="1"/>
        </dgm:presLayoutVars>
      </dgm:prSet>
      <dgm:spPr/>
    </dgm:pt>
    <dgm:pt modelId="{6CBE619D-1353-4D50-AC43-B89138805B64}" type="pres">
      <dgm:prSet presAssocID="{4E5C2204-D5E1-43C9-9FD8-92D3679B9CD9}" presName="sibTrans" presStyleLbl="sibTrans2D1" presStyleIdx="1" presStyleCnt="3"/>
      <dgm:spPr/>
    </dgm:pt>
    <dgm:pt modelId="{073E5307-632D-4FB2-A0B3-2E9EE9E43DF2}" type="pres">
      <dgm:prSet presAssocID="{4E5C2204-D5E1-43C9-9FD8-92D3679B9CD9}" presName="connectorText" presStyleLbl="sibTrans2D1" presStyleIdx="1" presStyleCnt="3"/>
      <dgm:spPr/>
    </dgm:pt>
    <dgm:pt modelId="{1592FE32-F00E-49F6-8D56-702D330B680A}" type="pres">
      <dgm:prSet presAssocID="{F60D9714-190F-443D-8C65-9356A54D4FD0}" presName="node" presStyleLbl="node1" presStyleIdx="2" presStyleCnt="4">
        <dgm:presLayoutVars>
          <dgm:bulletEnabled val="1"/>
        </dgm:presLayoutVars>
      </dgm:prSet>
      <dgm:spPr/>
    </dgm:pt>
    <dgm:pt modelId="{B6CC66AD-E5DC-4A01-850A-367B8438225A}" type="pres">
      <dgm:prSet presAssocID="{02675ACE-D97B-4F8D-8398-070EF01A0559}" presName="sibTrans" presStyleLbl="sibTrans2D1" presStyleIdx="2" presStyleCnt="3"/>
      <dgm:spPr/>
    </dgm:pt>
    <dgm:pt modelId="{4DDAAAE7-D79A-4A43-AF40-85119B49201C}" type="pres">
      <dgm:prSet presAssocID="{02675ACE-D97B-4F8D-8398-070EF01A0559}" presName="connectorText" presStyleLbl="sibTrans2D1" presStyleIdx="2" presStyleCnt="3"/>
      <dgm:spPr/>
    </dgm:pt>
    <dgm:pt modelId="{FCABDF78-0EB9-4F40-8418-8E0C40E29742}" type="pres">
      <dgm:prSet presAssocID="{D3CA5A53-5F8F-4FC7-B8B5-0A9BC170EC0C}" presName="node" presStyleLbl="node1" presStyleIdx="3" presStyleCnt="4">
        <dgm:presLayoutVars>
          <dgm:bulletEnabled val="1"/>
        </dgm:presLayoutVars>
      </dgm:prSet>
      <dgm:spPr/>
    </dgm:pt>
  </dgm:ptLst>
  <dgm:cxnLst>
    <dgm:cxn modelId="{51B8AF21-C199-4ABA-B03E-4067680AE33D}" type="presOf" srcId="{9267BC9A-BB62-41F0-9D1B-E32528C9E8F2}" destId="{A57014AB-4122-441D-90DC-6CDF3F334E97}" srcOrd="0" destOrd="0" presId="urn:microsoft.com/office/officeart/2005/8/layout/process5"/>
    <dgm:cxn modelId="{54D24127-2E43-452C-A11E-4BCE938F2F55}" srcId="{8A59A915-7CAC-4F7C-A232-41D4D120A018}" destId="{9267BC9A-BB62-41F0-9D1B-E32528C9E8F2}" srcOrd="1" destOrd="0" parTransId="{137732E4-E13D-4858-B019-F6FBC031DFAA}" sibTransId="{4E5C2204-D5E1-43C9-9FD8-92D3679B9CD9}"/>
    <dgm:cxn modelId="{B9522836-7D29-4631-B0DA-7B174A157EF3}" type="presOf" srcId="{DF02404C-5BB8-41DC-8BDD-5429FC023179}" destId="{7100E438-B1BF-463D-B638-1B4A20F565EB}" srcOrd="1" destOrd="0" presId="urn:microsoft.com/office/officeart/2005/8/layout/process5"/>
    <dgm:cxn modelId="{306DF240-24E2-4C71-938C-0EA99C913F65}" srcId="{8A59A915-7CAC-4F7C-A232-41D4D120A018}" destId="{F60D9714-190F-443D-8C65-9356A54D4FD0}" srcOrd="2" destOrd="0" parTransId="{4B3D214A-6ECC-45D4-945A-F8F6B53BB6EC}" sibTransId="{02675ACE-D97B-4F8D-8398-070EF01A0559}"/>
    <dgm:cxn modelId="{DDAB3C5F-091E-4964-8C49-3B1D83032DA3}" type="presOf" srcId="{02675ACE-D97B-4F8D-8398-070EF01A0559}" destId="{4DDAAAE7-D79A-4A43-AF40-85119B49201C}" srcOrd="1" destOrd="0" presId="urn:microsoft.com/office/officeart/2005/8/layout/process5"/>
    <dgm:cxn modelId="{C2B03063-EF8C-4E91-9645-8AD7CEB41669}" srcId="{8A59A915-7CAC-4F7C-A232-41D4D120A018}" destId="{5EBA19B4-8EB1-4E37-8449-D3E2799D1B9C}" srcOrd="0" destOrd="0" parTransId="{C7E23544-58DF-44D0-9922-AD6AA900185D}" sibTransId="{DF02404C-5BB8-41DC-8BDD-5429FC023179}"/>
    <dgm:cxn modelId="{20FE4876-4437-465B-A4EA-311CA9752645}" type="presOf" srcId="{5EBA19B4-8EB1-4E37-8449-D3E2799D1B9C}" destId="{8307C2AA-AC6C-4636-86AB-2EE719141C93}" srcOrd="0" destOrd="0" presId="urn:microsoft.com/office/officeart/2005/8/layout/process5"/>
    <dgm:cxn modelId="{40CC6B59-CF90-4CB2-8662-D6AA5512E0A8}" type="presOf" srcId="{4E5C2204-D5E1-43C9-9FD8-92D3679B9CD9}" destId="{073E5307-632D-4FB2-A0B3-2E9EE9E43DF2}" srcOrd="1" destOrd="0" presId="urn:microsoft.com/office/officeart/2005/8/layout/process5"/>
    <dgm:cxn modelId="{90DF1487-0476-4262-9A2E-1F641E6BCE7D}" type="presOf" srcId="{4E5C2204-D5E1-43C9-9FD8-92D3679B9CD9}" destId="{6CBE619D-1353-4D50-AC43-B89138805B64}" srcOrd="0" destOrd="0" presId="urn:microsoft.com/office/officeart/2005/8/layout/process5"/>
    <dgm:cxn modelId="{6C07DE8B-734A-4745-BBDC-E76C8F713683}" type="presOf" srcId="{8A59A915-7CAC-4F7C-A232-41D4D120A018}" destId="{A2872D58-C83F-41CD-86AF-AC70ECFD32B8}" srcOrd="0" destOrd="0" presId="urn:microsoft.com/office/officeart/2005/8/layout/process5"/>
    <dgm:cxn modelId="{6C5F3B9E-37A5-4868-ADD3-509D0048E653}" type="presOf" srcId="{02675ACE-D97B-4F8D-8398-070EF01A0559}" destId="{B6CC66AD-E5DC-4A01-850A-367B8438225A}" srcOrd="0" destOrd="0" presId="urn:microsoft.com/office/officeart/2005/8/layout/process5"/>
    <dgm:cxn modelId="{D77594A1-A472-4E0C-A542-0E17BF828571}" type="presOf" srcId="{DF02404C-5BB8-41DC-8BDD-5429FC023179}" destId="{DCCBE31D-8890-4979-8D11-63BFA107328B}" srcOrd="0" destOrd="0" presId="urn:microsoft.com/office/officeart/2005/8/layout/process5"/>
    <dgm:cxn modelId="{EB0283A2-1EB2-4378-B50F-37796DD808DB}" srcId="{8A59A915-7CAC-4F7C-A232-41D4D120A018}" destId="{D3CA5A53-5F8F-4FC7-B8B5-0A9BC170EC0C}" srcOrd="3" destOrd="0" parTransId="{91BC1A9B-D353-464A-9840-3E6736E44379}" sibTransId="{D2CF6EF0-D2A3-4BD7-A282-DAB175D717DE}"/>
    <dgm:cxn modelId="{02CB6AD1-EF81-49BA-83EA-DA34152DC634}" type="presOf" srcId="{F60D9714-190F-443D-8C65-9356A54D4FD0}" destId="{1592FE32-F00E-49F6-8D56-702D330B680A}" srcOrd="0" destOrd="0" presId="urn:microsoft.com/office/officeart/2005/8/layout/process5"/>
    <dgm:cxn modelId="{87C5A5E6-135B-4271-9AF2-9D40105FE13F}" type="presOf" srcId="{D3CA5A53-5F8F-4FC7-B8B5-0A9BC170EC0C}" destId="{FCABDF78-0EB9-4F40-8418-8E0C40E29742}" srcOrd="0" destOrd="0" presId="urn:microsoft.com/office/officeart/2005/8/layout/process5"/>
    <dgm:cxn modelId="{3DFAB801-5366-4FCE-916D-AD6678E4487E}" type="presParOf" srcId="{A2872D58-C83F-41CD-86AF-AC70ECFD32B8}" destId="{8307C2AA-AC6C-4636-86AB-2EE719141C93}" srcOrd="0" destOrd="0" presId="urn:microsoft.com/office/officeart/2005/8/layout/process5"/>
    <dgm:cxn modelId="{704DF32C-1FFC-43EF-A751-563B05C704A3}" type="presParOf" srcId="{A2872D58-C83F-41CD-86AF-AC70ECFD32B8}" destId="{DCCBE31D-8890-4979-8D11-63BFA107328B}" srcOrd="1" destOrd="0" presId="urn:microsoft.com/office/officeart/2005/8/layout/process5"/>
    <dgm:cxn modelId="{8F7E5F4B-396D-49C9-8C60-0F758882C566}" type="presParOf" srcId="{DCCBE31D-8890-4979-8D11-63BFA107328B}" destId="{7100E438-B1BF-463D-B638-1B4A20F565EB}" srcOrd="0" destOrd="0" presId="urn:microsoft.com/office/officeart/2005/8/layout/process5"/>
    <dgm:cxn modelId="{91D62E15-99BB-4F34-A0C4-21B04DD08C1E}" type="presParOf" srcId="{A2872D58-C83F-41CD-86AF-AC70ECFD32B8}" destId="{A57014AB-4122-441D-90DC-6CDF3F334E97}" srcOrd="2" destOrd="0" presId="urn:microsoft.com/office/officeart/2005/8/layout/process5"/>
    <dgm:cxn modelId="{9EB557F4-FD55-468E-9BC2-B72745A58F37}" type="presParOf" srcId="{A2872D58-C83F-41CD-86AF-AC70ECFD32B8}" destId="{6CBE619D-1353-4D50-AC43-B89138805B64}" srcOrd="3" destOrd="0" presId="urn:microsoft.com/office/officeart/2005/8/layout/process5"/>
    <dgm:cxn modelId="{A59816EC-1B1E-448C-AAD6-631AA0C53F68}" type="presParOf" srcId="{6CBE619D-1353-4D50-AC43-B89138805B64}" destId="{073E5307-632D-4FB2-A0B3-2E9EE9E43DF2}" srcOrd="0" destOrd="0" presId="urn:microsoft.com/office/officeart/2005/8/layout/process5"/>
    <dgm:cxn modelId="{DBECF674-5376-4D8C-BD0A-3733BDD0789B}" type="presParOf" srcId="{A2872D58-C83F-41CD-86AF-AC70ECFD32B8}" destId="{1592FE32-F00E-49F6-8D56-702D330B680A}" srcOrd="4" destOrd="0" presId="urn:microsoft.com/office/officeart/2005/8/layout/process5"/>
    <dgm:cxn modelId="{8A7AF85A-4AC7-4E81-A6FD-D78C10D33DAD}" type="presParOf" srcId="{A2872D58-C83F-41CD-86AF-AC70ECFD32B8}" destId="{B6CC66AD-E5DC-4A01-850A-367B8438225A}" srcOrd="5" destOrd="0" presId="urn:microsoft.com/office/officeart/2005/8/layout/process5"/>
    <dgm:cxn modelId="{B5C9350C-0CD8-4567-8819-4C58E700994C}" type="presParOf" srcId="{B6CC66AD-E5DC-4A01-850A-367B8438225A}" destId="{4DDAAAE7-D79A-4A43-AF40-85119B49201C}" srcOrd="0" destOrd="0" presId="urn:microsoft.com/office/officeart/2005/8/layout/process5"/>
    <dgm:cxn modelId="{36D44F12-7012-4D7B-B07F-633BBD7D2861}" type="presParOf" srcId="{A2872D58-C83F-41CD-86AF-AC70ECFD32B8}" destId="{FCABDF78-0EB9-4F40-8418-8E0C40E29742}"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B7443-3F9C-4F7E-BFAF-B4F14C23708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87E7BC6-B716-4E3E-B3CB-8A4252A63E7D}">
      <dgm:prSet/>
      <dgm:spPr/>
      <dgm:t>
        <a:bodyPr/>
        <a:lstStyle/>
        <a:p>
          <a:r>
            <a:rPr lang="en-US"/>
            <a:t>The brain requires a constant supply of oxygen through blood vessels (Stroke Association, 2024).</a:t>
          </a:r>
        </a:p>
      </dgm:t>
    </dgm:pt>
    <dgm:pt modelId="{AC6ABC1E-0FBC-4607-8EB8-ECB6483AA43F}" type="parTrans" cxnId="{9FF4579A-272C-412F-B65D-3A7D412907A6}">
      <dgm:prSet/>
      <dgm:spPr/>
      <dgm:t>
        <a:bodyPr/>
        <a:lstStyle/>
        <a:p>
          <a:endParaRPr lang="en-US"/>
        </a:p>
      </dgm:t>
    </dgm:pt>
    <dgm:pt modelId="{F0664F81-2752-468A-9FF9-3CE1714C976B}" type="sibTrans" cxnId="{9FF4579A-272C-412F-B65D-3A7D412907A6}">
      <dgm:prSet/>
      <dgm:spPr/>
      <dgm:t>
        <a:bodyPr/>
        <a:lstStyle/>
        <a:p>
          <a:endParaRPr lang="en-US"/>
        </a:p>
      </dgm:t>
    </dgm:pt>
    <dgm:pt modelId="{A99978A8-5B4B-4B78-A016-2D604CE05319}">
      <dgm:prSet/>
      <dgm:spPr/>
      <dgm:t>
        <a:bodyPr/>
        <a:lstStyle/>
        <a:p>
          <a:r>
            <a:rPr lang="en-US"/>
            <a:t>A stroke happens when a blood vessel is blocked or bursts (NHS, 2023).</a:t>
          </a:r>
        </a:p>
      </dgm:t>
    </dgm:pt>
    <dgm:pt modelId="{0A7B8429-181E-45AB-9D81-C880709E7FBD}" type="parTrans" cxnId="{A41EC2F7-5A71-45FB-8D98-85B5B543E95C}">
      <dgm:prSet/>
      <dgm:spPr/>
      <dgm:t>
        <a:bodyPr/>
        <a:lstStyle/>
        <a:p>
          <a:endParaRPr lang="en-US"/>
        </a:p>
      </dgm:t>
    </dgm:pt>
    <dgm:pt modelId="{F16E6EAB-CE63-4F94-86BA-05614F027DC9}" type="sibTrans" cxnId="{A41EC2F7-5A71-45FB-8D98-85B5B543E95C}">
      <dgm:prSet/>
      <dgm:spPr/>
      <dgm:t>
        <a:bodyPr/>
        <a:lstStyle/>
        <a:p>
          <a:endParaRPr lang="en-US"/>
        </a:p>
      </dgm:t>
    </dgm:pt>
    <dgm:pt modelId="{EF03C1B7-674E-4214-AA28-CCD401D4357E}">
      <dgm:prSet/>
      <dgm:spPr/>
      <dgm:t>
        <a:bodyPr/>
        <a:lstStyle/>
        <a:p>
          <a:r>
            <a:rPr lang="en-US"/>
            <a:t>Two main types: ischemic and hemorrhagic (WHO, 2023).</a:t>
          </a:r>
        </a:p>
      </dgm:t>
    </dgm:pt>
    <dgm:pt modelId="{ADCB0D41-D639-4BF5-B89D-066B3A4B8A04}" type="parTrans" cxnId="{B635BD11-0788-4F04-A5DC-0F8A173DCEDC}">
      <dgm:prSet/>
      <dgm:spPr/>
      <dgm:t>
        <a:bodyPr/>
        <a:lstStyle/>
        <a:p>
          <a:endParaRPr lang="en-US"/>
        </a:p>
      </dgm:t>
    </dgm:pt>
    <dgm:pt modelId="{32DFE75A-3080-4BA6-B71F-2C6D7E39F9B2}" type="sibTrans" cxnId="{B635BD11-0788-4F04-A5DC-0F8A173DCEDC}">
      <dgm:prSet/>
      <dgm:spPr/>
      <dgm:t>
        <a:bodyPr/>
        <a:lstStyle/>
        <a:p>
          <a:endParaRPr lang="en-US"/>
        </a:p>
      </dgm:t>
    </dgm:pt>
    <dgm:pt modelId="{14A48CD4-3ADD-4831-BB01-C48F180580F9}" type="pres">
      <dgm:prSet presAssocID="{116B7443-3F9C-4F7E-BFAF-B4F14C237081}" presName="outerComposite" presStyleCnt="0">
        <dgm:presLayoutVars>
          <dgm:chMax val="5"/>
          <dgm:dir/>
          <dgm:resizeHandles val="exact"/>
        </dgm:presLayoutVars>
      </dgm:prSet>
      <dgm:spPr/>
    </dgm:pt>
    <dgm:pt modelId="{92B7B1F8-A446-4B29-80A5-37C8C4DD8F88}" type="pres">
      <dgm:prSet presAssocID="{116B7443-3F9C-4F7E-BFAF-B4F14C237081}" presName="dummyMaxCanvas" presStyleCnt="0">
        <dgm:presLayoutVars/>
      </dgm:prSet>
      <dgm:spPr/>
    </dgm:pt>
    <dgm:pt modelId="{FFFA46F1-7DA2-456F-BD18-E33F3867682A}" type="pres">
      <dgm:prSet presAssocID="{116B7443-3F9C-4F7E-BFAF-B4F14C237081}" presName="ThreeNodes_1" presStyleLbl="node1" presStyleIdx="0" presStyleCnt="3" custLinFactNeighborX="5608" custLinFactNeighborY="-2516">
        <dgm:presLayoutVars>
          <dgm:bulletEnabled val="1"/>
        </dgm:presLayoutVars>
      </dgm:prSet>
      <dgm:spPr/>
    </dgm:pt>
    <dgm:pt modelId="{F58ACE3E-36DA-486E-8044-7AC12070CB27}" type="pres">
      <dgm:prSet presAssocID="{116B7443-3F9C-4F7E-BFAF-B4F14C237081}" presName="ThreeNodes_2" presStyleLbl="node1" presStyleIdx="1" presStyleCnt="3" custLinFactNeighborX="3202" custLinFactNeighborY="-89">
        <dgm:presLayoutVars>
          <dgm:bulletEnabled val="1"/>
        </dgm:presLayoutVars>
      </dgm:prSet>
      <dgm:spPr/>
    </dgm:pt>
    <dgm:pt modelId="{DC234421-D7CB-4C76-AF10-10E1F90F85DF}" type="pres">
      <dgm:prSet presAssocID="{116B7443-3F9C-4F7E-BFAF-B4F14C237081}" presName="ThreeNodes_3" presStyleLbl="node1" presStyleIdx="2" presStyleCnt="3" custLinFactNeighborX="-27" custLinFactNeighborY="3136">
        <dgm:presLayoutVars>
          <dgm:bulletEnabled val="1"/>
        </dgm:presLayoutVars>
      </dgm:prSet>
      <dgm:spPr/>
    </dgm:pt>
    <dgm:pt modelId="{AF56C036-9347-4819-8DBD-0A8C415BEC2B}" type="pres">
      <dgm:prSet presAssocID="{116B7443-3F9C-4F7E-BFAF-B4F14C237081}" presName="ThreeConn_1-2" presStyleLbl="fgAccFollowNode1" presStyleIdx="0" presStyleCnt="2">
        <dgm:presLayoutVars>
          <dgm:bulletEnabled val="1"/>
        </dgm:presLayoutVars>
      </dgm:prSet>
      <dgm:spPr/>
    </dgm:pt>
    <dgm:pt modelId="{94DFAA0F-868E-4E23-B504-EAF1817B4241}" type="pres">
      <dgm:prSet presAssocID="{116B7443-3F9C-4F7E-BFAF-B4F14C237081}" presName="ThreeConn_2-3" presStyleLbl="fgAccFollowNode1" presStyleIdx="1" presStyleCnt="2">
        <dgm:presLayoutVars>
          <dgm:bulletEnabled val="1"/>
        </dgm:presLayoutVars>
      </dgm:prSet>
      <dgm:spPr/>
    </dgm:pt>
    <dgm:pt modelId="{3EE90714-35F7-4CB8-9945-5EAF64B7BD90}" type="pres">
      <dgm:prSet presAssocID="{116B7443-3F9C-4F7E-BFAF-B4F14C237081}" presName="ThreeNodes_1_text" presStyleLbl="node1" presStyleIdx="2" presStyleCnt="3">
        <dgm:presLayoutVars>
          <dgm:bulletEnabled val="1"/>
        </dgm:presLayoutVars>
      </dgm:prSet>
      <dgm:spPr/>
    </dgm:pt>
    <dgm:pt modelId="{C7DEDBCB-E6E4-4E05-99A6-259386D489E7}" type="pres">
      <dgm:prSet presAssocID="{116B7443-3F9C-4F7E-BFAF-B4F14C237081}" presName="ThreeNodes_2_text" presStyleLbl="node1" presStyleIdx="2" presStyleCnt="3">
        <dgm:presLayoutVars>
          <dgm:bulletEnabled val="1"/>
        </dgm:presLayoutVars>
      </dgm:prSet>
      <dgm:spPr/>
    </dgm:pt>
    <dgm:pt modelId="{569028D5-4A4C-4574-B859-72F91756D14E}" type="pres">
      <dgm:prSet presAssocID="{116B7443-3F9C-4F7E-BFAF-B4F14C237081}" presName="ThreeNodes_3_text" presStyleLbl="node1" presStyleIdx="2" presStyleCnt="3">
        <dgm:presLayoutVars>
          <dgm:bulletEnabled val="1"/>
        </dgm:presLayoutVars>
      </dgm:prSet>
      <dgm:spPr/>
    </dgm:pt>
  </dgm:ptLst>
  <dgm:cxnLst>
    <dgm:cxn modelId="{B635BD11-0788-4F04-A5DC-0F8A173DCEDC}" srcId="{116B7443-3F9C-4F7E-BFAF-B4F14C237081}" destId="{EF03C1B7-674E-4214-AA28-CCD401D4357E}" srcOrd="2" destOrd="0" parTransId="{ADCB0D41-D639-4BF5-B89D-066B3A4B8A04}" sibTransId="{32DFE75A-3080-4BA6-B71F-2C6D7E39F9B2}"/>
    <dgm:cxn modelId="{51FAF212-CEEA-4628-90BE-9E01AD72419A}" type="presOf" srcId="{EF03C1B7-674E-4214-AA28-CCD401D4357E}" destId="{DC234421-D7CB-4C76-AF10-10E1F90F85DF}" srcOrd="0" destOrd="0" presId="urn:microsoft.com/office/officeart/2005/8/layout/vProcess5"/>
    <dgm:cxn modelId="{1C9FE923-AA98-4745-968E-0796848BE80C}" type="presOf" srcId="{A99978A8-5B4B-4B78-A016-2D604CE05319}" destId="{C7DEDBCB-E6E4-4E05-99A6-259386D489E7}" srcOrd="1" destOrd="0" presId="urn:microsoft.com/office/officeart/2005/8/layout/vProcess5"/>
    <dgm:cxn modelId="{2670575B-886A-4A7A-9A07-F8E731A9F132}" type="presOf" srcId="{087E7BC6-B716-4E3E-B3CB-8A4252A63E7D}" destId="{3EE90714-35F7-4CB8-9945-5EAF64B7BD90}" srcOrd="1" destOrd="0" presId="urn:microsoft.com/office/officeart/2005/8/layout/vProcess5"/>
    <dgm:cxn modelId="{452E8564-6787-4785-BF56-5695985ED3FF}" type="presOf" srcId="{087E7BC6-B716-4E3E-B3CB-8A4252A63E7D}" destId="{FFFA46F1-7DA2-456F-BD18-E33F3867682A}" srcOrd="0" destOrd="0" presId="urn:microsoft.com/office/officeart/2005/8/layout/vProcess5"/>
    <dgm:cxn modelId="{8B065F7A-607A-4075-A0B3-B13AE3511D1A}" type="presOf" srcId="{F0664F81-2752-468A-9FF9-3CE1714C976B}" destId="{AF56C036-9347-4819-8DBD-0A8C415BEC2B}" srcOrd="0" destOrd="0" presId="urn:microsoft.com/office/officeart/2005/8/layout/vProcess5"/>
    <dgm:cxn modelId="{18B75992-FC74-4F4E-BE94-BB9FA59816FA}" type="presOf" srcId="{F16E6EAB-CE63-4F94-86BA-05614F027DC9}" destId="{94DFAA0F-868E-4E23-B504-EAF1817B4241}" srcOrd="0" destOrd="0" presId="urn:microsoft.com/office/officeart/2005/8/layout/vProcess5"/>
    <dgm:cxn modelId="{9FF4579A-272C-412F-B65D-3A7D412907A6}" srcId="{116B7443-3F9C-4F7E-BFAF-B4F14C237081}" destId="{087E7BC6-B716-4E3E-B3CB-8A4252A63E7D}" srcOrd="0" destOrd="0" parTransId="{AC6ABC1E-0FBC-4607-8EB8-ECB6483AA43F}" sibTransId="{F0664F81-2752-468A-9FF9-3CE1714C976B}"/>
    <dgm:cxn modelId="{029C1CC5-19D1-4029-A94C-5807A3FD4344}" type="presOf" srcId="{116B7443-3F9C-4F7E-BFAF-B4F14C237081}" destId="{14A48CD4-3ADD-4831-BB01-C48F180580F9}" srcOrd="0" destOrd="0" presId="urn:microsoft.com/office/officeart/2005/8/layout/vProcess5"/>
    <dgm:cxn modelId="{C8860AC9-7731-4317-A4F6-EDD7D936E806}" type="presOf" srcId="{A99978A8-5B4B-4B78-A016-2D604CE05319}" destId="{F58ACE3E-36DA-486E-8044-7AC12070CB27}" srcOrd="0" destOrd="0" presId="urn:microsoft.com/office/officeart/2005/8/layout/vProcess5"/>
    <dgm:cxn modelId="{A41EC2F7-5A71-45FB-8D98-85B5B543E95C}" srcId="{116B7443-3F9C-4F7E-BFAF-B4F14C237081}" destId="{A99978A8-5B4B-4B78-A016-2D604CE05319}" srcOrd="1" destOrd="0" parTransId="{0A7B8429-181E-45AB-9D81-C880709E7FBD}" sibTransId="{F16E6EAB-CE63-4F94-86BA-05614F027DC9}"/>
    <dgm:cxn modelId="{D79801FF-D839-4DD7-9DDF-ECAE9F168C2F}" type="presOf" srcId="{EF03C1B7-674E-4214-AA28-CCD401D4357E}" destId="{569028D5-4A4C-4574-B859-72F91756D14E}" srcOrd="1" destOrd="0" presId="urn:microsoft.com/office/officeart/2005/8/layout/vProcess5"/>
    <dgm:cxn modelId="{1603E05C-66FA-4B31-ADF4-05A4DB7BF29D}" type="presParOf" srcId="{14A48CD4-3ADD-4831-BB01-C48F180580F9}" destId="{92B7B1F8-A446-4B29-80A5-37C8C4DD8F88}" srcOrd="0" destOrd="0" presId="urn:microsoft.com/office/officeart/2005/8/layout/vProcess5"/>
    <dgm:cxn modelId="{501637E7-D1F6-4226-B8C3-245AD6590311}" type="presParOf" srcId="{14A48CD4-3ADD-4831-BB01-C48F180580F9}" destId="{FFFA46F1-7DA2-456F-BD18-E33F3867682A}" srcOrd="1" destOrd="0" presId="urn:microsoft.com/office/officeart/2005/8/layout/vProcess5"/>
    <dgm:cxn modelId="{4EAF09EA-DDBE-4895-98B4-9CE0444FF7F6}" type="presParOf" srcId="{14A48CD4-3ADD-4831-BB01-C48F180580F9}" destId="{F58ACE3E-36DA-486E-8044-7AC12070CB27}" srcOrd="2" destOrd="0" presId="urn:microsoft.com/office/officeart/2005/8/layout/vProcess5"/>
    <dgm:cxn modelId="{5C7B7732-AFB3-442D-BE92-89BBD222D5A0}" type="presParOf" srcId="{14A48CD4-3ADD-4831-BB01-C48F180580F9}" destId="{DC234421-D7CB-4C76-AF10-10E1F90F85DF}" srcOrd="3" destOrd="0" presId="urn:microsoft.com/office/officeart/2005/8/layout/vProcess5"/>
    <dgm:cxn modelId="{6AE0C9C6-0BA0-4581-B1C0-5F76D190A060}" type="presParOf" srcId="{14A48CD4-3ADD-4831-BB01-C48F180580F9}" destId="{AF56C036-9347-4819-8DBD-0A8C415BEC2B}" srcOrd="4" destOrd="0" presId="urn:microsoft.com/office/officeart/2005/8/layout/vProcess5"/>
    <dgm:cxn modelId="{903089F6-F737-4BC3-A89C-F2E8A819712F}" type="presParOf" srcId="{14A48CD4-3ADD-4831-BB01-C48F180580F9}" destId="{94DFAA0F-868E-4E23-B504-EAF1817B4241}" srcOrd="5" destOrd="0" presId="urn:microsoft.com/office/officeart/2005/8/layout/vProcess5"/>
    <dgm:cxn modelId="{829903C7-6F0A-4C4C-9AE4-10272CC93113}" type="presParOf" srcId="{14A48CD4-3ADD-4831-BB01-C48F180580F9}" destId="{3EE90714-35F7-4CB8-9945-5EAF64B7BD90}" srcOrd="6" destOrd="0" presId="urn:microsoft.com/office/officeart/2005/8/layout/vProcess5"/>
    <dgm:cxn modelId="{1B27841D-E164-4D53-8B78-AB105FFFBE66}" type="presParOf" srcId="{14A48CD4-3ADD-4831-BB01-C48F180580F9}" destId="{C7DEDBCB-E6E4-4E05-99A6-259386D489E7}" srcOrd="7" destOrd="0" presId="urn:microsoft.com/office/officeart/2005/8/layout/vProcess5"/>
    <dgm:cxn modelId="{E4DFEB89-E1F6-47C8-BD22-4E3E44400DA8}" type="presParOf" srcId="{14A48CD4-3ADD-4831-BB01-C48F180580F9}" destId="{569028D5-4A4C-4574-B859-72F91756D14E}"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46A52A-81E3-492C-B110-100BC9273B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9B6234D-6FF8-4E0B-A703-BB6938B25A5A}">
      <dgm:prSet/>
      <dgm:spPr/>
      <dgm:t>
        <a:bodyPr/>
        <a:lstStyle/>
        <a:p>
          <a:r>
            <a:rPr lang="en-US"/>
            <a:t>Blood supplies oxygen and nutrients to brain cells (WHO, 2023).</a:t>
          </a:r>
        </a:p>
      </dgm:t>
    </dgm:pt>
    <dgm:pt modelId="{FD2377EF-DBC8-484E-9647-7BD86093124F}" type="parTrans" cxnId="{42F5D80F-F25C-406D-AA53-1971AEB6E6FF}">
      <dgm:prSet/>
      <dgm:spPr/>
      <dgm:t>
        <a:bodyPr/>
        <a:lstStyle/>
        <a:p>
          <a:endParaRPr lang="en-US"/>
        </a:p>
      </dgm:t>
    </dgm:pt>
    <dgm:pt modelId="{5CD7C0FD-5C6A-4A70-A7E7-07EE945BE819}" type="sibTrans" cxnId="{42F5D80F-F25C-406D-AA53-1971AEB6E6FF}">
      <dgm:prSet/>
      <dgm:spPr/>
      <dgm:t>
        <a:bodyPr/>
        <a:lstStyle/>
        <a:p>
          <a:endParaRPr lang="en-US"/>
        </a:p>
      </dgm:t>
    </dgm:pt>
    <dgm:pt modelId="{DF62CC27-D503-4F0A-A9A8-763670BADAE9}">
      <dgm:prSet/>
      <dgm:spPr/>
      <dgm:t>
        <a:bodyPr/>
        <a:lstStyle/>
        <a:p>
          <a:r>
            <a:rPr lang="en-US"/>
            <a:t>When blood flow stops, brain cells begin to die within minutes (NHS, 2023).</a:t>
          </a:r>
        </a:p>
      </dgm:t>
    </dgm:pt>
    <dgm:pt modelId="{A28C93C1-7E47-42C8-AA97-1A909AE2FD47}" type="parTrans" cxnId="{B7A7A6FE-4190-415B-9C94-863A54908F74}">
      <dgm:prSet/>
      <dgm:spPr/>
      <dgm:t>
        <a:bodyPr/>
        <a:lstStyle/>
        <a:p>
          <a:endParaRPr lang="en-US"/>
        </a:p>
      </dgm:t>
    </dgm:pt>
    <dgm:pt modelId="{FAC35762-B1AF-4FBF-B5FF-64CEFD88432A}" type="sibTrans" cxnId="{B7A7A6FE-4190-415B-9C94-863A54908F74}">
      <dgm:prSet/>
      <dgm:spPr/>
      <dgm:t>
        <a:bodyPr/>
        <a:lstStyle/>
        <a:p>
          <a:endParaRPr lang="en-US"/>
        </a:p>
      </dgm:t>
    </dgm:pt>
    <dgm:pt modelId="{D3BD5002-52FB-4D4E-A1C1-75F16B81E5CB}">
      <dgm:prSet/>
      <dgm:spPr/>
      <dgm:t>
        <a:bodyPr/>
        <a:lstStyle/>
        <a:p>
          <a:r>
            <a:rPr lang="en-US"/>
            <a:t>This leads to loss of function such as speech or movement (Stroke Association, 2024).</a:t>
          </a:r>
        </a:p>
      </dgm:t>
    </dgm:pt>
    <dgm:pt modelId="{0262F7B8-4F25-4030-8D03-BF46D2763001}" type="parTrans" cxnId="{6583137C-5714-46F0-B29E-5824C22A8207}">
      <dgm:prSet/>
      <dgm:spPr/>
      <dgm:t>
        <a:bodyPr/>
        <a:lstStyle/>
        <a:p>
          <a:endParaRPr lang="en-US"/>
        </a:p>
      </dgm:t>
    </dgm:pt>
    <dgm:pt modelId="{6457CF7D-74F3-432E-85A3-E187FD94A4AF}" type="sibTrans" cxnId="{6583137C-5714-46F0-B29E-5824C22A8207}">
      <dgm:prSet/>
      <dgm:spPr/>
      <dgm:t>
        <a:bodyPr/>
        <a:lstStyle/>
        <a:p>
          <a:endParaRPr lang="en-US"/>
        </a:p>
      </dgm:t>
    </dgm:pt>
    <dgm:pt modelId="{903B1FF2-8A3E-401E-B87D-812844801E1A}" type="pres">
      <dgm:prSet presAssocID="{CD46A52A-81E3-492C-B110-100BC9273BB7}" presName="linear" presStyleCnt="0">
        <dgm:presLayoutVars>
          <dgm:animLvl val="lvl"/>
          <dgm:resizeHandles val="exact"/>
        </dgm:presLayoutVars>
      </dgm:prSet>
      <dgm:spPr/>
    </dgm:pt>
    <dgm:pt modelId="{76A7D1DF-58CA-4E32-AB5B-1E063A0E3ECC}" type="pres">
      <dgm:prSet presAssocID="{B9B6234D-6FF8-4E0B-A703-BB6938B25A5A}" presName="parentText" presStyleLbl="node1" presStyleIdx="0" presStyleCnt="3">
        <dgm:presLayoutVars>
          <dgm:chMax val="0"/>
          <dgm:bulletEnabled val="1"/>
        </dgm:presLayoutVars>
      </dgm:prSet>
      <dgm:spPr/>
    </dgm:pt>
    <dgm:pt modelId="{74B044CF-4A4A-4A35-A08F-C3EED2AEBDB6}" type="pres">
      <dgm:prSet presAssocID="{5CD7C0FD-5C6A-4A70-A7E7-07EE945BE819}" presName="spacer" presStyleCnt="0"/>
      <dgm:spPr/>
    </dgm:pt>
    <dgm:pt modelId="{6A4B04FE-A0C1-4CFE-A0E6-9B7626CCD018}" type="pres">
      <dgm:prSet presAssocID="{DF62CC27-D503-4F0A-A9A8-763670BADAE9}" presName="parentText" presStyleLbl="node1" presStyleIdx="1" presStyleCnt="3">
        <dgm:presLayoutVars>
          <dgm:chMax val="0"/>
          <dgm:bulletEnabled val="1"/>
        </dgm:presLayoutVars>
      </dgm:prSet>
      <dgm:spPr/>
    </dgm:pt>
    <dgm:pt modelId="{F6F892B9-09B0-4F4B-9990-4FD03546E92B}" type="pres">
      <dgm:prSet presAssocID="{FAC35762-B1AF-4FBF-B5FF-64CEFD88432A}" presName="spacer" presStyleCnt="0"/>
      <dgm:spPr/>
    </dgm:pt>
    <dgm:pt modelId="{483ECDD2-D409-4EAD-8827-64966D878892}" type="pres">
      <dgm:prSet presAssocID="{D3BD5002-52FB-4D4E-A1C1-75F16B81E5CB}" presName="parentText" presStyleLbl="node1" presStyleIdx="2" presStyleCnt="3">
        <dgm:presLayoutVars>
          <dgm:chMax val="0"/>
          <dgm:bulletEnabled val="1"/>
        </dgm:presLayoutVars>
      </dgm:prSet>
      <dgm:spPr/>
    </dgm:pt>
  </dgm:ptLst>
  <dgm:cxnLst>
    <dgm:cxn modelId="{42F5D80F-F25C-406D-AA53-1971AEB6E6FF}" srcId="{CD46A52A-81E3-492C-B110-100BC9273BB7}" destId="{B9B6234D-6FF8-4E0B-A703-BB6938B25A5A}" srcOrd="0" destOrd="0" parTransId="{FD2377EF-DBC8-484E-9647-7BD86093124F}" sibTransId="{5CD7C0FD-5C6A-4A70-A7E7-07EE945BE819}"/>
    <dgm:cxn modelId="{1E146922-4AD9-464C-8F1A-F53B619B9E18}" type="presOf" srcId="{B9B6234D-6FF8-4E0B-A703-BB6938B25A5A}" destId="{76A7D1DF-58CA-4E32-AB5B-1E063A0E3ECC}" srcOrd="0" destOrd="0" presId="urn:microsoft.com/office/officeart/2005/8/layout/vList2"/>
    <dgm:cxn modelId="{48F82D35-E68D-4280-8B4D-F06CCDCDA9E7}" type="presOf" srcId="{D3BD5002-52FB-4D4E-A1C1-75F16B81E5CB}" destId="{483ECDD2-D409-4EAD-8827-64966D878892}" srcOrd="0" destOrd="0" presId="urn:microsoft.com/office/officeart/2005/8/layout/vList2"/>
    <dgm:cxn modelId="{6583137C-5714-46F0-B29E-5824C22A8207}" srcId="{CD46A52A-81E3-492C-B110-100BC9273BB7}" destId="{D3BD5002-52FB-4D4E-A1C1-75F16B81E5CB}" srcOrd="2" destOrd="0" parTransId="{0262F7B8-4F25-4030-8D03-BF46D2763001}" sibTransId="{6457CF7D-74F3-432E-85A3-E187FD94A4AF}"/>
    <dgm:cxn modelId="{247218B3-2F65-48BB-A6DC-8097718D62B7}" type="presOf" srcId="{CD46A52A-81E3-492C-B110-100BC9273BB7}" destId="{903B1FF2-8A3E-401E-B87D-812844801E1A}" srcOrd="0" destOrd="0" presId="urn:microsoft.com/office/officeart/2005/8/layout/vList2"/>
    <dgm:cxn modelId="{F0C739E0-0751-429C-B1A8-FF32B094E09B}" type="presOf" srcId="{DF62CC27-D503-4F0A-A9A8-763670BADAE9}" destId="{6A4B04FE-A0C1-4CFE-A0E6-9B7626CCD018}" srcOrd="0" destOrd="0" presId="urn:microsoft.com/office/officeart/2005/8/layout/vList2"/>
    <dgm:cxn modelId="{B7A7A6FE-4190-415B-9C94-863A54908F74}" srcId="{CD46A52A-81E3-492C-B110-100BC9273BB7}" destId="{DF62CC27-D503-4F0A-A9A8-763670BADAE9}" srcOrd="1" destOrd="0" parTransId="{A28C93C1-7E47-42C8-AA97-1A909AE2FD47}" sibTransId="{FAC35762-B1AF-4FBF-B5FF-64CEFD88432A}"/>
    <dgm:cxn modelId="{68968639-9376-4660-B2A1-37420EAE33EA}" type="presParOf" srcId="{903B1FF2-8A3E-401E-B87D-812844801E1A}" destId="{76A7D1DF-58CA-4E32-AB5B-1E063A0E3ECC}" srcOrd="0" destOrd="0" presId="urn:microsoft.com/office/officeart/2005/8/layout/vList2"/>
    <dgm:cxn modelId="{6262258A-E06B-4298-8567-8701C1BBFDAD}" type="presParOf" srcId="{903B1FF2-8A3E-401E-B87D-812844801E1A}" destId="{74B044CF-4A4A-4A35-A08F-C3EED2AEBDB6}" srcOrd="1" destOrd="0" presId="urn:microsoft.com/office/officeart/2005/8/layout/vList2"/>
    <dgm:cxn modelId="{65AA1447-6594-45B9-B110-504F4ACFB9A1}" type="presParOf" srcId="{903B1FF2-8A3E-401E-B87D-812844801E1A}" destId="{6A4B04FE-A0C1-4CFE-A0E6-9B7626CCD018}" srcOrd="2" destOrd="0" presId="urn:microsoft.com/office/officeart/2005/8/layout/vList2"/>
    <dgm:cxn modelId="{1221D56B-800F-40D5-8083-852093E43B80}" type="presParOf" srcId="{903B1FF2-8A3E-401E-B87D-812844801E1A}" destId="{F6F892B9-09B0-4F4B-9990-4FD03546E92B}" srcOrd="3" destOrd="0" presId="urn:microsoft.com/office/officeart/2005/8/layout/vList2"/>
    <dgm:cxn modelId="{47AC213F-AC46-47F8-972B-49D4D13B9893}" type="presParOf" srcId="{903B1FF2-8A3E-401E-B87D-812844801E1A}" destId="{483ECDD2-D409-4EAD-8827-64966D8788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5EB8C3-4C15-4795-B183-F0762F18BB00}"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22DAEBF1-3EF6-45B4-80AE-E1F02A620209}">
      <dgm:prSet/>
      <dgm:spPr/>
      <dgm:t>
        <a:bodyPr/>
        <a:lstStyle/>
        <a:p>
          <a:pPr>
            <a:defRPr b="1"/>
          </a:pPr>
          <a:r>
            <a:rPr lang="en-US"/>
            <a:t>2019</a:t>
          </a:r>
        </a:p>
      </dgm:t>
    </dgm:pt>
    <dgm:pt modelId="{9F4DD6B6-5138-42FA-8AD5-AC400A5FA06A}" type="parTrans" cxnId="{19785D63-F785-499B-85DC-10F8EA4DE8F0}">
      <dgm:prSet/>
      <dgm:spPr/>
      <dgm:t>
        <a:bodyPr/>
        <a:lstStyle/>
        <a:p>
          <a:endParaRPr lang="en-US"/>
        </a:p>
      </dgm:t>
    </dgm:pt>
    <dgm:pt modelId="{953588C7-5573-4347-A9EE-06046CD5DD6A}" type="sibTrans" cxnId="{19785D63-F785-499B-85DC-10F8EA4DE8F0}">
      <dgm:prSet/>
      <dgm:spPr/>
      <dgm:t>
        <a:bodyPr/>
        <a:lstStyle/>
        <a:p>
          <a:endParaRPr lang="en-US"/>
        </a:p>
      </dgm:t>
    </dgm:pt>
    <dgm:pt modelId="{72466036-0FB5-4707-A20B-30120E8A77AC}">
      <dgm:prSet/>
      <dgm:spPr/>
      <dgm:t>
        <a:bodyPr/>
        <a:lstStyle/>
        <a:p>
          <a:r>
            <a:rPr lang="en-US"/>
            <a:t>Poor diet and lack of exercise increase stroke risk (NICE</a:t>
          </a:r>
        </a:p>
      </dgm:t>
    </dgm:pt>
    <dgm:pt modelId="{60EA5024-A206-442E-9B2D-C2C0BA672E18}" type="parTrans" cxnId="{A8B34C0A-7B90-4896-8615-5D37E1E7BCCD}">
      <dgm:prSet/>
      <dgm:spPr/>
      <dgm:t>
        <a:bodyPr/>
        <a:lstStyle/>
        <a:p>
          <a:endParaRPr lang="en-US"/>
        </a:p>
      </dgm:t>
    </dgm:pt>
    <dgm:pt modelId="{B0EB4F48-A625-4E6A-A59A-4AAEA9245204}" type="sibTrans" cxnId="{A8B34C0A-7B90-4896-8615-5D37E1E7BCCD}">
      <dgm:prSet/>
      <dgm:spPr/>
      <dgm:t>
        <a:bodyPr/>
        <a:lstStyle/>
        <a:p>
          <a:endParaRPr lang="en-US"/>
        </a:p>
      </dgm:t>
    </dgm:pt>
    <dgm:pt modelId="{3932FDF7-DF77-4103-8762-FA1C45E052F4}">
      <dgm:prSet/>
      <dgm:spPr/>
      <dgm:t>
        <a:bodyPr/>
        <a:lstStyle/>
        <a:p>
          <a:pPr>
            <a:defRPr b="1"/>
          </a:pPr>
          <a:r>
            <a:rPr lang="en-US"/>
            <a:t>2023</a:t>
          </a:r>
        </a:p>
      </dgm:t>
    </dgm:pt>
    <dgm:pt modelId="{9B942B96-0E94-453E-A087-D4FF929BF045}" type="parTrans" cxnId="{71725A94-B98E-4A49-AE6D-1022DB277461}">
      <dgm:prSet/>
      <dgm:spPr/>
      <dgm:t>
        <a:bodyPr/>
        <a:lstStyle/>
        <a:p>
          <a:endParaRPr lang="en-US"/>
        </a:p>
      </dgm:t>
    </dgm:pt>
    <dgm:pt modelId="{3E28EA21-3AB1-420E-9C38-DD3EE5FBFE4A}" type="sibTrans" cxnId="{71725A94-B98E-4A49-AE6D-1022DB277461}">
      <dgm:prSet/>
      <dgm:spPr/>
      <dgm:t>
        <a:bodyPr/>
        <a:lstStyle/>
        <a:p>
          <a:endParaRPr lang="en-US"/>
        </a:p>
      </dgm:t>
    </dgm:pt>
    <dgm:pt modelId="{CBB68A27-1D78-4A0D-BF3E-21E4BCE96FF1}">
      <dgm:prSet/>
      <dgm:spPr/>
      <dgm:t>
        <a:bodyPr/>
        <a:lstStyle/>
        <a:p>
          <a:r>
            <a:rPr lang="en-US"/>
            <a:t>Smoking significantly damages blood vessels (NHS</a:t>
          </a:r>
        </a:p>
      </dgm:t>
    </dgm:pt>
    <dgm:pt modelId="{47D67F53-277B-4CD9-B32B-42BDB71B6D98}" type="parTrans" cxnId="{D16557FE-26F2-4286-BD46-2934D52BCCA4}">
      <dgm:prSet/>
      <dgm:spPr/>
      <dgm:t>
        <a:bodyPr/>
        <a:lstStyle/>
        <a:p>
          <a:endParaRPr lang="en-US"/>
        </a:p>
      </dgm:t>
    </dgm:pt>
    <dgm:pt modelId="{E5194BB9-C308-4456-9825-DD4DE40346E7}" type="sibTrans" cxnId="{D16557FE-26F2-4286-BD46-2934D52BCCA4}">
      <dgm:prSet/>
      <dgm:spPr/>
      <dgm:t>
        <a:bodyPr/>
        <a:lstStyle/>
        <a:p>
          <a:endParaRPr lang="en-US"/>
        </a:p>
      </dgm:t>
    </dgm:pt>
    <dgm:pt modelId="{C7FF561F-3B06-4B4E-B920-0102B8799B8A}">
      <dgm:prSet/>
      <dgm:spPr/>
      <dgm:t>
        <a:bodyPr/>
        <a:lstStyle/>
        <a:p>
          <a:pPr>
            <a:defRPr b="1"/>
          </a:pPr>
          <a:r>
            <a:rPr lang="en-US"/>
            <a:t>2023</a:t>
          </a:r>
        </a:p>
      </dgm:t>
    </dgm:pt>
    <dgm:pt modelId="{AE25406D-2992-4EDA-B876-D9A649BFB15B}" type="parTrans" cxnId="{4427F615-BE7C-4B7E-BD71-AB98D9C9B559}">
      <dgm:prSet/>
      <dgm:spPr/>
      <dgm:t>
        <a:bodyPr/>
        <a:lstStyle/>
        <a:p>
          <a:endParaRPr lang="en-US"/>
        </a:p>
      </dgm:t>
    </dgm:pt>
    <dgm:pt modelId="{A3F72532-0074-4A13-9C13-645493F3F7F4}" type="sibTrans" cxnId="{4427F615-BE7C-4B7E-BD71-AB98D9C9B559}">
      <dgm:prSet/>
      <dgm:spPr/>
      <dgm:t>
        <a:bodyPr/>
        <a:lstStyle/>
        <a:p>
          <a:endParaRPr lang="en-US"/>
        </a:p>
      </dgm:t>
    </dgm:pt>
    <dgm:pt modelId="{55F42A07-D81E-4FB9-B63F-76BFF681FC65}">
      <dgm:prSet/>
      <dgm:spPr/>
      <dgm:t>
        <a:bodyPr/>
        <a:lstStyle/>
        <a:p>
          <a:r>
            <a:rPr lang="en-US"/>
            <a:t>Alcohol consumption also contributes to risk (WHO</a:t>
          </a:r>
        </a:p>
      </dgm:t>
    </dgm:pt>
    <dgm:pt modelId="{E6C32952-05DB-4598-ACC0-2DB005CF3069}" type="parTrans" cxnId="{C43D08B9-50D2-4A9A-8AC3-D1041E34B620}">
      <dgm:prSet/>
      <dgm:spPr/>
      <dgm:t>
        <a:bodyPr/>
        <a:lstStyle/>
        <a:p>
          <a:endParaRPr lang="en-US"/>
        </a:p>
      </dgm:t>
    </dgm:pt>
    <dgm:pt modelId="{12F6292F-A9CC-4E40-AED9-43EE41EF675C}" type="sibTrans" cxnId="{C43D08B9-50D2-4A9A-8AC3-D1041E34B620}">
      <dgm:prSet/>
      <dgm:spPr/>
      <dgm:t>
        <a:bodyPr/>
        <a:lstStyle/>
        <a:p>
          <a:endParaRPr lang="en-US"/>
        </a:p>
      </dgm:t>
    </dgm:pt>
    <dgm:pt modelId="{E8299812-6141-4D56-83B9-A03FED3A7DBD}" type="pres">
      <dgm:prSet presAssocID="{875EB8C3-4C15-4795-B183-F0762F18BB00}" presName="root" presStyleCnt="0">
        <dgm:presLayoutVars>
          <dgm:chMax/>
          <dgm:chPref/>
          <dgm:animLvl val="lvl"/>
        </dgm:presLayoutVars>
      </dgm:prSet>
      <dgm:spPr/>
    </dgm:pt>
    <dgm:pt modelId="{FC9A1145-F269-4CF6-865B-C94B24BB466A}" type="pres">
      <dgm:prSet presAssocID="{875EB8C3-4C15-4795-B183-F0762F18BB00}" presName="divider" presStyleLbl="node1" presStyleIdx="0" presStyleCnt="1"/>
      <dgm:spPr/>
    </dgm:pt>
    <dgm:pt modelId="{DD82ECE0-F0EB-4E3F-BA25-9BACDF2CFD08}" type="pres">
      <dgm:prSet presAssocID="{875EB8C3-4C15-4795-B183-F0762F18BB00}" presName="nodes" presStyleCnt="0">
        <dgm:presLayoutVars>
          <dgm:chMax/>
          <dgm:chPref/>
          <dgm:animLvl val="lvl"/>
        </dgm:presLayoutVars>
      </dgm:prSet>
      <dgm:spPr/>
    </dgm:pt>
    <dgm:pt modelId="{EB12FA93-5282-4333-B50B-42E94D2E1C35}" type="pres">
      <dgm:prSet presAssocID="{22DAEBF1-3EF6-45B4-80AE-E1F02A620209}" presName="composite" presStyleCnt="0"/>
      <dgm:spPr/>
    </dgm:pt>
    <dgm:pt modelId="{C462914D-9033-4AE4-9049-ADB533810C7E}" type="pres">
      <dgm:prSet presAssocID="{22DAEBF1-3EF6-45B4-80AE-E1F02A620209}" presName="L1TextContainer" presStyleLbl="revTx" presStyleIdx="0" presStyleCnt="3">
        <dgm:presLayoutVars>
          <dgm:chMax val="1"/>
          <dgm:chPref val="1"/>
          <dgm:bulletEnabled val="1"/>
        </dgm:presLayoutVars>
      </dgm:prSet>
      <dgm:spPr/>
    </dgm:pt>
    <dgm:pt modelId="{02FE16AB-67FD-4510-8637-7D1F1597AAB0}" type="pres">
      <dgm:prSet presAssocID="{22DAEBF1-3EF6-45B4-80AE-E1F02A620209}" presName="L2TextContainerWrapper" presStyleCnt="0">
        <dgm:presLayoutVars>
          <dgm:chMax val="0"/>
          <dgm:chPref val="0"/>
          <dgm:bulletEnabled val="1"/>
        </dgm:presLayoutVars>
      </dgm:prSet>
      <dgm:spPr/>
    </dgm:pt>
    <dgm:pt modelId="{58DD8B77-D091-42BA-B1A0-26B24321F03A}" type="pres">
      <dgm:prSet presAssocID="{22DAEBF1-3EF6-45B4-80AE-E1F02A620209}" presName="L2TextContainer" presStyleLbl="bgAccFollowNode1" presStyleIdx="0" presStyleCnt="3"/>
      <dgm:spPr/>
    </dgm:pt>
    <dgm:pt modelId="{2025BDB7-F22B-4925-A352-17FDD46504A3}" type="pres">
      <dgm:prSet presAssocID="{22DAEBF1-3EF6-45B4-80AE-E1F02A620209}" presName="FlexibleEmptyPlaceHolder" presStyleCnt="0"/>
      <dgm:spPr/>
    </dgm:pt>
    <dgm:pt modelId="{FE66B7E4-4CA5-4F17-9154-FC9ACF9A249E}" type="pres">
      <dgm:prSet presAssocID="{22DAEBF1-3EF6-45B4-80AE-E1F02A620209}" presName="ConnectLine" presStyleLbl="alignNode1" presStyleIdx="0"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3BC6DD9E-B975-4492-8491-C5DE2BB24678}" type="pres">
      <dgm:prSet presAssocID="{22DAEBF1-3EF6-45B4-80AE-E1F02A620209}" presName="ConnectorPoint" presStyleLbl="fgAcc1" presStyleIdx="0" presStyleCnt="3"/>
      <dgm:spPr>
        <a:solidFill>
          <a:schemeClr val="lt1">
            <a:alpha val="90000"/>
            <a:hueOff val="0"/>
            <a:satOff val="0"/>
            <a:lumOff val="0"/>
            <a:alphaOff val="0"/>
          </a:schemeClr>
        </a:solidFill>
        <a:ln w="25400" cap="flat" cmpd="sng" algn="ctr">
          <a:noFill/>
          <a:prstDash val="solid"/>
        </a:ln>
        <a:effectLst/>
      </dgm:spPr>
    </dgm:pt>
    <dgm:pt modelId="{AFA5AFFB-471F-4252-9000-D512379C5666}" type="pres">
      <dgm:prSet presAssocID="{22DAEBF1-3EF6-45B4-80AE-E1F02A620209}" presName="EmptyPlaceHolder" presStyleCnt="0"/>
      <dgm:spPr/>
    </dgm:pt>
    <dgm:pt modelId="{B6F8B1E1-5D5A-4692-9BB2-2802B6DA51C3}" type="pres">
      <dgm:prSet presAssocID="{953588C7-5573-4347-A9EE-06046CD5DD6A}" presName="spaceBetweenRectangles" presStyleCnt="0"/>
      <dgm:spPr/>
    </dgm:pt>
    <dgm:pt modelId="{08886CCA-37D1-4BE7-8CB6-1C17B5BB1B1B}" type="pres">
      <dgm:prSet presAssocID="{3932FDF7-DF77-4103-8762-FA1C45E052F4}" presName="composite" presStyleCnt="0"/>
      <dgm:spPr/>
    </dgm:pt>
    <dgm:pt modelId="{2A7725C1-AAC8-4F20-9A9B-9E157E8204A9}" type="pres">
      <dgm:prSet presAssocID="{3932FDF7-DF77-4103-8762-FA1C45E052F4}" presName="L1TextContainer" presStyleLbl="revTx" presStyleIdx="1" presStyleCnt="3">
        <dgm:presLayoutVars>
          <dgm:chMax val="1"/>
          <dgm:chPref val="1"/>
          <dgm:bulletEnabled val="1"/>
        </dgm:presLayoutVars>
      </dgm:prSet>
      <dgm:spPr/>
    </dgm:pt>
    <dgm:pt modelId="{9497A8B4-1703-47C0-8BBE-780C04BC6858}" type="pres">
      <dgm:prSet presAssocID="{3932FDF7-DF77-4103-8762-FA1C45E052F4}" presName="L2TextContainerWrapper" presStyleCnt="0">
        <dgm:presLayoutVars>
          <dgm:chMax val="0"/>
          <dgm:chPref val="0"/>
          <dgm:bulletEnabled val="1"/>
        </dgm:presLayoutVars>
      </dgm:prSet>
      <dgm:spPr/>
    </dgm:pt>
    <dgm:pt modelId="{91AB1008-2C7B-447F-9AA8-8E48D648DBB8}" type="pres">
      <dgm:prSet presAssocID="{3932FDF7-DF77-4103-8762-FA1C45E052F4}" presName="L2TextContainer" presStyleLbl="bgAccFollowNode1" presStyleIdx="1" presStyleCnt="3"/>
      <dgm:spPr/>
    </dgm:pt>
    <dgm:pt modelId="{0CB1303F-FB8A-4D7B-87DE-567C82FA8007}" type="pres">
      <dgm:prSet presAssocID="{3932FDF7-DF77-4103-8762-FA1C45E052F4}" presName="FlexibleEmptyPlaceHolder" presStyleCnt="0"/>
      <dgm:spPr/>
    </dgm:pt>
    <dgm:pt modelId="{D38BA600-9A34-4BE6-BB6F-E5B780F3F476}" type="pres">
      <dgm:prSet presAssocID="{3932FDF7-DF77-4103-8762-FA1C45E052F4}" presName="ConnectLine" presStyleLbl="alignNode1" presStyleIdx="1"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CA62EB7-3604-4C9B-868C-D738FAD231FB}" type="pres">
      <dgm:prSet presAssocID="{3932FDF7-DF77-4103-8762-FA1C45E052F4}" presName="ConnectorPoint" presStyleLbl="fgAcc1" presStyleIdx="1" presStyleCnt="3"/>
      <dgm:spPr>
        <a:solidFill>
          <a:schemeClr val="lt1">
            <a:alpha val="90000"/>
            <a:hueOff val="0"/>
            <a:satOff val="0"/>
            <a:lumOff val="0"/>
            <a:alphaOff val="0"/>
          </a:schemeClr>
        </a:solidFill>
        <a:ln w="25400" cap="flat" cmpd="sng" algn="ctr">
          <a:noFill/>
          <a:prstDash val="solid"/>
        </a:ln>
        <a:effectLst/>
      </dgm:spPr>
    </dgm:pt>
    <dgm:pt modelId="{5E3C38E2-58BE-4FEA-8937-A8FEDC99462B}" type="pres">
      <dgm:prSet presAssocID="{3932FDF7-DF77-4103-8762-FA1C45E052F4}" presName="EmptyPlaceHolder" presStyleCnt="0"/>
      <dgm:spPr/>
    </dgm:pt>
    <dgm:pt modelId="{E19904EA-3BF5-4D32-B785-31FB29AA15FA}" type="pres">
      <dgm:prSet presAssocID="{3E28EA21-3AB1-420E-9C38-DD3EE5FBFE4A}" presName="spaceBetweenRectangles" presStyleCnt="0"/>
      <dgm:spPr/>
    </dgm:pt>
    <dgm:pt modelId="{2AC6A7A3-D761-4A2C-961D-B040564FE81B}" type="pres">
      <dgm:prSet presAssocID="{C7FF561F-3B06-4B4E-B920-0102B8799B8A}" presName="composite" presStyleCnt="0"/>
      <dgm:spPr/>
    </dgm:pt>
    <dgm:pt modelId="{B2FCB73C-3FF9-4977-B746-499F0E551104}" type="pres">
      <dgm:prSet presAssocID="{C7FF561F-3B06-4B4E-B920-0102B8799B8A}" presName="L1TextContainer" presStyleLbl="revTx" presStyleIdx="2" presStyleCnt="3">
        <dgm:presLayoutVars>
          <dgm:chMax val="1"/>
          <dgm:chPref val="1"/>
          <dgm:bulletEnabled val="1"/>
        </dgm:presLayoutVars>
      </dgm:prSet>
      <dgm:spPr/>
    </dgm:pt>
    <dgm:pt modelId="{4EE5FC3F-4C2C-413D-A7A8-367928C91D0B}" type="pres">
      <dgm:prSet presAssocID="{C7FF561F-3B06-4B4E-B920-0102B8799B8A}" presName="L2TextContainerWrapper" presStyleCnt="0">
        <dgm:presLayoutVars>
          <dgm:chMax val="0"/>
          <dgm:chPref val="0"/>
          <dgm:bulletEnabled val="1"/>
        </dgm:presLayoutVars>
      </dgm:prSet>
      <dgm:spPr/>
    </dgm:pt>
    <dgm:pt modelId="{BAD45DFC-3FA0-44CC-A0C1-1E583C980E44}" type="pres">
      <dgm:prSet presAssocID="{C7FF561F-3B06-4B4E-B920-0102B8799B8A}" presName="L2TextContainer" presStyleLbl="bgAccFollowNode1" presStyleIdx="2" presStyleCnt="3"/>
      <dgm:spPr/>
    </dgm:pt>
    <dgm:pt modelId="{0DF4CF61-7941-4435-81CD-F9F15816F6CA}" type="pres">
      <dgm:prSet presAssocID="{C7FF561F-3B06-4B4E-B920-0102B8799B8A}" presName="FlexibleEmptyPlaceHolder" presStyleCnt="0"/>
      <dgm:spPr/>
    </dgm:pt>
    <dgm:pt modelId="{0B4186F7-38DD-486B-9219-69223F2B0B99}" type="pres">
      <dgm:prSet presAssocID="{C7FF561F-3B06-4B4E-B920-0102B8799B8A}" presName="ConnectLine" presStyleLbl="alignNode1" presStyleIdx="2"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D2147CCD-6FA2-4851-8ABF-2C2D8440AFEF}" type="pres">
      <dgm:prSet presAssocID="{C7FF561F-3B06-4B4E-B920-0102B8799B8A}" presName="ConnectorPoint" presStyleLbl="fgAcc1" presStyleIdx="2" presStyleCnt="3"/>
      <dgm:spPr>
        <a:solidFill>
          <a:schemeClr val="lt1">
            <a:alpha val="90000"/>
            <a:hueOff val="0"/>
            <a:satOff val="0"/>
            <a:lumOff val="0"/>
            <a:alphaOff val="0"/>
          </a:schemeClr>
        </a:solidFill>
        <a:ln w="25400" cap="flat" cmpd="sng" algn="ctr">
          <a:noFill/>
          <a:prstDash val="solid"/>
        </a:ln>
        <a:effectLst/>
      </dgm:spPr>
    </dgm:pt>
    <dgm:pt modelId="{2465C1DD-BCE3-417B-8967-FFDB03B301DE}" type="pres">
      <dgm:prSet presAssocID="{C7FF561F-3B06-4B4E-B920-0102B8799B8A}" presName="EmptyPlaceHolder" presStyleCnt="0"/>
      <dgm:spPr/>
    </dgm:pt>
  </dgm:ptLst>
  <dgm:cxnLst>
    <dgm:cxn modelId="{A8B34C0A-7B90-4896-8615-5D37E1E7BCCD}" srcId="{22DAEBF1-3EF6-45B4-80AE-E1F02A620209}" destId="{72466036-0FB5-4707-A20B-30120E8A77AC}" srcOrd="0" destOrd="0" parTransId="{60EA5024-A206-442E-9B2D-C2C0BA672E18}" sibTransId="{B0EB4F48-A625-4E6A-A59A-4AAEA9245204}"/>
    <dgm:cxn modelId="{97CF5113-416E-4BBA-86AB-9F5D551C4AB8}" type="presOf" srcId="{C7FF561F-3B06-4B4E-B920-0102B8799B8A}" destId="{B2FCB73C-3FF9-4977-B746-499F0E551104}" srcOrd="0" destOrd="0" presId="urn:microsoft.com/office/officeart/2017/3/layout/HorizontalPathTimeline"/>
    <dgm:cxn modelId="{4427F615-BE7C-4B7E-BD71-AB98D9C9B559}" srcId="{875EB8C3-4C15-4795-B183-F0762F18BB00}" destId="{C7FF561F-3B06-4B4E-B920-0102B8799B8A}" srcOrd="2" destOrd="0" parTransId="{AE25406D-2992-4EDA-B876-D9A649BFB15B}" sibTransId="{A3F72532-0074-4A13-9C13-645493F3F7F4}"/>
    <dgm:cxn modelId="{D2A3512A-D15C-4E63-8688-EECAA7A1D108}" type="presOf" srcId="{3932FDF7-DF77-4103-8762-FA1C45E052F4}" destId="{2A7725C1-AAC8-4F20-9A9B-9E157E8204A9}" srcOrd="0" destOrd="0" presId="urn:microsoft.com/office/officeart/2017/3/layout/HorizontalPathTimeline"/>
    <dgm:cxn modelId="{78A0782A-BF41-4883-B3F6-34A34D56F3F2}" type="presOf" srcId="{72466036-0FB5-4707-A20B-30120E8A77AC}" destId="{58DD8B77-D091-42BA-B1A0-26B24321F03A}" srcOrd="0" destOrd="0" presId="urn:microsoft.com/office/officeart/2017/3/layout/HorizontalPathTimeline"/>
    <dgm:cxn modelId="{19785D63-F785-499B-85DC-10F8EA4DE8F0}" srcId="{875EB8C3-4C15-4795-B183-F0762F18BB00}" destId="{22DAEBF1-3EF6-45B4-80AE-E1F02A620209}" srcOrd="0" destOrd="0" parTransId="{9F4DD6B6-5138-42FA-8AD5-AC400A5FA06A}" sibTransId="{953588C7-5573-4347-A9EE-06046CD5DD6A}"/>
    <dgm:cxn modelId="{34987C73-13CE-4C3B-9378-7123163C7792}" type="presOf" srcId="{CBB68A27-1D78-4A0D-BF3E-21E4BCE96FF1}" destId="{91AB1008-2C7B-447F-9AA8-8E48D648DBB8}" srcOrd="0" destOrd="0" presId="urn:microsoft.com/office/officeart/2017/3/layout/HorizontalPathTimeline"/>
    <dgm:cxn modelId="{71725A94-B98E-4A49-AE6D-1022DB277461}" srcId="{875EB8C3-4C15-4795-B183-F0762F18BB00}" destId="{3932FDF7-DF77-4103-8762-FA1C45E052F4}" srcOrd="1" destOrd="0" parTransId="{9B942B96-0E94-453E-A087-D4FF929BF045}" sibTransId="{3E28EA21-3AB1-420E-9C38-DD3EE5FBFE4A}"/>
    <dgm:cxn modelId="{47347B96-261D-4E87-8A2C-8C250332B1A6}" type="presOf" srcId="{55F42A07-D81E-4FB9-B63F-76BFF681FC65}" destId="{BAD45DFC-3FA0-44CC-A0C1-1E583C980E44}" srcOrd="0" destOrd="0" presId="urn:microsoft.com/office/officeart/2017/3/layout/HorizontalPathTimeline"/>
    <dgm:cxn modelId="{43C72F9A-0B37-44B5-A42F-36A501E7D2A4}" type="presOf" srcId="{22DAEBF1-3EF6-45B4-80AE-E1F02A620209}" destId="{C462914D-9033-4AE4-9049-ADB533810C7E}" srcOrd="0" destOrd="0" presId="urn:microsoft.com/office/officeart/2017/3/layout/HorizontalPathTimeline"/>
    <dgm:cxn modelId="{6C582BA7-6A5C-4525-A482-8A89F2D430B5}" type="presOf" srcId="{875EB8C3-4C15-4795-B183-F0762F18BB00}" destId="{E8299812-6141-4D56-83B9-A03FED3A7DBD}" srcOrd="0" destOrd="0" presId="urn:microsoft.com/office/officeart/2017/3/layout/HorizontalPathTimeline"/>
    <dgm:cxn modelId="{C43D08B9-50D2-4A9A-8AC3-D1041E34B620}" srcId="{C7FF561F-3B06-4B4E-B920-0102B8799B8A}" destId="{55F42A07-D81E-4FB9-B63F-76BFF681FC65}" srcOrd="0" destOrd="0" parTransId="{E6C32952-05DB-4598-ACC0-2DB005CF3069}" sibTransId="{12F6292F-A9CC-4E40-AED9-43EE41EF675C}"/>
    <dgm:cxn modelId="{D16557FE-26F2-4286-BD46-2934D52BCCA4}" srcId="{3932FDF7-DF77-4103-8762-FA1C45E052F4}" destId="{CBB68A27-1D78-4A0D-BF3E-21E4BCE96FF1}" srcOrd="0" destOrd="0" parTransId="{47D67F53-277B-4CD9-B32B-42BDB71B6D98}" sibTransId="{E5194BB9-C308-4456-9825-DD4DE40346E7}"/>
    <dgm:cxn modelId="{9E47EFE2-9D5B-495A-9DCA-023E0387470F}" type="presParOf" srcId="{E8299812-6141-4D56-83B9-A03FED3A7DBD}" destId="{FC9A1145-F269-4CF6-865B-C94B24BB466A}" srcOrd="0" destOrd="0" presId="urn:microsoft.com/office/officeart/2017/3/layout/HorizontalPathTimeline"/>
    <dgm:cxn modelId="{7E9E09DE-63E1-444E-9FF0-FA6664BB3065}" type="presParOf" srcId="{E8299812-6141-4D56-83B9-A03FED3A7DBD}" destId="{DD82ECE0-F0EB-4E3F-BA25-9BACDF2CFD08}" srcOrd="1" destOrd="0" presId="urn:microsoft.com/office/officeart/2017/3/layout/HorizontalPathTimeline"/>
    <dgm:cxn modelId="{3AA6981B-3DAD-4F95-8150-0798322F5AD5}" type="presParOf" srcId="{DD82ECE0-F0EB-4E3F-BA25-9BACDF2CFD08}" destId="{EB12FA93-5282-4333-B50B-42E94D2E1C35}" srcOrd="0" destOrd="0" presId="urn:microsoft.com/office/officeart/2017/3/layout/HorizontalPathTimeline"/>
    <dgm:cxn modelId="{B34DF803-38EC-40FF-96F4-F18D95F5DAA4}" type="presParOf" srcId="{EB12FA93-5282-4333-B50B-42E94D2E1C35}" destId="{C462914D-9033-4AE4-9049-ADB533810C7E}" srcOrd="0" destOrd="0" presId="urn:microsoft.com/office/officeart/2017/3/layout/HorizontalPathTimeline"/>
    <dgm:cxn modelId="{B5610BEE-9A62-4253-9EF1-5C075EFC3764}" type="presParOf" srcId="{EB12FA93-5282-4333-B50B-42E94D2E1C35}" destId="{02FE16AB-67FD-4510-8637-7D1F1597AAB0}" srcOrd="1" destOrd="0" presId="urn:microsoft.com/office/officeart/2017/3/layout/HorizontalPathTimeline"/>
    <dgm:cxn modelId="{A1EFE1CA-B317-434E-8D1C-2957E0382E47}" type="presParOf" srcId="{02FE16AB-67FD-4510-8637-7D1F1597AAB0}" destId="{58DD8B77-D091-42BA-B1A0-26B24321F03A}" srcOrd="0" destOrd="0" presId="urn:microsoft.com/office/officeart/2017/3/layout/HorizontalPathTimeline"/>
    <dgm:cxn modelId="{6E7F8EB3-96AB-4C70-9049-25DDB7C88F55}" type="presParOf" srcId="{02FE16AB-67FD-4510-8637-7D1F1597AAB0}" destId="{2025BDB7-F22B-4925-A352-17FDD46504A3}" srcOrd="1" destOrd="0" presId="urn:microsoft.com/office/officeart/2017/3/layout/HorizontalPathTimeline"/>
    <dgm:cxn modelId="{729D6A96-36DE-4AF8-9E5A-8BC5557E3A5A}" type="presParOf" srcId="{EB12FA93-5282-4333-B50B-42E94D2E1C35}" destId="{FE66B7E4-4CA5-4F17-9154-FC9ACF9A249E}" srcOrd="2" destOrd="0" presId="urn:microsoft.com/office/officeart/2017/3/layout/HorizontalPathTimeline"/>
    <dgm:cxn modelId="{5D7DE7E4-A1E4-4282-BDC6-EAA579B3D878}" type="presParOf" srcId="{EB12FA93-5282-4333-B50B-42E94D2E1C35}" destId="{3BC6DD9E-B975-4492-8491-C5DE2BB24678}" srcOrd="3" destOrd="0" presId="urn:microsoft.com/office/officeart/2017/3/layout/HorizontalPathTimeline"/>
    <dgm:cxn modelId="{E0C05FDF-4B6A-4BEE-A2E3-4E3D55226BC3}" type="presParOf" srcId="{EB12FA93-5282-4333-B50B-42E94D2E1C35}" destId="{AFA5AFFB-471F-4252-9000-D512379C5666}" srcOrd="4" destOrd="0" presId="urn:microsoft.com/office/officeart/2017/3/layout/HorizontalPathTimeline"/>
    <dgm:cxn modelId="{FD1C8E7E-BFA6-4828-A148-DA1443A7251D}" type="presParOf" srcId="{DD82ECE0-F0EB-4E3F-BA25-9BACDF2CFD08}" destId="{B6F8B1E1-5D5A-4692-9BB2-2802B6DA51C3}" srcOrd="1" destOrd="0" presId="urn:microsoft.com/office/officeart/2017/3/layout/HorizontalPathTimeline"/>
    <dgm:cxn modelId="{E1432306-B934-4C12-B29A-394E0AD604EA}" type="presParOf" srcId="{DD82ECE0-F0EB-4E3F-BA25-9BACDF2CFD08}" destId="{08886CCA-37D1-4BE7-8CB6-1C17B5BB1B1B}" srcOrd="2" destOrd="0" presId="urn:microsoft.com/office/officeart/2017/3/layout/HorizontalPathTimeline"/>
    <dgm:cxn modelId="{CEEDE831-7F74-4EC5-867E-1959BCA4981C}" type="presParOf" srcId="{08886CCA-37D1-4BE7-8CB6-1C17B5BB1B1B}" destId="{2A7725C1-AAC8-4F20-9A9B-9E157E8204A9}" srcOrd="0" destOrd="0" presId="urn:microsoft.com/office/officeart/2017/3/layout/HorizontalPathTimeline"/>
    <dgm:cxn modelId="{D690CF0E-9A53-4DCC-94DC-A6EAA6568D3D}" type="presParOf" srcId="{08886CCA-37D1-4BE7-8CB6-1C17B5BB1B1B}" destId="{9497A8B4-1703-47C0-8BBE-780C04BC6858}" srcOrd="1" destOrd="0" presId="urn:microsoft.com/office/officeart/2017/3/layout/HorizontalPathTimeline"/>
    <dgm:cxn modelId="{7C5B946F-CCF2-41CC-B55E-F8A3132AD19A}" type="presParOf" srcId="{9497A8B4-1703-47C0-8BBE-780C04BC6858}" destId="{91AB1008-2C7B-447F-9AA8-8E48D648DBB8}" srcOrd="0" destOrd="0" presId="urn:microsoft.com/office/officeart/2017/3/layout/HorizontalPathTimeline"/>
    <dgm:cxn modelId="{97B719DA-9C35-4359-BBDF-CBF18285BCCF}" type="presParOf" srcId="{9497A8B4-1703-47C0-8BBE-780C04BC6858}" destId="{0CB1303F-FB8A-4D7B-87DE-567C82FA8007}" srcOrd="1" destOrd="0" presId="urn:microsoft.com/office/officeart/2017/3/layout/HorizontalPathTimeline"/>
    <dgm:cxn modelId="{269D3018-5E35-48EB-9CC2-B75BBF168E6D}" type="presParOf" srcId="{08886CCA-37D1-4BE7-8CB6-1C17B5BB1B1B}" destId="{D38BA600-9A34-4BE6-BB6F-E5B780F3F476}" srcOrd="2" destOrd="0" presId="urn:microsoft.com/office/officeart/2017/3/layout/HorizontalPathTimeline"/>
    <dgm:cxn modelId="{CC844791-C34D-4A68-9522-B080ABA62DD6}" type="presParOf" srcId="{08886CCA-37D1-4BE7-8CB6-1C17B5BB1B1B}" destId="{ECA62EB7-3604-4C9B-868C-D738FAD231FB}" srcOrd="3" destOrd="0" presId="urn:microsoft.com/office/officeart/2017/3/layout/HorizontalPathTimeline"/>
    <dgm:cxn modelId="{CC6F91FE-7B3F-4C22-A202-8536413C9F9F}" type="presParOf" srcId="{08886CCA-37D1-4BE7-8CB6-1C17B5BB1B1B}" destId="{5E3C38E2-58BE-4FEA-8937-A8FEDC99462B}" srcOrd="4" destOrd="0" presId="urn:microsoft.com/office/officeart/2017/3/layout/HorizontalPathTimeline"/>
    <dgm:cxn modelId="{159B777F-5695-4121-9852-8D9F892767D3}" type="presParOf" srcId="{DD82ECE0-F0EB-4E3F-BA25-9BACDF2CFD08}" destId="{E19904EA-3BF5-4D32-B785-31FB29AA15FA}" srcOrd="3" destOrd="0" presId="urn:microsoft.com/office/officeart/2017/3/layout/HorizontalPathTimeline"/>
    <dgm:cxn modelId="{41F120CF-BCE1-4BB5-B284-D4CAD1D6DAFC}" type="presParOf" srcId="{DD82ECE0-F0EB-4E3F-BA25-9BACDF2CFD08}" destId="{2AC6A7A3-D761-4A2C-961D-B040564FE81B}" srcOrd="4" destOrd="0" presId="urn:microsoft.com/office/officeart/2017/3/layout/HorizontalPathTimeline"/>
    <dgm:cxn modelId="{F995EB3A-FF48-4081-88A1-3005FB2648C2}" type="presParOf" srcId="{2AC6A7A3-D761-4A2C-961D-B040564FE81B}" destId="{B2FCB73C-3FF9-4977-B746-499F0E551104}" srcOrd="0" destOrd="0" presId="urn:microsoft.com/office/officeart/2017/3/layout/HorizontalPathTimeline"/>
    <dgm:cxn modelId="{967AE49F-43A7-4249-A750-1104A1A1B9AB}" type="presParOf" srcId="{2AC6A7A3-D761-4A2C-961D-B040564FE81B}" destId="{4EE5FC3F-4C2C-413D-A7A8-367928C91D0B}" srcOrd="1" destOrd="0" presId="urn:microsoft.com/office/officeart/2017/3/layout/HorizontalPathTimeline"/>
    <dgm:cxn modelId="{B52131BE-1E29-4D5A-BD92-6B803F1F8D16}" type="presParOf" srcId="{4EE5FC3F-4C2C-413D-A7A8-367928C91D0B}" destId="{BAD45DFC-3FA0-44CC-A0C1-1E583C980E44}" srcOrd="0" destOrd="0" presId="urn:microsoft.com/office/officeart/2017/3/layout/HorizontalPathTimeline"/>
    <dgm:cxn modelId="{D3068D3A-FDF4-476C-A029-8C8E19D4B8F3}" type="presParOf" srcId="{4EE5FC3F-4C2C-413D-A7A8-367928C91D0B}" destId="{0DF4CF61-7941-4435-81CD-F9F15816F6CA}" srcOrd="1" destOrd="0" presId="urn:microsoft.com/office/officeart/2017/3/layout/HorizontalPathTimeline"/>
    <dgm:cxn modelId="{C83CB5FE-BD74-40F4-9727-9FA687551B58}" type="presParOf" srcId="{2AC6A7A3-D761-4A2C-961D-B040564FE81B}" destId="{0B4186F7-38DD-486B-9219-69223F2B0B99}" srcOrd="2" destOrd="0" presId="urn:microsoft.com/office/officeart/2017/3/layout/HorizontalPathTimeline"/>
    <dgm:cxn modelId="{79FA79EF-B8B1-4110-9F31-320C219F1591}" type="presParOf" srcId="{2AC6A7A3-D761-4A2C-961D-B040564FE81B}" destId="{D2147CCD-6FA2-4851-8ABF-2C2D8440AFEF}" srcOrd="3" destOrd="0" presId="urn:microsoft.com/office/officeart/2017/3/layout/HorizontalPathTimeline"/>
    <dgm:cxn modelId="{6537AD45-FC69-4513-B219-5628989FFAB7}" type="presParOf" srcId="{2AC6A7A3-D761-4A2C-961D-B040564FE81B}" destId="{2465C1DD-BCE3-417B-8967-FFDB03B301DE}"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1E9F60-E141-43DD-A453-1DF16347515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614DF7DA-20CD-4A21-A073-EC6BF945F170}">
      <dgm:prSet custT="1"/>
      <dgm:spPr/>
      <dgm:t>
        <a:bodyPr/>
        <a:lstStyle/>
        <a:p>
          <a:r>
            <a:rPr lang="en-US" sz="1600" b="0" i="0" baseline="0"/>
            <a:t>High blood pressure is the leading risk factor (NHS, 2023).</a:t>
          </a:r>
          <a:endParaRPr lang="en-US" sz="1600"/>
        </a:p>
      </dgm:t>
    </dgm:pt>
    <dgm:pt modelId="{EA738939-219E-419F-A73F-DFFAE8007543}" type="parTrans" cxnId="{1DAA91C7-0687-467F-AC06-21317398BC33}">
      <dgm:prSet/>
      <dgm:spPr/>
      <dgm:t>
        <a:bodyPr/>
        <a:lstStyle/>
        <a:p>
          <a:endParaRPr lang="en-US"/>
        </a:p>
      </dgm:t>
    </dgm:pt>
    <dgm:pt modelId="{24000C4B-03D0-43EA-BD94-B3725B61D27B}" type="sibTrans" cxnId="{1DAA91C7-0687-467F-AC06-21317398BC33}">
      <dgm:prSet/>
      <dgm:spPr/>
      <dgm:t>
        <a:bodyPr/>
        <a:lstStyle/>
        <a:p>
          <a:endParaRPr lang="en-US"/>
        </a:p>
      </dgm:t>
    </dgm:pt>
    <dgm:pt modelId="{F2FB08E6-2BB7-49C5-A58D-B9F99783C5A7}">
      <dgm:prSet custT="1"/>
      <dgm:spPr/>
      <dgm:t>
        <a:bodyPr/>
        <a:lstStyle/>
        <a:p>
          <a:r>
            <a:rPr lang="en-US" sz="1600" b="0" i="0" baseline="0"/>
            <a:t>Smoking and obesity increase stroke risk (WHO, 2023).</a:t>
          </a:r>
          <a:endParaRPr lang="en-US" sz="1600"/>
        </a:p>
      </dgm:t>
    </dgm:pt>
    <dgm:pt modelId="{126E62ED-EAAE-49EC-9736-53017AD8D25C}" type="parTrans" cxnId="{652076EB-6477-4B0B-9960-A7E611A2C10B}">
      <dgm:prSet/>
      <dgm:spPr/>
      <dgm:t>
        <a:bodyPr/>
        <a:lstStyle/>
        <a:p>
          <a:endParaRPr lang="en-US"/>
        </a:p>
      </dgm:t>
    </dgm:pt>
    <dgm:pt modelId="{0C293ABC-A51E-41A4-AD60-ED163E37A746}" type="sibTrans" cxnId="{652076EB-6477-4B0B-9960-A7E611A2C10B}">
      <dgm:prSet/>
      <dgm:spPr/>
      <dgm:t>
        <a:bodyPr/>
        <a:lstStyle/>
        <a:p>
          <a:endParaRPr lang="en-US"/>
        </a:p>
      </dgm:t>
    </dgm:pt>
    <dgm:pt modelId="{A27407BA-4084-42C2-8542-ABA7D7E6C255}">
      <dgm:prSet custT="1"/>
      <dgm:spPr/>
      <dgm:t>
        <a:bodyPr/>
        <a:lstStyle/>
        <a:p>
          <a:r>
            <a:rPr lang="en-US" sz="1600" b="0" i="0" baseline="0" dirty="0"/>
            <a:t>Age and lifestyle factors also contribute (British Heart Foundation, 2023</a:t>
          </a:r>
          <a:r>
            <a:rPr lang="en-US" sz="1200" b="0" i="0" baseline="0" dirty="0"/>
            <a:t>).</a:t>
          </a:r>
          <a:endParaRPr lang="en-US" sz="1200" dirty="0"/>
        </a:p>
      </dgm:t>
    </dgm:pt>
    <dgm:pt modelId="{FC85E0B3-39C6-4F7C-83EC-243D762A1AEB}" type="parTrans" cxnId="{154B2628-B88B-4BC3-ACFE-588B568AC161}">
      <dgm:prSet/>
      <dgm:spPr/>
      <dgm:t>
        <a:bodyPr/>
        <a:lstStyle/>
        <a:p>
          <a:endParaRPr lang="en-US"/>
        </a:p>
      </dgm:t>
    </dgm:pt>
    <dgm:pt modelId="{84282025-E3C0-47C5-934D-1A377BB19AE1}" type="sibTrans" cxnId="{154B2628-B88B-4BC3-ACFE-588B568AC161}">
      <dgm:prSet/>
      <dgm:spPr/>
      <dgm:t>
        <a:bodyPr/>
        <a:lstStyle/>
        <a:p>
          <a:endParaRPr lang="en-US"/>
        </a:p>
      </dgm:t>
    </dgm:pt>
    <dgm:pt modelId="{13AF1805-658F-4DD4-83A1-E109BAB19208}" type="pres">
      <dgm:prSet presAssocID="{851E9F60-E141-43DD-A453-1DF163475152}" presName="diagram" presStyleCnt="0">
        <dgm:presLayoutVars>
          <dgm:dir/>
          <dgm:resizeHandles val="exact"/>
        </dgm:presLayoutVars>
      </dgm:prSet>
      <dgm:spPr/>
    </dgm:pt>
    <dgm:pt modelId="{C8AE00C9-EBAE-4FDD-9233-6FFB000EB124}" type="pres">
      <dgm:prSet presAssocID="{614DF7DA-20CD-4A21-A073-EC6BF945F170}" presName="node" presStyleLbl="node1" presStyleIdx="0" presStyleCnt="3" custScaleX="125816" custLinFactNeighborX="-3952" custLinFactNeighborY="7149">
        <dgm:presLayoutVars>
          <dgm:bulletEnabled val="1"/>
        </dgm:presLayoutVars>
      </dgm:prSet>
      <dgm:spPr/>
    </dgm:pt>
    <dgm:pt modelId="{0B55703F-64C7-43D1-9F85-7AD6969CE060}" type="pres">
      <dgm:prSet presAssocID="{24000C4B-03D0-43EA-BD94-B3725B61D27B}" presName="sibTrans" presStyleLbl="sibTrans2D1" presStyleIdx="0" presStyleCnt="2"/>
      <dgm:spPr/>
    </dgm:pt>
    <dgm:pt modelId="{34D82EAC-BDE2-45C4-A8F6-C2F748800DB2}" type="pres">
      <dgm:prSet presAssocID="{24000C4B-03D0-43EA-BD94-B3725B61D27B}" presName="connectorText" presStyleLbl="sibTrans2D1" presStyleIdx="0" presStyleCnt="2"/>
      <dgm:spPr/>
    </dgm:pt>
    <dgm:pt modelId="{E39747E1-0B76-457C-B031-CC0B2AEEE6BA}" type="pres">
      <dgm:prSet presAssocID="{F2FB08E6-2BB7-49C5-A58D-B9F99783C5A7}" presName="node" presStyleLbl="node1" presStyleIdx="1" presStyleCnt="3">
        <dgm:presLayoutVars>
          <dgm:bulletEnabled val="1"/>
        </dgm:presLayoutVars>
      </dgm:prSet>
      <dgm:spPr/>
    </dgm:pt>
    <dgm:pt modelId="{60C77427-EAC8-4378-B097-3CD06B1CDB3E}" type="pres">
      <dgm:prSet presAssocID="{0C293ABC-A51E-41A4-AD60-ED163E37A746}" presName="sibTrans" presStyleLbl="sibTrans2D1" presStyleIdx="1" presStyleCnt="2"/>
      <dgm:spPr/>
    </dgm:pt>
    <dgm:pt modelId="{40AF6797-BC2D-4608-A5E3-1C36C00BAB47}" type="pres">
      <dgm:prSet presAssocID="{0C293ABC-A51E-41A4-AD60-ED163E37A746}" presName="connectorText" presStyleLbl="sibTrans2D1" presStyleIdx="1" presStyleCnt="2"/>
      <dgm:spPr/>
    </dgm:pt>
    <dgm:pt modelId="{A77B6027-71C8-4A7D-9D7E-123665E2F94F}" type="pres">
      <dgm:prSet presAssocID="{A27407BA-4084-42C2-8542-ABA7D7E6C255}" presName="node" presStyleLbl="node1" presStyleIdx="2" presStyleCnt="3" custScaleX="121855" custScaleY="83741">
        <dgm:presLayoutVars>
          <dgm:bulletEnabled val="1"/>
        </dgm:presLayoutVars>
      </dgm:prSet>
      <dgm:spPr/>
    </dgm:pt>
  </dgm:ptLst>
  <dgm:cxnLst>
    <dgm:cxn modelId="{154B2628-B88B-4BC3-ACFE-588B568AC161}" srcId="{851E9F60-E141-43DD-A453-1DF163475152}" destId="{A27407BA-4084-42C2-8542-ABA7D7E6C255}" srcOrd="2" destOrd="0" parTransId="{FC85E0B3-39C6-4F7C-83EC-243D762A1AEB}" sibTransId="{84282025-E3C0-47C5-934D-1A377BB19AE1}"/>
    <dgm:cxn modelId="{4002C36A-FCD9-4245-92D6-EBBF83511C7C}" type="presOf" srcId="{24000C4B-03D0-43EA-BD94-B3725B61D27B}" destId="{0B55703F-64C7-43D1-9F85-7AD6969CE060}" srcOrd="0" destOrd="0" presId="urn:microsoft.com/office/officeart/2005/8/layout/process5"/>
    <dgm:cxn modelId="{1C74CB6D-3BA2-4FC6-AA5A-73E7AD91BE3B}" type="presOf" srcId="{0C293ABC-A51E-41A4-AD60-ED163E37A746}" destId="{60C77427-EAC8-4378-B097-3CD06B1CDB3E}" srcOrd="0" destOrd="0" presId="urn:microsoft.com/office/officeart/2005/8/layout/process5"/>
    <dgm:cxn modelId="{C8E6C653-47BF-44CE-B9E8-F1760E50DF9D}" type="presOf" srcId="{614DF7DA-20CD-4A21-A073-EC6BF945F170}" destId="{C8AE00C9-EBAE-4FDD-9233-6FFB000EB124}" srcOrd="0" destOrd="0" presId="urn:microsoft.com/office/officeart/2005/8/layout/process5"/>
    <dgm:cxn modelId="{C708D058-564B-4306-9C9C-7655ADCC0007}" type="presOf" srcId="{F2FB08E6-2BB7-49C5-A58D-B9F99783C5A7}" destId="{E39747E1-0B76-457C-B031-CC0B2AEEE6BA}" srcOrd="0" destOrd="0" presId="urn:microsoft.com/office/officeart/2005/8/layout/process5"/>
    <dgm:cxn modelId="{B559E889-D37A-4D0D-80AD-7DC2F8435E6C}" type="presOf" srcId="{24000C4B-03D0-43EA-BD94-B3725B61D27B}" destId="{34D82EAC-BDE2-45C4-A8F6-C2F748800DB2}" srcOrd="1" destOrd="0" presId="urn:microsoft.com/office/officeart/2005/8/layout/process5"/>
    <dgm:cxn modelId="{1DAA91C7-0687-467F-AC06-21317398BC33}" srcId="{851E9F60-E141-43DD-A453-1DF163475152}" destId="{614DF7DA-20CD-4A21-A073-EC6BF945F170}" srcOrd="0" destOrd="0" parTransId="{EA738939-219E-419F-A73F-DFFAE8007543}" sibTransId="{24000C4B-03D0-43EA-BD94-B3725B61D27B}"/>
    <dgm:cxn modelId="{652076EB-6477-4B0B-9960-A7E611A2C10B}" srcId="{851E9F60-E141-43DD-A453-1DF163475152}" destId="{F2FB08E6-2BB7-49C5-A58D-B9F99783C5A7}" srcOrd="1" destOrd="0" parTransId="{126E62ED-EAAE-49EC-9736-53017AD8D25C}" sibTransId="{0C293ABC-A51E-41A4-AD60-ED163E37A746}"/>
    <dgm:cxn modelId="{D8AB34F7-AC2D-4BDC-990F-CA6B05113290}" type="presOf" srcId="{0C293ABC-A51E-41A4-AD60-ED163E37A746}" destId="{40AF6797-BC2D-4608-A5E3-1C36C00BAB47}" srcOrd="1" destOrd="0" presId="urn:microsoft.com/office/officeart/2005/8/layout/process5"/>
    <dgm:cxn modelId="{362BC6F9-079E-427A-93DF-F7B00CE61A10}" type="presOf" srcId="{851E9F60-E141-43DD-A453-1DF163475152}" destId="{13AF1805-658F-4DD4-83A1-E109BAB19208}" srcOrd="0" destOrd="0" presId="urn:microsoft.com/office/officeart/2005/8/layout/process5"/>
    <dgm:cxn modelId="{2F3046FB-6C36-4157-BA06-EAEA784E7CF6}" type="presOf" srcId="{A27407BA-4084-42C2-8542-ABA7D7E6C255}" destId="{A77B6027-71C8-4A7D-9D7E-123665E2F94F}" srcOrd="0" destOrd="0" presId="urn:microsoft.com/office/officeart/2005/8/layout/process5"/>
    <dgm:cxn modelId="{DB043CE5-0996-4CCE-805B-D372E322DB23}" type="presParOf" srcId="{13AF1805-658F-4DD4-83A1-E109BAB19208}" destId="{C8AE00C9-EBAE-4FDD-9233-6FFB000EB124}" srcOrd="0" destOrd="0" presId="urn:microsoft.com/office/officeart/2005/8/layout/process5"/>
    <dgm:cxn modelId="{0787A719-85DE-47DE-BD7D-A47E269A346B}" type="presParOf" srcId="{13AF1805-658F-4DD4-83A1-E109BAB19208}" destId="{0B55703F-64C7-43D1-9F85-7AD6969CE060}" srcOrd="1" destOrd="0" presId="urn:microsoft.com/office/officeart/2005/8/layout/process5"/>
    <dgm:cxn modelId="{2C1DE511-EE5F-4893-A02C-6F76C671BFBD}" type="presParOf" srcId="{0B55703F-64C7-43D1-9F85-7AD6969CE060}" destId="{34D82EAC-BDE2-45C4-A8F6-C2F748800DB2}" srcOrd="0" destOrd="0" presId="urn:microsoft.com/office/officeart/2005/8/layout/process5"/>
    <dgm:cxn modelId="{FD3A3A93-5F88-461A-B55B-2CE2FC119BAD}" type="presParOf" srcId="{13AF1805-658F-4DD4-83A1-E109BAB19208}" destId="{E39747E1-0B76-457C-B031-CC0B2AEEE6BA}" srcOrd="2" destOrd="0" presId="urn:microsoft.com/office/officeart/2005/8/layout/process5"/>
    <dgm:cxn modelId="{AB930758-F1D8-46C2-911B-85C183B083D4}" type="presParOf" srcId="{13AF1805-658F-4DD4-83A1-E109BAB19208}" destId="{60C77427-EAC8-4378-B097-3CD06B1CDB3E}" srcOrd="3" destOrd="0" presId="urn:microsoft.com/office/officeart/2005/8/layout/process5"/>
    <dgm:cxn modelId="{480ECE58-630F-4F00-BE18-1F55B047C3CE}" type="presParOf" srcId="{60C77427-EAC8-4378-B097-3CD06B1CDB3E}" destId="{40AF6797-BC2D-4608-A5E3-1C36C00BAB47}" srcOrd="0" destOrd="0" presId="urn:microsoft.com/office/officeart/2005/8/layout/process5"/>
    <dgm:cxn modelId="{85431406-45BE-4F64-957E-4ED423629DEB}" type="presParOf" srcId="{13AF1805-658F-4DD4-83A1-E109BAB19208}" destId="{A77B6027-71C8-4A7D-9D7E-123665E2F94F}" srcOrd="4"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3E9111B-6A48-4721-B212-6BD77F58A6F1}"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11326E28-6E4D-4BD9-99BB-C071549F7629}">
      <dgm:prSet custT="1"/>
      <dgm:spPr/>
      <dgm:t>
        <a:bodyPr/>
        <a:lstStyle/>
        <a:p>
          <a:r>
            <a:rPr lang="en-US" sz="1800" b="0" i="0" baseline="0"/>
            <a:t>A healthy diet reduces stroke risk (NHS, 2023).</a:t>
          </a:r>
          <a:endParaRPr lang="en-US" sz="1800"/>
        </a:p>
      </dgm:t>
    </dgm:pt>
    <dgm:pt modelId="{C9A43D96-A2D6-4E08-BAFE-D1A34625C8C8}" type="parTrans" cxnId="{38771D3A-62F9-4D41-8287-BF4DAE4565E4}">
      <dgm:prSet/>
      <dgm:spPr/>
      <dgm:t>
        <a:bodyPr/>
        <a:lstStyle/>
        <a:p>
          <a:endParaRPr lang="en-US"/>
        </a:p>
      </dgm:t>
    </dgm:pt>
    <dgm:pt modelId="{62B14857-57F4-4F72-87C0-082448454A82}" type="sibTrans" cxnId="{38771D3A-62F9-4D41-8287-BF4DAE4565E4}">
      <dgm:prSet/>
      <dgm:spPr/>
      <dgm:t>
        <a:bodyPr/>
        <a:lstStyle/>
        <a:p>
          <a:endParaRPr lang="en-US"/>
        </a:p>
      </dgm:t>
    </dgm:pt>
    <dgm:pt modelId="{A0047898-541A-4692-AD5E-375BC77CE033}">
      <dgm:prSet custT="1"/>
      <dgm:spPr/>
      <dgm:t>
        <a:bodyPr/>
        <a:lstStyle/>
        <a:p>
          <a:r>
            <a:rPr lang="en-US" sz="1800" b="0" i="0" baseline="0" dirty="0"/>
            <a:t>A minimum of 150 minutes of exercise each week is recommended (NICE, 2019).</a:t>
          </a:r>
          <a:endParaRPr lang="en-US" sz="1800" dirty="0"/>
        </a:p>
      </dgm:t>
    </dgm:pt>
    <dgm:pt modelId="{35664DFF-0B37-442C-85DF-02B1AFC4AB30}" type="parTrans" cxnId="{24D8729D-689C-465C-96A3-01054F8903FC}">
      <dgm:prSet/>
      <dgm:spPr/>
      <dgm:t>
        <a:bodyPr/>
        <a:lstStyle/>
        <a:p>
          <a:endParaRPr lang="en-US"/>
        </a:p>
      </dgm:t>
    </dgm:pt>
    <dgm:pt modelId="{BA8DE764-973B-4EC4-B6F3-EA5606DBE2F6}" type="sibTrans" cxnId="{24D8729D-689C-465C-96A3-01054F8903FC}">
      <dgm:prSet/>
      <dgm:spPr/>
      <dgm:t>
        <a:bodyPr/>
        <a:lstStyle/>
        <a:p>
          <a:endParaRPr lang="en-US"/>
        </a:p>
      </dgm:t>
    </dgm:pt>
    <dgm:pt modelId="{99333057-8BDD-4A8F-8C31-05192CBA2078}">
      <dgm:prSet custT="1"/>
      <dgm:spPr/>
      <dgm:t>
        <a:bodyPr/>
        <a:lstStyle/>
        <a:p>
          <a:r>
            <a:rPr lang="en-US" sz="1800" b="0" i="0" baseline="0"/>
            <a:t>Smoking cessation is essential (WHO, 2023).</a:t>
          </a:r>
          <a:endParaRPr lang="en-US" sz="1800"/>
        </a:p>
      </dgm:t>
    </dgm:pt>
    <dgm:pt modelId="{63A30815-76A7-43BF-A597-00773398914F}" type="parTrans" cxnId="{11AD790A-56CA-4D97-8146-2D1593DE2955}">
      <dgm:prSet/>
      <dgm:spPr/>
      <dgm:t>
        <a:bodyPr/>
        <a:lstStyle/>
        <a:p>
          <a:endParaRPr lang="en-US"/>
        </a:p>
      </dgm:t>
    </dgm:pt>
    <dgm:pt modelId="{AAD95C90-5257-41D6-8F35-95D4ABF58044}" type="sibTrans" cxnId="{11AD790A-56CA-4D97-8146-2D1593DE2955}">
      <dgm:prSet/>
      <dgm:spPr/>
      <dgm:t>
        <a:bodyPr/>
        <a:lstStyle/>
        <a:p>
          <a:endParaRPr lang="en-US"/>
        </a:p>
      </dgm:t>
    </dgm:pt>
    <dgm:pt modelId="{D28C8C3D-DD8A-4F43-8084-EDB4A04DD293}" type="pres">
      <dgm:prSet presAssocID="{33E9111B-6A48-4721-B212-6BD77F58A6F1}" presName="hierChild1" presStyleCnt="0">
        <dgm:presLayoutVars>
          <dgm:chPref val="1"/>
          <dgm:dir/>
          <dgm:animOne val="branch"/>
          <dgm:animLvl val="lvl"/>
          <dgm:resizeHandles/>
        </dgm:presLayoutVars>
      </dgm:prSet>
      <dgm:spPr/>
    </dgm:pt>
    <dgm:pt modelId="{EAEF31CD-38AB-4AD3-8856-CD0EDA249D8E}" type="pres">
      <dgm:prSet presAssocID="{11326E28-6E4D-4BD9-99BB-C071549F7629}" presName="hierRoot1" presStyleCnt="0"/>
      <dgm:spPr/>
    </dgm:pt>
    <dgm:pt modelId="{10C54516-A2CB-41EB-AEA3-32690FD64F86}" type="pres">
      <dgm:prSet presAssocID="{11326E28-6E4D-4BD9-99BB-C071549F7629}" presName="composite" presStyleCnt="0"/>
      <dgm:spPr/>
    </dgm:pt>
    <dgm:pt modelId="{6E36D5B7-552A-4F57-8B2D-FCBCC0AB79C5}" type="pres">
      <dgm:prSet presAssocID="{11326E28-6E4D-4BD9-99BB-C071549F7629}" presName="background" presStyleLbl="node0" presStyleIdx="0" presStyleCnt="3"/>
      <dgm:spPr/>
    </dgm:pt>
    <dgm:pt modelId="{356C39A4-234B-4B4F-8BBE-6907C4D86BC1}" type="pres">
      <dgm:prSet presAssocID="{11326E28-6E4D-4BD9-99BB-C071549F7629}" presName="text" presStyleLbl="fgAcc0" presStyleIdx="0" presStyleCnt="3" custScaleX="156253" custScaleY="123784" custLinFactNeighborX="-13559" custLinFactNeighborY="-1838">
        <dgm:presLayoutVars>
          <dgm:chPref val="3"/>
        </dgm:presLayoutVars>
      </dgm:prSet>
      <dgm:spPr/>
    </dgm:pt>
    <dgm:pt modelId="{84C45322-C1A6-4AA3-869F-69CAB77C72D4}" type="pres">
      <dgm:prSet presAssocID="{11326E28-6E4D-4BD9-99BB-C071549F7629}" presName="hierChild2" presStyleCnt="0"/>
      <dgm:spPr/>
    </dgm:pt>
    <dgm:pt modelId="{F56582D5-0B06-413E-A594-3792177EED1E}" type="pres">
      <dgm:prSet presAssocID="{A0047898-541A-4692-AD5E-375BC77CE033}" presName="hierRoot1" presStyleCnt="0"/>
      <dgm:spPr/>
    </dgm:pt>
    <dgm:pt modelId="{44ABFD45-E6A6-4FAA-B2C2-B0B63C8B83C3}" type="pres">
      <dgm:prSet presAssocID="{A0047898-541A-4692-AD5E-375BC77CE033}" presName="composite" presStyleCnt="0"/>
      <dgm:spPr/>
    </dgm:pt>
    <dgm:pt modelId="{796D7A67-CA0B-4B13-9F0C-46F245FFDE15}" type="pres">
      <dgm:prSet presAssocID="{A0047898-541A-4692-AD5E-375BC77CE033}" presName="background" presStyleLbl="node0" presStyleIdx="1" presStyleCnt="3"/>
      <dgm:spPr/>
    </dgm:pt>
    <dgm:pt modelId="{D81F276D-9567-489E-B373-FA494333CFDE}" type="pres">
      <dgm:prSet presAssocID="{A0047898-541A-4692-AD5E-375BC77CE033}" presName="text" presStyleLbl="fgAcc0" presStyleIdx="1" presStyleCnt="3" custScaleX="140626" custScaleY="124612" custLinFactNeighborX="1702" custLinFactNeighborY="8646">
        <dgm:presLayoutVars>
          <dgm:chPref val="3"/>
        </dgm:presLayoutVars>
      </dgm:prSet>
      <dgm:spPr/>
    </dgm:pt>
    <dgm:pt modelId="{A6A2B0D1-FCA7-4C8D-9960-26D1F0E1E91B}" type="pres">
      <dgm:prSet presAssocID="{A0047898-541A-4692-AD5E-375BC77CE033}" presName="hierChild2" presStyleCnt="0"/>
      <dgm:spPr/>
    </dgm:pt>
    <dgm:pt modelId="{BC4179AD-370F-4F92-9E4C-190874623658}" type="pres">
      <dgm:prSet presAssocID="{99333057-8BDD-4A8F-8C31-05192CBA2078}" presName="hierRoot1" presStyleCnt="0"/>
      <dgm:spPr/>
    </dgm:pt>
    <dgm:pt modelId="{0F64C2B2-D5FA-4E41-8486-F92420B7D6F9}" type="pres">
      <dgm:prSet presAssocID="{99333057-8BDD-4A8F-8C31-05192CBA2078}" presName="composite" presStyleCnt="0"/>
      <dgm:spPr/>
    </dgm:pt>
    <dgm:pt modelId="{F4FEBACA-C1CD-4222-A69D-0E8C1680CA4C}" type="pres">
      <dgm:prSet presAssocID="{99333057-8BDD-4A8F-8C31-05192CBA2078}" presName="background" presStyleLbl="node0" presStyleIdx="2" presStyleCnt="3"/>
      <dgm:spPr/>
    </dgm:pt>
    <dgm:pt modelId="{E7CAAD61-32F8-4F7E-9382-BA93A8EADE2D}" type="pres">
      <dgm:prSet presAssocID="{99333057-8BDD-4A8F-8C31-05192CBA2078}" presName="text" presStyleLbl="fgAcc0" presStyleIdx="2" presStyleCnt="3" custScaleX="128183" custScaleY="121269">
        <dgm:presLayoutVars>
          <dgm:chPref val="3"/>
        </dgm:presLayoutVars>
      </dgm:prSet>
      <dgm:spPr/>
    </dgm:pt>
    <dgm:pt modelId="{4905947E-A5E3-48FA-A3ED-44FD657AAA06}" type="pres">
      <dgm:prSet presAssocID="{99333057-8BDD-4A8F-8C31-05192CBA2078}" presName="hierChild2" presStyleCnt="0"/>
      <dgm:spPr/>
    </dgm:pt>
  </dgm:ptLst>
  <dgm:cxnLst>
    <dgm:cxn modelId="{CBDFC801-603A-4282-B670-708A55D5708D}" type="presOf" srcId="{99333057-8BDD-4A8F-8C31-05192CBA2078}" destId="{E7CAAD61-32F8-4F7E-9382-BA93A8EADE2D}" srcOrd="0" destOrd="0" presId="urn:microsoft.com/office/officeart/2005/8/layout/hierarchy1"/>
    <dgm:cxn modelId="{11AD790A-56CA-4D97-8146-2D1593DE2955}" srcId="{33E9111B-6A48-4721-B212-6BD77F58A6F1}" destId="{99333057-8BDD-4A8F-8C31-05192CBA2078}" srcOrd="2" destOrd="0" parTransId="{63A30815-76A7-43BF-A597-00773398914F}" sibTransId="{AAD95C90-5257-41D6-8F35-95D4ABF58044}"/>
    <dgm:cxn modelId="{7F6DA230-DE61-440D-8075-B7305E9BF904}" type="presOf" srcId="{33E9111B-6A48-4721-B212-6BD77F58A6F1}" destId="{D28C8C3D-DD8A-4F43-8084-EDB4A04DD293}" srcOrd="0" destOrd="0" presId="urn:microsoft.com/office/officeart/2005/8/layout/hierarchy1"/>
    <dgm:cxn modelId="{38771D3A-62F9-4D41-8287-BF4DAE4565E4}" srcId="{33E9111B-6A48-4721-B212-6BD77F58A6F1}" destId="{11326E28-6E4D-4BD9-99BB-C071549F7629}" srcOrd="0" destOrd="0" parTransId="{C9A43D96-A2D6-4E08-BAFE-D1A34625C8C8}" sibTransId="{62B14857-57F4-4F72-87C0-082448454A82}"/>
    <dgm:cxn modelId="{24D8729D-689C-465C-96A3-01054F8903FC}" srcId="{33E9111B-6A48-4721-B212-6BD77F58A6F1}" destId="{A0047898-541A-4692-AD5E-375BC77CE033}" srcOrd="1" destOrd="0" parTransId="{35664DFF-0B37-442C-85DF-02B1AFC4AB30}" sibTransId="{BA8DE764-973B-4EC4-B6F3-EA5606DBE2F6}"/>
    <dgm:cxn modelId="{38405BC3-049B-4A4C-AC75-F51389BDFB00}" type="presOf" srcId="{A0047898-541A-4692-AD5E-375BC77CE033}" destId="{D81F276D-9567-489E-B373-FA494333CFDE}" srcOrd="0" destOrd="0" presId="urn:microsoft.com/office/officeart/2005/8/layout/hierarchy1"/>
    <dgm:cxn modelId="{4FE384EB-E361-49C2-98E2-B239F947C7CD}" type="presOf" srcId="{11326E28-6E4D-4BD9-99BB-C071549F7629}" destId="{356C39A4-234B-4B4F-8BBE-6907C4D86BC1}" srcOrd="0" destOrd="0" presId="urn:microsoft.com/office/officeart/2005/8/layout/hierarchy1"/>
    <dgm:cxn modelId="{0B30A0C9-FBFE-465A-A3F8-41903C50D5F8}" type="presParOf" srcId="{D28C8C3D-DD8A-4F43-8084-EDB4A04DD293}" destId="{EAEF31CD-38AB-4AD3-8856-CD0EDA249D8E}" srcOrd="0" destOrd="0" presId="urn:microsoft.com/office/officeart/2005/8/layout/hierarchy1"/>
    <dgm:cxn modelId="{A5CC1141-A785-4AF6-8E28-ECA0C4A94E96}" type="presParOf" srcId="{EAEF31CD-38AB-4AD3-8856-CD0EDA249D8E}" destId="{10C54516-A2CB-41EB-AEA3-32690FD64F86}" srcOrd="0" destOrd="0" presId="urn:microsoft.com/office/officeart/2005/8/layout/hierarchy1"/>
    <dgm:cxn modelId="{A1218C6D-5AB1-432A-9717-BBF8538D3647}" type="presParOf" srcId="{10C54516-A2CB-41EB-AEA3-32690FD64F86}" destId="{6E36D5B7-552A-4F57-8B2D-FCBCC0AB79C5}" srcOrd="0" destOrd="0" presId="urn:microsoft.com/office/officeart/2005/8/layout/hierarchy1"/>
    <dgm:cxn modelId="{9CA3F03E-066C-4CBB-BA55-F2D1D90E6C89}" type="presParOf" srcId="{10C54516-A2CB-41EB-AEA3-32690FD64F86}" destId="{356C39A4-234B-4B4F-8BBE-6907C4D86BC1}" srcOrd="1" destOrd="0" presId="urn:microsoft.com/office/officeart/2005/8/layout/hierarchy1"/>
    <dgm:cxn modelId="{31EDA13D-A490-48CE-8A69-006BF80E24DB}" type="presParOf" srcId="{EAEF31CD-38AB-4AD3-8856-CD0EDA249D8E}" destId="{84C45322-C1A6-4AA3-869F-69CAB77C72D4}" srcOrd="1" destOrd="0" presId="urn:microsoft.com/office/officeart/2005/8/layout/hierarchy1"/>
    <dgm:cxn modelId="{09F2550C-AB9D-4BE4-8348-67134CE6CE04}" type="presParOf" srcId="{D28C8C3D-DD8A-4F43-8084-EDB4A04DD293}" destId="{F56582D5-0B06-413E-A594-3792177EED1E}" srcOrd="1" destOrd="0" presId="urn:microsoft.com/office/officeart/2005/8/layout/hierarchy1"/>
    <dgm:cxn modelId="{5C9D3E36-A618-4BF4-97B6-A3F8DCB421C8}" type="presParOf" srcId="{F56582D5-0B06-413E-A594-3792177EED1E}" destId="{44ABFD45-E6A6-4FAA-B2C2-B0B63C8B83C3}" srcOrd="0" destOrd="0" presId="urn:microsoft.com/office/officeart/2005/8/layout/hierarchy1"/>
    <dgm:cxn modelId="{2F6ED8EC-7EC7-45C9-BE5E-E82EEF3CC23C}" type="presParOf" srcId="{44ABFD45-E6A6-4FAA-B2C2-B0B63C8B83C3}" destId="{796D7A67-CA0B-4B13-9F0C-46F245FFDE15}" srcOrd="0" destOrd="0" presId="urn:microsoft.com/office/officeart/2005/8/layout/hierarchy1"/>
    <dgm:cxn modelId="{D1387530-4EEA-42AE-91B1-5C1F6E0955EA}" type="presParOf" srcId="{44ABFD45-E6A6-4FAA-B2C2-B0B63C8B83C3}" destId="{D81F276D-9567-489E-B373-FA494333CFDE}" srcOrd="1" destOrd="0" presId="urn:microsoft.com/office/officeart/2005/8/layout/hierarchy1"/>
    <dgm:cxn modelId="{3194E2B9-ADB8-4F36-95F2-BD0105F36786}" type="presParOf" srcId="{F56582D5-0B06-413E-A594-3792177EED1E}" destId="{A6A2B0D1-FCA7-4C8D-9960-26D1F0E1E91B}" srcOrd="1" destOrd="0" presId="urn:microsoft.com/office/officeart/2005/8/layout/hierarchy1"/>
    <dgm:cxn modelId="{716DD8EA-02E8-4BA3-88D8-A577B2E3E928}" type="presParOf" srcId="{D28C8C3D-DD8A-4F43-8084-EDB4A04DD293}" destId="{BC4179AD-370F-4F92-9E4C-190874623658}" srcOrd="2" destOrd="0" presId="urn:microsoft.com/office/officeart/2005/8/layout/hierarchy1"/>
    <dgm:cxn modelId="{4680DAF0-1E37-46E0-9488-605ED852B733}" type="presParOf" srcId="{BC4179AD-370F-4F92-9E4C-190874623658}" destId="{0F64C2B2-D5FA-4E41-8486-F92420B7D6F9}" srcOrd="0" destOrd="0" presId="urn:microsoft.com/office/officeart/2005/8/layout/hierarchy1"/>
    <dgm:cxn modelId="{E23F1D71-FAFE-4978-AFE0-365595ED266B}" type="presParOf" srcId="{0F64C2B2-D5FA-4E41-8486-F92420B7D6F9}" destId="{F4FEBACA-C1CD-4222-A69D-0E8C1680CA4C}" srcOrd="0" destOrd="0" presId="urn:microsoft.com/office/officeart/2005/8/layout/hierarchy1"/>
    <dgm:cxn modelId="{CF28B439-CECF-425F-9CDF-28423F04F915}" type="presParOf" srcId="{0F64C2B2-D5FA-4E41-8486-F92420B7D6F9}" destId="{E7CAAD61-32F8-4F7E-9382-BA93A8EADE2D}" srcOrd="1" destOrd="0" presId="urn:microsoft.com/office/officeart/2005/8/layout/hierarchy1"/>
    <dgm:cxn modelId="{71964EA8-B953-47A1-B2BF-CED08844BD85}" type="presParOf" srcId="{BC4179AD-370F-4F92-9E4C-190874623658}" destId="{4905947E-A5E3-48FA-A3ED-44FD657AAA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DD94F8-A176-42F7-A245-67A105EA66E0}"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7D6AFE4-B2C6-46FD-A42C-FF2E1A6A5627}">
      <dgm:prSet custT="1"/>
      <dgm:spPr/>
      <dgm:t>
        <a:bodyPr/>
        <a:lstStyle/>
        <a:p>
          <a:pPr>
            <a:lnSpc>
              <a:spcPct val="100000"/>
            </a:lnSpc>
            <a:defRPr cap="all"/>
          </a:pPr>
          <a:r>
            <a:rPr lang="en-US" sz="1600" b="0" i="0" baseline="0" dirty="0">
              <a:latin typeface="Arial" panose="020B0604020202020204" pitchFamily="34" charset="0"/>
              <a:cs typeface="Arial" panose="020B0604020202020204" pitchFamily="34" charset="0"/>
            </a:rPr>
            <a:t>Regular blood pressure monitoring is necessary (NHS, 2023).</a:t>
          </a:r>
          <a:endParaRPr lang="en-US" sz="1600" dirty="0">
            <a:latin typeface="Arial" panose="020B0604020202020204" pitchFamily="34" charset="0"/>
            <a:cs typeface="Arial" panose="020B0604020202020204" pitchFamily="34" charset="0"/>
          </a:endParaRPr>
        </a:p>
      </dgm:t>
    </dgm:pt>
    <dgm:pt modelId="{A849075A-60E0-4BD2-A627-26ABBECC59DA}" type="parTrans" cxnId="{C689ABA7-3D07-4612-ADC2-3C47F53F2B02}">
      <dgm:prSet/>
      <dgm:spPr/>
      <dgm:t>
        <a:bodyPr/>
        <a:lstStyle/>
        <a:p>
          <a:endParaRPr lang="en-US"/>
        </a:p>
      </dgm:t>
    </dgm:pt>
    <dgm:pt modelId="{A4243670-6A36-4650-B20B-2F0704F03215}" type="sibTrans" cxnId="{C689ABA7-3D07-4612-ADC2-3C47F53F2B02}">
      <dgm:prSet/>
      <dgm:spPr/>
      <dgm:t>
        <a:bodyPr/>
        <a:lstStyle/>
        <a:p>
          <a:endParaRPr lang="en-US"/>
        </a:p>
      </dgm:t>
    </dgm:pt>
    <dgm:pt modelId="{EE309878-1024-40B8-A9AC-AC545C6A8046}">
      <dgm:prSet custT="1"/>
      <dgm:spPr/>
      <dgm:t>
        <a:bodyPr/>
        <a:lstStyle/>
        <a:p>
          <a:pPr>
            <a:lnSpc>
              <a:spcPct val="100000"/>
            </a:lnSpc>
            <a:defRPr cap="all"/>
          </a:pPr>
          <a:r>
            <a:rPr lang="en-US" sz="1600" b="0" i="0" baseline="0" dirty="0">
              <a:latin typeface="Arial" panose="020B0604020202020204" pitchFamily="34" charset="0"/>
              <a:cs typeface="Arial" panose="020B0604020202020204" pitchFamily="34" charset="0"/>
            </a:rPr>
            <a:t>Cholesterol and glucose levels should be checked (NICE, 2019).</a:t>
          </a:r>
          <a:endParaRPr lang="en-US" sz="1600" dirty="0">
            <a:latin typeface="Arial" panose="020B0604020202020204" pitchFamily="34" charset="0"/>
            <a:cs typeface="Arial" panose="020B0604020202020204" pitchFamily="34" charset="0"/>
          </a:endParaRPr>
        </a:p>
      </dgm:t>
    </dgm:pt>
    <dgm:pt modelId="{95B0841D-D072-4BD0-A1FB-9316FA37AA48}" type="parTrans" cxnId="{7DD50479-DD94-43D8-98E0-CCCBB76AEF94}">
      <dgm:prSet/>
      <dgm:spPr/>
      <dgm:t>
        <a:bodyPr/>
        <a:lstStyle/>
        <a:p>
          <a:endParaRPr lang="en-US"/>
        </a:p>
      </dgm:t>
    </dgm:pt>
    <dgm:pt modelId="{B1863A79-F70D-49B6-9C8D-87EC662139A2}" type="sibTrans" cxnId="{7DD50479-DD94-43D8-98E0-CCCBB76AEF94}">
      <dgm:prSet/>
      <dgm:spPr/>
      <dgm:t>
        <a:bodyPr/>
        <a:lstStyle/>
        <a:p>
          <a:endParaRPr lang="en-US"/>
        </a:p>
      </dgm:t>
    </dgm:pt>
    <dgm:pt modelId="{7BC620E6-7E23-4FD1-B36D-294E1DB8DC13}">
      <dgm:prSet custT="1"/>
      <dgm:spPr/>
      <dgm:t>
        <a:bodyPr/>
        <a:lstStyle/>
        <a:p>
          <a:pPr>
            <a:lnSpc>
              <a:spcPct val="100000"/>
            </a:lnSpc>
            <a:defRPr cap="all"/>
          </a:pPr>
          <a:r>
            <a:rPr lang="en-US" sz="1600" b="0" i="0" baseline="0" dirty="0">
              <a:latin typeface="Arial" panose="020B0604020202020204" pitchFamily="34" charset="0"/>
              <a:cs typeface="Arial" panose="020B0604020202020204" pitchFamily="34" charset="0"/>
            </a:rPr>
            <a:t>Ongoing medical supervision is required (Royal College of Physicians, 2023).</a:t>
          </a:r>
          <a:endParaRPr lang="en-US" sz="1600" dirty="0">
            <a:latin typeface="Arial" panose="020B0604020202020204" pitchFamily="34" charset="0"/>
            <a:cs typeface="Arial" panose="020B0604020202020204" pitchFamily="34" charset="0"/>
          </a:endParaRPr>
        </a:p>
      </dgm:t>
    </dgm:pt>
    <dgm:pt modelId="{67129C40-7071-415E-83F7-5DBDDE1A86AA}" type="parTrans" cxnId="{B166F486-7097-4ACE-BA90-F2641DF4F829}">
      <dgm:prSet/>
      <dgm:spPr/>
      <dgm:t>
        <a:bodyPr/>
        <a:lstStyle/>
        <a:p>
          <a:endParaRPr lang="en-US"/>
        </a:p>
      </dgm:t>
    </dgm:pt>
    <dgm:pt modelId="{664F4008-8AB2-48DA-ACB5-13FCF6C875AF}" type="sibTrans" cxnId="{B166F486-7097-4ACE-BA90-F2641DF4F829}">
      <dgm:prSet/>
      <dgm:spPr/>
      <dgm:t>
        <a:bodyPr/>
        <a:lstStyle/>
        <a:p>
          <a:endParaRPr lang="en-US"/>
        </a:p>
      </dgm:t>
    </dgm:pt>
    <dgm:pt modelId="{8F1C65C5-20BE-48DD-BC2F-8E93CAA52EA5}" type="pres">
      <dgm:prSet presAssocID="{EEDD94F8-A176-42F7-A245-67A105EA66E0}" presName="root" presStyleCnt="0">
        <dgm:presLayoutVars>
          <dgm:dir/>
          <dgm:resizeHandles val="exact"/>
        </dgm:presLayoutVars>
      </dgm:prSet>
      <dgm:spPr/>
    </dgm:pt>
    <dgm:pt modelId="{17DC6256-ABEE-4D1E-83F2-FF88BA89E05C}" type="pres">
      <dgm:prSet presAssocID="{67D6AFE4-B2C6-46FD-A42C-FF2E1A6A5627}" presName="compNode" presStyleCnt="0"/>
      <dgm:spPr/>
    </dgm:pt>
    <dgm:pt modelId="{2D130481-86B0-46F5-BDEF-D4307B4AE772}" type="pres">
      <dgm:prSet presAssocID="{67D6AFE4-B2C6-46FD-A42C-FF2E1A6A5627}" presName="iconBgRect" presStyleLbl="bgShp" presStyleIdx="0" presStyleCnt="3" custScaleX="135252" custScaleY="111270" custLinFactNeighborX="-74587" custLinFactNeighborY="3184"/>
      <dgm:spPr/>
    </dgm:pt>
    <dgm:pt modelId="{F7619CD1-374B-4EFB-AF55-21F9B3AD8650}" type="pres">
      <dgm:prSet presAssocID="{67D6AFE4-B2C6-46FD-A42C-FF2E1A6A5627}" presName="iconRect" presStyleLbl="node1" presStyleIdx="0" presStyleCnt="3" custLinFactX="-51778" custLinFactNeighborX="-100000" custLinFactNeighborY="-730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rt with Pulse"/>
        </a:ext>
      </dgm:extLst>
    </dgm:pt>
    <dgm:pt modelId="{22315F07-816A-4E35-AAC2-8567B561A91F}" type="pres">
      <dgm:prSet presAssocID="{67D6AFE4-B2C6-46FD-A42C-FF2E1A6A5627}" presName="spaceRect" presStyleCnt="0"/>
      <dgm:spPr/>
    </dgm:pt>
    <dgm:pt modelId="{0BD16207-5465-473D-BE52-1B1ACAEAFFAF}" type="pres">
      <dgm:prSet presAssocID="{67D6AFE4-B2C6-46FD-A42C-FF2E1A6A5627}" presName="textRect" presStyleLbl="revTx" presStyleIdx="0" presStyleCnt="3" custScaleX="145799" custScaleY="82287" custLinFactNeighborX="-40730" custLinFactNeighborY="4174">
        <dgm:presLayoutVars>
          <dgm:chMax val="1"/>
          <dgm:chPref val="1"/>
        </dgm:presLayoutVars>
      </dgm:prSet>
      <dgm:spPr/>
    </dgm:pt>
    <dgm:pt modelId="{70927DC8-B9E9-4419-ADED-28D9810E5A23}" type="pres">
      <dgm:prSet presAssocID="{A4243670-6A36-4650-B20B-2F0704F03215}" presName="sibTrans" presStyleCnt="0"/>
      <dgm:spPr/>
    </dgm:pt>
    <dgm:pt modelId="{A5DAC4D1-9B52-4E0F-92DC-4DDF87338EAD}" type="pres">
      <dgm:prSet presAssocID="{EE309878-1024-40B8-A9AC-AC545C6A8046}" presName="compNode" presStyleCnt="0"/>
      <dgm:spPr/>
    </dgm:pt>
    <dgm:pt modelId="{1DEBA730-BAC1-42E8-8F51-FCBB3281DDDB}" type="pres">
      <dgm:prSet presAssocID="{EE309878-1024-40B8-A9AC-AC545C6A8046}" presName="iconBgRect" presStyleLbl="bgShp" presStyleIdx="1" presStyleCnt="3" custLinFactNeighborX="-66799" custLinFactNeighborY="8696"/>
      <dgm:spPr/>
    </dgm:pt>
    <dgm:pt modelId="{52B76E30-B5E6-4008-BCA0-9C19CB2882CE}" type="pres">
      <dgm:prSet presAssocID="{EE309878-1024-40B8-A9AC-AC545C6A8046}" presName="iconRect" presStyleLbl="node1" presStyleIdx="1" presStyleCnt="3" custLinFactX="-22845" custLinFactNeighborX="-100000" custLinFactNeighborY="1427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 Organ"/>
        </a:ext>
      </dgm:extLst>
    </dgm:pt>
    <dgm:pt modelId="{E9313236-6269-45EA-835C-F3C28FDD2725}" type="pres">
      <dgm:prSet presAssocID="{EE309878-1024-40B8-A9AC-AC545C6A8046}" presName="spaceRect" presStyleCnt="0"/>
      <dgm:spPr/>
    </dgm:pt>
    <dgm:pt modelId="{7893C9F8-FBC1-4FC9-B375-29F077D59C0E}" type="pres">
      <dgm:prSet presAssocID="{EE309878-1024-40B8-A9AC-AC545C6A8046}" presName="textRect" presStyleLbl="revTx" presStyleIdx="1" presStyleCnt="3" custLinFactNeighborX="-21248" custLinFactNeighborY="3301">
        <dgm:presLayoutVars>
          <dgm:chMax val="1"/>
          <dgm:chPref val="1"/>
        </dgm:presLayoutVars>
      </dgm:prSet>
      <dgm:spPr/>
    </dgm:pt>
    <dgm:pt modelId="{B99452C5-16B3-4B8E-BBFA-43041AAFB6DA}" type="pres">
      <dgm:prSet presAssocID="{B1863A79-F70D-49B6-9C8D-87EC662139A2}" presName="sibTrans" presStyleCnt="0"/>
      <dgm:spPr/>
    </dgm:pt>
    <dgm:pt modelId="{4345E4E5-81CD-423E-B844-9BBCF8D828ED}" type="pres">
      <dgm:prSet presAssocID="{7BC620E6-7E23-4FD1-B36D-294E1DB8DC13}" presName="compNode" presStyleCnt="0"/>
      <dgm:spPr/>
    </dgm:pt>
    <dgm:pt modelId="{7092C5FC-529C-4812-9341-AC9981C6E410}" type="pres">
      <dgm:prSet presAssocID="{7BC620E6-7E23-4FD1-B36D-294E1DB8DC13}" presName="iconBgRect" presStyleLbl="bgShp" presStyleIdx="2" presStyleCnt="3" custLinFactNeighborX="4967" custLinFactNeighborY="8696"/>
      <dgm:spPr/>
    </dgm:pt>
    <dgm:pt modelId="{08DD2413-2623-42E6-8331-F59E4E8D4E0B}" type="pres">
      <dgm:prSet presAssocID="{7BC620E6-7E23-4FD1-B36D-294E1DB8DC13}" presName="iconRect" presStyleLbl="node1" presStyleIdx="2" presStyleCnt="3" custLinFactNeighborX="17594" custLinFactNeighborY="888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3A3F6D8E-5668-412F-86F1-854D89B0CD69}" type="pres">
      <dgm:prSet presAssocID="{7BC620E6-7E23-4FD1-B36D-294E1DB8DC13}" presName="spaceRect" presStyleCnt="0"/>
      <dgm:spPr/>
    </dgm:pt>
    <dgm:pt modelId="{500505BA-C034-4594-A6AD-2781F18B3715}" type="pres">
      <dgm:prSet presAssocID="{7BC620E6-7E23-4FD1-B36D-294E1DB8DC13}" presName="textRect" presStyleLbl="revTx" presStyleIdx="2" presStyleCnt="3">
        <dgm:presLayoutVars>
          <dgm:chMax val="1"/>
          <dgm:chPref val="1"/>
        </dgm:presLayoutVars>
      </dgm:prSet>
      <dgm:spPr/>
    </dgm:pt>
  </dgm:ptLst>
  <dgm:cxnLst>
    <dgm:cxn modelId="{381B842D-35E1-4B3A-8772-1C439505CC4C}" type="presOf" srcId="{7BC620E6-7E23-4FD1-B36D-294E1DB8DC13}" destId="{500505BA-C034-4594-A6AD-2781F18B3715}" srcOrd="0" destOrd="0" presId="urn:microsoft.com/office/officeart/2018/5/layout/IconCircleLabelList"/>
    <dgm:cxn modelId="{7CDDD351-BABA-4105-88A5-99617956DBE0}" type="presOf" srcId="{EE309878-1024-40B8-A9AC-AC545C6A8046}" destId="{7893C9F8-FBC1-4FC9-B375-29F077D59C0E}" srcOrd="0" destOrd="0" presId="urn:microsoft.com/office/officeart/2018/5/layout/IconCircleLabelList"/>
    <dgm:cxn modelId="{7DD50479-DD94-43D8-98E0-CCCBB76AEF94}" srcId="{EEDD94F8-A176-42F7-A245-67A105EA66E0}" destId="{EE309878-1024-40B8-A9AC-AC545C6A8046}" srcOrd="1" destOrd="0" parTransId="{95B0841D-D072-4BD0-A1FB-9316FA37AA48}" sibTransId="{B1863A79-F70D-49B6-9C8D-87EC662139A2}"/>
    <dgm:cxn modelId="{B166F486-7097-4ACE-BA90-F2641DF4F829}" srcId="{EEDD94F8-A176-42F7-A245-67A105EA66E0}" destId="{7BC620E6-7E23-4FD1-B36D-294E1DB8DC13}" srcOrd="2" destOrd="0" parTransId="{67129C40-7071-415E-83F7-5DBDDE1A86AA}" sibTransId="{664F4008-8AB2-48DA-ACB5-13FCF6C875AF}"/>
    <dgm:cxn modelId="{C689ABA7-3D07-4612-ADC2-3C47F53F2B02}" srcId="{EEDD94F8-A176-42F7-A245-67A105EA66E0}" destId="{67D6AFE4-B2C6-46FD-A42C-FF2E1A6A5627}" srcOrd="0" destOrd="0" parTransId="{A849075A-60E0-4BD2-A627-26ABBECC59DA}" sibTransId="{A4243670-6A36-4650-B20B-2F0704F03215}"/>
    <dgm:cxn modelId="{6F005CF9-A4A0-436F-8589-D0776CD4D6C4}" type="presOf" srcId="{67D6AFE4-B2C6-46FD-A42C-FF2E1A6A5627}" destId="{0BD16207-5465-473D-BE52-1B1ACAEAFFAF}" srcOrd="0" destOrd="0" presId="urn:microsoft.com/office/officeart/2018/5/layout/IconCircleLabelList"/>
    <dgm:cxn modelId="{2FAA78FB-EF47-477F-B7A4-B23C83920575}" type="presOf" srcId="{EEDD94F8-A176-42F7-A245-67A105EA66E0}" destId="{8F1C65C5-20BE-48DD-BC2F-8E93CAA52EA5}" srcOrd="0" destOrd="0" presId="urn:microsoft.com/office/officeart/2018/5/layout/IconCircleLabelList"/>
    <dgm:cxn modelId="{7CD67E11-EF36-4638-A9AC-86B85EE6BB9F}" type="presParOf" srcId="{8F1C65C5-20BE-48DD-BC2F-8E93CAA52EA5}" destId="{17DC6256-ABEE-4D1E-83F2-FF88BA89E05C}" srcOrd="0" destOrd="0" presId="urn:microsoft.com/office/officeart/2018/5/layout/IconCircleLabelList"/>
    <dgm:cxn modelId="{0CC777E4-C146-449C-AA20-E685206B9B94}" type="presParOf" srcId="{17DC6256-ABEE-4D1E-83F2-FF88BA89E05C}" destId="{2D130481-86B0-46F5-BDEF-D4307B4AE772}" srcOrd="0" destOrd="0" presId="urn:microsoft.com/office/officeart/2018/5/layout/IconCircleLabelList"/>
    <dgm:cxn modelId="{23DDFD34-FCDB-40EB-BDED-C55A4509C7E8}" type="presParOf" srcId="{17DC6256-ABEE-4D1E-83F2-FF88BA89E05C}" destId="{F7619CD1-374B-4EFB-AF55-21F9B3AD8650}" srcOrd="1" destOrd="0" presId="urn:microsoft.com/office/officeart/2018/5/layout/IconCircleLabelList"/>
    <dgm:cxn modelId="{C2020D81-4048-48A0-AB5E-C90D9DC245F1}" type="presParOf" srcId="{17DC6256-ABEE-4D1E-83F2-FF88BA89E05C}" destId="{22315F07-816A-4E35-AAC2-8567B561A91F}" srcOrd="2" destOrd="0" presId="urn:microsoft.com/office/officeart/2018/5/layout/IconCircleLabelList"/>
    <dgm:cxn modelId="{74EF57BD-7211-4CC4-8C4C-A1753F17A2B3}" type="presParOf" srcId="{17DC6256-ABEE-4D1E-83F2-FF88BA89E05C}" destId="{0BD16207-5465-473D-BE52-1B1ACAEAFFAF}" srcOrd="3" destOrd="0" presId="urn:microsoft.com/office/officeart/2018/5/layout/IconCircleLabelList"/>
    <dgm:cxn modelId="{808742F8-7D54-4CF0-9988-6A51AE5891E1}" type="presParOf" srcId="{8F1C65C5-20BE-48DD-BC2F-8E93CAA52EA5}" destId="{70927DC8-B9E9-4419-ADED-28D9810E5A23}" srcOrd="1" destOrd="0" presId="urn:microsoft.com/office/officeart/2018/5/layout/IconCircleLabelList"/>
    <dgm:cxn modelId="{64C98BFF-A5CB-48FD-98F2-9AFCAF76E566}" type="presParOf" srcId="{8F1C65C5-20BE-48DD-BC2F-8E93CAA52EA5}" destId="{A5DAC4D1-9B52-4E0F-92DC-4DDF87338EAD}" srcOrd="2" destOrd="0" presId="urn:microsoft.com/office/officeart/2018/5/layout/IconCircleLabelList"/>
    <dgm:cxn modelId="{D97C956B-4552-483B-AB3E-2D6808C35CCD}" type="presParOf" srcId="{A5DAC4D1-9B52-4E0F-92DC-4DDF87338EAD}" destId="{1DEBA730-BAC1-42E8-8F51-FCBB3281DDDB}" srcOrd="0" destOrd="0" presId="urn:microsoft.com/office/officeart/2018/5/layout/IconCircleLabelList"/>
    <dgm:cxn modelId="{27DAF420-B64C-42F8-A6EA-AA75BC6DA213}" type="presParOf" srcId="{A5DAC4D1-9B52-4E0F-92DC-4DDF87338EAD}" destId="{52B76E30-B5E6-4008-BCA0-9C19CB2882CE}" srcOrd="1" destOrd="0" presId="urn:microsoft.com/office/officeart/2018/5/layout/IconCircleLabelList"/>
    <dgm:cxn modelId="{09C76DBB-5AB4-48A7-B6DD-ADD222DD8FDA}" type="presParOf" srcId="{A5DAC4D1-9B52-4E0F-92DC-4DDF87338EAD}" destId="{E9313236-6269-45EA-835C-F3C28FDD2725}" srcOrd="2" destOrd="0" presId="urn:microsoft.com/office/officeart/2018/5/layout/IconCircleLabelList"/>
    <dgm:cxn modelId="{05091AC6-45E6-49A2-889A-7A838BCBD6C8}" type="presParOf" srcId="{A5DAC4D1-9B52-4E0F-92DC-4DDF87338EAD}" destId="{7893C9F8-FBC1-4FC9-B375-29F077D59C0E}" srcOrd="3" destOrd="0" presId="urn:microsoft.com/office/officeart/2018/5/layout/IconCircleLabelList"/>
    <dgm:cxn modelId="{DBD51C67-C54B-4A80-9487-DA106C2B6D8B}" type="presParOf" srcId="{8F1C65C5-20BE-48DD-BC2F-8E93CAA52EA5}" destId="{B99452C5-16B3-4B8E-BBFA-43041AAFB6DA}" srcOrd="3" destOrd="0" presId="urn:microsoft.com/office/officeart/2018/5/layout/IconCircleLabelList"/>
    <dgm:cxn modelId="{8811F967-AF83-4359-8306-B0122EC425DC}" type="presParOf" srcId="{8F1C65C5-20BE-48DD-BC2F-8E93CAA52EA5}" destId="{4345E4E5-81CD-423E-B844-9BBCF8D828ED}" srcOrd="4" destOrd="0" presId="urn:microsoft.com/office/officeart/2018/5/layout/IconCircleLabelList"/>
    <dgm:cxn modelId="{79BDF352-1126-48C7-9DFA-B822A54F6E7B}" type="presParOf" srcId="{4345E4E5-81CD-423E-B844-9BBCF8D828ED}" destId="{7092C5FC-529C-4812-9341-AC9981C6E410}" srcOrd="0" destOrd="0" presId="urn:microsoft.com/office/officeart/2018/5/layout/IconCircleLabelList"/>
    <dgm:cxn modelId="{F634EC4F-D10A-4905-823E-B9DEAF135C52}" type="presParOf" srcId="{4345E4E5-81CD-423E-B844-9BBCF8D828ED}" destId="{08DD2413-2623-42E6-8331-F59E4E8D4E0B}" srcOrd="1" destOrd="0" presId="urn:microsoft.com/office/officeart/2018/5/layout/IconCircleLabelList"/>
    <dgm:cxn modelId="{BD3FA4A7-64C4-42CC-BFF5-FBFA8A944815}" type="presParOf" srcId="{4345E4E5-81CD-423E-B844-9BBCF8D828ED}" destId="{3A3F6D8E-5668-412F-86F1-854D89B0CD69}" srcOrd="2" destOrd="0" presId="urn:microsoft.com/office/officeart/2018/5/layout/IconCircleLabelList"/>
    <dgm:cxn modelId="{7827F4A2-DCCE-49C8-B8BC-7D162A5CB656}" type="presParOf" srcId="{4345E4E5-81CD-423E-B844-9BBCF8D828ED}" destId="{500505BA-C034-4594-A6AD-2781F18B3715}"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A02EE1-01D3-4E3A-8854-4073A25C842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77E1AF2C-C0F8-4979-A6CA-DB9F9A69BAC1}">
      <dgm:prSet custT="1"/>
      <dgm:spPr/>
      <dgm:t>
        <a:bodyPr/>
        <a:lstStyle/>
        <a:p>
          <a:r>
            <a:rPr lang="en-US" sz="1800" b="0" i="0" baseline="0" dirty="0"/>
            <a:t>Rehabilitation such as physiotherapy improves recovery (NICE, 2013).</a:t>
          </a:r>
          <a:endParaRPr lang="en-US" sz="1800" dirty="0"/>
        </a:p>
      </dgm:t>
    </dgm:pt>
    <dgm:pt modelId="{A398A8CC-4CCD-43C8-BBBC-7DB0C513B4D8}" type="parTrans" cxnId="{50012E35-9935-419A-85E9-2ADC82928B07}">
      <dgm:prSet/>
      <dgm:spPr/>
      <dgm:t>
        <a:bodyPr/>
        <a:lstStyle/>
        <a:p>
          <a:endParaRPr lang="en-US"/>
        </a:p>
      </dgm:t>
    </dgm:pt>
    <dgm:pt modelId="{F9D1843B-16F7-47D4-8D9C-8C7224E6397B}" type="sibTrans" cxnId="{50012E35-9935-419A-85E9-2ADC82928B07}">
      <dgm:prSet/>
      <dgm:spPr/>
      <dgm:t>
        <a:bodyPr/>
        <a:lstStyle/>
        <a:p>
          <a:endParaRPr lang="en-US"/>
        </a:p>
      </dgm:t>
    </dgm:pt>
    <dgm:pt modelId="{B38E2E9A-712C-4C7B-8955-280AE3F855CB}">
      <dgm:prSet custT="1"/>
      <dgm:spPr/>
      <dgm:t>
        <a:bodyPr/>
        <a:lstStyle/>
        <a:p>
          <a:r>
            <a:rPr lang="en-US" sz="1800" b="0" i="0" baseline="0" dirty="0"/>
            <a:t>Speech therapy may be needed after stroke (Stroke Association, 2024).</a:t>
          </a:r>
          <a:endParaRPr lang="en-US" sz="1800" dirty="0"/>
        </a:p>
      </dgm:t>
    </dgm:pt>
    <dgm:pt modelId="{C4C2AD04-8037-4138-A06A-FCEBF0F26761}" type="parTrans" cxnId="{9EADF4E0-8CD1-491D-BB39-C77C6F2658A1}">
      <dgm:prSet/>
      <dgm:spPr/>
      <dgm:t>
        <a:bodyPr/>
        <a:lstStyle/>
        <a:p>
          <a:endParaRPr lang="en-US"/>
        </a:p>
      </dgm:t>
    </dgm:pt>
    <dgm:pt modelId="{8853B6A7-5B1C-4B99-8D0E-2634A20EF5A1}" type="sibTrans" cxnId="{9EADF4E0-8CD1-491D-BB39-C77C6F2658A1}">
      <dgm:prSet/>
      <dgm:spPr/>
      <dgm:t>
        <a:bodyPr/>
        <a:lstStyle/>
        <a:p>
          <a:endParaRPr lang="en-US"/>
        </a:p>
      </dgm:t>
    </dgm:pt>
    <dgm:pt modelId="{02311997-48E9-4C73-A9AD-48E6DCD614FA}">
      <dgm:prSet custT="1"/>
      <dgm:spPr/>
      <dgm:t>
        <a:bodyPr/>
        <a:lstStyle/>
        <a:p>
          <a:r>
            <a:rPr lang="en-US" sz="1800" b="0" i="0" baseline="0" dirty="0"/>
            <a:t>Psychological support is important (WHO, 2023).</a:t>
          </a:r>
          <a:endParaRPr lang="en-US" sz="1800" dirty="0"/>
        </a:p>
      </dgm:t>
    </dgm:pt>
    <dgm:pt modelId="{D3A6B587-7B9D-473A-8945-F1734111C156}" type="parTrans" cxnId="{F1875172-A3E1-4832-BDD0-D3DE6F8A9B43}">
      <dgm:prSet/>
      <dgm:spPr/>
      <dgm:t>
        <a:bodyPr/>
        <a:lstStyle/>
        <a:p>
          <a:endParaRPr lang="en-US"/>
        </a:p>
      </dgm:t>
    </dgm:pt>
    <dgm:pt modelId="{D67CD1FB-6A3B-42C2-9658-A860497AF948}" type="sibTrans" cxnId="{F1875172-A3E1-4832-BDD0-D3DE6F8A9B43}">
      <dgm:prSet/>
      <dgm:spPr/>
      <dgm:t>
        <a:bodyPr/>
        <a:lstStyle/>
        <a:p>
          <a:endParaRPr lang="en-US"/>
        </a:p>
      </dgm:t>
    </dgm:pt>
    <dgm:pt modelId="{79A36BA3-2D88-4682-8409-00FB80701011}" type="pres">
      <dgm:prSet presAssocID="{29A02EE1-01D3-4E3A-8854-4073A25C8427}" presName="outerComposite" presStyleCnt="0">
        <dgm:presLayoutVars>
          <dgm:chMax val="5"/>
          <dgm:dir/>
          <dgm:resizeHandles val="exact"/>
        </dgm:presLayoutVars>
      </dgm:prSet>
      <dgm:spPr/>
    </dgm:pt>
    <dgm:pt modelId="{E4482701-BA22-430B-B11A-A8E3AE338D62}" type="pres">
      <dgm:prSet presAssocID="{29A02EE1-01D3-4E3A-8854-4073A25C8427}" presName="dummyMaxCanvas" presStyleCnt="0">
        <dgm:presLayoutVars/>
      </dgm:prSet>
      <dgm:spPr/>
    </dgm:pt>
    <dgm:pt modelId="{6014B324-8E7D-4AF5-963C-60C16DE807A3}" type="pres">
      <dgm:prSet presAssocID="{29A02EE1-01D3-4E3A-8854-4073A25C8427}" presName="ThreeNodes_1" presStyleLbl="node1" presStyleIdx="0" presStyleCnt="3">
        <dgm:presLayoutVars>
          <dgm:bulletEnabled val="1"/>
        </dgm:presLayoutVars>
      </dgm:prSet>
      <dgm:spPr/>
    </dgm:pt>
    <dgm:pt modelId="{B4AAF4A0-2E21-4C90-8AD6-602CECDFA4FD}" type="pres">
      <dgm:prSet presAssocID="{29A02EE1-01D3-4E3A-8854-4073A25C8427}" presName="ThreeNodes_2" presStyleLbl="node1" presStyleIdx="1" presStyleCnt="3">
        <dgm:presLayoutVars>
          <dgm:bulletEnabled val="1"/>
        </dgm:presLayoutVars>
      </dgm:prSet>
      <dgm:spPr/>
    </dgm:pt>
    <dgm:pt modelId="{046A267A-A204-4FD0-A232-AC4D9CA4E14F}" type="pres">
      <dgm:prSet presAssocID="{29A02EE1-01D3-4E3A-8854-4073A25C8427}" presName="ThreeNodes_3" presStyleLbl="node1" presStyleIdx="2" presStyleCnt="3" custLinFactNeighborX="-1788" custLinFactNeighborY="55369">
        <dgm:presLayoutVars>
          <dgm:bulletEnabled val="1"/>
        </dgm:presLayoutVars>
      </dgm:prSet>
      <dgm:spPr/>
    </dgm:pt>
    <dgm:pt modelId="{CB857B5E-6BFD-4145-AF38-47EDD56DDC38}" type="pres">
      <dgm:prSet presAssocID="{29A02EE1-01D3-4E3A-8854-4073A25C8427}" presName="ThreeConn_1-2" presStyleLbl="fgAccFollowNode1" presStyleIdx="0" presStyleCnt="2">
        <dgm:presLayoutVars>
          <dgm:bulletEnabled val="1"/>
        </dgm:presLayoutVars>
      </dgm:prSet>
      <dgm:spPr/>
    </dgm:pt>
    <dgm:pt modelId="{BF505F8A-512B-484C-B1D1-6C1C792F1023}" type="pres">
      <dgm:prSet presAssocID="{29A02EE1-01D3-4E3A-8854-4073A25C8427}" presName="ThreeConn_2-3" presStyleLbl="fgAccFollowNode1" presStyleIdx="1" presStyleCnt="2" custScaleX="73467" custLinFactNeighborX="-412" custLinFactNeighborY="22022">
        <dgm:presLayoutVars>
          <dgm:bulletEnabled val="1"/>
        </dgm:presLayoutVars>
      </dgm:prSet>
      <dgm:spPr/>
    </dgm:pt>
    <dgm:pt modelId="{B7EC9947-6D63-44C7-8308-635841D0CB2F}" type="pres">
      <dgm:prSet presAssocID="{29A02EE1-01D3-4E3A-8854-4073A25C8427}" presName="ThreeNodes_1_text" presStyleLbl="node1" presStyleIdx="2" presStyleCnt="3">
        <dgm:presLayoutVars>
          <dgm:bulletEnabled val="1"/>
        </dgm:presLayoutVars>
      </dgm:prSet>
      <dgm:spPr/>
    </dgm:pt>
    <dgm:pt modelId="{18BD2644-5B7B-4FC3-88F5-3E6DAA39588C}" type="pres">
      <dgm:prSet presAssocID="{29A02EE1-01D3-4E3A-8854-4073A25C8427}" presName="ThreeNodes_2_text" presStyleLbl="node1" presStyleIdx="2" presStyleCnt="3">
        <dgm:presLayoutVars>
          <dgm:bulletEnabled val="1"/>
        </dgm:presLayoutVars>
      </dgm:prSet>
      <dgm:spPr/>
    </dgm:pt>
    <dgm:pt modelId="{D2B72722-F32F-4379-A8C8-1FC787B8B28F}" type="pres">
      <dgm:prSet presAssocID="{29A02EE1-01D3-4E3A-8854-4073A25C8427}" presName="ThreeNodes_3_text" presStyleLbl="node1" presStyleIdx="2" presStyleCnt="3">
        <dgm:presLayoutVars>
          <dgm:bulletEnabled val="1"/>
        </dgm:presLayoutVars>
      </dgm:prSet>
      <dgm:spPr/>
    </dgm:pt>
  </dgm:ptLst>
  <dgm:cxnLst>
    <dgm:cxn modelId="{50012E35-9935-419A-85E9-2ADC82928B07}" srcId="{29A02EE1-01D3-4E3A-8854-4073A25C8427}" destId="{77E1AF2C-C0F8-4979-A6CA-DB9F9A69BAC1}" srcOrd="0" destOrd="0" parTransId="{A398A8CC-4CCD-43C8-BBBC-7DB0C513B4D8}" sibTransId="{F9D1843B-16F7-47D4-8D9C-8C7224E6397B}"/>
    <dgm:cxn modelId="{65DAA138-44A2-4EE8-B396-A3DC2BACF353}" type="presOf" srcId="{B38E2E9A-712C-4C7B-8955-280AE3F855CB}" destId="{B4AAF4A0-2E21-4C90-8AD6-602CECDFA4FD}" srcOrd="0" destOrd="0" presId="urn:microsoft.com/office/officeart/2005/8/layout/vProcess5"/>
    <dgm:cxn modelId="{07D7086A-C3A3-49F9-A6C5-5C1D3AF5AF53}" type="presOf" srcId="{B38E2E9A-712C-4C7B-8955-280AE3F855CB}" destId="{18BD2644-5B7B-4FC3-88F5-3E6DAA39588C}" srcOrd="1" destOrd="0" presId="urn:microsoft.com/office/officeart/2005/8/layout/vProcess5"/>
    <dgm:cxn modelId="{F1875172-A3E1-4832-BDD0-D3DE6F8A9B43}" srcId="{29A02EE1-01D3-4E3A-8854-4073A25C8427}" destId="{02311997-48E9-4C73-A9AD-48E6DCD614FA}" srcOrd="2" destOrd="0" parTransId="{D3A6B587-7B9D-473A-8945-F1734111C156}" sibTransId="{D67CD1FB-6A3B-42C2-9658-A860497AF948}"/>
    <dgm:cxn modelId="{2FAD1894-1B1C-46AA-A849-BEDC6C668C7E}" type="presOf" srcId="{29A02EE1-01D3-4E3A-8854-4073A25C8427}" destId="{79A36BA3-2D88-4682-8409-00FB80701011}" srcOrd="0" destOrd="0" presId="urn:microsoft.com/office/officeart/2005/8/layout/vProcess5"/>
    <dgm:cxn modelId="{36136A95-B2F8-42F1-A98A-3A793EC2FE1E}" type="presOf" srcId="{77E1AF2C-C0F8-4979-A6CA-DB9F9A69BAC1}" destId="{B7EC9947-6D63-44C7-8308-635841D0CB2F}" srcOrd="1" destOrd="0" presId="urn:microsoft.com/office/officeart/2005/8/layout/vProcess5"/>
    <dgm:cxn modelId="{C066F898-EA0F-4EBA-B55A-14878B0132BB}" type="presOf" srcId="{F9D1843B-16F7-47D4-8D9C-8C7224E6397B}" destId="{CB857B5E-6BFD-4145-AF38-47EDD56DDC38}" srcOrd="0" destOrd="0" presId="urn:microsoft.com/office/officeart/2005/8/layout/vProcess5"/>
    <dgm:cxn modelId="{62345C9A-FF56-49BE-B951-1D24EB082142}" type="presOf" srcId="{77E1AF2C-C0F8-4979-A6CA-DB9F9A69BAC1}" destId="{6014B324-8E7D-4AF5-963C-60C16DE807A3}" srcOrd="0" destOrd="0" presId="urn:microsoft.com/office/officeart/2005/8/layout/vProcess5"/>
    <dgm:cxn modelId="{470A6FD9-6C7B-4509-AB03-9F802E8E0675}" type="presOf" srcId="{8853B6A7-5B1C-4B99-8D0E-2634A20EF5A1}" destId="{BF505F8A-512B-484C-B1D1-6C1C792F1023}" srcOrd="0" destOrd="0" presId="urn:microsoft.com/office/officeart/2005/8/layout/vProcess5"/>
    <dgm:cxn modelId="{9EADF4E0-8CD1-491D-BB39-C77C6F2658A1}" srcId="{29A02EE1-01D3-4E3A-8854-4073A25C8427}" destId="{B38E2E9A-712C-4C7B-8955-280AE3F855CB}" srcOrd="1" destOrd="0" parTransId="{C4C2AD04-8037-4138-A06A-FCEBF0F26761}" sibTransId="{8853B6A7-5B1C-4B99-8D0E-2634A20EF5A1}"/>
    <dgm:cxn modelId="{A7D42EEF-1310-4F6F-AB94-BCDF2B26DA5F}" type="presOf" srcId="{02311997-48E9-4C73-A9AD-48E6DCD614FA}" destId="{D2B72722-F32F-4379-A8C8-1FC787B8B28F}" srcOrd="1" destOrd="0" presId="urn:microsoft.com/office/officeart/2005/8/layout/vProcess5"/>
    <dgm:cxn modelId="{46F417F8-6CF2-4D8B-9E3F-814C059C82DC}" type="presOf" srcId="{02311997-48E9-4C73-A9AD-48E6DCD614FA}" destId="{046A267A-A204-4FD0-A232-AC4D9CA4E14F}" srcOrd="0" destOrd="0" presId="urn:microsoft.com/office/officeart/2005/8/layout/vProcess5"/>
    <dgm:cxn modelId="{92DCBCE0-98B4-4094-8F62-A24DF5182E8D}" type="presParOf" srcId="{79A36BA3-2D88-4682-8409-00FB80701011}" destId="{E4482701-BA22-430B-B11A-A8E3AE338D62}" srcOrd="0" destOrd="0" presId="urn:microsoft.com/office/officeart/2005/8/layout/vProcess5"/>
    <dgm:cxn modelId="{2587BD29-4524-4535-9B1D-AF72E20EC9F6}" type="presParOf" srcId="{79A36BA3-2D88-4682-8409-00FB80701011}" destId="{6014B324-8E7D-4AF5-963C-60C16DE807A3}" srcOrd="1" destOrd="0" presId="urn:microsoft.com/office/officeart/2005/8/layout/vProcess5"/>
    <dgm:cxn modelId="{439A5318-D7E0-4E13-8791-4DC10D8FE10A}" type="presParOf" srcId="{79A36BA3-2D88-4682-8409-00FB80701011}" destId="{B4AAF4A0-2E21-4C90-8AD6-602CECDFA4FD}" srcOrd="2" destOrd="0" presId="urn:microsoft.com/office/officeart/2005/8/layout/vProcess5"/>
    <dgm:cxn modelId="{598DF56E-A73E-4592-AB06-0BD3943F4CDC}" type="presParOf" srcId="{79A36BA3-2D88-4682-8409-00FB80701011}" destId="{046A267A-A204-4FD0-A232-AC4D9CA4E14F}" srcOrd="3" destOrd="0" presId="urn:microsoft.com/office/officeart/2005/8/layout/vProcess5"/>
    <dgm:cxn modelId="{3CEF63B8-80AA-4D30-A168-F92B174F0B1C}" type="presParOf" srcId="{79A36BA3-2D88-4682-8409-00FB80701011}" destId="{CB857B5E-6BFD-4145-AF38-47EDD56DDC38}" srcOrd="4" destOrd="0" presId="urn:microsoft.com/office/officeart/2005/8/layout/vProcess5"/>
    <dgm:cxn modelId="{F1B2E956-F186-40FD-AF2F-AA80A0094CD6}" type="presParOf" srcId="{79A36BA3-2D88-4682-8409-00FB80701011}" destId="{BF505F8A-512B-484C-B1D1-6C1C792F1023}" srcOrd="5" destOrd="0" presId="urn:microsoft.com/office/officeart/2005/8/layout/vProcess5"/>
    <dgm:cxn modelId="{31BCF058-C254-450F-BC28-B3D0C4FED725}" type="presParOf" srcId="{79A36BA3-2D88-4682-8409-00FB80701011}" destId="{B7EC9947-6D63-44C7-8308-635841D0CB2F}" srcOrd="6" destOrd="0" presId="urn:microsoft.com/office/officeart/2005/8/layout/vProcess5"/>
    <dgm:cxn modelId="{B123D905-EAF7-4008-BD77-2B949BBABD48}" type="presParOf" srcId="{79A36BA3-2D88-4682-8409-00FB80701011}" destId="{18BD2644-5B7B-4FC3-88F5-3E6DAA39588C}" srcOrd="7" destOrd="0" presId="urn:microsoft.com/office/officeart/2005/8/layout/vProcess5"/>
    <dgm:cxn modelId="{C8AD5F5E-95F8-4236-B715-623AB44CE298}" type="presParOf" srcId="{79A36BA3-2D88-4682-8409-00FB80701011}" destId="{D2B72722-F32F-4379-A8C8-1FC787B8B28F}"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BF6E2A6-60C8-4876-BE99-9F42ECB05F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2F5C96-911D-41CD-B69A-8E2F7F7A6296}">
      <dgm:prSet/>
      <dgm:spPr/>
      <dgm:t>
        <a:bodyPr/>
        <a:lstStyle/>
        <a:p>
          <a:r>
            <a:rPr lang="en-US" b="0" i="0" baseline="0"/>
            <a:t>Stroke is a life-threatening condition requiring immediate care.</a:t>
          </a:r>
          <a:endParaRPr lang="en-US"/>
        </a:p>
      </dgm:t>
    </dgm:pt>
    <dgm:pt modelId="{C58AB14B-8911-4947-9A32-6BAE4B4520E3}" type="parTrans" cxnId="{3B763892-BDC6-47A7-8BEB-BF6997BA3CEE}">
      <dgm:prSet/>
      <dgm:spPr/>
      <dgm:t>
        <a:bodyPr/>
        <a:lstStyle/>
        <a:p>
          <a:endParaRPr lang="en-US"/>
        </a:p>
      </dgm:t>
    </dgm:pt>
    <dgm:pt modelId="{D6001094-FC87-4478-9714-DAEA09ED9FAF}" type="sibTrans" cxnId="{3B763892-BDC6-47A7-8BEB-BF6997BA3CEE}">
      <dgm:prSet/>
      <dgm:spPr/>
      <dgm:t>
        <a:bodyPr/>
        <a:lstStyle/>
        <a:p>
          <a:endParaRPr lang="en-US"/>
        </a:p>
      </dgm:t>
    </dgm:pt>
    <dgm:pt modelId="{705F832E-BB2E-4AE9-BF29-CD238E1961F7}">
      <dgm:prSet/>
      <dgm:spPr/>
      <dgm:t>
        <a:bodyPr/>
        <a:lstStyle/>
        <a:p>
          <a:r>
            <a:rPr lang="en-US" b="0" i="0" baseline="0"/>
            <a:t>The patient’s lifestyle and health behaviours increase risk.</a:t>
          </a:r>
          <a:endParaRPr lang="en-US"/>
        </a:p>
      </dgm:t>
    </dgm:pt>
    <dgm:pt modelId="{AEA298D8-AA00-4B00-87B6-247BB89CD62D}" type="parTrans" cxnId="{A3EFE75A-ADCD-4947-8FF5-09B0F2C22359}">
      <dgm:prSet/>
      <dgm:spPr/>
      <dgm:t>
        <a:bodyPr/>
        <a:lstStyle/>
        <a:p>
          <a:endParaRPr lang="en-US"/>
        </a:p>
      </dgm:t>
    </dgm:pt>
    <dgm:pt modelId="{5C518B31-C81C-4871-AC68-788F29BAF952}" type="sibTrans" cxnId="{A3EFE75A-ADCD-4947-8FF5-09B0F2C22359}">
      <dgm:prSet/>
      <dgm:spPr/>
      <dgm:t>
        <a:bodyPr/>
        <a:lstStyle/>
        <a:p>
          <a:endParaRPr lang="en-US"/>
        </a:p>
      </dgm:t>
    </dgm:pt>
    <dgm:pt modelId="{79953CBA-5159-4F15-9036-83BEC7983B40}">
      <dgm:prSet/>
      <dgm:spPr/>
      <dgm:t>
        <a:bodyPr/>
        <a:lstStyle/>
        <a:p>
          <a:r>
            <a:rPr lang="en-US" b="0" i="0" baseline="0"/>
            <a:t>Proper care planning, monitoring, and lifestyle changes can improve recovery and quality of life.</a:t>
          </a:r>
          <a:endParaRPr lang="en-US"/>
        </a:p>
      </dgm:t>
    </dgm:pt>
    <dgm:pt modelId="{D3CA1C53-EB5E-4656-BA62-2E70C7FBC7FC}" type="parTrans" cxnId="{41B4608C-A475-4E6B-9544-9F00B146B8A6}">
      <dgm:prSet/>
      <dgm:spPr/>
      <dgm:t>
        <a:bodyPr/>
        <a:lstStyle/>
        <a:p>
          <a:endParaRPr lang="en-US"/>
        </a:p>
      </dgm:t>
    </dgm:pt>
    <dgm:pt modelId="{84B8F425-6678-4494-8FF4-2F5ECA6E5FBC}" type="sibTrans" cxnId="{41B4608C-A475-4E6B-9544-9F00B146B8A6}">
      <dgm:prSet/>
      <dgm:spPr/>
      <dgm:t>
        <a:bodyPr/>
        <a:lstStyle/>
        <a:p>
          <a:endParaRPr lang="en-US"/>
        </a:p>
      </dgm:t>
    </dgm:pt>
    <dgm:pt modelId="{E46044FA-6E93-4003-8A97-810EFD80E9FE}" type="pres">
      <dgm:prSet presAssocID="{DBF6E2A6-60C8-4876-BE99-9F42ECB05F5E}" presName="linear" presStyleCnt="0">
        <dgm:presLayoutVars>
          <dgm:animLvl val="lvl"/>
          <dgm:resizeHandles val="exact"/>
        </dgm:presLayoutVars>
      </dgm:prSet>
      <dgm:spPr/>
    </dgm:pt>
    <dgm:pt modelId="{33D43B51-E109-414B-A3D7-5EECBD499314}" type="pres">
      <dgm:prSet presAssocID="{192F5C96-911D-41CD-B69A-8E2F7F7A6296}" presName="parentText" presStyleLbl="node1" presStyleIdx="0" presStyleCnt="3" custLinFactNeighborX="4241" custLinFactNeighborY="51644">
        <dgm:presLayoutVars>
          <dgm:chMax val="0"/>
          <dgm:bulletEnabled val="1"/>
        </dgm:presLayoutVars>
      </dgm:prSet>
      <dgm:spPr/>
    </dgm:pt>
    <dgm:pt modelId="{A08C1DEE-AF46-4BE6-9D3F-F10BF41B0367}" type="pres">
      <dgm:prSet presAssocID="{D6001094-FC87-4478-9714-DAEA09ED9FAF}" presName="spacer" presStyleCnt="0"/>
      <dgm:spPr/>
    </dgm:pt>
    <dgm:pt modelId="{4B06CF9B-B748-4713-B1D2-574F866A6C42}" type="pres">
      <dgm:prSet presAssocID="{705F832E-BB2E-4AE9-BF29-CD238E1961F7}" presName="parentText" presStyleLbl="node1" presStyleIdx="1" presStyleCnt="3">
        <dgm:presLayoutVars>
          <dgm:chMax val="0"/>
          <dgm:bulletEnabled val="1"/>
        </dgm:presLayoutVars>
      </dgm:prSet>
      <dgm:spPr/>
    </dgm:pt>
    <dgm:pt modelId="{36474990-5460-4854-BB0C-41E8AADB2264}" type="pres">
      <dgm:prSet presAssocID="{5C518B31-C81C-4871-AC68-788F29BAF952}" presName="spacer" presStyleCnt="0"/>
      <dgm:spPr/>
    </dgm:pt>
    <dgm:pt modelId="{97081C5D-805A-41AF-BEF5-7D80ED3F7991}" type="pres">
      <dgm:prSet presAssocID="{79953CBA-5159-4F15-9036-83BEC7983B40}" presName="parentText" presStyleLbl="node1" presStyleIdx="2" presStyleCnt="3">
        <dgm:presLayoutVars>
          <dgm:chMax val="0"/>
          <dgm:bulletEnabled val="1"/>
        </dgm:presLayoutVars>
      </dgm:prSet>
      <dgm:spPr/>
    </dgm:pt>
  </dgm:ptLst>
  <dgm:cxnLst>
    <dgm:cxn modelId="{4CABCB08-FB25-4E09-9F68-8CEFF112B200}" type="presOf" srcId="{DBF6E2A6-60C8-4876-BE99-9F42ECB05F5E}" destId="{E46044FA-6E93-4003-8A97-810EFD80E9FE}" srcOrd="0" destOrd="0" presId="urn:microsoft.com/office/officeart/2005/8/layout/vList2"/>
    <dgm:cxn modelId="{26E6A436-CCE5-492A-B63F-AD3A69D2F4BB}" type="presOf" srcId="{79953CBA-5159-4F15-9036-83BEC7983B40}" destId="{97081C5D-805A-41AF-BEF5-7D80ED3F7991}" srcOrd="0" destOrd="0" presId="urn:microsoft.com/office/officeart/2005/8/layout/vList2"/>
    <dgm:cxn modelId="{A4C31270-DBE0-4915-9E60-0560C04EA22F}" type="presOf" srcId="{192F5C96-911D-41CD-B69A-8E2F7F7A6296}" destId="{33D43B51-E109-414B-A3D7-5EECBD499314}" srcOrd="0" destOrd="0" presId="urn:microsoft.com/office/officeart/2005/8/layout/vList2"/>
    <dgm:cxn modelId="{A3EFE75A-ADCD-4947-8FF5-09B0F2C22359}" srcId="{DBF6E2A6-60C8-4876-BE99-9F42ECB05F5E}" destId="{705F832E-BB2E-4AE9-BF29-CD238E1961F7}" srcOrd="1" destOrd="0" parTransId="{AEA298D8-AA00-4B00-87B6-247BB89CD62D}" sibTransId="{5C518B31-C81C-4871-AC68-788F29BAF952}"/>
    <dgm:cxn modelId="{41B4608C-A475-4E6B-9544-9F00B146B8A6}" srcId="{DBF6E2A6-60C8-4876-BE99-9F42ECB05F5E}" destId="{79953CBA-5159-4F15-9036-83BEC7983B40}" srcOrd="2" destOrd="0" parTransId="{D3CA1C53-EB5E-4656-BA62-2E70C7FBC7FC}" sibTransId="{84B8F425-6678-4494-8FF4-2F5ECA6E5FBC}"/>
    <dgm:cxn modelId="{3B763892-BDC6-47A7-8BEB-BF6997BA3CEE}" srcId="{DBF6E2A6-60C8-4876-BE99-9F42ECB05F5E}" destId="{192F5C96-911D-41CD-B69A-8E2F7F7A6296}" srcOrd="0" destOrd="0" parTransId="{C58AB14B-8911-4947-9A32-6BAE4B4520E3}" sibTransId="{D6001094-FC87-4478-9714-DAEA09ED9FAF}"/>
    <dgm:cxn modelId="{C0905CA6-B6DB-46A3-B81C-10DE4BC08D48}" type="presOf" srcId="{705F832E-BB2E-4AE9-BF29-CD238E1961F7}" destId="{4B06CF9B-B748-4713-B1D2-574F866A6C42}" srcOrd="0" destOrd="0" presId="urn:microsoft.com/office/officeart/2005/8/layout/vList2"/>
    <dgm:cxn modelId="{11B7575D-8CBD-4A2F-BDBB-6959372E3E6A}" type="presParOf" srcId="{E46044FA-6E93-4003-8A97-810EFD80E9FE}" destId="{33D43B51-E109-414B-A3D7-5EECBD499314}" srcOrd="0" destOrd="0" presId="urn:microsoft.com/office/officeart/2005/8/layout/vList2"/>
    <dgm:cxn modelId="{9D9B30DD-96D5-444D-838D-20427EBA22AA}" type="presParOf" srcId="{E46044FA-6E93-4003-8A97-810EFD80E9FE}" destId="{A08C1DEE-AF46-4BE6-9D3F-F10BF41B0367}" srcOrd="1" destOrd="0" presId="urn:microsoft.com/office/officeart/2005/8/layout/vList2"/>
    <dgm:cxn modelId="{9CC2DB59-BCED-4222-8CDF-2A83E5B3ED9C}" type="presParOf" srcId="{E46044FA-6E93-4003-8A97-810EFD80E9FE}" destId="{4B06CF9B-B748-4713-B1D2-574F866A6C42}" srcOrd="2" destOrd="0" presId="urn:microsoft.com/office/officeart/2005/8/layout/vList2"/>
    <dgm:cxn modelId="{25E6EBE7-2CE0-472A-9E05-126734173E35}" type="presParOf" srcId="{E46044FA-6E93-4003-8A97-810EFD80E9FE}" destId="{36474990-5460-4854-BB0C-41E8AADB2264}" srcOrd="3" destOrd="0" presId="urn:microsoft.com/office/officeart/2005/8/layout/vList2"/>
    <dgm:cxn modelId="{E87EDB05-3AF0-449E-B359-58017B184E8D}" type="presParOf" srcId="{E46044FA-6E93-4003-8A97-810EFD80E9FE}" destId="{97081C5D-805A-41AF-BEF5-7D80ED3F7991}"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6DD84-5E4F-4779-B247-75F60499EE74}">
      <dsp:nvSpPr>
        <dsp:cNvPr id="0" name=""/>
        <dsp:cNvSpPr/>
      </dsp:nvSpPr>
      <dsp:spPr>
        <a:xfrm>
          <a:off x="0" y="1728"/>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0DF7F9-5A1E-4C29-87B5-BFB92A0AA469}">
      <dsp:nvSpPr>
        <dsp:cNvPr id="0" name=""/>
        <dsp:cNvSpPr/>
      </dsp:nvSpPr>
      <dsp:spPr>
        <a:xfrm>
          <a:off x="0" y="1728"/>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 Introduction to Physiology  BMHP5023</a:t>
          </a:r>
          <a:endParaRPr lang="en-US" sz="2500" kern="1200" dirty="0"/>
        </a:p>
      </dsp:txBody>
      <dsp:txXfrm>
        <a:off x="0" y="1728"/>
        <a:ext cx="7704856" cy="589328"/>
      </dsp:txXfrm>
    </dsp:sp>
    <dsp:sp modelId="{AB1329B2-DD04-4060-A28A-C1E2B640B1FC}">
      <dsp:nvSpPr>
        <dsp:cNvPr id="0" name=""/>
        <dsp:cNvSpPr/>
      </dsp:nvSpPr>
      <dsp:spPr>
        <a:xfrm>
          <a:off x="0" y="591057"/>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A6016-9F51-4DD2-80C5-4666BB147DFC}">
      <dsp:nvSpPr>
        <dsp:cNvPr id="0" name=""/>
        <dsp:cNvSpPr/>
      </dsp:nvSpPr>
      <dsp:spPr>
        <a:xfrm>
          <a:off x="0" y="591057"/>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Component 2 –  Audio Presentation </a:t>
          </a:r>
          <a:endParaRPr lang="en-US" sz="2500" kern="1200" dirty="0"/>
        </a:p>
      </dsp:txBody>
      <dsp:txXfrm>
        <a:off x="0" y="591057"/>
        <a:ext cx="7704856" cy="589328"/>
      </dsp:txXfrm>
    </dsp:sp>
    <dsp:sp modelId="{C75C5A80-6531-4DE3-A8A5-5F3743A16004}">
      <dsp:nvSpPr>
        <dsp:cNvPr id="0" name=""/>
        <dsp:cNvSpPr/>
      </dsp:nvSpPr>
      <dsp:spPr>
        <a:xfrm>
          <a:off x="0" y="1180386"/>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C6446F-9728-49E3-AD38-4D4147770C26}">
      <dsp:nvSpPr>
        <dsp:cNvPr id="0" name=""/>
        <dsp:cNvSpPr/>
      </dsp:nvSpPr>
      <dsp:spPr>
        <a:xfrm>
          <a:off x="0" y="1180386"/>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Care Plan </a:t>
          </a:r>
          <a:endParaRPr lang="en-US" sz="2500" kern="1200"/>
        </a:p>
      </dsp:txBody>
      <dsp:txXfrm>
        <a:off x="0" y="1180386"/>
        <a:ext cx="7704856" cy="589328"/>
      </dsp:txXfrm>
    </dsp:sp>
    <dsp:sp modelId="{EDB28BAB-EAA2-450A-B72A-D1D336512256}">
      <dsp:nvSpPr>
        <dsp:cNvPr id="0" name=""/>
        <dsp:cNvSpPr/>
      </dsp:nvSpPr>
      <dsp:spPr>
        <a:xfrm>
          <a:off x="0" y="1769715"/>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F5915-1F6C-48BA-8CD2-7B6F7D3EBFF9}">
      <dsp:nvSpPr>
        <dsp:cNvPr id="0" name=""/>
        <dsp:cNvSpPr/>
      </dsp:nvSpPr>
      <dsp:spPr>
        <a:xfrm>
          <a:off x="0" y="1769715"/>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Student ID: 2430137</a:t>
          </a:r>
          <a:endParaRPr lang="en-US" sz="2500" kern="1200"/>
        </a:p>
      </dsp:txBody>
      <dsp:txXfrm>
        <a:off x="0" y="1769715"/>
        <a:ext cx="7704856" cy="589328"/>
      </dsp:txXfrm>
    </dsp:sp>
    <dsp:sp modelId="{1CDC4112-3F7F-42CB-88FD-6B6D76B531DF}">
      <dsp:nvSpPr>
        <dsp:cNvPr id="0" name=""/>
        <dsp:cNvSpPr/>
      </dsp:nvSpPr>
      <dsp:spPr>
        <a:xfrm>
          <a:off x="0" y="2359043"/>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C53EA2-02D6-433D-84A5-C785609598E4}">
      <dsp:nvSpPr>
        <dsp:cNvPr id="0" name=""/>
        <dsp:cNvSpPr/>
      </dsp:nvSpPr>
      <dsp:spPr>
        <a:xfrm>
          <a:off x="0" y="2359043"/>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Student name: Ferdoushi Rahman Monju</a:t>
          </a:r>
          <a:endParaRPr lang="en-US" sz="2500" kern="1200" dirty="0"/>
        </a:p>
      </dsp:txBody>
      <dsp:txXfrm>
        <a:off x="0" y="2359043"/>
        <a:ext cx="7704856" cy="589328"/>
      </dsp:txXfrm>
    </dsp:sp>
    <dsp:sp modelId="{9C6AFB9A-1420-4112-819B-7A368B6803EA}">
      <dsp:nvSpPr>
        <dsp:cNvPr id="0" name=""/>
        <dsp:cNvSpPr/>
      </dsp:nvSpPr>
      <dsp:spPr>
        <a:xfrm>
          <a:off x="0" y="2948372"/>
          <a:ext cx="770485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D1AB85-3C17-452B-8A39-2FD1A95F8B72}">
      <dsp:nvSpPr>
        <dsp:cNvPr id="0" name=""/>
        <dsp:cNvSpPr/>
      </dsp:nvSpPr>
      <dsp:spPr>
        <a:xfrm>
          <a:off x="0" y="2948372"/>
          <a:ext cx="7704856" cy="589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Lecturer Name: Soban Sadiq</a:t>
          </a:r>
          <a:endParaRPr lang="en-US" sz="2500" kern="1200"/>
        </a:p>
      </dsp:txBody>
      <dsp:txXfrm>
        <a:off x="0" y="2948372"/>
        <a:ext cx="7704856" cy="589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7C2AA-AC6C-4636-86AB-2EE719141C93}">
      <dsp:nvSpPr>
        <dsp:cNvPr id="0" name=""/>
        <dsp:cNvSpPr/>
      </dsp:nvSpPr>
      <dsp:spPr>
        <a:xfrm>
          <a:off x="1360542" y="565"/>
          <a:ext cx="2076933" cy="12461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This presentation focuses on a fictional patient diagnosed with a stroke.</a:t>
          </a:r>
          <a:endParaRPr lang="en-US" sz="1400" kern="1200"/>
        </a:p>
      </dsp:txBody>
      <dsp:txXfrm>
        <a:off x="1397041" y="37064"/>
        <a:ext cx="2003935" cy="1173162"/>
      </dsp:txXfrm>
    </dsp:sp>
    <dsp:sp modelId="{DCCBE31D-8890-4979-8D11-63BFA107328B}">
      <dsp:nvSpPr>
        <dsp:cNvPr id="0" name=""/>
        <dsp:cNvSpPr/>
      </dsp:nvSpPr>
      <dsp:spPr>
        <a:xfrm>
          <a:off x="3620245" y="366105"/>
          <a:ext cx="440309" cy="5150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20245" y="469121"/>
        <a:ext cx="308216" cy="309047"/>
      </dsp:txXfrm>
    </dsp:sp>
    <dsp:sp modelId="{A57014AB-4122-441D-90DC-6CDF3F334E97}">
      <dsp:nvSpPr>
        <dsp:cNvPr id="0" name=""/>
        <dsp:cNvSpPr/>
      </dsp:nvSpPr>
      <dsp:spPr>
        <a:xfrm>
          <a:off x="4268249" y="565"/>
          <a:ext cx="2076933" cy="12461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A stroke happens when the blood </a:t>
          </a:r>
          <a:r>
            <a:rPr lang="en-US" sz="1400" kern="1200"/>
            <a:t>supply</a:t>
          </a:r>
          <a:r>
            <a:rPr lang="en-US" sz="1400" b="0" i="0" kern="1200" baseline="0"/>
            <a:t> to the brain is interrupted (NHS, 2023).</a:t>
          </a:r>
          <a:endParaRPr lang="en-US" sz="1400" kern="1200"/>
        </a:p>
      </dsp:txBody>
      <dsp:txXfrm>
        <a:off x="4304748" y="37064"/>
        <a:ext cx="2003935" cy="1173162"/>
      </dsp:txXfrm>
    </dsp:sp>
    <dsp:sp modelId="{6CBE619D-1353-4D50-AC43-B89138805B64}">
      <dsp:nvSpPr>
        <dsp:cNvPr id="0" name=""/>
        <dsp:cNvSpPr/>
      </dsp:nvSpPr>
      <dsp:spPr>
        <a:xfrm rot="5400000">
          <a:off x="5086561" y="1392111"/>
          <a:ext cx="440309" cy="5150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5152193" y="1429496"/>
        <a:ext cx="309047" cy="308216"/>
      </dsp:txXfrm>
    </dsp:sp>
    <dsp:sp modelId="{1592FE32-F00E-49F6-8D56-702D330B680A}">
      <dsp:nvSpPr>
        <dsp:cNvPr id="0" name=""/>
        <dsp:cNvSpPr/>
      </dsp:nvSpPr>
      <dsp:spPr>
        <a:xfrm>
          <a:off x="4268249" y="2077499"/>
          <a:ext cx="2076933" cy="12461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It can lead to serious disability or death if untreated (WHO, 2023).</a:t>
          </a:r>
          <a:endParaRPr lang="en-US" sz="1400" kern="1200"/>
        </a:p>
      </dsp:txBody>
      <dsp:txXfrm>
        <a:off x="4304748" y="2113998"/>
        <a:ext cx="2003935" cy="1173162"/>
      </dsp:txXfrm>
    </dsp:sp>
    <dsp:sp modelId="{B6CC66AD-E5DC-4A01-850A-367B8438225A}">
      <dsp:nvSpPr>
        <dsp:cNvPr id="0" name=""/>
        <dsp:cNvSpPr/>
      </dsp:nvSpPr>
      <dsp:spPr>
        <a:xfrm rot="10800000">
          <a:off x="3645169" y="2443039"/>
          <a:ext cx="440309" cy="5150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777262" y="2546055"/>
        <a:ext cx="308216" cy="309047"/>
      </dsp:txXfrm>
    </dsp:sp>
    <dsp:sp modelId="{FCABDF78-0EB9-4F40-8418-8E0C40E29742}">
      <dsp:nvSpPr>
        <dsp:cNvPr id="0" name=""/>
        <dsp:cNvSpPr/>
      </dsp:nvSpPr>
      <dsp:spPr>
        <a:xfrm>
          <a:off x="1360542" y="2077499"/>
          <a:ext cx="2076933" cy="12461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This presentation will explore the condition and a suitable care plan.</a:t>
          </a:r>
          <a:endParaRPr lang="en-US" sz="1400" kern="1200"/>
        </a:p>
      </dsp:txBody>
      <dsp:txXfrm>
        <a:off x="1397041" y="2113998"/>
        <a:ext cx="2003935" cy="11731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A46F1-7DA2-456F-BD18-E33F3867682A}">
      <dsp:nvSpPr>
        <dsp:cNvPr id="0" name=""/>
        <dsp:cNvSpPr/>
      </dsp:nvSpPr>
      <dsp:spPr>
        <a:xfrm>
          <a:off x="251536" y="0"/>
          <a:ext cx="4485322" cy="106394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brain requires a constant supply of oxygen through blood vessels (Stroke Association, 2024).</a:t>
          </a:r>
        </a:p>
      </dsp:txBody>
      <dsp:txXfrm>
        <a:off x="282698" y="31162"/>
        <a:ext cx="3337245" cy="1001618"/>
      </dsp:txXfrm>
    </dsp:sp>
    <dsp:sp modelId="{F58ACE3E-36DA-486E-8044-7AC12070CB27}">
      <dsp:nvSpPr>
        <dsp:cNvPr id="0" name=""/>
        <dsp:cNvSpPr/>
      </dsp:nvSpPr>
      <dsp:spPr>
        <a:xfrm>
          <a:off x="539383" y="1240319"/>
          <a:ext cx="4485322" cy="106394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 stroke happens when a blood vessel is blocked or bursts (NHS, 2023).</a:t>
          </a:r>
        </a:p>
      </dsp:txBody>
      <dsp:txXfrm>
        <a:off x="570545" y="1271481"/>
        <a:ext cx="3335672" cy="1001618"/>
      </dsp:txXfrm>
    </dsp:sp>
    <dsp:sp modelId="{DC234421-D7CB-4C76-AF10-10E1F90F85DF}">
      <dsp:nvSpPr>
        <dsp:cNvPr id="0" name=""/>
        <dsp:cNvSpPr/>
      </dsp:nvSpPr>
      <dsp:spPr>
        <a:xfrm>
          <a:off x="790316" y="2482532"/>
          <a:ext cx="4485322" cy="106394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Two main types: ischemic and hemorrhagic (WHO, 2023).</a:t>
          </a:r>
        </a:p>
      </dsp:txBody>
      <dsp:txXfrm>
        <a:off x="821478" y="2513694"/>
        <a:ext cx="3335672" cy="1001618"/>
      </dsp:txXfrm>
    </dsp:sp>
    <dsp:sp modelId="{AF56C036-9347-4819-8DBD-0A8C415BEC2B}">
      <dsp:nvSpPr>
        <dsp:cNvPr id="0" name=""/>
        <dsp:cNvSpPr/>
      </dsp:nvSpPr>
      <dsp:spPr>
        <a:xfrm>
          <a:off x="3793759" y="806823"/>
          <a:ext cx="691562" cy="691562"/>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949360" y="806823"/>
        <a:ext cx="380360" cy="520400"/>
      </dsp:txXfrm>
    </dsp:sp>
    <dsp:sp modelId="{94DFAA0F-868E-4E23-B504-EAF1817B4241}">
      <dsp:nvSpPr>
        <dsp:cNvPr id="0" name=""/>
        <dsp:cNvSpPr/>
      </dsp:nvSpPr>
      <dsp:spPr>
        <a:xfrm>
          <a:off x="4189523" y="2040996"/>
          <a:ext cx="691562" cy="691562"/>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45124" y="2040996"/>
        <a:ext cx="380360" cy="520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7D1DF-58CA-4E32-AB5B-1E063A0E3ECC}">
      <dsp:nvSpPr>
        <dsp:cNvPr id="0" name=""/>
        <dsp:cNvSpPr/>
      </dsp:nvSpPr>
      <dsp:spPr>
        <a:xfrm>
          <a:off x="0" y="21909"/>
          <a:ext cx="4752975"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Blood supplies oxygen and nutrients to brain cells (WHO, 2023).</a:t>
          </a:r>
        </a:p>
      </dsp:txBody>
      <dsp:txXfrm>
        <a:off x="61020" y="82929"/>
        <a:ext cx="4630935" cy="1127958"/>
      </dsp:txXfrm>
    </dsp:sp>
    <dsp:sp modelId="{6A4B04FE-A0C1-4CFE-A0E6-9B7626CCD018}">
      <dsp:nvSpPr>
        <dsp:cNvPr id="0" name=""/>
        <dsp:cNvSpPr/>
      </dsp:nvSpPr>
      <dsp:spPr>
        <a:xfrm>
          <a:off x="0" y="1332388"/>
          <a:ext cx="4752975"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When blood flow stops, brain cells begin to die within minutes (NHS, 2023).</a:t>
          </a:r>
        </a:p>
      </dsp:txBody>
      <dsp:txXfrm>
        <a:off x="61020" y="1393408"/>
        <a:ext cx="4630935" cy="1127958"/>
      </dsp:txXfrm>
    </dsp:sp>
    <dsp:sp modelId="{483ECDD2-D409-4EAD-8827-64966D878892}">
      <dsp:nvSpPr>
        <dsp:cNvPr id="0" name=""/>
        <dsp:cNvSpPr/>
      </dsp:nvSpPr>
      <dsp:spPr>
        <a:xfrm>
          <a:off x="0" y="2642866"/>
          <a:ext cx="4752975"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leads to loss of function such as speech or movement (Stroke Association, 2024).</a:t>
          </a:r>
        </a:p>
      </dsp:txBody>
      <dsp:txXfrm>
        <a:off x="61020" y="2703886"/>
        <a:ext cx="4630935" cy="11279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2914D-9033-4AE4-9049-ADB533810C7E}">
      <dsp:nvSpPr>
        <dsp:cNvPr id="0" name=""/>
        <dsp:cNvSpPr/>
      </dsp:nvSpPr>
      <dsp:spPr>
        <a:xfrm>
          <a:off x="385286" y="1557494"/>
          <a:ext cx="3082290" cy="32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2019</a:t>
          </a:r>
        </a:p>
      </dsp:txBody>
      <dsp:txXfrm>
        <a:off x="385286" y="1557494"/>
        <a:ext cx="3082290" cy="327740"/>
      </dsp:txXfrm>
    </dsp:sp>
    <dsp:sp modelId="{FC9A1145-F269-4CF6-865B-C94B24BB466A}">
      <dsp:nvSpPr>
        <dsp:cNvPr id="0" name=""/>
        <dsp:cNvSpPr/>
      </dsp:nvSpPr>
      <dsp:spPr>
        <a:xfrm>
          <a:off x="0" y="1392173"/>
          <a:ext cx="7705725" cy="116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DD8B77-D091-42BA-B1A0-26B24321F03A}">
      <dsp:nvSpPr>
        <dsp:cNvPr id="0" name=""/>
        <dsp:cNvSpPr/>
      </dsp:nvSpPr>
      <dsp:spPr>
        <a:xfrm>
          <a:off x="231171" y="153130"/>
          <a:ext cx="3390519" cy="74598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Poor diet and lack of exercise increase stroke risk (NICE</a:t>
          </a:r>
        </a:p>
      </dsp:txBody>
      <dsp:txXfrm>
        <a:off x="231171" y="153130"/>
        <a:ext cx="3390519" cy="745982"/>
      </dsp:txXfrm>
    </dsp:sp>
    <dsp:sp modelId="{FE66B7E4-4CA5-4F17-9154-FC9ACF9A249E}">
      <dsp:nvSpPr>
        <dsp:cNvPr id="0" name=""/>
        <dsp:cNvSpPr/>
      </dsp:nvSpPr>
      <dsp:spPr>
        <a:xfrm>
          <a:off x="1926431" y="899112"/>
          <a:ext cx="0" cy="49306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A7725C1-AAC8-4F20-9A9B-9E157E8204A9}">
      <dsp:nvSpPr>
        <dsp:cNvPr id="0" name=""/>
        <dsp:cNvSpPr/>
      </dsp:nvSpPr>
      <dsp:spPr>
        <a:xfrm>
          <a:off x="2311717" y="1015126"/>
          <a:ext cx="3082290" cy="32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2023</a:t>
          </a:r>
        </a:p>
      </dsp:txBody>
      <dsp:txXfrm>
        <a:off x="2311717" y="1015126"/>
        <a:ext cx="3082290" cy="327740"/>
      </dsp:txXfrm>
    </dsp:sp>
    <dsp:sp modelId="{91AB1008-2C7B-447F-9AA8-8E48D648DBB8}">
      <dsp:nvSpPr>
        <dsp:cNvPr id="0" name=""/>
        <dsp:cNvSpPr/>
      </dsp:nvSpPr>
      <dsp:spPr>
        <a:xfrm>
          <a:off x="2157602" y="2001249"/>
          <a:ext cx="3390519" cy="74598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Smoking significantly damages blood vessels (NHS</a:t>
          </a:r>
        </a:p>
      </dsp:txBody>
      <dsp:txXfrm>
        <a:off x="2157602" y="2001249"/>
        <a:ext cx="3390519" cy="745982"/>
      </dsp:txXfrm>
    </dsp:sp>
    <dsp:sp modelId="{D38BA600-9A34-4BE6-BB6F-E5B780F3F476}">
      <dsp:nvSpPr>
        <dsp:cNvPr id="0" name=""/>
        <dsp:cNvSpPr/>
      </dsp:nvSpPr>
      <dsp:spPr>
        <a:xfrm>
          <a:off x="3852862" y="1508188"/>
          <a:ext cx="0" cy="49306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BC6DD9E-B975-4492-8491-C5DE2BB24678}">
      <dsp:nvSpPr>
        <dsp:cNvPr id="0" name=""/>
        <dsp:cNvSpPr/>
      </dsp:nvSpPr>
      <dsp:spPr>
        <a:xfrm>
          <a:off x="1890176" y="1413926"/>
          <a:ext cx="72509" cy="72509"/>
        </a:xfrm>
        <a:prstGeom prst="ellipse">
          <a:avLst/>
        </a:prstGeom>
        <a:solidFill>
          <a:schemeClr val="lt1">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ECA62EB7-3604-4C9B-868C-D738FAD231FB}">
      <dsp:nvSpPr>
        <dsp:cNvPr id="0" name=""/>
        <dsp:cNvSpPr/>
      </dsp:nvSpPr>
      <dsp:spPr>
        <a:xfrm>
          <a:off x="3816607" y="1413926"/>
          <a:ext cx="72509" cy="72509"/>
        </a:xfrm>
        <a:prstGeom prst="ellipse">
          <a:avLst/>
        </a:prstGeom>
        <a:solidFill>
          <a:schemeClr val="lt1">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B2FCB73C-3FF9-4977-B746-499F0E551104}">
      <dsp:nvSpPr>
        <dsp:cNvPr id="0" name=""/>
        <dsp:cNvSpPr/>
      </dsp:nvSpPr>
      <dsp:spPr>
        <a:xfrm>
          <a:off x="4238148" y="1557494"/>
          <a:ext cx="3082290" cy="32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2023</a:t>
          </a:r>
        </a:p>
      </dsp:txBody>
      <dsp:txXfrm>
        <a:off x="4238148" y="1557494"/>
        <a:ext cx="3082290" cy="327740"/>
      </dsp:txXfrm>
    </dsp:sp>
    <dsp:sp modelId="{BAD45DFC-3FA0-44CC-A0C1-1E583C980E44}">
      <dsp:nvSpPr>
        <dsp:cNvPr id="0" name=""/>
        <dsp:cNvSpPr/>
      </dsp:nvSpPr>
      <dsp:spPr>
        <a:xfrm>
          <a:off x="4084034" y="153130"/>
          <a:ext cx="3390519" cy="74598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Alcohol consumption also contributes to risk (WHO</a:t>
          </a:r>
        </a:p>
      </dsp:txBody>
      <dsp:txXfrm>
        <a:off x="4084034" y="153130"/>
        <a:ext cx="3390519" cy="745982"/>
      </dsp:txXfrm>
    </dsp:sp>
    <dsp:sp modelId="{0B4186F7-38DD-486B-9219-69223F2B0B99}">
      <dsp:nvSpPr>
        <dsp:cNvPr id="0" name=""/>
        <dsp:cNvSpPr/>
      </dsp:nvSpPr>
      <dsp:spPr>
        <a:xfrm>
          <a:off x="5779293" y="899112"/>
          <a:ext cx="0" cy="493061"/>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D2147CCD-6FA2-4851-8ABF-2C2D8440AFEF}">
      <dsp:nvSpPr>
        <dsp:cNvPr id="0" name=""/>
        <dsp:cNvSpPr/>
      </dsp:nvSpPr>
      <dsp:spPr>
        <a:xfrm>
          <a:off x="5743039" y="1413926"/>
          <a:ext cx="72509" cy="72509"/>
        </a:xfrm>
        <a:prstGeom prst="ellipse">
          <a:avLst/>
        </a:prstGeom>
        <a:solidFill>
          <a:schemeClr val="lt1">
            <a:alpha val="90000"/>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E00C9-EBAE-4FDD-9233-6FFB000EB124}">
      <dsp:nvSpPr>
        <dsp:cNvPr id="0" name=""/>
        <dsp:cNvSpPr/>
      </dsp:nvSpPr>
      <dsp:spPr>
        <a:xfrm>
          <a:off x="0" y="162716"/>
          <a:ext cx="2390869" cy="11401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a:t>High blood pressure is the leading risk factor (NHS, 2023).</a:t>
          </a:r>
          <a:endParaRPr lang="en-US" sz="1600" kern="1200"/>
        </a:p>
      </dsp:txBody>
      <dsp:txXfrm>
        <a:off x="33395" y="196111"/>
        <a:ext cx="2324079" cy="1073384"/>
      </dsp:txXfrm>
    </dsp:sp>
    <dsp:sp modelId="{0B55703F-64C7-43D1-9F85-7AD6969CE060}">
      <dsp:nvSpPr>
        <dsp:cNvPr id="0" name=""/>
        <dsp:cNvSpPr/>
      </dsp:nvSpPr>
      <dsp:spPr>
        <a:xfrm rot="21503639">
          <a:off x="2558346" y="453294"/>
          <a:ext cx="403816" cy="4712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558370" y="549246"/>
        <a:ext cx="282671" cy="282764"/>
      </dsp:txXfrm>
    </dsp:sp>
    <dsp:sp modelId="{E39747E1-0B76-457C-B031-CC0B2AEEE6BA}">
      <dsp:nvSpPr>
        <dsp:cNvPr id="0" name=""/>
        <dsp:cNvSpPr/>
      </dsp:nvSpPr>
      <dsp:spPr>
        <a:xfrm>
          <a:off x="3152487" y="81205"/>
          <a:ext cx="1900290" cy="114017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a:t>Smoking and obesity increase stroke risk (WHO, 2023).</a:t>
          </a:r>
          <a:endParaRPr lang="en-US" sz="1600" kern="1200"/>
        </a:p>
      </dsp:txBody>
      <dsp:txXfrm>
        <a:off x="3185882" y="114600"/>
        <a:ext cx="1833500" cy="1073384"/>
      </dsp:txXfrm>
    </dsp:sp>
    <dsp:sp modelId="{60C77427-EAC8-4378-B097-3CD06B1CDB3E}">
      <dsp:nvSpPr>
        <dsp:cNvPr id="0" name=""/>
        <dsp:cNvSpPr/>
      </dsp:nvSpPr>
      <dsp:spPr>
        <a:xfrm rot="5793199">
          <a:off x="3792036" y="1354400"/>
          <a:ext cx="405511" cy="4712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860351" y="1387678"/>
        <a:ext cx="282764" cy="283858"/>
      </dsp:txXfrm>
    </dsp:sp>
    <dsp:sp modelId="{A77B6027-71C8-4A7D-9D7E-123665E2F94F}">
      <dsp:nvSpPr>
        <dsp:cNvPr id="0" name=""/>
        <dsp:cNvSpPr/>
      </dsp:nvSpPr>
      <dsp:spPr>
        <a:xfrm>
          <a:off x="2737179" y="1981496"/>
          <a:ext cx="2315599" cy="9547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baseline="0" dirty="0"/>
            <a:t>Age and lifestyle factors also contribute (British Heart Foundation, 2023</a:t>
          </a:r>
          <a:r>
            <a:rPr lang="en-US" sz="1200" b="0" i="0" kern="1200" baseline="0" dirty="0"/>
            <a:t>).</a:t>
          </a:r>
          <a:endParaRPr lang="en-US" sz="1200" kern="1200" dirty="0"/>
        </a:p>
      </dsp:txBody>
      <dsp:txXfrm>
        <a:off x="2765144" y="2009461"/>
        <a:ext cx="2259669" cy="8988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6D5B7-552A-4F57-8B2D-FCBCC0AB79C5}">
      <dsp:nvSpPr>
        <dsp:cNvPr id="0" name=""/>
        <dsp:cNvSpPr/>
      </dsp:nvSpPr>
      <dsp:spPr>
        <a:xfrm>
          <a:off x="-194372" y="-19844"/>
          <a:ext cx="2733414" cy="1375040"/>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356C39A4-234B-4B4F-8BBE-6907C4D86BC1}">
      <dsp:nvSpPr>
        <dsp:cNvPr id="0" name=""/>
        <dsp:cNvSpPr/>
      </dsp:nvSpPr>
      <dsp:spPr>
        <a:xfrm>
          <a:off x="0" y="164809"/>
          <a:ext cx="2733414" cy="137504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A healthy diet reduces stroke risk (NHS, 2023).</a:t>
          </a:r>
          <a:endParaRPr lang="en-US" sz="1800" kern="1200"/>
        </a:p>
      </dsp:txBody>
      <dsp:txXfrm>
        <a:off x="40274" y="205083"/>
        <a:ext cx="2652866" cy="1294492"/>
      </dsp:txXfrm>
    </dsp:sp>
    <dsp:sp modelId="{796D7A67-CA0B-4B13-9F0C-46F245FFDE15}">
      <dsp:nvSpPr>
        <dsp:cNvPr id="0" name=""/>
        <dsp:cNvSpPr/>
      </dsp:nvSpPr>
      <dsp:spPr>
        <a:xfrm>
          <a:off x="3160518" y="1146"/>
          <a:ext cx="2460043" cy="1384237"/>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D81F276D-9567-489E-B373-FA494333CFDE}">
      <dsp:nvSpPr>
        <dsp:cNvPr id="0" name=""/>
        <dsp:cNvSpPr/>
      </dsp:nvSpPr>
      <dsp:spPr>
        <a:xfrm>
          <a:off x="3354890" y="185800"/>
          <a:ext cx="2460043" cy="138423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A minimum of 150 minutes of exercise each week is recommended (NICE, 2019).</a:t>
          </a:r>
          <a:endParaRPr lang="en-US" sz="1800" kern="1200" dirty="0"/>
        </a:p>
      </dsp:txBody>
      <dsp:txXfrm>
        <a:off x="3395433" y="226343"/>
        <a:ext cx="2378957" cy="1303151"/>
      </dsp:txXfrm>
    </dsp:sp>
    <dsp:sp modelId="{F4FEBACA-C1CD-4222-A69D-0E8C1680CA4C}">
      <dsp:nvSpPr>
        <dsp:cNvPr id="0" name=""/>
        <dsp:cNvSpPr/>
      </dsp:nvSpPr>
      <dsp:spPr>
        <a:xfrm>
          <a:off x="5979532" y="573"/>
          <a:ext cx="2242371" cy="134710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E7CAAD61-32F8-4F7E-9382-BA93A8EADE2D}">
      <dsp:nvSpPr>
        <dsp:cNvPr id="0" name=""/>
        <dsp:cNvSpPr/>
      </dsp:nvSpPr>
      <dsp:spPr>
        <a:xfrm>
          <a:off x="6173905" y="185226"/>
          <a:ext cx="2242371" cy="134710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Smoking cessation is essential (WHO, 2023).</a:t>
          </a:r>
          <a:endParaRPr lang="en-US" sz="1800" kern="1200"/>
        </a:p>
      </dsp:txBody>
      <dsp:txXfrm>
        <a:off x="6213360" y="224681"/>
        <a:ext cx="2163461" cy="12681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30481-86B0-46F5-BDEF-D4307B4AE772}">
      <dsp:nvSpPr>
        <dsp:cNvPr id="0" name=""/>
        <dsp:cNvSpPr/>
      </dsp:nvSpPr>
      <dsp:spPr>
        <a:xfrm>
          <a:off x="1476598" y="157786"/>
          <a:ext cx="1105098" cy="9091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19CD1-374B-4EFB-AF55-21F9B3AD8650}">
      <dsp:nvSpPr>
        <dsp:cNvPr id="0" name=""/>
        <dsp:cNvSpPr/>
      </dsp:nvSpPr>
      <dsp:spPr>
        <a:xfrm>
          <a:off x="1692620" y="317681"/>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16207-5465-473D-BE52-1B1ACAEAFFAF}">
      <dsp:nvSpPr>
        <dsp:cNvPr id="0" name=""/>
        <dsp:cNvSpPr/>
      </dsp:nvSpPr>
      <dsp:spPr>
        <a:xfrm>
          <a:off x="1116559" y="1381917"/>
          <a:ext cx="1952909" cy="836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dirty="0">
              <a:latin typeface="Arial" panose="020B0604020202020204" pitchFamily="34" charset="0"/>
              <a:cs typeface="Arial" panose="020B0604020202020204" pitchFamily="34" charset="0"/>
            </a:rPr>
            <a:t>Regular blood pressure monitoring is necessary (NHS, 2023).</a:t>
          </a:r>
          <a:endParaRPr lang="en-US" sz="1600" kern="1200" dirty="0">
            <a:latin typeface="Arial" panose="020B0604020202020204" pitchFamily="34" charset="0"/>
            <a:cs typeface="Arial" panose="020B0604020202020204" pitchFamily="34" charset="0"/>
          </a:endParaRPr>
        </a:p>
      </dsp:txBody>
      <dsp:txXfrm>
        <a:off x="1116559" y="1381917"/>
        <a:ext cx="1952909" cy="836993"/>
      </dsp:txXfrm>
    </dsp:sp>
    <dsp:sp modelId="{1DEBA730-BAC1-42E8-8F51-FCBB3281DDDB}">
      <dsp:nvSpPr>
        <dsp:cNvPr id="0" name=""/>
        <dsp:cNvSpPr/>
      </dsp:nvSpPr>
      <dsp:spPr>
        <a:xfrm>
          <a:off x="3564833" y="180801"/>
          <a:ext cx="817066" cy="81706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76E30-B5E6-4008-BCA0-9C19CB2882CE}">
      <dsp:nvSpPr>
        <dsp:cNvPr id="0" name=""/>
        <dsp:cNvSpPr/>
      </dsp:nvSpPr>
      <dsp:spPr>
        <a:xfrm>
          <a:off x="3708846" y="350786"/>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3C9F8-FBC1-4FC9-B375-29F077D59C0E}">
      <dsp:nvSpPr>
        <dsp:cNvPr id="0" name=""/>
        <dsp:cNvSpPr/>
      </dsp:nvSpPr>
      <dsp:spPr>
        <a:xfrm>
          <a:off x="3564825" y="1214888"/>
          <a:ext cx="1339453" cy="1017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dirty="0">
              <a:latin typeface="Arial" panose="020B0604020202020204" pitchFamily="34" charset="0"/>
              <a:cs typeface="Arial" panose="020B0604020202020204" pitchFamily="34" charset="0"/>
            </a:rPr>
            <a:t>Cholesterol and glucose levels should be checked (NICE, 2019).</a:t>
          </a:r>
          <a:endParaRPr lang="en-US" sz="1600" kern="1200" dirty="0">
            <a:latin typeface="Arial" panose="020B0604020202020204" pitchFamily="34" charset="0"/>
            <a:cs typeface="Arial" panose="020B0604020202020204" pitchFamily="34" charset="0"/>
          </a:endParaRPr>
        </a:p>
      </dsp:txBody>
      <dsp:txXfrm>
        <a:off x="3564825" y="1214888"/>
        <a:ext cx="1339453" cy="1017163"/>
      </dsp:txXfrm>
    </dsp:sp>
    <dsp:sp modelId="{7092C5FC-529C-4812-9341-AC9981C6E410}">
      <dsp:nvSpPr>
        <dsp:cNvPr id="0" name=""/>
        <dsp:cNvSpPr/>
      </dsp:nvSpPr>
      <dsp:spPr>
        <a:xfrm>
          <a:off x="5725066" y="180801"/>
          <a:ext cx="817066" cy="81706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D2413-2623-42E6-8331-F59E4E8D4E0B}">
      <dsp:nvSpPr>
        <dsp:cNvPr id="0" name=""/>
        <dsp:cNvSpPr/>
      </dsp:nvSpPr>
      <dsp:spPr>
        <a:xfrm>
          <a:off x="5941094" y="325532"/>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0505BA-C034-4594-A6AD-2781F18B3715}">
      <dsp:nvSpPr>
        <dsp:cNvPr id="0" name=""/>
        <dsp:cNvSpPr/>
      </dsp:nvSpPr>
      <dsp:spPr>
        <a:xfrm>
          <a:off x="5423289" y="1181312"/>
          <a:ext cx="1339453" cy="1017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0" i="0" kern="1200" baseline="0" dirty="0">
              <a:latin typeface="Arial" panose="020B0604020202020204" pitchFamily="34" charset="0"/>
              <a:cs typeface="Arial" panose="020B0604020202020204" pitchFamily="34" charset="0"/>
            </a:rPr>
            <a:t>Ongoing medical supervision is required (Royal College of Physicians, 2023).</a:t>
          </a:r>
          <a:endParaRPr lang="en-US" sz="1600" kern="1200" dirty="0">
            <a:latin typeface="Arial" panose="020B0604020202020204" pitchFamily="34" charset="0"/>
            <a:cs typeface="Arial" panose="020B0604020202020204" pitchFamily="34" charset="0"/>
          </a:endParaRPr>
        </a:p>
      </dsp:txBody>
      <dsp:txXfrm>
        <a:off x="5423289" y="1181312"/>
        <a:ext cx="1339453" cy="10171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4B324-8E7D-4AF5-963C-60C16DE807A3}">
      <dsp:nvSpPr>
        <dsp:cNvPr id="0" name=""/>
        <dsp:cNvSpPr/>
      </dsp:nvSpPr>
      <dsp:spPr>
        <a:xfrm>
          <a:off x="0" y="0"/>
          <a:ext cx="7161132" cy="5815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dirty="0"/>
            <a:t>Rehabilitation such as physiotherapy improves recovery (NICE, 2013).</a:t>
          </a:r>
          <a:endParaRPr lang="en-US" sz="1800" kern="1200" dirty="0"/>
        </a:p>
      </dsp:txBody>
      <dsp:txXfrm>
        <a:off x="17032" y="17032"/>
        <a:ext cx="6533646" cy="547437"/>
      </dsp:txXfrm>
    </dsp:sp>
    <dsp:sp modelId="{B4AAF4A0-2E21-4C90-8AD6-602CECDFA4FD}">
      <dsp:nvSpPr>
        <dsp:cNvPr id="0" name=""/>
        <dsp:cNvSpPr/>
      </dsp:nvSpPr>
      <dsp:spPr>
        <a:xfrm>
          <a:off x="631864" y="678418"/>
          <a:ext cx="7161132" cy="5815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dirty="0"/>
            <a:t>Speech therapy may be needed after stroke (Stroke Association, 2024).</a:t>
          </a:r>
          <a:endParaRPr lang="en-US" sz="1800" kern="1200" dirty="0"/>
        </a:p>
      </dsp:txBody>
      <dsp:txXfrm>
        <a:off x="648896" y="695450"/>
        <a:ext cx="6117228" cy="547437"/>
      </dsp:txXfrm>
    </dsp:sp>
    <dsp:sp modelId="{046A267A-A204-4FD0-A232-AC4D9CA4E14F}">
      <dsp:nvSpPr>
        <dsp:cNvPr id="0" name=""/>
        <dsp:cNvSpPr/>
      </dsp:nvSpPr>
      <dsp:spPr>
        <a:xfrm>
          <a:off x="1135688" y="1356836"/>
          <a:ext cx="7161132" cy="5815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dirty="0"/>
            <a:t>Psychological support is important (WHO, 2023).</a:t>
          </a:r>
          <a:endParaRPr lang="en-US" sz="1800" kern="1200" dirty="0"/>
        </a:p>
      </dsp:txBody>
      <dsp:txXfrm>
        <a:off x="1152720" y="1373868"/>
        <a:ext cx="6117228" cy="547437"/>
      </dsp:txXfrm>
    </dsp:sp>
    <dsp:sp modelId="{CB857B5E-6BFD-4145-AF38-47EDD56DDC38}">
      <dsp:nvSpPr>
        <dsp:cNvPr id="0" name=""/>
        <dsp:cNvSpPr/>
      </dsp:nvSpPr>
      <dsp:spPr>
        <a:xfrm>
          <a:off x="6783156" y="440971"/>
          <a:ext cx="377975" cy="377975"/>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868200" y="440971"/>
        <a:ext cx="207887" cy="284426"/>
      </dsp:txXfrm>
    </dsp:sp>
    <dsp:sp modelId="{BF505F8A-512B-484C-B1D1-6C1C792F1023}">
      <dsp:nvSpPr>
        <dsp:cNvPr id="0" name=""/>
        <dsp:cNvSpPr/>
      </dsp:nvSpPr>
      <dsp:spPr>
        <a:xfrm>
          <a:off x="7463608" y="1198751"/>
          <a:ext cx="277687" cy="377975"/>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526088" y="1198751"/>
        <a:ext cx="152727" cy="3092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43B51-E109-414B-A3D7-5EECBD499314}">
      <dsp:nvSpPr>
        <dsp:cNvPr id="0" name=""/>
        <dsp:cNvSpPr/>
      </dsp:nvSpPr>
      <dsp:spPr>
        <a:xfrm>
          <a:off x="0" y="43324"/>
          <a:ext cx="7632700" cy="72474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Stroke is a life-threatening condition requiring immediate care.</a:t>
          </a:r>
          <a:endParaRPr lang="en-US" sz="1700" kern="1200"/>
        </a:p>
      </dsp:txBody>
      <dsp:txXfrm>
        <a:off x="35379" y="78703"/>
        <a:ext cx="7561942" cy="653983"/>
      </dsp:txXfrm>
    </dsp:sp>
    <dsp:sp modelId="{4B06CF9B-B748-4713-B1D2-574F866A6C42}">
      <dsp:nvSpPr>
        <dsp:cNvPr id="0" name=""/>
        <dsp:cNvSpPr/>
      </dsp:nvSpPr>
      <dsp:spPr>
        <a:xfrm>
          <a:off x="0" y="791741"/>
          <a:ext cx="7632700" cy="72474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The patient’s lifestyle and health behaviours increase risk.</a:t>
          </a:r>
          <a:endParaRPr lang="en-US" sz="1700" kern="1200"/>
        </a:p>
      </dsp:txBody>
      <dsp:txXfrm>
        <a:off x="35379" y="827120"/>
        <a:ext cx="7561942" cy="653983"/>
      </dsp:txXfrm>
    </dsp:sp>
    <dsp:sp modelId="{97081C5D-805A-41AF-BEF5-7D80ED3F7991}">
      <dsp:nvSpPr>
        <dsp:cNvPr id="0" name=""/>
        <dsp:cNvSpPr/>
      </dsp:nvSpPr>
      <dsp:spPr>
        <a:xfrm>
          <a:off x="0" y="1565443"/>
          <a:ext cx="7632700" cy="72474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Proper care planning, monitoring, and lifestyle changes can improve recovery and quality of life.</a:t>
          </a:r>
          <a:endParaRPr lang="en-US" sz="1700" kern="1200"/>
        </a:p>
      </dsp:txBody>
      <dsp:txXfrm>
        <a:off x="35379" y="1600822"/>
        <a:ext cx="7561942" cy="65398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21/04/2026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4/21/2026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2</a:t>
            </a:fld>
            <a:endParaRPr lang="en-GB"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522485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19637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9038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5266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59751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2711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62207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096686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66116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571249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526390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MS PGothic" panose="020B0600070205080204" pitchFamily="34" charset="-128"/>
            </a:endParaRPr>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7BD3F0B8-D543-4790-8A4C-99251BE813CD}" type="slidenum">
              <a:rPr lang="en-GB" altLang="en-US">
                <a:latin typeface="Times New Roman" panose="02020603050405020304" pitchFamily="18" charset="0"/>
              </a:rPr>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38164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21/04/2026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21/04/2026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21/04/2026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21/04/2026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21/04/2026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11" Type="http://schemas.openxmlformats.org/officeDocument/2006/relationships/image" Target="../media/image3.png"/><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notesSlide" Target="../notesSlides/notesSlide3.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6.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11" Type="http://schemas.openxmlformats.org/officeDocument/2006/relationships/image" Target="../media/image3.png"/><Relationship Id="rId5" Type="http://schemas.openxmlformats.org/officeDocument/2006/relationships/diagramData" Target="../diagrams/data4.xml"/><Relationship Id="rId10" Type="http://schemas.openxmlformats.org/officeDocument/2006/relationships/image" Target="../media/image5.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6.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6.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11" Type="http://schemas.openxmlformats.org/officeDocument/2006/relationships/image" Target="../media/image3.png"/><Relationship Id="rId5" Type="http://schemas.openxmlformats.org/officeDocument/2006/relationships/diagramData" Target="../diagrams/data6.xml"/><Relationship Id="rId10" Type="http://schemas.openxmlformats.org/officeDocument/2006/relationships/image" Target="../media/image8.png"/><Relationship Id="rId4" Type="http://schemas.openxmlformats.org/officeDocument/2006/relationships/notesSlide" Target="../notesSlides/notesSlide8.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6.xml"/><Relationship Id="rId7" Type="http://schemas.openxmlformats.org/officeDocument/2006/relationships/diagramQuickStyle" Target="../diagrams/quickStyle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6.xml"/><Relationship Id="rId7" Type="http://schemas.openxmlformats.org/officeDocument/2006/relationships/diagramQuickStyle" Target="../diagrams/quickStyle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6.xml"/><Relationship Id="rId7" Type="http://schemas.openxmlformats.org/officeDocument/2006/relationships/diagramQuickStyle" Target="../diagrams/quickStyle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9.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6.xml"/><Relationship Id="rId7" Type="http://schemas.openxmlformats.org/officeDocument/2006/relationships/diagramQuickStyle" Target="../diagrams/quickStyle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Audio 32">
            <a:hlinkClick r:id="" action="ppaction://media"/>
            <a:extLst>
              <a:ext uri="{FF2B5EF4-FFF2-40B4-BE49-F238E27FC236}">
                <a16:creationId xmlns:a16="http://schemas.microsoft.com/office/drawing/2014/main" id="{D0747701-E010-E34D-B4D7-523772CCB2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graphicFrame>
        <p:nvGraphicFramePr>
          <p:cNvPr id="39" name="TextBox 3">
            <a:extLst>
              <a:ext uri="{FF2B5EF4-FFF2-40B4-BE49-F238E27FC236}">
                <a16:creationId xmlns:a16="http://schemas.microsoft.com/office/drawing/2014/main" id="{D1D1BF2F-5140-4A9C-C551-BB92189F1A2B}"/>
              </a:ext>
            </a:extLst>
          </p:cNvPr>
          <p:cNvGraphicFramePr/>
          <p:nvPr>
            <p:extLst>
              <p:ext uri="{D42A27DB-BD31-4B8C-83A1-F6EECF244321}">
                <p14:modId xmlns:p14="http://schemas.microsoft.com/office/powerpoint/2010/main" val="3841842450"/>
              </p:ext>
            </p:extLst>
          </p:nvPr>
        </p:nvGraphicFramePr>
        <p:xfrm>
          <a:off x="539552" y="1844824"/>
          <a:ext cx="7704856" cy="35394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32829"/>
    </mc:Choice>
    <mc:Fallback xmlns="">
      <p:transition spd="slow" advTm="32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pPr algn="ctr" fontAlgn="auto">
              <a:spcAft>
                <a:spcPts val="0"/>
              </a:spcAft>
              <a:defRPr/>
            </a:pPr>
            <a:r>
              <a:rPr lang="en-US" sz="3600" b="1" dirty="0">
                <a:solidFill>
                  <a:srgbClr val="000000"/>
                </a:solidFill>
                <a:effectLst/>
                <a:latin typeface="SegoeUI-Bold"/>
              </a:rPr>
              <a:t>Introduction</a:t>
            </a:r>
            <a:endParaRPr lang="en-GB" sz="3600" dirty="0">
              <a:solidFill>
                <a:schemeClr val="tx2">
                  <a:satMod val="200000"/>
                </a:schemeClr>
              </a:solidFill>
              <a:latin typeface="Calibri" panose="020F0502020204030204" pitchFamily="34" charset="0"/>
            </a:endParaRPr>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2</a:t>
            </a:fld>
            <a:endParaRPr lang="en-GB" altLang="en-US"/>
          </a:p>
        </p:txBody>
      </p:sp>
      <p:graphicFrame>
        <p:nvGraphicFramePr>
          <p:cNvPr id="11274" name="Content Placeholder 1">
            <a:extLst>
              <a:ext uri="{FF2B5EF4-FFF2-40B4-BE49-F238E27FC236}">
                <a16:creationId xmlns:a16="http://schemas.microsoft.com/office/drawing/2014/main" id="{EF1788B7-664C-0BA5-566E-C971A7BA6FD0}"/>
              </a:ext>
            </a:extLst>
          </p:cNvPr>
          <p:cNvGraphicFramePr>
            <a:graphicFrameLocks noGrp="1"/>
          </p:cNvGraphicFramePr>
          <p:nvPr>
            <p:ph idx="4294967295"/>
          </p:nvPr>
        </p:nvGraphicFramePr>
        <p:xfrm>
          <a:off x="0" y="1562100"/>
          <a:ext cx="7705725" cy="33242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Audio 15">
            <a:hlinkClick r:id="" action="ppaction://media"/>
            <a:extLst>
              <a:ext uri="{FF2B5EF4-FFF2-40B4-BE49-F238E27FC236}">
                <a16:creationId xmlns:a16="http://schemas.microsoft.com/office/drawing/2014/main" id="{CD05A63F-290C-C4E1-A4CE-ED081443D77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263"/>
    </mc:Choice>
    <mc:Fallback xmlns="">
      <p:transition spd="slow" advTm="45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3200" b="1" dirty="0"/>
              <a:t>Information About the Person</a:t>
            </a:r>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3</a:t>
            </a:fld>
            <a:endParaRPr lang="en-GB" altLang="en-US"/>
          </a:p>
        </p:txBody>
      </p:sp>
      <p:sp>
        <p:nvSpPr>
          <p:cNvPr id="2" name="Content Placeholder 1">
            <a:extLst>
              <a:ext uri="{FF2B5EF4-FFF2-40B4-BE49-F238E27FC236}">
                <a16:creationId xmlns:a16="http://schemas.microsoft.com/office/drawing/2014/main" id="{1A0239FE-6221-4D1A-81D8-22EF97C453C2}"/>
              </a:ext>
            </a:extLst>
          </p:cNvPr>
          <p:cNvSpPr>
            <a:spLocks noGrp="1" noChangeArrowheads="1"/>
          </p:cNvSpPr>
          <p:nvPr>
            <p:ph idx="4294967295"/>
          </p:nvPr>
        </p:nvSpPr>
        <p:spPr bwMode="auto">
          <a:xfrm>
            <a:off x="482408" y="980728"/>
            <a:ext cx="7705725" cy="443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indent="0">
              <a:buNone/>
            </a:pPr>
            <a:r>
              <a:rPr lang="en-US" sz="2000" dirty="0"/>
              <a:t>Name: </a:t>
            </a:r>
            <a:r>
              <a:rPr lang="en-US" sz="2000" dirty="0" err="1"/>
              <a:t>Mr</a:t>
            </a:r>
            <a:r>
              <a:rPr lang="en-US" sz="2000" dirty="0"/>
              <a:t> A (fictional) </a:t>
            </a:r>
          </a:p>
          <a:p>
            <a:pPr marL="0" indent="0">
              <a:buNone/>
            </a:pPr>
            <a:r>
              <a:rPr lang="en-US" sz="2000" dirty="0"/>
              <a:t>Age: 62 years </a:t>
            </a:r>
          </a:p>
          <a:p>
            <a:pPr marL="0" indent="0">
              <a:buNone/>
            </a:pPr>
            <a:r>
              <a:rPr lang="en-US" sz="2000" dirty="0"/>
              <a:t>Gender: Male </a:t>
            </a:r>
          </a:p>
          <a:p>
            <a:pPr marL="0" indent="0">
              <a:buNone/>
            </a:pPr>
            <a:r>
              <a:rPr lang="en-US" sz="2000" dirty="0"/>
              <a:t>Occupation: Retired office worker </a:t>
            </a:r>
          </a:p>
          <a:p>
            <a:pPr marL="0" indent="0">
              <a:buNone/>
            </a:pPr>
            <a:r>
              <a:rPr lang="en-US" sz="2000" dirty="0"/>
              <a:t>Lifestyle: Sedentary </a:t>
            </a:r>
          </a:p>
          <a:p>
            <a:pPr>
              <a:buFont typeface="Arial" panose="020B0604020202020204" pitchFamily="34" charset="0"/>
              <a:buChar char="•"/>
            </a:pPr>
            <a:endParaRPr lang="en-US" sz="2000" b="1" dirty="0"/>
          </a:p>
          <a:p>
            <a:pPr marL="0" indent="0">
              <a:buNone/>
            </a:pPr>
            <a:r>
              <a:rPr lang="en-US" sz="2000" b="1" dirty="0"/>
              <a:t>Health Measurements:</a:t>
            </a:r>
            <a:endParaRPr lang="en-US" sz="2000" dirty="0"/>
          </a:p>
          <a:p>
            <a:pPr marL="0" indent="0">
              <a:buNone/>
            </a:pPr>
            <a:r>
              <a:rPr lang="en-US" sz="2000" dirty="0"/>
              <a:t>BMI: 29 (Overweight) </a:t>
            </a:r>
          </a:p>
          <a:p>
            <a:pPr marL="0" indent="0">
              <a:buNone/>
            </a:pPr>
            <a:r>
              <a:rPr lang="en-US" sz="2000" dirty="0"/>
              <a:t>Blood Pressure: 150/95 mmHg (High) </a:t>
            </a:r>
          </a:p>
          <a:p>
            <a:pPr marL="0" indent="0">
              <a:buNone/>
            </a:pPr>
            <a:r>
              <a:rPr lang="en-US" sz="2000" dirty="0"/>
              <a:t>Cholesterol: High </a:t>
            </a:r>
          </a:p>
          <a:p>
            <a:pPr marL="0" indent="0">
              <a:buNone/>
            </a:pPr>
            <a:r>
              <a:rPr lang="en-US" sz="2000" dirty="0"/>
              <a:t>Smoker: Yes</a:t>
            </a:r>
          </a:p>
        </p:txBody>
      </p:sp>
      <p:pic>
        <p:nvPicPr>
          <p:cNvPr id="8" name="Audio 7">
            <a:hlinkClick r:id="" action="ppaction://media"/>
            <a:extLst>
              <a:ext uri="{FF2B5EF4-FFF2-40B4-BE49-F238E27FC236}">
                <a16:creationId xmlns:a16="http://schemas.microsoft.com/office/drawing/2014/main" id="{6975C1AD-5BEA-8618-C15B-A9C6239D9C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71804183"/>
      </p:ext>
    </p:extLst>
  </p:cSld>
  <p:clrMapOvr>
    <a:masterClrMapping/>
  </p:clrMapOvr>
  <mc:AlternateContent xmlns:mc="http://schemas.openxmlformats.org/markup-compatibility/2006" xmlns:p14="http://schemas.microsoft.com/office/powerpoint/2010/main">
    <mc:Choice Requires="p14">
      <p:transition spd="slow" p14:dur="2000" advTm="54844"/>
    </mc:Choice>
    <mc:Fallback xmlns="">
      <p:transition spd="slow" advTm="54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a:xfrm>
            <a:off x="-29664" y="-99392"/>
            <a:ext cx="8716464" cy="1080120"/>
          </a:xfrm>
        </p:spPr>
        <p:txBody>
          <a:bodyPr>
            <a:normAutofit/>
          </a:bodyPr>
          <a:lstStyle/>
          <a:p>
            <a:r>
              <a:rPr lang="en-US" sz="3200" dirty="0"/>
              <a:t>Anatomy (Brain &amp; Blood Supply)</a:t>
            </a:r>
            <a:endParaRPr lang="en-US" sz="32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smtClean="0"/>
              <a:t>4</a:t>
            </a:fld>
            <a:endParaRPr lang="en-GB" altLang="en-US"/>
          </a:p>
        </p:txBody>
      </p:sp>
      <p:graphicFrame>
        <p:nvGraphicFramePr>
          <p:cNvPr id="11268" name="Content Placeholder 1">
            <a:extLst>
              <a:ext uri="{FF2B5EF4-FFF2-40B4-BE49-F238E27FC236}">
                <a16:creationId xmlns:a16="http://schemas.microsoft.com/office/drawing/2014/main" id="{C1D0077B-4F1D-598E-FDA0-B69EA78C7F9D}"/>
              </a:ext>
            </a:extLst>
          </p:cNvPr>
          <p:cNvGraphicFramePr>
            <a:graphicFrameLocks noGrp="1"/>
          </p:cNvGraphicFramePr>
          <p:nvPr>
            <p:ph idx="4294967295"/>
            <p:extLst>
              <p:ext uri="{D42A27DB-BD31-4B8C-83A1-F6EECF244321}">
                <p14:modId xmlns:p14="http://schemas.microsoft.com/office/powerpoint/2010/main" val="2643272729"/>
              </p:ext>
            </p:extLst>
          </p:nvPr>
        </p:nvGraphicFramePr>
        <p:xfrm>
          <a:off x="-143860" y="1124744"/>
          <a:ext cx="5276850" cy="3546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36037269-F023-AB2E-ECCA-D6058CBDAE22}"/>
              </a:ext>
            </a:extLst>
          </p:cNvPr>
          <p:cNvPicPr>
            <a:picLocks noChangeAspect="1"/>
          </p:cNvPicPr>
          <p:nvPr/>
        </p:nvPicPr>
        <p:blipFill>
          <a:blip r:embed="rId10"/>
          <a:stretch>
            <a:fillRect/>
          </a:stretch>
        </p:blipFill>
        <p:spPr>
          <a:xfrm>
            <a:off x="5132990" y="1207994"/>
            <a:ext cx="4014418" cy="3671303"/>
          </a:xfrm>
          <a:prstGeom prst="rect">
            <a:avLst/>
          </a:prstGeom>
        </p:spPr>
      </p:pic>
      <p:pic>
        <p:nvPicPr>
          <p:cNvPr id="23" name="Audio 22">
            <a:hlinkClick r:id="" action="ppaction://media"/>
            <a:extLst>
              <a:ext uri="{FF2B5EF4-FFF2-40B4-BE49-F238E27FC236}">
                <a16:creationId xmlns:a16="http://schemas.microsoft.com/office/drawing/2014/main" id="{A59969D3-1459-4164-4EFD-54DD89A0DE5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68492595"/>
      </p:ext>
    </p:extLst>
  </p:cSld>
  <p:clrMapOvr>
    <a:masterClrMapping/>
  </p:clrMapOvr>
  <mc:AlternateContent xmlns:mc="http://schemas.openxmlformats.org/markup-compatibility/2006" xmlns:p14="http://schemas.microsoft.com/office/powerpoint/2010/main">
    <mc:Choice Requires="p14">
      <p:transition spd="slow" p14:dur="2000" advTm="40188"/>
    </mc:Choice>
    <mc:Fallback xmlns="">
      <p:transition spd="slow" advTm="40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3200" dirty="0"/>
              <a:t>Physiology of Stroke</a:t>
            </a:r>
            <a:endParaRPr lang="en-US" sz="32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5</a:t>
            </a:fld>
            <a:endParaRPr lang="en-GB" altLang="en-US"/>
          </a:p>
        </p:txBody>
      </p:sp>
      <p:graphicFrame>
        <p:nvGraphicFramePr>
          <p:cNvPr id="11268" name="Content Placeholder 1">
            <a:extLst>
              <a:ext uri="{FF2B5EF4-FFF2-40B4-BE49-F238E27FC236}">
                <a16:creationId xmlns:a16="http://schemas.microsoft.com/office/drawing/2014/main" id="{B12BFCB8-3F79-E7F1-5063-264243CC25A2}"/>
              </a:ext>
            </a:extLst>
          </p:cNvPr>
          <p:cNvGraphicFramePr>
            <a:graphicFrameLocks noGrp="1"/>
          </p:cNvGraphicFramePr>
          <p:nvPr>
            <p:ph idx="4294967295"/>
          </p:nvPr>
        </p:nvGraphicFramePr>
        <p:xfrm>
          <a:off x="0" y="1268413"/>
          <a:ext cx="4752975" cy="39147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5A55AB6F-F6EB-9514-09B3-1FED941B6D98}"/>
              </a:ext>
            </a:extLst>
          </p:cNvPr>
          <p:cNvPicPr>
            <a:picLocks noChangeAspect="1"/>
          </p:cNvPicPr>
          <p:nvPr/>
        </p:nvPicPr>
        <p:blipFill>
          <a:blip r:embed="rId10"/>
          <a:stretch>
            <a:fillRect/>
          </a:stretch>
        </p:blipFill>
        <p:spPr>
          <a:xfrm>
            <a:off x="4823444" y="1265014"/>
            <a:ext cx="4066760" cy="4066760"/>
          </a:xfrm>
          <a:prstGeom prst="rect">
            <a:avLst/>
          </a:prstGeom>
        </p:spPr>
      </p:pic>
      <p:pic>
        <p:nvPicPr>
          <p:cNvPr id="15" name="Audio 14">
            <a:hlinkClick r:id="" action="ppaction://media"/>
            <a:extLst>
              <a:ext uri="{FF2B5EF4-FFF2-40B4-BE49-F238E27FC236}">
                <a16:creationId xmlns:a16="http://schemas.microsoft.com/office/drawing/2014/main" id="{6EF61D4A-7495-CEA9-B25B-64AA1F70EF6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38330994"/>
      </p:ext>
    </p:extLst>
  </p:cSld>
  <p:clrMapOvr>
    <a:masterClrMapping/>
  </p:clrMapOvr>
  <mc:AlternateContent xmlns:mc="http://schemas.openxmlformats.org/markup-compatibility/2006" xmlns:p14="http://schemas.microsoft.com/office/powerpoint/2010/main">
    <mc:Choice Requires="p14">
      <p:transition spd="slow" p14:dur="2000" advTm="39665"/>
    </mc:Choice>
    <mc:Fallback xmlns="">
      <p:transition spd="slow" advTm="39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Care Plan (1/3) – Lifestyle &amp; Health </a:t>
            </a:r>
            <a:r>
              <a:rPr lang="en-US" sz="2800" dirty="0" err="1"/>
              <a:t>Behaviour</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6</a:t>
            </a:fld>
            <a:endParaRPr lang="en-GB" altLang="en-US"/>
          </a:p>
        </p:txBody>
      </p:sp>
      <p:graphicFrame>
        <p:nvGraphicFramePr>
          <p:cNvPr id="11272" name="Content Placeholder 1">
            <a:extLst>
              <a:ext uri="{FF2B5EF4-FFF2-40B4-BE49-F238E27FC236}">
                <a16:creationId xmlns:a16="http://schemas.microsoft.com/office/drawing/2014/main" id="{F0495257-883D-1D25-8783-730A7693CA3E}"/>
              </a:ext>
            </a:extLst>
          </p:cNvPr>
          <p:cNvGraphicFramePr>
            <a:graphicFrameLocks noGrp="1"/>
          </p:cNvGraphicFramePr>
          <p:nvPr>
            <p:ph idx="4294967295"/>
          </p:nvPr>
        </p:nvGraphicFramePr>
        <p:xfrm>
          <a:off x="0" y="1773238"/>
          <a:ext cx="7705725" cy="29003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hlinkClick r:id="" action="ppaction://media"/>
            <a:extLst>
              <a:ext uri="{FF2B5EF4-FFF2-40B4-BE49-F238E27FC236}">
                <a16:creationId xmlns:a16="http://schemas.microsoft.com/office/drawing/2014/main" id="{C4E90F33-9BEF-8667-70C3-065A122FDA1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07403281"/>
      </p:ext>
    </p:extLst>
  </p:cSld>
  <p:clrMapOvr>
    <a:masterClrMapping/>
  </p:clrMapOvr>
  <mc:AlternateContent xmlns:mc="http://schemas.openxmlformats.org/markup-compatibility/2006" xmlns:p14="http://schemas.microsoft.com/office/powerpoint/2010/main">
    <mc:Choice Requires="p14">
      <p:transition spd="slow" p14:dur="2000" advTm="48037"/>
    </mc:Choice>
    <mc:Fallback xmlns="">
      <p:transition spd="slow" advTm="48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Care Plan (2/3) – Everyday Routine</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7</a:t>
            </a:fld>
            <a:endParaRPr lang="en-GB" altLang="en-US"/>
          </a:p>
        </p:txBody>
      </p:sp>
      <p:sp>
        <p:nvSpPr>
          <p:cNvPr id="2" name="Content Placeholder 1">
            <a:extLst>
              <a:ext uri="{FF2B5EF4-FFF2-40B4-BE49-F238E27FC236}">
                <a16:creationId xmlns:a16="http://schemas.microsoft.com/office/drawing/2014/main" id="{1A0239FE-6221-4D1A-81D8-22EF97C453C2}"/>
              </a:ext>
            </a:extLst>
          </p:cNvPr>
          <p:cNvSpPr>
            <a:spLocks noGrp="1" noChangeArrowheads="1"/>
          </p:cNvSpPr>
          <p:nvPr>
            <p:ph idx="4294967295"/>
          </p:nvPr>
        </p:nvSpPr>
        <p:spPr bwMode="auto">
          <a:xfrm>
            <a:off x="186981" y="1703215"/>
            <a:ext cx="5400675" cy="3046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indent="0">
              <a:buNone/>
            </a:pPr>
            <a:r>
              <a:rPr lang="en-US" sz="2400" dirty="0"/>
              <a:t>Wakes up late and is inactive most of the day</a:t>
            </a:r>
          </a:p>
          <a:p>
            <a:pPr marL="0" indent="0">
              <a:buNone/>
            </a:pPr>
            <a:r>
              <a:rPr lang="en-US" sz="2400" dirty="0"/>
              <a:t>Spends long hours sitting</a:t>
            </a:r>
          </a:p>
          <a:p>
            <a:pPr marL="0" indent="0">
              <a:buNone/>
            </a:pPr>
            <a:r>
              <a:rPr lang="en-US" sz="2400" dirty="0"/>
              <a:t>No structured exercise routine</a:t>
            </a:r>
          </a:p>
          <a:p>
            <a:pPr marL="0" indent="0">
              <a:buNone/>
            </a:pPr>
            <a:r>
              <a:rPr lang="en-US" sz="2400" dirty="0"/>
              <a:t>Takes medication inconsistently</a:t>
            </a:r>
          </a:p>
          <a:p>
            <a:pPr marL="0" indent="0">
              <a:buNone/>
            </a:pPr>
            <a:r>
              <a:rPr lang="en-US" sz="2400" dirty="0"/>
              <a:t>Irregular meal times</a:t>
            </a:r>
          </a:p>
        </p:txBody>
      </p:sp>
      <p:pic>
        <p:nvPicPr>
          <p:cNvPr id="4" name="Picture 3">
            <a:extLst>
              <a:ext uri="{FF2B5EF4-FFF2-40B4-BE49-F238E27FC236}">
                <a16:creationId xmlns:a16="http://schemas.microsoft.com/office/drawing/2014/main" id="{72AE63EC-F588-E38C-9829-4EA3D5A4A9DF}"/>
              </a:ext>
            </a:extLst>
          </p:cNvPr>
          <p:cNvPicPr>
            <a:picLocks noChangeAspect="1"/>
          </p:cNvPicPr>
          <p:nvPr/>
        </p:nvPicPr>
        <p:blipFill>
          <a:blip r:embed="rId5"/>
          <a:stretch>
            <a:fillRect/>
          </a:stretch>
        </p:blipFill>
        <p:spPr>
          <a:xfrm>
            <a:off x="5652120" y="1703215"/>
            <a:ext cx="3474048" cy="3699687"/>
          </a:xfrm>
          <a:prstGeom prst="rect">
            <a:avLst/>
          </a:prstGeom>
        </p:spPr>
      </p:pic>
      <p:pic>
        <p:nvPicPr>
          <p:cNvPr id="11" name="Audio 10">
            <a:hlinkClick r:id="" action="ppaction://media"/>
            <a:extLst>
              <a:ext uri="{FF2B5EF4-FFF2-40B4-BE49-F238E27FC236}">
                <a16:creationId xmlns:a16="http://schemas.microsoft.com/office/drawing/2014/main" id="{2C42178A-C308-D1DF-0568-2157EE0962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9706414"/>
      </p:ext>
    </p:extLst>
  </p:cSld>
  <p:clrMapOvr>
    <a:masterClrMapping/>
  </p:clrMapOvr>
  <mc:AlternateContent xmlns:mc="http://schemas.openxmlformats.org/markup-compatibility/2006" xmlns:p14="http://schemas.microsoft.com/office/powerpoint/2010/main">
    <mc:Choice Requires="p14">
      <p:transition spd="slow" p14:dur="2000" advTm="43433"/>
    </mc:Choice>
    <mc:Fallback xmlns="">
      <p:transition spd="slow" advTm="43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Care Plan (3/3) – Communication &amp; Ethics</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8</a:t>
            </a:fld>
            <a:endParaRPr lang="en-GB" altLang="en-US"/>
          </a:p>
        </p:txBody>
      </p:sp>
      <p:sp>
        <p:nvSpPr>
          <p:cNvPr id="2" name="Content Placeholder 1">
            <a:extLst>
              <a:ext uri="{FF2B5EF4-FFF2-40B4-BE49-F238E27FC236}">
                <a16:creationId xmlns:a16="http://schemas.microsoft.com/office/drawing/2014/main" id="{1A0239FE-6221-4D1A-81D8-22EF97C453C2}"/>
              </a:ext>
            </a:extLst>
          </p:cNvPr>
          <p:cNvSpPr>
            <a:spLocks noGrp="1" noChangeArrowheads="1"/>
          </p:cNvSpPr>
          <p:nvPr>
            <p:ph idx="4294967295"/>
          </p:nvPr>
        </p:nvSpPr>
        <p:spPr bwMode="auto">
          <a:xfrm>
            <a:off x="82296" y="980728"/>
            <a:ext cx="8424862"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indent="0">
              <a:buNone/>
            </a:pPr>
            <a:r>
              <a:rPr lang="en-US" sz="2000" b="1" dirty="0"/>
              <a:t>Communication:</a:t>
            </a:r>
          </a:p>
          <a:p>
            <a:pPr marL="0" indent="0">
              <a:buNone/>
            </a:pPr>
            <a:endParaRPr lang="en-US" sz="2000" dirty="0"/>
          </a:p>
          <a:p>
            <a:pPr marL="0" indent="0">
              <a:buNone/>
            </a:pPr>
            <a:r>
              <a:rPr lang="en-US" sz="2000" dirty="0"/>
              <a:t>Clear explanation of condition and treatment</a:t>
            </a:r>
          </a:p>
          <a:p>
            <a:pPr marL="0" indent="0">
              <a:buNone/>
            </a:pPr>
            <a:r>
              <a:rPr lang="en-US" sz="2000" dirty="0"/>
              <a:t>Encourage patient participation</a:t>
            </a:r>
          </a:p>
          <a:p>
            <a:pPr marL="0" indent="0">
              <a:buNone/>
            </a:pPr>
            <a:r>
              <a:rPr lang="en-US" sz="2000" dirty="0"/>
              <a:t>Involve family in care</a:t>
            </a:r>
          </a:p>
          <a:p>
            <a:pPr marL="0" indent="0">
              <a:buNone/>
            </a:pPr>
            <a:endParaRPr lang="en-US" sz="2000" dirty="0"/>
          </a:p>
          <a:p>
            <a:pPr marL="0" indent="0">
              <a:buNone/>
            </a:pPr>
            <a:r>
              <a:rPr lang="en-US" sz="2000" b="1" dirty="0"/>
              <a:t>Ethical Considerations:</a:t>
            </a:r>
          </a:p>
          <a:p>
            <a:pPr marL="0" indent="0">
              <a:buNone/>
            </a:pPr>
            <a:endParaRPr lang="en-US" sz="2000" dirty="0"/>
          </a:p>
          <a:p>
            <a:pPr marL="0" indent="0">
              <a:buNone/>
            </a:pPr>
            <a:r>
              <a:rPr lang="en-US" sz="2000" dirty="0"/>
              <a:t>Maintain confidentiality</a:t>
            </a:r>
          </a:p>
          <a:p>
            <a:pPr marL="0" indent="0">
              <a:buNone/>
            </a:pPr>
            <a:r>
              <a:rPr lang="en-US" sz="2000" dirty="0"/>
              <a:t>Respect patient’s autonomy</a:t>
            </a:r>
          </a:p>
          <a:p>
            <a:pPr marL="0" indent="0">
              <a:buNone/>
            </a:pPr>
            <a:r>
              <a:rPr lang="en-US" sz="2000" dirty="0"/>
              <a:t>Obtain informed consent</a:t>
            </a:r>
          </a:p>
        </p:txBody>
      </p:sp>
      <p:pic>
        <p:nvPicPr>
          <p:cNvPr id="4" name="Picture 3">
            <a:extLst>
              <a:ext uri="{FF2B5EF4-FFF2-40B4-BE49-F238E27FC236}">
                <a16:creationId xmlns:a16="http://schemas.microsoft.com/office/drawing/2014/main" id="{5901EB15-DA5C-20A6-3970-ED4C05005C4D}"/>
              </a:ext>
            </a:extLst>
          </p:cNvPr>
          <p:cNvPicPr>
            <a:picLocks noChangeAspect="1"/>
          </p:cNvPicPr>
          <p:nvPr/>
        </p:nvPicPr>
        <p:blipFill>
          <a:blip r:embed="rId5"/>
          <a:stretch>
            <a:fillRect/>
          </a:stretch>
        </p:blipFill>
        <p:spPr>
          <a:xfrm>
            <a:off x="5290242" y="1268759"/>
            <a:ext cx="3853758" cy="4081569"/>
          </a:xfrm>
          <a:prstGeom prst="rect">
            <a:avLst/>
          </a:prstGeom>
        </p:spPr>
      </p:pic>
      <p:pic>
        <p:nvPicPr>
          <p:cNvPr id="20" name="Audio 19">
            <a:hlinkClick r:id="" action="ppaction://media"/>
            <a:extLst>
              <a:ext uri="{FF2B5EF4-FFF2-40B4-BE49-F238E27FC236}">
                <a16:creationId xmlns:a16="http://schemas.microsoft.com/office/drawing/2014/main" id="{283FFD8A-1EE8-2327-5D09-1BA0869B3F6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413964652"/>
      </p:ext>
    </p:extLst>
  </p:cSld>
  <p:clrMapOvr>
    <a:masterClrMapping/>
  </p:clrMapOvr>
  <mc:AlternateContent xmlns:mc="http://schemas.openxmlformats.org/markup-compatibility/2006" xmlns:p14="http://schemas.microsoft.com/office/powerpoint/2010/main">
    <mc:Choice Requires="p14">
      <p:transition spd="slow" p14:dur="2000" advTm="50251"/>
    </mc:Choice>
    <mc:Fallback xmlns="">
      <p:transition spd="slow" advTm="50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a:t>Risk Factors</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smtClean="0"/>
              <a:t>9</a:t>
            </a:fld>
            <a:endParaRPr lang="en-GB" altLang="en-US"/>
          </a:p>
        </p:txBody>
      </p:sp>
      <p:graphicFrame>
        <p:nvGraphicFramePr>
          <p:cNvPr id="11270" name="Content Placeholder 1">
            <a:extLst>
              <a:ext uri="{FF2B5EF4-FFF2-40B4-BE49-F238E27FC236}">
                <a16:creationId xmlns:a16="http://schemas.microsoft.com/office/drawing/2014/main" id="{2EF2FDAC-5C6F-3FFB-1CB1-74E35C2B6C96}"/>
              </a:ext>
            </a:extLst>
          </p:cNvPr>
          <p:cNvGraphicFramePr>
            <a:graphicFrameLocks noGrp="1"/>
          </p:cNvGraphicFramePr>
          <p:nvPr>
            <p:ph idx="4294967295"/>
            <p:extLst>
              <p:ext uri="{D42A27DB-BD31-4B8C-83A1-F6EECF244321}">
                <p14:modId xmlns:p14="http://schemas.microsoft.com/office/powerpoint/2010/main" val="910829497"/>
              </p:ext>
            </p:extLst>
          </p:nvPr>
        </p:nvGraphicFramePr>
        <p:xfrm>
          <a:off x="309808" y="1700808"/>
          <a:ext cx="5054280" cy="3017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a:extLst>
              <a:ext uri="{FF2B5EF4-FFF2-40B4-BE49-F238E27FC236}">
                <a16:creationId xmlns:a16="http://schemas.microsoft.com/office/drawing/2014/main" id="{E86B348B-7989-4CED-247D-3A5750C3DD79}"/>
              </a:ext>
            </a:extLst>
          </p:cNvPr>
          <p:cNvPicPr>
            <a:picLocks noChangeAspect="1"/>
          </p:cNvPicPr>
          <p:nvPr/>
        </p:nvPicPr>
        <p:blipFill>
          <a:blip r:embed="rId10"/>
          <a:stretch>
            <a:fillRect/>
          </a:stretch>
        </p:blipFill>
        <p:spPr>
          <a:xfrm>
            <a:off x="5364088" y="1539044"/>
            <a:ext cx="3779912" cy="3779912"/>
          </a:xfrm>
          <a:prstGeom prst="rect">
            <a:avLst/>
          </a:prstGeom>
        </p:spPr>
      </p:pic>
      <p:pic>
        <p:nvPicPr>
          <p:cNvPr id="19" name="Audio 18">
            <a:hlinkClick r:id="" action="ppaction://media"/>
            <a:extLst>
              <a:ext uri="{FF2B5EF4-FFF2-40B4-BE49-F238E27FC236}">
                <a16:creationId xmlns:a16="http://schemas.microsoft.com/office/drawing/2014/main" id="{9120D85F-6F19-2714-1FD0-8210389ECD0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25398235"/>
      </p:ext>
    </p:extLst>
  </p:cSld>
  <p:clrMapOvr>
    <a:masterClrMapping/>
  </p:clrMapOvr>
  <mc:AlternateContent xmlns:mc="http://schemas.openxmlformats.org/markup-compatibility/2006" xmlns:p14="http://schemas.microsoft.com/office/powerpoint/2010/main">
    <mc:Choice Requires="p14">
      <p:transition spd="slow" p14:dur="2000" advTm="48708"/>
    </mc:Choice>
    <mc:Fallback xmlns="">
      <p:transition spd="slow" advTm="48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Recommendations (Lifestyle Changes)</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10</a:t>
            </a:fld>
            <a:endParaRPr lang="en-GB" altLang="en-US"/>
          </a:p>
        </p:txBody>
      </p:sp>
      <p:graphicFrame>
        <p:nvGraphicFramePr>
          <p:cNvPr id="11268" name="Content Placeholder 1">
            <a:extLst>
              <a:ext uri="{FF2B5EF4-FFF2-40B4-BE49-F238E27FC236}">
                <a16:creationId xmlns:a16="http://schemas.microsoft.com/office/drawing/2014/main" id="{575929BB-BCE4-9110-D683-5EF4B8C1C86B}"/>
              </a:ext>
            </a:extLst>
          </p:cNvPr>
          <p:cNvGraphicFramePr>
            <a:graphicFrameLocks noGrp="1"/>
          </p:cNvGraphicFramePr>
          <p:nvPr>
            <p:ph idx="4294967295"/>
            <p:extLst>
              <p:ext uri="{D42A27DB-BD31-4B8C-83A1-F6EECF244321}">
                <p14:modId xmlns:p14="http://schemas.microsoft.com/office/powerpoint/2010/main" val="192077580"/>
              </p:ext>
            </p:extLst>
          </p:nvPr>
        </p:nvGraphicFramePr>
        <p:xfrm>
          <a:off x="483504" y="2420888"/>
          <a:ext cx="8424862" cy="15700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Audio 18">
            <a:hlinkClick r:id="" action="ppaction://media"/>
            <a:extLst>
              <a:ext uri="{FF2B5EF4-FFF2-40B4-BE49-F238E27FC236}">
                <a16:creationId xmlns:a16="http://schemas.microsoft.com/office/drawing/2014/main" id="{5C110DC0-4B63-4838-22D5-7EA37F2ED9B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05772969"/>
      </p:ext>
    </p:extLst>
  </p:cSld>
  <p:clrMapOvr>
    <a:masterClrMapping/>
  </p:clrMapOvr>
  <mc:AlternateContent xmlns:mc="http://schemas.openxmlformats.org/markup-compatibility/2006" xmlns:p14="http://schemas.microsoft.com/office/powerpoint/2010/main">
    <mc:Choice Requires="p14">
      <p:transition spd="slow" p14:dur="2000" advTm="39768"/>
    </mc:Choice>
    <mc:Fallback xmlns="">
      <p:transition spd="slow" advTm="39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Recommendations (Medical &amp; Monitoring)</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11</a:t>
            </a:fld>
            <a:endParaRPr lang="en-GB" altLang="en-US"/>
          </a:p>
        </p:txBody>
      </p:sp>
      <p:graphicFrame>
        <p:nvGraphicFramePr>
          <p:cNvPr id="11268" name="Content Placeholder 1">
            <a:extLst>
              <a:ext uri="{FF2B5EF4-FFF2-40B4-BE49-F238E27FC236}">
                <a16:creationId xmlns:a16="http://schemas.microsoft.com/office/drawing/2014/main" id="{8CB215E4-594B-2549-03C5-E46FEFB0B5BC}"/>
              </a:ext>
            </a:extLst>
          </p:cNvPr>
          <p:cNvGraphicFramePr>
            <a:graphicFrameLocks noGrp="1"/>
          </p:cNvGraphicFramePr>
          <p:nvPr>
            <p:ph idx="4294967295"/>
            <p:extLst>
              <p:ext uri="{D42A27DB-BD31-4B8C-83A1-F6EECF244321}">
                <p14:modId xmlns:p14="http://schemas.microsoft.com/office/powerpoint/2010/main" val="3897852195"/>
              </p:ext>
            </p:extLst>
          </p:nvPr>
        </p:nvGraphicFramePr>
        <p:xfrm>
          <a:off x="539552" y="1700808"/>
          <a:ext cx="8424862" cy="23082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60C9CB75-466A-54D6-9BC3-1BDCE7D5022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87967482"/>
      </p:ext>
    </p:extLst>
  </p:cSld>
  <p:clrMapOvr>
    <a:masterClrMapping/>
  </p:clrMapOvr>
  <mc:AlternateContent xmlns:mc="http://schemas.openxmlformats.org/markup-compatibility/2006" xmlns:p14="http://schemas.microsoft.com/office/powerpoint/2010/main">
    <mc:Choice Requires="p14">
      <p:transition spd="slow" p14:dur="2000" advTm="35911"/>
    </mc:Choice>
    <mc:Fallback xmlns="">
      <p:transition spd="slow" advTm="35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Recommendations (Care Planning)</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12</a:t>
            </a:fld>
            <a:endParaRPr lang="en-GB" altLang="en-US"/>
          </a:p>
        </p:txBody>
      </p:sp>
      <p:graphicFrame>
        <p:nvGraphicFramePr>
          <p:cNvPr id="11274" name="Content Placeholder 1">
            <a:extLst>
              <a:ext uri="{FF2B5EF4-FFF2-40B4-BE49-F238E27FC236}">
                <a16:creationId xmlns:a16="http://schemas.microsoft.com/office/drawing/2014/main" id="{02315799-5234-ECC5-25DD-04112E125347}"/>
              </a:ext>
            </a:extLst>
          </p:cNvPr>
          <p:cNvGraphicFramePr>
            <a:graphicFrameLocks noGrp="1"/>
          </p:cNvGraphicFramePr>
          <p:nvPr>
            <p:ph idx="4294967295"/>
            <p:extLst>
              <p:ext uri="{D42A27DB-BD31-4B8C-83A1-F6EECF244321}">
                <p14:modId xmlns:p14="http://schemas.microsoft.com/office/powerpoint/2010/main" val="3964663857"/>
              </p:ext>
            </p:extLst>
          </p:nvPr>
        </p:nvGraphicFramePr>
        <p:xfrm>
          <a:off x="649370" y="2204864"/>
          <a:ext cx="8424862" cy="1938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C3434B80-2A05-0F13-EA50-B74C6C73E26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50671540"/>
      </p:ext>
    </p:extLst>
  </p:cSld>
  <p:clrMapOvr>
    <a:masterClrMapping/>
  </p:clrMapOvr>
  <mc:AlternateContent xmlns:mc="http://schemas.openxmlformats.org/markup-compatibility/2006" xmlns:p14="http://schemas.microsoft.com/office/powerpoint/2010/main">
    <mc:Choice Requires="p14">
      <p:transition spd="slow" p14:dur="2000" advTm="37490"/>
    </mc:Choice>
    <mc:Fallback xmlns="">
      <p:transition spd="slow" advTm="37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normAutofit/>
          </a:bodyPr>
          <a:lstStyle/>
          <a:p>
            <a:r>
              <a:rPr lang="en-US" sz="2800" dirty="0"/>
              <a:t>Conclusion</a:t>
            </a:r>
            <a:endParaRPr lang="en-US" sz="2800" b="1" dirty="0"/>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13</a:t>
            </a:fld>
            <a:endParaRPr lang="en-GB" altLang="en-US"/>
          </a:p>
        </p:txBody>
      </p:sp>
      <p:graphicFrame>
        <p:nvGraphicFramePr>
          <p:cNvPr id="11270" name="Content Placeholder 1">
            <a:extLst>
              <a:ext uri="{FF2B5EF4-FFF2-40B4-BE49-F238E27FC236}">
                <a16:creationId xmlns:a16="http://schemas.microsoft.com/office/drawing/2014/main" id="{C807907B-F06C-B656-7AE2-F7BC15DEBD0E}"/>
              </a:ext>
            </a:extLst>
          </p:cNvPr>
          <p:cNvGraphicFramePr>
            <a:graphicFrameLocks noGrp="1"/>
          </p:cNvGraphicFramePr>
          <p:nvPr>
            <p:ph idx="4294967295"/>
            <p:extLst>
              <p:ext uri="{D42A27DB-BD31-4B8C-83A1-F6EECF244321}">
                <p14:modId xmlns:p14="http://schemas.microsoft.com/office/powerpoint/2010/main" val="1235714971"/>
              </p:ext>
            </p:extLst>
          </p:nvPr>
        </p:nvGraphicFramePr>
        <p:xfrm>
          <a:off x="755650" y="1844824"/>
          <a:ext cx="7632700" cy="23082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69E67CAA-E7ED-B250-0971-0A986DDE25E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812124402"/>
      </p:ext>
    </p:extLst>
  </p:cSld>
  <p:clrMapOvr>
    <a:masterClrMapping/>
  </p:clrMapOvr>
  <mc:AlternateContent xmlns:mc="http://schemas.openxmlformats.org/markup-compatibility/2006" xmlns:p14="http://schemas.microsoft.com/office/powerpoint/2010/main">
    <mc:Choice Requires="p14">
      <p:transition spd="slow" p14:dur="2000" advTm="43076"/>
    </mc:Choice>
    <mc:Fallback xmlns="">
      <p:transition spd="slow" advTm="43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a:xfrm>
            <a:off x="457200" y="274638"/>
            <a:ext cx="8229600" cy="556915"/>
          </a:xfrm>
        </p:spPr>
        <p:txBody>
          <a:bodyPr>
            <a:normAutofit/>
          </a:bodyPr>
          <a:lstStyle/>
          <a:p>
            <a:r>
              <a:rPr lang="en-US" sz="2800" b="1" dirty="0"/>
              <a:t>References</a:t>
            </a:r>
          </a:p>
        </p:txBody>
      </p:sp>
      <p:sp>
        <p:nvSpPr>
          <p:cNvPr id="11266" name="Rectangle 13"/>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MS PGothic" panose="020B0600070205080204" pitchFamily="34" charset="-128"/>
              </a:defRPr>
            </a:lvl1pPr>
            <a:lvl2pPr marL="742950" indent="-285750" algn="r" eaLnBrk="0" hangingPunct="0">
              <a:defRPr>
                <a:solidFill>
                  <a:schemeClr val="tx1"/>
                </a:solidFill>
                <a:latin typeface="Arial" panose="020B0604020202020204" pitchFamily="34" charset="0"/>
                <a:ea typeface="MS PGothic" panose="020B0600070205080204" pitchFamily="34" charset="-128"/>
              </a:defRPr>
            </a:lvl2pPr>
            <a:lvl3pPr marL="1143000" indent="-228600" algn="r" eaLnBrk="0" hangingPunct="0">
              <a:defRPr>
                <a:solidFill>
                  <a:schemeClr val="tx1"/>
                </a:solidFill>
                <a:latin typeface="Arial" panose="020B0604020202020204" pitchFamily="34" charset="0"/>
                <a:ea typeface="MS PGothic" panose="020B0600070205080204" pitchFamily="34" charset="-128"/>
              </a:defRPr>
            </a:lvl3pPr>
            <a:lvl4pPr marL="1600200" indent="-228600" algn="r" eaLnBrk="0" hangingPunct="0">
              <a:defRPr>
                <a:solidFill>
                  <a:schemeClr val="tx1"/>
                </a:solidFill>
                <a:latin typeface="Arial" panose="020B0604020202020204" pitchFamily="34" charset="0"/>
                <a:ea typeface="MS PGothic" panose="020B0600070205080204" pitchFamily="34" charset="-128"/>
              </a:defRPr>
            </a:lvl4pPr>
            <a:lvl5pPr marL="2057400" indent="-228600" algn="r" eaLnBrk="0" hangingPunct="0">
              <a:defRPr>
                <a:solidFill>
                  <a:schemeClr val="tx1"/>
                </a:solidFill>
                <a:latin typeface="Arial" panose="020B0604020202020204" pitchFamily="34" charset="0"/>
                <a:ea typeface="MS PGothic"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2A900B68-6015-4E77-A5AA-217C9DE2E519}" type="slidenum">
              <a:rPr lang="en-GB" altLang="en-US"/>
              <a:t>14</a:t>
            </a:fld>
            <a:endParaRPr lang="en-GB" altLang="en-US"/>
          </a:p>
        </p:txBody>
      </p:sp>
      <p:sp>
        <p:nvSpPr>
          <p:cNvPr id="2" name="Content Placeholder 1">
            <a:extLst>
              <a:ext uri="{FF2B5EF4-FFF2-40B4-BE49-F238E27FC236}">
                <a16:creationId xmlns:a16="http://schemas.microsoft.com/office/drawing/2014/main" id="{1A0239FE-6221-4D1A-81D8-22EF97C453C2}"/>
              </a:ext>
            </a:extLst>
          </p:cNvPr>
          <p:cNvSpPr>
            <a:spLocks noGrp="1" noChangeArrowheads="1"/>
          </p:cNvSpPr>
          <p:nvPr>
            <p:ph idx="4294967295"/>
          </p:nvPr>
        </p:nvSpPr>
        <p:spPr bwMode="auto">
          <a:xfrm>
            <a:off x="287338" y="-517525"/>
            <a:ext cx="8856662" cy="723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British Heart Foundation (2023) Stroke statistics. Available at: https://www.bhf.org.uk</a:t>
            </a:r>
          </a:p>
          <a:p>
            <a:pPr marL="0" indent="0">
              <a:buNone/>
            </a:pPr>
            <a:r>
              <a:rPr lang="en-US" sz="1800" dirty="0">
                <a:latin typeface="Arial" panose="020B0604020202020204" pitchFamily="34" charset="0"/>
                <a:cs typeface="Arial" panose="020B0604020202020204" pitchFamily="34" charset="0"/>
              </a:rPr>
              <a:t> (Accessed: 5 April 2026)</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National Institute for Health and Care Excellence (2013) Stroke rehabilitation in adults (CG162). Available at: https://www.nice.org.uk/guidance/cg162</a:t>
            </a:r>
          </a:p>
          <a:p>
            <a:pPr marL="0" indent="0">
              <a:buNone/>
            </a:pPr>
            <a:r>
              <a:rPr lang="en-US" sz="1800" dirty="0">
                <a:latin typeface="Arial" panose="020B0604020202020204" pitchFamily="34" charset="0"/>
                <a:cs typeface="Arial" panose="020B0604020202020204" pitchFamily="34" charset="0"/>
              </a:rPr>
              <a:t> (Accessed: 5 April 2026).</a:t>
            </a:r>
          </a:p>
          <a:p>
            <a:pPr marL="0" marR="0" lvl="0" indent="0" algn="just" defTabSz="914400" rtl="0" eaLnBrk="0" fontAlgn="base" latinLnBrk="0" hangingPunct="0">
              <a:lnSpc>
                <a:spcPct val="100000"/>
              </a:lnSpc>
              <a:spcBef>
                <a:spcPct val="0"/>
              </a:spcBef>
              <a:spcAft>
                <a:spcPct val="0"/>
              </a:spcAft>
              <a:buClrTx/>
              <a:buSzTx/>
              <a:buFontTx/>
              <a:buNone/>
              <a:tabLst/>
            </a:pPr>
            <a:r>
              <a:rPr lang="en-US" sz="1800" dirty="0">
                <a:latin typeface="Arial" panose="020B0604020202020204" pitchFamily="34" charset="0"/>
                <a:cs typeface="Arial" panose="020B0604020202020204"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lang="en-US" sz="1800" dirty="0">
                <a:latin typeface="Arial" panose="020B0604020202020204" pitchFamily="34" charset="0"/>
                <a:cs typeface="Arial" panose="020B0604020202020204" pitchFamily="34" charset="0"/>
              </a:rPr>
              <a:t>NHS (2023) Stroke. Available at: https://www.nhs.uk/conditions/stroke/</a:t>
            </a:r>
          </a:p>
          <a:p>
            <a:pPr marL="0" marR="0" lvl="0" indent="0" algn="just" defTabSz="914400" rtl="0" eaLnBrk="0" fontAlgn="base" latinLnBrk="0" hangingPunct="0">
              <a:lnSpc>
                <a:spcPct val="100000"/>
              </a:lnSpc>
              <a:spcBef>
                <a:spcPct val="0"/>
              </a:spcBef>
              <a:spcAft>
                <a:spcPct val="0"/>
              </a:spcAft>
              <a:buClrTx/>
              <a:buSzTx/>
              <a:buFontTx/>
              <a:buNone/>
              <a:tabLst/>
            </a:pPr>
            <a:r>
              <a:rPr lang="en-US" sz="1800" dirty="0">
                <a:latin typeface="Arial" panose="020B0604020202020204" pitchFamily="34" charset="0"/>
                <a:cs typeface="Arial" panose="020B0604020202020204" pitchFamily="34" charset="0"/>
              </a:rPr>
              <a:t> (Accessed: 5 April 2026).</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US" sz="1800" dirty="0">
                <a:latin typeface="Arial" panose="020B0604020202020204" pitchFamily="34" charset="0"/>
                <a:cs typeface="Arial" panose="020B0604020202020204" pitchFamily="34" charset="0"/>
              </a:rPr>
              <a:t>National Institute for Health and Care Excellence (2019) Stroke and transient </a:t>
            </a:r>
            <a:r>
              <a:rPr lang="en-US" sz="1800" dirty="0" err="1">
                <a:latin typeface="Arial" panose="020B0604020202020204" pitchFamily="34" charset="0"/>
                <a:cs typeface="Arial" panose="020B0604020202020204" pitchFamily="34" charset="0"/>
              </a:rPr>
              <a:t>ischaemic</a:t>
            </a:r>
            <a:r>
              <a:rPr lang="en-US" sz="1800" dirty="0">
                <a:latin typeface="Arial" panose="020B0604020202020204" pitchFamily="34" charset="0"/>
                <a:cs typeface="Arial" panose="020B0604020202020204" pitchFamily="34" charset="0"/>
              </a:rPr>
              <a:t> attack in over 16s: diagnosis and initial management (NG128). Available at: https://www.nice.org.uk/guidance/ng128</a:t>
            </a:r>
          </a:p>
          <a:p>
            <a:pPr marL="0" marR="0" lvl="0" indent="0" algn="just" defTabSz="914400" rtl="0" eaLnBrk="0" fontAlgn="base" latinLnBrk="0" hangingPunct="0">
              <a:lnSpc>
                <a:spcPct val="100000"/>
              </a:lnSpc>
              <a:spcBef>
                <a:spcPct val="0"/>
              </a:spcBef>
              <a:spcAft>
                <a:spcPct val="0"/>
              </a:spcAft>
              <a:buClrTx/>
              <a:buSzTx/>
              <a:buFontTx/>
              <a:buNone/>
              <a:tabLst/>
            </a:pPr>
            <a:r>
              <a:rPr lang="en-US" sz="1800" dirty="0">
                <a:latin typeface="Arial" panose="020B0604020202020204" pitchFamily="34" charset="0"/>
                <a:cs typeface="Arial" panose="020B0604020202020204" pitchFamily="34" charset="0"/>
              </a:rPr>
              <a:t> (Accessed: 5 April 2026).</a:t>
            </a: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sz="1800" dirty="0"/>
          </a:p>
        </p:txBody>
      </p:sp>
      <p:pic>
        <p:nvPicPr>
          <p:cNvPr id="16" name="Audio 15">
            <a:hlinkClick r:id="" action="ppaction://media"/>
            <a:extLst>
              <a:ext uri="{FF2B5EF4-FFF2-40B4-BE49-F238E27FC236}">
                <a16:creationId xmlns:a16="http://schemas.microsoft.com/office/drawing/2014/main" id="{A45B1B00-6E07-470C-72A7-7560EE440B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231193979"/>
      </p:ext>
    </p:extLst>
  </p:cSld>
  <p:clrMapOvr>
    <a:masterClrMapping/>
  </p:clrMapOvr>
  <mc:AlternateContent xmlns:mc="http://schemas.openxmlformats.org/markup-compatibility/2006" xmlns:p14="http://schemas.microsoft.com/office/powerpoint/2010/main">
    <mc:Choice Requires="p14">
      <p:transition spd="slow" p14:dur="2000" advTm="18114"/>
    </mc:Choice>
    <mc:Fallback xmlns="">
      <p:transition spd="slow" advTm="18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AA2E28-CB87-4F64-A067-5E4A2E42C35D}"/>
              </a:ext>
            </a:extLst>
          </p:cNvPr>
          <p:cNvSpPr txBox="1"/>
          <p:nvPr/>
        </p:nvSpPr>
        <p:spPr>
          <a:xfrm>
            <a:off x="156664" y="404664"/>
            <a:ext cx="8830672" cy="563231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Royal College of Physicians (2023) National clinical guideline for stroke. Available at: https://www.rcplondon.ac.uk</a:t>
            </a:r>
          </a:p>
          <a:p>
            <a:r>
              <a:rPr lang="en-US" dirty="0">
                <a:latin typeface="Arial" panose="020B0604020202020204" pitchFamily="34" charset="0"/>
                <a:cs typeface="Arial" panose="020B0604020202020204" pitchFamily="34" charset="0"/>
              </a:rPr>
              <a:t> (Accessed: 5 April</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Stroke Association (2024). What is a stroke?. Available at: https://www.stroke.org.uk</a:t>
            </a:r>
          </a:p>
          <a:p>
            <a:r>
              <a:rPr lang="en-US" dirty="0">
                <a:latin typeface="Arial" panose="020B0604020202020204" pitchFamily="34" charset="0"/>
                <a:cs typeface="Arial" panose="020B0604020202020204" pitchFamily="34" charset="0"/>
              </a:rPr>
              <a:t> (Accessed: 5 April 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UK Health Security Agency (2022) Cardiovascular diseases prevention. Available at: http://www.gov.uk</a:t>
            </a:r>
          </a:p>
          <a:p>
            <a:r>
              <a:rPr lang="en-US" dirty="0">
                <a:latin typeface="Arial" panose="020B0604020202020204" pitchFamily="34" charset="0"/>
                <a:cs typeface="Arial" panose="020B0604020202020204" pitchFamily="34" charset="0"/>
              </a:rPr>
              <a:t> (Accessed: 5 April 2026).</a:t>
            </a:r>
          </a:p>
          <a:p>
            <a:endParaRPr lang="en-US"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dirty="0">
                <a:latin typeface="Arial" panose="020B0604020202020204" pitchFamily="34" charset="0"/>
                <a:cs typeface="Arial" panose="020B0604020202020204" pitchFamily="34" charset="0"/>
              </a:rPr>
              <a:t>World Health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(2023). Stroke, cerebrovascular accident. Available at: https://www.who.int/health-topics/stroke</a:t>
            </a:r>
          </a:p>
          <a:p>
            <a:pPr lvl="0" algn="just" eaLnBrk="0" fontAlgn="base" hangingPunct="0">
              <a:spcBef>
                <a:spcPct val="0"/>
              </a:spcBef>
              <a:spcAft>
                <a:spcPct val="0"/>
              </a:spcAft>
            </a:pPr>
            <a:r>
              <a:rPr lang="en-US" dirty="0">
                <a:latin typeface="Arial" panose="020B0604020202020204" pitchFamily="34" charset="0"/>
                <a:cs typeface="Arial" panose="020B0604020202020204" pitchFamily="34" charset="0"/>
              </a:rPr>
              <a:t> (Accessed: 5 April 2026).</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11032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purl.org/dc/terms/"/>
    <ds:schemaRef ds:uri="http://www.w3.org/XML/1998/namespace"/>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837</Words>
  <Application>Microsoft Office PowerPoint</Application>
  <PresentationFormat>On-screen Show (4:3)</PresentationFormat>
  <Paragraphs>140</Paragraphs>
  <Slides>15</Slides>
  <Notes>13</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MS PGothic</vt:lpstr>
      <vt:lpstr>Arial</vt:lpstr>
      <vt:lpstr>Calibri</vt:lpstr>
      <vt:lpstr>Myriad Pro</vt:lpstr>
      <vt:lpstr>SegoeUI-Bold</vt:lpstr>
      <vt:lpstr>Times New Roman</vt:lpstr>
      <vt:lpstr>20140311PresentationUWTSDTemplate</vt:lpstr>
      <vt:lpstr>PowerPoint Presentation</vt:lpstr>
      <vt:lpstr>Introduction</vt:lpstr>
      <vt:lpstr>Information About the Person</vt:lpstr>
      <vt:lpstr>Anatomy (Brain &amp; Blood Supply)</vt:lpstr>
      <vt:lpstr>Physiology of Stroke</vt:lpstr>
      <vt:lpstr>Care Plan (1/3) – Lifestyle &amp; Health Behaviour</vt:lpstr>
      <vt:lpstr>Care Plan (2/3) – Everyday Routine</vt:lpstr>
      <vt:lpstr>Care Plan (3/3) – Communication &amp; Ethics</vt:lpstr>
      <vt:lpstr>Risk Factors</vt:lpstr>
      <vt:lpstr>Recommendations (Lifestyle Changes)</vt:lpstr>
      <vt:lpstr>Recommendations (Medical &amp; Monitoring)</vt:lpstr>
      <vt:lpstr>Recommendations (Care Planning)</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Ferdoushi Rahman Monju (2430137)</cp:lastModifiedBy>
  <cp:revision>133</cp:revision>
  <dcterms:created xsi:type="dcterms:W3CDTF">2015-04-14T15:21:00Z</dcterms:created>
  <dcterms:modified xsi:type="dcterms:W3CDTF">2026-04-21T13:23:10Z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FF3C72E6A09A43E2BB426594D7E4C705_13</vt:lpwstr>
  </property>
  <property fmtid="{D5CDD505-2E9C-101B-9397-08002B2CF9AE}" pid="4" name="KSOProductBuildVer">
    <vt:lpwstr>1033-12.1.0.25242</vt:lpwstr>
  </property>
</Properties>
</file>