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78" r:id="rId1"/>
  </p:sldMasterIdLst>
  <p:sldIdLst>
    <p:sldId id="256" r:id="rId2"/>
    <p:sldId id="291" r:id="rId3"/>
    <p:sldId id="292" r:id="rId4"/>
    <p:sldId id="290" r:id="rId5"/>
  </p:sldIdLst>
  <p:sldSz cx="9144000" cy="6858000" type="screen4x3"/>
  <p:notesSz cx="6858000" cy="9144000"/>
  <p:embeddedFontLst>
    <p:embeddedFont>
      <p:font typeface="Century Gothic" panose="020B0502020202020204" pitchFamily="34" charset="0"/>
      <p:regular r:id="rId6"/>
      <p:bold r:id="rId7"/>
      <p:italic r:id="rId8"/>
      <p:boldItalic r:id="rId9"/>
    </p:embeddedFont>
    <p:embeddedFont>
      <p:font typeface="Wingdings 3" panose="05040102010807070707" pitchFamily="18" charset="2"/>
      <p:regular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7" autoAdjust="0"/>
    <p:restoredTop sz="94660"/>
  </p:normalViewPr>
  <p:slideViewPr>
    <p:cSldViewPr snapToGrid="0">
      <p:cViewPr varScale="1">
        <p:scale>
          <a:sx n="83" d="100"/>
          <a:sy n="83" d="100"/>
        </p:scale>
        <p:origin x="354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font" Target="fonts/font2.fntdata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1.fntdata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font" Target="fonts/font4.fntdata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39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357433"/>
            <a:ext cx="8337224" cy="61352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4915290"/>
          </a:xfrm>
        </p:spPr>
        <p:txBody>
          <a:bodyPr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59543" y="6172200"/>
            <a:ext cx="1200463" cy="365125"/>
          </a:xfrm>
        </p:spPr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19527" y="6023728"/>
            <a:ext cx="856907" cy="513597"/>
          </a:xfrm>
        </p:spPr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588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564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51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887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708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89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551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309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681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2725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581877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6679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5941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07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490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368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">
              <a:schemeClr val="accent5">
                <a:lumMod val="50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905A7C0-EFCD-4C72-9C76-B746EE1ADA98}" type="datetimeFigureOut">
              <a:rPr lang="en-GB" smtClean="0"/>
              <a:pPr/>
              <a:t>15/09/2023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1925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eted.ucar.edu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ted.ucar.edu/training_module.php?id=1119" TargetMode="External"/><Relationship Id="rId2" Type="http://schemas.openxmlformats.org/officeDocument/2006/relationships/hyperlink" Target="https://www.meted.ucar.edu/training_module.php?id=113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eted.ucar.edu/training_module.php?id=1216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Remote sensing and imaging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Lecture 2</a:t>
            </a:r>
          </a:p>
          <a:p>
            <a:r>
              <a:rPr lang="en-GB" dirty="0"/>
              <a:t>Geodesy</a:t>
            </a:r>
          </a:p>
        </p:txBody>
      </p:sp>
    </p:spTree>
    <p:extLst>
      <p:ext uri="{BB962C8B-B14F-4D97-AF65-F5344CB8AC3E}">
        <p14:creationId xmlns:p14="http://schemas.microsoft.com/office/powerpoint/2010/main" val="18082014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COMET/</a:t>
            </a:r>
            <a:r>
              <a:rPr lang="en-GB" dirty="0" err="1"/>
              <a:t>MetEd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528032"/>
          </a:xfrm>
        </p:spPr>
        <p:txBody>
          <a:bodyPr/>
          <a:lstStyle/>
          <a:p>
            <a:r>
              <a:rPr lang="en-GB" dirty="0"/>
              <a:t>COMET/</a:t>
            </a:r>
            <a:r>
              <a:rPr lang="en-GB" dirty="0" err="1"/>
              <a:t>MetEd</a:t>
            </a:r>
            <a:r>
              <a:rPr lang="en-GB" dirty="0"/>
              <a:t> (</a:t>
            </a:r>
            <a:r>
              <a:rPr lang="en-GB" dirty="0">
                <a:hlinkClick r:id="rId2"/>
              </a:rPr>
              <a:t>https://www.meted.ucar.edu/</a:t>
            </a:r>
            <a:r>
              <a:rPr lang="en-GB" dirty="0"/>
              <a:t>) is a website devoted to providing online learning lessons for </a:t>
            </a:r>
            <a:r>
              <a:rPr lang="en-GB" dirty="0" err="1"/>
              <a:t>meterorologist</a:t>
            </a:r>
            <a:endParaRPr lang="en-GB" dirty="0"/>
          </a:p>
          <a:p>
            <a:r>
              <a:rPr lang="en-GB" dirty="0"/>
              <a:t>A number of these are good for the basic concepts behind all remote surveying and imaging fields</a:t>
            </a:r>
          </a:p>
          <a:p>
            <a:r>
              <a:rPr lang="en-GB" dirty="0"/>
              <a:t>We will use some of these at various points throughout this module</a:t>
            </a:r>
          </a:p>
          <a:p>
            <a:r>
              <a:rPr lang="en-GB" dirty="0"/>
              <a:t>If you find these particularly interesting, you can independently study these and get completion certificates (these may count as CPD, check with your employer)</a:t>
            </a:r>
          </a:p>
          <a:p>
            <a:r>
              <a:rPr lang="en-GB" dirty="0"/>
              <a:t>You will need to register with the COMET/</a:t>
            </a:r>
            <a:r>
              <a:rPr lang="en-GB" dirty="0" err="1"/>
              <a:t>MetEd</a:t>
            </a:r>
            <a:r>
              <a:rPr lang="en-GB" dirty="0"/>
              <a:t> website; do so with your UWTSD email address and identify as a college student if required</a:t>
            </a:r>
          </a:p>
          <a:p>
            <a:r>
              <a:rPr lang="en-GB" dirty="0"/>
              <a:t>COMET/</a:t>
            </a:r>
            <a:r>
              <a:rPr lang="en-GB" dirty="0" err="1"/>
              <a:t>MetEd</a:t>
            </a:r>
            <a:r>
              <a:rPr lang="en-GB" dirty="0"/>
              <a:t> lessons can last anything from 15 minutes to 2 hours, depending on the volume of the content</a:t>
            </a:r>
          </a:p>
        </p:txBody>
      </p:sp>
    </p:spTree>
    <p:extLst>
      <p:ext uri="{BB962C8B-B14F-4D97-AF65-F5344CB8AC3E}">
        <p14:creationId xmlns:p14="http://schemas.microsoft.com/office/powerpoint/2010/main" val="41930543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Geodesy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528032"/>
          </a:xfrm>
        </p:spPr>
        <p:txBody>
          <a:bodyPr/>
          <a:lstStyle/>
          <a:p>
            <a:r>
              <a:rPr lang="en-GB" dirty="0"/>
              <a:t>Before we can overlay images upon maps we first need to know how maps are structured</a:t>
            </a:r>
          </a:p>
          <a:p>
            <a:r>
              <a:rPr lang="en-GB" dirty="0"/>
              <a:t>All maps are distorted to some degree, and remote sensing must work with those distortions to make images clear and easy to understand (i.e. not misleading)</a:t>
            </a:r>
          </a:p>
          <a:p>
            <a:endParaRPr lang="en-GB" dirty="0"/>
          </a:p>
          <a:p>
            <a:r>
              <a:rPr lang="en-GB" dirty="0"/>
              <a:t>Introduction to Geodesy and Mapping</a:t>
            </a:r>
          </a:p>
          <a:p>
            <a:pPr lvl="1"/>
            <a:r>
              <a:rPr lang="en-GB" dirty="0">
                <a:hlinkClick r:id="rId2"/>
              </a:rPr>
              <a:t>https://www.meted.ucar.edu/training_module.php?id=1134</a:t>
            </a:r>
            <a:endParaRPr lang="en-GB" dirty="0"/>
          </a:p>
          <a:p>
            <a:r>
              <a:rPr lang="en-GB" dirty="0"/>
              <a:t>Introduction to Geodetic </a:t>
            </a:r>
            <a:r>
              <a:rPr lang="en-GB" dirty="0" err="1"/>
              <a:t>Datums</a:t>
            </a:r>
            <a:endParaRPr lang="en-GB" dirty="0"/>
          </a:p>
          <a:p>
            <a:pPr lvl="1"/>
            <a:r>
              <a:rPr lang="en-GB" dirty="0">
                <a:hlinkClick r:id="rId3"/>
              </a:rPr>
              <a:t>https://www.meted.ucar.edu/training_module.php?id=1119</a:t>
            </a:r>
            <a:endParaRPr lang="en-GB" dirty="0"/>
          </a:p>
          <a:p>
            <a:r>
              <a:rPr lang="en-GB" dirty="0"/>
              <a:t>Foundations of Global Navigation Satellite Systems</a:t>
            </a:r>
          </a:p>
          <a:p>
            <a:pPr lvl="1"/>
            <a:r>
              <a:rPr lang="en-GB" dirty="0">
                <a:hlinkClick r:id="rId4"/>
              </a:rPr>
              <a:t>https://www.meted.ucar.edu/training_module.php?id=1216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32086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Next session: </a:t>
            </a:r>
            <a:r>
              <a:rPr lang="en-GB"/>
              <a:t>Electromagnetic Radiation</a:t>
            </a:r>
            <a:endParaRPr lang="en-GB" dirty="0"/>
          </a:p>
          <a:p>
            <a:endParaRPr lang="en-GB" dirty="0"/>
          </a:p>
          <a:p>
            <a:r>
              <a:rPr lang="en-GB" b="1" dirty="0"/>
              <a:t>Homework: </a:t>
            </a:r>
            <a:r>
              <a:rPr lang="en-GB" dirty="0"/>
              <a:t>Complete the three online training courses</a:t>
            </a:r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276</Words>
  <Application>Microsoft Office PowerPoint</Application>
  <PresentationFormat>On-screen Show (4:3)</PresentationFormat>
  <Paragraphs>24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Wingdings 3</vt:lpstr>
      <vt:lpstr>Century Gothic</vt:lpstr>
      <vt:lpstr>Slice</vt:lpstr>
      <vt:lpstr>Remote sensing and imaging</vt:lpstr>
      <vt:lpstr>COMET/MetEd</vt:lpstr>
      <vt:lpstr>Geodesy</vt:lpstr>
      <vt:lpstr>Coming soon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Nik Whitehead</cp:lastModifiedBy>
  <cp:revision>56</cp:revision>
  <dcterms:created xsi:type="dcterms:W3CDTF">2017-06-08T10:43:23Z</dcterms:created>
  <dcterms:modified xsi:type="dcterms:W3CDTF">2023-09-15T15:23:15Z</dcterms:modified>
</cp:coreProperties>
</file>