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56" r:id="rId3"/>
    <p:sldId id="258" r:id="rId4"/>
    <p:sldId id="324" r:id="rId5"/>
    <p:sldId id="325" r:id="rId6"/>
    <p:sldId id="326" r:id="rId7"/>
    <p:sldId id="327" r:id="rId8"/>
    <p:sldId id="33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94660"/>
  </p:normalViewPr>
  <p:slideViewPr>
    <p:cSldViewPr snapToGrid="0">
      <p:cViewPr varScale="1">
        <p:scale>
          <a:sx n="43" d="100"/>
          <a:sy n="43" d="100"/>
        </p:scale>
        <p:origin x="1476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F3C7A5-21FB-40CA-8E4E-C4BAE72CC5D6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9ABC59-F486-455C-B883-ADDDEEC7CD83}">
      <dgm:prSet phldrT="[Text]" custT="1"/>
      <dgm:spPr>
        <a:xfrm>
          <a:off x="1543053" y="2667"/>
          <a:ext cx="7772392" cy="1364257"/>
        </a:xfrm>
        <a:prstGeom prst="roundRect">
          <a:avLst>
            <a:gd name="adj" fmla="val 10000"/>
          </a:avLst>
        </a:prstGeom>
        <a:solidFill>
          <a:srgbClr val="ED7D31">
            <a:lumMod val="20000"/>
            <a:lumOff val="80000"/>
          </a:srgbClr>
        </a:solidFill>
        <a:ln w="12700" cap="flat" cmpd="sng" algn="ctr">
          <a:solidFill>
            <a:sysClr val="windowText" lastClr="000000"/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 </a:t>
          </a:r>
          <a:r>
            <a:rPr lang="en-US" sz="2300" b="1" i="1" u="sng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police constable </a:t>
          </a: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may </a:t>
          </a:r>
          <a:r>
            <a:rPr lang="en-US" sz="2300" b="1" i="1" u="sng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detain</a:t>
          </a: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300" b="1" i="1" u="sng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any person </a:t>
          </a: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or </a:t>
          </a:r>
          <a:r>
            <a:rPr lang="en-US" sz="2300" b="1" i="1" u="sng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vehicle</a:t>
          </a: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or anything which is in or on a vehicle, in any place to which the public has access</a:t>
          </a:r>
        </a:p>
      </dgm:t>
    </dgm:pt>
    <dgm:pt modelId="{B7591C2D-AE49-4101-B666-F0A91D138012}" type="parTrans" cxnId="{4892503C-FED1-4B66-A304-2373DFEEA33D}">
      <dgm:prSet/>
      <dgm:spPr/>
      <dgm:t>
        <a:bodyPr/>
        <a:lstStyle/>
        <a:p>
          <a:endParaRPr lang="en-US"/>
        </a:p>
      </dgm:t>
    </dgm:pt>
    <dgm:pt modelId="{2EAF76D2-03CB-40BB-9944-2A8B43314A98}" type="sibTrans" cxnId="{4892503C-FED1-4B66-A304-2373DFEEA33D}">
      <dgm:prSet/>
      <dgm:spPr>
        <a:xfrm rot="5400000">
          <a:off x="5173451" y="1401031"/>
          <a:ext cx="511596" cy="613915"/>
        </a:xfrm>
        <a:prstGeom prst="rightArrow">
          <a:avLst>
            <a:gd name="adj1" fmla="val 60000"/>
            <a:gd name="adj2" fmla="val 50000"/>
          </a:avLst>
        </a:prstGeom>
        <a:solidFill>
          <a:srgbClr val="ED7D31">
            <a:lumMod val="75000"/>
            <a:alpha val="90000"/>
          </a:srgbClr>
        </a:solidFill>
        <a:ln>
          <a:solidFill>
            <a:sysClr val="windowText" lastClr="000000">
              <a:alpha val="90000"/>
            </a:sysClr>
          </a:solidFill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82F4358C-EF5D-4D5F-B622-AA096C9855AE}">
      <dgm:prSet phldrT="[Text]" custT="1"/>
      <dgm:spPr>
        <a:xfrm>
          <a:off x="1528755" y="2049053"/>
          <a:ext cx="7800987" cy="1364257"/>
        </a:xfrm>
        <a:prstGeom prst="roundRect">
          <a:avLst>
            <a:gd name="adj" fmla="val 10000"/>
          </a:avLst>
        </a:prstGeom>
        <a:solidFill>
          <a:srgbClr val="ED7D31">
            <a:lumMod val="40000"/>
            <a:lumOff val="60000"/>
          </a:srgbClr>
        </a:solidFill>
        <a:ln w="12700" cap="flat" cmpd="sng" algn="ctr">
          <a:solidFill>
            <a:sysClr val="windowText" lastClr="000000"/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If he or she </a:t>
          </a:r>
          <a:r>
            <a:rPr lang="en-US" sz="2300" b="1" i="1" u="sng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has reasonable grounds for suspecting</a:t>
          </a: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that </a:t>
          </a:r>
          <a:r>
            <a:rPr lang="en-US" sz="2300" b="1" i="1" u="sng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stolen</a:t>
          </a: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or </a:t>
          </a:r>
          <a:r>
            <a:rPr lang="en-US" sz="2300" b="1" i="1" u="sng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prohibited articles, prohibited fireworks </a:t>
          </a: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or </a:t>
          </a:r>
          <a:r>
            <a:rPr lang="en-US" sz="2300" b="1" i="1" u="sng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bladed or sharply pointed articles</a:t>
          </a: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will be found</a:t>
          </a:r>
        </a:p>
      </dgm:t>
    </dgm:pt>
    <dgm:pt modelId="{844EC100-E7AB-4770-845B-3775E055657E}" type="parTrans" cxnId="{B99309AF-3D61-4E26-BFEB-73501C768132}">
      <dgm:prSet/>
      <dgm:spPr/>
      <dgm:t>
        <a:bodyPr/>
        <a:lstStyle/>
        <a:p>
          <a:endParaRPr lang="en-US"/>
        </a:p>
      </dgm:t>
    </dgm:pt>
    <dgm:pt modelId="{48496B41-DC19-4AF2-88F0-85DB72A5BF40}" type="sibTrans" cxnId="{B99309AF-3D61-4E26-BFEB-73501C768132}">
      <dgm:prSet/>
      <dgm:spPr>
        <a:xfrm rot="5400000">
          <a:off x="5173451" y="3447417"/>
          <a:ext cx="511596" cy="613915"/>
        </a:xfrm>
        <a:prstGeom prst="rightArrow">
          <a:avLst>
            <a:gd name="adj1" fmla="val 60000"/>
            <a:gd name="adj2" fmla="val 50000"/>
          </a:avLst>
        </a:prstGeom>
        <a:solidFill>
          <a:srgbClr val="ED7D31">
            <a:lumMod val="75000"/>
            <a:alpha val="90000"/>
          </a:srgbClr>
        </a:solidFill>
        <a:ln>
          <a:solidFill>
            <a:sysClr val="windowText" lastClr="000000">
              <a:alpha val="90000"/>
            </a:sysClr>
          </a:solidFill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8C67A14F-EAD2-4621-A92E-48CBF376F18F}">
      <dgm:prSet phldrT="[Text]" custT="1"/>
      <dgm:spPr>
        <a:xfrm>
          <a:off x="1543053" y="4095439"/>
          <a:ext cx="7772392" cy="1364257"/>
        </a:xfrm>
        <a:prstGeom prst="roundRect">
          <a:avLst>
            <a:gd name="adj" fmla="val 10000"/>
          </a:avLst>
        </a:prstGeom>
        <a:solidFill>
          <a:srgbClr val="ED7D31">
            <a:lumMod val="60000"/>
            <a:lumOff val="40000"/>
          </a:srgbClr>
        </a:solidFill>
        <a:ln w="12700" cap="flat" cmpd="sng" algn="ctr">
          <a:solidFill>
            <a:sysClr val="windowText" lastClr="000000"/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3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Any such article found during a search may be seized</a:t>
          </a:r>
        </a:p>
      </dgm:t>
    </dgm:pt>
    <dgm:pt modelId="{CBD4D101-18FD-4F6D-B21E-672FA29AABCE}" type="parTrans" cxnId="{749B90FB-FF81-48F6-A6CF-4233C0399351}">
      <dgm:prSet/>
      <dgm:spPr/>
      <dgm:t>
        <a:bodyPr/>
        <a:lstStyle/>
        <a:p>
          <a:endParaRPr lang="en-US"/>
        </a:p>
      </dgm:t>
    </dgm:pt>
    <dgm:pt modelId="{E58CDC8B-8293-4C0F-9EF1-525AB2647736}" type="sibTrans" cxnId="{749B90FB-FF81-48F6-A6CF-4233C0399351}">
      <dgm:prSet/>
      <dgm:spPr/>
      <dgm:t>
        <a:bodyPr/>
        <a:lstStyle/>
        <a:p>
          <a:endParaRPr lang="en-US"/>
        </a:p>
      </dgm:t>
    </dgm:pt>
    <dgm:pt modelId="{312586A4-0A5B-C747-B293-10C409827542}" type="pres">
      <dgm:prSet presAssocID="{56F3C7A5-21FB-40CA-8E4E-C4BAE72CC5D6}" presName="linearFlow" presStyleCnt="0">
        <dgm:presLayoutVars>
          <dgm:resizeHandles val="exact"/>
        </dgm:presLayoutVars>
      </dgm:prSet>
      <dgm:spPr/>
    </dgm:pt>
    <dgm:pt modelId="{BE6F6C9D-6858-EB44-99C0-3911CC852D56}" type="pres">
      <dgm:prSet presAssocID="{ED9ABC59-F486-455C-B883-ADDDEEC7CD83}" presName="node" presStyleLbl="node1" presStyleIdx="0" presStyleCnt="3" custScaleX="142429">
        <dgm:presLayoutVars>
          <dgm:bulletEnabled val="1"/>
        </dgm:presLayoutVars>
      </dgm:prSet>
      <dgm:spPr/>
    </dgm:pt>
    <dgm:pt modelId="{19B1B738-6BE3-824E-884B-E829FCA7A43D}" type="pres">
      <dgm:prSet presAssocID="{2EAF76D2-03CB-40BB-9944-2A8B43314A98}" presName="sibTrans" presStyleLbl="sibTrans2D1" presStyleIdx="0" presStyleCnt="2"/>
      <dgm:spPr/>
    </dgm:pt>
    <dgm:pt modelId="{42F6CE40-7E30-3C41-94C9-0DC12477CF73}" type="pres">
      <dgm:prSet presAssocID="{2EAF76D2-03CB-40BB-9944-2A8B43314A98}" presName="connectorText" presStyleLbl="sibTrans2D1" presStyleIdx="0" presStyleCnt="2"/>
      <dgm:spPr/>
    </dgm:pt>
    <dgm:pt modelId="{7BB447FF-E54B-CD49-A06C-1DB31A5D4FF3}" type="pres">
      <dgm:prSet presAssocID="{82F4358C-EF5D-4D5F-B622-AA096C9855AE}" presName="node" presStyleLbl="node1" presStyleIdx="1" presStyleCnt="3" custScaleX="142953">
        <dgm:presLayoutVars>
          <dgm:bulletEnabled val="1"/>
        </dgm:presLayoutVars>
      </dgm:prSet>
      <dgm:spPr/>
    </dgm:pt>
    <dgm:pt modelId="{2285B069-DBC3-4040-A16C-B49ADAD0C9F2}" type="pres">
      <dgm:prSet presAssocID="{48496B41-DC19-4AF2-88F0-85DB72A5BF40}" presName="sibTrans" presStyleLbl="sibTrans2D1" presStyleIdx="1" presStyleCnt="2"/>
      <dgm:spPr/>
    </dgm:pt>
    <dgm:pt modelId="{AB1BF96F-7490-C641-AD37-EF77853DF92B}" type="pres">
      <dgm:prSet presAssocID="{48496B41-DC19-4AF2-88F0-85DB72A5BF40}" presName="connectorText" presStyleLbl="sibTrans2D1" presStyleIdx="1" presStyleCnt="2"/>
      <dgm:spPr/>
    </dgm:pt>
    <dgm:pt modelId="{40F1F6E5-1061-5C42-B348-B09BD63F97AE}" type="pres">
      <dgm:prSet presAssocID="{8C67A14F-EAD2-4621-A92E-48CBF376F18F}" presName="node" presStyleLbl="node1" presStyleIdx="2" presStyleCnt="3" custScaleX="142429">
        <dgm:presLayoutVars>
          <dgm:bulletEnabled val="1"/>
        </dgm:presLayoutVars>
      </dgm:prSet>
      <dgm:spPr/>
    </dgm:pt>
  </dgm:ptLst>
  <dgm:cxnLst>
    <dgm:cxn modelId="{5C9F3810-6EC7-CB4F-AA37-3B66424E78AF}" type="presOf" srcId="{82F4358C-EF5D-4D5F-B622-AA096C9855AE}" destId="{7BB447FF-E54B-CD49-A06C-1DB31A5D4FF3}" srcOrd="0" destOrd="0" presId="urn:microsoft.com/office/officeart/2005/8/layout/process2"/>
    <dgm:cxn modelId="{5C62FF11-DCA2-2041-A6FA-14840215A577}" type="presOf" srcId="{56F3C7A5-21FB-40CA-8E4E-C4BAE72CC5D6}" destId="{312586A4-0A5B-C747-B293-10C409827542}" srcOrd="0" destOrd="0" presId="urn:microsoft.com/office/officeart/2005/8/layout/process2"/>
    <dgm:cxn modelId="{86AD5F29-262D-724B-A73E-E1497712DF6E}" type="presOf" srcId="{8C67A14F-EAD2-4621-A92E-48CBF376F18F}" destId="{40F1F6E5-1061-5C42-B348-B09BD63F97AE}" srcOrd="0" destOrd="0" presId="urn:microsoft.com/office/officeart/2005/8/layout/process2"/>
    <dgm:cxn modelId="{4892503C-FED1-4B66-A304-2373DFEEA33D}" srcId="{56F3C7A5-21FB-40CA-8E4E-C4BAE72CC5D6}" destId="{ED9ABC59-F486-455C-B883-ADDDEEC7CD83}" srcOrd="0" destOrd="0" parTransId="{B7591C2D-AE49-4101-B666-F0A91D138012}" sibTransId="{2EAF76D2-03CB-40BB-9944-2A8B43314A98}"/>
    <dgm:cxn modelId="{50E00762-973E-B949-9DA8-D4ED9CF271EB}" type="presOf" srcId="{48496B41-DC19-4AF2-88F0-85DB72A5BF40}" destId="{AB1BF96F-7490-C641-AD37-EF77853DF92B}" srcOrd="1" destOrd="0" presId="urn:microsoft.com/office/officeart/2005/8/layout/process2"/>
    <dgm:cxn modelId="{B99309AF-3D61-4E26-BFEB-73501C768132}" srcId="{56F3C7A5-21FB-40CA-8E4E-C4BAE72CC5D6}" destId="{82F4358C-EF5D-4D5F-B622-AA096C9855AE}" srcOrd="1" destOrd="0" parTransId="{844EC100-E7AB-4770-845B-3775E055657E}" sibTransId="{48496B41-DC19-4AF2-88F0-85DB72A5BF40}"/>
    <dgm:cxn modelId="{6BDB1AB6-2B68-D141-88F6-2297273728D7}" type="presOf" srcId="{ED9ABC59-F486-455C-B883-ADDDEEC7CD83}" destId="{BE6F6C9D-6858-EB44-99C0-3911CC852D56}" srcOrd="0" destOrd="0" presId="urn:microsoft.com/office/officeart/2005/8/layout/process2"/>
    <dgm:cxn modelId="{273200E0-47F7-1D4C-BEA4-2A6B7D8D3A4F}" type="presOf" srcId="{2EAF76D2-03CB-40BB-9944-2A8B43314A98}" destId="{42F6CE40-7E30-3C41-94C9-0DC12477CF73}" srcOrd="1" destOrd="0" presId="urn:microsoft.com/office/officeart/2005/8/layout/process2"/>
    <dgm:cxn modelId="{386258E6-FC34-A04C-9B44-CD37064F4C44}" type="presOf" srcId="{2EAF76D2-03CB-40BB-9944-2A8B43314A98}" destId="{19B1B738-6BE3-824E-884B-E829FCA7A43D}" srcOrd="0" destOrd="0" presId="urn:microsoft.com/office/officeart/2005/8/layout/process2"/>
    <dgm:cxn modelId="{5D613EF0-8331-EA42-994B-DD878D11BEC1}" type="presOf" srcId="{48496B41-DC19-4AF2-88F0-85DB72A5BF40}" destId="{2285B069-DBC3-4040-A16C-B49ADAD0C9F2}" srcOrd="0" destOrd="0" presId="urn:microsoft.com/office/officeart/2005/8/layout/process2"/>
    <dgm:cxn modelId="{749B90FB-FF81-48F6-A6CF-4233C0399351}" srcId="{56F3C7A5-21FB-40CA-8E4E-C4BAE72CC5D6}" destId="{8C67A14F-EAD2-4621-A92E-48CBF376F18F}" srcOrd="2" destOrd="0" parTransId="{CBD4D101-18FD-4F6D-B21E-672FA29AABCE}" sibTransId="{E58CDC8B-8293-4C0F-9EF1-525AB2647736}"/>
    <dgm:cxn modelId="{FDBAB78A-E952-2B4D-B46F-43B2F1F84C73}" type="presParOf" srcId="{312586A4-0A5B-C747-B293-10C409827542}" destId="{BE6F6C9D-6858-EB44-99C0-3911CC852D56}" srcOrd="0" destOrd="0" presId="urn:microsoft.com/office/officeart/2005/8/layout/process2"/>
    <dgm:cxn modelId="{BDC35DFE-B303-3140-8B05-3A1D60AF3710}" type="presParOf" srcId="{312586A4-0A5B-C747-B293-10C409827542}" destId="{19B1B738-6BE3-824E-884B-E829FCA7A43D}" srcOrd="1" destOrd="0" presId="urn:microsoft.com/office/officeart/2005/8/layout/process2"/>
    <dgm:cxn modelId="{9ADE871C-0DBC-3C44-A76C-82E133CE89FB}" type="presParOf" srcId="{19B1B738-6BE3-824E-884B-E829FCA7A43D}" destId="{42F6CE40-7E30-3C41-94C9-0DC12477CF73}" srcOrd="0" destOrd="0" presId="urn:microsoft.com/office/officeart/2005/8/layout/process2"/>
    <dgm:cxn modelId="{DFE423C8-ED90-3F49-876B-31311DB93BBE}" type="presParOf" srcId="{312586A4-0A5B-C747-B293-10C409827542}" destId="{7BB447FF-E54B-CD49-A06C-1DB31A5D4FF3}" srcOrd="2" destOrd="0" presId="urn:microsoft.com/office/officeart/2005/8/layout/process2"/>
    <dgm:cxn modelId="{F5BBA754-3CD8-F340-B80B-95438BE58FE5}" type="presParOf" srcId="{312586A4-0A5B-C747-B293-10C409827542}" destId="{2285B069-DBC3-4040-A16C-B49ADAD0C9F2}" srcOrd="3" destOrd="0" presId="urn:microsoft.com/office/officeart/2005/8/layout/process2"/>
    <dgm:cxn modelId="{841E7B4E-6CA2-C44C-B669-B9BB969FA255}" type="presParOf" srcId="{2285B069-DBC3-4040-A16C-B49ADAD0C9F2}" destId="{AB1BF96F-7490-C641-AD37-EF77853DF92B}" srcOrd="0" destOrd="0" presId="urn:microsoft.com/office/officeart/2005/8/layout/process2"/>
    <dgm:cxn modelId="{F18A461A-A951-C043-A2BA-3FB66018A8F9}" type="presParOf" srcId="{312586A4-0A5B-C747-B293-10C409827542}" destId="{40F1F6E5-1061-5C42-B348-B09BD63F97AE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3A1291-5230-4B01-9B1C-E7A18A8A7234}" type="doc">
      <dgm:prSet loTypeId="urn:microsoft.com/office/officeart/2005/8/layout/default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982A8E4-02C7-44DF-ACA1-F7C579FC3226}">
      <dgm:prSet phldrT="[Text]" custT="1"/>
      <dgm:spPr/>
      <dgm:t>
        <a:bodyPr/>
        <a:lstStyle/>
        <a:p>
          <a:r>
            <a:rPr lang="en-US" sz="2400"/>
            <a:t>Any item obtained dishonestly from another.</a:t>
          </a:r>
          <a:endParaRPr lang="en-US" sz="2400" dirty="0"/>
        </a:p>
      </dgm:t>
    </dgm:pt>
    <dgm:pt modelId="{C29239C6-E594-45D8-82C4-9E667870394E}" type="parTrans" cxnId="{411B061C-DF7C-48C2-8F39-97A9991D8E27}">
      <dgm:prSet/>
      <dgm:spPr/>
      <dgm:t>
        <a:bodyPr/>
        <a:lstStyle/>
        <a:p>
          <a:endParaRPr lang="en-US"/>
        </a:p>
      </dgm:t>
    </dgm:pt>
    <dgm:pt modelId="{6E1E0D10-4EEF-4F9F-8E28-1136E58E511A}" type="sibTrans" cxnId="{411B061C-DF7C-48C2-8F39-97A9991D8E27}">
      <dgm:prSet/>
      <dgm:spPr/>
      <dgm:t>
        <a:bodyPr/>
        <a:lstStyle/>
        <a:p>
          <a:endParaRPr lang="en-US"/>
        </a:p>
      </dgm:t>
    </dgm:pt>
    <dgm:pt modelId="{C9C39294-3610-4CC0-84BE-721CDF845521}">
      <dgm:prSet phldrT="[Text]" custT="1"/>
      <dgm:spPr/>
      <dgm:t>
        <a:bodyPr/>
        <a:lstStyle/>
        <a:p>
          <a:r>
            <a:rPr lang="en-US" sz="2400"/>
            <a:t>Any item which directly or indirectly represent a stolen item (includes the proceeds of stolen goods)</a:t>
          </a:r>
          <a:endParaRPr lang="en-US" sz="2400" dirty="0"/>
        </a:p>
      </dgm:t>
    </dgm:pt>
    <dgm:pt modelId="{76B30F7A-5E0B-417F-AD47-4926BF2FC955}" type="parTrans" cxnId="{87210B4C-22D7-441F-B0C6-EAC4CA5BE1F5}">
      <dgm:prSet/>
      <dgm:spPr/>
      <dgm:t>
        <a:bodyPr/>
        <a:lstStyle/>
        <a:p>
          <a:endParaRPr lang="en-US"/>
        </a:p>
      </dgm:t>
    </dgm:pt>
    <dgm:pt modelId="{FC89B5E3-5327-46DC-B16D-72FBB7BB9EE0}" type="sibTrans" cxnId="{87210B4C-22D7-441F-B0C6-EAC4CA5BE1F5}">
      <dgm:prSet/>
      <dgm:spPr/>
      <dgm:t>
        <a:bodyPr/>
        <a:lstStyle/>
        <a:p>
          <a:endParaRPr lang="en-US"/>
        </a:p>
      </dgm:t>
    </dgm:pt>
    <dgm:pt modelId="{88485A22-B571-4046-AEED-5031F154DC66}" type="pres">
      <dgm:prSet presAssocID="{BE3A1291-5230-4B01-9B1C-E7A18A8A7234}" presName="diagram" presStyleCnt="0">
        <dgm:presLayoutVars>
          <dgm:dir/>
          <dgm:resizeHandles val="exact"/>
        </dgm:presLayoutVars>
      </dgm:prSet>
      <dgm:spPr/>
    </dgm:pt>
    <dgm:pt modelId="{1520782A-C0BE-034C-873C-46651E366944}" type="pres">
      <dgm:prSet presAssocID="{D982A8E4-02C7-44DF-ACA1-F7C579FC3226}" presName="node" presStyleLbl="node1" presStyleIdx="0" presStyleCnt="2">
        <dgm:presLayoutVars>
          <dgm:bulletEnabled val="1"/>
        </dgm:presLayoutVars>
      </dgm:prSet>
      <dgm:spPr/>
    </dgm:pt>
    <dgm:pt modelId="{51490DED-A304-534D-895A-A44F05A4D355}" type="pres">
      <dgm:prSet presAssocID="{6E1E0D10-4EEF-4F9F-8E28-1136E58E511A}" presName="sibTrans" presStyleCnt="0"/>
      <dgm:spPr/>
    </dgm:pt>
    <dgm:pt modelId="{D573ED27-0047-8240-AC65-20FBDB31EFAD}" type="pres">
      <dgm:prSet presAssocID="{C9C39294-3610-4CC0-84BE-721CDF845521}" presName="node" presStyleLbl="node1" presStyleIdx="1" presStyleCnt="2">
        <dgm:presLayoutVars>
          <dgm:bulletEnabled val="1"/>
        </dgm:presLayoutVars>
      </dgm:prSet>
      <dgm:spPr/>
    </dgm:pt>
  </dgm:ptLst>
  <dgm:cxnLst>
    <dgm:cxn modelId="{05F97208-AFD2-2F46-B2E8-32010E907343}" type="presOf" srcId="{C9C39294-3610-4CC0-84BE-721CDF845521}" destId="{D573ED27-0047-8240-AC65-20FBDB31EFAD}" srcOrd="0" destOrd="0" presId="urn:microsoft.com/office/officeart/2005/8/layout/default"/>
    <dgm:cxn modelId="{411B061C-DF7C-48C2-8F39-97A9991D8E27}" srcId="{BE3A1291-5230-4B01-9B1C-E7A18A8A7234}" destId="{D982A8E4-02C7-44DF-ACA1-F7C579FC3226}" srcOrd="0" destOrd="0" parTransId="{C29239C6-E594-45D8-82C4-9E667870394E}" sibTransId="{6E1E0D10-4EEF-4F9F-8E28-1136E58E511A}"/>
    <dgm:cxn modelId="{61A99464-33B9-CD41-90A3-4F26CBBF5F31}" type="presOf" srcId="{BE3A1291-5230-4B01-9B1C-E7A18A8A7234}" destId="{88485A22-B571-4046-AEED-5031F154DC66}" srcOrd="0" destOrd="0" presId="urn:microsoft.com/office/officeart/2005/8/layout/default"/>
    <dgm:cxn modelId="{87210B4C-22D7-441F-B0C6-EAC4CA5BE1F5}" srcId="{BE3A1291-5230-4B01-9B1C-E7A18A8A7234}" destId="{C9C39294-3610-4CC0-84BE-721CDF845521}" srcOrd="1" destOrd="0" parTransId="{76B30F7A-5E0B-417F-AD47-4926BF2FC955}" sibTransId="{FC89B5E3-5327-46DC-B16D-72FBB7BB9EE0}"/>
    <dgm:cxn modelId="{D21523F4-05A0-3745-80FE-A5A07F17D39D}" type="presOf" srcId="{D982A8E4-02C7-44DF-ACA1-F7C579FC3226}" destId="{1520782A-C0BE-034C-873C-46651E366944}" srcOrd="0" destOrd="0" presId="urn:microsoft.com/office/officeart/2005/8/layout/default"/>
    <dgm:cxn modelId="{6AB2B911-6F9A-0A40-8552-3B83B09C2FAA}" type="presParOf" srcId="{88485A22-B571-4046-AEED-5031F154DC66}" destId="{1520782A-C0BE-034C-873C-46651E366944}" srcOrd="0" destOrd="0" presId="urn:microsoft.com/office/officeart/2005/8/layout/default"/>
    <dgm:cxn modelId="{A95F5A39-7FF5-0942-9934-A1BC4CD39DD7}" type="presParOf" srcId="{88485A22-B571-4046-AEED-5031F154DC66}" destId="{51490DED-A304-534D-895A-A44F05A4D355}" srcOrd="1" destOrd="0" presId="urn:microsoft.com/office/officeart/2005/8/layout/default"/>
    <dgm:cxn modelId="{E1774570-C54F-7F4A-9F0C-0C10F63326BD}" type="presParOf" srcId="{88485A22-B571-4046-AEED-5031F154DC66}" destId="{D573ED27-0047-8240-AC65-20FBDB31EFAD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48477D-EF21-4851-B3BC-B89A6D7E2057}" type="doc">
      <dgm:prSet loTypeId="urn:microsoft.com/office/officeart/2005/8/layout/pList2" loCatId="list" qsTypeId="urn:microsoft.com/office/officeart/2005/8/quickstyle/simple1" qsCatId="simple" csTypeId="urn:microsoft.com/office/officeart/2005/8/colors/colorful3" csCatId="colorful" phldr="1"/>
      <dgm:spPr/>
    </dgm:pt>
    <dgm:pt modelId="{3FB9396D-4BBC-48E1-931F-A132E0EB19B2}">
      <dgm:prSet phldrT="[Text]" custT="1"/>
      <dgm:spPr/>
      <dgm:t>
        <a:bodyPr/>
        <a:lstStyle/>
        <a:p>
          <a:r>
            <a:rPr lang="en-US" sz="2800"/>
            <a:t>Made</a:t>
          </a:r>
          <a:endParaRPr lang="en-US" sz="2800" dirty="0"/>
        </a:p>
      </dgm:t>
    </dgm:pt>
    <dgm:pt modelId="{B6DBE9C9-8D30-4291-8EED-BEFF83A71945}" type="parTrans" cxnId="{4C082014-EF34-4971-A3DC-9441E40E0EE3}">
      <dgm:prSet/>
      <dgm:spPr/>
      <dgm:t>
        <a:bodyPr/>
        <a:lstStyle/>
        <a:p>
          <a:endParaRPr lang="en-US"/>
        </a:p>
      </dgm:t>
    </dgm:pt>
    <dgm:pt modelId="{74EEDD02-6BD3-45BF-8F31-74B9DB0ACCE6}" type="sibTrans" cxnId="{4C082014-EF34-4971-A3DC-9441E40E0EE3}">
      <dgm:prSet/>
      <dgm:spPr/>
      <dgm:t>
        <a:bodyPr/>
        <a:lstStyle/>
        <a:p>
          <a:endParaRPr lang="en-US"/>
        </a:p>
      </dgm:t>
    </dgm:pt>
    <dgm:pt modelId="{8C9F77A5-AD7C-4986-BDB3-CE4965C065D0}">
      <dgm:prSet phldrT="[Text]" custT="1"/>
      <dgm:spPr/>
      <dgm:t>
        <a:bodyPr/>
        <a:lstStyle/>
        <a:p>
          <a:r>
            <a:rPr lang="en-US" sz="2800"/>
            <a:t>Adapted</a:t>
          </a:r>
          <a:endParaRPr lang="en-US" sz="2800" dirty="0"/>
        </a:p>
      </dgm:t>
    </dgm:pt>
    <dgm:pt modelId="{8453FE20-E75A-4AB9-BAC3-1E205AE7E51C}" type="parTrans" cxnId="{D4335BBB-7F19-4D37-8A3E-AD912663D76E}">
      <dgm:prSet/>
      <dgm:spPr/>
      <dgm:t>
        <a:bodyPr/>
        <a:lstStyle/>
        <a:p>
          <a:endParaRPr lang="en-US"/>
        </a:p>
      </dgm:t>
    </dgm:pt>
    <dgm:pt modelId="{CBA29F9F-1627-4490-8A06-B242F1976F28}" type="sibTrans" cxnId="{D4335BBB-7F19-4D37-8A3E-AD912663D76E}">
      <dgm:prSet/>
      <dgm:spPr/>
      <dgm:t>
        <a:bodyPr/>
        <a:lstStyle/>
        <a:p>
          <a:endParaRPr lang="en-US"/>
        </a:p>
      </dgm:t>
    </dgm:pt>
    <dgm:pt modelId="{DF39B033-0134-4F61-86B1-AAE65D0AA282}">
      <dgm:prSet phldrT="[Text]" custT="1"/>
      <dgm:spPr/>
      <dgm:t>
        <a:bodyPr/>
        <a:lstStyle/>
        <a:p>
          <a:r>
            <a:rPr lang="en-US" sz="2800"/>
            <a:t>Intended</a:t>
          </a:r>
          <a:endParaRPr lang="en-US" sz="2800" dirty="0"/>
        </a:p>
      </dgm:t>
    </dgm:pt>
    <dgm:pt modelId="{4A23913B-8A63-480A-B853-3602AAA50B16}" type="parTrans" cxnId="{5FF49BCB-4313-4054-952D-F2A1B55D2403}">
      <dgm:prSet/>
      <dgm:spPr/>
      <dgm:t>
        <a:bodyPr/>
        <a:lstStyle/>
        <a:p>
          <a:endParaRPr lang="en-US"/>
        </a:p>
      </dgm:t>
    </dgm:pt>
    <dgm:pt modelId="{BD5F2499-5F06-4F18-A8ED-E8F8797A72AD}" type="sibTrans" cxnId="{5FF49BCB-4313-4054-952D-F2A1B55D2403}">
      <dgm:prSet/>
      <dgm:spPr/>
      <dgm:t>
        <a:bodyPr/>
        <a:lstStyle/>
        <a:p>
          <a:endParaRPr lang="en-US"/>
        </a:p>
      </dgm:t>
    </dgm:pt>
    <dgm:pt modelId="{D409E060-BC3F-4B39-BC9B-65173E1FF714}" type="pres">
      <dgm:prSet presAssocID="{A748477D-EF21-4851-B3BC-B89A6D7E2057}" presName="Name0" presStyleCnt="0">
        <dgm:presLayoutVars>
          <dgm:dir/>
          <dgm:resizeHandles val="exact"/>
        </dgm:presLayoutVars>
      </dgm:prSet>
      <dgm:spPr/>
    </dgm:pt>
    <dgm:pt modelId="{3166F583-D892-4FD6-A5F5-07BB56812E94}" type="pres">
      <dgm:prSet presAssocID="{A748477D-EF21-4851-B3BC-B89A6D7E2057}" presName="bkgdShp" presStyleLbl="alignAccFollowNode1" presStyleIdx="0" presStyleCnt="1"/>
      <dgm:spPr/>
    </dgm:pt>
    <dgm:pt modelId="{26314573-DFFF-4C57-8CA4-9E5BBE69C4C0}" type="pres">
      <dgm:prSet presAssocID="{A748477D-EF21-4851-B3BC-B89A6D7E2057}" presName="linComp" presStyleCnt="0"/>
      <dgm:spPr/>
    </dgm:pt>
    <dgm:pt modelId="{5BC6CFC8-8A80-45FD-8691-DB7E8B3D2BE9}" type="pres">
      <dgm:prSet presAssocID="{3FB9396D-4BBC-48E1-931F-A132E0EB19B2}" presName="compNode" presStyleCnt="0"/>
      <dgm:spPr/>
    </dgm:pt>
    <dgm:pt modelId="{E0CA6A82-11BE-4073-A681-356FF65EA4CC}" type="pres">
      <dgm:prSet presAssocID="{3FB9396D-4BBC-48E1-931F-A132E0EB19B2}" presName="node" presStyleLbl="node1" presStyleIdx="0" presStyleCnt="3">
        <dgm:presLayoutVars>
          <dgm:bulletEnabled val="1"/>
        </dgm:presLayoutVars>
      </dgm:prSet>
      <dgm:spPr/>
    </dgm:pt>
    <dgm:pt modelId="{7D2E0B65-4188-4433-ACFD-10A8158D2D8D}" type="pres">
      <dgm:prSet presAssocID="{3FB9396D-4BBC-48E1-931F-A132E0EB19B2}" presName="invisiNode" presStyleLbl="node1" presStyleIdx="0" presStyleCnt="3"/>
      <dgm:spPr/>
    </dgm:pt>
    <dgm:pt modelId="{150D457A-B283-4A32-ABE2-CC1C42D91441}" type="pres">
      <dgm:prSet presAssocID="{3FB9396D-4BBC-48E1-931F-A132E0EB19B2}" presName="imagNode" presStyleLbl="fgImgPlace1" presStyleIdx="0" presStyleCnt="3" custLinFactNeighborX="-1227" custLinFactNeighborY="424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863B9C23-665D-4E45-9F52-4EBBD4081895}" type="pres">
      <dgm:prSet presAssocID="{74EEDD02-6BD3-45BF-8F31-74B9DB0ACCE6}" presName="sibTrans" presStyleLbl="sibTrans2D1" presStyleIdx="0" presStyleCnt="0"/>
      <dgm:spPr/>
    </dgm:pt>
    <dgm:pt modelId="{42704FF7-A2AE-4C32-9D1D-AD1DC2AAAD89}" type="pres">
      <dgm:prSet presAssocID="{8C9F77A5-AD7C-4986-BDB3-CE4965C065D0}" presName="compNode" presStyleCnt="0"/>
      <dgm:spPr/>
    </dgm:pt>
    <dgm:pt modelId="{4B476BCE-E40D-41D5-96B1-B20B8C6E60C1}" type="pres">
      <dgm:prSet presAssocID="{8C9F77A5-AD7C-4986-BDB3-CE4965C065D0}" presName="node" presStyleLbl="node1" presStyleIdx="1" presStyleCnt="3">
        <dgm:presLayoutVars>
          <dgm:bulletEnabled val="1"/>
        </dgm:presLayoutVars>
      </dgm:prSet>
      <dgm:spPr/>
    </dgm:pt>
    <dgm:pt modelId="{8F2F4948-1A36-445D-8888-B905C3A6ED43}" type="pres">
      <dgm:prSet presAssocID="{8C9F77A5-AD7C-4986-BDB3-CE4965C065D0}" presName="invisiNode" presStyleLbl="node1" presStyleIdx="1" presStyleCnt="3"/>
      <dgm:spPr/>
    </dgm:pt>
    <dgm:pt modelId="{5377701A-D022-4BAB-A782-4CF1612CD72C}" type="pres">
      <dgm:prSet presAssocID="{8C9F77A5-AD7C-4986-BDB3-CE4965C065D0}" presName="imagNode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7819A587-79C3-491B-9EF4-14BF7CAB7EF2}" type="pres">
      <dgm:prSet presAssocID="{CBA29F9F-1627-4490-8A06-B242F1976F28}" presName="sibTrans" presStyleLbl="sibTrans2D1" presStyleIdx="0" presStyleCnt="0"/>
      <dgm:spPr/>
    </dgm:pt>
    <dgm:pt modelId="{02F7A05E-7958-498F-BA4E-44110216735A}" type="pres">
      <dgm:prSet presAssocID="{DF39B033-0134-4F61-86B1-AAE65D0AA282}" presName="compNode" presStyleCnt="0"/>
      <dgm:spPr/>
    </dgm:pt>
    <dgm:pt modelId="{DDE64D25-4DC8-4F78-A1D8-33229E64348D}" type="pres">
      <dgm:prSet presAssocID="{DF39B033-0134-4F61-86B1-AAE65D0AA282}" presName="node" presStyleLbl="node1" presStyleIdx="2" presStyleCnt="3">
        <dgm:presLayoutVars>
          <dgm:bulletEnabled val="1"/>
        </dgm:presLayoutVars>
      </dgm:prSet>
      <dgm:spPr/>
    </dgm:pt>
    <dgm:pt modelId="{D888CEA8-1A02-4A7C-A404-4F3A19E412DF}" type="pres">
      <dgm:prSet presAssocID="{DF39B033-0134-4F61-86B1-AAE65D0AA282}" presName="invisiNode" presStyleLbl="node1" presStyleIdx="2" presStyleCnt="3"/>
      <dgm:spPr/>
    </dgm:pt>
    <dgm:pt modelId="{94BBAEB2-8F73-498F-8CC7-B50C7EA03F55}" type="pres">
      <dgm:prSet presAssocID="{DF39B033-0134-4F61-86B1-AAE65D0AA282}" presName="imagNod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6C04EE0F-E59D-4190-A5D3-A812D5BF8333}" type="presOf" srcId="{A748477D-EF21-4851-B3BC-B89A6D7E2057}" destId="{D409E060-BC3F-4B39-BC9B-65173E1FF714}" srcOrd="0" destOrd="0" presId="urn:microsoft.com/office/officeart/2005/8/layout/pList2"/>
    <dgm:cxn modelId="{4C082014-EF34-4971-A3DC-9441E40E0EE3}" srcId="{A748477D-EF21-4851-B3BC-B89A6D7E2057}" destId="{3FB9396D-4BBC-48E1-931F-A132E0EB19B2}" srcOrd="0" destOrd="0" parTransId="{B6DBE9C9-8D30-4291-8EED-BEFF83A71945}" sibTransId="{74EEDD02-6BD3-45BF-8F31-74B9DB0ACCE6}"/>
    <dgm:cxn modelId="{F5766217-F747-4DE5-9060-3BF90879B879}" type="presOf" srcId="{74EEDD02-6BD3-45BF-8F31-74B9DB0ACCE6}" destId="{863B9C23-665D-4E45-9F52-4EBBD4081895}" srcOrd="0" destOrd="0" presId="urn:microsoft.com/office/officeart/2005/8/layout/pList2"/>
    <dgm:cxn modelId="{FFF0217A-6F75-4E64-99A1-B86B5F13109F}" type="presOf" srcId="{3FB9396D-4BBC-48E1-931F-A132E0EB19B2}" destId="{E0CA6A82-11BE-4073-A681-356FF65EA4CC}" srcOrd="0" destOrd="0" presId="urn:microsoft.com/office/officeart/2005/8/layout/pList2"/>
    <dgm:cxn modelId="{FD0A7F92-CAA6-4270-BCD7-5BCB50D01CF8}" type="presOf" srcId="{8C9F77A5-AD7C-4986-BDB3-CE4965C065D0}" destId="{4B476BCE-E40D-41D5-96B1-B20B8C6E60C1}" srcOrd="0" destOrd="0" presId="urn:microsoft.com/office/officeart/2005/8/layout/pList2"/>
    <dgm:cxn modelId="{C2461FA6-8AE8-4124-A8CC-31B0F39B17F3}" type="presOf" srcId="{CBA29F9F-1627-4490-8A06-B242F1976F28}" destId="{7819A587-79C3-491B-9EF4-14BF7CAB7EF2}" srcOrd="0" destOrd="0" presId="urn:microsoft.com/office/officeart/2005/8/layout/pList2"/>
    <dgm:cxn modelId="{27AD51B6-59FD-4283-9652-B3A94B4A055F}" type="presOf" srcId="{DF39B033-0134-4F61-86B1-AAE65D0AA282}" destId="{DDE64D25-4DC8-4F78-A1D8-33229E64348D}" srcOrd="0" destOrd="0" presId="urn:microsoft.com/office/officeart/2005/8/layout/pList2"/>
    <dgm:cxn modelId="{D4335BBB-7F19-4D37-8A3E-AD912663D76E}" srcId="{A748477D-EF21-4851-B3BC-B89A6D7E2057}" destId="{8C9F77A5-AD7C-4986-BDB3-CE4965C065D0}" srcOrd="1" destOrd="0" parTransId="{8453FE20-E75A-4AB9-BAC3-1E205AE7E51C}" sibTransId="{CBA29F9F-1627-4490-8A06-B242F1976F28}"/>
    <dgm:cxn modelId="{5FF49BCB-4313-4054-952D-F2A1B55D2403}" srcId="{A748477D-EF21-4851-B3BC-B89A6D7E2057}" destId="{DF39B033-0134-4F61-86B1-AAE65D0AA282}" srcOrd="2" destOrd="0" parTransId="{4A23913B-8A63-480A-B853-3602AAA50B16}" sibTransId="{BD5F2499-5F06-4F18-A8ED-E8F8797A72AD}"/>
    <dgm:cxn modelId="{B0A2C330-CC6F-4D38-B807-6B4067ED46EF}" type="presParOf" srcId="{D409E060-BC3F-4B39-BC9B-65173E1FF714}" destId="{3166F583-D892-4FD6-A5F5-07BB56812E94}" srcOrd="0" destOrd="0" presId="urn:microsoft.com/office/officeart/2005/8/layout/pList2"/>
    <dgm:cxn modelId="{9678F6A9-B490-49D3-B762-C9B0DC2B0B16}" type="presParOf" srcId="{D409E060-BC3F-4B39-BC9B-65173E1FF714}" destId="{26314573-DFFF-4C57-8CA4-9E5BBE69C4C0}" srcOrd="1" destOrd="0" presId="urn:microsoft.com/office/officeart/2005/8/layout/pList2"/>
    <dgm:cxn modelId="{E54F16CE-5D0A-4232-A881-6B14ECA28F52}" type="presParOf" srcId="{26314573-DFFF-4C57-8CA4-9E5BBE69C4C0}" destId="{5BC6CFC8-8A80-45FD-8691-DB7E8B3D2BE9}" srcOrd="0" destOrd="0" presId="urn:microsoft.com/office/officeart/2005/8/layout/pList2"/>
    <dgm:cxn modelId="{7BD861C8-FABA-4D0A-8E98-69B75E5DC978}" type="presParOf" srcId="{5BC6CFC8-8A80-45FD-8691-DB7E8B3D2BE9}" destId="{E0CA6A82-11BE-4073-A681-356FF65EA4CC}" srcOrd="0" destOrd="0" presId="urn:microsoft.com/office/officeart/2005/8/layout/pList2"/>
    <dgm:cxn modelId="{84351D7A-6A06-45EA-8BDA-CA3907287C1F}" type="presParOf" srcId="{5BC6CFC8-8A80-45FD-8691-DB7E8B3D2BE9}" destId="{7D2E0B65-4188-4433-ACFD-10A8158D2D8D}" srcOrd="1" destOrd="0" presId="urn:microsoft.com/office/officeart/2005/8/layout/pList2"/>
    <dgm:cxn modelId="{0FD48DB7-B170-4657-A329-8128F1F2682D}" type="presParOf" srcId="{5BC6CFC8-8A80-45FD-8691-DB7E8B3D2BE9}" destId="{150D457A-B283-4A32-ABE2-CC1C42D91441}" srcOrd="2" destOrd="0" presId="urn:microsoft.com/office/officeart/2005/8/layout/pList2"/>
    <dgm:cxn modelId="{0F18FA76-C0FE-47F4-B828-DC09967629C0}" type="presParOf" srcId="{26314573-DFFF-4C57-8CA4-9E5BBE69C4C0}" destId="{863B9C23-665D-4E45-9F52-4EBBD4081895}" srcOrd="1" destOrd="0" presId="urn:microsoft.com/office/officeart/2005/8/layout/pList2"/>
    <dgm:cxn modelId="{8C4A33F7-7A84-4635-BB2B-CD55C8373042}" type="presParOf" srcId="{26314573-DFFF-4C57-8CA4-9E5BBE69C4C0}" destId="{42704FF7-A2AE-4C32-9D1D-AD1DC2AAAD89}" srcOrd="2" destOrd="0" presId="urn:microsoft.com/office/officeart/2005/8/layout/pList2"/>
    <dgm:cxn modelId="{DA73B570-C8A8-496F-9960-53015E6FFC5B}" type="presParOf" srcId="{42704FF7-A2AE-4C32-9D1D-AD1DC2AAAD89}" destId="{4B476BCE-E40D-41D5-96B1-B20B8C6E60C1}" srcOrd="0" destOrd="0" presId="urn:microsoft.com/office/officeart/2005/8/layout/pList2"/>
    <dgm:cxn modelId="{AFA30D51-49FB-48FD-9402-6E7D9A7F2EFA}" type="presParOf" srcId="{42704FF7-A2AE-4C32-9D1D-AD1DC2AAAD89}" destId="{8F2F4948-1A36-445D-8888-B905C3A6ED43}" srcOrd="1" destOrd="0" presId="urn:microsoft.com/office/officeart/2005/8/layout/pList2"/>
    <dgm:cxn modelId="{672F7449-ED32-49D4-B4CC-B44C1A082B22}" type="presParOf" srcId="{42704FF7-A2AE-4C32-9D1D-AD1DC2AAAD89}" destId="{5377701A-D022-4BAB-A782-4CF1612CD72C}" srcOrd="2" destOrd="0" presId="urn:microsoft.com/office/officeart/2005/8/layout/pList2"/>
    <dgm:cxn modelId="{1D066A05-5711-46D1-9159-224EF2B7B9F6}" type="presParOf" srcId="{26314573-DFFF-4C57-8CA4-9E5BBE69C4C0}" destId="{7819A587-79C3-491B-9EF4-14BF7CAB7EF2}" srcOrd="3" destOrd="0" presId="urn:microsoft.com/office/officeart/2005/8/layout/pList2"/>
    <dgm:cxn modelId="{6D105990-9420-4B99-9ED8-5CBD2CFD8ED7}" type="presParOf" srcId="{26314573-DFFF-4C57-8CA4-9E5BBE69C4C0}" destId="{02F7A05E-7958-498F-BA4E-44110216735A}" srcOrd="4" destOrd="0" presId="urn:microsoft.com/office/officeart/2005/8/layout/pList2"/>
    <dgm:cxn modelId="{94464CA3-2F65-47F1-85F7-D62C37E914C2}" type="presParOf" srcId="{02F7A05E-7958-498F-BA4E-44110216735A}" destId="{DDE64D25-4DC8-4F78-A1D8-33229E64348D}" srcOrd="0" destOrd="0" presId="urn:microsoft.com/office/officeart/2005/8/layout/pList2"/>
    <dgm:cxn modelId="{2E2639E8-DC98-40EE-BC00-F049E30F62BD}" type="presParOf" srcId="{02F7A05E-7958-498F-BA4E-44110216735A}" destId="{D888CEA8-1A02-4A7C-A404-4F3A19E412DF}" srcOrd="1" destOrd="0" presId="urn:microsoft.com/office/officeart/2005/8/layout/pList2"/>
    <dgm:cxn modelId="{62029CC1-B602-46DC-9750-2BBEFC99200F}" type="presParOf" srcId="{02F7A05E-7958-498F-BA4E-44110216735A}" destId="{94BBAEB2-8F73-498F-8CC7-B50C7EA03F55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86AE94-B6DE-4369-B63C-75D29CA0C3E2}" type="doc">
      <dgm:prSet loTypeId="urn:microsoft.com/office/officeart/2005/8/layout/process2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80B2CC38-54C1-49F1-A054-229318C82273}">
      <dgm:prSet phldrT="[Text]" custT="1"/>
      <dgm:spPr/>
      <dgm:t>
        <a:bodyPr/>
        <a:lstStyle/>
        <a:p>
          <a:r>
            <a:rPr lang="en-US" sz="2400"/>
            <a:t>Or, any article made or adapted for use in the course of or in connection with:</a:t>
          </a:r>
          <a:endParaRPr lang="en-US" sz="2400" dirty="0"/>
        </a:p>
      </dgm:t>
    </dgm:pt>
    <dgm:pt modelId="{C7071F6C-FCDF-4BAE-83D7-35902ABDC176}" type="parTrans" cxnId="{E1822379-D15B-4D64-8313-9AD8CC28B9FF}">
      <dgm:prSet/>
      <dgm:spPr/>
      <dgm:t>
        <a:bodyPr/>
        <a:lstStyle/>
        <a:p>
          <a:endParaRPr lang="en-US"/>
        </a:p>
      </dgm:t>
    </dgm:pt>
    <dgm:pt modelId="{EACEAA64-8A87-47EF-8EF4-FB69623B01E1}" type="sibTrans" cxnId="{E1822379-D15B-4D64-8313-9AD8CC28B9FF}">
      <dgm:prSet/>
      <dgm:spPr/>
      <dgm:t>
        <a:bodyPr/>
        <a:lstStyle/>
        <a:p>
          <a:endParaRPr lang="en-US"/>
        </a:p>
      </dgm:t>
    </dgm:pt>
    <dgm:pt modelId="{ABFA966A-7D03-486D-874F-A2A7ECFE64E3}">
      <dgm:prSet phldrT="[Text]" custT="1"/>
      <dgm:spPr/>
      <dgm:t>
        <a:bodyPr/>
        <a:lstStyle/>
        <a:p>
          <a:r>
            <a:rPr lang="en-US" sz="2400"/>
            <a:t>Burglary, Theft, TWOC, Fraud, Criminal Damage</a:t>
          </a:r>
          <a:endParaRPr lang="en-US" sz="2400" dirty="0"/>
        </a:p>
      </dgm:t>
    </dgm:pt>
    <dgm:pt modelId="{426F0700-C4B7-4540-B99F-763901611277}" type="parTrans" cxnId="{028A7DFB-8545-4FAF-B39C-0A5921BDCE6F}">
      <dgm:prSet/>
      <dgm:spPr/>
      <dgm:t>
        <a:bodyPr/>
        <a:lstStyle/>
        <a:p>
          <a:endParaRPr lang="en-US"/>
        </a:p>
      </dgm:t>
    </dgm:pt>
    <dgm:pt modelId="{24BB00D2-4911-4F2D-9CFD-916A8DC1F670}" type="sibTrans" cxnId="{028A7DFB-8545-4FAF-B39C-0A5921BDCE6F}">
      <dgm:prSet/>
      <dgm:spPr/>
      <dgm:t>
        <a:bodyPr/>
        <a:lstStyle/>
        <a:p>
          <a:endParaRPr lang="en-US"/>
        </a:p>
      </dgm:t>
    </dgm:pt>
    <dgm:pt modelId="{F2D3A3D4-41F5-4AEA-8A1A-BC9385170518}">
      <dgm:prSet phldrT="[Text]" custT="1"/>
      <dgm:spPr/>
      <dgm:t>
        <a:bodyPr/>
        <a:lstStyle/>
        <a:p>
          <a:r>
            <a:rPr lang="en-US" sz="2400" dirty="0"/>
            <a:t>Or intended by the person having it with them for such use by them, or some other person</a:t>
          </a:r>
        </a:p>
      </dgm:t>
    </dgm:pt>
    <dgm:pt modelId="{9DECD86D-E576-47EB-9713-4F1210A04E48}" type="parTrans" cxnId="{D918D92A-C354-4547-B78E-6DEC05BB2EED}">
      <dgm:prSet/>
      <dgm:spPr/>
      <dgm:t>
        <a:bodyPr/>
        <a:lstStyle/>
        <a:p>
          <a:endParaRPr lang="en-US"/>
        </a:p>
      </dgm:t>
    </dgm:pt>
    <dgm:pt modelId="{B3AC8027-A01A-4C99-B323-5EAAF68EA004}" type="sibTrans" cxnId="{D918D92A-C354-4547-B78E-6DEC05BB2EED}">
      <dgm:prSet/>
      <dgm:spPr/>
      <dgm:t>
        <a:bodyPr/>
        <a:lstStyle/>
        <a:p>
          <a:endParaRPr lang="en-US"/>
        </a:p>
      </dgm:t>
    </dgm:pt>
    <dgm:pt modelId="{CD021707-3CB7-5D45-BE5B-DE6F21D8019B}" type="pres">
      <dgm:prSet presAssocID="{9C86AE94-B6DE-4369-B63C-75D29CA0C3E2}" presName="linearFlow" presStyleCnt="0">
        <dgm:presLayoutVars>
          <dgm:resizeHandles val="exact"/>
        </dgm:presLayoutVars>
      </dgm:prSet>
      <dgm:spPr/>
    </dgm:pt>
    <dgm:pt modelId="{5A6C5445-E406-A349-BBB5-FCFADD0091D1}" type="pres">
      <dgm:prSet presAssocID="{80B2CC38-54C1-49F1-A054-229318C82273}" presName="node" presStyleLbl="node1" presStyleIdx="0" presStyleCnt="3">
        <dgm:presLayoutVars>
          <dgm:bulletEnabled val="1"/>
        </dgm:presLayoutVars>
      </dgm:prSet>
      <dgm:spPr/>
    </dgm:pt>
    <dgm:pt modelId="{A0C16849-A505-4942-9C21-3E2AF4F3666A}" type="pres">
      <dgm:prSet presAssocID="{EACEAA64-8A87-47EF-8EF4-FB69623B01E1}" presName="sibTrans" presStyleLbl="sibTrans2D1" presStyleIdx="0" presStyleCnt="2"/>
      <dgm:spPr/>
    </dgm:pt>
    <dgm:pt modelId="{B816A567-9A90-8F43-BF0C-622A8A6505B4}" type="pres">
      <dgm:prSet presAssocID="{EACEAA64-8A87-47EF-8EF4-FB69623B01E1}" presName="connectorText" presStyleLbl="sibTrans2D1" presStyleIdx="0" presStyleCnt="2"/>
      <dgm:spPr/>
    </dgm:pt>
    <dgm:pt modelId="{A89A756F-668C-2844-9DEE-FC02D399D00F}" type="pres">
      <dgm:prSet presAssocID="{ABFA966A-7D03-486D-874F-A2A7ECFE64E3}" presName="node" presStyleLbl="node1" presStyleIdx="1" presStyleCnt="3">
        <dgm:presLayoutVars>
          <dgm:bulletEnabled val="1"/>
        </dgm:presLayoutVars>
      </dgm:prSet>
      <dgm:spPr/>
    </dgm:pt>
    <dgm:pt modelId="{8A37D94D-0B8B-0148-8DB6-31CC2A58AA12}" type="pres">
      <dgm:prSet presAssocID="{24BB00D2-4911-4F2D-9CFD-916A8DC1F670}" presName="sibTrans" presStyleLbl="sibTrans2D1" presStyleIdx="1" presStyleCnt="2"/>
      <dgm:spPr/>
    </dgm:pt>
    <dgm:pt modelId="{B9622045-A886-5C46-8983-9FCD72B8A8EC}" type="pres">
      <dgm:prSet presAssocID="{24BB00D2-4911-4F2D-9CFD-916A8DC1F670}" presName="connectorText" presStyleLbl="sibTrans2D1" presStyleIdx="1" presStyleCnt="2"/>
      <dgm:spPr/>
    </dgm:pt>
    <dgm:pt modelId="{1D1C26C3-0AC6-054A-8FD6-00825AC77044}" type="pres">
      <dgm:prSet presAssocID="{F2D3A3D4-41F5-4AEA-8A1A-BC9385170518}" presName="node" presStyleLbl="node1" presStyleIdx="2" presStyleCnt="3">
        <dgm:presLayoutVars>
          <dgm:bulletEnabled val="1"/>
        </dgm:presLayoutVars>
      </dgm:prSet>
      <dgm:spPr/>
    </dgm:pt>
  </dgm:ptLst>
  <dgm:cxnLst>
    <dgm:cxn modelId="{D918D92A-C354-4547-B78E-6DEC05BB2EED}" srcId="{9C86AE94-B6DE-4369-B63C-75D29CA0C3E2}" destId="{F2D3A3D4-41F5-4AEA-8A1A-BC9385170518}" srcOrd="2" destOrd="0" parTransId="{9DECD86D-E576-47EB-9713-4F1210A04E48}" sibTransId="{B3AC8027-A01A-4C99-B323-5EAAF68EA004}"/>
    <dgm:cxn modelId="{0135AE47-6824-9C4F-B0B5-38EE5931C244}" type="presOf" srcId="{EACEAA64-8A87-47EF-8EF4-FB69623B01E1}" destId="{A0C16849-A505-4942-9C21-3E2AF4F3666A}" srcOrd="0" destOrd="0" presId="urn:microsoft.com/office/officeart/2005/8/layout/process2"/>
    <dgm:cxn modelId="{7B522D4E-0B20-A34D-A692-3D9C04FA242A}" type="presOf" srcId="{ABFA966A-7D03-486D-874F-A2A7ECFE64E3}" destId="{A89A756F-668C-2844-9DEE-FC02D399D00F}" srcOrd="0" destOrd="0" presId="urn:microsoft.com/office/officeart/2005/8/layout/process2"/>
    <dgm:cxn modelId="{E1822379-D15B-4D64-8313-9AD8CC28B9FF}" srcId="{9C86AE94-B6DE-4369-B63C-75D29CA0C3E2}" destId="{80B2CC38-54C1-49F1-A054-229318C82273}" srcOrd="0" destOrd="0" parTransId="{C7071F6C-FCDF-4BAE-83D7-35902ABDC176}" sibTransId="{EACEAA64-8A87-47EF-8EF4-FB69623B01E1}"/>
    <dgm:cxn modelId="{8A003193-4571-794E-8482-EE645177A110}" type="presOf" srcId="{24BB00D2-4911-4F2D-9CFD-916A8DC1F670}" destId="{8A37D94D-0B8B-0148-8DB6-31CC2A58AA12}" srcOrd="0" destOrd="0" presId="urn:microsoft.com/office/officeart/2005/8/layout/process2"/>
    <dgm:cxn modelId="{85B93AA6-CCB5-814B-914C-DBF7D371B0E4}" type="presOf" srcId="{F2D3A3D4-41F5-4AEA-8A1A-BC9385170518}" destId="{1D1C26C3-0AC6-054A-8FD6-00825AC77044}" srcOrd="0" destOrd="0" presId="urn:microsoft.com/office/officeart/2005/8/layout/process2"/>
    <dgm:cxn modelId="{4EB8DCC6-0C82-384D-BBF9-0874AD62A8E7}" type="presOf" srcId="{9C86AE94-B6DE-4369-B63C-75D29CA0C3E2}" destId="{CD021707-3CB7-5D45-BE5B-DE6F21D8019B}" srcOrd="0" destOrd="0" presId="urn:microsoft.com/office/officeart/2005/8/layout/process2"/>
    <dgm:cxn modelId="{15F2F2D9-AC1C-7841-991E-BE1D639FAFB3}" type="presOf" srcId="{EACEAA64-8A87-47EF-8EF4-FB69623B01E1}" destId="{B816A567-9A90-8F43-BF0C-622A8A6505B4}" srcOrd="1" destOrd="0" presId="urn:microsoft.com/office/officeart/2005/8/layout/process2"/>
    <dgm:cxn modelId="{40D8F4E3-DC81-2446-89CF-23C70983C357}" type="presOf" srcId="{80B2CC38-54C1-49F1-A054-229318C82273}" destId="{5A6C5445-E406-A349-BBB5-FCFADD0091D1}" srcOrd="0" destOrd="0" presId="urn:microsoft.com/office/officeart/2005/8/layout/process2"/>
    <dgm:cxn modelId="{68F380EB-5191-124C-8D5F-B4B1E4DFA445}" type="presOf" srcId="{24BB00D2-4911-4F2D-9CFD-916A8DC1F670}" destId="{B9622045-A886-5C46-8983-9FCD72B8A8EC}" srcOrd="1" destOrd="0" presId="urn:microsoft.com/office/officeart/2005/8/layout/process2"/>
    <dgm:cxn modelId="{028A7DFB-8545-4FAF-B39C-0A5921BDCE6F}" srcId="{9C86AE94-B6DE-4369-B63C-75D29CA0C3E2}" destId="{ABFA966A-7D03-486D-874F-A2A7ECFE64E3}" srcOrd="1" destOrd="0" parTransId="{426F0700-C4B7-4540-B99F-763901611277}" sibTransId="{24BB00D2-4911-4F2D-9CFD-916A8DC1F670}"/>
    <dgm:cxn modelId="{5037A1A4-0FA3-A148-A944-563C82212431}" type="presParOf" srcId="{CD021707-3CB7-5D45-BE5B-DE6F21D8019B}" destId="{5A6C5445-E406-A349-BBB5-FCFADD0091D1}" srcOrd="0" destOrd="0" presId="urn:microsoft.com/office/officeart/2005/8/layout/process2"/>
    <dgm:cxn modelId="{E760C9AA-95F5-2D40-AF0D-209F5A78527D}" type="presParOf" srcId="{CD021707-3CB7-5D45-BE5B-DE6F21D8019B}" destId="{A0C16849-A505-4942-9C21-3E2AF4F3666A}" srcOrd="1" destOrd="0" presId="urn:microsoft.com/office/officeart/2005/8/layout/process2"/>
    <dgm:cxn modelId="{E38D0F50-DAA3-7145-8832-4933F34164F4}" type="presParOf" srcId="{A0C16849-A505-4942-9C21-3E2AF4F3666A}" destId="{B816A567-9A90-8F43-BF0C-622A8A6505B4}" srcOrd="0" destOrd="0" presId="urn:microsoft.com/office/officeart/2005/8/layout/process2"/>
    <dgm:cxn modelId="{CC3939B9-EFAD-2F41-BB71-3A01525A7242}" type="presParOf" srcId="{CD021707-3CB7-5D45-BE5B-DE6F21D8019B}" destId="{A89A756F-668C-2844-9DEE-FC02D399D00F}" srcOrd="2" destOrd="0" presId="urn:microsoft.com/office/officeart/2005/8/layout/process2"/>
    <dgm:cxn modelId="{9732EE3D-3F3C-E44D-9B2A-6E5F8E86C8AF}" type="presParOf" srcId="{CD021707-3CB7-5D45-BE5B-DE6F21D8019B}" destId="{8A37D94D-0B8B-0148-8DB6-31CC2A58AA12}" srcOrd="3" destOrd="0" presId="urn:microsoft.com/office/officeart/2005/8/layout/process2"/>
    <dgm:cxn modelId="{0203D351-048F-8A4B-B1C1-CE17567D6F81}" type="presParOf" srcId="{8A37D94D-0B8B-0148-8DB6-31CC2A58AA12}" destId="{B9622045-A886-5C46-8983-9FCD72B8A8EC}" srcOrd="0" destOrd="0" presId="urn:microsoft.com/office/officeart/2005/8/layout/process2"/>
    <dgm:cxn modelId="{6877F903-C52B-E54D-9331-D09502B83731}" type="presParOf" srcId="{CD021707-3CB7-5D45-BE5B-DE6F21D8019B}" destId="{1D1C26C3-0AC6-054A-8FD6-00825AC77044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D3EE3B-592D-4CE9-88C1-57A66F9F258B}" type="doc">
      <dgm:prSet loTypeId="urn:microsoft.com/office/officeart/2005/8/layout/process4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CB38577-9E2F-40E3-BA3F-BD22C41A276E}">
      <dgm:prSet phldrT="[Text]" custT="1"/>
      <dgm:spPr/>
      <dgm:t>
        <a:bodyPr/>
        <a:lstStyle/>
        <a:p>
          <a:r>
            <a:rPr lang="en-US" sz="2400"/>
            <a:t>Bladed or sharply pointed article or</a:t>
          </a:r>
          <a:endParaRPr lang="en-US" sz="2400" dirty="0"/>
        </a:p>
      </dgm:t>
    </dgm:pt>
    <dgm:pt modelId="{006B75EB-A695-418F-A33A-0E676AE391E8}" type="parTrans" cxnId="{30CF6876-D6F5-483A-8270-DB09AB7840F1}">
      <dgm:prSet/>
      <dgm:spPr/>
      <dgm:t>
        <a:bodyPr/>
        <a:lstStyle/>
        <a:p>
          <a:endParaRPr lang="en-US"/>
        </a:p>
      </dgm:t>
    </dgm:pt>
    <dgm:pt modelId="{C15B69F7-6DBF-4572-A2E2-864C3DB231B1}" type="sibTrans" cxnId="{30CF6876-D6F5-483A-8270-DB09AB7840F1}">
      <dgm:prSet/>
      <dgm:spPr/>
      <dgm:t>
        <a:bodyPr/>
        <a:lstStyle/>
        <a:p>
          <a:endParaRPr lang="en-US"/>
        </a:p>
      </dgm:t>
    </dgm:pt>
    <dgm:pt modelId="{FCF59075-FD7F-4D5F-B1D0-ADC15E0C7CCF}">
      <dgm:prSet phldrT="[Text]" custT="1"/>
      <dgm:spPr/>
      <dgm:t>
        <a:bodyPr/>
        <a:lstStyle/>
        <a:p>
          <a:r>
            <a:rPr lang="en-US" sz="2400"/>
            <a:t>prohibited firework</a:t>
          </a:r>
          <a:endParaRPr lang="en-US" sz="2400" dirty="0"/>
        </a:p>
      </dgm:t>
    </dgm:pt>
    <dgm:pt modelId="{026AE270-8398-4BBA-A566-81ABA726027D}" type="parTrans" cxnId="{4A410B9E-5CE5-4B6E-9883-4B891912F247}">
      <dgm:prSet/>
      <dgm:spPr/>
      <dgm:t>
        <a:bodyPr/>
        <a:lstStyle/>
        <a:p>
          <a:endParaRPr lang="en-US"/>
        </a:p>
      </dgm:t>
    </dgm:pt>
    <dgm:pt modelId="{6BF4708F-B719-498F-8F73-E7CC7F45572C}" type="sibTrans" cxnId="{4A410B9E-5CE5-4B6E-9883-4B891912F247}">
      <dgm:prSet/>
      <dgm:spPr/>
      <dgm:t>
        <a:bodyPr/>
        <a:lstStyle/>
        <a:p>
          <a:endParaRPr lang="en-US"/>
        </a:p>
      </dgm:t>
    </dgm:pt>
    <dgm:pt modelId="{019F0367-1F10-41A0-AE66-5EF73AE8F83B}">
      <dgm:prSet phldrT="[Text]" custT="1"/>
      <dgm:spPr/>
      <dgm:t>
        <a:bodyPr/>
        <a:lstStyle/>
        <a:p>
          <a:r>
            <a:rPr lang="en-US" sz="2400"/>
            <a:t>Any such article found during a search may be seized</a:t>
          </a:r>
          <a:endParaRPr lang="en-US" sz="2400" dirty="0"/>
        </a:p>
      </dgm:t>
    </dgm:pt>
    <dgm:pt modelId="{A2FA9FA6-F131-443F-9557-D105650C9399}" type="parTrans" cxnId="{E59052A5-6CB9-453B-8BED-3427EC343F3F}">
      <dgm:prSet/>
      <dgm:spPr/>
      <dgm:t>
        <a:bodyPr/>
        <a:lstStyle/>
        <a:p>
          <a:endParaRPr lang="en-US"/>
        </a:p>
      </dgm:t>
    </dgm:pt>
    <dgm:pt modelId="{2FF81830-9787-42EE-9968-209F90AFA5EC}" type="sibTrans" cxnId="{E59052A5-6CB9-453B-8BED-3427EC343F3F}">
      <dgm:prSet/>
      <dgm:spPr/>
      <dgm:t>
        <a:bodyPr/>
        <a:lstStyle/>
        <a:p>
          <a:endParaRPr lang="en-US"/>
        </a:p>
      </dgm:t>
    </dgm:pt>
    <dgm:pt modelId="{C3443D87-DEC0-49F3-8A80-FFE95D08E3D2}" type="pres">
      <dgm:prSet presAssocID="{57D3EE3B-592D-4CE9-88C1-57A66F9F258B}" presName="Name0" presStyleCnt="0">
        <dgm:presLayoutVars>
          <dgm:dir/>
          <dgm:animLvl val="lvl"/>
          <dgm:resizeHandles val="exact"/>
        </dgm:presLayoutVars>
      </dgm:prSet>
      <dgm:spPr/>
    </dgm:pt>
    <dgm:pt modelId="{1222C546-37F7-457B-9361-4E40B9BB94D2}" type="pres">
      <dgm:prSet presAssocID="{019F0367-1F10-41A0-AE66-5EF73AE8F83B}" presName="boxAndChildren" presStyleCnt="0"/>
      <dgm:spPr/>
    </dgm:pt>
    <dgm:pt modelId="{9FD49B8A-06A0-4069-8A55-01D3443D24B3}" type="pres">
      <dgm:prSet presAssocID="{019F0367-1F10-41A0-AE66-5EF73AE8F83B}" presName="parentTextBox" presStyleLbl="node1" presStyleIdx="0" presStyleCnt="3"/>
      <dgm:spPr/>
    </dgm:pt>
    <dgm:pt modelId="{A59273AE-142A-4029-9D70-A313476EDD83}" type="pres">
      <dgm:prSet presAssocID="{6BF4708F-B719-498F-8F73-E7CC7F45572C}" presName="sp" presStyleCnt="0"/>
      <dgm:spPr/>
    </dgm:pt>
    <dgm:pt modelId="{1419A01D-9A77-4B69-8B54-42695C6F03D2}" type="pres">
      <dgm:prSet presAssocID="{FCF59075-FD7F-4D5F-B1D0-ADC15E0C7CCF}" presName="arrowAndChildren" presStyleCnt="0"/>
      <dgm:spPr/>
    </dgm:pt>
    <dgm:pt modelId="{29386E58-2EB0-408A-9AA7-8222A4E724D4}" type="pres">
      <dgm:prSet presAssocID="{FCF59075-FD7F-4D5F-B1D0-ADC15E0C7CCF}" presName="parentTextArrow" presStyleLbl="node1" presStyleIdx="1" presStyleCnt="3"/>
      <dgm:spPr/>
    </dgm:pt>
    <dgm:pt modelId="{BA184DE7-D8ED-4A86-BF01-C6A03300D270}" type="pres">
      <dgm:prSet presAssocID="{C15B69F7-6DBF-4572-A2E2-864C3DB231B1}" presName="sp" presStyleCnt="0"/>
      <dgm:spPr/>
    </dgm:pt>
    <dgm:pt modelId="{F28BEF1F-A81C-489E-AF2E-4956DA728C99}" type="pres">
      <dgm:prSet presAssocID="{9CB38577-9E2F-40E3-BA3F-BD22C41A276E}" presName="arrowAndChildren" presStyleCnt="0"/>
      <dgm:spPr/>
    </dgm:pt>
    <dgm:pt modelId="{6571FF1F-8849-4FFD-8345-5DC0698F18B1}" type="pres">
      <dgm:prSet presAssocID="{9CB38577-9E2F-40E3-BA3F-BD22C41A276E}" presName="parentTextArrow" presStyleLbl="node1" presStyleIdx="2" presStyleCnt="3"/>
      <dgm:spPr/>
    </dgm:pt>
  </dgm:ptLst>
  <dgm:cxnLst>
    <dgm:cxn modelId="{44832062-48C7-4C84-B56E-8AFEF7F52CA6}" type="presOf" srcId="{57D3EE3B-592D-4CE9-88C1-57A66F9F258B}" destId="{C3443D87-DEC0-49F3-8A80-FFE95D08E3D2}" srcOrd="0" destOrd="0" presId="urn:microsoft.com/office/officeart/2005/8/layout/process4"/>
    <dgm:cxn modelId="{30CF6876-D6F5-483A-8270-DB09AB7840F1}" srcId="{57D3EE3B-592D-4CE9-88C1-57A66F9F258B}" destId="{9CB38577-9E2F-40E3-BA3F-BD22C41A276E}" srcOrd="0" destOrd="0" parTransId="{006B75EB-A695-418F-A33A-0E676AE391E8}" sibTransId="{C15B69F7-6DBF-4572-A2E2-864C3DB231B1}"/>
    <dgm:cxn modelId="{891EBB85-CB67-4BA6-9505-86D621FE4251}" type="presOf" srcId="{FCF59075-FD7F-4D5F-B1D0-ADC15E0C7CCF}" destId="{29386E58-2EB0-408A-9AA7-8222A4E724D4}" srcOrd="0" destOrd="0" presId="urn:microsoft.com/office/officeart/2005/8/layout/process4"/>
    <dgm:cxn modelId="{84F5D38C-F6DD-4D60-B058-CB86FF1F14B1}" type="presOf" srcId="{019F0367-1F10-41A0-AE66-5EF73AE8F83B}" destId="{9FD49B8A-06A0-4069-8A55-01D3443D24B3}" srcOrd="0" destOrd="0" presId="urn:microsoft.com/office/officeart/2005/8/layout/process4"/>
    <dgm:cxn modelId="{4A410B9E-5CE5-4B6E-9883-4B891912F247}" srcId="{57D3EE3B-592D-4CE9-88C1-57A66F9F258B}" destId="{FCF59075-FD7F-4D5F-B1D0-ADC15E0C7CCF}" srcOrd="1" destOrd="0" parTransId="{026AE270-8398-4BBA-A566-81ABA726027D}" sibTransId="{6BF4708F-B719-498F-8F73-E7CC7F45572C}"/>
    <dgm:cxn modelId="{E59052A5-6CB9-453B-8BED-3427EC343F3F}" srcId="{57D3EE3B-592D-4CE9-88C1-57A66F9F258B}" destId="{019F0367-1F10-41A0-AE66-5EF73AE8F83B}" srcOrd="2" destOrd="0" parTransId="{A2FA9FA6-F131-443F-9557-D105650C9399}" sibTransId="{2FF81830-9787-42EE-9968-209F90AFA5EC}"/>
    <dgm:cxn modelId="{F5368FC8-86D4-4120-A90D-EDF289030354}" type="presOf" srcId="{9CB38577-9E2F-40E3-BA3F-BD22C41A276E}" destId="{6571FF1F-8849-4FFD-8345-5DC0698F18B1}" srcOrd="0" destOrd="0" presId="urn:microsoft.com/office/officeart/2005/8/layout/process4"/>
    <dgm:cxn modelId="{0C8377CE-FDF5-426C-AEC1-7FF23A68C3AB}" type="presParOf" srcId="{C3443D87-DEC0-49F3-8A80-FFE95D08E3D2}" destId="{1222C546-37F7-457B-9361-4E40B9BB94D2}" srcOrd="0" destOrd="0" presId="urn:microsoft.com/office/officeart/2005/8/layout/process4"/>
    <dgm:cxn modelId="{DEEC83F4-BF10-4D76-96CD-7B235309C3AF}" type="presParOf" srcId="{1222C546-37F7-457B-9361-4E40B9BB94D2}" destId="{9FD49B8A-06A0-4069-8A55-01D3443D24B3}" srcOrd="0" destOrd="0" presId="urn:microsoft.com/office/officeart/2005/8/layout/process4"/>
    <dgm:cxn modelId="{2606FBDE-E071-454F-8126-EAF80055B0EF}" type="presParOf" srcId="{C3443D87-DEC0-49F3-8A80-FFE95D08E3D2}" destId="{A59273AE-142A-4029-9D70-A313476EDD83}" srcOrd="1" destOrd="0" presId="urn:microsoft.com/office/officeart/2005/8/layout/process4"/>
    <dgm:cxn modelId="{B1306C1B-FA07-4F3C-86AA-B5D28E67089B}" type="presParOf" srcId="{C3443D87-DEC0-49F3-8A80-FFE95D08E3D2}" destId="{1419A01D-9A77-4B69-8B54-42695C6F03D2}" srcOrd="2" destOrd="0" presId="urn:microsoft.com/office/officeart/2005/8/layout/process4"/>
    <dgm:cxn modelId="{80EBB877-31DF-4129-A3EA-BC89DE65DDC1}" type="presParOf" srcId="{1419A01D-9A77-4B69-8B54-42695C6F03D2}" destId="{29386E58-2EB0-408A-9AA7-8222A4E724D4}" srcOrd="0" destOrd="0" presId="urn:microsoft.com/office/officeart/2005/8/layout/process4"/>
    <dgm:cxn modelId="{E6FD0D34-08F0-4D19-910F-DABC17923130}" type="presParOf" srcId="{C3443D87-DEC0-49F3-8A80-FFE95D08E3D2}" destId="{BA184DE7-D8ED-4A86-BF01-C6A03300D270}" srcOrd="3" destOrd="0" presId="urn:microsoft.com/office/officeart/2005/8/layout/process4"/>
    <dgm:cxn modelId="{E22D3B2A-DC30-4DD8-AF0A-75A646A79C5E}" type="presParOf" srcId="{C3443D87-DEC0-49F3-8A80-FFE95D08E3D2}" destId="{F28BEF1F-A81C-489E-AF2E-4956DA728C99}" srcOrd="4" destOrd="0" presId="urn:microsoft.com/office/officeart/2005/8/layout/process4"/>
    <dgm:cxn modelId="{9998BB98-60DE-4B74-A2B8-FA32F9D7A0C6}" type="presParOf" srcId="{F28BEF1F-A81C-489E-AF2E-4956DA728C99}" destId="{6571FF1F-8849-4FFD-8345-5DC0698F18B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6F6C9D-6858-EB44-99C0-3911CC852D56}">
      <dsp:nvSpPr>
        <dsp:cNvPr id="0" name=""/>
        <dsp:cNvSpPr/>
      </dsp:nvSpPr>
      <dsp:spPr>
        <a:xfrm>
          <a:off x="12615" y="2944"/>
          <a:ext cx="6858042" cy="1505991"/>
        </a:xfrm>
        <a:prstGeom prst="roundRect">
          <a:avLst>
            <a:gd name="adj" fmla="val 10000"/>
          </a:avLst>
        </a:prstGeom>
        <a:solidFill>
          <a:srgbClr val="ED7D31">
            <a:lumMod val="20000"/>
            <a:lumOff val="80000"/>
          </a:srgbClr>
        </a:solidFill>
        <a:ln w="12700" cap="flat" cmpd="sng" algn="ctr">
          <a:solidFill>
            <a:sysClr val="windowText" lastClr="00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 </a:t>
          </a:r>
          <a:r>
            <a:rPr lang="en-US" sz="2300" b="1" i="1" u="sng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police constable </a:t>
          </a: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may </a:t>
          </a:r>
          <a:r>
            <a:rPr lang="en-US" sz="2300" b="1" i="1" u="sng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detain</a:t>
          </a: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300" b="1" i="1" u="sng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any person </a:t>
          </a: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or </a:t>
          </a:r>
          <a:r>
            <a:rPr lang="en-US" sz="2300" b="1" i="1" u="sng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vehicle</a:t>
          </a: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or anything which is in or on a vehicle, in any place to which the public has access</a:t>
          </a:r>
        </a:p>
      </dsp:txBody>
      <dsp:txXfrm>
        <a:off x="56724" y="47053"/>
        <a:ext cx="6769824" cy="1417773"/>
      </dsp:txXfrm>
    </dsp:sp>
    <dsp:sp modelId="{19B1B738-6BE3-824E-884B-E829FCA7A43D}">
      <dsp:nvSpPr>
        <dsp:cNvPr id="0" name=""/>
        <dsp:cNvSpPr/>
      </dsp:nvSpPr>
      <dsp:spPr>
        <a:xfrm rot="5400000">
          <a:off x="3159263" y="1546585"/>
          <a:ext cx="564746" cy="677696"/>
        </a:xfrm>
        <a:prstGeom prst="rightArrow">
          <a:avLst>
            <a:gd name="adj1" fmla="val 60000"/>
            <a:gd name="adj2" fmla="val 50000"/>
          </a:avLst>
        </a:prstGeom>
        <a:solidFill>
          <a:srgbClr val="ED7D31">
            <a:lumMod val="75000"/>
            <a:alpha val="90000"/>
          </a:srgbClr>
        </a:solidFill>
        <a:ln>
          <a:solidFill>
            <a:sysClr val="windowText" lastClr="000000">
              <a:alpha val="90000"/>
            </a:sys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 rot="-5400000">
        <a:off x="3238327" y="1603060"/>
        <a:ext cx="406618" cy="395322"/>
      </dsp:txXfrm>
    </dsp:sp>
    <dsp:sp modelId="{7BB447FF-E54B-CD49-A06C-1DB31A5D4FF3}">
      <dsp:nvSpPr>
        <dsp:cNvPr id="0" name=""/>
        <dsp:cNvSpPr/>
      </dsp:nvSpPr>
      <dsp:spPr>
        <a:xfrm>
          <a:off x="0" y="2261931"/>
          <a:ext cx="6883273" cy="1505991"/>
        </a:xfrm>
        <a:prstGeom prst="roundRect">
          <a:avLst>
            <a:gd name="adj" fmla="val 10000"/>
          </a:avLst>
        </a:prstGeom>
        <a:solidFill>
          <a:srgbClr val="ED7D31">
            <a:lumMod val="40000"/>
            <a:lumOff val="60000"/>
          </a:srgbClr>
        </a:solidFill>
        <a:ln w="12700" cap="flat" cmpd="sng" algn="ctr">
          <a:solidFill>
            <a:sysClr val="windowText" lastClr="00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If he or she </a:t>
          </a:r>
          <a:r>
            <a:rPr lang="en-US" sz="2300" b="1" i="1" u="sng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has reasonable grounds for suspecting</a:t>
          </a: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that </a:t>
          </a:r>
          <a:r>
            <a:rPr lang="en-US" sz="2300" b="1" i="1" u="sng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stolen</a:t>
          </a: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or </a:t>
          </a:r>
          <a:r>
            <a:rPr lang="en-US" sz="2300" b="1" i="1" u="sng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prohibited articles, prohibited fireworks </a:t>
          </a: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or </a:t>
          </a:r>
          <a:r>
            <a:rPr lang="en-US" sz="2300" b="1" i="1" u="sng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bladed or sharply pointed articles</a:t>
          </a: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 will be found</a:t>
          </a:r>
        </a:p>
      </dsp:txBody>
      <dsp:txXfrm>
        <a:off x="44109" y="2306040"/>
        <a:ext cx="6795055" cy="1417773"/>
      </dsp:txXfrm>
    </dsp:sp>
    <dsp:sp modelId="{2285B069-DBC3-4040-A16C-B49ADAD0C9F2}">
      <dsp:nvSpPr>
        <dsp:cNvPr id="0" name=""/>
        <dsp:cNvSpPr/>
      </dsp:nvSpPr>
      <dsp:spPr>
        <a:xfrm rot="5400000">
          <a:off x="3159263" y="3805573"/>
          <a:ext cx="564746" cy="677696"/>
        </a:xfrm>
        <a:prstGeom prst="rightArrow">
          <a:avLst>
            <a:gd name="adj1" fmla="val 60000"/>
            <a:gd name="adj2" fmla="val 50000"/>
          </a:avLst>
        </a:prstGeom>
        <a:solidFill>
          <a:srgbClr val="ED7D31">
            <a:lumMod val="75000"/>
            <a:alpha val="90000"/>
          </a:srgbClr>
        </a:solidFill>
        <a:ln>
          <a:solidFill>
            <a:sysClr val="windowText" lastClr="000000">
              <a:alpha val="90000"/>
            </a:sys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 rot="-5400000">
        <a:off x="3238327" y="3862048"/>
        <a:ext cx="406618" cy="395322"/>
      </dsp:txXfrm>
    </dsp:sp>
    <dsp:sp modelId="{40F1F6E5-1061-5C42-B348-B09BD63F97AE}">
      <dsp:nvSpPr>
        <dsp:cNvPr id="0" name=""/>
        <dsp:cNvSpPr/>
      </dsp:nvSpPr>
      <dsp:spPr>
        <a:xfrm>
          <a:off x="12615" y="4520919"/>
          <a:ext cx="6858042" cy="1505991"/>
        </a:xfrm>
        <a:prstGeom prst="roundRect">
          <a:avLst>
            <a:gd name="adj" fmla="val 10000"/>
          </a:avLst>
        </a:prstGeom>
        <a:solidFill>
          <a:srgbClr val="ED7D31">
            <a:lumMod val="60000"/>
            <a:lumOff val="40000"/>
          </a:srgbClr>
        </a:solidFill>
        <a:ln w="12700" cap="flat" cmpd="sng" algn="ctr">
          <a:solidFill>
            <a:sysClr val="windowText" lastClr="000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Any such article found during a search may be seized</a:t>
          </a:r>
        </a:p>
      </dsp:txBody>
      <dsp:txXfrm>
        <a:off x="56724" y="4565028"/>
        <a:ext cx="6769824" cy="14177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20782A-C0BE-034C-873C-46651E366944}">
      <dsp:nvSpPr>
        <dsp:cNvPr id="0" name=""/>
        <dsp:cNvSpPr/>
      </dsp:nvSpPr>
      <dsp:spPr>
        <a:xfrm>
          <a:off x="943" y="928195"/>
          <a:ext cx="3679349" cy="22076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Any item obtained dishonestly from another.</a:t>
          </a:r>
          <a:endParaRPr lang="en-US" sz="2400" kern="1200" dirty="0"/>
        </a:p>
      </dsp:txBody>
      <dsp:txXfrm>
        <a:off x="943" y="928195"/>
        <a:ext cx="3679349" cy="2207609"/>
      </dsp:txXfrm>
    </dsp:sp>
    <dsp:sp modelId="{D573ED27-0047-8240-AC65-20FBDB31EFAD}">
      <dsp:nvSpPr>
        <dsp:cNvPr id="0" name=""/>
        <dsp:cNvSpPr/>
      </dsp:nvSpPr>
      <dsp:spPr>
        <a:xfrm>
          <a:off x="4048227" y="928195"/>
          <a:ext cx="3679349" cy="220760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Any item which directly or indirectly represent a stolen item (includes the proceeds of stolen goods)</a:t>
          </a:r>
          <a:endParaRPr lang="en-US" sz="2400" kern="1200" dirty="0"/>
        </a:p>
      </dsp:txBody>
      <dsp:txXfrm>
        <a:off x="4048227" y="928195"/>
        <a:ext cx="3679349" cy="22076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6F583-D892-4FD6-A5F5-07BB56812E94}">
      <dsp:nvSpPr>
        <dsp:cNvPr id="0" name=""/>
        <dsp:cNvSpPr/>
      </dsp:nvSpPr>
      <dsp:spPr>
        <a:xfrm>
          <a:off x="0" y="0"/>
          <a:ext cx="8674943" cy="2147631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D457A-B283-4A32-ABE2-CC1C42D91441}">
      <dsp:nvSpPr>
        <dsp:cNvPr id="0" name=""/>
        <dsp:cNvSpPr/>
      </dsp:nvSpPr>
      <dsp:spPr>
        <a:xfrm>
          <a:off x="228981" y="353253"/>
          <a:ext cx="2548264" cy="157492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CA6A82-11BE-4073-A681-356FF65EA4CC}">
      <dsp:nvSpPr>
        <dsp:cNvPr id="0" name=""/>
        <dsp:cNvSpPr/>
      </dsp:nvSpPr>
      <dsp:spPr>
        <a:xfrm rot="10800000">
          <a:off x="260248" y="2147631"/>
          <a:ext cx="2548264" cy="2624883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Made</a:t>
          </a:r>
          <a:endParaRPr lang="en-US" sz="2800" kern="1200" dirty="0"/>
        </a:p>
      </dsp:txBody>
      <dsp:txXfrm rot="10800000">
        <a:off x="338616" y="2147631"/>
        <a:ext cx="2391528" cy="2546515"/>
      </dsp:txXfrm>
    </dsp:sp>
    <dsp:sp modelId="{5377701A-D022-4BAB-A782-4CF1612CD72C}">
      <dsp:nvSpPr>
        <dsp:cNvPr id="0" name=""/>
        <dsp:cNvSpPr/>
      </dsp:nvSpPr>
      <dsp:spPr>
        <a:xfrm>
          <a:off x="3063339" y="286350"/>
          <a:ext cx="2548264" cy="157492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476BCE-E40D-41D5-96B1-B20B8C6E60C1}">
      <dsp:nvSpPr>
        <dsp:cNvPr id="0" name=""/>
        <dsp:cNvSpPr/>
      </dsp:nvSpPr>
      <dsp:spPr>
        <a:xfrm rot="10800000">
          <a:off x="3063339" y="2147631"/>
          <a:ext cx="2548264" cy="2624883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Adapted</a:t>
          </a:r>
          <a:endParaRPr lang="en-US" sz="2800" kern="1200" dirty="0"/>
        </a:p>
      </dsp:txBody>
      <dsp:txXfrm rot="10800000">
        <a:off x="3141707" y="2147631"/>
        <a:ext cx="2391528" cy="2546515"/>
      </dsp:txXfrm>
    </dsp:sp>
    <dsp:sp modelId="{94BBAEB2-8F73-498F-8CC7-B50C7EA03F55}">
      <dsp:nvSpPr>
        <dsp:cNvPr id="0" name=""/>
        <dsp:cNvSpPr/>
      </dsp:nvSpPr>
      <dsp:spPr>
        <a:xfrm>
          <a:off x="5866430" y="286350"/>
          <a:ext cx="2548264" cy="157492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E64D25-4DC8-4F78-A1D8-33229E64348D}">
      <dsp:nvSpPr>
        <dsp:cNvPr id="0" name=""/>
        <dsp:cNvSpPr/>
      </dsp:nvSpPr>
      <dsp:spPr>
        <a:xfrm rot="10800000">
          <a:off x="5866430" y="2147631"/>
          <a:ext cx="2548264" cy="2624883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Intended</a:t>
          </a:r>
          <a:endParaRPr lang="en-US" sz="2800" kern="1200" dirty="0"/>
        </a:p>
      </dsp:txBody>
      <dsp:txXfrm rot="10800000">
        <a:off x="5944798" y="2147631"/>
        <a:ext cx="2391528" cy="25465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C5445-E406-A349-BBB5-FCFADD0091D1}">
      <dsp:nvSpPr>
        <dsp:cNvPr id="0" name=""/>
        <dsp:cNvSpPr/>
      </dsp:nvSpPr>
      <dsp:spPr>
        <a:xfrm>
          <a:off x="1982721" y="0"/>
          <a:ext cx="4227569" cy="14117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Or, any article made or adapted for use in the course of or in connection with:</a:t>
          </a:r>
          <a:endParaRPr lang="en-US" sz="2400" kern="1200" dirty="0"/>
        </a:p>
      </dsp:txBody>
      <dsp:txXfrm>
        <a:off x="2024070" y="41349"/>
        <a:ext cx="4144871" cy="1329065"/>
      </dsp:txXfrm>
    </dsp:sp>
    <dsp:sp modelId="{A0C16849-A505-4942-9C21-3E2AF4F3666A}">
      <dsp:nvSpPr>
        <dsp:cNvPr id="0" name=""/>
        <dsp:cNvSpPr/>
      </dsp:nvSpPr>
      <dsp:spPr>
        <a:xfrm rot="5400000">
          <a:off x="3831800" y="1447057"/>
          <a:ext cx="529411" cy="635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 rot="-5400000">
        <a:off x="3905919" y="1499998"/>
        <a:ext cx="381175" cy="370588"/>
      </dsp:txXfrm>
    </dsp:sp>
    <dsp:sp modelId="{A89A756F-668C-2844-9DEE-FC02D399D00F}">
      <dsp:nvSpPr>
        <dsp:cNvPr id="0" name=""/>
        <dsp:cNvSpPr/>
      </dsp:nvSpPr>
      <dsp:spPr>
        <a:xfrm>
          <a:off x="1982721" y="2117645"/>
          <a:ext cx="4227569" cy="1411763"/>
        </a:xfrm>
        <a:prstGeom prst="roundRect">
          <a:avLst>
            <a:gd name="adj" fmla="val 1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Burglary, Theft, TWOC, Fraud, Criminal Damage</a:t>
          </a:r>
          <a:endParaRPr lang="en-US" sz="2400" kern="1200" dirty="0"/>
        </a:p>
      </dsp:txBody>
      <dsp:txXfrm>
        <a:off x="2024070" y="2158994"/>
        <a:ext cx="4144871" cy="1329065"/>
      </dsp:txXfrm>
    </dsp:sp>
    <dsp:sp modelId="{8A37D94D-0B8B-0148-8DB6-31CC2A58AA12}">
      <dsp:nvSpPr>
        <dsp:cNvPr id="0" name=""/>
        <dsp:cNvSpPr/>
      </dsp:nvSpPr>
      <dsp:spPr>
        <a:xfrm rot="5400000">
          <a:off x="3831800" y="3564702"/>
          <a:ext cx="529411" cy="635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 rot="-5400000">
        <a:off x="3905919" y="3617643"/>
        <a:ext cx="381175" cy="370588"/>
      </dsp:txXfrm>
    </dsp:sp>
    <dsp:sp modelId="{1D1C26C3-0AC6-054A-8FD6-00825AC77044}">
      <dsp:nvSpPr>
        <dsp:cNvPr id="0" name=""/>
        <dsp:cNvSpPr/>
      </dsp:nvSpPr>
      <dsp:spPr>
        <a:xfrm>
          <a:off x="1982721" y="4235290"/>
          <a:ext cx="4227569" cy="1411763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Or intended by the person having it with them for such use by them, or some other person</a:t>
          </a:r>
        </a:p>
      </dsp:txBody>
      <dsp:txXfrm>
        <a:off x="2024070" y="4276639"/>
        <a:ext cx="4144871" cy="13290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D49B8A-06A0-4069-8A55-01D3443D24B3}">
      <dsp:nvSpPr>
        <dsp:cNvPr id="0" name=""/>
        <dsp:cNvSpPr/>
      </dsp:nvSpPr>
      <dsp:spPr>
        <a:xfrm>
          <a:off x="0" y="3941371"/>
          <a:ext cx="8250889" cy="12936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Any such article found during a search may be seized</a:t>
          </a:r>
          <a:endParaRPr lang="en-US" sz="2400" kern="1200" dirty="0"/>
        </a:p>
      </dsp:txBody>
      <dsp:txXfrm>
        <a:off x="0" y="3941371"/>
        <a:ext cx="8250889" cy="1293646"/>
      </dsp:txXfrm>
    </dsp:sp>
    <dsp:sp modelId="{29386E58-2EB0-408A-9AA7-8222A4E724D4}">
      <dsp:nvSpPr>
        <dsp:cNvPr id="0" name=""/>
        <dsp:cNvSpPr/>
      </dsp:nvSpPr>
      <dsp:spPr>
        <a:xfrm rot="10800000">
          <a:off x="0" y="1971148"/>
          <a:ext cx="8250889" cy="1989627"/>
        </a:xfrm>
        <a:prstGeom prst="upArrowCallou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prohibited firework</a:t>
          </a:r>
          <a:endParaRPr lang="en-US" sz="2400" kern="1200" dirty="0"/>
        </a:p>
      </dsp:txBody>
      <dsp:txXfrm rot="10800000">
        <a:off x="0" y="1971148"/>
        <a:ext cx="8250889" cy="1292800"/>
      </dsp:txXfrm>
    </dsp:sp>
    <dsp:sp modelId="{6571FF1F-8849-4FFD-8345-5DC0698F18B1}">
      <dsp:nvSpPr>
        <dsp:cNvPr id="0" name=""/>
        <dsp:cNvSpPr/>
      </dsp:nvSpPr>
      <dsp:spPr>
        <a:xfrm rot="10800000">
          <a:off x="0" y="925"/>
          <a:ext cx="8250889" cy="1989627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Bladed or sharply pointed article or</a:t>
          </a:r>
          <a:endParaRPr lang="en-US" sz="2400" kern="1200" dirty="0"/>
        </a:p>
      </dsp:txBody>
      <dsp:txXfrm rot="10800000">
        <a:off x="0" y="925"/>
        <a:ext cx="8250889" cy="1292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BFB5E3-066A-4FAC-83A4-6FCC410427E8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3F630-15AE-4D1D-8C95-BA1DC575F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653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E6DA5B-1CDA-4E82-A267-6D05D72A982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03194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E6DA5B-1CDA-4E82-A267-6D05D72A982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7320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E6DA5B-1CDA-4E82-A267-6D05D72A982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3703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E6DA5B-1CDA-4E82-A267-6D05D72A982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1079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E6DA5B-1CDA-4E82-A267-6D05D72A982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0063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998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804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938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05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18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223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11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99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79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64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2955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9902E-5628-A040-DCDF-1C13D8E05F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6A663-C1C0-AB10-8583-F69FECF4F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717A6-CC27-858A-FE30-A0932C035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C691D4-4278-4B6F-3813-178F2913F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A0B49-4E3F-83A6-2B44-4704314DD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881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0A91A-78C7-8359-3BC2-204970632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1D5F1-B521-B4BE-1872-47B9FF4A90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CDE86-464C-C8CC-3C80-A54F56A61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3FA5C-8236-C861-22F0-E662984F6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49B98-EEC6-2D96-FF36-B2285AA0A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330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9B954-C5A5-E622-91D0-36915CF8C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1705EF-4A8A-2522-A29A-AF39367E21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01ECA-DC94-64EC-FB9C-9A3203C11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DEA25-776E-2416-57D6-CDA9F5940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092E9-714C-762E-3FF0-B5A44B413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0789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C4B5E-C7D7-E428-CA2B-E4074E937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D3563-C831-2E03-5958-4C551C9BC2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F41ABA-B6E4-A7AF-1E7A-AACEE1D667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88330-B09C-20B7-1CEA-932BBBF5D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907B8-4DB5-3FD7-D5D5-1212C1FB7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C91330-7856-9D81-D3B2-7273D0014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7643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5F867-D13F-C31D-5C49-FA861DF44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D483E9-8FC8-17C1-0AAD-3A4F334DF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374BDA-119F-4841-8505-922CB89328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0C5B9F-C7C3-C922-3898-364DDFACAB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3D8D22-85DC-0A4C-7F73-76C24C0EBD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34A8C2-B35E-601A-18E9-3E4E69B58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CBCFC3-4861-CB2C-5FB2-30D69D5C8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3D6473-58C9-CB9E-3976-3EEAC56BF2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78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676F9-0D33-E5CF-B5A9-2A5D5A1A1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EC199A-F19A-D342-EF4E-B6E6F3D47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DCDD5-27A1-BA9B-43AD-4FA87535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65CB95-2DA9-06A5-A424-2F5AAE514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8698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5F7551-BA24-3AFE-3C8A-2D1578491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3776C-E9EB-EB6D-EFB4-59FB92F9A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9D4F04-AD79-7A75-27FD-347CDE1CE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103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CB348-4993-6F64-68E6-19FA34CC8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2B5E0-90D9-92C9-A9C2-321EDDD4F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D1FFDB-ACF7-E111-B665-609FE3169D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98505-4ED1-2668-EB1E-D560C9D48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75F648-6304-AAED-A0EA-7F20847CD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15437-63DF-9808-0F4F-DFBD40A5C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1151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CA37F-522E-56B6-18FB-D16AD17EE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F4AE55-6783-BA37-D054-3133F27780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60CE5E-D00F-04FF-EF9C-0F5DF0E67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DA2353-755E-AF18-3225-1EA93EB1B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9E1750-93BC-7530-1736-FB2B3E97D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56EE8-2E84-596C-D9CE-42A458B0B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3543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9689A-D5DC-0C2D-D51F-B29A64FB7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4720C3-B301-C8E3-0C0D-E61ADA4433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0D537-4B48-099D-48DC-9167C019A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2CC6E-A6F2-E3B5-2DA3-DC0FFA0B2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ECEB-D3FB-A5B6-5ADD-87061E646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3566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8A66D-915E-E3E5-CBD7-CA287F054B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7FD204-3E33-6065-1ABC-577CEBC7B0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39E17-6B97-838C-EEC0-FFC0EDF1E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F6858-9DD1-D8FB-AE84-E989D2219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5CCCA-F4C5-7F0A-1742-DEDFA0EA3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875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67D99699-4E86-4109-B06E-B0DA266D9757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8C1F4539-05AA-407D-8D1F-38275CCC6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079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B9C95A-D0FC-667A-3AE8-19C1331E6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42B42B-F657-D330-1457-7BF2408BE7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3E126-90CC-2D58-BFA4-54D4DBAABF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2799E-66AF-1048-91B9-2177D379AE1E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4BD3F-D42D-CE23-7534-E7C774BEE2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A1143-BD22-9444-2425-208A998B10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003062-4800-4649-8C06-0C19A9F6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22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4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notesSlide" Target="../notesSlides/notesSlide2.xml"/><Relationship Id="rId7" Type="http://schemas.openxmlformats.org/officeDocument/2006/relationships/diagramQuickStyle" Target="../diagrams/quickStyle3.xml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1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5.pn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image" Target="../media/image9.png"/><Relationship Id="rId7" Type="http://schemas.openxmlformats.org/officeDocument/2006/relationships/diagramData" Target="../diagrams/data4.xml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11" Type="http://schemas.microsoft.com/office/2007/relationships/diagramDrawing" Target="../diagrams/drawing4.xml"/><Relationship Id="rId5" Type="http://schemas.openxmlformats.org/officeDocument/2006/relationships/image" Target="../media/image11.jpeg"/><Relationship Id="rId10" Type="http://schemas.openxmlformats.org/officeDocument/2006/relationships/diagramColors" Target="../diagrams/colors4.xml"/><Relationship Id="rId4" Type="http://schemas.openxmlformats.org/officeDocument/2006/relationships/image" Target="../media/image10.jpeg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5.xml"/><Relationship Id="rId11" Type="http://schemas.openxmlformats.org/officeDocument/2006/relationships/image" Target="../media/image5.png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15.png"/><Relationship Id="rId4" Type="http://schemas.openxmlformats.org/officeDocument/2006/relationships/diagramLayout" Target="../diagrams/layout5.xml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BD21A7-4A00-1408-71FD-217A9E3EF5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1900" y="4064626"/>
            <a:ext cx="9228201" cy="1788170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rgbClr val="FFFFFF"/>
                </a:solidFill>
              </a:rPr>
              <a:t>Wynne Jones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D242B9-EDAB-41AD-62F6-D5A64CFF85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50" y="770467"/>
            <a:ext cx="10782300" cy="3294159"/>
          </a:xfrm>
        </p:spPr>
        <p:txBody>
          <a:bodyPr>
            <a:normAutofit/>
          </a:bodyPr>
          <a:lstStyle/>
          <a:p>
            <a:pPr algn="ctr"/>
            <a:r>
              <a:rPr lang="en-GB" sz="6600"/>
              <a:t>Stop and Search</a:t>
            </a:r>
          </a:p>
        </p:txBody>
      </p:sp>
    </p:spTree>
    <p:extLst>
      <p:ext uri="{BB962C8B-B14F-4D97-AF65-F5344CB8AC3E}">
        <p14:creationId xmlns:p14="http://schemas.microsoft.com/office/powerpoint/2010/main" val="2658480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BD7F4BB-E07B-314A-8F90-14AE37FB31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84634" y="499533"/>
            <a:ext cx="3889503" cy="3767137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E1B5229-5C9F-68CC-143A-1474485340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2947642"/>
              </p:ext>
            </p:extLst>
          </p:nvPr>
        </p:nvGraphicFramePr>
        <p:xfrm>
          <a:off x="657223" y="499533"/>
          <a:ext cx="6883273" cy="60298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605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6F6C9D-6858-EB44-99C0-3911CC852D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BE6F6C9D-6858-EB44-99C0-3911CC852D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9B1B738-6BE3-824E-884B-E829FCA7A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19B1B738-6BE3-824E-884B-E829FCA7A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B447FF-E54B-CD49-A06C-1DB31A5D4F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BB447FF-E54B-CD49-A06C-1DB31A5D4F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285B069-DBC3-4040-A16C-B49ADAD0C9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2285B069-DBC3-4040-A16C-B49ADAD0C9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F1F6E5-1061-5C42-B348-B09BD63F97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40F1F6E5-1061-5C42-B348-B09BD63F97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232074"/>
            <a:ext cx="8517632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Stolen Items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237394" y="505084"/>
          <a:ext cx="772852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42" name="Picture 2" descr="Cops issue stark warning to Christmas shoppers over stolen goods - Daily  Record">
            <a:extLst>
              <a:ext uri="{FF2B5EF4-FFF2-40B4-BE49-F238E27FC236}">
                <a16:creationId xmlns:a16="http://schemas.microsoft.com/office/drawing/2014/main" id="{FE1C31F8-9EDB-0F75-3E15-EB3C834165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16" y="4167188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tolen items recovered; three people arrested - ABC 36 News">
            <a:extLst>
              <a:ext uri="{FF2B5EF4-FFF2-40B4-BE49-F238E27FC236}">
                <a16:creationId xmlns:a16="http://schemas.microsoft.com/office/drawing/2014/main" id="{D2D0806C-929D-9EEB-6636-B6A78E6309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1900" y="878405"/>
            <a:ext cx="2832100" cy="287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I've purchased something but I think it might be a stolen item, what do I  do? – 10ways.com – 10 ways to have more money">
            <a:extLst>
              <a:ext uri="{FF2B5EF4-FFF2-40B4-BE49-F238E27FC236}">
                <a16:creationId xmlns:a16="http://schemas.microsoft.com/office/drawing/2014/main" id="{DCA01F40-631A-E316-D318-8601E1FA5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755" y="4295516"/>
            <a:ext cx="39497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054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520782A-C0BE-034C-873C-46651E366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1520782A-C0BE-034C-873C-46651E3669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73ED27-0047-8240-AC65-20FBDB31EF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D573ED27-0047-8240-AC65-20FBDB31EF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5FA90E-04B1-A971-23D6-63CC1E49C7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0357" y="2298094"/>
            <a:ext cx="3261643" cy="2261812"/>
          </a:xfrm>
          <a:prstGeom prst="rect">
            <a:avLst/>
          </a:prstGeom>
        </p:spPr>
      </p:pic>
      <p:sp>
        <p:nvSpPr>
          <p:cNvPr id="3" name="Content Placeholder 2"/>
          <p:cNvSpPr txBox="1">
            <a:spLocks/>
          </p:cNvSpPr>
          <p:nvPr>
            <p:custDataLst>
              <p:tags r:id="rId1"/>
            </p:custDataLst>
          </p:nvPr>
        </p:nvSpPr>
        <p:spPr bwMode="auto">
          <a:xfrm>
            <a:off x="3989904" y="994465"/>
            <a:ext cx="4163849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+mn-lt"/>
                <a:ea typeface="ＭＳ Ｐゴシック" pitchFamily="-112" charset="-128"/>
                <a:cs typeface="ＭＳ Ｐゴシック" pitchFamily="-112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accent2"/>
                </a:solidFill>
                <a:latin typeface="+mn-lt"/>
                <a:ea typeface="ＭＳ Ｐゴシック" pitchFamily="-112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+mn-lt"/>
                <a:ea typeface="ＭＳ Ｐゴシック" pitchFamily="-112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accent2"/>
                </a:solidFill>
                <a:latin typeface="+mn-lt"/>
                <a:ea typeface="ＭＳ Ｐゴシック" pitchFamily="-112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  <a:ea typeface="ＭＳ Ｐゴシック" pitchFamily="-112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48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Any offensive weapon: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245010"/>
            <a:ext cx="8517632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Prohibited Articles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255414" y="1737352"/>
          <a:ext cx="8674943" cy="47725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927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66F583-D892-4FD6-A5F5-07BB56812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3166F583-D892-4FD6-A5F5-07BB56812E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50D457A-B283-4A32-ABE2-CC1C42D914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150D457A-B283-4A32-ABE2-CC1C42D914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0CA6A82-11BE-4073-A681-356FF65EA4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E0CA6A82-11BE-4073-A681-356FF65EA4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377701A-D022-4BAB-A782-4CF1612CD7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graphicEl>
                                              <a:dgm id="{5377701A-D022-4BAB-A782-4CF1612CD7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B476BCE-E40D-41D5-96B1-B20B8C6E60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4B476BCE-E40D-41D5-96B1-B20B8C6E60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4BBAEB2-8F73-498F-8CC7-B50C7EA03F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graphicEl>
                                              <a:dgm id="{94BBAEB2-8F73-498F-8CC7-B50C7EA03F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DE64D25-4DC8-4F78-A1D8-33229E6434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DDE64D25-4DC8-4F78-A1D8-33229E6434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1004" y="4200653"/>
            <a:ext cx="2421631" cy="22739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836762">
            <a:off x="5731369" y="2064906"/>
            <a:ext cx="2697292" cy="114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1987" y="0"/>
            <a:ext cx="2586199" cy="2196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3331" y="3843622"/>
            <a:ext cx="2017311" cy="27614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181643"/>
            <a:ext cx="8517632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Prohibited Articles</a:t>
            </a:r>
          </a:p>
        </p:txBody>
      </p:sp>
      <p:graphicFrame>
        <p:nvGraphicFramePr>
          <p:cNvPr id="10" name="Diagram 9"/>
          <p:cNvGraphicFramePr/>
          <p:nvPr/>
        </p:nvGraphicFramePr>
        <p:xfrm>
          <a:off x="-1445373" y="1020095"/>
          <a:ext cx="8193012" cy="5647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077B1A2B-48CF-374F-CE3B-9381483F9DB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30357" y="2196119"/>
            <a:ext cx="3261643" cy="2261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824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5A6C5445-E406-A349-BBB5-FCFADD0091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graphicEl>
                                              <a:dgm id="{5A6C5445-E406-A349-BBB5-FCFADD0091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A0C16849-A505-4942-9C21-3E2AF4F366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graphicEl>
                                              <a:dgm id="{A0C16849-A505-4942-9C21-3E2AF4F366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A89A756F-668C-2844-9DEE-FC02D399D0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graphicEl>
                                              <a:dgm id="{A89A756F-668C-2844-9DEE-FC02D399D0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A37D94D-0B8B-0148-8DB6-31CC2A58A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graphicEl>
                                              <a:dgm id="{8A37D94D-0B8B-0148-8DB6-31CC2A58AA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1D1C26C3-0AC6-054A-8FD6-00825AC770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graphicEl>
                                              <a:dgm id="{1D1C26C3-0AC6-054A-8FD6-00825AC770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149324"/>
            <a:ext cx="7886700" cy="543593"/>
          </a:xfrm>
          <a:solidFill>
            <a:schemeClr val="accent2"/>
          </a:solidFill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Prohibited Articles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321610" y="1052735"/>
          <a:ext cx="8250889" cy="5235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0967" y="2830791"/>
            <a:ext cx="1376561" cy="164515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54241" y="964298"/>
            <a:ext cx="1218258" cy="120208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59248" y="5478437"/>
            <a:ext cx="1440160" cy="92581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F3B5E34-D888-EB6D-6CD9-57E11528801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08747" y="2298094"/>
            <a:ext cx="3261643" cy="2261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93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571FF1F-8849-4FFD-8345-5DC0698F18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6571FF1F-8849-4FFD-8345-5DC0698F18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9386E58-2EB0-408A-9AA7-8222A4E724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graphicEl>
                                              <a:dgm id="{29386E58-2EB0-408A-9AA7-8222A4E724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FD49B8A-06A0-4069-8A55-01D3443D24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graphicEl>
                                              <a:dgm id="{9FD49B8A-06A0-4069-8A55-01D3443D24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0" y="262103"/>
            <a:ext cx="12192000" cy="64633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Code A of PACE</a:t>
            </a:r>
            <a:endParaRPr kumimoji="0" lang="en-GB" altLang="en-US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Arial" charset="0"/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78296" y="1124745"/>
            <a:ext cx="11688417" cy="55092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G</a:t>
            </a:r>
            <a:r>
              <a:rPr kumimoji="0" lang="en-GB" alt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grounds for search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O</a:t>
            </a:r>
            <a:r>
              <a:rPr kumimoji="0" lang="en-GB" alt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object or purpose of search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W </a:t>
            </a:r>
            <a:r>
              <a:rPr kumimoji="0" lang="en-GB" alt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warrant card (if in plain clothes)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I</a:t>
            </a:r>
            <a:r>
              <a:rPr kumimoji="0" lang="en-GB" alt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identity of officer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S</a:t>
            </a:r>
            <a:r>
              <a:rPr kumimoji="0" lang="en-GB" alt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station to which attached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E</a:t>
            </a:r>
            <a:r>
              <a:rPr kumimoji="0" lang="en-GB" alt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entitlement to copy of record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L</a:t>
            </a:r>
            <a:r>
              <a:rPr kumimoji="0" lang="en-GB" altLang="en-US" sz="32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legal power used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1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Y</a:t>
            </a:r>
            <a:r>
              <a:rPr kumimoji="0" lang="en-GB" alt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  <a:r>
              <a:rPr kumimoji="0" lang="en-GB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Arial" panose="020B0604020202020204" pitchFamily="34" charset="0"/>
              </a:rPr>
              <a:t>you are detained for purpose of search</a:t>
            </a:r>
          </a:p>
        </p:txBody>
      </p:sp>
      <p:pic>
        <p:nvPicPr>
          <p:cNvPr id="8194" name="Picture 2" descr="IMPORTANT INFO REQUIRED ASAP - Douglas Valley Nursery">
            <a:extLst>
              <a:ext uri="{FF2B5EF4-FFF2-40B4-BE49-F238E27FC236}">
                <a16:creationId xmlns:a16="http://schemas.microsoft.com/office/drawing/2014/main" id="{8499232E-51E7-3632-956C-4DD624FB74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4704" y="2241550"/>
            <a:ext cx="3429000" cy="237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538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2&quot;/&gt;&lt;lineCharCount val=&quot;14&quot;/&gt;&lt;lineCharCount val=&quot;7&quot;/&gt;&lt;/TableIndex&gt;&lt;/ShapeTextInfo&gt;"/>
</p:tagLst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17</TotalTime>
  <Words>238</Words>
  <Application>Microsoft Office PowerPoint</Application>
  <PresentationFormat>Widescreen</PresentationFormat>
  <Paragraphs>35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Calibri</vt:lpstr>
      <vt:lpstr>Calibri Light</vt:lpstr>
      <vt:lpstr>Metropolitan</vt:lpstr>
      <vt:lpstr>Office Theme</vt:lpstr>
      <vt:lpstr>Stop and Search</vt:lpstr>
      <vt:lpstr>PowerPoint Presentation</vt:lpstr>
      <vt:lpstr>PowerPoint Presentation</vt:lpstr>
      <vt:lpstr>PowerPoint Presentation</vt:lpstr>
      <vt:lpstr>PowerPoint Presentation</vt:lpstr>
      <vt:lpstr>Prohibited Articles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wynne jones</dc:creator>
  <cp:lastModifiedBy>wynne jones</cp:lastModifiedBy>
  <cp:revision>2</cp:revision>
  <dcterms:created xsi:type="dcterms:W3CDTF">2026-02-16T13:28:23Z</dcterms:created>
  <dcterms:modified xsi:type="dcterms:W3CDTF">2026-02-16T13:45:31Z</dcterms:modified>
</cp:coreProperties>
</file>