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0" r:id="rId8"/>
    <p:sldId id="261" r:id="rId9"/>
    <p:sldId id="262" r:id="rId10"/>
    <p:sldId id="266" r:id="rId11"/>
    <p:sldId id="268" r:id="rId12"/>
    <p:sldId id="267" r:id="rId13"/>
    <p:sldId id="269" r:id="rId14"/>
    <p:sldId id="263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EA1BEE-0688-4B37-A197-DFC095F65518}" v="7" dt="2026-02-03T13:18:20.8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56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3BEA1BEE-0688-4B37-A197-DFC095F65518}"/>
    <pc:docChg chg="undo custSel modSld">
      <pc:chgData name="Rhodri Thomas" userId="97013524-85ec-4bc1-99cf-ee75f81eb8cc" providerId="ADAL" clId="{3BEA1BEE-0688-4B37-A197-DFC095F65518}" dt="2026-02-03T13:21:01.749" v="49" actId="27636"/>
      <pc:docMkLst>
        <pc:docMk/>
      </pc:docMkLst>
      <pc:sldChg chg="addSp modSp mod setBg addAnim">
        <pc:chgData name="Rhodri Thomas" userId="97013524-85ec-4bc1-99cf-ee75f81eb8cc" providerId="ADAL" clId="{3BEA1BEE-0688-4B37-A197-DFC095F65518}" dt="2026-02-03T13:18:33.115" v="21"/>
        <pc:sldMkLst>
          <pc:docMk/>
          <pc:sldMk cId="0" sldId="256"/>
        </pc:sldMkLst>
        <pc:spChg chg="mod">
          <ac:chgData name="Rhodri Thomas" userId="97013524-85ec-4bc1-99cf-ee75f81eb8cc" providerId="ADAL" clId="{3BEA1BEE-0688-4B37-A197-DFC095F65518}" dt="2026-02-03T13:18:33.099" v="19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Rhodri Thomas" userId="97013524-85ec-4bc1-99cf-ee75f81eb8cc" providerId="ADAL" clId="{3BEA1BEE-0688-4B37-A197-DFC095F65518}" dt="2026-02-03T13:18:33.099" v="19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18:33.099" v="19" actId="26606"/>
          <ac:spMkLst>
            <pc:docMk/>
            <pc:sldMk cId="0" sldId="256"/>
            <ac:spMk id="9" creationId="{C885E190-58DD-42DD-A4A8-401E15C92A52}"/>
          </ac:spMkLst>
        </pc:spChg>
        <pc:picChg chg="add">
          <ac:chgData name="Rhodri Thomas" userId="97013524-85ec-4bc1-99cf-ee75f81eb8cc" providerId="ADAL" clId="{3BEA1BEE-0688-4B37-A197-DFC095F65518}" dt="2026-02-03T13:18:33.099" v="19" actId="26606"/>
          <ac:picMkLst>
            <pc:docMk/>
            <pc:sldMk cId="0" sldId="256"/>
            <ac:picMk id="5" creationId="{83FC066A-E8D3-D366-61C4-F5672CD7B8A2}"/>
          </ac:picMkLst>
        </pc:picChg>
      </pc:sldChg>
      <pc:sldChg chg="addSp delSp modSp mod setBg setClrOvrMap">
        <pc:chgData name="Rhodri Thomas" userId="97013524-85ec-4bc1-99cf-ee75f81eb8cc" providerId="ADAL" clId="{3BEA1BEE-0688-4B37-A197-DFC095F65518}" dt="2026-02-03T13:18:47.058" v="24" actId="26606"/>
        <pc:sldMkLst>
          <pc:docMk/>
          <pc:sldMk cId="0" sldId="257"/>
        </pc:sldMkLst>
        <pc:spChg chg="mod">
          <ac:chgData name="Rhodri Thomas" userId="97013524-85ec-4bc1-99cf-ee75f81eb8cc" providerId="ADAL" clId="{3BEA1BEE-0688-4B37-A197-DFC095F65518}" dt="2026-02-03T13:18:47.058" v="24" actId="26606"/>
          <ac:spMkLst>
            <pc:docMk/>
            <pc:sldMk cId="0" sldId="257"/>
            <ac:spMk id="2" creationId="{00000000-0000-0000-0000-000000000000}"/>
          </ac:spMkLst>
        </pc:spChg>
        <pc:spChg chg="add del mod">
          <ac:chgData name="Rhodri Thomas" userId="97013524-85ec-4bc1-99cf-ee75f81eb8cc" providerId="ADAL" clId="{3BEA1BEE-0688-4B37-A197-DFC095F65518}" dt="2026-02-03T13:18:47.058" v="24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18:47.058" v="24" actId="26606"/>
          <ac:spMkLst>
            <pc:docMk/>
            <pc:sldMk cId="0" sldId="257"/>
            <ac:spMk id="9" creationId="{4E78424C-6FD0-41F8-9CAA-5DC19C42359F}"/>
          </ac:spMkLst>
        </pc:spChg>
        <pc:spChg chg="add">
          <ac:chgData name="Rhodri Thomas" userId="97013524-85ec-4bc1-99cf-ee75f81eb8cc" providerId="ADAL" clId="{3BEA1BEE-0688-4B37-A197-DFC095F65518}" dt="2026-02-03T13:18:47.058" v="24" actId="26606"/>
          <ac:spMkLst>
            <pc:docMk/>
            <pc:sldMk cId="0" sldId="257"/>
            <ac:spMk id="11" creationId="{DD136760-57DC-4301-8BEA-B71AD2D13905}"/>
          </ac:spMkLst>
        </pc:spChg>
        <pc:spChg chg="add">
          <ac:chgData name="Rhodri Thomas" userId="97013524-85ec-4bc1-99cf-ee75f81eb8cc" providerId="ADAL" clId="{3BEA1BEE-0688-4B37-A197-DFC095F65518}" dt="2026-02-03T13:18:47.058" v="24" actId="26606"/>
          <ac:spMkLst>
            <pc:docMk/>
            <pc:sldMk cId="0" sldId="257"/>
            <ac:spMk id="13" creationId="{BDC58DEA-1307-4F44-AD47-E613D8B76A89}"/>
          </ac:spMkLst>
        </pc:spChg>
        <pc:spChg chg="add">
          <ac:chgData name="Rhodri Thomas" userId="97013524-85ec-4bc1-99cf-ee75f81eb8cc" providerId="ADAL" clId="{3BEA1BEE-0688-4B37-A197-DFC095F65518}" dt="2026-02-03T13:18:47.058" v="24" actId="26606"/>
          <ac:spMkLst>
            <pc:docMk/>
            <pc:sldMk cId="0" sldId="257"/>
            <ac:spMk id="15" creationId="{C99B912D-1E4B-42AF-A2BE-CFEFEC916EE7}"/>
          </ac:spMkLst>
        </pc:spChg>
        <pc:graphicFrameChg chg="add del">
          <ac:chgData name="Rhodri Thomas" userId="97013524-85ec-4bc1-99cf-ee75f81eb8cc" providerId="ADAL" clId="{3BEA1BEE-0688-4B37-A197-DFC095F65518}" dt="2026-02-03T13:18:47.020" v="23" actId="26606"/>
          <ac:graphicFrameMkLst>
            <pc:docMk/>
            <pc:sldMk cId="0" sldId="257"/>
            <ac:graphicFrameMk id="5" creationId="{497B5E97-003C-304F-F776-CFE960802816}"/>
          </ac:graphicFrameMkLst>
        </pc:graphicFrameChg>
        <pc:graphicFrameChg chg="add">
          <ac:chgData name="Rhodri Thomas" userId="97013524-85ec-4bc1-99cf-ee75f81eb8cc" providerId="ADAL" clId="{3BEA1BEE-0688-4B37-A197-DFC095F65518}" dt="2026-02-03T13:18:47.058" v="24" actId="26606"/>
          <ac:graphicFrameMkLst>
            <pc:docMk/>
            <pc:sldMk cId="0" sldId="257"/>
            <ac:graphicFrameMk id="7" creationId="{310B4408-1FCB-C87C-C873-26FC90111DC7}"/>
          </ac:graphicFrameMkLst>
        </pc:graphicFrameChg>
      </pc:sldChg>
      <pc:sldChg chg="addSp delSp modSp mod setBg setClrOvrMap">
        <pc:chgData name="Rhodri Thomas" userId="97013524-85ec-4bc1-99cf-ee75f81eb8cc" providerId="ADAL" clId="{3BEA1BEE-0688-4B37-A197-DFC095F65518}" dt="2026-02-03T13:18:58.927" v="27" actId="26606"/>
        <pc:sldMkLst>
          <pc:docMk/>
          <pc:sldMk cId="0" sldId="258"/>
        </pc:sldMkLst>
        <pc:spChg chg="mod">
          <ac:chgData name="Rhodri Thomas" userId="97013524-85ec-4bc1-99cf-ee75f81eb8cc" providerId="ADAL" clId="{3BEA1BEE-0688-4B37-A197-DFC095F65518}" dt="2026-02-03T13:18:58.927" v="27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Rhodri Thomas" userId="97013524-85ec-4bc1-99cf-ee75f81eb8cc" providerId="ADAL" clId="{3BEA1BEE-0688-4B37-A197-DFC095F65518}" dt="2026-02-03T13:18:58.927" v="27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Rhodri Thomas" userId="97013524-85ec-4bc1-99cf-ee75f81eb8cc" providerId="ADAL" clId="{3BEA1BEE-0688-4B37-A197-DFC095F65518}" dt="2026-02-03T13:18:58.912" v="26" actId="26606"/>
          <ac:spMkLst>
            <pc:docMk/>
            <pc:sldMk cId="0" sldId="258"/>
            <ac:spMk id="9" creationId="{4E78424C-6FD0-41F8-9CAA-5DC19C42359F}"/>
          </ac:spMkLst>
        </pc:spChg>
        <pc:spChg chg="add del">
          <ac:chgData name="Rhodri Thomas" userId="97013524-85ec-4bc1-99cf-ee75f81eb8cc" providerId="ADAL" clId="{3BEA1BEE-0688-4B37-A197-DFC095F65518}" dt="2026-02-03T13:18:58.912" v="26" actId="26606"/>
          <ac:spMkLst>
            <pc:docMk/>
            <pc:sldMk cId="0" sldId="258"/>
            <ac:spMk id="11" creationId="{DD136760-57DC-4301-8BEA-B71AD2D13905}"/>
          </ac:spMkLst>
        </pc:spChg>
        <pc:spChg chg="add del">
          <ac:chgData name="Rhodri Thomas" userId="97013524-85ec-4bc1-99cf-ee75f81eb8cc" providerId="ADAL" clId="{3BEA1BEE-0688-4B37-A197-DFC095F65518}" dt="2026-02-03T13:18:58.912" v="26" actId="26606"/>
          <ac:spMkLst>
            <pc:docMk/>
            <pc:sldMk cId="0" sldId="258"/>
            <ac:spMk id="13" creationId="{BDC58DEA-1307-4F44-AD47-E613D8B76A89}"/>
          </ac:spMkLst>
        </pc:spChg>
        <pc:spChg chg="add del">
          <ac:chgData name="Rhodri Thomas" userId="97013524-85ec-4bc1-99cf-ee75f81eb8cc" providerId="ADAL" clId="{3BEA1BEE-0688-4B37-A197-DFC095F65518}" dt="2026-02-03T13:18:58.912" v="26" actId="26606"/>
          <ac:spMkLst>
            <pc:docMk/>
            <pc:sldMk cId="0" sldId="258"/>
            <ac:spMk id="15" creationId="{C99B912D-1E4B-42AF-A2BE-CFEFEC916EE7}"/>
          </ac:spMkLst>
        </pc:spChg>
        <pc:spChg chg="add">
          <ac:chgData name="Rhodri Thomas" userId="97013524-85ec-4bc1-99cf-ee75f81eb8cc" providerId="ADAL" clId="{3BEA1BEE-0688-4B37-A197-DFC095F65518}" dt="2026-02-03T13:18:58.927" v="27" actId="26606"/>
          <ac:spMkLst>
            <pc:docMk/>
            <pc:sldMk cId="0" sldId="258"/>
            <ac:spMk id="17" creationId="{F747F1B4-B831-4277-8AB0-32767F7EB7BF}"/>
          </ac:spMkLst>
        </pc:spChg>
        <pc:spChg chg="add">
          <ac:chgData name="Rhodri Thomas" userId="97013524-85ec-4bc1-99cf-ee75f81eb8cc" providerId="ADAL" clId="{3BEA1BEE-0688-4B37-A197-DFC095F65518}" dt="2026-02-03T13:18:58.927" v="27" actId="26606"/>
          <ac:spMkLst>
            <pc:docMk/>
            <pc:sldMk cId="0" sldId="258"/>
            <ac:spMk id="18" creationId="{D80CFA21-AB7C-4BEB-9BFF-05764FBBF3C6}"/>
          </ac:spMkLst>
        </pc:spChg>
        <pc:spChg chg="add">
          <ac:chgData name="Rhodri Thomas" userId="97013524-85ec-4bc1-99cf-ee75f81eb8cc" providerId="ADAL" clId="{3BEA1BEE-0688-4B37-A197-DFC095F65518}" dt="2026-02-03T13:18:58.927" v="27" actId="26606"/>
          <ac:spMkLst>
            <pc:docMk/>
            <pc:sldMk cId="0" sldId="258"/>
            <ac:spMk id="19" creationId="{12F7E335-851A-4CAE-B09F-E657819D4600}"/>
          </ac:spMkLst>
        </pc:spChg>
        <pc:spChg chg="add">
          <ac:chgData name="Rhodri Thomas" userId="97013524-85ec-4bc1-99cf-ee75f81eb8cc" providerId="ADAL" clId="{3BEA1BEE-0688-4B37-A197-DFC095F65518}" dt="2026-02-03T13:18:58.927" v="27" actId="26606"/>
          <ac:spMkLst>
            <pc:docMk/>
            <pc:sldMk cId="0" sldId="258"/>
            <ac:spMk id="20" creationId="{10B541F0-7F6E-402E-84D8-CF96EACA5FBC}"/>
          </ac:spMkLst>
        </pc:spChg>
        <pc:graphicFrameChg chg="add del">
          <ac:chgData name="Rhodri Thomas" userId="97013524-85ec-4bc1-99cf-ee75f81eb8cc" providerId="ADAL" clId="{3BEA1BEE-0688-4B37-A197-DFC095F65518}" dt="2026-02-03T13:18:58.912" v="26" actId="26606"/>
          <ac:graphicFrameMkLst>
            <pc:docMk/>
            <pc:sldMk cId="0" sldId="258"/>
            <ac:graphicFrameMk id="5" creationId="{CEC62DA1-AFE1-44AE-E5B2-92EFDB203214}"/>
          </ac:graphicFrameMkLst>
        </pc:graphicFrameChg>
        <pc:graphicFrameChg chg="add">
          <ac:chgData name="Rhodri Thomas" userId="97013524-85ec-4bc1-99cf-ee75f81eb8cc" providerId="ADAL" clId="{3BEA1BEE-0688-4B37-A197-DFC095F65518}" dt="2026-02-03T13:18:58.927" v="27" actId="26606"/>
          <ac:graphicFrameMkLst>
            <pc:docMk/>
            <pc:sldMk cId="0" sldId="258"/>
            <ac:graphicFrameMk id="21" creationId="{24D8C2F2-D73B-D146-C077-777994633F96}"/>
          </ac:graphicFrameMkLst>
        </pc:graphicFrameChg>
      </pc:sldChg>
      <pc:sldChg chg="modSp mod">
        <pc:chgData name="Rhodri Thomas" userId="97013524-85ec-4bc1-99cf-ee75f81eb8cc" providerId="ADAL" clId="{3BEA1BEE-0688-4B37-A197-DFC095F65518}" dt="2026-02-03T13:18:20.890" v="16"/>
        <pc:sldMkLst>
          <pc:docMk/>
          <pc:sldMk cId="0" sldId="259"/>
        </pc:sldMkLst>
        <pc:spChg chg="mod">
          <ac:chgData name="Rhodri Thomas" userId="97013524-85ec-4bc1-99cf-ee75f81eb8cc" providerId="ADAL" clId="{3BEA1BEE-0688-4B37-A197-DFC095F65518}" dt="2026-02-03T13:18:20.890" v="16"/>
          <ac:spMkLst>
            <pc:docMk/>
            <pc:sldMk cId="0" sldId="259"/>
            <ac:spMk id="2" creationId="{00000000-0000-0000-0000-000000000000}"/>
          </ac:spMkLst>
        </pc:spChg>
        <pc:spChg chg="mod">
          <ac:chgData name="Rhodri Thomas" userId="97013524-85ec-4bc1-99cf-ee75f81eb8cc" providerId="ADAL" clId="{3BEA1BEE-0688-4B37-A197-DFC095F65518}" dt="2026-02-03T13:18:20.890" v="16"/>
          <ac:spMkLst>
            <pc:docMk/>
            <pc:sldMk cId="0" sldId="259"/>
            <ac:spMk id="3" creationId="{00000000-0000-0000-0000-000000000000}"/>
          </ac:spMkLst>
        </pc:spChg>
      </pc:sldChg>
      <pc:sldChg chg="addSp delSp modSp mod setBg setClrOvrMap">
        <pc:chgData name="Rhodri Thomas" userId="97013524-85ec-4bc1-99cf-ee75f81eb8cc" providerId="ADAL" clId="{3BEA1BEE-0688-4B37-A197-DFC095F65518}" dt="2026-02-03T13:19:41.433" v="32" actId="26606"/>
        <pc:sldMkLst>
          <pc:docMk/>
          <pc:sldMk cId="0" sldId="260"/>
        </pc:sldMkLst>
        <pc:spChg chg="mod">
          <ac:chgData name="Rhodri Thomas" userId="97013524-85ec-4bc1-99cf-ee75f81eb8cc" providerId="ADAL" clId="{3BEA1BEE-0688-4B37-A197-DFC095F65518}" dt="2026-02-03T13:19:41.433" v="32" actId="26606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Rhodri Thomas" userId="97013524-85ec-4bc1-99cf-ee75f81eb8cc" providerId="ADAL" clId="{3BEA1BEE-0688-4B37-A197-DFC095F65518}" dt="2026-02-03T13:19:41.433" v="32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19:41.433" v="32" actId="26606"/>
          <ac:spMkLst>
            <pc:docMk/>
            <pc:sldMk cId="0" sldId="260"/>
            <ac:spMk id="9" creationId="{ABE6F9A3-300E-47F5-B41C-C8C5E758DE7C}"/>
          </ac:spMkLst>
        </pc:spChg>
        <pc:spChg chg="add">
          <ac:chgData name="Rhodri Thomas" userId="97013524-85ec-4bc1-99cf-ee75f81eb8cc" providerId="ADAL" clId="{3BEA1BEE-0688-4B37-A197-DFC095F65518}" dt="2026-02-03T13:19:41.433" v="32" actId="26606"/>
          <ac:spMkLst>
            <pc:docMk/>
            <pc:sldMk cId="0" sldId="260"/>
            <ac:spMk id="11" creationId="{61B4701B-39FE-43B8-86AA-D6B8789C2207}"/>
          </ac:spMkLst>
        </pc:spChg>
        <pc:spChg chg="add">
          <ac:chgData name="Rhodri Thomas" userId="97013524-85ec-4bc1-99cf-ee75f81eb8cc" providerId="ADAL" clId="{3BEA1BEE-0688-4B37-A197-DFC095F65518}" dt="2026-02-03T13:19:41.433" v="32" actId="26606"/>
          <ac:spMkLst>
            <pc:docMk/>
            <pc:sldMk cId="0" sldId="260"/>
            <ac:spMk id="13" creationId="{E9A7EF13-49FA-4355-971A-34B065F35022}"/>
          </ac:spMkLst>
        </pc:spChg>
        <pc:spChg chg="add">
          <ac:chgData name="Rhodri Thomas" userId="97013524-85ec-4bc1-99cf-ee75f81eb8cc" providerId="ADAL" clId="{3BEA1BEE-0688-4B37-A197-DFC095F65518}" dt="2026-02-03T13:19:41.433" v="32" actId="26606"/>
          <ac:spMkLst>
            <pc:docMk/>
            <pc:sldMk cId="0" sldId="260"/>
            <ac:spMk id="15" creationId="{92CF3C3E-0F7B-4F0C-8EBD-BDD38E9C66F5}"/>
          </ac:spMkLst>
        </pc:spChg>
        <pc:graphicFrameChg chg="add">
          <ac:chgData name="Rhodri Thomas" userId="97013524-85ec-4bc1-99cf-ee75f81eb8cc" providerId="ADAL" clId="{3BEA1BEE-0688-4B37-A197-DFC095F65518}" dt="2026-02-03T13:19:41.433" v="32" actId="26606"/>
          <ac:graphicFrameMkLst>
            <pc:docMk/>
            <pc:sldMk cId="0" sldId="260"/>
            <ac:graphicFrameMk id="5" creationId="{ADA3E9C6-E464-2C88-1F4F-FFC35143D5F9}"/>
          </ac:graphicFrameMkLst>
        </pc:graphicFrameChg>
      </pc:sldChg>
      <pc:sldChg chg="addSp delSp modSp mod setBg setClrOvrMap">
        <pc:chgData name="Rhodri Thomas" userId="97013524-85ec-4bc1-99cf-ee75f81eb8cc" providerId="ADAL" clId="{3BEA1BEE-0688-4B37-A197-DFC095F65518}" dt="2026-02-03T13:19:47.979" v="33" actId="26606"/>
        <pc:sldMkLst>
          <pc:docMk/>
          <pc:sldMk cId="0" sldId="261"/>
        </pc:sldMkLst>
        <pc:spChg chg="mod">
          <ac:chgData name="Rhodri Thomas" userId="97013524-85ec-4bc1-99cf-ee75f81eb8cc" providerId="ADAL" clId="{3BEA1BEE-0688-4B37-A197-DFC095F65518}" dt="2026-02-03T13:19:47.979" v="33" actId="26606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Rhodri Thomas" userId="97013524-85ec-4bc1-99cf-ee75f81eb8cc" providerId="ADAL" clId="{3BEA1BEE-0688-4B37-A197-DFC095F65518}" dt="2026-02-03T13:19:47.979" v="33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19:47.979" v="33" actId="26606"/>
          <ac:spMkLst>
            <pc:docMk/>
            <pc:sldMk cId="0" sldId="261"/>
            <ac:spMk id="9" creationId="{ABE6F9A3-300E-47F5-B41C-C8C5E758DE7C}"/>
          </ac:spMkLst>
        </pc:spChg>
        <pc:spChg chg="add">
          <ac:chgData name="Rhodri Thomas" userId="97013524-85ec-4bc1-99cf-ee75f81eb8cc" providerId="ADAL" clId="{3BEA1BEE-0688-4B37-A197-DFC095F65518}" dt="2026-02-03T13:19:47.979" v="33" actId="26606"/>
          <ac:spMkLst>
            <pc:docMk/>
            <pc:sldMk cId="0" sldId="261"/>
            <ac:spMk id="11" creationId="{61B4701B-39FE-43B8-86AA-D6B8789C2207}"/>
          </ac:spMkLst>
        </pc:spChg>
        <pc:spChg chg="add">
          <ac:chgData name="Rhodri Thomas" userId="97013524-85ec-4bc1-99cf-ee75f81eb8cc" providerId="ADAL" clId="{3BEA1BEE-0688-4B37-A197-DFC095F65518}" dt="2026-02-03T13:19:47.979" v="33" actId="26606"/>
          <ac:spMkLst>
            <pc:docMk/>
            <pc:sldMk cId="0" sldId="261"/>
            <ac:spMk id="13" creationId="{E9A7EF13-49FA-4355-971A-34B065F35022}"/>
          </ac:spMkLst>
        </pc:spChg>
        <pc:spChg chg="add">
          <ac:chgData name="Rhodri Thomas" userId="97013524-85ec-4bc1-99cf-ee75f81eb8cc" providerId="ADAL" clId="{3BEA1BEE-0688-4B37-A197-DFC095F65518}" dt="2026-02-03T13:19:47.979" v="33" actId="26606"/>
          <ac:spMkLst>
            <pc:docMk/>
            <pc:sldMk cId="0" sldId="261"/>
            <ac:spMk id="15" creationId="{92CF3C3E-0F7B-4F0C-8EBD-BDD38E9C66F5}"/>
          </ac:spMkLst>
        </pc:spChg>
        <pc:graphicFrameChg chg="add">
          <ac:chgData name="Rhodri Thomas" userId="97013524-85ec-4bc1-99cf-ee75f81eb8cc" providerId="ADAL" clId="{3BEA1BEE-0688-4B37-A197-DFC095F65518}" dt="2026-02-03T13:19:47.979" v="33" actId="26606"/>
          <ac:graphicFrameMkLst>
            <pc:docMk/>
            <pc:sldMk cId="0" sldId="261"/>
            <ac:graphicFrameMk id="5" creationId="{6B9DFBF3-525E-B950-330D-9B78447305B0}"/>
          </ac:graphicFrameMkLst>
        </pc:graphicFrameChg>
      </pc:sldChg>
      <pc:sldChg chg="addSp delSp modSp mod setBg">
        <pc:chgData name="Rhodri Thomas" userId="97013524-85ec-4bc1-99cf-ee75f81eb8cc" providerId="ADAL" clId="{3BEA1BEE-0688-4B37-A197-DFC095F65518}" dt="2026-02-03T13:19:56.759" v="34" actId="26606"/>
        <pc:sldMkLst>
          <pc:docMk/>
          <pc:sldMk cId="0" sldId="262"/>
        </pc:sldMkLst>
        <pc:spChg chg="mod">
          <ac:chgData name="Rhodri Thomas" userId="97013524-85ec-4bc1-99cf-ee75f81eb8cc" providerId="ADAL" clId="{3BEA1BEE-0688-4B37-A197-DFC095F65518}" dt="2026-02-03T13:19:56.759" v="34" actId="2660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Rhodri Thomas" userId="97013524-85ec-4bc1-99cf-ee75f81eb8cc" providerId="ADAL" clId="{3BEA1BEE-0688-4B37-A197-DFC095F65518}" dt="2026-02-03T13:19:56.759" v="34" actId="26606"/>
          <ac:spMkLst>
            <pc:docMk/>
            <pc:sldMk cId="0" sldId="262"/>
            <ac:spMk id="3" creationId="{00000000-0000-0000-0000-000000000000}"/>
          </ac:spMkLst>
        </pc:spChg>
        <pc:graphicFrameChg chg="add">
          <ac:chgData name="Rhodri Thomas" userId="97013524-85ec-4bc1-99cf-ee75f81eb8cc" providerId="ADAL" clId="{3BEA1BEE-0688-4B37-A197-DFC095F65518}" dt="2026-02-03T13:19:56.759" v="34" actId="26606"/>
          <ac:graphicFrameMkLst>
            <pc:docMk/>
            <pc:sldMk cId="0" sldId="262"/>
            <ac:graphicFrameMk id="5" creationId="{CAB68B14-578B-5166-14AF-C958D2C094CE}"/>
          </ac:graphicFrameMkLst>
        </pc:graphicFrameChg>
      </pc:sldChg>
      <pc:sldChg chg="addSp delSp modSp mod setBg setClrOvrMap">
        <pc:chgData name="Rhodri Thomas" userId="97013524-85ec-4bc1-99cf-ee75f81eb8cc" providerId="ADAL" clId="{3BEA1BEE-0688-4B37-A197-DFC095F65518}" dt="2026-02-03T13:21:01.749" v="49" actId="27636"/>
        <pc:sldMkLst>
          <pc:docMk/>
          <pc:sldMk cId="0" sldId="263"/>
        </pc:sldMkLst>
        <pc:spChg chg="mod">
          <ac:chgData name="Rhodri Thomas" userId="97013524-85ec-4bc1-99cf-ee75f81eb8cc" providerId="ADAL" clId="{3BEA1BEE-0688-4B37-A197-DFC095F65518}" dt="2026-02-03T13:20:51.932" v="42" actId="26606"/>
          <ac:spMkLst>
            <pc:docMk/>
            <pc:sldMk cId="0" sldId="263"/>
            <ac:spMk id="2" creationId="{00000000-0000-0000-0000-000000000000}"/>
          </ac:spMkLst>
        </pc:spChg>
        <pc:spChg chg="add del mod">
          <ac:chgData name="Rhodri Thomas" userId="97013524-85ec-4bc1-99cf-ee75f81eb8cc" providerId="ADAL" clId="{3BEA1BEE-0688-4B37-A197-DFC095F65518}" dt="2026-02-03T13:20:51.932" v="42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Rhodri Thomas" userId="97013524-85ec-4bc1-99cf-ee75f81eb8cc" providerId="ADAL" clId="{3BEA1BEE-0688-4B37-A197-DFC095F65518}" dt="2026-02-03T13:20:51.879" v="41" actId="26606"/>
          <ac:spMkLst>
            <pc:docMk/>
            <pc:sldMk cId="0" sldId="263"/>
            <ac:spMk id="9" creationId="{ABE6F9A3-300E-47F5-B41C-C8C5E758DE7C}"/>
          </ac:spMkLst>
        </pc:spChg>
        <pc:spChg chg="add del">
          <ac:chgData name="Rhodri Thomas" userId="97013524-85ec-4bc1-99cf-ee75f81eb8cc" providerId="ADAL" clId="{3BEA1BEE-0688-4B37-A197-DFC095F65518}" dt="2026-02-03T13:20:51.879" v="41" actId="26606"/>
          <ac:spMkLst>
            <pc:docMk/>
            <pc:sldMk cId="0" sldId="263"/>
            <ac:spMk id="11" creationId="{61B4701B-39FE-43B8-86AA-D6B8789C2207}"/>
          </ac:spMkLst>
        </pc:spChg>
        <pc:spChg chg="add del">
          <ac:chgData name="Rhodri Thomas" userId="97013524-85ec-4bc1-99cf-ee75f81eb8cc" providerId="ADAL" clId="{3BEA1BEE-0688-4B37-A197-DFC095F65518}" dt="2026-02-03T13:20:51.879" v="41" actId="26606"/>
          <ac:spMkLst>
            <pc:docMk/>
            <pc:sldMk cId="0" sldId="263"/>
            <ac:spMk id="13" creationId="{E9A7EF13-49FA-4355-971A-34B065F35022}"/>
          </ac:spMkLst>
        </pc:spChg>
        <pc:spChg chg="add del">
          <ac:chgData name="Rhodri Thomas" userId="97013524-85ec-4bc1-99cf-ee75f81eb8cc" providerId="ADAL" clId="{3BEA1BEE-0688-4B37-A197-DFC095F65518}" dt="2026-02-03T13:20:51.879" v="41" actId="26606"/>
          <ac:spMkLst>
            <pc:docMk/>
            <pc:sldMk cId="0" sldId="263"/>
            <ac:spMk id="15" creationId="{92CF3C3E-0F7B-4F0C-8EBD-BDD38E9C66F5}"/>
          </ac:spMkLst>
        </pc:spChg>
        <pc:spChg chg="add">
          <ac:chgData name="Rhodri Thomas" userId="97013524-85ec-4bc1-99cf-ee75f81eb8cc" providerId="ADAL" clId="{3BEA1BEE-0688-4B37-A197-DFC095F65518}" dt="2026-02-03T13:20:51.932" v="42" actId="26606"/>
          <ac:spMkLst>
            <pc:docMk/>
            <pc:sldMk cId="0" sldId="263"/>
            <ac:spMk id="17" creationId="{C8A3C342-1D03-412F-8DD3-BF519E8E0AE9}"/>
          </ac:spMkLst>
        </pc:spChg>
        <pc:spChg chg="add mod">
          <ac:chgData name="Rhodri Thomas" userId="97013524-85ec-4bc1-99cf-ee75f81eb8cc" providerId="ADAL" clId="{3BEA1BEE-0688-4B37-A197-DFC095F65518}" dt="2026-02-03T13:21:01.749" v="49" actId="27636"/>
          <ac:spMkLst>
            <pc:docMk/>
            <pc:sldMk cId="0" sldId="263"/>
            <ac:spMk id="18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20:51.932" v="42" actId="26606"/>
          <ac:spMkLst>
            <pc:docMk/>
            <pc:sldMk cId="0" sldId="263"/>
            <ac:spMk id="19" creationId="{81CC9B02-E087-4350-AEBD-2C3CF001AF01}"/>
          </ac:spMkLst>
        </pc:spChg>
        <pc:graphicFrameChg chg="add del">
          <ac:chgData name="Rhodri Thomas" userId="97013524-85ec-4bc1-99cf-ee75f81eb8cc" providerId="ADAL" clId="{3BEA1BEE-0688-4B37-A197-DFC095F65518}" dt="2026-02-03T13:20:51.879" v="41" actId="26606"/>
          <ac:graphicFrameMkLst>
            <pc:docMk/>
            <pc:sldMk cId="0" sldId="263"/>
            <ac:graphicFrameMk id="5" creationId="{7571D3A2-80C9-D07C-4F6F-085AC9E34D92}"/>
          </ac:graphicFrameMkLst>
        </pc:graphicFrameChg>
        <pc:picChg chg="add">
          <ac:chgData name="Rhodri Thomas" userId="97013524-85ec-4bc1-99cf-ee75f81eb8cc" providerId="ADAL" clId="{3BEA1BEE-0688-4B37-A197-DFC095F65518}" dt="2026-02-03T13:20:51.932" v="42" actId="26606"/>
          <ac:picMkLst>
            <pc:docMk/>
            <pc:sldMk cId="0" sldId="263"/>
            <ac:picMk id="20" creationId="{E75FE7B4-2387-E486-F5A1-241FFA186C52}"/>
          </ac:picMkLst>
        </pc:picChg>
      </pc:sldChg>
      <pc:sldChg chg="addSp delSp modSp mod setBg setClrOvrMap">
        <pc:chgData name="Rhodri Thomas" userId="97013524-85ec-4bc1-99cf-ee75f81eb8cc" providerId="ADAL" clId="{3BEA1BEE-0688-4B37-A197-DFC095F65518}" dt="2026-02-03T13:19:10.128" v="30" actId="26606"/>
        <pc:sldMkLst>
          <pc:docMk/>
          <pc:sldMk cId="0" sldId="264"/>
        </pc:sldMkLst>
        <pc:spChg chg="mod">
          <ac:chgData name="Rhodri Thomas" userId="97013524-85ec-4bc1-99cf-ee75f81eb8cc" providerId="ADAL" clId="{3BEA1BEE-0688-4B37-A197-DFC095F65518}" dt="2026-02-03T13:19:10.128" v="30" actId="26606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Rhodri Thomas" userId="97013524-85ec-4bc1-99cf-ee75f81eb8cc" providerId="ADAL" clId="{3BEA1BEE-0688-4B37-A197-DFC095F65518}" dt="2026-02-03T13:19:10.128" v="30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Rhodri Thomas" userId="97013524-85ec-4bc1-99cf-ee75f81eb8cc" providerId="ADAL" clId="{3BEA1BEE-0688-4B37-A197-DFC095F65518}" dt="2026-02-03T13:19:10.097" v="29" actId="26606"/>
          <ac:spMkLst>
            <pc:docMk/>
            <pc:sldMk cId="0" sldId="264"/>
            <ac:spMk id="9" creationId="{F747F1B4-B831-4277-8AB0-32767F7EB7BF}"/>
          </ac:spMkLst>
        </pc:spChg>
        <pc:spChg chg="add del">
          <ac:chgData name="Rhodri Thomas" userId="97013524-85ec-4bc1-99cf-ee75f81eb8cc" providerId="ADAL" clId="{3BEA1BEE-0688-4B37-A197-DFC095F65518}" dt="2026-02-03T13:19:10.097" v="29" actId="26606"/>
          <ac:spMkLst>
            <pc:docMk/>
            <pc:sldMk cId="0" sldId="264"/>
            <ac:spMk id="11" creationId="{D80CFA21-AB7C-4BEB-9BFF-05764FBBF3C6}"/>
          </ac:spMkLst>
        </pc:spChg>
        <pc:spChg chg="add del">
          <ac:chgData name="Rhodri Thomas" userId="97013524-85ec-4bc1-99cf-ee75f81eb8cc" providerId="ADAL" clId="{3BEA1BEE-0688-4B37-A197-DFC095F65518}" dt="2026-02-03T13:19:10.097" v="29" actId="26606"/>
          <ac:spMkLst>
            <pc:docMk/>
            <pc:sldMk cId="0" sldId="264"/>
            <ac:spMk id="13" creationId="{12F7E335-851A-4CAE-B09F-E657819D4600}"/>
          </ac:spMkLst>
        </pc:spChg>
        <pc:spChg chg="add del">
          <ac:chgData name="Rhodri Thomas" userId="97013524-85ec-4bc1-99cf-ee75f81eb8cc" providerId="ADAL" clId="{3BEA1BEE-0688-4B37-A197-DFC095F65518}" dt="2026-02-03T13:19:10.097" v="29" actId="26606"/>
          <ac:spMkLst>
            <pc:docMk/>
            <pc:sldMk cId="0" sldId="264"/>
            <ac:spMk id="15" creationId="{10B541F0-7F6E-402E-84D8-CF96EACA5FBC}"/>
          </ac:spMkLst>
        </pc:spChg>
        <pc:spChg chg="add">
          <ac:chgData name="Rhodri Thomas" userId="97013524-85ec-4bc1-99cf-ee75f81eb8cc" providerId="ADAL" clId="{3BEA1BEE-0688-4B37-A197-DFC095F65518}" dt="2026-02-03T13:19:10.128" v="30" actId="26606"/>
          <ac:spMkLst>
            <pc:docMk/>
            <pc:sldMk cId="0" sldId="264"/>
            <ac:spMk id="17" creationId="{ABE6F9A3-300E-47F5-B41C-C8C5E758DE7C}"/>
          </ac:spMkLst>
        </pc:spChg>
        <pc:spChg chg="add">
          <ac:chgData name="Rhodri Thomas" userId="97013524-85ec-4bc1-99cf-ee75f81eb8cc" providerId="ADAL" clId="{3BEA1BEE-0688-4B37-A197-DFC095F65518}" dt="2026-02-03T13:19:10.128" v="30" actId="26606"/>
          <ac:spMkLst>
            <pc:docMk/>
            <pc:sldMk cId="0" sldId="264"/>
            <ac:spMk id="18" creationId="{61B4701B-39FE-43B8-86AA-D6B8789C2207}"/>
          </ac:spMkLst>
        </pc:spChg>
        <pc:spChg chg="add">
          <ac:chgData name="Rhodri Thomas" userId="97013524-85ec-4bc1-99cf-ee75f81eb8cc" providerId="ADAL" clId="{3BEA1BEE-0688-4B37-A197-DFC095F65518}" dt="2026-02-03T13:19:10.128" v="30" actId="26606"/>
          <ac:spMkLst>
            <pc:docMk/>
            <pc:sldMk cId="0" sldId="264"/>
            <ac:spMk id="19" creationId="{E9A7EF13-49FA-4355-971A-34B065F35022}"/>
          </ac:spMkLst>
        </pc:spChg>
        <pc:spChg chg="add">
          <ac:chgData name="Rhodri Thomas" userId="97013524-85ec-4bc1-99cf-ee75f81eb8cc" providerId="ADAL" clId="{3BEA1BEE-0688-4B37-A197-DFC095F65518}" dt="2026-02-03T13:19:10.128" v="30" actId="26606"/>
          <ac:spMkLst>
            <pc:docMk/>
            <pc:sldMk cId="0" sldId="264"/>
            <ac:spMk id="20" creationId="{92CF3C3E-0F7B-4F0C-8EBD-BDD38E9C66F5}"/>
          </ac:spMkLst>
        </pc:spChg>
        <pc:graphicFrameChg chg="add del">
          <ac:chgData name="Rhodri Thomas" userId="97013524-85ec-4bc1-99cf-ee75f81eb8cc" providerId="ADAL" clId="{3BEA1BEE-0688-4B37-A197-DFC095F65518}" dt="2026-02-03T13:19:10.097" v="29" actId="26606"/>
          <ac:graphicFrameMkLst>
            <pc:docMk/>
            <pc:sldMk cId="0" sldId="264"/>
            <ac:graphicFrameMk id="5" creationId="{A7C138E6-8C40-1B59-83AE-3BF3E4CE6BAF}"/>
          </ac:graphicFrameMkLst>
        </pc:graphicFrameChg>
        <pc:graphicFrameChg chg="add">
          <ac:chgData name="Rhodri Thomas" userId="97013524-85ec-4bc1-99cf-ee75f81eb8cc" providerId="ADAL" clId="{3BEA1BEE-0688-4B37-A197-DFC095F65518}" dt="2026-02-03T13:19:10.128" v="30" actId="26606"/>
          <ac:graphicFrameMkLst>
            <pc:docMk/>
            <pc:sldMk cId="0" sldId="264"/>
            <ac:graphicFrameMk id="21" creationId="{4ACD2B15-BAFA-16BE-0405-BC9270D3C343}"/>
          </ac:graphicFrameMkLst>
        </pc:graphicFrameChg>
      </pc:sldChg>
      <pc:sldChg chg="addSp modSp mod setBg">
        <pc:chgData name="Rhodri Thomas" userId="97013524-85ec-4bc1-99cf-ee75f81eb8cc" providerId="ADAL" clId="{3BEA1BEE-0688-4B37-A197-DFC095F65518}" dt="2026-02-03T13:19:34.906" v="31" actId="26606"/>
        <pc:sldMkLst>
          <pc:docMk/>
          <pc:sldMk cId="0" sldId="265"/>
        </pc:sldMkLst>
        <pc:spChg chg="mod">
          <ac:chgData name="Rhodri Thomas" userId="97013524-85ec-4bc1-99cf-ee75f81eb8cc" providerId="ADAL" clId="{3BEA1BEE-0688-4B37-A197-DFC095F65518}" dt="2026-02-03T13:19:34.906" v="31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Rhodri Thomas" userId="97013524-85ec-4bc1-99cf-ee75f81eb8cc" providerId="ADAL" clId="{3BEA1BEE-0688-4B37-A197-DFC095F65518}" dt="2026-02-03T13:19:34.906" v="31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19:34.906" v="31" actId="26606"/>
          <ac:spMkLst>
            <pc:docMk/>
            <pc:sldMk cId="0" sldId="265"/>
            <ac:spMk id="8" creationId="{0D9B8FD4-CDEB-4EB4-B4DE-C89E11938958}"/>
          </ac:spMkLst>
        </pc:spChg>
        <pc:spChg chg="add">
          <ac:chgData name="Rhodri Thomas" userId="97013524-85ec-4bc1-99cf-ee75f81eb8cc" providerId="ADAL" clId="{3BEA1BEE-0688-4B37-A197-DFC095F65518}" dt="2026-02-03T13:19:34.906" v="31" actId="26606"/>
          <ac:spMkLst>
            <pc:docMk/>
            <pc:sldMk cId="0" sldId="265"/>
            <ac:spMk id="10" creationId="{5A2E3D1D-9E9F-4739-BA14-D4D7FA9FBDD1}"/>
          </ac:spMkLst>
        </pc:spChg>
        <pc:spChg chg="add">
          <ac:chgData name="Rhodri Thomas" userId="97013524-85ec-4bc1-99cf-ee75f81eb8cc" providerId="ADAL" clId="{3BEA1BEE-0688-4B37-A197-DFC095F65518}" dt="2026-02-03T13:19:34.906" v="31" actId="26606"/>
          <ac:spMkLst>
            <pc:docMk/>
            <pc:sldMk cId="0" sldId="265"/>
            <ac:spMk id="12" creationId="{1FFB365B-E9DC-4859-B8AB-CB83EEBE4E28}"/>
          </ac:spMkLst>
        </pc:spChg>
        <pc:spChg chg="add">
          <ac:chgData name="Rhodri Thomas" userId="97013524-85ec-4bc1-99cf-ee75f81eb8cc" providerId="ADAL" clId="{3BEA1BEE-0688-4B37-A197-DFC095F65518}" dt="2026-02-03T13:19:34.906" v="31" actId="26606"/>
          <ac:spMkLst>
            <pc:docMk/>
            <pc:sldMk cId="0" sldId="265"/>
            <ac:spMk id="14" creationId="{8ADAB9C8-EB37-4914-A699-C716FC8FE4FE}"/>
          </ac:spMkLst>
        </pc:spChg>
      </pc:sldChg>
      <pc:sldChg chg="addSp delSp modSp mod setBg setClrOvrMap">
        <pc:chgData name="Rhodri Thomas" userId="97013524-85ec-4bc1-99cf-ee75f81eb8cc" providerId="ADAL" clId="{3BEA1BEE-0688-4B37-A197-DFC095F65518}" dt="2026-02-03T13:20:05.042" v="35" actId="26606"/>
        <pc:sldMkLst>
          <pc:docMk/>
          <pc:sldMk cId="0" sldId="266"/>
        </pc:sldMkLst>
        <pc:spChg chg="mod">
          <ac:chgData name="Rhodri Thomas" userId="97013524-85ec-4bc1-99cf-ee75f81eb8cc" providerId="ADAL" clId="{3BEA1BEE-0688-4B37-A197-DFC095F65518}" dt="2026-02-03T13:20:05.042" v="35" actId="26606"/>
          <ac:spMkLst>
            <pc:docMk/>
            <pc:sldMk cId="0" sldId="266"/>
            <ac:spMk id="2" creationId="{00000000-0000-0000-0000-000000000000}"/>
          </ac:spMkLst>
        </pc:spChg>
        <pc:spChg chg="del mod">
          <ac:chgData name="Rhodri Thomas" userId="97013524-85ec-4bc1-99cf-ee75f81eb8cc" providerId="ADAL" clId="{3BEA1BEE-0688-4B37-A197-DFC095F65518}" dt="2026-02-03T13:20:05.042" v="35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20:05.042" v="35" actId="26606"/>
          <ac:spMkLst>
            <pc:docMk/>
            <pc:sldMk cId="0" sldId="266"/>
            <ac:spMk id="9" creationId="{F747F1B4-B831-4277-8AB0-32767F7EB7BF}"/>
          </ac:spMkLst>
        </pc:spChg>
        <pc:spChg chg="add">
          <ac:chgData name="Rhodri Thomas" userId="97013524-85ec-4bc1-99cf-ee75f81eb8cc" providerId="ADAL" clId="{3BEA1BEE-0688-4B37-A197-DFC095F65518}" dt="2026-02-03T13:20:05.042" v="35" actId="26606"/>
          <ac:spMkLst>
            <pc:docMk/>
            <pc:sldMk cId="0" sldId="266"/>
            <ac:spMk id="11" creationId="{D80CFA21-AB7C-4BEB-9BFF-05764FBBF3C6}"/>
          </ac:spMkLst>
        </pc:spChg>
        <pc:spChg chg="add">
          <ac:chgData name="Rhodri Thomas" userId="97013524-85ec-4bc1-99cf-ee75f81eb8cc" providerId="ADAL" clId="{3BEA1BEE-0688-4B37-A197-DFC095F65518}" dt="2026-02-03T13:20:05.042" v="35" actId="26606"/>
          <ac:spMkLst>
            <pc:docMk/>
            <pc:sldMk cId="0" sldId="266"/>
            <ac:spMk id="13" creationId="{12F7E335-851A-4CAE-B09F-E657819D4600}"/>
          </ac:spMkLst>
        </pc:spChg>
        <pc:spChg chg="add">
          <ac:chgData name="Rhodri Thomas" userId="97013524-85ec-4bc1-99cf-ee75f81eb8cc" providerId="ADAL" clId="{3BEA1BEE-0688-4B37-A197-DFC095F65518}" dt="2026-02-03T13:20:05.042" v="35" actId="26606"/>
          <ac:spMkLst>
            <pc:docMk/>
            <pc:sldMk cId="0" sldId="266"/>
            <ac:spMk id="15" creationId="{10B541F0-7F6E-402E-84D8-CF96EACA5FBC}"/>
          </ac:spMkLst>
        </pc:spChg>
        <pc:graphicFrameChg chg="add">
          <ac:chgData name="Rhodri Thomas" userId="97013524-85ec-4bc1-99cf-ee75f81eb8cc" providerId="ADAL" clId="{3BEA1BEE-0688-4B37-A197-DFC095F65518}" dt="2026-02-03T13:20:05.042" v="35" actId="26606"/>
          <ac:graphicFrameMkLst>
            <pc:docMk/>
            <pc:sldMk cId="0" sldId="266"/>
            <ac:graphicFrameMk id="5" creationId="{CDA2A3B6-808F-6BEB-F8F9-284039E4AB14}"/>
          </ac:graphicFrameMkLst>
        </pc:graphicFrameChg>
      </pc:sldChg>
      <pc:sldChg chg="modSp">
        <pc:chgData name="Rhodri Thomas" userId="97013524-85ec-4bc1-99cf-ee75f81eb8cc" providerId="ADAL" clId="{3BEA1BEE-0688-4B37-A197-DFC095F65518}" dt="2026-02-03T13:18:20.890" v="16"/>
        <pc:sldMkLst>
          <pc:docMk/>
          <pc:sldMk cId="0" sldId="267"/>
        </pc:sldMkLst>
        <pc:spChg chg="mod">
          <ac:chgData name="Rhodri Thomas" userId="97013524-85ec-4bc1-99cf-ee75f81eb8cc" providerId="ADAL" clId="{3BEA1BEE-0688-4B37-A197-DFC095F65518}" dt="2026-02-03T13:18:20.890" v="16"/>
          <ac:spMkLst>
            <pc:docMk/>
            <pc:sldMk cId="0" sldId="267"/>
            <ac:spMk id="2" creationId="{00000000-0000-0000-0000-000000000000}"/>
          </ac:spMkLst>
        </pc:spChg>
        <pc:spChg chg="mod">
          <ac:chgData name="Rhodri Thomas" userId="97013524-85ec-4bc1-99cf-ee75f81eb8cc" providerId="ADAL" clId="{3BEA1BEE-0688-4B37-A197-DFC095F65518}" dt="2026-02-03T13:18:20.890" v="16"/>
          <ac:spMkLst>
            <pc:docMk/>
            <pc:sldMk cId="0" sldId="267"/>
            <ac:spMk id="3" creationId="{00000000-0000-0000-0000-000000000000}"/>
          </ac:spMkLst>
        </pc:spChg>
      </pc:sldChg>
      <pc:sldChg chg="addSp delSp modSp mod setBg setClrOvrMap">
        <pc:chgData name="Rhodri Thomas" userId="97013524-85ec-4bc1-99cf-ee75f81eb8cc" providerId="ADAL" clId="{3BEA1BEE-0688-4B37-A197-DFC095F65518}" dt="2026-02-03T13:20:15.874" v="36" actId="26606"/>
        <pc:sldMkLst>
          <pc:docMk/>
          <pc:sldMk cId="0" sldId="268"/>
        </pc:sldMkLst>
        <pc:spChg chg="mod">
          <ac:chgData name="Rhodri Thomas" userId="97013524-85ec-4bc1-99cf-ee75f81eb8cc" providerId="ADAL" clId="{3BEA1BEE-0688-4B37-A197-DFC095F65518}" dt="2026-02-03T13:20:15.874" v="36" actId="26606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Rhodri Thomas" userId="97013524-85ec-4bc1-99cf-ee75f81eb8cc" providerId="ADAL" clId="{3BEA1BEE-0688-4B37-A197-DFC095F65518}" dt="2026-02-03T13:20:15.874" v="36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Rhodri Thomas" userId="97013524-85ec-4bc1-99cf-ee75f81eb8cc" providerId="ADAL" clId="{3BEA1BEE-0688-4B37-A197-DFC095F65518}" dt="2026-02-03T13:20:15.874" v="36" actId="26606"/>
          <ac:spMkLst>
            <pc:docMk/>
            <pc:sldMk cId="0" sldId="268"/>
            <ac:spMk id="9" creationId="{4E78424C-6FD0-41F8-9CAA-5DC19C42359F}"/>
          </ac:spMkLst>
        </pc:spChg>
        <pc:spChg chg="add">
          <ac:chgData name="Rhodri Thomas" userId="97013524-85ec-4bc1-99cf-ee75f81eb8cc" providerId="ADAL" clId="{3BEA1BEE-0688-4B37-A197-DFC095F65518}" dt="2026-02-03T13:20:15.874" v="36" actId="26606"/>
          <ac:spMkLst>
            <pc:docMk/>
            <pc:sldMk cId="0" sldId="268"/>
            <ac:spMk id="11" creationId="{DD136760-57DC-4301-8BEA-B71AD2D13905}"/>
          </ac:spMkLst>
        </pc:spChg>
        <pc:spChg chg="add">
          <ac:chgData name="Rhodri Thomas" userId="97013524-85ec-4bc1-99cf-ee75f81eb8cc" providerId="ADAL" clId="{3BEA1BEE-0688-4B37-A197-DFC095F65518}" dt="2026-02-03T13:20:15.874" v="36" actId="26606"/>
          <ac:spMkLst>
            <pc:docMk/>
            <pc:sldMk cId="0" sldId="268"/>
            <ac:spMk id="13" creationId="{BDC58DEA-1307-4F44-AD47-E613D8B76A89}"/>
          </ac:spMkLst>
        </pc:spChg>
        <pc:spChg chg="add">
          <ac:chgData name="Rhodri Thomas" userId="97013524-85ec-4bc1-99cf-ee75f81eb8cc" providerId="ADAL" clId="{3BEA1BEE-0688-4B37-A197-DFC095F65518}" dt="2026-02-03T13:20:15.874" v="36" actId="26606"/>
          <ac:spMkLst>
            <pc:docMk/>
            <pc:sldMk cId="0" sldId="268"/>
            <ac:spMk id="15" creationId="{C99B912D-1E4B-42AF-A2BE-CFEFEC916EE7}"/>
          </ac:spMkLst>
        </pc:spChg>
        <pc:graphicFrameChg chg="add">
          <ac:chgData name="Rhodri Thomas" userId="97013524-85ec-4bc1-99cf-ee75f81eb8cc" providerId="ADAL" clId="{3BEA1BEE-0688-4B37-A197-DFC095F65518}" dt="2026-02-03T13:20:15.874" v="36" actId="26606"/>
          <ac:graphicFrameMkLst>
            <pc:docMk/>
            <pc:sldMk cId="0" sldId="268"/>
            <ac:graphicFrameMk id="5" creationId="{45978B30-09D4-DC15-63A8-9A161F67F27E}"/>
          </ac:graphicFrameMkLst>
        </pc:graphicFrameChg>
      </pc:sldChg>
      <pc:sldChg chg="addSp delSp modSp mod setBg setClrOvrMap">
        <pc:chgData name="Rhodri Thomas" userId="97013524-85ec-4bc1-99cf-ee75f81eb8cc" providerId="ADAL" clId="{3BEA1BEE-0688-4B37-A197-DFC095F65518}" dt="2026-02-03T13:20:35.038" v="39" actId="26606"/>
        <pc:sldMkLst>
          <pc:docMk/>
          <pc:sldMk cId="0" sldId="269"/>
        </pc:sldMkLst>
        <pc:spChg chg="mod">
          <ac:chgData name="Rhodri Thomas" userId="97013524-85ec-4bc1-99cf-ee75f81eb8cc" providerId="ADAL" clId="{3BEA1BEE-0688-4B37-A197-DFC095F65518}" dt="2026-02-03T13:20:35.022" v="38" actId="26606"/>
          <ac:spMkLst>
            <pc:docMk/>
            <pc:sldMk cId="0" sldId="269"/>
            <ac:spMk id="2" creationId="{00000000-0000-0000-0000-000000000000}"/>
          </ac:spMkLst>
        </pc:spChg>
        <pc:spChg chg="add del mod">
          <ac:chgData name="Rhodri Thomas" userId="97013524-85ec-4bc1-99cf-ee75f81eb8cc" providerId="ADAL" clId="{3BEA1BEE-0688-4B37-A197-DFC095F65518}" dt="2026-02-03T13:20:35.038" v="39" actId="26606"/>
          <ac:spMkLst>
            <pc:docMk/>
            <pc:sldMk cId="0" sldId="269"/>
            <ac:spMk id="3" creationId="{00000000-0000-0000-0000-000000000000}"/>
          </ac:spMkLst>
        </pc:spChg>
        <pc:spChg chg="add del">
          <ac:chgData name="Rhodri Thomas" userId="97013524-85ec-4bc1-99cf-ee75f81eb8cc" providerId="ADAL" clId="{3BEA1BEE-0688-4B37-A197-DFC095F65518}" dt="2026-02-03T13:20:35.022" v="38" actId="26606"/>
          <ac:spMkLst>
            <pc:docMk/>
            <pc:sldMk cId="0" sldId="269"/>
            <ac:spMk id="9" creationId="{F747F1B4-B831-4277-8AB0-32767F7EB7BF}"/>
          </ac:spMkLst>
        </pc:spChg>
        <pc:spChg chg="add del">
          <ac:chgData name="Rhodri Thomas" userId="97013524-85ec-4bc1-99cf-ee75f81eb8cc" providerId="ADAL" clId="{3BEA1BEE-0688-4B37-A197-DFC095F65518}" dt="2026-02-03T13:20:35.022" v="38" actId="26606"/>
          <ac:spMkLst>
            <pc:docMk/>
            <pc:sldMk cId="0" sldId="269"/>
            <ac:spMk id="11" creationId="{D80CFA21-AB7C-4BEB-9BFF-05764FBBF3C6}"/>
          </ac:spMkLst>
        </pc:spChg>
        <pc:spChg chg="add del">
          <ac:chgData name="Rhodri Thomas" userId="97013524-85ec-4bc1-99cf-ee75f81eb8cc" providerId="ADAL" clId="{3BEA1BEE-0688-4B37-A197-DFC095F65518}" dt="2026-02-03T13:20:35.022" v="38" actId="26606"/>
          <ac:spMkLst>
            <pc:docMk/>
            <pc:sldMk cId="0" sldId="269"/>
            <ac:spMk id="13" creationId="{12F7E335-851A-4CAE-B09F-E657819D4600}"/>
          </ac:spMkLst>
        </pc:spChg>
        <pc:spChg chg="add del">
          <ac:chgData name="Rhodri Thomas" userId="97013524-85ec-4bc1-99cf-ee75f81eb8cc" providerId="ADAL" clId="{3BEA1BEE-0688-4B37-A197-DFC095F65518}" dt="2026-02-03T13:20:35.022" v="38" actId="26606"/>
          <ac:spMkLst>
            <pc:docMk/>
            <pc:sldMk cId="0" sldId="269"/>
            <ac:spMk id="15" creationId="{10B541F0-7F6E-402E-84D8-CF96EACA5FBC}"/>
          </ac:spMkLst>
        </pc:spChg>
        <pc:graphicFrameChg chg="add del">
          <ac:chgData name="Rhodri Thomas" userId="97013524-85ec-4bc1-99cf-ee75f81eb8cc" providerId="ADAL" clId="{3BEA1BEE-0688-4B37-A197-DFC095F65518}" dt="2026-02-03T13:20:35.022" v="38" actId="26606"/>
          <ac:graphicFrameMkLst>
            <pc:docMk/>
            <pc:sldMk cId="0" sldId="269"/>
            <ac:graphicFrameMk id="5" creationId="{556BB482-1E1C-9057-93EB-7B7B54920B9B}"/>
          </ac:graphicFrameMkLst>
        </pc:graphicFrameChg>
        <pc:graphicFrameChg chg="add">
          <ac:chgData name="Rhodri Thomas" userId="97013524-85ec-4bc1-99cf-ee75f81eb8cc" providerId="ADAL" clId="{3BEA1BEE-0688-4B37-A197-DFC095F65518}" dt="2026-02-03T13:20:35.038" v="39" actId="26606"/>
          <ac:graphicFrameMkLst>
            <pc:docMk/>
            <pc:sldMk cId="0" sldId="269"/>
            <ac:graphicFrameMk id="17" creationId="{EBB8A76A-40A5-0A2A-FF1B-C64071E48F6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08D056-4146-43A8-AD4C-A3619135339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5312E7-716F-4AD2-A849-8F1406F86B06}">
      <dgm:prSet/>
      <dgm:spPr/>
      <dgm:t>
        <a:bodyPr/>
        <a:lstStyle/>
        <a:p>
          <a:r>
            <a:rPr lang="en-US"/>
            <a:t>Systematic process of tracking, maintaining, and optimising company assets</a:t>
          </a:r>
        </a:p>
      </dgm:t>
    </dgm:pt>
    <dgm:pt modelId="{7A0CD0DD-B224-401B-9EF8-518F95A9E85E}" type="parTrans" cxnId="{29B2D5DA-11C9-4C80-8CED-8BCD2AD1CEC7}">
      <dgm:prSet/>
      <dgm:spPr/>
      <dgm:t>
        <a:bodyPr/>
        <a:lstStyle/>
        <a:p>
          <a:endParaRPr lang="en-US"/>
        </a:p>
      </dgm:t>
    </dgm:pt>
    <dgm:pt modelId="{6B957F4A-433B-4F6F-9DEF-F08E56582B6A}" type="sibTrans" cxnId="{29B2D5DA-11C9-4C80-8CED-8BCD2AD1CEC7}">
      <dgm:prSet/>
      <dgm:spPr/>
      <dgm:t>
        <a:bodyPr/>
        <a:lstStyle/>
        <a:p>
          <a:endParaRPr lang="en-US"/>
        </a:p>
      </dgm:t>
    </dgm:pt>
    <dgm:pt modelId="{A6FC27F3-5C60-4BC8-B070-0F183BB55ED4}">
      <dgm:prSet/>
      <dgm:spPr/>
      <dgm:t>
        <a:bodyPr/>
        <a:lstStyle/>
        <a:p>
          <a:r>
            <a:rPr lang="en-US"/>
            <a:t>Includes plant, vehicles, tools, digital assets, and facilities</a:t>
          </a:r>
        </a:p>
      </dgm:t>
    </dgm:pt>
    <dgm:pt modelId="{6E75D9BC-1FE2-4770-8437-9BCD43A6FACC}" type="parTrans" cxnId="{4F8E811B-A4B2-4F21-8699-A1352321E3BA}">
      <dgm:prSet/>
      <dgm:spPr/>
      <dgm:t>
        <a:bodyPr/>
        <a:lstStyle/>
        <a:p>
          <a:endParaRPr lang="en-US"/>
        </a:p>
      </dgm:t>
    </dgm:pt>
    <dgm:pt modelId="{96CF0FC9-FFE7-4BDA-B16E-D2C92645D4DD}" type="sibTrans" cxnId="{4F8E811B-A4B2-4F21-8699-A1352321E3BA}">
      <dgm:prSet/>
      <dgm:spPr/>
      <dgm:t>
        <a:bodyPr/>
        <a:lstStyle/>
        <a:p>
          <a:endParaRPr lang="en-US"/>
        </a:p>
      </dgm:t>
    </dgm:pt>
    <dgm:pt modelId="{8D9E4562-1521-4AB0-9F05-DD0E1F5634B7}">
      <dgm:prSet/>
      <dgm:spPr/>
      <dgm:t>
        <a:bodyPr/>
        <a:lstStyle/>
        <a:p>
          <a:r>
            <a:rPr lang="en-US"/>
            <a:t>Improves reliability, reduces downtime, and supports compliance</a:t>
          </a:r>
        </a:p>
      </dgm:t>
    </dgm:pt>
    <dgm:pt modelId="{FF12C175-BFB3-46EF-81D1-EBB753DACC6B}" type="parTrans" cxnId="{FC1957EB-0F65-453B-9FCF-683EEAC30B81}">
      <dgm:prSet/>
      <dgm:spPr/>
      <dgm:t>
        <a:bodyPr/>
        <a:lstStyle/>
        <a:p>
          <a:endParaRPr lang="en-US"/>
        </a:p>
      </dgm:t>
    </dgm:pt>
    <dgm:pt modelId="{B6E2B1A7-792C-429A-AFDB-DE5F305FEBAA}" type="sibTrans" cxnId="{FC1957EB-0F65-453B-9FCF-683EEAC30B81}">
      <dgm:prSet/>
      <dgm:spPr/>
      <dgm:t>
        <a:bodyPr/>
        <a:lstStyle/>
        <a:p>
          <a:endParaRPr lang="en-US"/>
        </a:p>
      </dgm:t>
    </dgm:pt>
    <dgm:pt modelId="{124225CD-2418-4BC7-9FFD-8666BDB05B78}" type="pres">
      <dgm:prSet presAssocID="{1408D056-4146-43A8-AD4C-A3619135339F}" presName="linear" presStyleCnt="0">
        <dgm:presLayoutVars>
          <dgm:animLvl val="lvl"/>
          <dgm:resizeHandles val="exact"/>
        </dgm:presLayoutVars>
      </dgm:prSet>
      <dgm:spPr/>
    </dgm:pt>
    <dgm:pt modelId="{BF3076C0-F2E1-4100-A1A2-5AB7D6E12764}" type="pres">
      <dgm:prSet presAssocID="{F85312E7-716F-4AD2-A849-8F1406F86B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880E64E-FE9D-44A5-9E8C-3A213D8284A2}" type="pres">
      <dgm:prSet presAssocID="{6B957F4A-433B-4F6F-9DEF-F08E56582B6A}" presName="spacer" presStyleCnt="0"/>
      <dgm:spPr/>
    </dgm:pt>
    <dgm:pt modelId="{7B254641-38A1-48A8-9C79-36B231E01B19}" type="pres">
      <dgm:prSet presAssocID="{A6FC27F3-5C60-4BC8-B070-0F183BB55E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D06B2C-C467-4E37-9669-28898ACBC8D5}" type="pres">
      <dgm:prSet presAssocID="{96CF0FC9-FFE7-4BDA-B16E-D2C92645D4DD}" presName="spacer" presStyleCnt="0"/>
      <dgm:spPr/>
    </dgm:pt>
    <dgm:pt modelId="{E2360276-A4F4-4931-A59C-D489455524BE}" type="pres">
      <dgm:prSet presAssocID="{8D9E4562-1521-4AB0-9F05-DD0E1F5634B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F8E811B-A4B2-4F21-8699-A1352321E3BA}" srcId="{1408D056-4146-43A8-AD4C-A3619135339F}" destId="{A6FC27F3-5C60-4BC8-B070-0F183BB55ED4}" srcOrd="1" destOrd="0" parTransId="{6E75D9BC-1FE2-4770-8437-9BCD43A6FACC}" sibTransId="{96CF0FC9-FFE7-4BDA-B16E-D2C92645D4DD}"/>
    <dgm:cxn modelId="{DE65B93E-CEAF-4479-8D20-45622F93C123}" type="presOf" srcId="{F85312E7-716F-4AD2-A849-8F1406F86B06}" destId="{BF3076C0-F2E1-4100-A1A2-5AB7D6E12764}" srcOrd="0" destOrd="0" presId="urn:microsoft.com/office/officeart/2005/8/layout/vList2"/>
    <dgm:cxn modelId="{3545674A-C160-4910-B80F-B411BA84B9F3}" type="presOf" srcId="{1408D056-4146-43A8-AD4C-A3619135339F}" destId="{124225CD-2418-4BC7-9FFD-8666BDB05B78}" srcOrd="0" destOrd="0" presId="urn:microsoft.com/office/officeart/2005/8/layout/vList2"/>
    <dgm:cxn modelId="{73DD7098-8BB7-47AB-970F-3D1DA71A309E}" type="presOf" srcId="{A6FC27F3-5C60-4BC8-B070-0F183BB55ED4}" destId="{7B254641-38A1-48A8-9C79-36B231E01B19}" srcOrd="0" destOrd="0" presId="urn:microsoft.com/office/officeart/2005/8/layout/vList2"/>
    <dgm:cxn modelId="{29B2D5DA-11C9-4C80-8CED-8BCD2AD1CEC7}" srcId="{1408D056-4146-43A8-AD4C-A3619135339F}" destId="{F85312E7-716F-4AD2-A849-8F1406F86B06}" srcOrd="0" destOrd="0" parTransId="{7A0CD0DD-B224-401B-9EF8-518F95A9E85E}" sibTransId="{6B957F4A-433B-4F6F-9DEF-F08E56582B6A}"/>
    <dgm:cxn modelId="{9A1DE9E1-C157-4009-BBBC-BA27A0894563}" type="presOf" srcId="{8D9E4562-1521-4AB0-9F05-DD0E1F5634B7}" destId="{E2360276-A4F4-4931-A59C-D489455524BE}" srcOrd="0" destOrd="0" presId="urn:microsoft.com/office/officeart/2005/8/layout/vList2"/>
    <dgm:cxn modelId="{FC1957EB-0F65-453B-9FCF-683EEAC30B81}" srcId="{1408D056-4146-43A8-AD4C-A3619135339F}" destId="{8D9E4562-1521-4AB0-9F05-DD0E1F5634B7}" srcOrd="2" destOrd="0" parTransId="{FF12C175-BFB3-46EF-81D1-EBB753DACC6B}" sibTransId="{B6E2B1A7-792C-429A-AFDB-DE5F305FEBAA}"/>
    <dgm:cxn modelId="{E20F5B30-BEC3-4F9F-8C86-A4F7AE070B2E}" type="presParOf" srcId="{124225CD-2418-4BC7-9FFD-8666BDB05B78}" destId="{BF3076C0-F2E1-4100-A1A2-5AB7D6E12764}" srcOrd="0" destOrd="0" presId="urn:microsoft.com/office/officeart/2005/8/layout/vList2"/>
    <dgm:cxn modelId="{0E5FB373-AF00-4612-8D13-9CFC836550F6}" type="presParOf" srcId="{124225CD-2418-4BC7-9FFD-8666BDB05B78}" destId="{1880E64E-FE9D-44A5-9E8C-3A213D8284A2}" srcOrd="1" destOrd="0" presId="urn:microsoft.com/office/officeart/2005/8/layout/vList2"/>
    <dgm:cxn modelId="{18C264B4-DF4E-4E1B-9626-DDC6D0C3396E}" type="presParOf" srcId="{124225CD-2418-4BC7-9FFD-8666BDB05B78}" destId="{7B254641-38A1-48A8-9C79-36B231E01B19}" srcOrd="2" destOrd="0" presId="urn:microsoft.com/office/officeart/2005/8/layout/vList2"/>
    <dgm:cxn modelId="{2B41626F-2324-4331-8F00-8304CAC04D0C}" type="presParOf" srcId="{124225CD-2418-4BC7-9FFD-8666BDB05B78}" destId="{7FD06B2C-C467-4E37-9669-28898ACBC8D5}" srcOrd="3" destOrd="0" presId="urn:microsoft.com/office/officeart/2005/8/layout/vList2"/>
    <dgm:cxn modelId="{486ECD79-6016-4B71-BF0D-4E4135FCC3EC}" type="presParOf" srcId="{124225CD-2418-4BC7-9FFD-8666BDB05B78}" destId="{E2360276-A4F4-4931-A59C-D489455524B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9327CF-CE53-4DC8-A5DC-A2D8D4FCAF1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6F485C-47EB-4C94-B2E0-E7EE4FFE489E}">
      <dgm:prSet/>
      <dgm:spPr/>
      <dgm:t>
        <a:bodyPr/>
        <a:lstStyle/>
        <a:p>
          <a:r>
            <a:rPr lang="en-US"/>
            <a:t>Limited resources for maintenance planning</a:t>
          </a:r>
        </a:p>
      </dgm:t>
    </dgm:pt>
    <dgm:pt modelId="{38CB4D2E-F5B4-4505-9639-06B232667E7E}" type="parTrans" cxnId="{278C02CD-3094-4184-8449-E178CABCF997}">
      <dgm:prSet/>
      <dgm:spPr/>
      <dgm:t>
        <a:bodyPr/>
        <a:lstStyle/>
        <a:p>
          <a:endParaRPr lang="en-US"/>
        </a:p>
      </dgm:t>
    </dgm:pt>
    <dgm:pt modelId="{7392AEE5-C45C-4926-87BA-3F08F41DDA10}" type="sibTrans" cxnId="{278C02CD-3094-4184-8449-E178CABCF997}">
      <dgm:prSet/>
      <dgm:spPr/>
      <dgm:t>
        <a:bodyPr/>
        <a:lstStyle/>
        <a:p>
          <a:endParaRPr lang="en-US"/>
        </a:p>
      </dgm:t>
    </dgm:pt>
    <dgm:pt modelId="{F5E55210-F604-4391-B904-83F6F3E7D269}">
      <dgm:prSet/>
      <dgm:spPr/>
      <dgm:t>
        <a:bodyPr/>
        <a:lstStyle/>
        <a:p>
          <a:r>
            <a:rPr lang="en-US"/>
            <a:t>High utilisation of plant and equipment</a:t>
          </a:r>
        </a:p>
      </dgm:t>
    </dgm:pt>
    <dgm:pt modelId="{F5DEB512-E442-4524-82A3-1EE5DAFCCA45}" type="parTrans" cxnId="{B77E4A85-E05C-48AB-9282-E8BB3909A6F5}">
      <dgm:prSet/>
      <dgm:spPr/>
      <dgm:t>
        <a:bodyPr/>
        <a:lstStyle/>
        <a:p>
          <a:endParaRPr lang="en-US"/>
        </a:p>
      </dgm:t>
    </dgm:pt>
    <dgm:pt modelId="{AE9C4BAF-B4EC-419F-AA62-9C8682CFBCB6}" type="sibTrans" cxnId="{B77E4A85-E05C-48AB-9282-E8BB3909A6F5}">
      <dgm:prSet/>
      <dgm:spPr/>
      <dgm:t>
        <a:bodyPr/>
        <a:lstStyle/>
        <a:p>
          <a:endParaRPr lang="en-US"/>
        </a:p>
      </dgm:t>
    </dgm:pt>
    <dgm:pt modelId="{CC35B0B9-C1C7-423E-AE27-5F86F74F3DDB}">
      <dgm:prSet/>
      <dgm:spPr/>
      <dgm:t>
        <a:bodyPr/>
        <a:lstStyle/>
        <a:p>
          <a:r>
            <a:rPr lang="en-US"/>
            <a:t>Manual or inconsistent tracking processes</a:t>
          </a:r>
        </a:p>
      </dgm:t>
    </dgm:pt>
    <dgm:pt modelId="{BF58A0EB-CCA3-4D36-ABEF-063EC063EFA4}" type="parTrans" cxnId="{6D6DE054-A509-4807-83B7-F57AF3897440}">
      <dgm:prSet/>
      <dgm:spPr/>
      <dgm:t>
        <a:bodyPr/>
        <a:lstStyle/>
        <a:p>
          <a:endParaRPr lang="en-US"/>
        </a:p>
      </dgm:t>
    </dgm:pt>
    <dgm:pt modelId="{CDE3B8EB-B78E-43EE-B5BC-35F1F275A063}" type="sibTrans" cxnId="{6D6DE054-A509-4807-83B7-F57AF3897440}">
      <dgm:prSet/>
      <dgm:spPr/>
      <dgm:t>
        <a:bodyPr/>
        <a:lstStyle/>
        <a:p>
          <a:endParaRPr lang="en-US"/>
        </a:p>
      </dgm:t>
    </dgm:pt>
    <dgm:pt modelId="{63721289-DAF3-428A-878F-F400BFAD5AFE}">
      <dgm:prSet/>
      <dgm:spPr/>
      <dgm:t>
        <a:bodyPr/>
        <a:lstStyle/>
        <a:p>
          <a:r>
            <a:rPr lang="en-US"/>
            <a:t>Balancing cost control with asset reliability</a:t>
          </a:r>
        </a:p>
      </dgm:t>
    </dgm:pt>
    <dgm:pt modelId="{7774019C-A5E8-4C03-820B-5D5CD1CA58BE}" type="parTrans" cxnId="{62C3E816-1EAB-41D9-851C-93242AC7471A}">
      <dgm:prSet/>
      <dgm:spPr/>
      <dgm:t>
        <a:bodyPr/>
        <a:lstStyle/>
        <a:p>
          <a:endParaRPr lang="en-US"/>
        </a:p>
      </dgm:t>
    </dgm:pt>
    <dgm:pt modelId="{3674BD94-7739-4EC2-9F3C-23DFFC5A63F5}" type="sibTrans" cxnId="{62C3E816-1EAB-41D9-851C-93242AC7471A}">
      <dgm:prSet/>
      <dgm:spPr/>
      <dgm:t>
        <a:bodyPr/>
        <a:lstStyle/>
        <a:p>
          <a:endParaRPr lang="en-US"/>
        </a:p>
      </dgm:t>
    </dgm:pt>
    <dgm:pt modelId="{1A414EBB-8771-47D8-AB5F-39CE86F4E229}" type="pres">
      <dgm:prSet presAssocID="{EF9327CF-CE53-4DC8-A5DC-A2D8D4FCAF17}" presName="diagram" presStyleCnt="0">
        <dgm:presLayoutVars>
          <dgm:dir/>
          <dgm:resizeHandles val="exact"/>
        </dgm:presLayoutVars>
      </dgm:prSet>
      <dgm:spPr/>
    </dgm:pt>
    <dgm:pt modelId="{66F79F84-14E2-4C16-B0B1-21158851F51C}" type="pres">
      <dgm:prSet presAssocID="{526F485C-47EB-4C94-B2E0-E7EE4FFE489E}" presName="node" presStyleLbl="node1" presStyleIdx="0" presStyleCnt="4">
        <dgm:presLayoutVars>
          <dgm:bulletEnabled val="1"/>
        </dgm:presLayoutVars>
      </dgm:prSet>
      <dgm:spPr/>
    </dgm:pt>
    <dgm:pt modelId="{C506DF86-C14F-4560-8C31-AF46B6D4D0C2}" type="pres">
      <dgm:prSet presAssocID="{7392AEE5-C45C-4926-87BA-3F08F41DDA10}" presName="sibTrans" presStyleCnt="0"/>
      <dgm:spPr/>
    </dgm:pt>
    <dgm:pt modelId="{7E0050F5-FC3D-4EF4-9988-2BC83B14FF43}" type="pres">
      <dgm:prSet presAssocID="{F5E55210-F604-4391-B904-83F6F3E7D269}" presName="node" presStyleLbl="node1" presStyleIdx="1" presStyleCnt="4">
        <dgm:presLayoutVars>
          <dgm:bulletEnabled val="1"/>
        </dgm:presLayoutVars>
      </dgm:prSet>
      <dgm:spPr/>
    </dgm:pt>
    <dgm:pt modelId="{80E6E396-82BE-4889-80EB-A2E1BC139A76}" type="pres">
      <dgm:prSet presAssocID="{AE9C4BAF-B4EC-419F-AA62-9C8682CFBCB6}" presName="sibTrans" presStyleCnt="0"/>
      <dgm:spPr/>
    </dgm:pt>
    <dgm:pt modelId="{71C94647-4B1D-4AE5-BD07-AD033F2B3D7E}" type="pres">
      <dgm:prSet presAssocID="{CC35B0B9-C1C7-423E-AE27-5F86F74F3DDB}" presName="node" presStyleLbl="node1" presStyleIdx="2" presStyleCnt="4">
        <dgm:presLayoutVars>
          <dgm:bulletEnabled val="1"/>
        </dgm:presLayoutVars>
      </dgm:prSet>
      <dgm:spPr/>
    </dgm:pt>
    <dgm:pt modelId="{F3C8D41B-8B93-418B-982D-508C8D4F1188}" type="pres">
      <dgm:prSet presAssocID="{CDE3B8EB-B78E-43EE-B5BC-35F1F275A063}" presName="sibTrans" presStyleCnt="0"/>
      <dgm:spPr/>
    </dgm:pt>
    <dgm:pt modelId="{0982C315-7BD2-4608-9A5E-AE756CBAC491}" type="pres">
      <dgm:prSet presAssocID="{63721289-DAF3-428A-878F-F400BFAD5AFE}" presName="node" presStyleLbl="node1" presStyleIdx="3" presStyleCnt="4">
        <dgm:presLayoutVars>
          <dgm:bulletEnabled val="1"/>
        </dgm:presLayoutVars>
      </dgm:prSet>
      <dgm:spPr/>
    </dgm:pt>
  </dgm:ptLst>
  <dgm:cxnLst>
    <dgm:cxn modelId="{62C3E816-1EAB-41D9-851C-93242AC7471A}" srcId="{EF9327CF-CE53-4DC8-A5DC-A2D8D4FCAF17}" destId="{63721289-DAF3-428A-878F-F400BFAD5AFE}" srcOrd="3" destOrd="0" parTransId="{7774019C-A5E8-4C03-820B-5D5CD1CA58BE}" sibTransId="{3674BD94-7739-4EC2-9F3C-23DFFC5A63F5}"/>
    <dgm:cxn modelId="{6798FC45-6788-4AEB-9A21-4C7AA31CB9AF}" type="presOf" srcId="{526F485C-47EB-4C94-B2E0-E7EE4FFE489E}" destId="{66F79F84-14E2-4C16-B0B1-21158851F51C}" srcOrd="0" destOrd="0" presId="urn:microsoft.com/office/officeart/2005/8/layout/default"/>
    <dgm:cxn modelId="{6D6DE054-A509-4807-83B7-F57AF3897440}" srcId="{EF9327CF-CE53-4DC8-A5DC-A2D8D4FCAF17}" destId="{CC35B0B9-C1C7-423E-AE27-5F86F74F3DDB}" srcOrd="2" destOrd="0" parTransId="{BF58A0EB-CCA3-4D36-ABEF-063EC063EFA4}" sibTransId="{CDE3B8EB-B78E-43EE-B5BC-35F1F275A063}"/>
    <dgm:cxn modelId="{2C301975-E39D-4A03-9F59-A031920EDD06}" type="presOf" srcId="{63721289-DAF3-428A-878F-F400BFAD5AFE}" destId="{0982C315-7BD2-4608-9A5E-AE756CBAC491}" srcOrd="0" destOrd="0" presId="urn:microsoft.com/office/officeart/2005/8/layout/default"/>
    <dgm:cxn modelId="{B77E4A85-E05C-48AB-9282-E8BB3909A6F5}" srcId="{EF9327CF-CE53-4DC8-A5DC-A2D8D4FCAF17}" destId="{F5E55210-F604-4391-B904-83F6F3E7D269}" srcOrd="1" destOrd="0" parTransId="{F5DEB512-E442-4524-82A3-1EE5DAFCCA45}" sibTransId="{AE9C4BAF-B4EC-419F-AA62-9C8682CFBCB6}"/>
    <dgm:cxn modelId="{1C88EF9A-91D1-42B6-BF38-D17998FC1752}" type="presOf" srcId="{F5E55210-F604-4391-B904-83F6F3E7D269}" destId="{7E0050F5-FC3D-4EF4-9988-2BC83B14FF43}" srcOrd="0" destOrd="0" presId="urn:microsoft.com/office/officeart/2005/8/layout/default"/>
    <dgm:cxn modelId="{9A7DFBC3-0523-4DED-BFE8-EB2AD55DB82F}" type="presOf" srcId="{EF9327CF-CE53-4DC8-A5DC-A2D8D4FCAF17}" destId="{1A414EBB-8771-47D8-AB5F-39CE86F4E229}" srcOrd="0" destOrd="0" presId="urn:microsoft.com/office/officeart/2005/8/layout/default"/>
    <dgm:cxn modelId="{278C02CD-3094-4184-8449-E178CABCF997}" srcId="{EF9327CF-CE53-4DC8-A5DC-A2D8D4FCAF17}" destId="{526F485C-47EB-4C94-B2E0-E7EE4FFE489E}" srcOrd="0" destOrd="0" parTransId="{38CB4D2E-F5B4-4505-9639-06B232667E7E}" sibTransId="{7392AEE5-C45C-4926-87BA-3F08F41DDA10}"/>
    <dgm:cxn modelId="{8AEF0FDE-4861-4BAB-B65E-682ECD5ED155}" type="presOf" srcId="{CC35B0B9-C1C7-423E-AE27-5F86F74F3DDB}" destId="{71C94647-4B1D-4AE5-BD07-AD033F2B3D7E}" srcOrd="0" destOrd="0" presId="urn:microsoft.com/office/officeart/2005/8/layout/default"/>
    <dgm:cxn modelId="{54841D61-9E7D-4638-8463-19967B680B86}" type="presParOf" srcId="{1A414EBB-8771-47D8-AB5F-39CE86F4E229}" destId="{66F79F84-14E2-4C16-B0B1-21158851F51C}" srcOrd="0" destOrd="0" presId="urn:microsoft.com/office/officeart/2005/8/layout/default"/>
    <dgm:cxn modelId="{57B87EFF-D668-494A-8800-9CC9E3BB452B}" type="presParOf" srcId="{1A414EBB-8771-47D8-AB5F-39CE86F4E229}" destId="{C506DF86-C14F-4560-8C31-AF46B6D4D0C2}" srcOrd="1" destOrd="0" presId="urn:microsoft.com/office/officeart/2005/8/layout/default"/>
    <dgm:cxn modelId="{260673C7-DB78-4CCA-8945-6B319E7CAACE}" type="presParOf" srcId="{1A414EBB-8771-47D8-AB5F-39CE86F4E229}" destId="{7E0050F5-FC3D-4EF4-9988-2BC83B14FF43}" srcOrd="2" destOrd="0" presId="urn:microsoft.com/office/officeart/2005/8/layout/default"/>
    <dgm:cxn modelId="{716B0046-6F3D-4DD8-8E03-15DB247DCD18}" type="presParOf" srcId="{1A414EBB-8771-47D8-AB5F-39CE86F4E229}" destId="{80E6E396-82BE-4889-80EB-A2E1BC139A76}" srcOrd="3" destOrd="0" presId="urn:microsoft.com/office/officeart/2005/8/layout/default"/>
    <dgm:cxn modelId="{00A57750-F80A-4CA5-B624-BB4024E49BE8}" type="presParOf" srcId="{1A414EBB-8771-47D8-AB5F-39CE86F4E229}" destId="{71C94647-4B1D-4AE5-BD07-AD033F2B3D7E}" srcOrd="4" destOrd="0" presId="urn:microsoft.com/office/officeart/2005/8/layout/default"/>
    <dgm:cxn modelId="{AF8E5492-DA63-47B9-9337-CCB81E7CA76D}" type="presParOf" srcId="{1A414EBB-8771-47D8-AB5F-39CE86F4E229}" destId="{F3C8D41B-8B93-418B-982D-508C8D4F1188}" srcOrd="5" destOrd="0" presId="urn:microsoft.com/office/officeart/2005/8/layout/default"/>
    <dgm:cxn modelId="{E49AC09D-D47D-4F76-980D-189EB575FA74}" type="presParOf" srcId="{1A414EBB-8771-47D8-AB5F-39CE86F4E229}" destId="{0982C315-7BD2-4608-9A5E-AE756CBAC49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D6E81A-1E0E-4514-94FC-799323C150B2}" type="doc">
      <dgm:prSet loTypeId="urn:microsoft.com/office/officeart/2005/8/layout/process2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825705-DB2B-4AB8-BBD4-69B7005FFD5D}">
      <dgm:prSet/>
      <dgm:spPr/>
      <dgm:t>
        <a:bodyPr/>
        <a:lstStyle/>
        <a:p>
          <a:r>
            <a:rPr lang="en-US"/>
            <a:t>Plant: excavators, dumpers, cranes, loaders</a:t>
          </a:r>
        </a:p>
      </dgm:t>
    </dgm:pt>
    <dgm:pt modelId="{32D5E52E-C385-4070-A8A8-99BC3022FA04}" type="parTrans" cxnId="{D2A5753B-3B7D-4CC9-B3B0-826148D4A158}">
      <dgm:prSet/>
      <dgm:spPr/>
      <dgm:t>
        <a:bodyPr/>
        <a:lstStyle/>
        <a:p>
          <a:endParaRPr lang="en-US"/>
        </a:p>
      </dgm:t>
    </dgm:pt>
    <dgm:pt modelId="{70714E4C-CAF4-438B-AD96-A2A5BC4CA186}" type="sibTrans" cxnId="{D2A5753B-3B7D-4CC9-B3B0-826148D4A158}">
      <dgm:prSet/>
      <dgm:spPr/>
      <dgm:t>
        <a:bodyPr/>
        <a:lstStyle/>
        <a:p>
          <a:endParaRPr lang="en-US"/>
        </a:p>
      </dgm:t>
    </dgm:pt>
    <dgm:pt modelId="{0743D5E7-9BCD-437E-B9B9-03125464AB04}">
      <dgm:prSet/>
      <dgm:spPr/>
      <dgm:t>
        <a:bodyPr/>
        <a:lstStyle/>
        <a:p>
          <a:r>
            <a:rPr lang="en-US"/>
            <a:t>Vehicles: vans, trucks, fuel bowsers</a:t>
          </a:r>
        </a:p>
      </dgm:t>
    </dgm:pt>
    <dgm:pt modelId="{D5583617-E322-4ECB-AC6E-28E8E9FB6CDD}" type="parTrans" cxnId="{884053DC-1C2F-44F8-8A95-B6AA7D9FA72F}">
      <dgm:prSet/>
      <dgm:spPr/>
      <dgm:t>
        <a:bodyPr/>
        <a:lstStyle/>
        <a:p>
          <a:endParaRPr lang="en-US"/>
        </a:p>
      </dgm:t>
    </dgm:pt>
    <dgm:pt modelId="{03E6763C-EB23-479D-896D-BB915B54B039}" type="sibTrans" cxnId="{884053DC-1C2F-44F8-8A95-B6AA7D9FA72F}">
      <dgm:prSet/>
      <dgm:spPr/>
      <dgm:t>
        <a:bodyPr/>
        <a:lstStyle/>
        <a:p>
          <a:endParaRPr lang="en-US"/>
        </a:p>
      </dgm:t>
    </dgm:pt>
    <dgm:pt modelId="{A537F249-1E79-47BB-8803-6B272587C5D5}">
      <dgm:prSet/>
      <dgm:spPr/>
      <dgm:t>
        <a:bodyPr/>
        <a:lstStyle/>
        <a:p>
          <a:r>
            <a:rPr lang="en-US"/>
            <a:t>Tools: power tools, surveying equipment</a:t>
          </a:r>
        </a:p>
      </dgm:t>
    </dgm:pt>
    <dgm:pt modelId="{392191A3-A46F-434C-967E-AF5C5DBF321E}" type="parTrans" cxnId="{CE6AA3A6-F3BB-4752-A01D-2E3EA11F8CA6}">
      <dgm:prSet/>
      <dgm:spPr/>
      <dgm:t>
        <a:bodyPr/>
        <a:lstStyle/>
        <a:p>
          <a:endParaRPr lang="en-US"/>
        </a:p>
      </dgm:t>
    </dgm:pt>
    <dgm:pt modelId="{437246F3-5428-439A-AE66-E2792D99BD82}" type="sibTrans" cxnId="{CE6AA3A6-F3BB-4752-A01D-2E3EA11F8CA6}">
      <dgm:prSet/>
      <dgm:spPr/>
      <dgm:t>
        <a:bodyPr/>
        <a:lstStyle/>
        <a:p>
          <a:endParaRPr lang="en-US"/>
        </a:p>
      </dgm:t>
    </dgm:pt>
    <dgm:pt modelId="{EE202087-D245-490B-9DEE-8EE3C1F7B2EF}">
      <dgm:prSet/>
      <dgm:spPr/>
      <dgm:t>
        <a:bodyPr/>
        <a:lstStyle/>
        <a:p>
          <a:r>
            <a:rPr lang="en-US"/>
            <a:t>Digital assets: software licences, BIM data</a:t>
          </a:r>
        </a:p>
      </dgm:t>
    </dgm:pt>
    <dgm:pt modelId="{697F72CD-7DA2-4CBF-B8BE-CDE8DE34C27E}" type="parTrans" cxnId="{EF85C72B-1FA5-40E9-98DE-AFF5B3D3F2EE}">
      <dgm:prSet/>
      <dgm:spPr/>
      <dgm:t>
        <a:bodyPr/>
        <a:lstStyle/>
        <a:p>
          <a:endParaRPr lang="en-US"/>
        </a:p>
      </dgm:t>
    </dgm:pt>
    <dgm:pt modelId="{9F8D23F6-9796-449B-8097-D44DF431EEE7}" type="sibTrans" cxnId="{EF85C72B-1FA5-40E9-98DE-AFF5B3D3F2EE}">
      <dgm:prSet/>
      <dgm:spPr/>
      <dgm:t>
        <a:bodyPr/>
        <a:lstStyle/>
        <a:p>
          <a:endParaRPr lang="en-US"/>
        </a:p>
      </dgm:t>
    </dgm:pt>
    <dgm:pt modelId="{4F28D1CF-30D5-4C0F-B8D8-0DE1A12E2919}">
      <dgm:prSet/>
      <dgm:spPr/>
      <dgm:t>
        <a:bodyPr/>
        <a:lstStyle/>
        <a:p>
          <a:r>
            <a:rPr lang="en-US"/>
            <a:t>Temporary works and site infrastructure</a:t>
          </a:r>
        </a:p>
      </dgm:t>
    </dgm:pt>
    <dgm:pt modelId="{FE341444-4895-46F6-B94E-32DEB7024951}" type="parTrans" cxnId="{8147D789-53CC-4F71-98AB-8A580B528CCC}">
      <dgm:prSet/>
      <dgm:spPr/>
      <dgm:t>
        <a:bodyPr/>
        <a:lstStyle/>
        <a:p>
          <a:endParaRPr lang="en-US"/>
        </a:p>
      </dgm:t>
    </dgm:pt>
    <dgm:pt modelId="{6D5482E9-943B-44B6-BC0B-EEF0E1EAAB2D}" type="sibTrans" cxnId="{8147D789-53CC-4F71-98AB-8A580B528CCC}">
      <dgm:prSet/>
      <dgm:spPr/>
      <dgm:t>
        <a:bodyPr/>
        <a:lstStyle/>
        <a:p>
          <a:endParaRPr lang="en-US"/>
        </a:p>
      </dgm:t>
    </dgm:pt>
    <dgm:pt modelId="{5FEAF630-26F6-43CD-B30A-6EB4C7CD1149}" type="pres">
      <dgm:prSet presAssocID="{7ED6E81A-1E0E-4514-94FC-799323C150B2}" presName="linearFlow" presStyleCnt="0">
        <dgm:presLayoutVars>
          <dgm:resizeHandles val="exact"/>
        </dgm:presLayoutVars>
      </dgm:prSet>
      <dgm:spPr/>
    </dgm:pt>
    <dgm:pt modelId="{D8E83B85-7ADE-4C81-A277-E94371102B47}" type="pres">
      <dgm:prSet presAssocID="{8B825705-DB2B-4AB8-BBD4-69B7005FFD5D}" presName="node" presStyleLbl="node1" presStyleIdx="0" presStyleCnt="5">
        <dgm:presLayoutVars>
          <dgm:bulletEnabled val="1"/>
        </dgm:presLayoutVars>
      </dgm:prSet>
      <dgm:spPr/>
    </dgm:pt>
    <dgm:pt modelId="{9D700CC0-E27A-4AFA-9BC1-72ACB07AFADD}" type="pres">
      <dgm:prSet presAssocID="{70714E4C-CAF4-438B-AD96-A2A5BC4CA186}" presName="sibTrans" presStyleLbl="sibTrans2D1" presStyleIdx="0" presStyleCnt="4"/>
      <dgm:spPr/>
    </dgm:pt>
    <dgm:pt modelId="{12A8CAE7-C6D4-4FE8-A60B-126712D8D1E3}" type="pres">
      <dgm:prSet presAssocID="{70714E4C-CAF4-438B-AD96-A2A5BC4CA186}" presName="connectorText" presStyleLbl="sibTrans2D1" presStyleIdx="0" presStyleCnt="4"/>
      <dgm:spPr/>
    </dgm:pt>
    <dgm:pt modelId="{75462D4D-E82B-4F34-B810-F034639528F6}" type="pres">
      <dgm:prSet presAssocID="{0743D5E7-9BCD-437E-B9B9-03125464AB04}" presName="node" presStyleLbl="node1" presStyleIdx="1" presStyleCnt="5">
        <dgm:presLayoutVars>
          <dgm:bulletEnabled val="1"/>
        </dgm:presLayoutVars>
      </dgm:prSet>
      <dgm:spPr/>
    </dgm:pt>
    <dgm:pt modelId="{7579192D-B64E-4378-BFEE-E6A5DA7986BE}" type="pres">
      <dgm:prSet presAssocID="{03E6763C-EB23-479D-896D-BB915B54B039}" presName="sibTrans" presStyleLbl="sibTrans2D1" presStyleIdx="1" presStyleCnt="4"/>
      <dgm:spPr/>
    </dgm:pt>
    <dgm:pt modelId="{D0E93AC6-842C-4C9B-940C-6FB7FD491A79}" type="pres">
      <dgm:prSet presAssocID="{03E6763C-EB23-479D-896D-BB915B54B039}" presName="connectorText" presStyleLbl="sibTrans2D1" presStyleIdx="1" presStyleCnt="4"/>
      <dgm:spPr/>
    </dgm:pt>
    <dgm:pt modelId="{046EC096-FE64-4590-BED8-F12B72CA9A79}" type="pres">
      <dgm:prSet presAssocID="{A537F249-1E79-47BB-8803-6B272587C5D5}" presName="node" presStyleLbl="node1" presStyleIdx="2" presStyleCnt="5">
        <dgm:presLayoutVars>
          <dgm:bulletEnabled val="1"/>
        </dgm:presLayoutVars>
      </dgm:prSet>
      <dgm:spPr/>
    </dgm:pt>
    <dgm:pt modelId="{2D608CE5-2418-4519-9152-6F1E85E52825}" type="pres">
      <dgm:prSet presAssocID="{437246F3-5428-439A-AE66-E2792D99BD82}" presName="sibTrans" presStyleLbl="sibTrans2D1" presStyleIdx="2" presStyleCnt="4"/>
      <dgm:spPr/>
    </dgm:pt>
    <dgm:pt modelId="{5EBF5841-EF9D-4D06-8369-429F718DE8ED}" type="pres">
      <dgm:prSet presAssocID="{437246F3-5428-439A-AE66-E2792D99BD82}" presName="connectorText" presStyleLbl="sibTrans2D1" presStyleIdx="2" presStyleCnt="4"/>
      <dgm:spPr/>
    </dgm:pt>
    <dgm:pt modelId="{F0BE8A0B-6DDA-40F8-9597-51B4A839728E}" type="pres">
      <dgm:prSet presAssocID="{EE202087-D245-490B-9DEE-8EE3C1F7B2EF}" presName="node" presStyleLbl="node1" presStyleIdx="3" presStyleCnt="5">
        <dgm:presLayoutVars>
          <dgm:bulletEnabled val="1"/>
        </dgm:presLayoutVars>
      </dgm:prSet>
      <dgm:spPr/>
    </dgm:pt>
    <dgm:pt modelId="{F12E8458-0347-4505-8C9F-2F606DCC9FC9}" type="pres">
      <dgm:prSet presAssocID="{9F8D23F6-9796-449B-8097-D44DF431EEE7}" presName="sibTrans" presStyleLbl="sibTrans2D1" presStyleIdx="3" presStyleCnt="4"/>
      <dgm:spPr/>
    </dgm:pt>
    <dgm:pt modelId="{17E50C2F-0D7E-4C36-A400-5F3C1CD6E365}" type="pres">
      <dgm:prSet presAssocID="{9F8D23F6-9796-449B-8097-D44DF431EEE7}" presName="connectorText" presStyleLbl="sibTrans2D1" presStyleIdx="3" presStyleCnt="4"/>
      <dgm:spPr/>
    </dgm:pt>
    <dgm:pt modelId="{F1EC16A2-A884-4B25-A60C-02D2785E40D3}" type="pres">
      <dgm:prSet presAssocID="{4F28D1CF-30D5-4C0F-B8D8-0DE1A12E2919}" presName="node" presStyleLbl="node1" presStyleIdx="4" presStyleCnt="5">
        <dgm:presLayoutVars>
          <dgm:bulletEnabled val="1"/>
        </dgm:presLayoutVars>
      </dgm:prSet>
      <dgm:spPr/>
    </dgm:pt>
  </dgm:ptLst>
  <dgm:cxnLst>
    <dgm:cxn modelId="{66D4940B-FA26-4E4E-A304-04924CAC9ECD}" type="presOf" srcId="{9F8D23F6-9796-449B-8097-D44DF431EEE7}" destId="{17E50C2F-0D7E-4C36-A400-5F3C1CD6E365}" srcOrd="1" destOrd="0" presId="urn:microsoft.com/office/officeart/2005/8/layout/process2"/>
    <dgm:cxn modelId="{516FD40B-DBC6-4378-B74B-6CFC8000B84C}" type="presOf" srcId="{437246F3-5428-439A-AE66-E2792D99BD82}" destId="{5EBF5841-EF9D-4D06-8369-429F718DE8ED}" srcOrd="1" destOrd="0" presId="urn:microsoft.com/office/officeart/2005/8/layout/process2"/>
    <dgm:cxn modelId="{EF85C72B-1FA5-40E9-98DE-AFF5B3D3F2EE}" srcId="{7ED6E81A-1E0E-4514-94FC-799323C150B2}" destId="{EE202087-D245-490B-9DEE-8EE3C1F7B2EF}" srcOrd="3" destOrd="0" parTransId="{697F72CD-7DA2-4CBF-B8BE-CDE8DE34C27E}" sibTransId="{9F8D23F6-9796-449B-8097-D44DF431EEE7}"/>
    <dgm:cxn modelId="{D2A5753B-3B7D-4CC9-B3B0-826148D4A158}" srcId="{7ED6E81A-1E0E-4514-94FC-799323C150B2}" destId="{8B825705-DB2B-4AB8-BBD4-69B7005FFD5D}" srcOrd="0" destOrd="0" parTransId="{32D5E52E-C385-4070-A8A8-99BC3022FA04}" sibTransId="{70714E4C-CAF4-438B-AD96-A2A5BC4CA186}"/>
    <dgm:cxn modelId="{2142F660-8647-42B2-86B7-13B8A89152B6}" type="presOf" srcId="{0743D5E7-9BCD-437E-B9B9-03125464AB04}" destId="{75462D4D-E82B-4F34-B810-F034639528F6}" srcOrd="0" destOrd="0" presId="urn:microsoft.com/office/officeart/2005/8/layout/process2"/>
    <dgm:cxn modelId="{D3AD9544-D075-4515-9D53-DFCB611CB708}" type="presOf" srcId="{4F28D1CF-30D5-4C0F-B8D8-0DE1A12E2919}" destId="{F1EC16A2-A884-4B25-A60C-02D2785E40D3}" srcOrd="0" destOrd="0" presId="urn:microsoft.com/office/officeart/2005/8/layout/process2"/>
    <dgm:cxn modelId="{B393456A-633A-4692-882A-56193FEC49DD}" type="presOf" srcId="{70714E4C-CAF4-438B-AD96-A2A5BC4CA186}" destId="{12A8CAE7-C6D4-4FE8-A60B-126712D8D1E3}" srcOrd="1" destOrd="0" presId="urn:microsoft.com/office/officeart/2005/8/layout/process2"/>
    <dgm:cxn modelId="{2499A359-2311-4EBE-BFE2-5E7B155D960D}" type="presOf" srcId="{7ED6E81A-1E0E-4514-94FC-799323C150B2}" destId="{5FEAF630-26F6-43CD-B30A-6EB4C7CD1149}" srcOrd="0" destOrd="0" presId="urn:microsoft.com/office/officeart/2005/8/layout/process2"/>
    <dgm:cxn modelId="{C9C3437C-EEA4-4790-B9BC-1DCA5612A6B5}" type="presOf" srcId="{70714E4C-CAF4-438B-AD96-A2A5BC4CA186}" destId="{9D700CC0-E27A-4AFA-9BC1-72ACB07AFADD}" srcOrd="0" destOrd="0" presId="urn:microsoft.com/office/officeart/2005/8/layout/process2"/>
    <dgm:cxn modelId="{1A7C3185-FE66-441D-8F8D-066B2188B736}" type="presOf" srcId="{8B825705-DB2B-4AB8-BBD4-69B7005FFD5D}" destId="{D8E83B85-7ADE-4C81-A277-E94371102B47}" srcOrd="0" destOrd="0" presId="urn:microsoft.com/office/officeart/2005/8/layout/process2"/>
    <dgm:cxn modelId="{8147D789-53CC-4F71-98AB-8A580B528CCC}" srcId="{7ED6E81A-1E0E-4514-94FC-799323C150B2}" destId="{4F28D1CF-30D5-4C0F-B8D8-0DE1A12E2919}" srcOrd="4" destOrd="0" parTransId="{FE341444-4895-46F6-B94E-32DEB7024951}" sibTransId="{6D5482E9-943B-44B6-BC0B-EEF0E1EAAB2D}"/>
    <dgm:cxn modelId="{F38B358A-7369-4815-B6AE-0CDE85313234}" type="presOf" srcId="{9F8D23F6-9796-449B-8097-D44DF431EEE7}" destId="{F12E8458-0347-4505-8C9F-2F606DCC9FC9}" srcOrd="0" destOrd="0" presId="urn:microsoft.com/office/officeart/2005/8/layout/process2"/>
    <dgm:cxn modelId="{4ED33E8B-A7F0-47ED-914B-20A150C794E3}" type="presOf" srcId="{03E6763C-EB23-479D-896D-BB915B54B039}" destId="{D0E93AC6-842C-4C9B-940C-6FB7FD491A79}" srcOrd="1" destOrd="0" presId="urn:microsoft.com/office/officeart/2005/8/layout/process2"/>
    <dgm:cxn modelId="{CE6AA3A6-F3BB-4752-A01D-2E3EA11F8CA6}" srcId="{7ED6E81A-1E0E-4514-94FC-799323C150B2}" destId="{A537F249-1E79-47BB-8803-6B272587C5D5}" srcOrd="2" destOrd="0" parTransId="{392191A3-A46F-434C-967E-AF5C5DBF321E}" sibTransId="{437246F3-5428-439A-AE66-E2792D99BD82}"/>
    <dgm:cxn modelId="{8128DAB2-89C4-44AA-9B9A-AF7B9B9E2B8A}" type="presOf" srcId="{A537F249-1E79-47BB-8803-6B272587C5D5}" destId="{046EC096-FE64-4590-BED8-F12B72CA9A79}" srcOrd="0" destOrd="0" presId="urn:microsoft.com/office/officeart/2005/8/layout/process2"/>
    <dgm:cxn modelId="{BDFF45BD-AA71-495C-977E-0A1DE87FFC0C}" type="presOf" srcId="{03E6763C-EB23-479D-896D-BB915B54B039}" destId="{7579192D-B64E-4378-BFEE-E6A5DA7986BE}" srcOrd="0" destOrd="0" presId="urn:microsoft.com/office/officeart/2005/8/layout/process2"/>
    <dgm:cxn modelId="{52CD3FCB-C23E-4A6F-B59F-8EFFF04CE225}" type="presOf" srcId="{437246F3-5428-439A-AE66-E2792D99BD82}" destId="{2D608CE5-2418-4519-9152-6F1E85E52825}" srcOrd="0" destOrd="0" presId="urn:microsoft.com/office/officeart/2005/8/layout/process2"/>
    <dgm:cxn modelId="{884053DC-1C2F-44F8-8A95-B6AA7D9FA72F}" srcId="{7ED6E81A-1E0E-4514-94FC-799323C150B2}" destId="{0743D5E7-9BCD-437E-B9B9-03125464AB04}" srcOrd="1" destOrd="0" parTransId="{D5583617-E322-4ECB-AC6E-28E8E9FB6CDD}" sibTransId="{03E6763C-EB23-479D-896D-BB915B54B039}"/>
    <dgm:cxn modelId="{A4C3F7E3-726B-4CF7-90D9-4AFA647CF558}" type="presOf" srcId="{EE202087-D245-490B-9DEE-8EE3C1F7B2EF}" destId="{F0BE8A0B-6DDA-40F8-9597-51B4A839728E}" srcOrd="0" destOrd="0" presId="urn:microsoft.com/office/officeart/2005/8/layout/process2"/>
    <dgm:cxn modelId="{7679060C-6240-42A6-AD09-CF5274DD0D46}" type="presParOf" srcId="{5FEAF630-26F6-43CD-B30A-6EB4C7CD1149}" destId="{D8E83B85-7ADE-4C81-A277-E94371102B47}" srcOrd="0" destOrd="0" presId="urn:microsoft.com/office/officeart/2005/8/layout/process2"/>
    <dgm:cxn modelId="{D9E955B8-6CBA-434E-B069-5DD0C23F7B4B}" type="presParOf" srcId="{5FEAF630-26F6-43CD-B30A-6EB4C7CD1149}" destId="{9D700CC0-E27A-4AFA-9BC1-72ACB07AFADD}" srcOrd="1" destOrd="0" presId="urn:microsoft.com/office/officeart/2005/8/layout/process2"/>
    <dgm:cxn modelId="{F2AFD2D7-93F4-4C47-B69F-A4D550BAEECC}" type="presParOf" srcId="{9D700CC0-E27A-4AFA-9BC1-72ACB07AFADD}" destId="{12A8CAE7-C6D4-4FE8-A60B-126712D8D1E3}" srcOrd="0" destOrd="0" presId="urn:microsoft.com/office/officeart/2005/8/layout/process2"/>
    <dgm:cxn modelId="{FD728ACB-4380-4F32-93E5-06A4BD1E1C2F}" type="presParOf" srcId="{5FEAF630-26F6-43CD-B30A-6EB4C7CD1149}" destId="{75462D4D-E82B-4F34-B810-F034639528F6}" srcOrd="2" destOrd="0" presId="urn:microsoft.com/office/officeart/2005/8/layout/process2"/>
    <dgm:cxn modelId="{58A4397C-3CC9-4254-9B00-37D582B378A1}" type="presParOf" srcId="{5FEAF630-26F6-43CD-B30A-6EB4C7CD1149}" destId="{7579192D-B64E-4378-BFEE-E6A5DA7986BE}" srcOrd="3" destOrd="0" presId="urn:microsoft.com/office/officeart/2005/8/layout/process2"/>
    <dgm:cxn modelId="{F34A92AD-BFBF-4A66-AF4E-A6923E9856E8}" type="presParOf" srcId="{7579192D-B64E-4378-BFEE-E6A5DA7986BE}" destId="{D0E93AC6-842C-4C9B-940C-6FB7FD491A79}" srcOrd="0" destOrd="0" presId="urn:microsoft.com/office/officeart/2005/8/layout/process2"/>
    <dgm:cxn modelId="{A172FC2B-AC9C-4124-8B32-19F1B87FBDE5}" type="presParOf" srcId="{5FEAF630-26F6-43CD-B30A-6EB4C7CD1149}" destId="{046EC096-FE64-4590-BED8-F12B72CA9A79}" srcOrd="4" destOrd="0" presId="urn:microsoft.com/office/officeart/2005/8/layout/process2"/>
    <dgm:cxn modelId="{28320384-C530-4865-B547-761F3AC03B91}" type="presParOf" srcId="{5FEAF630-26F6-43CD-B30A-6EB4C7CD1149}" destId="{2D608CE5-2418-4519-9152-6F1E85E52825}" srcOrd="5" destOrd="0" presId="urn:microsoft.com/office/officeart/2005/8/layout/process2"/>
    <dgm:cxn modelId="{8EE44C14-DDDC-4FA2-888D-6172728A5260}" type="presParOf" srcId="{2D608CE5-2418-4519-9152-6F1E85E52825}" destId="{5EBF5841-EF9D-4D06-8369-429F718DE8ED}" srcOrd="0" destOrd="0" presId="urn:microsoft.com/office/officeart/2005/8/layout/process2"/>
    <dgm:cxn modelId="{607508A2-CFA0-44AE-A411-ECBA51849EFB}" type="presParOf" srcId="{5FEAF630-26F6-43CD-B30A-6EB4C7CD1149}" destId="{F0BE8A0B-6DDA-40F8-9597-51B4A839728E}" srcOrd="6" destOrd="0" presId="urn:microsoft.com/office/officeart/2005/8/layout/process2"/>
    <dgm:cxn modelId="{380E9F6C-5F32-44F1-8869-0B72D1289499}" type="presParOf" srcId="{5FEAF630-26F6-43CD-B30A-6EB4C7CD1149}" destId="{F12E8458-0347-4505-8C9F-2F606DCC9FC9}" srcOrd="7" destOrd="0" presId="urn:microsoft.com/office/officeart/2005/8/layout/process2"/>
    <dgm:cxn modelId="{92753A53-61DF-4B03-BEE8-D112EE1E98BD}" type="presParOf" srcId="{F12E8458-0347-4505-8C9F-2F606DCC9FC9}" destId="{17E50C2F-0D7E-4C36-A400-5F3C1CD6E365}" srcOrd="0" destOrd="0" presId="urn:microsoft.com/office/officeart/2005/8/layout/process2"/>
    <dgm:cxn modelId="{EA195B79-1AF2-4841-959C-D8D494B37DF0}" type="presParOf" srcId="{5FEAF630-26F6-43CD-B30A-6EB4C7CD1149}" destId="{F1EC16A2-A884-4B25-A60C-02D2785E40D3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4AE872-BF42-428A-85F3-C56B278BFE7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067AAD-A3FA-430A-82AB-09523DDB0B60}">
      <dgm:prSet/>
      <dgm:spPr/>
      <dgm:t>
        <a:bodyPr/>
        <a:lstStyle/>
        <a:p>
          <a:r>
            <a:rPr lang="en-US"/>
            <a:t>Reduced unplanned downtime</a:t>
          </a:r>
        </a:p>
      </dgm:t>
    </dgm:pt>
    <dgm:pt modelId="{899F2083-6DFC-4EFF-A1FB-2AE292708E30}" type="parTrans" cxnId="{B81463A9-1A90-427F-86D9-FD70BDF3EFD0}">
      <dgm:prSet/>
      <dgm:spPr/>
      <dgm:t>
        <a:bodyPr/>
        <a:lstStyle/>
        <a:p>
          <a:endParaRPr lang="en-US"/>
        </a:p>
      </dgm:t>
    </dgm:pt>
    <dgm:pt modelId="{7FC36FEF-2611-48AC-9106-473275D32923}" type="sibTrans" cxnId="{B81463A9-1A90-427F-86D9-FD70BDF3EFD0}">
      <dgm:prSet/>
      <dgm:spPr/>
      <dgm:t>
        <a:bodyPr/>
        <a:lstStyle/>
        <a:p>
          <a:endParaRPr lang="en-US"/>
        </a:p>
      </dgm:t>
    </dgm:pt>
    <dgm:pt modelId="{4ADC0257-7E56-458C-9BFC-5A707AE327F6}">
      <dgm:prSet/>
      <dgm:spPr/>
      <dgm:t>
        <a:bodyPr/>
        <a:lstStyle/>
        <a:p>
          <a:r>
            <a:rPr lang="en-US"/>
            <a:t>Better budgeting and cost control</a:t>
          </a:r>
        </a:p>
      </dgm:t>
    </dgm:pt>
    <dgm:pt modelId="{2FB1A440-5287-452C-B361-8EF88500417E}" type="parTrans" cxnId="{02B4285F-96F2-440D-AEBB-CFE95D8545A0}">
      <dgm:prSet/>
      <dgm:spPr/>
      <dgm:t>
        <a:bodyPr/>
        <a:lstStyle/>
        <a:p>
          <a:endParaRPr lang="en-US"/>
        </a:p>
      </dgm:t>
    </dgm:pt>
    <dgm:pt modelId="{B6E389E3-DC6D-4CD4-AB4C-287047E7325F}" type="sibTrans" cxnId="{02B4285F-96F2-440D-AEBB-CFE95D8545A0}">
      <dgm:prSet/>
      <dgm:spPr/>
      <dgm:t>
        <a:bodyPr/>
        <a:lstStyle/>
        <a:p>
          <a:endParaRPr lang="en-US"/>
        </a:p>
      </dgm:t>
    </dgm:pt>
    <dgm:pt modelId="{77664D87-3A4C-45CF-B201-1F401D690C89}">
      <dgm:prSet/>
      <dgm:spPr/>
      <dgm:t>
        <a:bodyPr/>
        <a:lstStyle/>
        <a:p>
          <a:r>
            <a:rPr lang="en-US"/>
            <a:t>Improved safety and regulatory compliance</a:t>
          </a:r>
        </a:p>
      </dgm:t>
    </dgm:pt>
    <dgm:pt modelId="{2F004F9D-BD4C-47A0-B47F-522B4008BB1D}" type="parTrans" cxnId="{C82A089C-099C-4661-A7AA-A598144B950A}">
      <dgm:prSet/>
      <dgm:spPr/>
      <dgm:t>
        <a:bodyPr/>
        <a:lstStyle/>
        <a:p>
          <a:endParaRPr lang="en-US"/>
        </a:p>
      </dgm:t>
    </dgm:pt>
    <dgm:pt modelId="{4EF55FBB-C93C-473D-ABE1-C66FD995BCEE}" type="sibTrans" cxnId="{C82A089C-099C-4661-A7AA-A598144B950A}">
      <dgm:prSet/>
      <dgm:spPr/>
      <dgm:t>
        <a:bodyPr/>
        <a:lstStyle/>
        <a:p>
          <a:endParaRPr lang="en-US"/>
        </a:p>
      </dgm:t>
    </dgm:pt>
    <dgm:pt modelId="{87C90DC9-50E0-432E-B14D-89AF91032560}">
      <dgm:prSet/>
      <dgm:spPr/>
      <dgm:t>
        <a:bodyPr/>
        <a:lstStyle/>
        <a:p>
          <a:r>
            <a:rPr lang="en-US"/>
            <a:t>Extended life of equipment</a:t>
          </a:r>
        </a:p>
      </dgm:t>
    </dgm:pt>
    <dgm:pt modelId="{A3D27720-A7F3-4A51-A655-6CAAD58C4463}" type="parTrans" cxnId="{E5C7ED9E-A524-49F3-8EDF-924F1970D150}">
      <dgm:prSet/>
      <dgm:spPr/>
      <dgm:t>
        <a:bodyPr/>
        <a:lstStyle/>
        <a:p>
          <a:endParaRPr lang="en-US"/>
        </a:p>
      </dgm:t>
    </dgm:pt>
    <dgm:pt modelId="{9BE22100-DC63-4B1F-9816-B9ED189B0D83}" type="sibTrans" cxnId="{E5C7ED9E-A524-49F3-8EDF-924F1970D150}">
      <dgm:prSet/>
      <dgm:spPr/>
      <dgm:t>
        <a:bodyPr/>
        <a:lstStyle/>
        <a:p>
          <a:endParaRPr lang="en-US"/>
        </a:p>
      </dgm:t>
    </dgm:pt>
    <dgm:pt modelId="{6617090E-9F06-42F5-9DAD-06B2DBA249E2}">
      <dgm:prSet/>
      <dgm:spPr/>
      <dgm:t>
        <a:bodyPr/>
        <a:lstStyle/>
        <a:p>
          <a:r>
            <a:rPr lang="en-US"/>
            <a:t>More efficient project delivery</a:t>
          </a:r>
        </a:p>
      </dgm:t>
    </dgm:pt>
    <dgm:pt modelId="{8123D2C5-F4B7-4602-A7D8-BA40ABB03039}" type="parTrans" cxnId="{55AC543E-04B2-44AE-8ADA-C06221065591}">
      <dgm:prSet/>
      <dgm:spPr/>
      <dgm:t>
        <a:bodyPr/>
        <a:lstStyle/>
        <a:p>
          <a:endParaRPr lang="en-US"/>
        </a:p>
      </dgm:t>
    </dgm:pt>
    <dgm:pt modelId="{395D9757-262D-40C2-97F7-9433ED7C2611}" type="sibTrans" cxnId="{55AC543E-04B2-44AE-8ADA-C06221065591}">
      <dgm:prSet/>
      <dgm:spPr/>
      <dgm:t>
        <a:bodyPr/>
        <a:lstStyle/>
        <a:p>
          <a:endParaRPr lang="en-US"/>
        </a:p>
      </dgm:t>
    </dgm:pt>
    <dgm:pt modelId="{7C3471DB-21B7-4D4B-92E6-DDB5E6BE8CAA}" type="pres">
      <dgm:prSet presAssocID="{8C4AE872-BF42-428A-85F3-C56B278BFE79}" presName="linear" presStyleCnt="0">
        <dgm:presLayoutVars>
          <dgm:animLvl val="lvl"/>
          <dgm:resizeHandles val="exact"/>
        </dgm:presLayoutVars>
      </dgm:prSet>
      <dgm:spPr/>
    </dgm:pt>
    <dgm:pt modelId="{9FC90A19-2016-41D5-B834-95580D9B4271}" type="pres">
      <dgm:prSet presAssocID="{4C067AAD-A3FA-430A-82AB-09523DDB0B6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A8FF267-87F5-47F0-9477-1AA704F7A247}" type="pres">
      <dgm:prSet presAssocID="{7FC36FEF-2611-48AC-9106-473275D32923}" presName="spacer" presStyleCnt="0"/>
      <dgm:spPr/>
    </dgm:pt>
    <dgm:pt modelId="{FD02AF7E-C4C1-40CC-A769-A5FCD34E8AE6}" type="pres">
      <dgm:prSet presAssocID="{4ADC0257-7E56-458C-9BFC-5A707AE327F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38F5046-402B-40BA-B7E1-AAD8ED01E993}" type="pres">
      <dgm:prSet presAssocID="{B6E389E3-DC6D-4CD4-AB4C-287047E7325F}" presName="spacer" presStyleCnt="0"/>
      <dgm:spPr/>
    </dgm:pt>
    <dgm:pt modelId="{C07F7E45-2370-44F1-ADB4-BAC23BD3287A}" type="pres">
      <dgm:prSet presAssocID="{77664D87-3A4C-45CF-B201-1F401D690C8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69AD803-EC48-4440-B651-44B69EF6EDFD}" type="pres">
      <dgm:prSet presAssocID="{4EF55FBB-C93C-473D-ABE1-C66FD995BCEE}" presName="spacer" presStyleCnt="0"/>
      <dgm:spPr/>
    </dgm:pt>
    <dgm:pt modelId="{95CD5163-064E-4E23-835C-2A1BA605EE2E}" type="pres">
      <dgm:prSet presAssocID="{87C90DC9-50E0-432E-B14D-89AF9103256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E634323-B621-4A2C-970F-F07FE3C25D3B}" type="pres">
      <dgm:prSet presAssocID="{9BE22100-DC63-4B1F-9816-B9ED189B0D83}" presName="spacer" presStyleCnt="0"/>
      <dgm:spPr/>
    </dgm:pt>
    <dgm:pt modelId="{299F7F59-5BDB-4FBA-8D71-807CC2389576}" type="pres">
      <dgm:prSet presAssocID="{6617090E-9F06-42F5-9DAD-06B2DBA249E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BD3A415-CCA7-4856-8DB3-11430486580D}" type="presOf" srcId="{4ADC0257-7E56-458C-9BFC-5A707AE327F6}" destId="{FD02AF7E-C4C1-40CC-A769-A5FCD34E8AE6}" srcOrd="0" destOrd="0" presId="urn:microsoft.com/office/officeart/2005/8/layout/vList2"/>
    <dgm:cxn modelId="{55AC543E-04B2-44AE-8ADA-C06221065591}" srcId="{8C4AE872-BF42-428A-85F3-C56B278BFE79}" destId="{6617090E-9F06-42F5-9DAD-06B2DBA249E2}" srcOrd="4" destOrd="0" parTransId="{8123D2C5-F4B7-4602-A7D8-BA40ABB03039}" sibTransId="{395D9757-262D-40C2-97F7-9433ED7C2611}"/>
    <dgm:cxn modelId="{6944385D-6EF9-4775-B92A-8FDD40B1C50B}" type="presOf" srcId="{4C067AAD-A3FA-430A-82AB-09523DDB0B60}" destId="{9FC90A19-2016-41D5-B834-95580D9B4271}" srcOrd="0" destOrd="0" presId="urn:microsoft.com/office/officeart/2005/8/layout/vList2"/>
    <dgm:cxn modelId="{02B4285F-96F2-440D-AEBB-CFE95D8545A0}" srcId="{8C4AE872-BF42-428A-85F3-C56B278BFE79}" destId="{4ADC0257-7E56-458C-9BFC-5A707AE327F6}" srcOrd="1" destOrd="0" parTransId="{2FB1A440-5287-452C-B361-8EF88500417E}" sibTransId="{B6E389E3-DC6D-4CD4-AB4C-287047E7325F}"/>
    <dgm:cxn modelId="{5E2F4873-83CE-4386-9EA3-E55B2E90239C}" type="presOf" srcId="{87C90DC9-50E0-432E-B14D-89AF91032560}" destId="{95CD5163-064E-4E23-835C-2A1BA605EE2E}" srcOrd="0" destOrd="0" presId="urn:microsoft.com/office/officeart/2005/8/layout/vList2"/>
    <dgm:cxn modelId="{93931B9B-8225-4442-8B3E-7FB9158846EE}" type="presOf" srcId="{77664D87-3A4C-45CF-B201-1F401D690C89}" destId="{C07F7E45-2370-44F1-ADB4-BAC23BD3287A}" srcOrd="0" destOrd="0" presId="urn:microsoft.com/office/officeart/2005/8/layout/vList2"/>
    <dgm:cxn modelId="{C82A089C-099C-4661-A7AA-A598144B950A}" srcId="{8C4AE872-BF42-428A-85F3-C56B278BFE79}" destId="{77664D87-3A4C-45CF-B201-1F401D690C89}" srcOrd="2" destOrd="0" parTransId="{2F004F9D-BD4C-47A0-B47F-522B4008BB1D}" sibTransId="{4EF55FBB-C93C-473D-ABE1-C66FD995BCEE}"/>
    <dgm:cxn modelId="{E5C7ED9E-A524-49F3-8EDF-924F1970D150}" srcId="{8C4AE872-BF42-428A-85F3-C56B278BFE79}" destId="{87C90DC9-50E0-432E-B14D-89AF91032560}" srcOrd="3" destOrd="0" parTransId="{A3D27720-A7F3-4A51-A655-6CAAD58C4463}" sibTransId="{9BE22100-DC63-4B1F-9816-B9ED189B0D83}"/>
    <dgm:cxn modelId="{B81463A9-1A90-427F-86D9-FD70BDF3EFD0}" srcId="{8C4AE872-BF42-428A-85F3-C56B278BFE79}" destId="{4C067AAD-A3FA-430A-82AB-09523DDB0B60}" srcOrd="0" destOrd="0" parTransId="{899F2083-6DFC-4EFF-A1FB-2AE292708E30}" sibTransId="{7FC36FEF-2611-48AC-9106-473275D32923}"/>
    <dgm:cxn modelId="{C9773FB3-D4D1-4EA2-A629-CF16D029A5C7}" type="presOf" srcId="{8C4AE872-BF42-428A-85F3-C56B278BFE79}" destId="{7C3471DB-21B7-4D4B-92E6-DDB5E6BE8CAA}" srcOrd="0" destOrd="0" presId="urn:microsoft.com/office/officeart/2005/8/layout/vList2"/>
    <dgm:cxn modelId="{AF08F5C0-1DB2-40C0-B28B-9D2EFD6CE8DD}" type="presOf" srcId="{6617090E-9F06-42F5-9DAD-06B2DBA249E2}" destId="{299F7F59-5BDB-4FBA-8D71-807CC2389576}" srcOrd="0" destOrd="0" presId="urn:microsoft.com/office/officeart/2005/8/layout/vList2"/>
    <dgm:cxn modelId="{09730A14-9648-4547-9EC9-640FFDA63CAE}" type="presParOf" srcId="{7C3471DB-21B7-4D4B-92E6-DDB5E6BE8CAA}" destId="{9FC90A19-2016-41D5-B834-95580D9B4271}" srcOrd="0" destOrd="0" presId="urn:microsoft.com/office/officeart/2005/8/layout/vList2"/>
    <dgm:cxn modelId="{F7E339D1-6C43-4237-A618-9C6DE8EA6153}" type="presParOf" srcId="{7C3471DB-21B7-4D4B-92E6-DDB5E6BE8CAA}" destId="{5A8FF267-87F5-47F0-9477-1AA704F7A247}" srcOrd="1" destOrd="0" presId="urn:microsoft.com/office/officeart/2005/8/layout/vList2"/>
    <dgm:cxn modelId="{D9D436D0-6B4E-49C3-87B2-17A33C4C4A98}" type="presParOf" srcId="{7C3471DB-21B7-4D4B-92E6-DDB5E6BE8CAA}" destId="{FD02AF7E-C4C1-40CC-A769-A5FCD34E8AE6}" srcOrd="2" destOrd="0" presId="urn:microsoft.com/office/officeart/2005/8/layout/vList2"/>
    <dgm:cxn modelId="{DF77ECF4-6947-4740-9102-16EAABE7DCEF}" type="presParOf" srcId="{7C3471DB-21B7-4D4B-92E6-DDB5E6BE8CAA}" destId="{038F5046-402B-40BA-B7E1-AAD8ED01E993}" srcOrd="3" destOrd="0" presId="urn:microsoft.com/office/officeart/2005/8/layout/vList2"/>
    <dgm:cxn modelId="{0105CD51-D5CE-46B2-A39E-EF4B06C9F987}" type="presParOf" srcId="{7C3471DB-21B7-4D4B-92E6-DDB5E6BE8CAA}" destId="{C07F7E45-2370-44F1-ADB4-BAC23BD3287A}" srcOrd="4" destOrd="0" presId="urn:microsoft.com/office/officeart/2005/8/layout/vList2"/>
    <dgm:cxn modelId="{B1BB28AE-9529-4331-98D6-4F59409F4C18}" type="presParOf" srcId="{7C3471DB-21B7-4D4B-92E6-DDB5E6BE8CAA}" destId="{A69AD803-EC48-4440-B651-44B69EF6EDFD}" srcOrd="5" destOrd="0" presId="urn:microsoft.com/office/officeart/2005/8/layout/vList2"/>
    <dgm:cxn modelId="{5F8CA598-06CA-4936-848E-C4FA61FB97E4}" type="presParOf" srcId="{7C3471DB-21B7-4D4B-92E6-DDB5E6BE8CAA}" destId="{95CD5163-064E-4E23-835C-2A1BA605EE2E}" srcOrd="6" destOrd="0" presId="urn:microsoft.com/office/officeart/2005/8/layout/vList2"/>
    <dgm:cxn modelId="{FDFC7B82-9B85-4531-B82F-80A0429B3D70}" type="presParOf" srcId="{7C3471DB-21B7-4D4B-92E6-DDB5E6BE8CAA}" destId="{1E634323-B621-4A2C-970F-F07FE3C25D3B}" srcOrd="7" destOrd="0" presId="urn:microsoft.com/office/officeart/2005/8/layout/vList2"/>
    <dgm:cxn modelId="{2F84C5A3-8D41-43BF-B540-519CBF9AF1C7}" type="presParOf" srcId="{7C3471DB-21B7-4D4B-92E6-DDB5E6BE8CAA}" destId="{299F7F59-5BDB-4FBA-8D71-807CC238957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DB5FBD-9511-464C-85B7-A19B96F5603D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2B280C2-A9FB-4C5D-B4B4-78B4FAFB80E0}">
      <dgm:prSet/>
      <dgm:spPr/>
      <dgm:t>
        <a:bodyPr/>
        <a:lstStyle/>
        <a:p>
          <a:r>
            <a:rPr lang="en-US"/>
            <a:t>Cloud-based asset management systems</a:t>
          </a:r>
        </a:p>
      </dgm:t>
    </dgm:pt>
    <dgm:pt modelId="{E9F44899-22C6-434A-B339-6F9FF787DBD0}" type="parTrans" cxnId="{6757BC00-CB41-46CC-A4A1-51FA77DED7BD}">
      <dgm:prSet/>
      <dgm:spPr/>
      <dgm:t>
        <a:bodyPr/>
        <a:lstStyle/>
        <a:p>
          <a:endParaRPr lang="en-US"/>
        </a:p>
      </dgm:t>
    </dgm:pt>
    <dgm:pt modelId="{01404CB3-299F-4743-A3DA-43E971E67E60}" type="sibTrans" cxnId="{6757BC00-CB41-46CC-A4A1-51FA77DED7BD}">
      <dgm:prSet/>
      <dgm:spPr/>
      <dgm:t>
        <a:bodyPr/>
        <a:lstStyle/>
        <a:p>
          <a:endParaRPr lang="en-US"/>
        </a:p>
      </dgm:t>
    </dgm:pt>
    <dgm:pt modelId="{B3695A74-4FE9-47D9-8143-9CD52CBBE7A5}">
      <dgm:prSet/>
      <dgm:spPr/>
      <dgm:t>
        <a:bodyPr/>
        <a:lstStyle/>
        <a:p>
          <a:r>
            <a:rPr lang="en-US"/>
            <a:t>GPS and telematics for tracking plant and vehicles</a:t>
          </a:r>
        </a:p>
      </dgm:t>
    </dgm:pt>
    <dgm:pt modelId="{A342D180-C6E3-4585-9E9F-D0737DF11967}" type="parTrans" cxnId="{0642A1F2-42BF-456A-B2D8-D1627DD8EBF0}">
      <dgm:prSet/>
      <dgm:spPr/>
      <dgm:t>
        <a:bodyPr/>
        <a:lstStyle/>
        <a:p>
          <a:endParaRPr lang="en-US"/>
        </a:p>
      </dgm:t>
    </dgm:pt>
    <dgm:pt modelId="{4F2CE857-E4A8-46F5-B3DE-D67873B8EF0D}" type="sibTrans" cxnId="{0642A1F2-42BF-456A-B2D8-D1627DD8EBF0}">
      <dgm:prSet/>
      <dgm:spPr/>
      <dgm:t>
        <a:bodyPr/>
        <a:lstStyle/>
        <a:p>
          <a:endParaRPr lang="en-US"/>
        </a:p>
      </dgm:t>
    </dgm:pt>
    <dgm:pt modelId="{7A9AE497-8D8E-4B38-B5A9-8E40B83A8332}">
      <dgm:prSet/>
      <dgm:spPr/>
      <dgm:t>
        <a:bodyPr/>
        <a:lstStyle/>
        <a:p>
          <a:r>
            <a:rPr lang="en-US"/>
            <a:t>QR/RFID tagging for tools</a:t>
          </a:r>
        </a:p>
      </dgm:t>
    </dgm:pt>
    <dgm:pt modelId="{B508A0DC-98A2-4CF0-82FF-54780A6A1317}" type="parTrans" cxnId="{8558A9A8-DF4B-48F4-8CC7-05FD4B2DFAAA}">
      <dgm:prSet/>
      <dgm:spPr/>
      <dgm:t>
        <a:bodyPr/>
        <a:lstStyle/>
        <a:p>
          <a:endParaRPr lang="en-US"/>
        </a:p>
      </dgm:t>
    </dgm:pt>
    <dgm:pt modelId="{25ADA06C-A7DA-42EB-81E0-DD44A484CF2D}" type="sibTrans" cxnId="{8558A9A8-DF4B-48F4-8CC7-05FD4B2DFAAA}">
      <dgm:prSet/>
      <dgm:spPr/>
      <dgm:t>
        <a:bodyPr/>
        <a:lstStyle/>
        <a:p>
          <a:endParaRPr lang="en-US"/>
        </a:p>
      </dgm:t>
    </dgm:pt>
    <dgm:pt modelId="{5B269FD2-6260-48FF-8F54-8FFA3F5E380C}">
      <dgm:prSet/>
      <dgm:spPr/>
      <dgm:t>
        <a:bodyPr/>
        <a:lstStyle/>
        <a:p>
          <a:r>
            <a:rPr lang="en-US"/>
            <a:t>Mobile inspection and reporting apps</a:t>
          </a:r>
        </a:p>
      </dgm:t>
    </dgm:pt>
    <dgm:pt modelId="{7EF37FFB-662A-4D31-9FDF-E5566381C447}" type="parTrans" cxnId="{43057519-7203-4930-AFC7-D11843AC8415}">
      <dgm:prSet/>
      <dgm:spPr/>
      <dgm:t>
        <a:bodyPr/>
        <a:lstStyle/>
        <a:p>
          <a:endParaRPr lang="en-US"/>
        </a:p>
      </dgm:t>
    </dgm:pt>
    <dgm:pt modelId="{9ECFAB74-592A-4963-9D75-50790694DFAD}" type="sibTrans" cxnId="{43057519-7203-4930-AFC7-D11843AC8415}">
      <dgm:prSet/>
      <dgm:spPr/>
      <dgm:t>
        <a:bodyPr/>
        <a:lstStyle/>
        <a:p>
          <a:endParaRPr lang="en-US"/>
        </a:p>
      </dgm:t>
    </dgm:pt>
    <dgm:pt modelId="{10758337-A498-47C3-BB07-FFD611600C8C}" type="pres">
      <dgm:prSet presAssocID="{E8DB5FBD-9511-464C-85B7-A19B96F5603D}" presName="diagram" presStyleCnt="0">
        <dgm:presLayoutVars>
          <dgm:dir/>
          <dgm:resizeHandles val="exact"/>
        </dgm:presLayoutVars>
      </dgm:prSet>
      <dgm:spPr/>
    </dgm:pt>
    <dgm:pt modelId="{6DAD86BC-CA06-4BBE-8EDB-D30D8F20654B}" type="pres">
      <dgm:prSet presAssocID="{62B280C2-A9FB-4C5D-B4B4-78B4FAFB80E0}" presName="node" presStyleLbl="node1" presStyleIdx="0" presStyleCnt="4">
        <dgm:presLayoutVars>
          <dgm:bulletEnabled val="1"/>
        </dgm:presLayoutVars>
      </dgm:prSet>
      <dgm:spPr/>
    </dgm:pt>
    <dgm:pt modelId="{605BB965-3E53-4E63-A162-1FB8E72AF929}" type="pres">
      <dgm:prSet presAssocID="{01404CB3-299F-4743-A3DA-43E971E67E60}" presName="sibTrans" presStyleCnt="0"/>
      <dgm:spPr/>
    </dgm:pt>
    <dgm:pt modelId="{B424435A-DAB8-4F1A-8BBF-3E97B6AE8623}" type="pres">
      <dgm:prSet presAssocID="{B3695A74-4FE9-47D9-8143-9CD52CBBE7A5}" presName="node" presStyleLbl="node1" presStyleIdx="1" presStyleCnt="4">
        <dgm:presLayoutVars>
          <dgm:bulletEnabled val="1"/>
        </dgm:presLayoutVars>
      </dgm:prSet>
      <dgm:spPr/>
    </dgm:pt>
    <dgm:pt modelId="{F5940B64-64A6-4D5F-9448-40B77A128B04}" type="pres">
      <dgm:prSet presAssocID="{4F2CE857-E4A8-46F5-B3DE-D67873B8EF0D}" presName="sibTrans" presStyleCnt="0"/>
      <dgm:spPr/>
    </dgm:pt>
    <dgm:pt modelId="{BC6C7D7A-F5CB-40F6-91AB-2F23F64DCE04}" type="pres">
      <dgm:prSet presAssocID="{7A9AE497-8D8E-4B38-B5A9-8E40B83A8332}" presName="node" presStyleLbl="node1" presStyleIdx="2" presStyleCnt="4">
        <dgm:presLayoutVars>
          <dgm:bulletEnabled val="1"/>
        </dgm:presLayoutVars>
      </dgm:prSet>
      <dgm:spPr/>
    </dgm:pt>
    <dgm:pt modelId="{F265DF03-5D6F-492E-BEB0-0A0E97D98FA3}" type="pres">
      <dgm:prSet presAssocID="{25ADA06C-A7DA-42EB-81E0-DD44A484CF2D}" presName="sibTrans" presStyleCnt="0"/>
      <dgm:spPr/>
    </dgm:pt>
    <dgm:pt modelId="{23B0CBCA-C0DF-4B05-9574-778C64FA355E}" type="pres">
      <dgm:prSet presAssocID="{5B269FD2-6260-48FF-8F54-8FFA3F5E380C}" presName="node" presStyleLbl="node1" presStyleIdx="3" presStyleCnt="4">
        <dgm:presLayoutVars>
          <dgm:bulletEnabled val="1"/>
        </dgm:presLayoutVars>
      </dgm:prSet>
      <dgm:spPr/>
    </dgm:pt>
  </dgm:ptLst>
  <dgm:cxnLst>
    <dgm:cxn modelId="{6757BC00-CB41-46CC-A4A1-51FA77DED7BD}" srcId="{E8DB5FBD-9511-464C-85B7-A19B96F5603D}" destId="{62B280C2-A9FB-4C5D-B4B4-78B4FAFB80E0}" srcOrd="0" destOrd="0" parTransId="{E9F44899-22C6-434A-B339-6F9FF787DBD0}" sibTransId="{01404CB3-299F-4743-A3DA-43E971E67E60}"/>
    <dgm:cxn modelId="{43057519-7203-4930-AFC7-D11843AC8415}" srcId="{E8DB5FBD-9511-464C-85B7-A19B96F5603D}" destId="{5B269FD2-6260-48FF-8F54-8FFA3F5E380C}" srcOrd="3" destOrd="0" parTransId="{7EF37FFB-662A-4D31-9FDF-E5566381C447}" sibTransId="{9ECFAB74-592A-4963-9D75-50790694DFAD}"/>
    <dgm:cxn modelId="{6705BF4F-F29E-454C-B779-B5CA67F89FB7}" type="presOf" srcId="{E8DB5FBD-9511-464C-85B7-A19B96F5603D}" destId="{10758337-A498-47C3-BB07-FFD611600C8C}" srcOrd="0" destOrd="0" presId="urn:microsoft.com/office/officeart/2005/8/layout/default"/>
    <dgm:cxn modelId="{8558A9A8-DF4B-48F4-8CC7-05FD4B2DFAAA}" srcId="{E8DB5FBD-9511-464C-85B7-A19B96F5603D}" destId="{7A9AE497-8D8E-4B38-B5A9-8E40B83A8332}" srcOrd="2" destOrd="0" parTransId="{B508A0DC-98A2-4CF0-82FF-54780A6A1317}" sibTransId="{25ADA06C-A7DA-42EB-81E0-DD44A484CF2D}"/>
    <dgm:cxn modelId="{DD3401AE-AF9F-48A3-AD46-BD4040FF486A}" type="presOf" srcId="{5B269FD2-6260-48FF-8F54-8FFA3F5E380C}" destId="{23B0CBCA-C0DF-4B05-9574-778C64FA355E}" srcOrd="0" destOrd="0" presId="urn:microsoft.com/office/officeart/2005/8/layout/default"/>
    <dgm:cxn modelId="{58550BD1-D99F-4913-A5BB-D29DB97CCA52}" type="presOf" srcId="{7A9AE497-8D8E-4B38-B5A9-8E40B83A8332}" destId="{BC6C7D7A-F5CB-40F6-91AB-2F23F64DCE04}" srcOrd="0" destOrd="0" presId="urn:microsoft.com/office/officeart/2005/8/layout/default"/>
    <dgm:cxn modelId="{FE5B5DE6-675B-43EC-B146-FD0E168EE474}" type="presOf" srcId="{B3695A74-4FE9-47D9-8143-9CD52CBBE7A5}" destId="{B424435A-DAB8-4F1A-8BBF-3E97B6AE8623}" srcOrd="0" destOrd="0" presId="urn:microsoft.com/office/officeart/2005/8/layout/default"/>
    <dgm:cxn modelId="{0642A1F2-42BF-456A-B2D8-D1627DD8EBF0}" srcId="{E8DB5FBD-9511-464C-85B7-A19B96F5603D}" destId="{B3695A74-4FE9-47D9-8143-9CD52CBBE7A5}" srcOrd="1" destOrd="0" parTransId="{A342D180-C6E3-4585-9E9F-D0737DF11967}" sibTransId="{4F2CE857-E4A8-46F5-B3DE-D67873B8EF0D}"/>
    <dgm:cxn modelId="{45622EF5-2398-4D04-B36D-998528C9105F}" type="presOf" srcId="{62B280C2-A9FB-4C5D-B4B4-78B4FAFB80E0}" destId="{6DAD86BC-CA06-4BBE-8EDB-D30D8F20654B}" srcOrd="0" destOrd="0" presId="urn:microsoft.com/office/officeart/2005/8/layout/default"/>
    <dgm:cxn modelId="{BC58C3BB-BF08-4B92-88C4-3F2D7557C421}" type="presParOf" srcId="{10758337-A498-47C3-BB07-FFD611600C8C}" destId="{6DAD86BC-CA06-4BBE-8EDB-D30D8F20654B}" srcOrd="0" destOrd="0" presId="urn:microsoft.com/office/officeart/2005/8/layout/default"/>
    <dgm:cxn modelId="{B49EED38-B431-4BB6-AE47-289AA25777D7}" type="presParOf" srcId="{10758337-A498-47C3-BB07-FFD611600C8C}" destId="{605BB965-3E53-4E63-A162-1FB8E72AF929}" srcOrd="1" destOrd="0" presId="urn:microsoft.com/office/officeart/2005/8/layout/default"/>
    <dgm:cxn modelId="{CE9CCB5F-C5EA-40E7-B3FE-46D95BC36C08}" type="presParOf" srcId="{10758337-A498-47C3-BB07-FFD611600C8C}" destId="{B424435A-DAB8-4F1A-8BBF-3E97B6AE8623}" srcOrd="2" destOrd="0" presId="urn:microsoft.com/office/officeart/2005/8/layout/default"/>
    <dgm:cxn modelId="{6E370393-8A2A-4298-AC28-AE972FE50A0D}" type="presParOf" srcId="{10758337-A498-47C3-BB07-FFD611600C8C}" destId="{F5940B64-64A6-4D5F-9448-40B77A128B04}" srcOrd="3" destOrd="0" presId="urn:microsoft.com/office/officeart/2005/8/layout/default"/>
    <dgm:cxn modelId="{460CC384-BD6B-462F-9F4F-2AF9E36AB0A7}" type="presParOf" srcId="{10758337-A498-47C3-BB07-FFD611600C8C}" destId="{BC6C7D7A-F5CB-40F6-91AB-2F23F64DCE04}" srcOrd="4" destOrd="0" presId="urn:microsoft.com/office/officeart/2005/8/layout/default"/>
    <dgm:cxn modelId="{58647FB3-6758-4530-952D-4E543C4131DB}" type="presParOf" srcId="{10758337-A498-47C3-BB07-FFD611600C8C}" destId="{F265DF03-5D6F-492E-BEB0-0A0E97D98FA3}" srcOrd="5" destOrd="0" presId="urn:microsoft.com/office/officeart/2005/8/layout/default"/>
    <dgm:cxn modelId="{D87DCBAC-CE80-4FDB-9C92-AC9AA3283A36}" type="presParOf" srcId="{10758337-A498-47C3-BB07-FFD611600C8C}" destId="{23B0CBCA-C0DF-4B05-9574-778C64FA355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776E68-1CF1-423F-9469-F8D5097C77E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0B5069F-EA8A-4BAB-9B81-2B0619EF9872}">
      <dgm:prSet/>
      <dgm:spPr/>
      <dgm:t>
        <a:bodyPr/>
        <a:lstStyle/>
        <a:p>
          <a:r>
            <a:rPr lang="en-US"/>
            <a:t>1. Conduct baseline asset audit</a:t>
          </a:r>
        </a:p>
      </dgm:t>
    </dgm:pt>
    <dgm:pt modelId="{AB1631AA-E05B-4AE7-939F-C5A4528AC024}" type="parTrans" cxnId="{DC6F967D-FF5E-440D-8DB0-DAC0E1D0AAEE}">
      <dgm:prSet/>
      <dgm:spPr/>
      <dgm:t>
        <a:bodyPr/>
        <a:lstStyle/>
        <a:p>
          <a:endParaRPr lang="en-US"/>
        </a:p>
      </dgm:t>
    </dgm:pt>
    <dgm:pt modelId="{0CEEC767-30FF-4031-85F4-466CAE8F3C57}" type="sibTrans" cxnId="{DC6F967D-FF5E-440D-8DB0-DAC0E1D0AAEE}">
      <dgm:prSet/>
      <dgm:spPr/>
      <dgm:t>
        <a:bodyPr/>
        <a:lstStyle/>
        <a:p>
          <a:endParaRPr lang="en-US"/>
        </a:p>
      </dgm:t>
    </dgm:pt>
    <dgm:pt modelId="{25F27153-FCA6-4DEF-8FF9-48E0DE4A8129}">
      <dgm:prSet/>
      <dgm:spPr/>
      <dgm:t>
        <a:bodyPr/>
        <a:lstStyle/>
        <a:p>
          <a:r>
            <a:rPr lang="en-US"/>
            <a:t>2. Develop asset register and categorisation</a:t>
          </a:r>
        </a:p>
      </dgm:t>
    </dgm:pt>
    <dgm:pt modelId="{7A5C5AF7-8D89-466B-A4BB-54753B4557BE}" type="parTrans" cxnId="{238DE599-94D5-4199-B5BA-8580586074E9}">
      <dgm:prSet/>
      <dgm:spPr/>
      <dgm:t>
        <a:bodyPr/>
        <a:lstStyle/>
        <a:p>
          <a:endParaRPr lang="en-US"/>
        </a:p>
      </dgm:t>
    </dgm:pt>
    <dgm:pt modelId="{9A539930-46D2-4FBC-8D16-0E3B4D1D055C}" type="sibTrans" cxnId="{238DE599-94D5-4199-B5BA-8580586074E9}">
      <dgm:prSet/>
      <dgm:spPr/>
      <dgm:t>
        <a:bodyPr/>
        <a:lstStyle/>
        <a:p>
          <a:endParaRPr lang="en-US"/>
        </a:p>
      </dgm:t>
    </dgm:pt>
    <dgm:pt modelId="{3D8820C0-B029-4CE5-A7E1-0AD0B5325C8E}">
      <dgm:prSet/>
      <dgm:spPr/>
      <dgm:t>
        <a:bodyPr/>
        <a:lstStyle/>
        <a:p>
          <a:r>
            <a:rPr lang="en-US"/>
            <a:t>3. Introduce inspection and maintenance schedules</a:t>
          </a:r>
        </a:p>
      </dgm:t>
    </dgm:pt>
    <dgm:pt modelId="{1E413FAA-3584-4702-A4AE-1E12C2B5DA34}" type="parTrans" cxnId="{8654FF3D-C9E2-4361-997D-64CD70FCEA68}">
      <dgm:prSet/>
      <dgm:spPr/>
      <dgm:t>
        <a:bodyPr/>
        <a:lstStyle/>
        <a:p>
          <a:endParaRPr lang="en-US"/>
        </a:p>
      </dgm:t>
    </dgm:pt>
    <dgm:pt modelId="{E9E88F4B-B07A-473C-B8A4-8C0E4786E2C8}" type="sibTrans" cxnId="{8654FF3D-C9E2-4361-997D-64CD70FCEA68}">
      <dgm:prSet/>
      <dgm:spPr/>
      <dgm:t>
        <a:bodyPr/>
        <a:lstStyle/>
        <a:p>
          <a:endParaRPr lang="en-US"/>
        </a:p>
      </dgm:t>
    </dgm:pt>
    <dgm:pt modelId="{5F36BE90-18B9-49C7-8228-1C4E66859A43}">
      <dgm:prSet/>
      <dgm:spPr/>
      <dgm:t>
        <a:bodyPr/>
        <a:lstStyle/>
        <a:p>
          <a:r>
            <a:rPr lang="en-US"/>
            <a:t>4. Select digital tools where appropriate</a:t>
          </a:r>
        </a:p>
      </dgm:t>
    </dgm:pt>
    <dgm:pt modelId="{3520409A-B2DF-4209-B843-82AD4162DC6A}" type="parTrans" cxnId="{DF09A75A-2F35-4F63-9A56-A2DFED461EC4}">
      <dgm:prSet/>
      <dgm:spPr/>
      <dgm:t>
        <a:bodyPr/>
        <a:lstStyle/>
        <a:p>
          <a:endParaRPr lang="en-US"/>
        </a:p>
      </dgm:t>
    </dgm:pt>
    <dgm:pt modelId="{C1B1A711-6BE9-4749-8B5F-B9B6163B4E55}" type="sibTrans" cxnId="{DF09A75A-2F35-4F63-9A56-A2DFED461EC4}">
      <dgm:prSet/>
      <dgm:spPr/>
      <dgm:t>
        <a:bodyPr/>
        <a:lstStyle/>
        <a:p>
          <a:endParaRPr lang="en-US"/>
        </a:p>
      </dgm:t>
    </dgm:pt>
    <dgm:pt modelId="{48A4FD6A-83EF-403C-9D25-2B79D78AF9FA}">
      <dgm:prSet/>
      <dgm:spPr/>
      <dgm:t>
        <a:bodyPr/>
        <a:lstStyle/>
        <a:p>
          <a:r>
            <a:rPr lang="en-US"/>
            <a:t>5. Train staff and establish responsibilities</a:t>
          </a:r>
        </a:p>
      </dgm:t>
    </dgm:pt>
    <dgm:pt modelId="{7102A1CD-A527-4430-9BB1-2B7EC49F7B99}" type="parTrans" cxnId="{60ECA561-82A5-4540-911E-48ADD6755588}">
      <dgm:prSet/>
      <dgm:spPr/>
      <dgm:t>
        <a:bodyPr/>
        <a:lstStyle/>
        <a:p>
          <a:endParaRPr lang="en-US"/>
        </a:p>
      </dgm:t>
    </dgm:pt>
    <dgm:pt modelId="{90525CBC-3968-42D8-8A2A-2382C6AFAA8D}" type="sibTrans" cxnId="{60ECA561-82A5-4540-911E-48ADD6755588}">
      <dgm:prSet/>
      <dgm:spPr/>
      <dgm:t>
        <a:bodyPr/>
        <a:lstStyle/>
        <a:p>
          <a:endParaRPr lang="en-US"/>
        </a:p>
      </dgm:t>
    </dgm:pt>
    <dgm:pt modelId="{4B4A4C32-F79D-41ED-9609-4CCDF30DE69B}">
      <dgm:prSet/>
      <dgm:spPr/>
      <dgm:t>
        <a:bodyPr/>
        <a:lstStyle/>
        <a:p>
          <a:r>
            <a:rPr lang="en-US"/>
            <a:t>6. Review and improve continuously</a:t>
          </a:r>
        </a:p>
      </dgm:t>
    </dgm:pt>
    <dgm:pt modelId="{88A81FC1-0C71-408F-9271-8BA5A5C67A55}" type="parTrans" cxnId="{D45D19D7-D96F-45EA-AC4B-F33DAEA97DE1}">
      <dgm:prSet/>
      <dgm:spPr/>
      <dgm:t>
        <a:bodyPr/>
        <a:lstStyle/>
        <a:p>
          <a:endParaRPr lang="en-US"/>
        </a:p>
      </dgm:t>
    </dgm:pt>
    <dgm:pt modelId="{CE96BEAE-090E-42F2-8D61-01D4DE86802C}" type="sibTrans" cxnId="{D45D19D7-D96F-45EA-AC4B-F33DAEA97DE1}">
      <dgm:prSet/>
      <dgm:spPr/>
      <dgm:t>
        <a:bodyPr/>
        <a:lstStyle/>
        <a:p>
          <a:endParaRPr lang="en-US"/>
        </a:p>
      </dgm:t>
    </dgm:pt>
    <dgm:pt modelId="{3C11FCB5-8095-4499-86EF-DAC3A8A730AE}" type="pres">
      <dgm:prSet presAssocID="{00776E68-1CF1-423F-9469-F8D5097C77E0}" presName="Name0" presStyleCnt="0">
        <dgm:presLayoutVars>
          <dgm:dir/>
          <dgm:resizeHandles val="exact"/>
        </dgm:presLayoutVars>
      </dgm:prSet>
      <dgm:spPr/>
    </dgm:pt>
    <dgm:pt modelId="{6CB4EE33-173D-4A76-9A12-32B536C31380}" type="pres">
      <dgm:prSet presAssocID="{F0B5069F-EA8A-4BAB-9B81-2B0619EF9872}" presName="node" presStyleLbl="node1" presStyleIdx="0" presStyleCnt="6">
        <dgm:presLayoutVars>
          <dgm:bulletEnabled val="1"/>
        </dgm:presLayoutVars>
      </dgm:prSet>
      <dgm:spPr/>
    </dgm:pt>
    <dgm:pt modelId="{B85078AB-3773-44B5-92C0-19E3466B02E0}" type="pres">
      <dgm:prSet presAssocID="{0CEEC767-30FF-4031-85F4-466CAE8F3C57}" presName="sibTrans" presStyleLbl="sibTrans1D1" presStyleIdx="0" presStyleCnt="5"/>
      <dgm:spPr/>
    </dgm:pt>
    <dgm:pt modelId="{8768743F-9619-4851-86D4-593B769DA409}" type="pres">
      <dgm:prSet presAssocID="{0CEEC767-30FF-4031-85F4-466CAE8F3C57}" presName="connectorText" presStyleLbl="sibTrans1D1" presStyleIdx="0" presStyleCnt="5"/>
      <dgm:spPr/>
    </dgm:pt>
    <dgm:pt modelId="{9FCF21EC-4352-4CBE-B53E-D1A73725DF5A}" type="pres">
      <dgm:prSet presAssocID="{25F27153-FCA6-4DEF-8FF9-48E0DE4A8129}" presName="node" presStyleLbl="node1" presStyleIdx="1" presStyleCnt="6">
        <dgm:presLayoutVars>
          <dgm:bulletEnabled val="1"/>
        </dgm:presLayoutVars>
      </dgm:prSet>
      <dgm:spPr/>
    </dgm:pt>
    <dgm:pt modelId="{A2032A17-3628-4C0F-9965-88AE09236869}" type="pres">
      <dgm:prSet presAssocID="{9A539930-46D2-4FBC-8D16-0E3B4D1D055C}" presName="sibTrans" presStyleLbl="sibTrans1D1" presStyleIdx="1" presStyleCnt="5"/>
      <dgm:spPr/>
    </dgm:pt>
    <dgm:pt modelId="{75A7CEBB-5D5A-40AC-81B4-11CE12330D70}" type="pres">
      <dgm:prSet presAssocID="{9A539930-46D2-4FBC-8D16-0E3B4D1D055C}" presName="connectorText" presStyleLbl="sibTrans1D1" presStyleIdx="1" presStyleCnt="5"/>
      <dgm:spPr/>
    </dgm:pt>
    <dgm:pt modelId="{F5E8F301-64FB-4053-97E6-64042D363E78}" type="pres">
      <dgm:prSet presAssocID="{3D8820C0-B029-4CE5-A7E1-0AD0B5325C8E}" presName="node" presStyleLbl="node1" presStyleIdx="2" presStyleCnt="6">
        <dgm:presLayoutVars>
          <dgm:bulletEnabled val="1"/>
        </dgm:presLayoutVars>
      </dgm:prSet>
      <dgm:spPr/>
    </dgm:pt>
    <dgm:pt modelId="{5AAFA6C4-1738-43BD-9902-32C79C14F524}" type="pres">
      <dgm:prSet presAssocID="{E9E88F4B-B07A-473C-B8A4-8C0E4786E2C8}" presName="sibTrans" presStyleLbl="sibTrans1D1" presStyleIdx="2" presStyleCnt="5"/>
      <dgm:spPr/>
    </dgm:pt>
    <dgm:pt modelId="{6B68B04A-EEB0-4764-BEFD-650393F8F88E}" type="pres">
      <dgm:prSet presAssocID="{E9E88F4B-B07A-473C-B8A4-8C0E4786E2C8}" presName="connectorText" presStyleLbl="sibTrans1D1" presStyleIdx="2" presStyleCnt="5"/>
      <dgm:spPr/>
    </dgm:pt>
    <dgm:pt modelId="{39175D50-7FE1-4A6A-A5B5-FBFBC1725267}" type="pres">
      <dgm:prSet presAssocID="{5F36BE90-18B9-49C7-8228-1C4E66859A43}" presName="node" presStyleLbl="node1" presStyleIdx="3" presStyleCnt="6">
        <dgm:presLayoutVars>
          <dgm:bulletEnabled val="1"/>
        </dgm:presLayoutVars>
      </dgm:prSet>
      <dgm:spPr/>
    </dgm:pt>
    <dgm:pt modelId="{42FF2A54-FF0C-4C7E-B748-D30773277362}" type="pres">
      <dgm:prSet presAssocID="{C1B1A711-6BE9-4749-8B5F-B9B6163B4E55}" presName="sibTrans" presStyleLbl="sibTrans1D1" presStyleIdx="3" presStyleCnt="5"/>
      <dgm:spPr/>
    </dgm:pt>
    <dgm:pt modelId="{02F507D9-0DC7-4E36-83DE-13CFB4DD515A}" type="pres">
      <dgm:prSet presAssocID="{C1B1A711-6BE9-4749-8B5F-B9B6163B4E55}" presName="connectorText" presStyleLbl="sibTrans1D1" presStyleIdx="3" presStyleCnt="5"/>
      <dgm:spPr/>
    </dgm:pt>
    <dgm:pt modelId="{8FDF2737-F8E3-4296-9C10-56724A78FCA6}" type="pres">
      <dgm:prSet presAssocID="{48A4FD6A-83EF-403C-9D25-2B79D78AF9FA}" presName="node" presStyleLbl="node1" presStyleIdx="4" presStyleCnt="6">
        <dgm:presLayoutVars>
          <dgm:bulletEnabled val="1"/>
        </dgm:presLayoutVars>
      </dgm:prSet>
      <dgm:spPr/>
    </dgm:pt>
    <dgm:pt modelId="{8C5CB9A1-D146-4A76-9805-2D407E9F1142}" type="pres">
      <dgm:prSet presAssocID="{90525CBC-3968-42D8-8A2A-2382C6AFAA8D}" presName="sibTrans" presStyleLbl="sibTrans1D1" presStyleIdx="4" presStyleCnt="5"/>
      <dgm:spPr/>
    </dgm:pt>
    <dgm:pt modelId="{46308464-67C4-40FE-B0F9-ED9112DE9517}" type="pres">
      <dgm:prSet presAssocID="{90525CBC-3968-42D8-8A2A-2382C6AFAA8D}" presName="connectorText" presStyleLbl="sibTrans1D1" presStyleIdx="4" presStyleCnt="5"/>
      <dgm:spPr/>
    </dgm:pt>
    <dgm:pt modelId="{41428AC9-A7F8-4321-A859-FE119534C01F}" type="pres">
      <dgm:prSet presAssocID="{4B4A4C32-F79D-41ED-9609-4CCDF30DE69B}" presName="node" presStyleLbl="node1" presStyleIdx="5" presStyleCnt="6">
        <dgm:presLayoutVars>
          <dgm:bulletEnabled val="1"/>
        </dgm:presLayoutVars>
      </dgm:prSet>
      <dgm:spPr/>
    </dgm:pt>
  </dgm:ptLst>
  <dgm:cxnLst>
    <dgm:cxn modelId="{30364F11-963E-4301-9E04-86E4F6FCE8DF}" type="presOf" srcId="{90525CBC-3968-42D8-8A2A-2382C6AFAA8D}" destId="{46308464-67C4-40FE-B0F9-ED9112DE9517}" srcOrd="1" destOrd="0" presId="urn:microsoft.com/office/officeart/2016/7/layout/RepeatingBendingProcessNew"/>
    <dgm:cxn modelId="{FA4EBB1E-FEB9-4D2A-9122-F1A90C2CA371}" type="presOf" srcId="{3D8820C0-B029-4CE5-A7E1-0AD0B5325C8E}" destId="{F5E8F301-64FB-4053-97E6-64042D363E78}" srcOrd="0" destOrd="0" presId="urn:microsoft.com/office/officeart/2016/7/layout/RepeatingBendingProcessNew"/>
    <dgm:cxn modelId="{79ECA92C-6DCA-418B-80DF-110C20D5ED80}" type="presOf" srcId="{0CEEC767-30FF-4031-85F4-466CAE8F3C57}" destId="{8768743F-9619-4851-86D4-593B769DA409}" srcOrd="1" destOrd="0" presId="urn:microsoft.com/office/officeart/2016/7/layout/RepeatingBendingProcessNew"/>
    <dgm:cxn modelId="{8654FF3D-C9E2-4361-997D-64CD70FCEA68}" srcId="{00776E68-1CF1-423F-9469-F8D5097C77E0}" destId="{3D8820C0-B029-4CE5-A7E1-0AD0B5325C8E}" srcOrd="2" destOrd="0" parTransId="{1E413FAA-3584-4702-A4AE-1E12C2B5DA34}" sibTransId="{E9E88F4B-B07A-473C-B8A4-8C0E4786E2C8}"/>
    <dgm:cxn modelId="{34D3EF5B-359F-4F22-AD61-6DC473A04EFC}" type="presOf" srcId="{5F36BE90-18B9-49C7-8228-1C4E66859A43}" destId="{39175D50-7FE1-4A6A-A5B5-FBFBC1725267}" srcOrd="0" destOrd="0" presId="urn:microsoft.com/office/officeart/2016/7/layout/RepeatingBendingProcessNew"/>
    <dgm:cxn modelId="{60ECA561-82A5-4540-911E-48ADD6755588}" srcId="{00776E68-1CF1-423F-9469-F8D5097C77E0}" destId="{48A4FD6A-83EF-403C-9D25-2B79D78AF9FA}" srcOrd="4" destOrd="0" parTransId="{7102A1CD-A527-4430-9BB1-2B7EC49F7B99}" sibTransId="{90525CBC-3968-42D8-8A2A-2382C6AFAA8D}"/>
    <dgm:cxn modelId="{F50F696F-7073-4328-B7AD-2F14921F80ED}" type="presOf" srcId="{9A539930-46D2-4FBC-8D16-0E3B4D1D055C}" destId="{75A7CEBB-5D5A-40AC-81B4-11CE12330D70}" srcOrd="1" destOrd="0" presId="urn:microsoft.com/office/officeart/2016/7/layout/RepeatingBendingProcessNew"/>
    <dgm:cxn modelId="{3999B353-4E38-46EA-80B4-5E79E91FFB9A}" type="presOf" srcId="{F0B5069F-EA8A-4BAB-9B81-2B0619EF9872}" destId="{6CB4EE33-173D-4A76-9A12-32B536C31380}" srcOrd="0" destOrd="0" presId="urn:microsoft.com/office/officeart/2016/7/layout/RepeatingBendingProcessNew"/>
    <dgm:cxn modelId="{D6B5F055-6466-4DF9-89FC-EF241F57333D}" type="presOf" srcId="{0CEEC767-30FF-4031-85F4-466CAE8F3C57}" destId="{B85078AB-3773-44B5-92C0-19E3466B02E0}" srcOrd="0" destOrd="0" presId="urn:microsoft.com/office/officeart/2016/7/layout/RepeatingBendingProcessNew"/>
    <dgm:cxn modelId="{DF09A75A-2F35-4F63-9A56-A2DFED461EC4}" srcId="{00776E68-1CF1-423F-9469-F8D5097C77E0}" destId="{5F36BE90-18B9-49C7-8228-1C4E66859A43}" srcOrd="3" destOrd="0" parTransId="{3520409A-B2DF-4209-B843-82AD4162DC6A}" sibTransId="{C1B1A711-6BE9-4749-8B5F-B9B6163B4E55}"/>
    <dgm:cxn modelId="{DC6F967D-FF5E-440D-8DB0-DAC0E1D0AAEE}" srcId="{00776E68-1CF1-423F-9469-F8D5097C77E0}" destId="{F0B5069F-EA8A-4BAB-9B81-2B0619EF9872}" srcOrd="0" destOrd="0" parTransId="{AB1631AA-E05B-4AE7-939F-C5A4528AC024}" sibTransId="{0CEEC767-30FF-4031-85F4-466CAE8F3C57}"/>
    <dgm:cxn modelId="{0A969293-4E26-4CA0-9718-A7FA3CA851A4}" type="presOf" srcId="{C1B1A711-6BE9-4749-8B5F-B9B6163B4E55}" destId="{02F507D9-0DC7-4E36-83DE-13CFB4DD515A}" srcOrd="1" destOrd="0" presId="urn:microsoft.com/office/officeart/2016/7/layout/RepeatingBendingProcessNew"/>
    <dgm:cxn modelId="{418FD596-E1DF-4FFD-BFA8-944A95C77020}" type="presOf" srcId="{00776E68-1CF1-423F-9469-F8D5097C77E0}" destId="{3C11FCB5-8095-4499-86EF-DAC3A8A730AE}" srcOrd="0" destOrd="0" presId="urn:microsoft.com/office/officeart/2016/7/layout/RepeatingBendingProcessNew"/>
    <dgm:cxn modelId="{238DE599-94D5-4199-B5BA-8580586074E9}" srcId="{00776E68-1CF1-423F-9469-F8D5097C77E0}" destId="{25F27153-FCA6-4DEF-8FF9-48E0DE4A8129}" srcOrd="1" destOrd="0" parTransId="{7A5C5AF7-8D89-466B-A4BB-54753B4557BE}" sibTransId="{9A539930-46D2-4FBC-8D16-0E3B4D1D055C}"/>
    <dgm:cxn modelId="{CBD452A8-B91E-4FEC-A289-256D6079DC74}" type="presOf" srcId="{C1B1A711-6BE9-4749-8B5F-B9B6163B4E55}" destId="{42FF2A54-FF0C-4C7E-B748-D30773277362}" srcOrd="0" destOrd="0" presId="urn:microsoft.com/office/officeart/2016/7/layout/RepeatingBendingProcessNew"/>
    <dgm:cxn modelId="{5992F8AA-4A6A-439A-89CE-443EB660F4B0}" type="presOf" srcId="{9A539930-46D2-4FBC-8D16-0E3B4D1D055C}" destId="{A2032A17-3628-4C0F-9965-88AE09236869}" srcOrd="0" destOrd="0" presId="urn:microsoft.com/office/officeart/2016/7/layout/RepeatingBendingProcessNew"/>
    <dgm:cxn modelId="{AC8103AC-B700-4DB1-8B8C-74CCA7549AC4}" type="presOf" srcId="{48A4FD6A-83EF-403C-9D25-2B79D78AF9FA}" destId="{8FDF2737-F8E3-4296-9C10-56724A78FCA6}" srcOrd="0" destOrd="0" presId="urn:microsoft.com/office/officeart/2016/7/layout/RepeatingBendingProcessNew"/>
    <dgm:cxn modelId="{837FE7B1-714D-4646-9FB1-E8D0E39821A7}" type="presOf" srcId="{90525CBC-3968-42D8-8A2A-2382C6AFAA8D}" destId="{8C5CB9A1-D146-4A76-9805-2D407E9F1142}" srcOrd="0" destOrd="0" presId="urn:microsoft.com/office/officeart/2016/7/layout/RepeatingBendingProcessNew"/>
    <dgm:cxn modelId="{FE9009C5-D330-4E50-B2CC-516379E64105}" type="presOf" srcId="{E9E88F4B-B07A-473C-B8A4-8C0E4786E2C8}" destId="{5AAFA6C4-1738-43BD-9902-32C79C14F524}" srcOrd="0" destOrd="0" presId="urn:microsoft.com/office/officeart/2016/7/layout/RepeatingBendingProcessNew"/>
    <dgm:cxn modelId="{D45D19D7-D96F-45EA-AC4B-F33DAEA97DE1}" srcId="{00776E68-1CF1-423F-9469-F8D5097C77E0}" destId="{4B4A4C32-F79D-41ED-9609-4CCDF30DE69B}" srcOrd="5" destOrd="0" parTransId="{88A81FC1-0C71-408F-9271-8BA5A5C67A55}" sibTransId="{CE96BEAE-090E-42F2-8D61-01D4DE86802C}"/>
    <dgm:cxn modelId="{330CD9E7-3C1F-46CB-9A93-6397F20B14D0}" type="presOf" srcId="{E9E88F4B-B07A-473C-B8A4-8C0E4786E2C8}" destId="{6B68B04A-EEB0-4764-BEFD-650393F8F88E}" srcOrd="1" destOrd="0" presId="urn:microsoft.com/office/officeart/2016/7/layout/RepeatingBendingProcessNew"/>
    <dgm:cxn modelId="{E37463EC-D140-493F-A309-051271282298}" type="presOf" srcId="{4B4A4C32-F79D-41ED-9609-4CCDF30DE69B}" destId="{41428AC9-A7F8-4321-A859-FE119534C01F}" srcOrd="0" destOrd="0" presId="urn:microsoft.com/office/officeart/2016/7/layout/RepeatingBendingProcessNew"/>
    <dgm:cxn modelId="{071E64EF-6430-4283-A64B-4B5E88666140}" type="presOf" srcId="{25F27153-FCA6-4DEF-8FF9-48E0DE4A8129}" destId="{9FCF21EC-4352-4CBE-B53E-D1A73725DF5A}" srcOrd="0" destOrd="0" presId="urn:microsoft.com/office/officeart/2016/7/layout/RepeatingBendingProcessNew"/>
    <dgm:cxn modelId="{12006002-8228-4869-8F42-B367B695A966}" type="presParOf" srcId="{3C11FCB5-8095-4499-86EF-DAC3A8A730AE}" destId="{6CB4EE33-173D-4A76-9A12-32B536C31380}" srcOrd="0" destOrd="0" presId="urn:microsoft.com/office/officeart/2016/7/layout/RepeatingBendingProcessNew"/>
    <dgm:cxn modelId="{1BD2A40B-095E-4F61-B10E-345EB7AC6679}" type="presParOf" srcId="{3C11FCB5-8095-4499-86EF-DAC3A8A730AE}" destId="{B85078AB-3773-44B5-92C0-19E3466B02E0}" srcOrd="1" destOrd="0" presId="urn:microsoft.com/office/officeart/2016/7/layout/RepeatingBendingProcessNew"/>
    <dgm:cxn modelId="{2A822EF2-4EB4-4FDF-A9A8-5797B8B16093}" type="presParOf" srcId="{B85078AB-3773-44B5-92C0-19E3466B02E0}" destId="{8768743F-9619-4851-86D4-593B769DA409}" srcOrd="0" destOrd="0" presId="urn:microsoft.com/office/officeart/2016/7/layout/RepeatingBendingProcessNew"/>
    <dgm:cxn modelId="{BE1EE6D1-A373-4985-A8F8-4028F5F838F8}" type="presParOf" srcId="{3C11FCB5-8095-4499-86EF-DAC3A8A730AE}" destId="{9FCF21EC-4352-4CBE-B53E-D1A73725DF5A}" srcOrd="2" destOrd="0" presId="urn:microsoft.com/office/officeart/2016/7/layout/RepeatingBendingProcessNew"/>
    <dgm:cxn modelId="{A99B1C6A-77DC-4953-A9FF-692063935ED3}" type="presParOf" srcId="{3C11FCB5-8095-4499-86EF-DAC3A8A730AE}" destId="{A2032A17-3628-4C0F-9965-88AE09236869}" srcOrd="3" destOrd="0" presId="urn:microsoft.com/office/officeart/2016/7/layout/RepeatingBendingProcessNew"/>
    <dgm:cxn modelId="{51693522-5B76-4A38-B159-4AA6E27B94A7}" type="presParOf" srcId="{A2032A17-3628-4C0F-9965-88AE09236869}" destId="{75A7CEBB-5D5A-40AC-81B4-11CE12330D70}" srcOrd="0" destOrd="0" presId="urn:microsoft.com/office/officeart/2016/7/layout/RepeatingBendingProcessNew"/>
    <dgm:cxn modelId="{745654AB-39CC-414D-AB71-D01B8706A778}" type="presParOf" srcId="{3C11FCB5-8095-4499-86EF-DAC3A8A730AE}" destId="{F5E8F301-64FB-4053-97E6-64042D363E78}" srcOrd="4" destOrd="0" presId="urn:microsoft.com/office/officeart/2016/7/layout/RepeatingBendingProcessNew"/>
    <dgm:cxn modelId="{24FC23CE-E106-4719-926D-C1B1593F890F}" type="presParOf" srcId="{3C11FCB5-8095-4499-86EF-DAC3A8A730AE}" destId="{5AAFA6C4-1738-43BD-9902-32C79C14F524}" srcOrd="5" destOrd="0" presId="urn:microsoft.com/office/officeart/2016/7/layout/RepeatingBendingProcessNew"/>
    <dgm:cxn modelId="{4E93692A-FCB9-49EC-BE99-AEB9D865ECFF}" type="presParOf" srcId="{5AAFA6C4-1738-43BD-9902-32C79C14F524}" destId="{6B68B04A-EEB0-4764-BEFD-650393F8F88E}" srcOrd="0" destOrd="0" presId="urn:microsoft.com/office/officeart/2016/7/layout/RepeatingBendingProcessNew"/>
    <dgm:cxn modelId="{AF6548E5-11D2-4826-A8AD-A0D564EA1919}" type="presParOf" srcId="{3C11FCB5-8095-4499-86EF-DAC3A8A730AE}" destId="{39175D50-7FE1-4A6A-A5B5-FBFBC1725267}" srcOrd="6" destOrd="0" presId="urn:microsoft.com/office/officeart/2016/7/layout/RepeatingBendingProcessNew"/>
    <dgm:cxn modelId="{AD36988E-89F4-4466-88F7-EC578986348E}" type="presParOf" srcId="{3C11FCB5-8095-4499-86EF-DAC3A8A730AE}" destId="{42FF2A54-FF0C-4C7E-B748-D30773277362}" srcOrd="7" destOrd="0" presId="urn:microsoft.com/office/officeart/2016/7/layout/RepeatingBendingProcessNew"/>
    <dgm:cxn modelId="{FF141D52-E6B0-4F63-A053-5892D877605A}" type="presParOf" srcId="{42FF2A54-FF0C-4C7E-B748-D30773277362}" destId="{02F507D9-0DC7-4E36-83DE-13CFB4DD515A}" srcOrd="0" destOrd="0" presId="urn:microsoft.com/office/officeart/2016/7/layout/RepeatingBendingProcessNew"/>
    <dgm:cxn modelId="{47BC5803-C194-4C07-BC5B-DC1E1F3B7692}" type="presParOf" srcId="{3C11FCB5-8095-4499-86EF-DAC3A8A730AE}" destId="{8FDF2737-F8E3-4296-9C10-56724A78FCA6}" srcOrd="8" destOrd="0" presId="urn:microsoft.com/office/officeart/2016/7/layout/RepeatingBendingProcessNew"/>
    <dgm:cxn modelId="{9E022E19-1E71-41F0-B53A-901E13451CF7}" type="presParOf" srcId="{3C11FCB5-8095-4499-86EF-DAC3A8A730AE}" destId="{8C5CB9A1-D146-4A76-9805-2D407E9F1142}" srcOrd="9" destOrd="0" presId="urn:microsoft.com/office/officeart/2016/7/layout/RepeatingBendingProcessNew"/>
    <dgm:cxn modelId="{2A4963F7-3920-4C1D-A228-6496677C4211}" type="presParOf" srcId="{8C5CB9A1-D146-4A76-9805-2D407E9F1142}" destId="{46308464-67C4-40FE-B0F9-ED9112DE9517}" srcOrd="0" destOrd="0" presId="urn:microsoft.com/office/officeart/2016/7/layout/RepeatingBendingProcessNew"/>
    <dgm:cxn modelId="{819A4096-3347-4B62-9D43-97AADF981D45}" type="presParOf" srcId="{3C11FCB5-8095-4499-86EF-DAC3A8A730AE}" destId="{41428AC9-A7F8-4321-A859-FE119534C01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21C7896-F990-4832-B564-A9478131F24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35FBF31-CE60-42D3-8310-F97A5B883718}">
      <dgm:prSet/>
      <dgm:spPr/>
      <dgm:t>
        <a:bodyPr/>
        <a:lstStyle/>
        <a:p>
          <a:r>
            <a:rPr lang="en-US"/>
            <a:t>Acquisition and pre-delivery inspection</a:t>
          </a:r>
        </a:p>
      </dgm:t>
    </dgm:pt>
    <dgm:pt modelId="{8D61064A-4506-4321-940D-B8DE694D47F6}" type="parTrans" cxnId="{0A1FDBAF-BD44-4260-91C8-2AE8B4DD0694}">
      <dgm:prSet/>
      <dgm:spPr/>
      <dgm:t>
        <a:bodyPr/>
        <a:lstStyle/>
        <a:p>
          <a:endParaRPr lang="en-US"/>
        </a:p>
      </dgm:t>
    </dgm:pt>
    <dgm:pt modelId="{722A6148-2A44-440E-AE27-06308CE69A04}" type="sibTrans" cxnId="{0A1FDBAF-BD44-4260-91C8-2AE8B4DD0694}">
      <dgm:prSet/>
      <dgm:spPr/>
      <dgm:t>
        <a:bodyPr/>
        <a:lstStyle/>
        <a:p>
          <a:endParaRPr lang="en-US"/>
        </a:p>
      </dgm:t>
    </dgm:pt>
    <dgm:pt modelId="{36B8BEE2-66D2-4C09-82A7-3C2BD9847893}">
      <dgm:prSet/>
      <dgm:spPr/>
      <dgm:t>
        <a:bodyPr/>
        <a:lstStyle/>
        <a:p>
          <a:r>
            <a:rPr lang="en-US"/>
            <a:t>Operational phase: usage tracking and scheduling</a:t>
          </a:r>
        </a:p>
      </dgm:t>
    </dgm:pt>
    <dgm:pt modelId="{D21FD560-9C8C-4095-8330-8E0254CFB7CC}" type="parTrans" cxnId="{583917C7-B161-4ED4-ACF8-E4DAD988BA0D}">
      <dgm:prSet/>
      <dgm:spPr/>
      <dgm:t>
        <a:bodyPr/>
        <a:lstStyle/>
        <a:p>
          <a:endParaRPr lang="en-US"/>
        </a:p>
      </dgm:t>
    </dgm:pt>
    <dgm:pt modelId="{C2E6D5A4-8627-4329-9395-ACE8AE61E02F}" type="sibTrans" cxnId="{583917C7-B161-4ED4-ACF8-E4DAD988BA0D}">
      <dgm:prSet/>
      <dgm:spPr/>
      <dgm:t>
        <a:bodyPr/>
        <a:lstStyle/>
        <a:p>
          <a:endParaRPr lang="en-US"/>
        </a:p>
      </dgm:t>
    </dgm:pt>
    <dgm:pt modelId="{5102B124-0078-46C0-9B66-5EC44C538146}">
      <dgm:prSet/>
      <dgm:spPr/>
      <dgm:t>
        <a:bodyPr/>
        <a:lstStyle/>
        <a:p>
          <a:r>
            <a:rPr lang="en-US"/>
            <a:t>Mid-life upgrades and refurbishments</a:t>
          </a:r>
        </a:p>
      </dgm:t>
    </dgm:pt>
    <dgm:pt modelId="{5C5A9FDC-0345-4427-929D-336054F74E4E}" type="parTrans" cxnId="{E08F32E8-689C-4129-AD6B-7665EBCAE386}">
      <dgm:prSet/>
      <dgm:spPr/>
      <dgm:t>
        <a:bodyPr/>
        <a:lstStyle/>
        <a:p>
          <a:endParaRPr lang="en-US"/>
        </a:p>
      </dgm:t>
    </dgm:pt>
    <dgm:pt modelId="{7BD3EEBD-58D7-45B5-805E-A76DA3A01C76}" type="sibTrans" cxnId="{E08F32E8-689C-4129-AD6B-7665EBCAE386}">
      <dgm:prSet/>
      <dgm:spPr/>
      <dgm:t>
        <a:bodyPr/>
        <a:lstStyle/>
        <a:p>
          <a:endParaRPr lang="en-US"/>
        </a:p>
      </dgm:t>
    </dgm:pt>
    <dgm:pt modelId="{B027AB95-00E5-4C76-96C4-569F968945E1}">
      <dgm:prSet/>
      <dgm:spPr/>
      <dgm:t>
        <a:bodyPr/>
        <a:lstStyle/>
        <a:p>
          <a:r>
            <a:rPr lang="en-US"/>
            <a:t>Forecasting end-of-life and replacement cost</a:t>
          </a:r>
        </a:p>
      </dgm:t>
    </dgm:pt>
    <dgm:pt modelId="{98C468F6-E1BA-403B-8340-E3D498585E5F}" type="parTrans" cxnId="{3A52B4D1-3E16-40D8-AE1C-00F5F59D7DB4}">
      <dgm:prSet/>
      <dgm:spPr/>
      <dgm:t>
        <a:bodyPr/>
        <a:lstStyle/>
        <a:p>
          <a:endParaRPr lang="en-US"/>
        </a:p>
      </dgm:t>
    </dgm:pt>
    <dgm:pt modelId="{B71677D9-56CE-4541-B52A-9D453257BEA8}" type="sibTrans" cxnId="{3A52B4D1-3E16-40D8-AE1C-00F5F59D7DB4}">
      <dgm:prSet/>
      <dgm:spPr/>
      <dgm:t>
        <a:bodyPr/>
        <a:lstStyle/>
        <a:p>
          <a:endParaRPr lang="en-US"/>
        </a:p>
      </dgm:t>
    </dgm:pt>
    <dgm:pt modelId="{14F6CE6E-DA56-4C56-85A2-F9990C92445B}">
      <dgm:prSet/>
      <dgm:spPr/>
      <dgm:t>
        <a:bodyPr/>
        <a:lstStyle/>
        <a:p>
          <a:r>
            <a:rPr lang="en-US"/>
            <a:t>Disposal and sustainability considerations</a:t>
          </a:r>
        </a:p>
      </dgm:t>
    </dgm:pt>
    <dgm:pt modelId="{DFF2C7D8-6F60-485D-9EF3-23AD65C34AC1}" type="parTrans" cxnId="{BD7E6318-9807-422A-ABBC-C0C87B0C797A}">
      <dgm:prSet/>
      <dgm:spPr/>
      <dgm:t>
        <a:bodyPr/>
        <a:lstStyle/>
        <a:p>
          <a:endParaRPr lang="en-US"/>
        </a:p>
      </dgm:t>
    </dgm:pt>
    <dgm:pt modelId="{2AB1880D-35EC-4926-A30D-89D0D03C0900}" type="sibTrans" cxnId="{BD7E6318-9807-422A-ABBC-C0C87B0C797A}">
      <dgm:prSet/>
      <dgm:spPr/>
      <dgm:t>
        <a:bodyPr/>
        <a:lstStyle/>
        <a:p>
          <a:endParaRPr lang="en-US"/>
        </a:p>
      </dgm:t>
    </dgm:pt>
    <dgm:pt modelId="{CC0F95E4-EFC9-404F-94D1-1E8A0474C65E}" type="pres">
      <dgm:prSet presAssocID="{721C7896-F990-4832-B564-A9478131F240}" presName="diagram" presStyleCnt="0">
        <dgm:presLayoutVars>
          <dgm:dir/>
          <dgm:resizeHandles val="exact"/>
        </dgm:presLayoutVars>
      </dgm:prSet>
      <dgm:spPr/>
    </dgm:pt>
    <dgm:pt modelId="{EAF49D2F-C811-444A-B3DA-85A80E6F16B5}" type="pres">
      <dgm:prSet presAssocID="{B35FBF31-CE60-42D3-8310-F97A5B883718}" presName="node" presStyleLbl="node1" presStyleIdx="0" presStyleCnt="5">
        <dgm:presLayoutVars>
          <dgm:bulletEnabled val="1"/>
        </dgm:presLayoutVars>
      </dgm:prSet>
      <dgm:spPr/>
    </dgm:pt>
    <dgm:pt modelId="{19EB5D28-B680-4258-A6BF-9A10242697F8}" type="pres">
      <dgm:prSet presAssocID="{722A6148-2A44-440E-AE27-06308CE69A04}" presName="sibTrans" presStyleCnt="0"/>
      <dgm:spPr/>
    </dgm:pt>
    <dgm:pt modelId="{29B32A66-AFA1-4D8E-928E-544BE1D11F55}" type="pres">
      <dgm:prSet presAssocID="{36B8BEE2-66D2-4C09-82A7-3C2BD9847893}" presName="node" presStyleLbl="node1" presStyleIdx="1" presStyleCnt="5">
        <dgm:presLayoutVars>
          <dgm:bulletEnabled val="1"/>
        </dgm:presLayoutVars>
      </dgm:prSet>
      <dgm:spPr/>
    </dgm:pt>
    <dgm:pt modelId="{373ECEFE-FE18-4B35-AFCD-CC20E72F65DE}" type="pres">
      <dgm:prSet presAssocID="{C2E6D5A4-8627-4329-9395-ACE8AE61E02F}" presName="sibTrans" presStyleCnt="0"/>
      <dgm:spPr/>
    </dgm:pt>
    <dgm:pt modelId="{B9727CF1-B1E4-482F-BDDD-9EA19153A7F2}" type="pres">
      <dgm:prSet presAssocID="{5102B124-0078-46C0-9B66-5EC44C538146}" presName="node" presStyleLbl="node1" presStyleIdx="2" presStyleCnt="5">
        <dgm:presLayoutVars>
          <dgm:bulletEnabled val="1"/>
        </dgm:presLayoutVars>
      </dgm:prSet>
      <dgm:spPr/>
    </dgm:pt>
    <dgm:pt modelId="{81DFAFB3-F30E-463D-92B1-DAC717EC66E2}" type="pres">
      <dgm:prSet presAssocID="{7BD3EEBD-58D7-45B5-805E-A76DA3A01C76}" presName="sibTrans" presStyleCnt="0"/>
      <dgm:spPr/>
    </dgm:pt>
    <dgm:pt modelId="{A3158CF8-016C-4971-9B7D-82A5260A40D9}" type="pres">
      <dgm:prSet presAssocID="{B027AB95-00E5-4C76-96C4-569F968945E1}" presName="node" presStyleLbl="node1" presStyleIdx="3" presStyleCnt="5">
        <dgm:presLayoutVars>
          <dgm:bulletEnabled val="1"/>
        </dgm:presLayoutVars>
      </dgm:prSet>
      <dgm:spPr/>
    </dgm:pt>
    <dgm:pt modelId="{9C3C6551-C234-44A1-90C4-7CED5170B209}" type="pres">
      <dgm:prSet presAssocID="{B71677D9-56CE-4541-B52A-9D453257BEA8}" presName="sibTrans" presStyleCnt="0"/>
      <dgm:spPr/>
    </dgm:pt>
    <dgm:pt modelId="{8DA37BF6-359C-4503-B0B8-0F69F703F77D}" type="pres">
      <dgm:prSet presAssocID="{14F6CE6E-DA56-4C56-85A2-F9990C92445B}" presName="node" presStyleLbl="node1" presStyleIdx="4" presStyleCnt="5">
        <dgm:presLayoutVars>
          <dgm:bulletEnabled val="1"/>
        </dgm:presLayoutVars>
      </dgm:prSet>
      <dgm:spPr/>
    </dgm:pt>
  </dgm:ptLst>
  <dgm:cxnLst>
    <dgm:cxn modelId="{87F37914-0970-4880-AEA5-8970FD67992A}" type="presOf" srcId="{B35FBF31-CE60-42D3-8310-F97A5B883718}" destId="{EAF49D2F-C811-444A-B3DA-85A80E6F16B5}" srcOrd="0" destOrd="0" presId="urn:microsoft.com/office/officeart/2005/8/layout/default"/>
    <dgm:cxn modelId="{38A01516-94EC-4F29-BA3C-BBAAED919CF5}" type="presOf" srcId="{721C7896-F990-4832-B564-A9478131F240}" destId="{CC0F95E4-EFC9-404F-94D1-1E8A0474C65E}" srcOrd="0" destOrd="0" presId="urn:microsoft.com/office/officeart/2005/8/layout/default"/>
    <dgm:cxn modelId="{BD7E6318-9807-422A-ABBC-C0C87B0C797A}" srcId="{721C7896-F990-4832-B564-A9478131F240}" destId="{14F6CE6E-DA56-4C56-85A2-F9990C92445B}" srcOrd="4" destOrd="0" parTransId="{DFF2C7D8-6F60-485D-9EF3-23AD65C34AC1}" sibTransId="{2AB1880D-35EC-4926-A30D-89D0D03C0900}"/>
    <dgm:cxn modelId="{3622885F-8B39-4F4B-8A9F-2C6C5756BE2F}" type="presOf" srcId="{36B8BEE2-66D2-4C09-82A7-3C2BD9847893}" destId="{29B32A66-AFA1-4D8E-928E-544BE1D11F55}" srcOrd="0" destOrd="0" presId="urn:microsoft.com/office/officeart/2005/8/layout/default"/>
    <dgm:cxn modelId="{2F7AF176-437E-4954-A40D-B05C2940EB53}" type="presOf" srcId="{5102B124-0078-46C0-9B66-5EC44C538146}" destId="{B9727CF1-B1E4-482F-BDDD-9EA19153A7F2}" srcOrd="0" destOrd="0" presId="urn:microsoft.com/office/officeart/2005/8/layout/default"/>
    <dgm:cxn modelId="{0A1FDBAF-BD44-4260-91C8-2AE8B4DD0694}" srcId="{721C7896-F990-4832-B564-A9478131F240}" destId="{B35FBF31-CE60-42D3-8310-F97A5B883718}" srcOrd="0" destOrd="0" parTransId="{8D61064A-4506-4321-940D-B8DE694D47F6}" sibTransId="{722A6148-2A44-440E-AE27-06308CE69A04}"/>
    <dgm:cxn modelId="{583917C7-B161-4ED4-ACF8-E4DAD988BA0D}" srcId="{721C7896-F990-4832-B564-A9478131F240}" destId="{36B8BEE2-66D2-4C09-82A7-3C2BD9847893}" srcOrd="1" destOrd="0" parTransId="{D21FD560-9C8C-4095-8330-8E0254CFB7CC}" sibTransId="{C2E6D5A4-8627-4329-9395-ACE8AE61E02F}"/>
    <dgm:cxn modelId="{3A52B4D1-3E16-40D8-AE1C-00F5F59D7DB4}" srcId="{721C7896-F990-4832-B564-A9478131F240}" destId="{B027AB95-00E5-4C76-96C4-569F968945E1}" srcOrd="3" destOrd="0" parTransId="{98C468F6-E1BA-403B-8340-E3D498585E5F}" sibTransId="{B71677D9-56CE-4541-B52A-9D453257BEA8}"/>
    <dgm:cxn modelId="{67F3E3D5-CDEC-495E-9EEB-CBB329927620}" type="presOf" srcId="{14F6CE6E-DA56-4C56-85A2-F9990C92445B}" destId="{8DA37BF6-359C-4503-B0B8-0F69F703F77D}" srcOrd="0" destOrd="0" presId="urn:microsoft.com/office/officeart/2005/8/layout/default"/>
    <dgm:cxn modelId="{E08F32E8-689C-4129-AD6B-7665EBCAE386}" srcId="{721C7896-F990-4832-B564-A9478131F240}" destId="{5102B124-0078-46C0-9B66-5EC44C538146}" srcOrd="2" destOrd="0" parTransId="{5C5A9FDC-0345-4427-929D-336054F74E4E}" sibTransId="{7BD3EEBD-58D7-45B5-805E-A76DA3A01C76}"/>
    <dgm:cxn modelId="{33A5E3E8-0B5F-4DC5-A8CC-F46F068843A7}" type="presOf" srcId="{B027AB95-00E5-4C76-96C4-569F968945E1}" destId="{A3158CF8-016C-4971-9B7D-82A5260A40D9}" srcOrd="0" destOrd="0" presId="urn:microsoft.com/office/officeart/2005/8/layout/default"/>
    <dgm:cxn modelId="{F8EAC38C-F2DB-4AB0-882E-8CC64AE3F813}" type="presParOf" srcId="{CC0F95E4-EFC9-404F-94D1-1E8A0474C65E}" destId="{EAF49D2F-C811-444A-B3DA-85A80E6F16B5}" srcOrd="0" destOrd="0" presId="urn:microsoft.com/office/officeart/2005/8/layout/default"/>
    <dgm:cxn modelId="{0E2A602A-D95F-40E9-ABCC-734575CDABE3}" type="presParOf" srcId="{CC0F95E4-EFC9-404F-94D1-1E8A0474C65E}" destId="{19EB5D28-B680-4258-A6BF-9A10242697F8}" srcOrd="1" destOrd="0" presId="urn:microsoft.com/office/officeart/2005/8/layout/default"/>
    <dgm:cxn modelId="{CC5F12C4-E49D-494E-9A64-038C09D6977F}" type="presParOf" srcId="{CC0F95E4-EFC9-404F-94D1-1E8A0474C65E}" destId="{29B32A66-AFA1-4D8E-928E-544BE1D11F55}" srcOrd="2" destOrd="0" presId="urn:microsoft.com/office/officeart/2005/8/layout/default"/>
    <dgm:cxn modelId="{3C6AE8C9-36A1-4AF8-A1DE-369EA585DDA5}" type="presParOf" srcId="{CC0F95E4-EFC9-404F-94D1-1E8A0474C65E}" destId="{373ECEFE-FE18-4B35-AFCD-CC20E72F65DE}" srcOrd="3" destOrd="0" presId="urn:microsoft.com/office/officeart/2005/8/layout/default"/>
    <dgm:cxn modelId="{1D63186E-8CCA-4735-A856-DBD94B9FAEC9}" type="presParOf" srcId="{CC0F95E4-EFC9-404F-94D1-1E8A0474C65E}" destId="{B9727CF1-B1E4-482F-BDDD-9EA19153A7F2}" srcOrd="4" destOrd="0" presId="urn:microsoft.com/office/officeart/2005/8/layout/default"/>
    <dgm:cxn modelId="{C7557E62-663B-40A8-9678-B76F84440E65}" type="presParOf" srcId="{CC0F95E4-EFC9-404F-94D1-1E8A0474C65E}" destId="{81DFAFB3-F30E-463D-92B1-DAC717EC66E2}" srcOrd="5" destOrd="0" presId="urn:microsoft.com/office/officeart/2005/8/layout/default"/>
    <dgm:cxn modelId="{5F1EDB33-667A-4881-9235-F63A5BD81779}" type="presParOf" srcId="{CC0F95E4-EFC9-404F-94D1-1E8A0474C65E}" destId="{A3158CF8-016C-4971-9B7D-82A5260A40D9}" srcOrd="6" destOrd="0" presId="urn:microsoft.com/office/officeart/2005/8/layout/default"/>
    <dgm:cxn modelId="{572B51E0-3169-4661-996C-D300A67F07E4}" type="presParOf" srcId="{CC0F95E4-EFC9-404F-94D1-1E8A0474C65E}" destId="{9C3C6551-C234-44A1-90C4-7CED5170B209}" srcOrd="7" destOrd="0" presId="urn:microsoft.com/office/officeart/2005/8/layout/default"/>
    <dgm:cxn modelId="{7FB80DC5-BD24-46AE-BE3B-8EDCE12DF9DA}" type="presParOf" srcId="{CC0F95E4-EFC9-404F-94D1-1E8A0474C65E}" destId="{8DA37BF6-359C-4503-B0B8-0F69F703F77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D8223A0-23F8-4717-B3DD-A8514F27223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4FF2AF-EB2A-498D-A63F-2A142E6F5A43}">
      <dgm:prSet/>
      <dgm:spPr/>
      <dgm:t>
        <a:bodyPr/>
        <a:lstStyle/>
        <a:p>
          <a:r>
            <a:rPr lang="en-US"/>
            <a:t>Asset utilisation rate</a:t>
          </a:r>
        </a:p>
      </dgm:t>
    </dgm:pt>
    <dgm:pt modelId="{882DEFFB-46E5-4264-8C33-8C11B2280D0A}" type="parTrans" cxnId="{D428213D-0437-4062-BDB3-848471606A55}">
      <dgm:prSet/>
      <dgm:spPr/>
      <dgm:t>
        <a:bodyPr/>
        <a:lstStyle/>
        <a:p>
          <a:endParaRPr lang="en-US"/>
        </a:p>
      </dgm:t>
    </dgm:pt>
    <dgm:pt modelId="{7383AB95-886F-46A9-8F44-40AE1FAC8497}" type="sibTrans" cxnId="{D428213D-0437-4062-BDB3-848471606A55}">
      <dgm:prSet/>
      <dgm:spPr/>
      <dgm:t>
        <a:bodyPr/>
        <a:lstStyle/>
        <a:p>
          <a:endParaRPr lang="en-US"/>
        </a:p>
      </dgm:t>
    </dgm:pt>
    <dgm:pt modelId="{A302AC43-5542-4D8B-A29B-EA3192291568}">
      <dgm:prSet/>
      <dgm:spPr/>
      <dgm:t>
        <a:bodyPr/>
        <a:lstStyle/>
        <a:p>
          <a:r>
            <a:rPr lang="en-US"/>
            <a:t>Downtime frequency and duration</a:t>
          </a:r>
        </a:p>
      </dgm:t>
    </dgm:pt>
    <dgm:pt modelId="{D140E164-5BF5-4B14-952C-D774FCF243AD}" type="parTrans" cxnId="{D829DA31-554D-4D36-9738-00261B817DF8}">
      <dgm:prSet/>
      <dgm:spPr/>
      <dgm:t>
        <a:bodyPr/>
        <a:lstStyle/>
        <a:p>
          <a:endParaRPr lang="en-US"/>
        </a:p>
      </dgm:t>
    </dgm:pt>
    <dgm:pt modelId="{FEECEBA7-D85E-4168-9B6C-C426DE43DA7D}" type="sibTrans" cxnId="{D829DA31-554D-4D36-9738-00261B817DF8}">
      <dgm:prSet/>
      <dgm:spPr/>
      <dgm:t>
        <a:bodyPr/>
        <a:lstStyle/>
        <a:p>
          <a:endParaRPr lang="en-US"/>
        </a:p>
      </dgm:t>
    </dgm:pt>
    <dgm:pt modelId="{5548D32C-F1D0-491A-9B2D-3C3DD6488F1B}">
      <dgm:prSet/>
      <dgm:spPr/>
      <dgm:t>
        <a:bodyPr/>
        <a:lstStyle/>
        <a:p>
          <a:r>
            <a:rPr lang="en-US"/>
            <a:t>Maintenance cost vs asset value</a:t>
          </a:r>
        </a:p>
      </dgm:t>
    </dgm:pt>
    <dgm:pt modelId="{9F67C5F2-4451-48EC-A083-36839E63D530}" type="parTrans" cxnId="{6E4F89FD-4656-400F-B531-F32B35C794C0}">
      <dgm:prSet/>
      <dgm:spPr/>
      <dgm:t>
        <a:bodyPr/>
        <a:lstStyle/>
        <a:p>
          <a:endParaRPr lang="en-US"/>
        </a:p>
      </dgm:t>
    </dgm:pt>
    <dgm:pt modelId="{CB95D2CC-8F8F-4530-A8D3-7F0D72168936}" type="sibTrans" cxnId="{6E4F89FD-4656-400F-B531-F32B35C794C0}">
      <dgm:prSet/>
      <dgm:spPr/>
      <dgm:t>
        <a:bodyPr/>
        <a:lstStyle/>
        <a:p>
          <a:endParaRPr lang="en-US"/>
        </a:p>
      </dgm:t>
    </dgm:pt>
    <dgm:pt modelId="{01D6CD7E-2007-449C-9EE3-03C19BF25E10}">
      <dgm:prSet/>
      <dgm:spPr/>
      <dgm:t>
        <a:bodyPr/>
        <a:lstStyle/>
        <a:p>
          <a:r>
            <a:rPr lang="en-US"/>
            <a:t>Compliance completion rate</a:t>
          </a:r>
        </a:p>
      </dgm:t>
    </dgm:pt>
    <dgm:pt modelId="{A93F1CEE-8DF9-4198-86B8-09A34F3ED0F5}" type="parTrans" cxnId="{06B8105A-B91D-4327-A313-3AD7BA034B30}">
      <dgm:prSet/>
      <dgm:spPr/>
      <dgm:t>
        <a:bodyPr/>
        <a:lstStyle/>
        <a:p>
          <a:endParaRPr lang="en-US"/>
        </a:p>
      </dgm:t>
    </dgm:pt>
    <dgm:pt modelId="{A4D0A088-4C8C-4C6D-8252-48971B583B7C}" type="sibTrans" cxnId="{06B8105A-B91D-4327-A313-3AD7BA034B30}">
      <dgm:prSet/>
      <dgm:spPr/>
      <dgm:t>
        <a:bodyPr/>
        <a:lstStyle/>
        <a:p>
          <a:endParaRPr lang="en-US"/>
        </a:p>
      </dgm:t>
    </dgm:pt>
    <dgm:pt modelId="{49B8DC69-29AD-42A5-A369-7EFB41AEFEE1}">
      <dgm:prSet/>
      <dgm:spPr/>
      <dgm:t>
        <a:bodyPr/>
        <a:lstStyle/>
        <a:p>
          <a:r>
            <a:rPr lang="en-US"/>
            <a:t>Fuel use and environmental metrics</a:t>
          </a:r>
        </a:p>
      </dgm:t>
    </dgm:pt>
    <dgm:pt modelId="{1258AACD-3CFA-4611-B5AF-D1831BF1B098}" type="parTrans" cxnId="{928FAA9C-AA67-4F86-B35C-047A617FA53C}">
      <dgm:prSet/>
      <dgm:spPr/>
      <dgm:t>
        <a:bodyPr/>
        <a:lstStyle/>
        <a:p>
          <a:endParaRPr lang="en-US"/>
        </a:p>
      </dgm:t>
    </dgm:pt>
    <dgm:pt modelId="{3571EB5F-AF53-4322-BD3F-31B5F39D34F2}" type="sibTrans" cxnId="{928FAA9C-AA67-4F86-B35C-047A617FA53C}">
      <dgm:prSet/>
      <dgm:spPr/>
      <dgm:t>
        <a:bodyPr/>
        <a:lstStyle/>
        <a:p>
          <a:endParaRPr lang="en-US"/>
        </a:p>
      </dgm:t>
    </dgm:pt>
    <dgm:pt modelId="{0F57AE9B-10CA-4D3C-927E-628134C0A6E4}" type="pres">
      <dgm:prSet presAssocID="{ED8223A0-23F8-4717-B3DD-A8514F27223F}" presName="linear" presStyleCnt="0">
        <dgm:presLayoutVars>
          <dgm:animLvl val="lvl"/>
          <dgm:resizeHandles val="exact"/>
        </dgm:presLayoutVars>
      </dgm:prSet>
      <dgm:spPr/>
    </dgm:pt>
    <dgm:pt modelId="{79B15FD1-5EFD-4487-A75B-B07C24784489}" type="pres">
      <dgm:prSet presAssocID="{8B4FF2AF-EB2A-498D-A63F-2A142E6F5A4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C69F5D5-282C-4D48-BFE6-433EC11EB2FB}" type="pres">
      <dgm:prSet presAssocID="{7383AB95-886F-46A9-8F44-40AE1FAC8497}" presName="spacer" presStyleCnt="0"/>
      <dgm:spPr/>
    </dgm:pt>
    <dgm:pt modelId="{9D605510-DB1C-4F38-A4D7-4CC8299A8D14}" type="pres">
      <dgm:prSet presAssocID="{A302AC43-5542-4D8B-A29B-EA319229156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0EE2240-AB3A-40DA-9698-4873F4ACE8D0}" type="pres">
      <dgm:prSet presAssocID="{FEECEBA7-D85E-4168-9B6C-C426DE43DA7D}" presName="spacer" presStyleCnt="0"/>
      <dgm:spPr/>
    </dgm:pt>
    <dgm:pt modelId="{E8F83822-6B33-4415-9973-4825901AA52E}" type="pres">
      <dgm:prSet presAssocID="{5548D32C-F1D0-491A-9B2D-3C3DD6488F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8D805C8-0045-4C58-947A-D5D6D60C34B6}" type="pres">
      <dgm:prSet presAssocID="{CB95D2CC-8F8F-4530-A8D3-7F0D72168936}" presName="spacer" presStyleCnt="0"/>
      <dgm:spPr/>
    </dgm:pt>
    <dgm:pt modelId="{7DC99825-66A6-43DB-8EF1-A0E8CD2D191C}" type="pres">
      <dgm:prSet presAssocID="{01D6CD7E-2007-449C-9EE3-03C19BF25E1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6893F7C-F747-4651-892B-E2634525EF64}" type="pres">
      <dgm:prSet presAssocID="{A4D0A088-4C8C-4C6D-8252-48971B583B7C}" presName="spacer" presStyleCnt="0"/>
      <dgm:spPr/>
    </dgm:pt>
    <dgm:pt modelId="{24D8F719-29C8-4CFA-B9C2-7F79A9D3AD48}" type="pres">
      <dgm:prSet presAssocID="{49B8DC69-29AD-42A5-A369-7EFB41AEFEE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001D820-7944-4233-AFC1-B5A615849C77}" type="presOf" srcId="{ED8223A0-23F8-4717-B3DD-A8514F27223F}" destId="{0F57AE9B-10CA-4D3C-927E-628134C0A6E4}" srcOrd="0" destOrd="0" presId="urn:microsoft.com/office/officeart/2005/8/layout/vList2"/>
    <dgm:cxn modelId="{D829DA31-554D-4D36-9738-00261B817DF8}" srcId="{ED8223A0-23F8-4717-B3DD-A8514F27223F}" destId="{A302AC43-5542-4D8B-A29B-EA3192291568}" srcOrd="1" destOrd="0" parTransId="{D140E164-5BF5-4B14-952C-D774FCF243AD}" sibTransId="{FEECEBA7-D85E-4168-9B6C-C426DE43DA7D}"/>
    <dgm:cxn modelId="{D428213D-0437-4062-BDB3-848471606A55}" srcId="{ED8223A0-23F8-4717-B3DD-A8514F27223F}" destId="{8B4FF2AF-EB2A-498D-A63F-2A142E6F5A43}" srcOrd="0" destOrd="0" parTransId="{882DEFFB-46E5-4264-8C33-8C11B2280D0A}" sibTransId="{7383AB95-886F-46A9-8F44-40AE1FAC8497}"/>
    <dgm:cxn modelId="{08DECF4E-7F15-4DF3-ADEF-17E021214A0A}" type="presOf" srcId="{01D6CD7E-2007-449C-9EE3-03C19BF25E10}" destId="{7DC99825-66A6-43DB-8EF1-A0E8CD2D191C}" srcOrd="0" destOrd="0" presId="urn:microsoft.com/office/officeart/2005/8/layout/vList2"/>
    <dgm:cxn modelId="{927B3D55-D6E1-4B1E-9BB4-36645E912EDD}" type="presOf" srcId="{49B8DC69-29AD-42A5-A369-7EFB41AEFEE1}" destId="{24D8F719-29C8-4CFA-B9C2-7F79A9D3AD48}" srcOrd="0" destOrd="0" presId="urn:microsoft.com/office/officeart/2005/8/layout/vList2"/>
    <dgm:cxn modelId="{06B8105A-B91D-4327-A313-3AD7BA034B30}" srcId="{ED8223A0-23F8-4717-B3DD-A8514F27223F}" destId="{01D6CD7E-2007-449C-9EE3-03C19BF25E10}" srcOrd="3" destOrd="0" parTransId="{A93F1CEE-8DF9-4198-86B8-09A34F3ED0F5}" sibTransId="{A4D0A088-4C8C-4C6D-8252-48971B583B7C}"/>
    <dgm:cxn modelId="{B9B44392-8950-4473-AD95-4D934013C026}" type="presOf" srcId="{A302AC43-5542-4D8B-A29B-EA3192291568}" destId="{9D605510-DB1C-4F38-A4D7-4CC8299A8D14}" srcOrd="0" destOrd="0" presId="urn:microsoft.com/office/officeart/2005/8/layout/vList2"/>
    <dgm:cxn modelId="{C3982F93-25F1-4B91-9179-B6C389B9C644}" type="presOf" srcId="{5548D32C-F1D0-491A-9B2D-3C3DD6488F1B}" destId="{E8F83822-6B33-4415-9973-4825901AA52E}" srcOrd="0" destOrd="0" presId="urn:microsoft.com/office/officeart/2005/8/layout/vList2"/>
    <dgm:cxn modelId="{928FAA9C-AA67-4F86-B35C-047A617FA53C}" srcId="{ED8223A0-23F8-4717-B3DD-A8514F27223F}" destId="{49B8DC69-29AD-42A5-A369-7EFB41AEFEE1}" srcOrd="4" destOrd="0" parTransId="{1258AACD-3CFA-4611-B5AF-D1831BF1B098}" sibTransId="{3571EB5F-AF53-4322-BD3F-31B5F39D34F2}"/>
    <dgm:cxn modelId="{DEE90BE3-AE78-444F-BB1A-293ABCFB28F6}" type="presOf" srcId="{8B4FF2AF-EB2A-498D-A63F-2A142E6F5A43}" destId="{79B15FD1-5EFD-4487-A75B-B07C24784489}" srcOrd="0" destOrd="0" presId="urn:microsoft.com/office/officeart/2005/8/layout/vList2"/>
    <dgm:cxn modelId="{6E4F89FD-4656-400F-B531-F32B35C794C0}" srcId="{ED8223A0-23F8-4717-B3DD-A8514F27223F}" destId="{5548D32C-F1D0-491A-9B2D-3C3DD6488F1B}" srcOrd="2" destOrd="0" parTransId="{9F67C5F2-4451-48EC-A083-36839E63D530}" sibTransId="{CB95D2CC-8F8F-4530-A8D3-7F0D72168936}"/>
    <dgm:cxn modelId="{7F9E3C7A-146A-4487-A9A5-13FFED5FCE3B}" type="presParOf" srcId="{0F57AE9B-10CA-4D3C-927E-628134C0A6E4}" destId="{79B15FD1-5EFD-4487-A75B-B07C24784489}" srcOrd="0" destOrd="0" presId="urn:microsoft.com/office/officeart/2005/8/layout/vList2"/>
    <dgm:cxn modelId="{2C7255B2-E0D0-4333-9786-BF87BB78B429}" type="presParOf" srcId="{0F57AE9B-10CA-4D3C-927E-628134C0A6E4}" destId="{6C69F5D5-282C-4D48-BFE6-433EC11EB2FB}" srcOrd="1" destOrd="0" presId="urn:microsoft.com/office/officeart/2005/8/layout/vList2"/>
    <dgm:cxn modelId="{1D4958B2-31BC-4660-8D9D-A2D2FC7654C0}" type="presParOf" srcId="{0F57AE9B-10CA-4D3C-927E-628134C0A6E4}" destId="{9D605510-DB1C-4F38-A4D7-4CC8299A8D14}" srcOrd="2" destOrd="0" presId="urn:microsoft.com/office/officeart/2005/8/layout/vList2"/>
    <dgm:cxn modelId="{8E953C61-8331-46E8-8913-66C35309F6C0}" type="presParOf" srcId="{0F57AE9B-10CA-4D3C-927E-628134C0A6E4}" destId="{F0EE2240-AB3A-40DA-9698-4873F4ACE8D0}" srcOrd="3" destOrd="0" presId="urn:microsoft.com/office/officeart/2005/8/layout/vList2"/>
    <dgm:cxn modelId="{4E6E88EA-C3F8-4D99-A497-C1E9582CFCF2}" type="presParOf" srcId="{0F57AE9B-10CA-4D3C-927E-628134C0A6E4}" destId="{E8F83822-6B33-4415-9973-4825901AA52E}" srcOrd="4" destOrd="0" presId="urn:microsoft.com/office/officeart/2005/8/layout/vList2"/>
    <dgm:cxn modelId="{CBEC34B6-ACE2-4E9F-ACF6-CECC11292C78}" type="presParOf" srcId="{0F57AE9B-10CA-4D3C-927E-628134C0A6E4}" destId="{68D805C8-0045-4C58-947A-D5D6D60C34B6}" srcOrd="5" destOrd="0" presId="urn:microsoft.com/office/officeart/2005/8/layout/vList2"/>
    <dgm:cxn modelId="{CD950239-1BD9-4F72-887C-382C4CD7B0CF}" type="presParOf" srcId="{0F57AE9B-10CA-4D3C-927E-628134C0A6E4}" destId="{7DC99825-66A6-43DB-8EF1-A0E8CD2D191C}" srcOrd="6" destOrd="0" presId="urn:microsoft.com/office/officeart/2005/8/layout/vList2"/>
    <dgm:cxn modelId="{234108B3-BC38-48AE-AFD4-14D2855DEA72}" type="presParOf" srcId="{0F57AE9B-10CA-4D3C-927E-628134C0A6E4}" destId="{D6893F7C-F747-4651-892B-E2634525EF64}" srcOrd="7" destOrd="0" presId="urn:microsoft.com/office/officeart/2005/8/layout/vList2"/>
    <dgm:cxn modelId="{2EB9C5FF-3EF6-4DAD-8A5A-D37526583EF1}" type="presParOf" srcId="{0F57AE9B-10CA-4D3C-927E-628134C0A6E4}" destId="{24D8F719-29C8-4CFA-B9C2-7F79A9D3AD4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6F66064-061D-482B-A6CE-643141B15D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3DAB15-51C5-4B15-82B1-3ECC8195F978}">
      <dgm:prSet/>
      <dgm:spPr/>
      <dgm:t>
        <a:bodyPr/>
        <a:lstStyle/>
        <a:p>
          <a:r>
            <a:rPr lang="en-US"/>
            <a:t>Untracked tools leading to loss</a:t>
          </a:r>
        </a:p>
      </dgm:t>
    </dgm:pt>
    <dgm:pt modelId="{C7A369D2-2E65-499F-B070-85DB70FC4625}" type="parTrans" cxnId="{C6511C4A-7000-4E78-9212-CAEDB726364D}">
      <dgm:prSet/>
      <dgm:spPr/>
      <dgm:t>
        <a:bodyPr/>
        <a:lstStyle/>
        <a:p>
          <a:endParaRPr lang="en-US"/>
        </a:p>
      </dgm:t>
    </dgm:pt>
    <dgm:pt modelId="{8E2D12BC-1BE9-4603-8A8D-0645B81BE786}" type="sibTrans" cxnId="{C6511C4A-7000-4E78-9212-CAEDB726364D}">
      <dgm:prSet/>
      <dgm:spPr/>
      <dgm:t>
        <a:bodyPr/>
        <a:lstStyle/>
        <a:p>
          <a:endParaRPr lang="en-US"/>
        </a:p>
      </dgm:t>
    </dgm:pt>
    <dgm:pt modelId="{54652C27-7605-47E9-85D7-594DA17FFFEF}">
      <dgm:prSet/>
      <dgm:spPr/>
      <dgm:t>
        <a:bodyPr/>
        <a:lstStyle/>
        <a:p>
          <a:r>
            <a:rPr lang="en-US"/>
            <a:t>Missed inspections causing safety issues</a:t>
          </a:r>
        </a:p>
      </dgm:t>
    </dgm:pt>
    <dgm:pt modelId="{CD9CF253-CC0D-4BBA-8D1C-0B50EEA5EB65}" type="parTrans" cxnId="{89CFA5E0-ACD7-42AF-A73C-4D07796544A3}">
      <dgm:prSet/>
      <dgm:spPr/>
      <dgm:t>
        <a:bodyPr/>
        <a:lstStyle/>
        <a:p>
          <a:endParaRPr lang="en-US"/>
        </a:p>
      </dgm:t>
    </dgm:pt>
    <dgm:pt modelId="{2E146553-5C08-425F-B5B2-542172CD4620}" type="sibTrans" cxnId="{89CFA5E0-ACD7-42AF-A73C-4D07796544A3}">
      <dgm:prSet/>
      <dgm:spPr/>
      <dgm:t>
        <a:bodyPr/>
        <a:lstStyle/>
        <a:p>
          <a:endParaRPr lang="en-US"/>
        </a:p>
      </dgm:t>
    </dgm:pt>
    <dgm:pt modelId="{97329590-943F-4D42-848B-E15FC5C3EF3E}">
      <dgm:prSet/>
      <dgm:spPr/>
      <dgm:t>
        <a:bodyPr/>
        <a:lstStyle/>
        <a:p>
          <a:r>
            <a:rPr lang="en-US"/>
            <a:t>Overusing ageing equipment</a:t>
          </a:r>
        </a:p>
      </dgm:t>
    </dgm:pt>
    <dgm:pt modelId="{AA4CC04A-72D1-471B-B8F2-F8A0782977EC}" type="parTrans" cxnId="{9A0A8C5D-CAA1-42AD-B650-BCE297462F61}">
      <dgm:prSet/>
      <dgm:spPr/>
      <dgm:t>
        <a:bodyPr/>
        <a:lstStyle/>
        <a:p>
          <a:endParaRPr lang="en-US"/>
        </a:p>
      </dgm:t>
    </dgm:pt>
    <dgm:pt modelId="{8F9FC2C7-43EF-46E5-9C4D-57FA11CC3549}" type="sibTrans" cxnId="{9A0A8C5D-CAA1-42AD-B650-BCE297462F61}">
      <dgm:prSet/>
      <dgm:spPr/>
      <dgm:t>
        <a:bodyPr/>
        <a:lstStyle/>
        <a:p>
          <a:endParaRPr lang="en-US"/>
        </a:p>
      </dgm:t>
    </dgm:pt>
    <dgm:pt modelId="{0DEA8392-ED93-4AFA-95B5-0E881D2A80B3}">
      <dgm:prSet/>
      <dgm:spPr/>
      <dgm:t>
        <a:bodyPr/>
        <a:lstStyle/>
        <a:p>
          <a:r>
            <a:rPr lang="en-US"/>
            <a:t>Poor handover between projects</a:t>
          </a:r>
        </a:p>
      </dgm:t>
    </dgm:pt>
    <dgm:pt modelId="{D9882DA9-45CA-4D20-95CC-CC82B3D3191C}" type="parTrans" cxnId="{D6A2E77E-F3ED-4564-9298-A8A6AF6A2391}">
      <dgm:prSet/>
      <dgm:spPr/>
      <dgm:t>
        <a:bodyPr/>
        <a:lstStyle/>
        <a:p>
          <a:endParaRPr lang="en-US"/>
        </a:p>
      </dgm:t>
    </dgm:pt>
    <dgm:pt modelId="{06121DED-CFD7-4D4C-A8AC-06F73A424CC3}" type="sibTrans" cxnId="{D6A2E77E-F3ED-4564-9298-A8A6AF6A2391}">
      <dgm:prSet/>
      <dgm:spPr/>
      <dgm:t>
        <a:bodyPr/>
        <a:lstStyle/>
        <a:p>
          <a:endParaRPr lang="en-US"/>
        </a:p>
      </dgm:t>
    </dgm:pt>
    <dgm:pt modelId="{8A625786-700A-46C9-9927-0D19290DF9FC}">
      <dgm:prSet/>
      <dgm:spPr/>
      <dgm:t>
        <a:bodyPr/>
        <a:lstStyle/>
        <a:p>
          <a:r>
            <a:rPr lang="en-US"/>
            <a:t>Manual spreadsheet-based tracking errors</a:t>
          </a:r>
        </a:p>
      </dgm:t>
    </dgm:pt>
    <dgm:pt modelId="{62B8E8B8-DC10-4C04-8048-37C7676F05B0}" type="parTrans" cxnId="{8113093F-432E-4D4C-A1A1-170BF31C53A3}">
      <dgm:prSet/>
      <dgm:spPr/>
      <dgm:t>
        <a:bodyPr/>
        <a:lstStyle/>
        <a:p>
          <a:endParaRPr lang="en-US"/>
        </a:p>
      </dgm:t>
    </dgm:pt>
    <dgm:pt modelId="{A8C86B59-9B12-48E4-8E83-72742B9DECBB}" type="sibTrans" cxnId="{8113093F-432E-4D4C-A1A1-170BF31C53A3}">
      <dgm:prSet/>
      <dgm:spPr/>
      <dgm:t>
        <a:bodyPr/>
        <a:lstStyle/>
        <a:p>
          <a:endParaRPr lang="en-US"/>
        </a:p>
      </dgm:t>
    </dgm:pt>
    <dgm:pt modelId="{69127239-DECB-4ECC-B805-EF61A117E0A4}" type="pres">
      <dgm:prSet presAssocID="{26F66064-061D-482B-A6CE-643141B15D99}" presName="diagram" presStyleCnt="0">
        <dgm:presLayoutVars>
          <dgm:dir/>
          <dgm:resizeHandles val="exact"/>
        </dgm:presLayoutVars>
      </dgm:prSet>
      <dgm:spPr/>
    </dgm:pt>
    <dgm:pt modelId="{F8398D9E-2CBA-46DB-B321-6615CE4D2790}" type="pres">
      <dgm:prSet presAssocID="{C83DAB15-51C5-4B15-82B1-3ECC8195F978}" presName="node" presStyleLbl="node1" presStyleIdx="0" presStyleCnt="5">
        <dgm:presLayoutVars>
          <dgm:bulletEnabled val="1"/>
        </dgm:presLayoutVars>
      </dgm:prSet>
      <dgm:spPr/>
    </dgm:pt>
    <dgm:pt modelId="{0F496C4F-A179-46EB-A457-8345CC5F35B6}" type="pres">
      <dgm:prSet presAssocID="{8E2D12BC-1BE9-4603-8A8D-0645B81BE786}" presName="sibTrans" presStyleCnt="0"/>
      <dgm:spPr/>
    </dgm:pt>
    <dgm:pt modelId="{966985A0-86AC-47B0-B3B2-F545E17E077C}" type="pres">
      <dgm:prSet presAssocID="{54652C27-7605-47E9-85D7-594DA17FFFEF}" presName="node" presStyleLbl="node1" presStyleIdx="1" presStyleCnt="5">
        <dgm:presLayoutVars>
          <dgm:bulletEnabled val="1"/>
        </dgm:presLayoutVars>
      </dgm:prSet>
      <dgm:spPr/>
    </dgm:pt>
    <dgm:pt modelId="{FC8C630F-23F5-4CD3-A41E-7556A09501CA}" type="pres">
      <dgm:prSet presAssocID="{2E146553-5C08-425F-B5B2-542172CD4620}" presName="sibTrans" presStyleCnt="0"/>
      <dgm:spPr/>
    </dgm:pt>
    <dgm:pt modelId="{1C1259F0-18DA-4D7B-89ED-7B41A0D7F2E6}" type="pres">
      <dgm:prSet presAssocID="{97329590-943F-4D42-848B-E15FC5C3EF3E}" presName="node" presStyleLbl="node1" presStyleIdx="2" presStyleCnt="5">
        <dgm:presLayoutVars>
          <dgm:bulletEnabled val="1"/>
        </dgm:presLayoutVars>
      </dgm:prSet>
      <dgm:spPr/>
    </dgm:pt>
    <dgm:pt modelId="{A5C261F4-F57C-4C66-A4A4-1797E970B8CB}" type="pres">
      <dgm:prSet presAssocID="{8F9FC2C7-43EF-46E5-9C4D-57FA11CC3549}" presName="sibTrans" presStyleCnt="0"/>
      <dgm:spPr/>
    </dgm:pt>
    <dgm:pt modelId="{EA084432-222A-4F19-9171-B22B03CBF86B}" type="pres">
      <dgm:prSet presAssocID="{0DEA8392-ED93-4AFA-95B5-0E881D2A80B3}" presName="node" presStyleLbl="node1" presStyleIdx="3" presStyleCnt="5">
        <dgm:presLayoutVars>
          <dgm:bulletEnabled val="1"/>
        </dgm:presLayoutVars>
      </dgm:prSet>
      <dgm:spPr/>
    </dgm:pt>
    <dgm:pt modelId="{3D8E0ED7-BBAB-40D3-823C-5D6B764823A6}" type="pres">
      <dgm:prSet presAssocID="{06121DED-CFD7-4D4C-A8AC-06F73A424CC3}" presName="sibTrans" presStyleCnt="0"/>
      <dgm:spPr/>
    </dgm:pt>
    <dgm:pt modelId="{5C2FFFCA-272F-4D15-8C44-6682737B7B50}" type="pres">
      <dgm:prSet presAssocID="{8A625786-700A-46C9-9927-0D19290DF9FC}" presName="node" presStyleLbl="node1" presStyleIdx="4" presStyleCnt="5">
        <dgm:presLayoutVars>
          <dgm:bulletEnabled val="1"/>
        </dgm:presLayoutVars>
      </dgm:prSet>
      <dgm:spPr/>
    </dgm:pt>
  </dgm:ptLst>
  <dgm:cxnLst>
    <dgm:cxn modelId="{F8F0903E-03F7-41B8-953D-E97F2ACB5AE0}" type="presOf" srcId="{8A625786-700A-46C9-9927-0D19290DF9FC}" destId="{5C2FFFCA-272F-4D15-8C44-6682737B7B50}" srcOrd="0" destOrd="0" presId="urn:microsoft.com/office/officeart/2005/8/layout/default"/>
    <dgm:cxn modelId="{8113093F-432E-4D4C-A1A1-170BF31C53A3}" srcId="{26F66064-061D-482B-A6CE-643141B15D99}" destId="{8A625786-700A-46C9-9927-0D19290DF9FC}" srcOrd="4" destOrd="0" parTransId="{62B8E8B8-DC10-4C04-8048-37C7676F05B0}" sibTransId="{A8C86B59-9B12-48E4-8E83-72742B9DECBB}"/>
    <dgm:cxn modelId="{9A0A8C5D-CAA1-42AD-B650-BCE297462F61}" srcId="{26F66064-061D-482B-A6CE-643141B15D99}" destId="{97329590-943F-4D42-848B-E15FC5C3EF3E}" srcOrd="2" destOrd="0" parTransId="{AA4CC04A-72D1-471B-B8F2-F8A0782977EC}" sibTransId="{8F9FC2C7-43EF-46E5-9C4D-57FA11CC3549}"/>
    <dgm:cxn modelId="{FBB5DC65-E723-40CD-A310-428F7BC63C6D}" type="presOf" srcId="{54652C27-7605-47E9-85D7-594DA17FFFEF}" destId="{966985A0-86AC-47B0-B3B2-F545E17E077C}" srcOrd="0" destOrd="0" presId="urn:microsoft.com/office/officeart/2005/8/layout/default"/>
    <dgm:cxn modelId="{C6511C4A-7000-4E78-9212-CAEDB726364D}" srcId="{26F66064-061D-482B-A6CE-643141B15D99}" destId="{C83DAB15-51C5-4B15-82B1-3ECC8195F978}" srcOrd="0" destOrd="0" parTransId="{C7A369D2-2E65-499F-B070-85DB70FC4625}" sibTransId="{8E2D12BC-1BE9-4603-8A8D-0645B81BE786}"/>
    <dgm:cxn modelId="{D6A2E77E-F3ED-4564-9298-A8A6AF6A2391}" srcId="{26F66064-061D-482B-A6CE-643141B15D99}" destId="{0DEA8392-ED93-4AFA-95B5-0E881D2A80B3}" srcOrd="3" destOrd="0" parTransId="{D9882DA9-45CA-4D20-95CC-CC82B3D3191C}" sibTransId="{06121DED-CFD7-4D4C-A8AC-06F73A424CC3}"/>
    <dgm:cxn modelId="{47FBE581-68B7-4766-992C-F7B615D8CAE3}" type="presOf" srcId="{97329590-943F-4D42-848B-E15FC5C3EF3E}" destId="{1C1259F0-18DA-4D7B-89ED-7B41A0D7F2E6}" srcOrd="0" destOrd="0" presId="urn:microsoft.com/office/officeart/2005/8/layout/default"/>
    <dgm:cxn modelId="{80010D8F-346A-493F-B164-FF32DEF254C4}" type="presOf" srcId="{C83DAB15-51C5-4B15-82B1-3ECC8195F978}" destId="{F8398D9E-2CBA-46DB-B321-6615CE4D2790}" srcOrd="0" destOrd="0" presId="urn:microsoft.com/office/officeart/2005/8/layout/default"/>
    <dgm:cxn modelId="{FF5BC9B1-735B-4F3A-BB4F-18EDB2933304}" type="presOf" srcId="{26F66064-061D-482B-A6CE-643141B15D99}" destId="{69127239-DECB-4ECC-B805-EF61A117E0A4}" srcOrd="0" destOrd="0" presId="urn:microsoft.com/office/officeart/2005/8/layout/default"/>
    <dgm:cxn modelId="{89CFA5E0-ACD7-42AF-A73C-4D07796544A3}" srcId="{26F66064-061D-482B-A6CE-643141B15D99}" destId="{54652C27-7605-47E9-85D7-594DA17FFFEF}" srcOrd="1" destOrd="0" parTransId="{CD9CF253-CC0D-4BBA-8D1C-0B50EEA5EB65}" sibTransId="{2E146553-5C08-425F-B5B2-542172CD4620}"/>
    <dgm:cxn modelId="{1FF79FE9-C4E0-4007-A448-BF404D611C00}" type="presOf" srcId="{0DEA8392-ED93-4AFA-95B5-0E881D2A80B3}" destId="{EA084432-222A-4F19-9171-B22B03CBF86B}" srcOrd="0" destOrd="0" presId="urn:microsoft.com/office/officeart/2005/8/layout/default"/>
    <dgm:cxn modelId="{26E9E6DC-2E01-4846-8B0B-4E34264F10A8}" type="presParOf" srcId="{69127239-DECB-4ECC-B805-EF61A117E0A4}" destId="{F8398D9E-2CBA-46DB-B321-6615CE4D2790}" srcOrd="0" destOrd="0" presId="urn:microsoft.com/office/officeart/2005/8/layout/default"/>
    <dgm:cxn modelId="{5F482AE8-0B48-40A8-8C3D-A1DABD81245D}" type="presParOf" srcId="{69127239-DECB-4ECC-B805-EF61A117E0A4}" destId="{0F496C4F-A179-46EB-A457-8345CC5F35B6}" srcOrd="1" destOrd="0" presId="urn:microsoft.com/office/officeart/2005/8/layout/default"/>
    <dgm:cxn modelId="{A08D0163-7FD8-4883-A746-BC7982D3E976}" type="presParOf" srcId="{69127239-DECB-4ECC-B805-EF61A117E0A4}" destId="{966985A0-86AC-47B0-B3B2-F545E17E077C}" srcOrd="2" destOrd="0" presId="urn:microsoft.com/office/officeart/2005/8/layout/default"/>
    <dgm:cxn modelId="{8AF8900D-2EA7-4A9B-ACB0-D750C85C9A81}" type="presParOf" srcId="{69127239-DECB-4ECC-B805-EF61A117E0A4}" destId="{FC8C630F-23F5-4CD3-A41E-7556A09501CA}" srcOrd="3" destOrd="0" presId="urn:microsoft.com/office/officeart/2005/8/layout/default"/>
    <dgm:cxn modelId="{EF0A0BAD-C4AB-446C-91EC-E8A04E1E4C1F}" type="presParOf" srcId="{69127239-DECB-4ECC-B805-EF61A117E0A4}" destId="{1C1259F0-18DA-4D7B-89ED-7B41A0D7F2E6}" srcOrd="4" destOrd="0" presId="urn:microsoft.com/office/officeart/2005/8/layout/default"/>
    <dgm:cxn modelId="{C2B04833-72FA-42CD-938A-F7FBAD8424C3}" type="presParOf" srcId="{69127239-DECB-4ECC-B805-EF61A117E0A4}" destId="{A5C261F4-F57C-4C66-A4A4-1797E970B8CB}" srcOrd="5" destOrd="0" presId="urn:microsoft.com/office/officeart/2005/8/layout/default"/>
    <dgm:cxn modelId="{08CB0F36-C035-43FA-94C2-6A190F97350A}" type="presParOf" srcId="{69127239-DECB-4ECC-B805-EF61A117E0A4}" destId="{EA084432-222A-4F19-9171-B22B03CBF86B}" srcOrd="6" destOrd="0" presId="urn:microsoft.com/office/officeart/2005/8/layout/default"/>
    <dgm:cxn modelId="{19942FFC-7F14-42A2-B7EE-1A985AE95687}" type="presParOf" srcId="{69127239-DECB-4ECC-B805-EF61A117E0A4}" destId="{3D8E0ED7-BBAB-40D3-823C-5D6B764823A6}" srcOrd="7" destOrd="0" presId="urn:microsoft.com/office/officeart/2005/8/layout/default"/>
    <dgm:cxn modelId="{D41D12B3-7774-4AA4-89F4-6A52962F4F83}" type="presParOf" srcId="{69127239-DECB-4ECC-B805-EF61A117E0A4}" destId="{5C2FFFCA-272F-4D15-8C44-6682737B7B5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076C0-F2E1-4100-A1A2-5AB7D6E12764}">
      <dsp:nvSpPr>
        <dsp:cNvPr id="0" name=""/>
        <dsp:cNvSpPr/>
      </dsp:nvSpPr>
      <dsp:spPr>
        <a:xfrm>
          <a:off x="0" y="20879"/>
          <a:ext cx="4872038" cy="1460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Systematic process of tracking, maintaining, and optimising company assets</a:t>
          </a:r>
        </a:p>
      </dsp:txBody>
      <dsp:txXfrm>
        <a:off x="71279" y="92158"/>
        <a:ext cx="4729480" cy="1317602"/>
      </dsp:txXfrm>
    </dsp:sp>
    <dsp:sp modelId="{7B254641-38A1-48A8-9C79-36B231E01B19}">
      <dsp:nvSpPr>
        <dsp:cNvPr id="0" name=""/>
        <dsp:cNvSpPr/>
      </dsp:nvSpPr>
      <dsp:spPr>
        <a:xfrm>
          <a:off x="0" y="1555920"/>
          <a:ext cx="4872038" cy="1460160"/>
        </a:xfrm>
        <a:prstGeom prst="roundRect">
          <a:avLst/>
        </a:prstGeom>
        <a:gradFill rotWithShape="0">
          <a:gsLst>
            <a:gs pos="0">
              <a:schemeClr val="accent2">
                <a:hueOff val="677407"/>
                <a:satOff val="-3316"/>
                <a:lumOff val="1862"/>
                <a:alphaOff val="0"/>
                <a:tint val="98000"/>
                <a:lumMod val="114000"/>
              </a:schemeClr>
            </a:gs>
            <a:gs pos="100000">
              <a:schemeClr val="accent2">
                <a:hueOff val="677407"/>
                <a:satOff val="-3316"/>
                <a:lumOff val="186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Includes plant, vehicles, tools, digital assets, and facilities</a:t>
          </a:r>
        </a:p>
      </dsp:txBody>
      <dsp:txXfrm>
        <a:off x="71279" y="1627199"/>
        <a:ext cx="4729480" cy="1317602"/>
      </dsp:txXfrm>
    </dsp:sp>
    <dsp:sp modelId="{E2360276-A4F4-4931-A59C-D489455524BE}">
      <dsp:nvSpPr>
        <dsp:cNvPr id="0" name=""/>
        <dsp:cNvSpPr/>
      </dsp:nvSpPr>
      <dsp:spPr>
        <a:xfrm>
          <a:off x="0" y="3090960"/>
          <a:ext cx="4872038" cy="1460160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Improves reliability, reduces downtime, and supports compliance</a:t>
          </a:r>
        </a:p>
      </dsp:txBody>
      <dsp:txXfrm>
        <a:off x="71279" y="3162239"/>
        <a:ext cx="4729480" cy="1317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79F84-14E2-4C16-B0B1-21158851F51C}">
      <dsp:nvSpPr>
        <dsp:cNvPr id="0" name=""/>
        <dsp:cNvSpPr/>
      </dsp:nvSpPr>
      <dsp:spPr>
        <a:xfrm>
          <a:off x="1337449" y="800"/>
          <a:ext cx="2617442" cy="15704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Limited resources for maintenance planning</a:t>
          </a:r>
        </a:p>
      </dsp:txBody>
      <dsp:txXfrm>
        <a:off x="1337449" y="800"/>
        <a:ext cx="2617442" cy="1570465"/>
      </dsp:txXfrm>
    </dsp:sp>
    <dsp:sp modelId="{7E0050F5-FC3D-4EF4-9988-2BC83B14FF43}">
      <dsp:nvSpPr>
        <dsp:cNvPr id="0" name=""/>
        <dsp:cNvSpPr/>
      </dsp:nvSpPr>
      <dsp:spPr>
        <a:xfrm>
          <a:off x="4216636" y="800"/>
          <a:ext cx="2617442" cy="1570465"/>
        </a:xfrm>
        <a:prstGeom prst="rect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High utilisation of plant and equipment</a:t>
          </a:r>
        </a:p>
      </dsp:txBody>
      <dsp:txXfrm>
        <a:off x="4216636" y="800"/>
        <a:ext cx="2617442" cy="1570465"/>
      </dsp:txXfrm>
    </dsp:sp>
    <dsp:sp modelId="{71C94647-4B1D-4AE5-BD07-AD033F2B3D7E}">
      <dsp:nvSpPr>
        <dsp:cNvPr id="0" name=""/>
        <dsp:cNvSpPr/>
      </dsp:nvSpPr>
      <dsp:spPr>
        <a:xfrm>
          <a:off x="1337449" y="1833010"/>
          <a:ext cx="2617442" cy="1570465"/>
        </a:xfrm>
        <a:prstGeom prst="rect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Manual or inconsistent tracking processes</a:t>
          </a:r>
        </a:p>
      </dsp:txBody>
      <dsp:txXfrm>
        <a:off x="1337449" y="1833010"/>
        <a:ext cx="2617442" cy="1570465"/>
      </dsp:txXfrm>
    </dsp:sp>
    <dsp:sp modelId="{0982C315-7BD2-4608-9A5E-AE756CBAC491}">
      <dsp:nvSpPr>
        <dsp:cNvPr id="0" name=""/>
        <dsp:cNvSpPr/>
      </dsp:nvSpPr>
      <dsp:spPr>
        <a:xfrm>
          <a:off x="4216636" y="1833010"/>
          <a:ext cx="2617442" cy="1570465"/>
        </a:xfrm>
        <a:prstGeom prst="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Balancing cost control with asset reliability</a:t>
          </a:r>
        </a:p>
      </dsp:txBody>
      <dsp:txXfrm>
        <a:off x="4216636" y="1833010"/>
        <a:ext cx="2617442" cy="15704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83B85-7ADE-4C81-A277-E94371102B47}">
      <dsp:nvSpPr>
        <dsp:cNvPr id="0" name=""/>
        <dsp:cNvSpPr/>
      </dsp:nvSpPr>
      <dsp:spPr>
        <a:xfrm>
          <a:off x="765499" y="582"/>
          <a:ext cx="2680240" cy="6817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Plant: excavators, dumpers, cranes, loaders</a:t>
          </a:r>
        </a:p>
      </dsp:txBody>
      <dsp:txXfrm>
        <a:off x="785468" y="20551"/>
        <a:ext cx="2640302" cy="641840"/>
      </dsp:txXfrm>
    </dsp:sp>
    <dsp:sp modelId="{9D700CC0-E27A-4AFA-9BC1-72ACB07AFADD}">
      <dsp:nvSpPr>
        <dsp:cNvPr id="0" name=""/>
        <dsp:cNvSpPr/>
      </dsp:nvSpPr>
      <dsp:spPr>
        <a:xfrm rot="5400000">
          <a:off x="1977786" y="699405"/>
          <a:ext cx="255666" cy="3068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2013579" y="724972"/>
        <a:ext cx="184080" cy="178966"/>
      </dsp:txXfrm>
    </dsp:sp>
    <dsp:sp modelId="{75462D4D-E82B-4F34-B810-F034639528F6}">
      <dsp:nvSpPr>
        <dsp:cNvPr id="0" name=""/>
        <dsp:cNvSpPr/>
      </dsp:nvSpPr>
      <dsp:spPr>
        <a:xfrm>
          <a:off x="765499" y="1023250"/>
          <a:ext cx="2680240" cy="681778"/>
        </a:xfrm>
        <a:prstGeom prst="roundRect">
          <a:avLst>
            <a:gd name="adj" fmla="val 10000"/>
          </a:avLst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Vehicles: vans, trucks, fuel bowsers</a:t>
          </a:r>
        </a:p>
      </dsp:txBody>
      <dsp:txXfrm>
        <a:off x="785468" y="1043219"/>
        <a:ext cx="2640302" cy="641840"/>
      </dsp:txXfrm>
    </dsp:sp>
    <dsp:sp modelId="{7579192D-B64E-4378-BFEE-E6A5DA7986BE}">
      <dsp:nvSpPr>
        <dsp:cNvPr id="0" name=""/>
        <dsp:cNvSpPr/>
      </dsp:nvSpPr>
      <dsp:spPr>
        <a:xfrm rot="5400000">
          <a:off x="1977786" y="1722072"/>
          <a:ext cx="255666" cy="3068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436877"/>
            <a:satOff val="265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2013579" y="1747639"/>
        <a:ext cx="184080" cy="178966"/>
      </dsp:txXfrm>
    </dsp:sp>
    <dsp:sp modelId="{046EC096-FE64-4590-BED8-F12B72CA9A79}">
      <dsp:nvSpPr>
        <dsp:cNvPr id="0" name=""/>
        <dsp:cNvSpPr/>
      </dsp:nvSpPr>
      <dsp:spPr>
        <a:xfrm>
          <a:off x="765499" y="2045917"/>
          <a:ext cx="2680240" cy="681778"/>
        </a:xfrm>
        <a:prstGeom prst="roundRect">
          <a:avLst>
            <a:gd name="adj" fmla="val 10000"/>
          </a:avLst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Tools: power tools, surveying equipment</a:t>
          </a:r>
        </a:p>
      </dsp:txBody>
      <dsp:txXfrm>
        <a:off x="785468" y="2065886"/>
        <a:ext cx="2640302" cy="641840"/>
      </dsp:txXfrm>
    </dsp:sp>
    <dsp:sp modelId="{2D608CE5-2418-4519-9152-6F1E85E52825}">
      <dsp:nvSpPr>
        <dsp:cNvPr id="0" name=""/>
        <dsp:cNvSpPr/>
      </dsp:nvSpPr>
      <dsp:spPr>
        <a:xfrm rot="5400000">
          <a:off x="1977786" y="2744740"/>
          <a:ext cx="255666" cy="3068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873755"/>
            <a:satOff val="530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2013579" y="2770307"/>
        <a:ext cx="184080" cy="178966"/>
      </dsp:txXfrm>
    </dsp:sp>
    <dsp:sp modelId="{F0BE8A0B-6DDA-40F8-9597-51B4A839728E}">
      <dsp:nvSpPr>
        <dsp:cNvPr id="0" name=""/>
        <dsp:cNvSpPr/>
      </dsp:nvSpPr>
      <dsp:spPr>
        <a:xfrm>
          <a:off x="765499" y="3068584"/>
          <a:ext cx="2680240" cy="681778"/>
        </a:xfrm>
        <a:prstGeom prst="roundRect">
          <a:avLst>
            <a:gd name="adj" fmla="val 10000"/>
          </a:avLst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Digital assets: software licences, BIM data</a:t>
          </a:r>
        </a:p>
      </dsp:txBody>
      <dsp:txXfrm>
        <a:off x="785468" y="3088553"/>
        <a:ext cx="2640302" cy="641840"/>
      </dsp:txXfrm>
    </dsp:sp>
    <dsp:sp modelId="{F12E8458-0347-4505-8C9F-2F606DCC9FC9}">
      <dsp:nvSpPr>
        <dsp:cNvPr id="0" name=""/>
        <dsp:cNvSpPr/>
      </dsp:nvSpPr>
      <dsp:spPr>
        <a:xfrm rot="5400000">
          <a:off x="1977786" y="3767407"/>
          <a:ext cx="255666" cy="3068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2013579" y="3792974"/>
        <a:ext cx="184080" cy="178966"/>
      </dsp:txXfrm>
    </dsp:sp>
    <dsp:sp modelId="{F1EC16A2-A884-4B25-A60C-02D2785E40D3}">
      <dsp:nvSpPr>
        <dsp:cNvPr id="0" name=""/>
        <dsp:cNvSpPr/>
      </dsp:nvSpPr>
      <dsp:spPr>
        <a:xfrm>
          <a:off x="765499" y="4091252"/>
          <a:ext cx="2680240" cy="681778"/>
        </a:xfrm>
        <a:prstGeom prst="roundRect">
          <a:avLst>
            <a:gd name="adj" fmla="val 1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Temporary works and site infrastructure</a:t>
          </a:r>
        </a:p>
      </dsp:txBody>
      <dsp:txXfrm>
        <a:off x="785468" y="4111221"/>
        <a:ext cx="2640302" cy="6418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90A19-2016-41D5-B834-95580D9B4271}">
      <dsp:nvSpPr>
        <dsp:cNvPr id="0" name=""/>
        <dsp:cNvSpPr/>
      </dsp:nvSpPr>
      <dsp:spPr>
        <a:xfrm>
          <a:off x="0" y="72186"/>
          <a:ext cx="4211240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Reduced unplanned downtime</a:t>
          </a:r>
        </a:p>
      </dsp:txBody>
      <dsp:txXfrm>
        <a:off x="42722" y="114908"/>
        <a:ext cx="4125796" cy="789716"/>
      </dsp:txXfrm>
    </dsp:sp>
    <dsp:sp modelId="{FD02AF7E-C4C1-40CC-A769-A5FCD34E8AE6}">
      <dsp:nvSpPr>
        <dsp:cNvPr id="0" name=""/>
        <dsp:cNvSpPr/>
      </dsp:nvSpPr>
      <dsp:spPr>
        <a:xfrm>
          <a:off x="0" y="1010706"/>
          <a:ext cx="4211240" cy="875160"/>
        </a:xfrm>
        <a:prstGeom prst="roundRect">
          <a:avLst/>
        </a:prstGeom>
        <a:solidFill>
          <a:schemeClr val="accent2">
            <a:hueOff val="338703"/>
            <a:satOff val="-1658"/>
            <a:lumOff val="93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Better budgeting and cost control</a:t>
          </a:r>
        </a:p>
      </dsp:txBody>
      <dsp:txXfrm>
        <a:off x="42722" y="1053428"/>
        <a:ext cx="4125796" cy="789716"/>
      </dsp:txXfrm>
    </dsp:sp>
    <dsp:sp modelId="{C07F7E45-2370-44F1-ADB4-BAC23BD3287A}">
      <dsp:nvSpPr>
        <dsp:cNvPr id="0" name=""/>
        <dsp:cNvSpPr/>
      </dsp:nvSpPr>
      <dsp:spPr>
        <a:xfrm>
          <a:off x="0" y="1949226"/>
          <a:ext cx="4211240" cy="875160"/>
        </a:xfrm>
        <a:prstGeom prst="roundRect">
          <a:avLst/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Improved safety and regulatory compliance</a:t>
          </a:r>
        </a:p>
      </dsp:txBody>
      <dsp:txXfrm>
        <a:off x="42722" y="1991948"/>
        <a:ext cx="4125796" cy="789716"/>
      </dsp:txXfrm>
    </dsp:sp>
    <dsp:sp modelId="{95CD5163-064E-4E23-835C-2A1BA605EE2E}">
      <dsp:nvSpPr>
        <dsp:cNvPr id="0" name=""/>
        <dsp:cNvSpPr/>
      </dsp:nvSpPr>
      <dsp:spPr>
        <a:xfrm>
          <a:off x="0" y="2887746"/>
          <a:ext cx="4211240" cy="875160"/>
        </a:xfrm>
        <a:prstGeom prst="roundRect">
          <a:avLst/>
        </a:prstGeom>
        <a:solidFill>
          <a:schemeClr val="accent2">
            <a:hueOff val="1016110"/>
            <a:satOff val="-4974"/>
            <a:lumOff val="27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Extended life of equipment</a:t>
          </a:r>
        </a:p>
      </dsp:txBody>
      <dsp:txXfrm>
        <a:off x="42722" y="2930468"/>
        <a:ext cx="4125796" cy="789716"/>
      </dsp:txXfrm>
    </dsp:sp>
    <dsp:sp modelId="{299F7F59-5BDB-4FBA-8D71-807CC2389576}">
      <dsp:nvSpPr>
        <dsp:cNvPr id="0" name=""/>
        <dsp:cNvSpPr/>
      </dsp:nvSpPr>
      <dsp:spPr>
        <a:xfrm>
          <a:off x="0" y="3826266"/>
          <a:ext cx="4211240" cy="87516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More efficient project delivery</a:t>
          </a:r>
        </a:p>
      </dsp:txBody>
      <dsp:txXfrm>
        <a:off x="42722" y="3868988"/>
        <a:ext cx="4125796" cy="7897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D86BC-CA06-4BBE-8EDB-D30D8F20654B}">
      <dsp:nvSpPr>
        <dsp:cNvPr id="0" name=""/>
        <dsp:cNvSpPr/>
      </dsp:nvSpPr>
      <dsp:spPr>
        <a:xfrm>
          <a:off x="514" y="1083645"/>
          <a:ext cx="2004862" cy="12029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Cloud-based asset management systems</a:t>
          </a:r>
        </a:p>
      </dsp:txBody>
      <dsp:txXfrm>
        <a:off x="514" y="1083645"/>
        <a:ext cx="2004862" cy="1202917"/>
      </dsp:txXfrm>
    </dsp:sp>
    <dsp:sp modelId="{B424435A-DAB8-4F1A-8BBF-3E97B6AE8623}">
      <dsp:nvSpPr>
        <dsp:cNvPr id="0" name=""/>
        <dsp:cNvSpPr/>
      </dsp:nvSpPr>
      <dsp:spPr>
        <a:xfrm>
          <a:off x="2205863" y="1083645"/>
          <a:ext cx="2004862" cy="12029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GPS and telematics for tracking plant and vehicles</a:t>
          </a:r>
        </a:p>
      </dsp:txBody>
      <dsp:txXfrm>
        <a:off x="2205863" y="1083645"/>
        <a:ext cx="2004862" cy="1202917"/>
      </dsp:txXfrm>
    </dsp:sp>
    <dsp:sp modelId="{BC6C7D7A-F5CB-40F6-91AB-2F23F64DCE04}">
      <dsp:nvSpPr>
        <dsp:cNvPr id="0" name=""/>
        <dsp:cNvSpPr/>
      </dsp:nvSpPr>
      <dsp:spPr>
        <a:xfrm>
          <a:off x="514" y="2487049"/>
          <a:ext cx="2004862" cy="12029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QR/RFID tagging for tools</a:t>
          </a:r>
        </a:p>
      </dsp:txBody>
      <dsp:txXfrm>
        <a:off x="514" y="2487049"/>
        <a:ext cx="2004862" cy="1202917"/>
      </dsp:txXfrm>
    </dsp:sp>
    <dsp:sp modelId="{23B0CBCA-C0DF-4B05-9574-778C64FA355E}">
      <dsp:nvSpPr>
        <dsp:cNvPr id="0" name=""/>
        <dsp:cNvSpPr/>
      </dsp:nvSpPr>
      <dsp:spPr>
        <a:xfrm>
          <a:off x="2205863" y="2487049"/>
          <a:ext cx="2004862" cy="12029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Mobile inspection and reporting apps</a:t>
          </a:r>
        </a:p>
      </dsp:txBody>
      <dsp:txXfrm>
        <a:off x="2205863" y="2487049"/>
        <a:ext cx="2004862" cy="1202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5078AB-3773-44B5-92C0-19E3466B02E0}">
      <dsp:nvSpPr>
        <dsp:cNvPr id="0" name=""/>
        <dsp:cNvSpPr/>
      </dsp:nvSpPr>
      <dsp:spPr>
        <a:xfrm>
          <a:off x="2038997" y="1132946"/>
          <a:ext cx="4375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7539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46063" y="1176325"/>
        <a:ext cx="23406" cy="4681"/>
      </dsp:txXfrm>
    </dsp:sp>
    <dsp:sp modelId="{6CB4EE33-173D-4A76-9A12-32B536C31380}">
      <dsp:nvSpPr>
        <dsp:cNvPr id="0" name=""/>
        <dsp:cNvSpPr/>
      </dsp:nvSpPr>
      <dsp:spPr>
        <a:xfrm>
          <a:off x="5407" y="568049"/>
          <a:ext cx="2035390" cy="12212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36" tIns="104690" rIns="99736" bIns="1046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Conduct baseline asset audit</a:t>
          </a:r>
        </a:p>
      </dsp:txBody>
      <dsp:txXfrm>
        <a:off x="5407" y="568049"/>
        <a:ext cx="2035390" cy="1221234"/>
      </dsp:txXfrm>
    </dsp:sp>
    <dsp:sp modelId="{A2032A17-3628-4C0F-9965-88AE09236869}">
      <dsp:nvSpPr>
        <dsp:cNvPr id="0" name=""/>
        <dsp:cNvSpPr/>
      </dsp:nvSpPr>
      <dsp:spPr>
        <a:xfrm>
          <a:off x="4542527" y="1132946"/>
          <a:ext cx="4375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7539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49593" y="1176325"/>
        <a:ext cx="23406" cy="4681"/>
      </dsp:txXfrm>
    </dsp:sp>
    <dsp:sp modelId="{9FCF21EC-4352-4CBE-B53E-D1A73725DF5A}">
      <dsp:nvSpPr>
        <dsp:cNvPr id="0" name=""/>
        <dsp:cNvSpPr/>
      </dsp:nvSpPr>
      <dsp:spPr>
        <a:xfrm>
          <a:off x="2508936" y="568049"/>
          <a:ext cx="2035390" cy="12212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36" tIns="104690" rIns="99736" bIns="1046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Develop asset register and categorisation</a:t>
          </a:r>
        </a:p>
      </dsp:txBody>
      <dsp:txXfrm>
        <a:off x="2508936" y="568049"/>
        <a:ext cx="2035390" cy="1221234"/>
      </dsp:txXfrm>
    </dsp:sp>
    <dsp:sp modelId="{5AAFA6C4-1738-43BD-9902-32C79C14F524}">
      <dsp:nvSpPr>
        <dsp:cNvPr id="0" name=""/>
        <dsp:cNvSpPr/>
      </dsp:nvSpPr>
      <dsp:spPr>
        <a:xfrm>
          <a:off x="1023102" y="1787483"/>
          <a:ext cx="5007059" cy="437539"/>
        </a:xfrm>
        <a:custGeom>
          <a:avLst/>
          <a:gdLst/>
          <a:ahLst/>
          <a:cxnLst/>
          <a:rect l="0" t="0" r="0" b="0"/>
          <a:pathLst>
            <a:path>
              <a:moveTo>
                <a:pt x="5007059" y="0"/>
              </a:moveTo>
              <a:lnTo>
                <a:pt x="5007059" y="235869"/>
              </a:lnTo>
              <a:lnTo>
                <a:pt x="0" y="235869"/>
              </a:lnTo>
              <a:lnTo>
                <a:pt x="0" y="437539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0909" y="2003912"/>
        <a:ext cx="251444" cy="4681"/>
      </dsp:txXfrm>
    </dsp:sp>
    <dsp:sp modelId="{F5E8F301-64FB-4053-97E6-64042D363E78}">
      <dsp:nvSpPr>
        <dsp:cNvPr id="0" name=""/>
        <dsp:cNvSpPr/>
      </dsp:nvSpPr>
      <dsp:spPr>
        <a:xfrm>
          <a:off x="5012466" y="568049"/>
          <a:ext cx="2035390" cy="122123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36" tIns="104690" rIns="99736" bIns="1046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Introduce inspection and maintenance schedules</a:t>
          </a:r>
        </a:p>
      </dsp:txBody>
      <dsp:txXfrm>
        <a:off x="5012466" y="568049"/>
        <a:ext cx="2035390" cy="1221234"/>
      </dsp:txXfrm>
    </dsp:sp>
    <dsp:sp modelId="{42FF2A54-FF0C-4C7E-B748-D30773277362}">
      <dsp:nvSpPr>
        <dsp:cNvPr id="0" name=""/>
        <dsp:cNvSpPr/>
      </dsp:nvSpPr>
      <dsp:spPr>
        <a:xfrm>
          <a:off x="2038997" y="2822319"/>
          <a:ext cx="4375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7539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46063" y="2865699"/>
        <a:ext cx="23406" cy="4681"/>
      </dsp:txXfrm>
    </dsp:sp>
    <dsp:sp modelId="{39175D50-7FE1-4A6A-A5B5-FBFBC1725267}">
      <dsp:nvSpPr>
        <dsp:cNvPr id="0" name=""/>
        <dsp:cNvSpPr/>
      </dsp:nvSpPr>
      <dsp:spPr>
        <a:xfrm>
          <a:off x="5407" y="2257422"/>
          <a:ext cx="2035390" cy="12212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36" tIns="104690" rIns="99736" bIns="1046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Select digital tools where appropriate</a:t>
          </a:r>
        </a:p>
      </dsp:txBody>
      <dsp:txXfrm>
        <a:off x="5407" y="2257422"/>
        <a:ext cx="2035390" cy="1221234"/>
      </dsp:txXfrm>
    </dsp:sp>
    <dsp:sp modelId="{8C5CB9A1-D146-4A76-9805-2D407E9F1142}">
      <dsp:nvSpPr>
        <dsp:cNvPr id="0" name=""/>
        <dsp:cNvSpPr/>
      </dsp:nvSpPr>
      <dsp:spPr>
        <a:xfrm>
          <a:off x="4542527" y="2822319"/>
          <a:ext cx="4375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7539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49593" y="2865699"/>
        <a:ext cx="23406" cy="4681"/>
      </dsp:txXfrm>
    </dsp:sp>
    <dsp:sp modelId="{8FDF2737-F8E3-4296-9C10-56724A78FCA6}">
      <dsp:nvSpPr>
        <dsp:cNvPr id="0" name=""/>
        <dsp:cNvSpPr/>
      </dsp:nvSpPr>
      <dsp:spPr>
        <a:xfrm>
          <a:off x="2508936" y="2257422"/>
          <a:ext cx="2035390" cy="122123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36" tIns="104690" rIns="99736" bIns="1046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Train staff and establish responsibilities</a:t>
          </a:r>
        </a:p>
      </dsp:txBody>
      <dsp:txXfrm>
        <a:off x="2508936" y="2257422"/>
        <a:ext cx="2035390" cy="1221234"/>
      </dsp:txXfrm>
    </dsp:sp>
    <dsp:sp modelId="{41428AC9-A7F8-4321-A859-FE119534C01F}">
      <dsp:nvSpPr>
        <dsp:cNvPr id="0" name=""/>
        <dsp:cNvSpPr/>
      </dsp:nvSpPr>
      <dsp:spPr>
        <a:xfrm>
          <a:off x="5012466" y="2257422"/>
          <a:ext cx="2035390" cy="12212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736" tIns="104690" rIns="99736" bIns="1046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Review and improve continuously</a:t>
          </a:r>
        </a:p>
      </dsp:txBody>
      <dsp:txXfrm>
        <a:off x="5012466" y="2257422"/>
        <a:ext cx="2035390" cy="12212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49D2F-C811-444A-B3DA-85A80E6F16B5}">
      <dsp:nvSpPr>
        <dsp:cNvPr id="0" name=""/>
        <dsp:cNvSpPr/>
      </dsp:nvSpPr>
      <dsp:spPr>
        <a:xfrm>
          <a:off x="0" y="42296"/>
          <a:ext cx="2553602" cy="15321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Acquisition and pre-delivery inspection</a:t>
          </a:r>
        </a:p>
      </dsp:txBody>
      <dsp:txXfrm>
        <a:off x="0" y="42296"/>
        <a:ext cx="2553602" cy="1532161"/>
      </dsp:txXfrm>
    </dsp:sp>
    <dsp:sp modelId="{29B32A66-AFA1-4D8E-928E-544BE1D11F55}">
      <dsp:nvSpPr>
        <dsp:cNvPr id="0" name=""/>
        <dsp:cNvSpPr/>
      </dsp:nvSpPr>
      <dsp:spPr>
        <a:xfrm>
          <a:off x="2808962" y="42296"/>
          <a:ext cx="2553602" cy="153216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Operational phase: usage tracking and scheduling</a:t>
          </a:r>
        </a:p>
      </dsp:txBody>
      <dsp:txXfrm>
        <a:off x="2808962" y="42296"/>
        <a:ext cx="2553602" cy="1532161"/>
      </dsp:txXfrm>
    </dsp:sp>
    <dsp:sp modelId="{B9727CF1-B1E4-482F-BDDD-9EA19153A7F2}">
      <dsp:nvSpPr>
        <dsp:cNvPr id="0" name=""/>
        <dsp:cNvSpPr/>
      </dsp:nvSpPr>
      <dsp:spPr>
        <a:xfrm>
          <a:off x="5617925" y="42296"/>
          <a:ext cx="2553602" cy="15321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Mid-life upgrades and refurbishments</a:t>
          </a:r>
        </a:p>
      </dsp:txBody>
      <dsp:txXfrm>
        <a:off x="5617925" y="42296"/>
        <a:ext cx="2553602" cy="1532161"/>
      </dsp:txXfrm>
    </dsp:sp>
    <dsp:sp modelId="{A3158CF8-016C-4971-9B7D-82A5260A40D9}">
      <dsp:nvSpPr>
        <dsp:cNvPr id="0" name=""/>
        <dsp:cNvSpPr/>
      </dsp:nvSpPr>
      <dsp:spPr>
        <a:xfrm>
          <a:off x="1404481" y="1829818"/>
          <a:ext cx="2553602" cy="1532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Forecasting end-of-life and replacement cost</a:t>
          </a:r>
        </a:p>
      </dsp:txBody>
      <dsp:txXfrm>
        <a:off x="1404481" y="1829818"/>
        <a:ext cx="2553602" cy="1532161"/>
      </dsp:txXfrm>
    </dsp:sp>
    <dsp:sp modelId="{8DA37BF6-359C-4503-B0B8-0F69F703F77D}">
      <dsp:nvSpPr>
        <dsp:cNvPr id="0" name=""/>
        <dsp:cNvSpPr/>
      </dsp:nvSpPr>
      <dsp:spPr>
        <a:xfrm>
          <a:off x="4213444" y="1829818"/>
          <a:ext cx="2553602" cy="153216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Disposal and sustainability considerations</a:t>
          </a:r>
        </a:p>
      </dsp:txBody>
      <dsp:txXfrm>
        <a:off x="4213444" y="1829818"/>
        <a:ext cx="2553602" cy="153216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B15FD1-5EFD-4487-A75B-B07C24784489}">
      <dsp:nvSpPr>
        <dsp:cNvPr id="0" name=""/>
        <dsp:cNvSpPr/>
      </dsp:nvSpPr>
      <dsp:spPr>
        <a:xfrm>
          <a:off x="0" y="905827"/>
          <a:ext cx="4872038" cy="5036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Asset utilisation rate</a:t>
          </a:r>
        </a:p>
      </dsp:txBody>
      <dsp:txXfrm>
        <a:off x="24588" y="930415"/>
        <a:ext cx="4822862" cy="454509"/>
      </dsp:txXfrm>
    </dsp:sp>
    <dsp:sp modelId="{9D605510-DB1C-4F38-A4D7-4CC8299A8D14}">
      <dsp:nvSpPr>
        <dsp:cNvPr id="0" name=""/>
        <dsp:cNvSpPr/>
      </dsp:nvSpPr>
      <dsp:spPr>
        <a:xfrm>
          <a:off x="0" y="1469992"/>
          <a:ext cx="4872038" cy="503685"/>
        </a:xfrm>
        <a:prstGeom prst="roundRect">
          <a:avLst/>
        </a:prstGeom>
        <a:gradFill rotWithShape="0">
          <a:gsLst>
            <a:gs pos="0">
              <a:schemeClr val="accent2">
                <a:hueOff val="338703"/>
                <a:satOff val="-1658"/>
                <a:lumOff val="931"/>
                <a:alphaOff val="0"/>
                <a:tint val="98000"/>
                <a:lumMod val="114000"/>
              </a:schemeClr>
            </a:gs>
            <a:gs pos="100000">
              <a:schemeClr val="accent2">
                <a:hueOff val="338703"/>
                <a:satOff val="-1658"/>
                <a:lumOff val="93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Downtime frequency and duration</a:t>
          </a:r>
        </a:p>
      </dsp:txBody>
      <dsp:txXfrm>
        <a:off x="24588" y="1494580"/>
        <a:ext cx="4822862" cy="454509"/>
      </dsp:txXfrm>
    </dsp:sp>
    <dsp:sp modelId="{E8F83822-6B33-4415-9973-4825901AA52E}">
      <dsp:nvSpPr>
        <dsp:cNvPr id="0" name=""/>
        <dsp:cNvSpPr/>
      </dsp:nvSpPr>
      <dsp:spPr>
        <a:xfrm>
          <a:off x="0" y="2034157"/>
          <a:ext cx="4872038" cy="503685"/>
        </a:xfrm>
        <a:prstGeom prst="roundRect">
          <a:avLst/>
        </a:prstGeom>
        <a:gradFill rotWithShape="0">
          <a:gsLst>
            <a:gs pos="0">
              <a:schemeClr val="accent2">
                <a:hueOff val="677407"/>
                <a:satOff val="-3316"/>
                <a:lumOff val="1862"/>
                <a:alphaOff val="0"/>
                <a:tint val="98000"/>
                <a:lumMod val="114000"/>
              </a:schemeClr>
            </a:gs>
            <a:gs pos="100000">
              <a:schemeClr val="accent2">
                <a:hueOff val="677407"/>
                <a:satOff val="-3316"/>
                <a:lumOff val="186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Maintenance cost vs asset value</a:t>
          </a:r>
        </a:p>
      </dsp:txBody>
      <dsp:txXfrm>
        <a:off x="24588" y="2058745"/>
        <a:ext cx="4822862" cy="454509"/>
      </dsp:txXfrm>
    </dsp:sp>
    <dsp:sp modelId="{7DC99825-66A6-43DB-8EF1-A0E8CD2D191C}">
      <dsp:nvSpPr>
        <dsp:cNvPr id="0" name=""/>
        <dsp:cNvSpPr/>
      </dsp:nvSpPr>
      <dsp:spPr>
        <a:xfrm>
          <a:off x="0" y="2598322"/>
          <a:ext cx="4872038" cy="503685"/>
        </a:xfrm>
        <a:prstGeom prst="roundRect">
          <a:avLst/>
        </a:prstGeom>
        <a:gradFill rotWithShape="0">
          <a:gsLst>
            <a:gs pos="0">
              <a:schemeClr val="accent2">
                <a:hueOff val="1016110"/>
                <a:satOff val="-4974"/>
                <a:lumOff val="2794"/>
                <a:alphaOff val="0"/>
                <a:tint val="98000"/>
                <a:lumMod val="114000"/>
              </a:schemeClr>
            </a:gs>
            <a:gs pos="100000">
              <a:schemeClr val="accent2">
                <a:hueOff val="1016110"/>
                <a:satOff val="-4974"/>
                <a:lumOff val="279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Compliance completion rate</a:t>
          </a:r>
        </a:p>
      </dsp:txBody>
      <dsp:txXfrm>
        <a:off x="24588" y="2622910"/>
        <a:ext cx="4822862" cy="454509"/>
      </dsp:txXfrm>
    </dsp:sp>
    <dsp:sp modelId="{24D8F719-29C8-4CFA-B9C2-7F79A9D3AD48}">
      <dsp:nvSpPr>
        <dsp:cNvPr id="0" name=""/>
        <dsp:cNvSpPr/>
      </dsp:nvSpPr>
      <dsp:spPr>
        <a:xfrm>
          <a:off x="0" y="3162487"/>
          <a:ext cx="4872038" cy="503685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Fuel use and environmental metrics</a:t>
          </a:r>
        </a:p>
      </dsp:txBody>
      <dsp:txXfrm>
        <a:off x="24588" y="3187075"/>
        <a:ext cx="4822862" cy="4545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398D9E-2CBA-46DB-B321-6615CE4D2790}">
      <dsp:nvSpPr>
        <dsp:cNvPr id="0" name=""/>
        <dsp:cNvSpPr/>
      </dsp:nvSpPr>
      <dsp:spPr>
        <a:xfrm>
          <a:off x="0" y="734435"/>
          <a:ext cx="2097391" cy="1258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Untracked tools leading to loss</a:t>
          </a:r>
        </a:p>
      </dsp:txBody>
      <dsp:txXfrm>
        <a:off x="0" y="734435"/>
        <a:ext cx="2097391" cy="1258435"/>
      </dsp:txXfrm>
    </dsp:sp>
    <dsp:sp modelId="{966985A0-86AC-47B0-B3B2-F545E17E077C}">
      <dsp:nvSpPr>
        <dsp:cNvPr id="0" name=""/>
        <dsp:cNvSpPr/>
      </dsp:nvSpPr>
      <dsp:spPr>
        <a:xfrm>
          <a:off x="2307131" y="734435"/>
          <a:ext cx="2097391" cy="1258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Missed inspections causing safety issues</a:t>
          </a:r>
        </a:p>
      </dsp:txBody>
      <dsp:txXfrm>
        <a:off x="2307131" y="734435"/>
        <a:ext cx="2097391" cy="1258435"/>
      </dsp:txXfrm>
    </dsp:sp>
    <dsp:sp modelId="{1C1259F0-18DA-4D7B-89ED-7B41A0D7F2E6}">
      <dsp:nvSpPr>
        <dsp:cNvPr id="0" name=""/>
        <dsp:cNvSpPr/>
      </dsp:nvSpPr>
      <dsp:spPr>
        <a:xfrm>
          <a:off x="4614262" y="734435"/>
          <a:ext cx="2097391" cy="1258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Overusing ageing equipment</a:t>
          </a:r>
        </a:p>
      </dsp:txBody>
      <dsp:txXfrm>
        <a:off x="4614262" y="734435"/>
        <a:ext cx="2097391" cy="1258435"/>
      </dsp:txXfrm>
    </dsp:sp>
    <dsp:sp modelId="{EA084432-222A-4F19-9171-B22B03CBF86B}">
      <dsp:nvSpPr>
        <dsp:cNvPr id="0" name=""/>
        <dsp:cNvSpPr/>
      </dsp:nvSpPr>
      <dsp:spPr>
        <a:xfrm>
          <a:off x="1153565" y="2202610"/>
          <a:ext cx="2097391" cy="1258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Poor handover between projects</a:t>
          </a:r>
        </a:p>
      </dsp:txBody>
      <dsp:txXfrm>
        <a:off x="1153565" y="2202610"/>
        <a:ext cx="2097391" cy="1258435"/>
      </dsp:txXfrm>
    </dsp:sp>
    <dsp:sp modelId="{5C2FFFCA-272F-4D15-8C44-6682737B7B50}">
      <dsp:nvSpPr>
        <dsp:cNvPr id="0" name=""/>
        <dsp:cNvSpPr/>
      </dsp:nvSpPr>
      <dsp:spPr>
        <a:xfrm>
          <a:off x="3460696" y="2202610"/>
          <a:ext cx="2097391" cy="1258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Manual spreadsheet-based tracking errors</a:t>
          </a:r>
        </a:p>
      </dsp:txBody>
      <dsp:txXfrm>
        <a:off x="3460696" y="2202610"/>
        <a:ext cx="2097391" cy="12584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852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240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38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286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5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580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476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131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402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908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693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7622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285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053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132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44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577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611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unset silhouette of scaffolding in construction site">
            <a:extLst>
              <a:ext uri="{FF2B5EF4-FFF2-40B4-BE49-F238E27FC236}">
                <a16:creationId xmlns:a16="http://schemas.microsoft.com/office/drawing/2014/main" id="{83FC066A-E8D3-D366-61C4-F5672CD7B8A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6" y="1447800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/>
              <a:t>Asset Management for SME Construction Companies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rmAutofit/>
          </a:bodyPr>
          <a:lstStyle/>
          <a:p>
            <a:r>
              <a:t>Overview and Best Practices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F2F2F2"/>
                </a:solidFill>
              </a:rPr>
              <a:t>What Is Asset Management?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10B4408-1FCB-C87C-C873-26FC90111D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563589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Challenges for SME Construction Firms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4D8C2F2-D73B-D146-C077-777994633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8263342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2900">
                <a:solidFill>
                  <a:srgbClr val="F2F2F2"/>
                </a:solidFill>
              </a:rPr>
              <a:t>Examples of Assets in Construction</a:t>
            </a: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ACD2B15-BAFA-16BE-0405-BC9270D3C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965453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Components of an Asset Management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lvl="1"/>
            <a:r>
              <a:rPr dirty="0"/>
              <a:t>Asset register and tagging</a:t>
            </a:r>
          </a:p>
          <a:p>
            <a:pPr lvl="1"/>
            <a:r>
              <a:rPr dirty="0"/>
              <a:t>Condition monitoring and inspections</a:t>
            </a:r>
          </a:p>
          <a:p>
            <a:pPr lvl="1"/>
            <a:r>
              <a:rPr dirty="0"/>
              <a:t>Planned preventative maintenance (PPM)</a:t>
            </a:r>
          </a:p>
          <a:p>
            <a:pPr lvl="1"/>
            <a:r>
              <a:rPr dirty="0"/>
              <a:t>Lifecycle planning and replacement forecasting</a:t>
            </a:r>
          </a:p>
          <a:p>
            <a:pPr lvl="1"/>
            <a:r>
              <a:rPr dirty="0"/>
              <a:t>Health &amp; </a:t>
            </a:r>
            <a:r>
              <a:rPr lang="cy-GB" dirty="0"/>
              <a:t>S</a:t>
            </a:r>
            <a:r>
              <a:rPr dirty="0" err="1"/>
              <a:t>afety</a:t>
            </a:r>
            <a:r>
              <a:rPr dirty="0"/>
              <a:t> and compliance management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1645920"/>
            <a:ext cx="2642159" cy="4470821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chemeClr val="bg2"/>
                </a:solidFill>
              </a:rPr>
              <a:t>Regulatory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081" y="1645920"/>
            <a:ext cx="4702076" cy="4470821"/>
          </a:xfrm>
        </p:spPr>
        <p:txBody>
          <a:bodyPr>
            <a:normAutofit/>
          </a:bodyPr>
          <a:lstStyle/>
          <a:p>
            <a:endParaRPr/>
          </a:p>
          <a:p>
            <a:pPr lvl="1"/>
            <a:r>
              <a:t>PUWER: obligations for equipment safety</a:t>
            </a:r>
          </a:p>
          <a:p>
            <a:pPr lvl="1"/>
            <a:r>
              <a:t>LOLER: lifting equipment requirements</a:t>
            </a:r>
          </a:p>
          <a:p>
            <a:pPr lvl="1"/>
            <a:r>
              <a:t>CDM Regulations and duty holder responsibilities</a:t>
            </a:r>
          </a:p>
          <a:p>
            <a:pPr lvl="1"/>
            <a:r>
              <a:t>Environmental compliance: fuel, emissions tracking</a:t>
            </a:r>
          </a:p>
          <a:p>
            <a:pPr lvl="1"/>
            <a:r>
              <a:t>Inspection and record-keeping expectations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rgbClr val="F2F2F2"/>
                </a:solidFill>
              </a:rPr>
              <a:t>Benefits of Effective Asset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A3E9C6-E464-2C88-1F4F-FFC35143D5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240186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2900">
                <a:solidFill>
                  <a:srgbClr val="F2F2F2"/>
                </a:solidFill>
              </a:rPr>
              <a:t>Digital Tools and Technologies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9DFBF3-525E-B950-330D-9B7844730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8426598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t>Implementation Roadmap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B68B14-578B-5166-14AF-C958D2C09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7524062"/>
              </p:ext>
            </p:extLst>
          </p:nvPr>
        </p:nvGraphicFramePr>
        <p:xfrm>
          <a:off x="484583" y="2237362"/>
          <a:ext cx="7053264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Lifecycle Management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A2A3B6-808F-6BEB-F8F9-284039E4A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0929967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rgbClr val="F2F2F2"/>
                </a:solidFill>
              </a:rPr>
              <a:t>KPIs and Performance Monitoring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978B30-09D4-DC15-63A8-9A161F67F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210719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Maintenance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Reactive maintenance: risks and costs</a:t>
            </a:r>
          </a:p>
          <a:p>
            <a:pPr lvl="1"/>
            <a:r>
              <a:t>Planned Preventative Maintenance (PPM)</a:t>
            </a:r>
          </a:p>
          <a:p>
            <a:pPr lvl="1"/>
            <a:r>
              <a:t>Condition-based monitoring on heavy plant</a:t>
            </a:r>
          </a:p>
          <a:p>
            <a:pPr lvl="1"/>
            <a:r>
              <a:t>Tool calibration and certification cycles</a:t>
            </a:r>
          </a:p>
          <a:p>
            <a:pPr lvl="1"/>
            <a:r>
              <a:t>Digital reminders and automated scheduling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Risks and Common Failures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BB8A76A-40A5-0A2A-FF1B-C64071E48F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27700" y="2052925"/>
          <a:ext cx="6711654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Summary</a:t>
            </a:r>
          </a:p>
        </p:txBody>
      </p:sp>
      <p:sp>
        <p:nvSpPr>
          <p:cNvPr id="18" name="Content Placeholder 2"/>
          <p:cNvSpPr>
            <a:spLocks noGrp="1"/>
          </p:cNvSpPr>
          <p:nvPr>
            <p:ph idx="1"/>
          </p:nvPr>
        </p:nvSpPr>
        <p:spPr>
          <a:xfrm>
            <a:off x="486697" y="1838276"/>
            <a:ext cx="4641142" cy="4385543"/>
          </a:xfrm>
        </p:spPr>
        <p:txBody>
          <a:bodyPr>
            <a:normAutofit/>
          </a:bodyPr>
          <a:lstStyle/>
          <a:p>
            <a:endParaRPr dirty="0">
              <a:solidFill>
                <a:srgbClr val="FFFFFF"/>
              </a:solidFill>
            </a:endParaRPr>
          </a:p>
          <a:p>
            <a:pPr lvl="1"/>
            <a:r>
              <a:rPr dirty="0">
                <a:solidFill>
                  <a:srgbClr val="FFFFFF"/>
                </a:solidFill>
              </a:rPr>
              <a:t>Asset management boosts productivity and reliability</a:t>
            </a:r>
            <a:endParaRPr lang="cy-GB" dirty="0">
              <a:solidFill>
                <a:srgbClr val="FFFFFF"/>
              </a:solidFill>
            </a:endParaRPr>
          </a:p>
          <a:p>
            <a:pPr lvl="1"/>
            <a:endParaRPr dirty="0">
              <a:solidFill>
                <a:srgbClr val="FFFFFF"/>
              </a:solidFill>
            </a:endParaRPr>
          </a:p>
          <a:p>
            <a:pPr lvl="1"/>
            <a:r>
              <a:rPr dirty="0">
                <a:solidFill>
                  <a:srgbClr val="FFFFFF"/>
                </a:solidFill>
              </a:rPr>
              <a:t>SMEs can benefit significantly from structured systems</a:t>
            </a:r>
            <a:endParaRPr lang="cy-GB" dirty="0">
              <a:solidFill>
                <a:srgbClr val="FFFFFF"/>
              </a:solidFill>
            </a:endParaRPr>
          </a:p>
          <a:p>
            <a:pPr lvl="1"/>
            <a:endParaRPr dirty="0">
              <a:solidFill>
                <a:srgbClr val="FFFFFF"/>
              </a:solidFill>
            </a:endParaRPr>
          </a:p>
          <a:p>
            <a:pPr lvl="1"/>
            <a:r>
              <a:rPr dirty="0">
                <a:solidFill>
                  <a:srgbClr val="FFFFFF"/>
                </a:solidFill>
              </a:rPr>
              <a:t>Digital tools can be scaled to company size</a:t>
            </a:r>
            <a:endParaRPr lang="cy-GB" dirty="0">
              <a:solidFill>
                <a:srgbClr val="FFFFFF"/>
              </a:solidFill>
            </a:endParaRPr>
          </a:p>
          <a:p>
            <a:pPr lvl="1"/>
            <a:endParaRPr dirty="0">
              <a:solidFill>
                <a:srgbClr val="FFFFFF"/>
              </a:solidFill>
            </a:endParaRPr>
          </a:p>
          <a:p>
            <a:pPr lvl="1"/>
            <a:r>
              <a:rPr dirty="0">
                <a:solidFill>
                  <a:srgbClr val="FFFFFF"/>
                </a:solidFill>
              </a:rPr>
              <a:t>A gradual, phased approach works best</a:t>
            </a:r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4" descr="Digital financial graph">
            <a:extLst>
              <a:ext uri="{FF2B5EF4-FFF2-40B4-BE49-F238E27FC236}">
                <a16:creationId xmlns:a16="http://schemas.microsoft.com/office/drawing/2014/main" id="{E75FE7B4-2387-E486-F5A1-241FFA186C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377" r="27091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407</Words>
  <Application>Microsoft Office PowerPoint</Application>
  <PresentationFormat>On-screen Show (4:3)</PresentationFormat>
  <Paragraphs>83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Asset Management for SME Construction Companies</vt:lpstr>
      <vt:lpstr>What Is Asset Management?</vt:lpstr>
      <vt:lpstr>Challenges for SME Construction Firms</vt:lpstr>
      <vt:lpstr>Examples of Assets in Construction</vt:lpstr>
      <vt:lpstr>Key Components of an Asset Management System</vt:lpstr>
      <vt:lpstr>Regulatory Context</vt:lpstr>
      <vt:lpstr>Benefits of Effective Asset Management</vt:lpstr>
      <vt:lpstr>Digital Tools and Technologies</vt:lpstr>
      <vt:lpstr>Implementation Roadmap</vt:lpstr>
      <vt:lpstr>Lifecycle Management</vt:lpstr>
      <vt:lpstr>KPIs and Performance Monitoring</vt:lpstr>
      <vt:lpstr>Maintenance Strategies</vt:lpstr>
      <vt:lpstr>Risks and Common Failures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Asset Management for SME Construction Companies</dc:title>
  <dc:subject/>
  <dc:creator>Rhodri Thomas</dc:creator>
  <cp:keywords/>
  <dc:description>generated using python-pptx</dc:description>
  <cp:lastModifiedBy>Rhodri Thomas</cp:lastModifiedBy>
  <cp:revision>1</cp:revision>
  <dcterms:created xsi:type="dcterms:W3CDTF">2013-01-27T09:14:16Z</dcterms:created>
  <dcterms:modified xsi:type="dcterms:W3CDTF">2026-02-03T13:21:06Z</dcterms:modified>
  <cp:category/>
</cp:coreProperties>
</file>