
<file path=[Content_Types].xml><?xml version="1.0" encoding="utf-8"?>
<Types xmlns="http://schemas.openxmlformats.org/package/2006/content-types">
  <Default Extension="jpe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9.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0.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1.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 r:id="rId2"/>
    <p:sldId id="257" r:id="rId3"/>
    <p:sldId id="258" r:id="rId4"/>
    <p:sldId id="259" r:id="rId5"/>
    <p:sldId id="260" r:id="rId6"/>
    <p:sldId id="270" r:id="rId7"/>
    <p:sldId id="261" r:id="rId8"/>
    <p:sldId id="262" r:id="rId9"/>
    <p:sldId id="263" r:id="rId10"/>
    <p:sldId id="266" r:id="rId11"/>
    <p:sldId id="269" r:id="rId12"/>
    <p:sldId id="271"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213DA15-BB53-4945-B1F6-F3A4C1D55856}" v="31" dt="2026-05-13T08:58:18.64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7662" autoAdjust="0"/>
  </p:normalViewPr>
  <p:slideViewPr>
    <p:cSldViewPr snapToGrid="0">
      <p:cViewPr varScale="1">
        <p:scale>
          <a:sx n="72" d="100"/>
          <a:sy n="72" d="100"/>
        </p:scale>
        <p:origin x="1075"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rah Hill" userId="a52a25a0-1701-4e9a-a649-402b1f4a0748" providerId="ADAL" clId="{FCF3C81F-C4D6-470A-9BFC-3FBFD03ABB7C}"/>
    <pc:docChg chg="custSel addSld modSld">
      <pc:chgData name="Sarah Hill" userId="a52a25a0-1701-4e9a-a649-402b1f4a0748" providerId="ADAL" clId="{FCF3C81F-C4D6-470A-9BFC-3FBFD03ABB7C}" dt="2026-05-13T08:58:37.150" v="4252" actId="20577"/>
      <pc:docMkLst>
        <pc:docMk/>
      </pc:docMkLst>
      <pc:sldChg chg="modNotesTx">
        <pc:chgData name="Sarah Hill" userId="a52a25a0-1701-4e9a-a649-402b1f4a0748" providerId="ADAL" clId="{FCF3C81F-C4D6-470A-9BFC-3FBFD03ABB7C}" dt="2026-05-13T08:36:57.780" v="2400" actId="20577"/>
        <pc:sldMkLst>
          <pc:docMk/>
          <pc:sldMk cId="2148617933" sldId="261"/>
        </pc:sldMkLst>
      </pc:sldChg>
      <pc:sldChg chg="modSp mod modNotesTx">
        <pc:chgData name="Sarah Hill" userId="a52a25a0-1701-4e9a-a649-402b1f4a0748" providerId="ADAL" clId="{FCF3C81F-C4D6-470A-9BFC-3FBFD03ABB7C}" dt="2026-05-13T08:03:40.553" v="157" actId="20577"/>
        <pc:sldMkLst>
          <pc:docMk/>
          <pc:sldMk cId="4286437671" sldId="262"/>
        </pc:sldMkLst>
        <pc:spChg chg="mod">
          <ac:chgData name="Sarah Hill" userId="a52a25a0-1701-4e9a-a649-402b1f4a0748" providerId="ADAL" clId="{FCF3C81F-C4D6-470A-9BFC-3FBFD03ABB7C}" dt="2026-05-13T08:03:40.553" v="157" actId="20577"/>
          <ac:spMkLst>
            <pc:docMk/>
            <pc:sldMk cId="4286437671" sldId="262"/>
            <ac:spMk id="2" creationId="{91C6356A-1DD8-6D98-311C-F9E09333B3D2}"/>
          </ac:spMkLst>
        </pc:spChg>
      </pc:sldChg>
      <pc:sldChg chg="modNotesTx">
        <pc:chgData name="Sarah Hill" userId="a52a25a0-1701-4e9a-a649-402b1f4a0748" providerId="ADAL" clId="{FCF3C81F-C4D6-470A-9BFC-3FBFD03ABB7C}" dt="2026-05-13T08:18:39.605" v="890" actId="20577"/>
        <pc:sldMkLst>
          <pc:docMk/>
          <pc:sldMk cId="4121667602" sldId="263"/>
        </pc:sldMkLst>
      </pc:sldChg>
      <pc:sldChg chg="modSp mod modNotesTx">
        <pc:chgData name="Sarah Hill" userId="a52a25a0-1701-4e9a-a649-402b1f4a0748" providerId="ADAL" clId="{FCF3C81F-C4D6-470A-9BFC-3FBFD03ABB7C}" dt="2026-05-13T08:32:25.839" v="2331" actId="20577"/>
        <pc:sldMkLst>
          <pc:docMk/>
          <pc:sldMk cId="1737505405" sldId="266"/>
        </pc:sldMkLst>
        <pc:spChg chg="mod">
          <ac:chgData name="Sarah Hill" userId="a52a25a0-1701-4e9a-a649-402b1f4a0748" providerId="ADAL" clId="{FCF3C81F-C4D6-470A-9BFC-3FBFD03ABB7C}" dt="2026-05-13T08:32:25.839" v="2331" actId="20577"/>
          <ac:spMkLst>
            <pc:docMk/>
            <pc:sldMk cId="1737505405" sldId="266"/>
            <ac:spMk id="3" creationId="{20D64F1F-316A-DA8B-D84A-875A86FA4F0E}"/>
          </ac:spMkLst>
        </pc:spChg>
      </pc:sldChg>
      <pc:sldChg chg="modSp mod">
        <pc:chgData name="Sarah Hill" userId="a52a25a0-1701-4e9a-a649-402b1f4a0748" providerId="ADAL" clId="{FCF3C81F-C4D6-470A-9BFC-3FBFD03ABB7C}" dt="2026-05-13T08:58:37.150" v="4252" actId="20577"/>
        <pc:sldMkLst>
          <pc:docMk/>
          <pc:sldMk cId="2507272433" sldId="269"/>
        </pc:sldMkLst>
        <pc:spChg chg="mod">
          <ac:chgData name="Sarah Hill" userId="a52a25a0-1701-4e9a-a649-402b1f4a0748" providerId="ADAL" clId="{FCF3C81F-C4D6-470A-9BFC-3FBFD03ABB7C}" dt="2026-05-13T08:58:37.150" v="4252" actId="20577"/>
          <ac:spMkLst>
            <pc:docMk/>
            <pc:sldMk cId="2507272433" sldId="269"/>
            <ac:spMk id="3" creationId="{0D24DFCE-937D-9C13-1606-CF0F39237D0D}"/>
          </ac:spMkLst>
        </pc:spChg>
      </pc:sldChg>
      <pc:sldChg chg="modSp mod modNotesTx">
        <pc:chgData name="Sarah Hill" userId="a52a25a0-1701-4e9a-a649-402b1f4a0748" providerId="ADAL" clId="{FCF3C81F-C4D6-470A-9BFC-3FBFD03ABB7C}" dt="2026-05-13T08:52:56.731" v="4172" actId="20577"/>
        <pc:sldMkLst>
          <pc:docMk/>
          <pc:sldMk cId="3329290499" sldId="270"/>
        </pc:sldMkLst>
        <pc:spChg chg="mod">
          <ac:chgData name="Sarah Hill" userId="a52a25a0-1701-4e9a-a649-402b1f4a0748" providerId="ADAL" clId="{FCF3C81F-C4D6-470A-9BFC-3FBFD03ABB7C}" dt="2026-05-13T08:40:57.896" v="2443" actId="27636"/>
          <ac:spMkLst>
            <pc:docMk/>
            <pc:sldMk cId="3329290499" sldId="270"/>
            <ac:spMk id="3" creationId="{10FED810-C960-5AE7-B8EA-44A8D6C408B7}"/>
          </ac:spMkLst>
        </pc:spChg>
      </pc:sldChg>
      <pc:sldChg chg="modSp new mod">
        <pc:chgData name="Sarah Hill" userId="a52a25a0-1701-4e9a-a649-402b1f4a0748" providerId="ADAL" clId="{FCF3C81F-C4D6-470A-9BFC-3FBFD03ABB7C}" dt="2026-05-13T08:58:27.417" v="4245" actId="27636"/>
        <pc:sldMkLst>
          <pc:docMk/>
          <pc:sldMk cId="1996085567" sldId="271"/>
        </pc:sldMkLst>
        <pc:spChg chg="mod">
          <ac:chgData name="Sarah Hill" userId="a52a25a0-1701-4e9a-a649-402b1f4a0748" providerId="ADAL" clId="{FCF3C81F-C4D6-470A-9BFC-3FBFD03ABB7C}" dt="2026-05-13T08:53:41.560" v="4197" actId="20577"/>
          <ac:spMkLst>
            <pc:docMk/>
            <pc:sldMk cId="1996085567" sldId="271"/>
            <ac:spMk id="2" creationId="{2A870EDC-61A9-FDD1-49E8-CB149B913599}"/>
          </ac:spMkLst>
        </pc:spChg>
        <pc:spChg chg="mod">
          <ac:chgData name="Sarah Hill" userId="a52a25a0-1701-4e9a-a649-402b1f4a0748" providerId="ADAL" clId="{FCF3C81F-C4D6-470A-9BFC-3FBFD03ABB7C}" dt="2026-05-13T08:58:27.417" v="4245" actId="27636"/>
          <ac:spMkLst>
            <pc:docMk/>
            <pc:sldMk cId="1996085567" sldId="271"/>
            <ac:spMk id="3" creationId="{715F4333-20FB-282A-B962-81DB2C050348}"/>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3.svg"/><Relationship Id="rId7" Type="http://schemas.openxmlformats.org/officeDocument/2006/relationships/image" Target="../media/image7.svg"/><Relationship Id="rId2" Type="http://schemas.openxmlformats.org/officeDocument/2006/relationships/image" Target="../media/image2.svg"/><Relationship Id="rId1" Type="http://schemas.openxmlformats.org/officeDocument/2006/relationships/image" Target="../media/image1.svg"/><Relationship Id="rId6" Type="http://schemas.openxmlformats.org/officeDocument/2006/relationships/image" Target="../media/image6.svg"/><Relationship Id="rId5" Type="http://schemas.openxmlformats.org/officeDocument/2006/relationships/image" Target="../media/image5.svg"/><Relationship Id="rId4" Type="http://schemas.openxmlformats.org/officeDocument/2006/relationships/image" Target="../media/image4.svg"/></Relationships>
</file>

<file path=ppt/diagrams/_rels/data2.xml.rels><?xml version="1.0" encoding="UTF-8" standalone="yes"?>
<Relationships xmlns="http://schemas.openxmlformats.org/package/2006/relationships"><Relationship Id="rId2" Type="http://schemas.openxmlformats.org/officeDocument/2006/relationships/image" Target="../media/image9.svg"/><Relationship Id="rId1" Type="http://schemas.openxmlformats.org/officeDocument/2006/relationships/image" Target="../media/image8.svg"/></Relationships>
</file>

<file path=ppt/diagrams/_rels/data3.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svg"/><Relationship Id="rId1" Type="http://schemas.openxmlformats.org/officeDocument/2006/relationships/image" Target="../media/image10.svg"/><Relationship Id="rId4" Type="http://schemas.openxmlformats.org/officeDocument/2006/relationships/image" Target="../media/image13.svg"/></Relationships>
</file>

<file path=ppt/diagrams/_rels/data4.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svg"/><Relationship Id="rId1" Type="http://schemas.openxmlformats.org/officeDocument/2006/relationships/image" Target="../media/image14.svg"/></Relationships>
</file>

<file path=ppt/diagrams/_rels/data6.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1.svg"/><Relationship Id="rId1" Type="http://schemas.openxmlformats.org/officeDocument/2006/relationships/image" Target="../media/image17.svg"/></Relationships>
</file>

<file path=ppt/diagrams/_rels/data8.xml.rels><?xml version="1.0" encoding="UTF-8" standalone="yes"?>
<Relationships xmlns="http://schemas.openxmlformats.org/package/2006/relationships"><Relationship Id="rId3" Type="http://schemas.openxmlformats.org/officeDocument/2006/relationships/hyperlink" Target="https://www.researchgate.net/publication/383500583_Bronfenbrenner's_Ecological_Systems_Theory" TargetMode="External"/><Relationship Id="rId7" Type="http://schemas.openxmlformats.org/officeDocument/2006/relationships/image" Target="../media/image21.svg"/><Relationship Id="rId2" Type="http://schemas.openxmlformats.org/officeDocument/2006/relationships/hyperlink" Target="https://www.researchgate.net/profile/Annemarie-Newbury/publication/358911937_Adverse_childhood_experience_ACE_and_trauma-informed_approaches_in_youth_justice_services_in_Wales_An_evaluation_of_the_implementation_of_the_enhanced_case_management_ECM_project_The_views_and_experie/links/621d08ddb1bace0083a2fda1/Adverse-childhood-experience-ACE-and-trauma-informed-approaches-in-youth-justice-services-in-Wales-An-evaluation-of-the-implementation-of-the-enhanced-case-management-ECM-project-The-views-and-experie.pdf" TargetMode="External"/><Relationship Id="rId1" Type="http://schemas.openxmlformats.org/officeDocument/2006/relationships/hyperlink" Target="https://www.verywellmind.com/erik-eriksons-stages-of-psychosocial-development-2795740" TargetMode="External"/><Relationship Id="rId6" Type="http://schemas.openxmlformats.org/officeDocument/2006/relationships/image" Target="../media/image11.svg"/><Relationship Id="rId5" Type="http://schemas.openxmlformats.org/officeDocument/2006/relationships/image" Target="../media/image20.svg"/><Relationship Id="rId4" Type="http://schemas.openxmlformats.org/officeDocument/2006/relationships/image" Target="../media/image19.svg"/></Relationships>
</file>

<file path=ppt/diagrams/_rels/data9.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hyperlink" Target="https://www.simplypsychology.org/maslow.html" TargetMode="External"/><Relationship Id="rId7" Type="http://schemas.openxmlformats.org/officeDocument/2006/relationships/image" Target="../media/image24.svg"/><Relationship Id="rId2" Type="http://schemas.openxmlformats.org/officeDocument/2006/relationships/hyperlink" Target="https://www.simplypsychology.org/bowlby.html" TargetMode="External"/><Relationship Id="rId1" Type="http://schemas.openxmlformats.org/officeDocument/2006/relationships/hyperlink" Target="https://eur01.safelinks.protection.outlook.com/?url=https%3A%2F%2Fsk.sagepub.com%2Fency%2Fedvol%2Fthe-sage-encyclopedia-of-lifespan-human-development%2Fchpt%2Finterpersonal-relationships%23_&amp;data=05%7C02%7CS.Hill%40uwtsd.ac.uk%7Cf619849c43fd41f3ca0008de8b27aa85%7C4e0f11f9046e45059cb8db2152311e21%7C0%7C0%7C639101199638911419%7CUnknown%7CTWFpbGZsb3d8eyJFbXB0eU1hcGkiOnRydWUsIlYiOiIwLjAuMDAwMCIsIlAiOiJXaW4zMiIsIkFOIjoiTWFpbCIsIldUIjoyfQ%3D%3D%7C0%7C%7C%7C&amp;sdata=hvxKNmoDq9GdxypUvtYWavH6bgIlv3LMejwcA38A92I%3D&amp;reserved=0" TargetMode="External"/><Relationship Id="rId6" Type="http://schemas.openxmlformats.org/officeDocument/2006/relationships/image" Target="../media/image23.svg"/><Relationship Id="rId5" Type="http://schemas.openxmlformats.org/officeDocument/2006/relationships/image" Target="../media/image22.svg"/><Relationship Id="rId4" Type="http://schemas.openxmlformats.org/officeDocument/2006/relationships/hyperlink" Target="https://www.researchgate.net/profile/Mohammad-Bijandi/publication/267750204_Bandura's_Social_Learning_Theory_Social_Cognitive_Learning_Theory/links/67536801b558f41d0fbe2fb1/Banduras-Social-Learning-Theory-Social-Cognitive-Learning-Theory.pdf" TargetMode="External"/><Relationship Id="rId9" Type="http://schemas.openxmlformats.org/officeDocument/2006/relationships/image" Target="../media/image2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3.svg"/><Relationship Id="rId7" Type="http://schemas.openxmlformats.org/officeDocument/2006/relationships/image" Target="../media/image7.svg"/><Relationship Id="rId2" Type="http://schemas.openxmlformats.org/officeDocument/2006/relationships/image" Target="../media/image2.svg"/><Relationship Id="rId1" Type="http://schemas.openxmlformats.org/officeDocument/2006/relationships/image" Target="../media/image1.svg"/><Relationship Id="rId6" Type="http://schemas.openxmlformats.org/officeDocument/2006/relationships/image" Target="../media/image6.svg"/><Relationship Id="rId5" Type="http://schemas.openxmlformats.org/officeDocument/2006/relationships/image" Target="../media/image5.svg"/><Relationship Id="rId4" Type="http://schemas.openxmlformats.org/officeDocument/2006/relationships/image" Target="../media/image4.svg"/></Relationships>
</file>

<file path=ppt/diagrams/_rels/drawing2.xml.rels><?xml version="1.0" encoding="UTF-8" standalone="yes"?>
<Relationships xmlns="http://schemas.openxmlformats.org/package/2006/relationships"><Relationship Id="rId2" Type="http://schemas.openxmlformats.org/officeDocument/2006/relationships/image" Target="../media/image9.svg"/><Relationship Id="rId1" Type="http://schemas.openxmlformats.org/officeDocument/2006/relationships/image" Target="../media/image8.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svg"/><Relationship Id="rId1" Type="http://schemas.openxmlformats.org/officeDocument/2006/relationships/image" Target="../media/image10.svg"/><Relationship Id="rId4" Type="http://schemas.openxmlformats.org/officeDocument/2006/relationships/image" Target="../media/image13.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svg"/><Relationship Id="rId1" Type="http://schemas.openxmlformats.org/officeDocument/2006/relationships/image" Target="../media/image14.svg"/></Relationships>
</file>

<file path=ppt/diagrams/_rels/drawing6.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1.svg"/><Relationship Id="rId1" Type="http://schemas.openxmlformats.org/officeDocument/2006/relationships/image" Target="../media/image17.svg"/></Relationships>
</file>

<file path=ppt/diagrams/_rels/drawing8.xml.rels><?xml version="1.0" encoding="UTF-8" standalone="yes"?>
<Relationships xmlns="http://schemas.openxmlformats.org/package/2006/relationships"><Relationship Id="rId3" Type="http://schemas.openxmlformats.org/officeDocument/2006/relationships/image" Target="../media/image20.svg"/><Relationship Id="rId7" Type="http://schemas.openxmlformats.org/officeDocument/2006/relationships/hyperlink" Target="https://www.researchgate.net/publication/383500583_Bronfenbrenner's_Ecological_Systems_Theory" TargetMode="External"/><Relationship Id="rId2" Type="http://schemas.openxmlformats.org/officeDocument/2006/relationships/hyperlink" Target="https://www.verywellmind.com/erik-eriksons-stages-of-psychosocial-development-2795740" TargetMode="External"/><Relationship Id="rId1" Type="http://schemas.openxmlformats.org/officeDocument/2006/relationships/image" Target="../media/image19.svg"/><Relationship Id="rId6" Type="http://schemas.openxmlformats.org/officeDocument/2006/relationships/image" Target="../media/image21.svg"/><Relationship Id="rId5" Type="http://schemas.openxmlformats.org/officeDocument/2006/relationships/hyperlink" Target="https://www.researchgate.net/profile/Annemarie-Newbury/publication/358911937_Adverse_childhood_experience_ACE_and_trauma-informed_approaches_in_youth_justice_services_in_Wales_An_evaluation_of_the_implementation_of_the_enhanced_case_management_ECM_project_The_views_and_experie/links/621d08ddb1bace0083a2fda1/Adverse-childhood-experience-ACE-and-trauma-informed-approaches-in-youth-justice-services-in-Wales-An-evaluation-of-the-implementation-of-the-enhanced-case-management-ECM-project-The-views-and-experie.pdf" TargetMode="External"/><Relationship Id="rId4" Type="http://schemas.openxmlformats.org/officeDocument/2006/relationships/image" Target="../media/image11.svg"/></Relationships>
</file>

<file path=ppt/diagrams/_rels/drawing9.xml.rels><?xml version="1.0" encoding="UTF-8" standalone="yes"?>
<Relationships xmlns="http://schemas.openxmlformats.org/package/2006/relationships"><Relationship Id="rId8" Type="http://schemas.openxmlformats.org/officeDocument/2006/relationships/hyperlink" Target="https://www.researchgate.net/profile/Mohammad-Bijandi/publication/267750204_Bandura's_Social_Learning_Theory_Social_Cognitive_Learning_Theory/links/67536801b558f41d0fbe2fb1/Banduras-Social-Learning-Theory-Social-Cognitive-Learning-Theory.pdf" TargetMode="External"/><Relationship Id="rId3" Type="http://schemas.openxmlformats.org/officeDocument/2006/relationships/image" Target="../media/image23.svg"/><Relationship Id="rId7" Type="http://schemas.openxmlformats.org/officeDocument/2006/relationships/image" Target="../media/image25.svg"/><Relationship Id="rId2" Type="http://schemas.openxmlformats.org/officeDocument/2006/relationships/hyperlink" Target="https://eur01.safelinks.protection.outlook.com/?url=https%3A%2F%2Fsk.sagepub.com%2Fency%2Fedvol%2Fthe-sage-encyclopedia-of-lifespan-human-development%2Fchpt%2Finterpersonal-relationships%23_&amp;data=05%7C02%7CS.Hill%40uwtsd.ac.uk%7Cf619849c43fd41f3ca0008de8b27aa85%7C4e0f11f9046e45059cb8db2152311e21%7C0%7C0%7C639101199638911419%7CUnknown%7CTWFpbGZsb3d8eyJFbXB0eU1hcGkiOnRydWUsIlYiOiIwLjAuMDAwMCIsIlAiOiJXaW4zMiIsIkFOIjoiTWFpbCIsIldUIjoyfQ%3D%3D%7C0%7C%7C%7C&amp;sdata=hvxKNmoDq9GdxypUvtYWavH6bgIlv3LMejwcA38A92I%3D&amp;reserved=0" TargetMode="External"/><Relationship Id="rId1" Type="http://schemas.openxmlformats.org/officeDocument/2006/relationships/image" Target="../media/image22.svg"/><Relationship Id="rId6" Type="http://schemas.openxmlformats.org/officeDocument/2006/relationships/hyperlink" Target="https://www.simplypsychology.org/maslow.html" TargetMode="External"/><Relationship Id="rId5" Type="http://schemas.openxmlformats.org/officeDocument/2006/relationships/image" Target="../media/image24.svg"/><Relationship Id="rId4" Type="http://schemas.openxmlformats.org/officeDocument/2006/relationships/hyperlink" Target="https://www.simplypsychology.org/bowlby.html" TargetMode="External"/><Relationship Id="rId9" Type="http://schemas.openxmlformats.org/officeDocument/2006/relationships/image" Target="../media/image26.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259077B-FBEF-4197-B1DD-1CC878CFE55E}"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0A47110-C3DA-44CD-B364-B09BE4E1C757}">
      <dgm:prSet/>
      <dgm:spPr/>
      <dgm:t>
        <a:bodyPr/>
        <a:lstStyle/>
        <a:p>
          <a:r>
            <a:rPr lang="en-GB" dirty="0"/>
            <a:t>Aims </a:t>
          </a:r>
          <a:endParaRPr lang="en-US" dirty="0"/>
        </a:p>
      </dgm:t>
    </dgm:pt>
    <dgm:pt modelId="{F1557069-A614-4B4E-9D5E-D49DDD110467}" type="parTrans" cxnId="{46AADDF5-2983-4558-BF96-5D5E66C872CC}">
      <dgm:prSet/>
      <dgm:spPr/>
      <dgm:t>
        <a:bodyPr/>
        <a:lstStyle/>
        <a:p>
          <a:endParaRPr lang="en-US"/>
        </a:p>
      </dgm:t>
    </dgm:pt>
    <dgm:pt modelId="{87F21464-C020-45A6-9CF3-7808E28E13A6}" type="sibTrans" cxnId="{46AADDF5-2983-4558-BF96-5D5E66C872CC}">
      <dgm:prSet/>
      <dgm:spPr/>
      <dgm:t>
        <a:bodyPr/>
        <a:lstStyle/>
        <a:p>
          <a:endParaRPr lang="en-US"/>
        </a:p>
      </dgm:t>
    </dgm:pt>
    <dgm:pt modelId="{0E30910D-746F-4CAF-9166-E3968642EB8D}">
      <dgm:prSet/>
      <dgm:spPr/>
      <dgm:t>
        <a:bodyPr/>
        <a:lstStyle/>
        <a:p>
          <a:r>
            <a:rPr lang="en-GB" dirty="0"/>
            <a:t>My approach </a:t>
          </a:r>
          <a:endParaRPr lang="en-US" dirty="0"/>
        </a:p>
      </dgm:t>
    </dgm:pt>
    <dgm:pt modelId="{0E102E3D-5027-4B98-940B-FCBCB9F4164D}" type="parTrans" cxnId="{228DAC7B-F152-4253-A44F-4E97AC9C40ED}">
      <dgm:prSet/>
      <dgm:spPr/>
      <dgm:t>
        <a:bodyPr/>
        <a:lstStyle/>
        <a:p>
          <a:endParaRPr lang="en-US"/>
        </a:p>
      </dgm:t>
    </dgm:pt>
    <dgm:pt modelId="{DDC967E7-A1F7-470A-8C41-F8475DEF0EAA}" type="sibTrans" cxnId="{228DAC7B-F152-4253-A44F-4E97AC9C40ED}">
      <dgm:prSet/>
      <dgm:spPr/>
      <dgm:t>
        <a:bodyPr/>
        <a:lstStyle/>
        <a:p>
          <a:endParaRPr lang="en-US"/>
        </a:p>
      </dgm:t>
    </dgm:pt>
    <dgm:pt modelId="{8616AB80-7B35-4752-8E54-E85E5B61F9A1}">
      <dgm:prSet/>
      <dgm:spPr/>
      <dgm:t>
        <a:bodyPr/>
        <a:lstStyle/>
        <a:p>
          <a:r>
            <a:rPr lang="en-GB"/>
            <a:t>Key papers</a:t>
          </a:r>
          <a:endParaRPr lang="en-US"/>
        </a:p>
      </dgm:t>
    </dgm:pt>
    <dgm:pt modelId="{26D12A7E-E4CF-4CDC-A61D-AFDA9602A1CF}" type="parTrans" cxnId="{127C1632-7254-4C64-BC00-7F0D05CE777C}">
      <dgm:prSet/>
      <dgm:spPr/>
      <dgm:t>
        <a:bodyPr/>
        <a:lstStyle/>
        <a:p>
          <a:endParaRPr lang="en-US"/>
        </a:p>
      </dgm:t>
    </dgm:pt>
    <dgm:pt modelId="{C17C7A0F-B614-46A6-BB68-1BA3F961B553}" type="sibTrans" cxnId="{127C1632-7254-4C64-BC00-7F0D05CE777C}">
      <dgm:prSet/>
      <dgm:spPr/>
      <dgm:t>
        <a:bodyPr/>
        <a:lstStyle/>
        <a:p>
          <a:endParaRPr lang="en-US"/>
        </a:p>
      </dgm:t>
    </dgm:pt>
    <dgm:pt modelId="{92CECD2D-F3F0-48D6-A1C6-489C110DCD5A}">
      <dgm:prSet/>
      <dgm:spPr/>
      <dgm:t>
        <a:bodyPr/>
        <a:lstStyle/>
        <a:p>
          <a:r>
            <a:rPr lang="en-GB"/>
            <a:t>Key findings</a:t>
          </a:r>
          <a:endParaRPr lang="en-US"/>
        </a:p>
      </dgm:t>
    </dgm:pt>
    <dgm:pt modelId="{0EA21F3F-B29A-4098-8C2C-D41FF53C0DD3}" type="parTrans" cxnId="{55779CF0-0FE2-40A2-A42E-205847DBA3B0}">
      <dgm:prSet/>
      <dgm:spPr/>
      <dgm:t>
        <a:bodyPr/>
        <a:lstStyle/>
        <a:p>
          <a:endParaRPr lang="en-US"/>
        </a:p>
      </dgm:t>
    </dgm:pt>
    <dgm:pt modelId="{81BC33A7-BDD7-49C9-9EBE-F193A21BED9F}" type="sibTrans" cxnId="{55779CF0-0FE2-40A2-A42E-205847DBA3B0}">
      <dgm:prSet/>
      <dgm:spPr/>
      <dgm:t>
        <a:bodyPr/>
        <a:lstStyle/>
        <a:p>
          <a:endParaRPr lang="en-US"/>
        </a:p>
      </dgm:t>
    </dgm:pt>
    <dgm:pt modelId="{96B6C152-238A-4D77-9502-7D716E7570FC}">
      <dgm:prSet/>
      <dgm:spPr/>
      <dgm:t>
        <a:bodyPr/>
        <a:lstStyle/>
        <a:p>
          <a:r>
            <a:rPr lang="en-GB" dirty="0"/>
            <a:t>Links to youth work theory  </a:t>
          </a:r>
          <a:endParaRPr lang="en-US" dirty="0"/>
        </a:p>
      </dgm:t>
    </dgm:pt>
    <dgm:pt modelId="{30649A30-70FD-4886-A698-8D5A7BD9527D}" type="parTrans" cxnId="{DC0D9C41-7E62-4097-82BE-8AC1214B1FA5}">
      <dgm:prSet/>
      <dgm:spPr/>
      <dgm:t>
        <a:bodyPr/>
        <a:lstStyle/>
        <a:p>
          <a:endParaRPr lang="en-US"/>
        </a:p>
      </dgm:t>
    </dgm:pt>
    <dgm:pt modelId="{5CF546A8-E030-493C-86DD-CAD4D7A4805E}" type="sibTrans" cxnId="{DC0D9C41-7E62-4097-82BE-8AC1214B1FA5}">
      <dgm:prSet/>
      <dgm:spPr/>
      <dgm:t>
        <a:bodyPr/>
        <a:lstStyle/>
        <a:p>
          <a:endParaRPr lang="en-US"/>
        </a:p>
      </dgm:t>
    </dgm:pt>
    <dgm:pt modelId="{918C075E-962A-49E1-9B84-426CEDE7E3FB}">
      <dgm:prSet/>
      <dgm:spPr/>
      <dgm:t>
        <a:bodyPr/>
        <a:lstStyle/>
        <a:p>
          <a:r>
            <a:rPr lang="en-GB" dirty="0"/>
            <a:t>Implications for Youth Work practice and practical recommendations</a:t>
          </a:r>
          <a:endParaRPr lang="en-US" dirty="0"/>
        </a:p>
      </dgm:t>
    </dgm:pt>
    <dgm:pt modelId="{070991CD-1249-41BC-820C-510FDE5E0910}" type="parTrans" cxnId="{FA507F5C-E32E-4500-8B80-282CEA7F9871}">
      <dgm:prSet/>
      <dgm:spPr/>
      <dgm:t>
        <a:bodyPr/>
        <a:lstStyle/>
        <a:p>
          <a:endParaRPr lang="en-US"/>
        </a:p>
      </dgm:t>
    </dgm:pt>
    <dgm:pt modelId="{A41F847A-CC5B-4E60-A7C6-34C3EACF412D}" type="sibTrans" cxnId="{FA507F5C-E32E-4500-8B80-282CEA7F9871}">
      <dgm:prSet/>
      <dgm:spPr/>
      <dgm:t>
        <a:bodyPr/>
        <a:lstStyle/>
        <a:p>
          <a:endParaRPr lang="en-US"/>
        </a:p>
      </dgm:t>
    </dgm:pt>
    <dgm:pt modelId="{F1FC908E-2810-44D9-B6D5-D969100B87B3}">
      <dgm:prSet/>
      <dgm:spPr/>
      <dgm:t>
        <a:bodyPr/>
        <a:lstStyle/>
        <a:p>
          <a:r>
            <a:rPr lang="en-GB"/>
            <a:t>Reflection on limitations</a:t>
          </a:r>
          <a:endParaRPr lang="en-US"/>
        </a:p>
      </dgm:t>
    </dgm:pt>
    <dgm:pt modelId="{D611ED7B-7D0D-490C-9DC9-ECC0DB0014A6}" type="parTrans" cxnId="{219893F8-ACE6-46C9-A687-7627BF498832}">
      <dgm:prSet/>
      <dgm:spPr/>
      <dgm:t>
        <a:bodyPr/>
        <a:lstStyle/>
        <a:p>
          <a:endParaRPr lang="en-US"/>
        </a:p>
      </dgm:t>
    </dgm:pt>
    <dgm:pt modelId="{88072987-419A-4CAF-9BC8-1097F9959252}" type="sibTrans" cxnId="{219893F8-ACE6-46C9-A687-7627BF498832}">
      <dgm:prSet/>
      <dgm:spPr/>
      <dgm:t>
        <a:bodyPr/>
        <a:lstStyle/>
        <a:p>
          <a:endParaRPr lang="en-US"/>
        </a:p>
      </dgm:t>
    </dgm:pt>
    <dgm:pt modelId="{2EB1A33E-298F-4843-82B0-45C74A891168}" type="pres">
      <dgm:prSet presAssocID="{D259077B-FBEF-4197-B1DD-1CC878CFE55E}" presName="root" presStyleCnt="0">
        <dgm:presLayoutVars>
          <dgm:dir/>
          <dgm:resizeHandles val="exact"/>
        </dgm:presLayoutVars>
      </dgm:prSet>
      <dgm:spPr/>
    </dgm:pt>
    <dgm:pt modelId="{48A5D802-F095-4A88-8636-EBECD5423749}" type="pres">
      <dgm:prSet presAssocID="{10A47110-C3DA-44CD-B364-B09BE4E1C757}" presName="compNode" presStyleCnt="0"/>
      <dgm:spPr/>
    </dgm:pt>
    <dgm:pt modelId="{1E99A79D-51D7-473B-B6A4-F55190101C40}" type="pres">
      <dgm:prSet presAssocID="{10A47110-C3DA-44CD-B364-B09BE4E1C757}" presName="bgRect" presStyleLbl="bgShp" presStyleIdx="0" presStyleCnt="7"/>
      <dgm:spPr/>
    </dgm:pt>
    <dgm:pt modelId="{D2EAF695-F040-4583-94A1-AE622661B841}" type="pres">
      <dgm:prSet presAssocID="{10A47110-C3DA-44CD-B364-B09BE4E1C757}" presName="iconRect" presStyleLbl="node1" presStyleIdx="0"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Bullseye"/>
        </a:ext>
      </dgm:extLst>
    </dgm:pt>
    <dgm:pt modelId="{B59C3222-FDA1-453F-8B95-0B225B8F8F5A}" type="pres">
      <dgm:prSet presAssocID="{10A47110-C3DA-44CD-B364-B09BE4E1C757}" presName="spaceRect" presStyleCnt="0"/>
      <dgm:spPr/>
    </dgm:pt>
    <dgm:pt modelId="{EDE005A0-B5C4-4EF7-817C-BBD7346A2D22}" type="pres">
      <dgm:prSet presAssocID="{10A47110-C3DA-44CD-B364-B09BE4E1C757}" presName="parTx" presStyleLbl="revTx" presStyleIdx="0" presStyleCnt="7">
        <dgm:presLayoutVars>
          <dgm:chMax val="0"/>
          <dgm:chPref val="0"/>
        </dgm:presLayoutVars>
      </dgm:prSet>
      <dgm:spPr/>
    </dgm:pt>
    <dgm:pt modelId="{F8175952-BF74-465D-8C2C-B0AA33C42060}" type="pres">
      <dgm:prSet presAssocID="{87F21464-C020-45A6-9CF3-7808E28E13A6}" presName="sibTrans" presStyleCnt="0"/>
      <dgm:spPr/>
    </dgm:pt>
    <dgm:pt modelId="{7982E105-09DF-411F-BB96-C3A598D48804}" type="pres">
      <dgm:prSet presAssocID="{0E30910D-746F-4CAF-9166-E3968642EB8D}" presName="compNode" presStyleCnt="0"/>
      <dgm:spPr/>
    </dgm:pt>
    <dgm:pt modelId="{3F153268-5F3D-4EEB-8166-C844D1642CAE}" type="pres">
      <dgm:prSet presAssocID="{0E30910D-746F-4CAF-9166-E3968642EB8D}" presName="bgRect" presStyleLbl="bgShp" presStyleIdx="1" presStyleCnt="7"/>
      <dgm:spPr/>
    </dgm:pt>
    <dgm:pt modelId="{44B6E77F-503B-4AB5-9462-AB323CF7D398}" type="pres">
      <dgm:prSet presAssocID="{0E30910D-746F-4CAF-9166-E3968642EB8D}" presName="iconRect" presStyleLbl="node1" presStyleIdx="1"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9E5E3CAF-D5C8-4F08-ACE7-054ABD1F996E}" type="pres">
      <dgm:prSet presAssocID="{0E30910D-746F-4CAF-9166-E3968642EB8D}" presName="spaceRect" presStyleCnt="0"/>
      <dgm:spPr/>
    </dgm:pt>
    <dgm:pt modelId="{E309AD5A-73AF-4A5B-B818-CC17A0A51307}" type="pres">
      <dgm:prSet presAssocID="{0E30910D-746F-4CAF-9166-E3968642EB8D}" presName="parTx" presStyleLbl="revTx" presStyleIdx="1" presStyleCnt="7">
        <dgm:presLayoutVars>
          <dgm:chMax val="0"/>
          <dgm:chPref val="0"/>
        </dgm:presLayoutVars>
      </dgm:prSet>
      <dgm:spPr/>
    </dgm:pt>
    <dgm:pt modelId="{4C1D7ABB-890B-4C9E-97EC-22C3DDA68D1F}" type="pres">
      <dgm:prSet presAssocID="{DDC967E7-A1F7-470A-8C41-F8475DEF0EAA}" presName="sibTrans" presStyleCnt="0"/>
      <dgm:spPr/>
    </dgm:pt>
    <dgm:pt modelId="{BD4D71B7-F565-46C4-89CB-652B2008E79F}" type="pres">
      <dgm:prSet presAssocID="{8616AB80-7B35-4752-8E54-E85E5B61F9A1}" presName="compNode" presStyleCnt="0"/>
      <dgm:spPr/>
    </dgm:pt>
    <dgm:pt modelId="{58572992-C6A7-4458-A522-65840A4A3B95}" type="pres">
      <dgm:prSet presAssocID="{8616AB80-7B35-4752-8E54-E85E5B61F9A1}" presName="bgRect" presStyleLbl="bgShp" presStyleIdx="2" presStyleCnt="7"/>
      <dgm:spPr/>
    </dgm:pt>
    <dgm:pt modelId="{779BF04B-E9EB-4D71-983D-12C371B9EEBF}" type="pres">
      <dgm:prSet presAssocID="{8616AB80-7B35-4752-8E54-E85E5B61F9A1}" presName="iconRect" presStyleLbl="node1" presStyleIdx="2"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Document"/>
        </a:ext>
      </dgm:extLst>
    </dgm:pt>
    <dgm:pt modelId="{B1C5E511-A774-4D9D-98F8-B50B7CB9305C}" type="pres">
      <dgm:prSet presAssocID="{8616AB80-7B35-4752-8E54-E85E5B61F9A1}" presName="spaceRect" presStyleCnt="0"/>
      <dgm:spPr/>
    </dgm:pt>
    <dgm:pt modelId="{A27D77F8-DF99-4E88-A86C-4E3120E664E9}" type="pres">
      <dgm:prSet presAssocID="{8616AB80-7B35-4752-8E54-E85E5B61F9A1}" presName="parTx" presStyleLbl="revTx" presStyleIdx="2" presStyleCnt="7">
        <dgm:presLayoutVars>
          <dgm:chMax val="0"/>
          <dgm:chPref val="0"/>
        </dgm:presLayoutVars>
      </dgm:prSet>
      <dgm:spPr/>
    </dgm:pt>
    <dgm:pt modelId="{20410892-9638-4B06-810D-0A302F0C6484}" type="pres">
      <dgm:prSet presAssocID="{C17C7A0F-B614-46A6-BB68-1BA3F961B553}" presName="sibTrans" presStyleCnt="0"/>
      <dgm:spPr/>
    </dgm:pt>
    <dgm:pt modelId="{532ABEE8-DE93-46AE-BC2D-3059068B0B90}" type="pres">
      <dgm:prSet presAssocID="{92CECD2D-F3F0-48D6-A1C6-489C110DCD5A}" presName="compNode" presStyleCnt="0"/>
      <dgm:spPr/>
    </dgm:pt>
    <dgm:pt modelId="{9523753E-9EDE-48F1-AC28-AA3ABC3311DF}" type="pres">
      <dgm:prSet presAssocID="{92CECD2D-F3F0-48D6-A1C6-489C110DCD5A}" presName="bgRect" presStyleLbl="bgShp" presStyleIdx="3" presStyleCnt="7"/>
      <dgm:spPr/>
    </dgm:pt>
    <dgm:pt modelId="{E4DA7654-93D4-4281-9995-9B120049803A}" type="pres">
      <dgm:prSet presAssocID="{92CECD2D-F3F0-48D6-A1C6-489C110DCD5A}" presName="iconRect" presStyleLbl="node1" presStyleIdx="3"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Key"/>
        </a:ext>
      </dgm:extLst>
    </dgm:pt>
    <dgm:pt modelId="{01470177-ADBF-41CA-BF7D-5D951B35037E}" type="pres">
      <dgm:prSet presAssocID="{92CECD2D-F3F0-48D6-A1C6-489C110DCD5A}" presName="spaceRect" presStyleCnt="0"/>
      <dgm:spPr/>
    </dgm:pt>
    <dgm:pt modelId="{E9972326-B3A8-47AD-87F8-80895EA073E3}" type="pres">
      <dgm:prSet presAssocID="{92CECD2D-F3F0-48D6-A1C6-489C110DCD5A}" presName="parTx" presStyleLbl="revTx" presStyleIdx="3" presStyleCnt="7">
        <dgm:presLayoutVars>
          <dgm:chMax val="0"/>
          <dgm:chPref val="0"/>
        </dgm:presLayoutVars>
      </dgm:prSet>
      <dgm:spPr/>
    </dgm:pt>
    <dgm:pt modelId="{782DA7EB-08C0-4A72-95D0-D356C09BD56A}" type="pres">
      <dgm:prSet presAssocID="{81BC33A7-BDD7-49C9-9EBE-F193A21BED9F}" presName="sibTrans" presStyleCnt="0"/>
      <dgm:spPr/>
    </dgm:pt>
    <dgm:pt modelId="{CF7DE942-2F97-4638-B72D-DFF433BB94D6}" type="pres">
      <dgm:prSet presAssocID="{96B6C152-238A-4D77-9502-7D716E7570FC}" presName="compNode" presStyleCnt="0"/>
      <dgm:spPr/>
    </dgm:pt>
    <dgm:pt modelId="{DCD539DD-ABAB-462F-9610-4C3448F98B20}" type="pres">
      <dgm:prSet presAssocID="{96B6C152-238A-4D77-9502-7D716E7570FC}" presName="bgRect" presStyleLbl="bgShp" presStyleIdx="4" presStyleCnt="7"/>
      <dgm:spPr/>
    </dgm:pt>
    <dgm:pt modelId="{C2E87664-D437-4AED-9B68-5DE7AA3FD00E}" type="pres">
      <dgm:prSet presAssocID="{96B6C152-238A-4D77-9502-7D716E7570FC}" presName="iconRect" presStyleLbl="node1" presStyleIdx="4"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Group"/>
        </a:ext>
      </dgm:extLst>
    </dgm:pt>
    <dgm:pt modelId="{80C45258-11F8-4CD8-9C42-E2A58984A44E}" type="pres">
      <dgm:prSet presAssocID="{96B6C152-238A-4D77-9502-7D716E7570FC}" presName="spaceRect" presStyleCnt="0"/>
      <dgm:spPr/>
    </dgm:pt>
    <dgm:pt modelId="{BB429EB5-4660-46C1-B71D-6B5BD24C447F}" type="pres">
      <dgm:prSet presAssocID="{96B6C152-238A-4D77-9502-7D716E7570FC}" presName="parTx" presStyleLbl="revTx" presStyleIdx="4" presStyleCnt="7">
        <dgm:presLayoutVars>
          <dgm:chMax val="0"/>
          <dgm:chPref val="0"/>
        </dgm:presLayoutVars>
      </dgm:prSet>
      <dgm:spPr/>
    </dgm:pt>
    <dgm:pt modelId="{0015928B-8C6F-4FD1-91E5-1E07EAFB1042}" type="pres">
      <dgm:prSet presAssocID="{5CF546A8-E030-493C-86DD-CAD4D7A4805E}" presName="sibTrans" presStyleCnt="0"/>
      <dgm:spPr/>
    </dgm:pt>
    <dgm:pt modelId="{48D1E519-57BB-42E7-A5C5-5626B3693EE0}" type="pres">
      <dgm:prSet presAssocID="{918C075E-962A-49E1-9B84-426CEDE7E3FB}" presName="compNode" presStyleCnt="0"/>
      <dgm:spPr/>
    </dgm:pt>
    <dgm:pt modelId="{4B73493C-3378-4164-9D68-92E3C03DD27A}" type="pres">
      <dgm:prSet presAssocID="{918C075E-962A-49E1-9B84-426CEDE7E3FB}" presName="bgRect" presStyleLbl="bgShp" presStyleIdx="5" presStyleCnt="7"/>
      <dgm:spPr/>
    </dgm:pt>
    <dgm:pt modelId="{4E1E561F-9E0B-42A0-8E1E-84991634FD28}" type="pres">
      <dgm:prSet presAssocID="{918C075E-962A-49E1-9B84-426CEDE7E3FB}" presName="iconRect" presStyleLbl="node1" presStyleIdx="5"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eacher"/>
        </a:ext>
      </dgm:extLst>
    </dgm:pt>
    <dgm:pt modelId="{E4E0C29A-8EC2-4CED-9081-C75BFEEB18C4}" type="pres">
      <dgm:prSet presAssocID="{918C075E-962A-49E1-9B84-426CEDE7E3FB}" presName="spaceRect" presStyleCnt="0"/>
      <dgm:spPr/>
    </dgm:pt>
    <dgm:pt modelId="{AF629669-6359-4EA2-92A1-723639F2D87A}" type="pres">
      <dgm:prSet presAssocID="{918C075E-962A-49E1-9B84-426CEDE7E3FB}" presName="parTx" presStyleLbl="revTx" presStyleIdx="5" presStyleCnt="7">
        <dgm:presLayoutVars>
          <dgm:chMax val="0"/>
          <dgm:chPref val="0"/>
        </dgm:presLayoutVars>
      </dgm:prSet>
      <dgm:spPr/>
    </dgm:pt>
    <dgm:pt modelId="{667A7388-0C1B-4DB4-88E3-CF87A703C642}" type="pres">
      <dgm:prSet presAssocID="{A41F847A-CC5B-4E60-A7C6-34C3EACF412D}" presName="sibTrans" presStyleCnt="0"/>
      <dgm:spPr/>
    </dgm:pt>
    <dgm:pt modelId="{D2C3881C-3AB6-4887-8C3E-4F94278B575D}" type="pres">
      <dgm:prSet presAssocID="{F1FC908E-2810-44D9-B6D5-D969100B87B3}" presName="compNode" presStyleCnt="0"/>
      <dgm:spPr/>
    </dgm:pt>
    <dgm:pt modelId="{25CA950B-8B61-40C0-B91F-5C47270660DD}" type="pres">
      <dgm:prSet presAssocID="{F1FC908E-2810-44D9-B6D5-D969100B87B3}" presName="bgRect" presStyleLbl="bgShp" presStyleIdx="6" presStyleCnt="7"/>
      <dgm:spPr/>
    </dgm:pt>
    <dgm:pt modelId="{081279C4-3739-42BD-8278-C7CE47D0951F}" type="pres">
      <dgm:prSet presAssocID="{F1FC908E-2810-44D9-B6D5-D969100B87B3}" presName="iconRect" presStyleLbl="node1" presStyleIdx="6"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dgm:spPr>
      <dgm:extLst>
        <a:ext uri="{E40237B7-FDA0-4F09-8148-C483321AD2D9}">
          <dgm14:cNvPr xmlns:dgm14="http://schemas.microsoft.com/office/drawing/2010/diagram" id="0" name="" descr="Thought bubble"/>
        </a:ext>
      </dgm:extLst>
    </dgm:pt>
    <dgm:pt modelId="{3F9F3398-11CE-482F-980D-CFEF2BC5FA7F}" type="pres">
      <dgm:prSet presAssocID="{F1FC908E-2810-44D9-B6D5-D969100B87B3}" presName="spaceRect" presStyleCnt="0"/>
      <dgm:spPr/>
    </dgm:pt>
    <dgm:pt modelId="{D2A83118-DC7C-4671-8A09-0FF7A7538672}" type="pres">
      <dgm:prSet presAssocID="{F1FC908E-2810-44D9-B6D5-D969100B87B3}" presName="parTx" presStyleLbl="revTx" presStyleIdx="6" presStyleCnt="7">
        <dgm:presLayoutVars>
          <dgm:chMax val="0"/>
          <dgm:chPref val="0"/>
        </dgm:presLayoutVars>
      </dgm:prSet>
      <dgm:spPr/>
    </dgm:pt>
  </dgm:ptLst>
  <dgm:cxnLst>
    <dgm:cxn modelId="{68A2BC07-EB47-4903-9780-CF1F2C35D0A9}" type="presOf" srcId="{92CECD2D-F3F0-48D6-A1C6-489C110DCD5A}" destId="{E9972326-B3A8-47AD-87F8-80895EA073E3}" srcOrd="0" destOrd="0" presId="urn:microsoft.com/office/officeart/2018/2/layout/IconVerticalSolidList"/>
    <dgm:cxn modelId="{127C1632-7254-4C64-BC00-7F0D05CE777C}" srcId="{D259077B-FBEF-4197-B1DD-1CC878CFE55E}" destId="{8616AB80-7B35-4752-8E54-E85E5B61F9A1}" srcOrd="2" destOrd="0" parTransId="{26D12A7E-E4CF-4CDC-A61D-AFDA9602A1CF}" sibTransId="{C17C7A0F-B614-46A6-BB68-1BA3F961B553}"/>
    <dgm:cxn modelId="{FA507F5C-E32E-4500-8B80-282CEA7F9871}" srcId="{D259077B-FBEF-4197-B1DD-1CC878CFE55E}" destId="{918C075E-962A-49E1-9B84-426CEDE7E3FB}" srcOrd="5" destOrd="0" parTransId="{070991CD-1249-41BC-820C-510FDE5E0910}" sibTransId="{A41F847A-CC5B-4E60-A7C6-34C3EACF412D}"/>
    <dgm:cxn modelId="{7714A95C-5E55-447F-A963-D11865F669D3}" type="presOf" srcId="{0E30910D-746F-4CAF-9166-E3968642EB8D}" destId="{E309AD5A-73AF-4A5B-B818-CC17A0A51307}" srcOrd="0" destOrd="0" presId="urn:microsoft.com/office/officeart/2018/2/layout/IconVerticalSolidList"/>
    <dgm:cxn modelId="{DC0D9C41-7E62-4097-82BE-8AC1214B1FA5}" srcId="{D259077B-FBEF-4197-B1DD-1CC878CFE55E}" destId="{96B6C152-238A-4D77-9502-7D716E7570FC}" srcOrd="4" destOrd="0" parTransId="{30649A30-70FD-4886-A698-8D5A7BD9527D}" sibTransId="{5CF546A8-E030-493C-86DD-CAD4D7A4805E}"/>
    <dgm:cxn modelId="{1F10AB4D-96F4-4E9E-B8E5-98665259E01C}" type="presOf" srcId="{F1FC908E-2810-44D9-B6D5-D969100B87B3}" destId="{D2A83118-DC7C-4671-8A09-0FF7A7538672}" srcOrd="0" destOrd="0" presId="urn:microsoft.com/office/officeart/2018/2/layout/IconVerticalSolidList"/>
    <dgm:cxn modelId="{60AEAC76-A5CB-433C-A503-A44224A8A6BF}" type="presOf" srcId="{8616AB80-7B35-4752-8E54-E85E5B61F9A1}" destId="{A27D77F8-DF99-4E88-A86C-4E3120E664E9}" srcOrd="0" destOrd="0" presId="urn:microsoft.com/office/officeart/2018/2/layout/IconVerticalSolidList"/>
    <dgm:cxn modelId="{228DAC7B-F152-4253-A44F-4E97AC9C40ED}" srcId="{D259077B-FBEF-4197-B1DD-1CC878CFE55E}" destId="{0E30910D-746F-4CAF-9166-E3968642EB8D}" srcOrd="1" destOrd="0" parTransId="{0E102E3D-5027-4B98-940B-FCBCB9F4164D}" sibTransId="{DDC967E7-A1F7-470A-8C41-F8475DEF0EAA}"/>
    <dgm:cxn modelId="{B02443C2-75A3-4D23-B735-0B579CF7684C}" type="presOf" srcId="{D259077B-FBEF-4197-B1DD-1CC878CFE55E}" destId="{2EB1A33E-298F-4843-82B0-45C74A891168}" srcOrd="0" destOrd="0" presId="urn:microsoft.com/office/officeart/2018/2/layout/IconVerticalSolidList"/>
    <dgm:cxn modelId="{3C2DE4E4-684D-4E4F-9330-73DE6C16AA27}" type="presOf" srcId="{10A47110-C3DA-44CD-B364-B09BE4E1C757}" destId="{EDE005A0-B5C4-4EF7-817C-BBD7346A2D22}" srcOrd="0" destOrd="0" presId="urn:microsoft.com/office/officeart/2018/2/layout/IconVerticalSolidList"/>
    <dgm:cxn modelId="{CBAF03EA-3133-4A68-94E9-F03F8B0ED792}" type="presOf" srcId="{918C075E-962A-49E1-9B84-426CEDE7E3FB}" destId="{AF629669-6359-4EA2-92A1-723639F2D87A}" srcOrd="0" destOrd="0" presId="urn:microsoft.com/office/officeart/2018/2/layout/IconVerticalSolidList"/>
    <dgm:cxn modelId="{55779CF0-0FE2-40A2-A42E-205847DBA3B0}" srcId="{D259077B-FBEF-4197-B1DD-1CC878CFE55E}" destId="{92CECD2D-F3F0-48D6-A1C6-489C110DCD5A}" srcOrd="3" destOrd="0" parTransId="{0EA21F3F-B29A-4098-8C2C-D41FF53C0DD3}" sibTransId="{81BC33A7-BDD7-49C9-9EBE-F193A21BED9F}"/>
    <dgm:cxn modelId="{4C292CF4-2E34-4047-8D79-70D080590935}" type="presOf" srcId="{96B6C152-238A-4D77-9502-7D716E7570FC}" destId="{BB429EB5-4660-46C1-B71D-6B5BD24C447F}" srcOrd="0" destOrd="0" presId="urn:microsoft.com/office/officeart/2018/2/layout/IconVerticalSolidList"/>
    <dgm:cxn modelId="{46AADDF5-2983-4558-BF96-5D5E66C872CC}" srcId="{D259077B-FBEF-4197-B1DD-1CC878CFE55E}" destId="{10A47110-C3DA-44CD-B364-B09BE4E1C757}" srcOrd="0" destOrd="0" parTransId="{F1557069-A614-4B4E-9D5E-D49DDD110467}" sibTransId="{87F21464-C020-45A6-9CF3-7808E28E13A6}"/>
    <dgm:cxn modelId="{219893F8-ACE6-46C9-A687-7627BF498832}" srcId="{D259077B-FBEF-4197-B1DD-1CC878CFE55E}" destId="{F1FC908E-2810-44D9-B6D5-D969100B87B3}" srcOrd="6" destOrd="0" parTransId="{D611ED7B-7D0D-490C-9DC9-ECC0DB0014A6}" sibTransId="{88072987-419A-4CAF-9BC8-1097F9959252}"/>
    <dgm:cxn modelId="{91019B3B-A957-4513-BF2B-456D36D042B9}" type="presParOf" srcId="{2EB1A33E-298F-4843-82B0-45C74A891168}" destId="{48A5D802-F095-4A88-8636-EBECD5423749}" srcOrd="0" destOrd="0" presId="urn:microsoft.com/office/officeart/2018/2/layout/IconVerticalSolidList"/>
    <dgm:cxn modelId="{3DE79956-8399-4580-8C2E-A39C2287B191}" type="presParOf" srcId="{48A5D802-F095-4A88-8636-EBECD5423749}" destId="{1E99A79D-51D7-473B-B6A4-F55190101C40}" srcOrd="0" destOrd="0" presId="urn:microsoft.com/office/officeart/2018/2/layout/IconVerticalSolidList"/>
    <dgm:cxn modelId="{A3EE2B68-BD21-4D66-AABD-46BA0BB8BF5E}" type="presParOf" srcId="{48A5D802-F095-4A88-8636-EBECD5423749}" destId="{D2EAF695-F040-4583-94A1-AE622661B841}" srcOrd="1" destOrd="0" presId="urn:microsoft.com/office/officeart/2018/2/layout/IconVerticalSolidList"/>
    <dgm:cxn modelId="{DD615503-EBA5-4274-B944-281E613AEF2F}" type="presParOf" srcId="{48A5D802-F095-4A88-8636-EBECD5423749}" destId="{B59C3222-FDA1-453F-8B95-0B225B8F8F5A}" srcOrd="2" destOrd="0" presId="urn:microsoft.com/office/officeart/2018/2/layout/IconVerticalSolidList"/>
    <dgm:cxn modelId="{69056C6B-2DF5-4A88-8C47-EB7C3396C720}" type="presParOf" srcId="{48A5D802-F095-4A88-8636-EBECD5423749}" destId="{EDE005A0-B5C4-4EF7-817C-BBD7346A2D22}" srcOrd="3" destOrd="0" presId="urn:microsoft.com/office/officeart/2018/2/layout/IconVerticalSolidList"/>
    <dgm:cxn modelId="{0BEB7B91-BDF5-42EF-AB2A-35C55FFB7F4F}" type="presParOf" srcId="{2EB1A33E-298F-4843-82B0-45C74A891168}" destId="{F8175952-BF74-465D-8C2C-B0AA33C42060}" srcOrd="1" destOrd="0" presId="urn:microsoft.com/office/officeart/2018/2/layout/IconVerticalSolidList"/>
    <dgm:cxn modelId="{7F9302AC-1A73-4F63-8BB1-CCC71FA3E6A5}" type="presParOf" srcId="{2EB1A33E-298F-4843-82B0-45C74A891168}" destId="{7982E105-09DF-411F-BB96-C3A598D48804}" srcOrd="2" destOrd="0" presId="urn:microsoft.com/office/officeart/2018/2/layout/IconVerticalSolidList"/>
    <dgm:cxn modelId="{D0169C1D-90A4-427A-954D-826DE8965C3A}" type="presParOf" srcId="{7982E105-09DF-411F-BB96-C3A598D48804}" destId="{3F153268-5F3D-4EEB-8166-C844D1642CAE}" srcOrd="0" destOrd="0" presId="urn:microsoft.com/office/officeart/2018/2/layout/IconVerticalSolidList"/>
    <dgm:cxn modelId="{E6CCAA7E-24DE-4C1F-854D-DB77EDFD18F9}" type="presParOf" srcId="{7982E105-09DF-411F-BB96-C3A598D48804}" destId="{44B6E77F-503B-4AB5-9462-AB323CF7D398}" srcOrd="1" destOrd="0" presId="urn:microsoft.com/office/officeart/2018/2/layout/IconVerticalSolidList"/>
    <dgm:cxn modelId="{03CA96CD-D5EC-4F27-B990-F6C09F56D378}" type="presParOf" srcId="{7982E105-09DF-411F-BB96-C3A598D48804}" destId="{9E5E3CAF-D5C8-4F08-ACE7-054ABD1F996E}" srcOrd="2" destOrd="0" presId="urn:microsoft.com/office/officeart/2018/2/layout/IconVerticalSolidList"/>
    <dgm:cxn modelId="{C96D449F-BE33-40EC-B982-7EC808F08737}" type="presParOf" srcId="{7982E105-09DF-411F-BB96-C3A598D48804}" destId="{E309AD5A-73AF-4A5B-B818-CC17A0A51307}" srcOrd="3" destOrd="0" presId="urn:microsoft.com/office/officeart/2018/2/layout/IconVerticalSolidList"/>
    <dgm:cxn modelId="{A77BE156-185C-4B05-B255-C76DCA42267B}" type="presParOf" srcId="{2EB1A33E-298F-4843-82B0-45C74A891168}" destId="{4C1D7ABB-890B-4C9E-97EC-22C3DDA68D1F}" srcOrd="3" destOrd="0" presId="urn:microsoft.com/office/officeart/2018/2/layout/IconVerticalSolidList"/>
    <dgm:cxn modelId="{C2F36F00-8D41-47F1-A7A9-970D32A89EBC}" type="presParOf" srcId="{2EB1A33E-298F-4843-82B0-45C74A891168}" destId="{BD4D71B7-F565-46C4-89CB-652B2008E79F}" srcOrd="4" destOrd="0" presId="urn:microsoft.com/office/officeart/2018/2/layout/IconVerticalSolidList"/>
    <dgm:cxn modelId="{97B825CB-39A3-4D0E-A56C-8ED831A93547}" type="presParOf" srcId="{BD4D71B7-F565-46C4-89CB-652B2008E79F}" destId="{58572992-C6A7-4458-A522-65840A4A3B95}" srcOrd="0" destOrd="0" presId="urn:microsoft.com/office/officeart/2018/2/layout/IconVerticalSolidList"/>
    <dgm:cxn modelId="{FC93F7A2-2B2B-42BE-8EDF-E68253F0C0D9}" type="presParOf" srcId="{BD4D71B7-F565-46C4-89CB-652B2008E79F}" destId="{779BF04B-E9EB-4D71-983D-12C371B9EEBF}" srcOrd="1" destOrd="0" presId="urn:microsoft.com/office/officeart/2018/2/layout/IconVerticalSolidList"/>
    <dgm:cxn modelId="{E71974C4-D0EA-43F8-9345-237DF02B9FAF}" type="presParOf" srcId="{BD4D71B7-F565-46C4-89CB-652B2008E79F}" destId="{B1C5E511-A774-4D9D-98F8-B50B7CB9305C}" srcOrd="2" destOrd="0" presId="urn:microsoft.com/office/officeart/2018/2/layout/IconVerticalSolidList"/>
    <dgm:cxn modelId="{BF4DAD68-E6BB-4E36-8DA9-643E3A3206DE}" type="presParOf" srcId="{BD4D71B7-F565-46C4-89CB-652B2008E79F}" destId="{A27D77F8-DF99-4E88-A86C-4E3120E664E9}" srcOrd="3" destOrd="0" presId="urn:microsoft.com/office/officeart/2018/2/layout/IconVerticalSolidList"/>
    <dgm:cxn modelId="{2387FEC6-E64D-46D4-8DF3-8C570BF1D1D7}" type="presParOf" srcId="{2EB1A33E-298F-4843-82B0-45C74A891168}" destId="{20410892-9638-4B06-810D-0A302F0C6484}" srcOrd="5" destOrd="0" presId="urn:microsoft.com/office/officeart/2018/2/layout/IconVerticalSolidList"/>
    <dgm:cxn modelId="{ABC81905-4D3B-4BFA-B496-851FC81C8F75}" type="presParOf" srcId="{2EB1A33E-298F-4843-82B0-45C74A891168}" destId="{532ABEE8-DE93-46AE-BC2D-3059068B0B90}" srcOrd="6" destOrd="0" presId="urn:microsoft.com/office/officeart/2018/2/layout/IconVerticalSolidList"/>
    <dgm:cxn modelId="{6FEB045C-8CBD-450D-80FF-DAF72A3EFBC1}" type="presParOf" srcId="{532ABEE8-DE93-46AE-BC2D-3059068B0B90}" destId="{9523753E-9EDE-48F1-AC28-AA3ABC3311DF}" srcOrd="0" destOrd="0" presId="urn:microsoft.com/office/officeart/2018/2/layout/IconVerticalSolidList"/>
    <dgm:cxn modelId="{2D9814EF-12ED-4541-B5A5-65E4C8BDA9BD}" type="presParOf" srcId="{532ABEE8-DE93-46AE-BC2D-3059068B0B90}" destId="{E4DA7654-93D4-4281-9995-9B120049803A}" srcOrd="1" destOrd="0" presId="urn:microsoft.com/office/officeart/2018/2/layout/IconVerticalSolidList"/>
    <dgm:cxn modelId="{8766542D-0C4E-438B-9D58-318B5730E063}" type="presParOf" srcId="{532ABEE8-DE93-46AE-BC2D-3059068B0B90}" destId="{01470177-ADBF-41CA-BF7D-5D951B35037E}" srcOrd="2" destOrd="0" presId="urn:microsoft.com/office/officeart/2018/2/layout/IconVerticalSolidList"/>
    <dgm:cxn modelId="{875F6808-8C06-4A3E-A19F-57B5E3E66A69}" type="presParOf" srcId="{532ABEE8-DE93-46AE-BC2D-3059068B0B90}" destId="{E9972326-B3A8-47AD-87F8-80895EA073E3}" srcOrd="3" destOrd="0" presId="urn:microsoft.com/office/officeart/2018/2/layout/IconVerticalSolidList"/>
    <dgm:cxn modelId="{CE7782B8-2CC6-4F07-9875-81294D2BE175}" type="presParOf" srcId="{2EB1A33E-298F-4843-82B0-45C74A891168}" destId="{782DA7EB-08C0-4A72-95D0-D356C09BD56A}" srcOrd="7" destOrd="0" presId="urn:microsoft.com/office/officeart/2018/2/layout/IconVerticalSolidList"/>
    <dgm:cxn modelId="{178C11EF-7E2B-4D64-BEDB-CA3EB1D2CB5E}" type="presParOf" srcId="{2EB1A33E-298F-4843-82B0-45C74A891168}" destId="{CF7DE942-2F97-4638-B72D-DFF433BB94D6}" srcOrd="8" destOrd="0" presId="urn:microsoft.com/office/officeart/2018/2/layout/IconVerticalSolidList"/>
    <dgm:cxn modelId="{A2761DFA-8B38-467E-AD9C-CEC973D2E43F}" type="presParOf" srcId="{CF7DE942-2F97-4638-B72D-DFF433BB94D6}" destId="{DCD539DD-ABAB-462F-9610-4C3448F98B20}" srcOrd="0" destOrd="0" presId="urn:microsoft.com/office/officeart/2018/2/layout/IconVerticalSolidList"/>
    <dgm:cxn modelId="{5A173B41-04A2-4DCF-BF29-E72443293D2C}" type="presParOf" srcId="{CF7DE942-2F97-4638-B72D-DFF433BB94D6}" destId="{C2E87664-D437-4AED-9B68-5DE7AA3FD00E}" srcOrd="1" destOrd="0" presId="urn:microsoft.com/office/officeart/2018/2/layout/IconVerticalSolidList"/>
    <dgm:cxn modelId="{62393658-06AA-4AB6-96A7-4A34A01617FE}" type="presParOf" srcId="{CF7DE942-2F97-4638-B72D-DFF433BB94D6}" destId="{80C45258-11F8-4CD8-9C42-E2A58984A44E}" srcOrd="2" destOrd="0" presId="urn:microsoft.com/office/officeart/2018/2/layout/IconVerticalSolidList"/>
    <dgm:cxn modelId="{CAF2290D-B754-479B-87DA-09AC278D61B8}" type="presParOf" srcId="{CF7DE942-2F97-4638-B72D-DFF433BB94D6}" destId="{BB429EB5-4660-46C1-B71D-6B5BD24C447F}" srcOrd="3" destOrd="0" presId="urn:microsoft.com/office/officeart/2018/2/layout/IconVerticalSolidList"/>
    <dgm:cxn modelId="{0B38E907-9E70-4351-908E-7A9AEA1F4191}" type="presParOf" srcId="{2EB1A33E-298F-4843-82B0-45C74A891168}" destId="{0015928B-8C6F-4FD1-91E5-1E07EAFB1042}" srcOrd="9" destOrd="0" presId="urn:microsoft.com/office/officeart/2018/2/layout/IconVerticalSolidList"/>
    <dgm:cxn modelId="{124BC5E3-2B6D-44BC-BD27-6738E898955E}" type="presParOf" srcId="{2EB1A33E-298F-4843-82B0-45C74A891168}" destId="{48D1E519-57BB-42E7-A5C5-5626B3693EE0}" srcOrd="10" destOrd="0" presId="urn:microsoft.com/office/officeart/2018/2/layout/IconVerticalSolidList"/>
    <dgm:cxn modelId="{37C7B6B8-8D55-44C8-928D-1E017B01A738}" type="presParOf" srcId="{48D1E519-57BB-42E7-A5C5-5626B3693EE0}" destId="{4B73493C-3378-4164-9D68-92E3C03DD27A}" srcOrd="0" destOrd="0" presId="urn:microsoft.com/office/officeart/2018/2/layout/IconVerticalSolidList"/>
    <dgm:cxn modelId="{BC2DD37E-9388-40F2-907A-A57CDEC7AE5F}" type="presParOf" srcId="{48D1E519-57BB-42E7-A5C5-5626B3693EE0}" destId="{4E1E561F-9E0B-42A0-8E1E-84991634FD28}" srcOrd="1" destOrd="0" presId="urn:microsoft.com/office/officeart/2018/2/layout/IconVerticalSolidList"/>
    <dgm:cxn modelId="{F0C716CB-D7CE-42BC-B99B-BA9E53E6C540}" type="presParOf" srcId="{48D1E519-57BB-42E7-A5C5-5626B3693EE0}" destId="{E4E0C29A-8EC2-4CED-9081-C75BFEEB18C4}" srcOrd="2" destOrd="0" presId="urn:microsoft.com/office/officeart/2018/2/layout/IconVerticalSolidList"/>
    <dgm:cxn modelId="{AA42CD87-6180-468D-90F9-8174D02D9778}" type="presParOf" srcId="{48D1E519-57BB-42E7-A5C5-5626B3693EE0}" destId="{AF629669-6359-4EA2-92A1-723639F2D87A}" srcOrd="3" destOrd="0" presId="urn:microsoft.com/office/officeart/2018/2/layout/IconVerticalSolidList"/>
    <dgm:cxn modelId="{76226F77-ACE2-462A-88C2-DAAFF27FFFF3}" type="presParOf" srcId="{2EB1A33E-298F-4843-82B0-45C74A891168}" destId="{667A7388-0C1B-4DB4-88E3-CF87A703C642}" srcOrd="11" destOrd="0" presId="urn:microsoft.com/office/officeart/2018/2/layout/IconVerticalSolidList"/>
    <dgm:cxn modelId="{6105AA6D-6279-4067-BCAE-007EB177DA41}" type="presParOf" srcId="{2EB1A33E-298F-4843-82B0-45C74A891168}" destId="{D2C3881C-3AB6-4887-8C3E-4F94278B575D}" srcOrd="12" destOrd="0" presId="urn:microsoft.com/office/officeart/2018/2/layout/IconVerticalSolidList"/>
    <dgm:cxn modelId="{792839E3-D0F3-4C16-987D-72FB4BA4D92C}" type="presParOf" srcId="{D2C3881C-3AB6-4887-8C3E-4F94278B575D}" destId="{25CA950B-8B61-40C0-B91F-5C47270660DD}" srcOrd="0" destOrd="0" presId="urn:microsoft.com/office/officeart/2018/2/layout/IconVerticalSolidList"/>
    <dgm:cxn modelId="{936A3CF7-1F36-49A0-94FE-1636CB70E3CC}" type="presParOf" srcId="{D2C3881C-3AB6-4887-8C3E-4F94278B575D}" destId="{081279C4-3739-42BD-8278-C7CE47D0951F}" srcOrd="1" destOrd="0" presId="urn:microsoft.com/office/officeart/2018/2/layout/IconVerticalSolidList"/>
    <dgm:cxn modelId="{936AB24F-50EA-405C-AC31-6CCD64537306}" type="presParOf" srcId="{D2C3881C-3AB6-4887-8C3E-4F94278B575D}" destId="{3F9F3398-11CE-482F-980D-CFEF2BC5FA7F}" srcOrd="2" destOrd="0" presId="urn:microsoft.com/office/officeart/2018/2/layout/IconVerticalSolidList"/>
    <dgm:cxn modelId="{9C24E46A-2BB3-4DB8-B132-463D07519608}" type="presParOf" srcId="{D2C3881C-3AB6-4887-8C3E-4F94278B575D}" destId="{D2A83118-DC7C-4671-8A09-0FF7A7538672}"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2690CB5-F7EE-4FBB-BF6C-8C55EDB3B6DC}" type="doc">
      <dgm:prSet loTypeId="urn:microsoft.com/office/officeart/2018/5/layout/CenteredIconLabelDescriptionList" loCatId="icon" qsTypeId="urn:microsoft.com/office/officeart/2005/8/quickstyle/simple1" qsCatId="simple" csTypeId="urn:microsoft.com/office/officeart/2005/8/colors/accent1_2" csCatId="accent1" phldr="1"/>
      <dgm:spPr/>
      <dgm:t>
        <a:bodyPr/>
        <a:lstStyle/>
        <a:p>
          <a:endParaRPr lang="en-US"/>
        </a:p>
      </dgm:t>
    </dgm:pt>
    <dgm:pt modelId="{DD9524F5-B288-421A-96D0-4CE19BDC563F}">
      <dgm:prSet/>
      <dgm:spPr/>
      <dgm:t>
        <a:bodyPr/>
        <a:lstStyle/>
        <a:p>
          <a:pPr>
            <a:lnSpc>
              <a:spcPct val="100000"/>
            </a:lnSpc>
            <a:defRPr b="1"/>
          </a:pPr>
          <a:r>
            <a:rPr lang="en-GB"/>
            <a:t>Extended literature review chosen for ethical reasons (Cottrell, 2014)</a:t>
          </a:r>
          <a:endParaRPr lang="en-US"/>
        </a:p>
      </dgm:t>
    </dgm:pt>
    <dgm:pt modelId="{46BCA265-053D-436F-B36D-943665E1CFB4}" type="parTrans" cxnId="{F4014BB2-1D81-4C97-A9F1-3F500D6656B1}">
      <dgm:prSet/>
      <dgm:spPr/>
      <dgm:t>
        <a:bodyPr/>
        <a:lstStyle/>
        <a:p>
          <a:endParaRPr lang="en-US"/>
        </a:p>
      </dgm:t>
    </dgm:pt>
    <dgm:pt modelId="{C5FA2E3D-EBD4-40AD-A299-F44E860962C8}" type="sibTrans" cxnId="{F4014BB2-1D81-4C97-A9F1-3F500D6656B1}">
      <dgm:prSet/>
      <dgm:spPr/>
      <dgm:t>
        <a:bodyPr/>
        <a:lstStyle/>
        <a:p>
          <a:endParaRPr lang="en-US"/>
        </a:p>
      </dgm:t>
    </dgm:pt>
    <dgm:pt modelId="{02FE3D0A-912B-472A-88A4-4951776B4754}">
      <dgm:prSet/>
      <dgm:spPr/>
      <dgm:t>
        <a:bodyPr/>
        <a:lstStyle/>
        <a:p>
          <a:pPr>
            <a:lnSpc>
              <a:spcPct val="100000"/>
            </a:lnSpc>
            <a:defRPr b="1"/>
          </a:pPr>
          <a:r>
            <a:rPr lang="en-GB"/>
            <a:t>Search strategy:</a:t>
          </a:r>
          <a:endParaRPr lang="en-US"/>
        </a:p>
      </dgm:t>
    </dgm:pt>
    <dgm:pt modelId="{DAC5B2EF-87B7-4F7B-AF86-F73653ED91D1}" type="parTrans" cxnId="{44E1848C-0D3C-46DD-AA02-190D191F5973}">
      <dgm:prSet/>
      <dgm:spPr/>
      <dgm:t>
        <a:bodyPr/>
        <a:lstStyle/>
        <a:p>
          <a:endParaRPr lang="en-US"/>
        </a:p>
      </dgm:t>
    </dgm:pt>
    <dgm:pt modelId="{309206C2-81E0-4969-9864-0F275B7FFD80}" type="sibTrans" cxnId="{44E1848C-0D3C-46DD-AA02-190D191F5973}">
      <dgm:prSet/>
      <dgm:spPr/>
      <dgm:t>
        <a:bodyPr/>
        <a:lstStyle/>
        <a:p>
          <a:endParaRPr lang="en-US"/>
        </a:p>
      </dgm:t>
    </dgm:pt>
    <dgm:pt modelId="{BBA54AC7-DD34-49FE-9E89-BB3A4626AA85}">
      <dgm:prSet/>
      <dgm:spPr/>
      <dgm:t>
        <a:bodyPr/>
        <a:lstStyle/>
        <a:p>
          <a:pPr>
            <a:lnSpc>
              <a:spcPct val="100000"/>
            </a:lnSpc>
          </a:pPr>
          <a:r>
            <a:rPr lang="en-GB"/>
            <a:t>Focus on current literature (2020-2026)</a:t>
          </a:r>
          <a:endParaRPr lang="en-US"/>
        </a:p>
      </dgm:t>
    </dgm:pt>
    <dgm:pt modelId="{5205F8ED-8FD8-4798-A398-D6F0DC88FEA3}" type="parTrans" cxnId="{43EC0ADC-76E7-43D9-AC0F-EA3415E1EF1B}">
      <dgm:prSet/>
      <dgm:spPr/>
      <dgm:t>
        <a:bodyPr/>
        <a:lstStyle/>
        <a:p>
          <a:endParaRPr lang="en-US"/>
        </a:p>
      </dgm:t>
    </dgm:pt>
    <dgm:pt modelId="{CAC4C7FC-BC8E-4D3E-B36F-491152D72725}" type="sibTrans" cxnId="{43EC0ADC-76E7-43D9-AC0F-EA3415E1EF1B}">
      <dgm:prSet/>
      <dgm:spPr/>
      <dgm:t>
        <a:bodyPr/>
        <a:lstStyle/>
        <a:p>
          <a:endParaRPr lang="en-US"/>
        </a:p>
      </dgm:t>
    </dgm:pt>
    <dgm:pt modelId="{45160881-65AF-46C2-8775-8152F92E9F82}">
      <dgm:prSet/>
      <dgm:spPr/>
      <dgm:t>
        <a:bodyPr/>
        <a:lstStyle/>
        <a:p>
          <a:pPr>
            <a:lnSpc>
              <a:spcPct val="100000"/>
            </a:lnSpc>
          </a:pPr>
          <a:r>
            <a:rPr lang="en-GB"/>
            <a:t>Search: UWTSD Library; Google Scholar</a:t>
          </a:r>
          <a:endParaRPr lang="en-US"/>
        </a:p>
      </dgm:t>
    </dgm:pt>
    <dgm:pt modelId="{626F60E2-B33D-476E-98D5-C33A141D0967}" type="parTrans" cxnId="{22120585-402F-4C4B-9B7C-0E052B3B45B2}">
      <dgm:prSet/>
      <dgm:spPr/>
      <dgm:t>
        <a:bodyPr/>
        <a:lstStyle/>
        <a:p>
          <a:endParaRPr lang="en-US"/>
        </a:p>
      </dgm:t>
    </dgm:pt>
    <dgm:pt modelId="{6CF8785D-37F9-4AE4-BEA5-8D72E5609CAF}" type="sibTrans" cxnId="{22120585-402F-4C4B-9B7C-0E052B3B45B2}">
      <dgm:prSet/>
      <dgm:spPr/>
      <dgm:t>
        <a:bodyPr/>
        <a:lstStyle/>
        <a:p>
          <a:endParaRPr lang="en-US"/>
        </a:p>
      </dgm:t>
    </dgm:pt>
    <dgm:pt modelId="{D11D6515-49C4-4DA8-9DCE-62F5A1E7ADAE}">
      <dgm:prSet/>
      <dgm:spPr/>
      <dgm:t>
        <a:bodyPr/>
        <a:lstStyle/>
        <a:p>
          <a:pPr>
            <a:lnSpc>
              <a:spcPct val="100000"/>
            </a:lnSpc>
          </a:pPr>
          <a:r>
            <a:rPr lang="en-GB"/>
            <a:t>Key words: Young People; Adverse Childhood Experiences (ACEs); Relationships and Adolescence; Signs and Symptoms of ACEs; Youth Workers and Interventions.</a:t>
          </a:r>
          <a:endParaRPr lang="en-US"/>
        </a:p>
      </dgm:t>
    </dgm:pt>
    <dgm:pt modelId="{93C94A27-7CF8-42FA-99CE-CA278AB8D7C5}" type="parTrans" cxnId="{88E6CF26-6834-429E-B268-17A8786B5A32}">
      <dgm:prSet/>
      <dgm:spPr/>
      <dgm:t>
        <a:bodyPr/>
        <a:lstStyle/>
        <a:p>
          <a:endParaRPr lang="en-US"/>
        </a:p>
      </dgm:t>
    </dgm:pt>
    <dgm:pt modelId="{012EC9F0-B7FD-4726-B4FA-6DBFB45BD9DD}" type="sibTrans" cxnId="{88E6CF26-6834-429E-B268-17A8786B5A32}">
      <dgm:prSet/>
      <dgm:spPr/>
      <dgm:t>
        <a:bodyPr/>
        <a:lstStyle/>
        <a:p>
          <a:endParaRPr lang="en-US"/>
        </a:p>
      </dgm:t>
    </dgm:pt>
    <dgm:pt modelId="{A129E382-7D5F-4BAA-8072-EEBD7C928DC0}" type="pres">
      <dgm:prSet presAssocID="{22690CB5-F7EE-4FBB-BF6C-8C55EDB3B6DC}" presName="root" presStyleCnt="0">
        <dgm:presLayoutVars>
          <dgm:dir/>
          <dgm:resizeHandles val="exact"/>
        </dgm:presLayoutVars>
      </dgm:prSet>
      <dgm:spPr/>
    </dgm:pt>
    <dgm:pt modelId="{0D706B2A-7287-434C-95F8-13EDBCCB709C}" type="pres">
      <dgm:prSet presAssocID="{DD9524F5-B288-421A-96D0-4CE19BDC563F}" presName="compNode" presStyleCnt="0"/>
      <dgm:spPr/>
    </dgm:pt>
    <dgm:pt modelId="{530D5C74-54D0-403A-B76F-EEC58431394F}" type="pres">
      <dgm:prSet presAssocID="{DD9524F5-B288-421A-96D0-4CE19BDC563F}"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Books"/>
        </a:ext>
      </dgm:extLst>
    </dgm:pt>
    <dgm:pt modelId="{F78201AD-B945-4DAC-A0A8-233F16B79D8A}" type="pres">
      <dgm:prSet presAssocID="{DD9524F5-B288-421A-96D0-4CE19BDC563F}" presName="iconSpace" presStyleCnt="0"/>
      <dgm:spPr/>
    </dgm:pt>
    <dgm:pt modelId="{369738CE-5803-4B6F-9B4F-1722CBE1CB80}" type="pres">
      <dgm:prSet presAssocID="{DD9524F5-B288-421A-96D0-4CE19BDC563F}" presName="parTx" presStyleLbl="revTx" presStyleIdx="0" presStyleCnt="4">
        <dgm:presLayoutVars>
          <dgm:chMax val="0"/>
          <dgm:chPref val="0"/>
        </dgm:presLayoutVars>
      </dgm:prSet>
      <dgm:spPr/>
    </dgm:pt>
    <dgm:pt modelId="{B70585A6-BA29-4EAD-A812-014592A96160}" type="pres">
      <dgm:prSet presAssocID="{DD9524F5-B288-421A-96D0-4CE19BDC563F}" presName="txSpace" presStyleCnt="0"/>
      <dgm:spPr/>
    </dgm:pt>
    <dgm:pt modelId="{80C72DF0-6DD7-4108-B7C2-948472DA6751}" type="pres">
      <dgm:prSet presAssocID="{DD9524F5-B288-421A-96D0-4CE19BDC563F}" presName="desTx" presStyleLbl="revTx" presStyleIdx="1" presStyleCnt="4">
        <dgm:presLayoutVars/>
      </dgm:prSet>
      <dgm:spPr/>
    </dgm:pt>
    <dgm:pt modelId="{830E053A-31B8-4F29-9FCE-06D397918174}" type="pres">
      <dgm:prSet presAssocID="{C5FA2E3D-EBD4-40AD-A299-F44E860962C8}" presName="sibTrans" presStyleCnt="0"/>
      <dgm:spPr/>
    </dgm:pt>
    <dgm:pt modelId="{7076BA01-B338-4AAD-8402-F84024C4132D}" type="pres">
      <dgm:prSet presAssocID="{02FE3D0A-912B-472A-88A4-4951776B4754}" presName="compNode" presStyleCnt="0"/>
      <dgm:spPr/>
    </dgm:pt>
    <dgm:pt modelId="{650B697D-D06F-4FEE-B290-43AD21030B4A}" type="pres">
      <dgm:prSet presAssocID="{02FE3D0A-912B-472A-88A4-4951776B4754}"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Research"/>
        </a:ext>
      </dgm:extLst>
    </dgm:pt>
    <dgm:pt modelId="{10FE442A-5B2E-4CE6-8E28-CAF2555B0D04}" type="pres">
      <dgm:prSet presAssocID="{02FE3D0A-912B-472A-88A4-4951776B4754}" presName="iconSpace" presStyleCnt="0"/>
      <dgm:spPr/>
    </dgm:pt>
    <dgm:pt modelId="{B272AAAB-4C65-4025-BA1F-5F6984F55A0A}" type="pres">
      <dgm:prSet presAssocID="{02FE3D0A-912B-472A-88A4-4951776B4754}" presName="parTx" presStyleLbl="revTx" presStyleIdx="2" presStyleCnt="4">
        <dgm:presLayoutVars>
          <dgm:chMax val="0"/>
          <dgm:chPref val="0"/>
        </dgm:presLayoutVars>
      </dgm:prSet>
      <dgm:spPr/>
    </dgm:pt>
    <dgm:pt modelId="{D34FD481-20F5-46C6-A0B0-E764B2BB99A4}" type="pres">
      <dgm:prSet presAssocID="{02FE3D0A-912B-472A-88A4-4951776B4754}" presName="txSpace" presStyleCnt="0"/>
      <dgm:spPr/>
    </dgm:pt>
    <dgm:pt modelId="{AFB1B0BB-F92A-407E-9FB4-245FE772B950}" type="pres">
      <dgm:prSet presAssocID="{02FE3D0A-912B-472A-88A4-4951776B4754}" presName="desTx" presStyleLbl="revTx" presStyleIdx="3" presStyleCnt="4">
        <dgm:presLayoutVars/>
      </dgm:prSet>
      <dgm:spPr/>
    </dgm:pt>
  </dgm:ptLst>
  <dgm:cxnLst>
    <dgm:cxn modelId="{B98FA006-2E2B-41AE-AD3A-E3280D9F8E89}" type="presOf" srcId="{02FE3D0A-912B-472A-88A4-4951776B4754}" destId="{B272AAAB-4C65-4025-BA1F-5F6984F55A0A}" srcOrd="0" destOrd="0" presId="urn:microsoft.com/office/officeart/2018/5/layout/CenteredIconLabelDescriptionList"/>
    <dgm:cxn modelId="{88E6CF26-6834-429E-B268-17A8786B5A32}" srcId="{02FE3D0A-912B-472A-88A4-4951776B4754}" destId="{D11D6515-49C4-4DA8-9DCE-62F5A1E7ADAE}" srcOrd="2" destOrd="0" parTransId="{93C94A27-7CF8-42FA-99CE-CA278AB8D7C5}" sibTransId="{012EC9F0-B7FD-4726-B4FA-6DBFB45BD9DD}"/>
    <dgm:cxn modelId="{03F95A7A-E404-4F38-BE07-EAE9092EB457}" type="presOf" srcId="{DD9524F5-B288-421A-96D0-4CE19BDC563F}" destId="{369738CE-5803-4B6F-9B4F-1722CBE1CB80}" srcOrd="0" destOrd="0" presId="urn:microsoft.com/office/officeart/2018/5/layout/CenteredIconLabelDescriptionList"/>
    <dgm:cxn modelId="{B385B37A-85F8-426B-820F-830E042FAC20}" type="presOf" srcId="{22690CB5-F7EE-4FBB-BF6C-8C55EDB3B6DC}" destId="{A129E382-7D5F-4BAA-8072-EEBD7C928DC0}" srcOrd="0" destOrd="0" presId="urn:microsoft.com/office/officeart/2018/5/layout/CenteredIconLabelDescriptionList"/>
    <dgm:cxn modelId="{22120585-402F-4C4B-9B7C-0E052B3B45B2}" srcId="{02FE3D0A-912B-472A-88A4-4951776B4754}" destId="{45160881-65AF-46C2-8775-8152F92E9F82}" srcOrd="1" destOrd="0" parTransId="{626F60E2-B33D-476E-98D5-C33A141D0967}" sibTransId="{6CF8785D-37F9-4AE4-BEA5-8D72E5609CAF}"/>
    <dgm:cxn modelId="{44E1848C-0D3C-46DD-AA02-190D191F5973}" srcId="{22690CB5-F7EE-4FBB-BF6C-8C55EDB3B6DC}" destId="{02FE3D0A-912B-472A-88A4-4951776B4754}" srcOrd="1" destOrd="0" parTransId="{DAC5B2EF-87B7-4F7B-AF86-F73653ED91D1}" sibTransId="{309206C2-81E0-4969-9864-0F275B7FFD80}"/>
    <dgm:cxn modelId="{F4014BB2-1D81-4C97-A9F1-3F500D6656B1}" srcId="{22690CB5-F7EE-4FBB-BF6C-8C55EDB3B6DC}" destId="{DD9524F5-B288-421A-96D0-4CE19BDC563F}" srcOrd="0" destOrd="0" parTransId="{46BCA265-053D-436F-B36D-943665E1CFB4}" sibTransId="{C5FA2E3D-EBD4-40AD-A299-F44E860962C8}"/>
    <dgm:cxn modelId="{A84ECFCC-7A5D-408F-AB10-56A608C4255D}" type="presOf" srcId="{D11D6515-49C4-4DA8-9DCE-62F5A1E7ADAE}" destId="{AFB1B0BB-F92A-407E-9FB4-245FE772B950}" srcOrd="0" destOrd="2" presId="urn:microsoft.com/office/officeart/2018/5/layout/CenteredIconLabelDescriptionList"/>
    <dgm:cxn modelId="{43EC0ADC-76E7-43D9-AC0F-EA3415E1EF1B}" srcId="{02FE3D0A-912B-472A-88A4-4951776B4754}" destId="{BBA54AC7-DD34-49FE-9E89-BB3A4626AA85}" srcOrd="0" destOrd="0" parTransId="{5205F8ED-8FD8-4798-A398-D6F0DC88FEA3}" sibTransId="{CAC4C7FC-BC8E-4D3E-B36F-491152D72725}"/>
    <dgm:cxn modelId="{9663CFE1-4F11-4641-B868-8E0067142203}" type="presOf" srcId="{BBA54AC7-DD34-49FE-9E89-BB3A4626AA85}" destId="{AFB1B0BB-F92A-407E-9FB4-245FE772B950}" srcOrd="0" destOrd="0" presId="urn:microsoft.com/office/officeart/2018/5/layout/CenteredIconLabelDescriptionList"/>
    <dgm:cxn modelId="{D5FF1AF7-2D53-4D09-9155-E47687AF5D25}" type="presOf" srcId="{45160881-65AF-46C2-8775-8152F92E9F82}" destId="{AFB1B0BB-F92A-407E-9FB4-245FE772B950}" srcOrd="0" destOrd="1" presId="urn:microsoft.com/office/officeart/2018/5/layout/CenteredIconLabelDescriptionList"/>
    <dgm:cxn modelId="{A33CDFB1-BFE8-4275-A74B-F6A713F84B5C}" type="presParOf" srcId="{A129E382-7D5F-4BAA-8072-EEBD7C928DC0}" destId="{0D706B2A-7287-434C-95F8-13EDBCCB709C}" srcOrd="0" destOrd="0" presId="urn:microsoft.com/office/officeart/2018/5/layout/CenteredIconLabelDescriptionList"/>
    <dgm:cxn modelId="{6BE88479-D112-4F07-9CEA-B230AF4F12CC}" type="presParOf" srcId="{0D706B2A-7287-434C-95F8-13EDBCCB709C}" destId="{530D5C74-54D0-403A-B76F-EEC58431394F}" srcOrd="0" destOrd="0" presId="urn:microsoft.com/office/officeart/2018/5/layout/CenteredIconLabelDescriptionList"/>
    <dgm:cxn modelId="{CB864116-6F12-4408-9592-16003A633B8C}" type="presParOf" srcId="{0D706B2A-7287-434C-95F8-13EDBCCB709C}" destId="{F78201AD-B945-4DAC-A0A8-233F16B79D8A}" srcOrd="1" destOrd="0" presId="urn:microsoft.com/office/officeart/2018/5/layout/CenteredIconLabelDescriptionList"/>
    <dgm:cxn modelId="{DBA2E512-9A3E-4F6E-A8A0-6C18212068E4}" type="presParOf" srcId="{0D706B2A-7287-434C-95F8-13EDBCCB709C}" destId="{369738CE-5803-4B6F-9B4F-1722CBE1CB80}" srcOrd="2" destOrd="0" presId="urn:microsoft.com/office/officeart/2018/5/layout/CenteredIconLabelDescriptionList"/>
    <dgm:cxn modelId="{C0176B03-E1DA-4AC7-8C84-9011F8EFEFE0}" type="presParOf" srcId="{0D706B2A-7287-434C-95F8-13EDBCCB709C}" destId="{B70585A6-BA29-4EAD-A812-014592A96160}" srcOrd="3" destOrd="0" presId="urn:microsoft.com/office/officeart/2018/5/layout/CenteredIconLabelDescriptionList"/>
    <dgm:cxn modelId="{C9647D88-542E-4A91-978F-4A5722C54444}" type="presParOf" srcId="{0D706B2A-7287-434C-95F8-13EDBCCB709C}" destId="{80C72DF0-6DD7-4108-B7C2-948472DA6751}" srcOrd="4" destOrd="0" presId="urn:microsoft.com/office/officeart/2018/5/layout/CenteredIconLabelDescriptionList"/>
    <dgm:cxn modelId="{94E3F5AC-B84A-4D44-8436-671DB9C6BAA5}" type="presParOf" srcId="{A129E382-7D5F-4BAA-8072-EEBD7C928DC0}" destId="{830E053A-31B8-4F29-9FCE-06D397918174}" srcOrd="1" destOrd="0" presId="urn:microsoft.com/office/officeart/2018/5/layout/CenteredIconLabelDescriptionList"/>
    <dgm:cxn modelId="{ED46A9E2-1828-4073-BB4F-12D3D6A29655}" type="presParOf" srcId="{A129E382-7D5F-4BAA-8072-EEBD7C928DC0}" destId="{7076BA01-B338-4AAD-8402-F84024C4132D}" srcOrd="2" destOrd="0" presId="urn:microsoft.com/office/officeart/2018/5/layout/CenteredIconLabelDescriptionList"/>
    <dgm:cxn modelId="{6BF80DD2-A4A7-4463-9575-AA3D4763A252}" type="presParOf" srcId="{7076BA01-B338-4AAD-8402-F84024C4132D}" destId="{650B697D-D06F-4FEE-B290-43AD21030B4A}" srcOrd="0" destOrd="0" presId="urn:microsoft.com/office/officeart/2018/5/layout/CenteredIconLabelDescriptionList"/>
    <dgm:cxn modelId="{56E2457D-EC34-421F-A329-1D5BB5BE27B7}" type="presParOf" srcId="{7076BA01-B338-4AAD-8402-F84024C4132D}" destId="{10FE442A-5B2E-4CE6-8E28-CAF2555B0D04}" srcOrd="1" destOrd="0" presId="urn:microsoft.com/office/officeart/2018/5/layout/CenteredIconLabelDescriptionList"/>
    <dgm:cxn modelId="{257A45FC-4476-45B3-AA93-C5001E4C2FEB}" type="presParOf" srcId="{7076BA01-B338-4AAD-8402-F84024C4132D}" destId="{B272AAAB-4C65-4025-BA1F-5F6984F55A0A}" srcOrd="2" destOrd="0" presId="urn:microsoft.com/office/officeart/2018/5/layout/CenteredIconLabelDescriptionList"/>
    <dgm:cxn modelId="{F385E09A-E496-4E6D-8B20-55DE675733BB}" type="presParOf" srcId="{7076BA01-B338-4AAD-8402-F84024C4132D}" destId="{D34FD481-20F5-46C6-A0B0-E764B2BB99A4}" srcOrd="3" destOrd="0" presId="urn:microsoft.com/office/officeart/2018/5/layout/CenteredIconLabelDescriptionList"/>
    <dgm:cxn modelId="{161441AC-AE27-4EC3-83F1-3C4DC4DC8295}" type="presParOf" srcId="{7076BA01-B338-4AAD-8402-F84024C4132D}" destId="{AFB1B0BB-F92A-407E-9FB4-245FE772B950}" srcOrd="4" destOrd="0" presId="urn:microsoft.com/office/officeart/2018/5/layout/CenteredIconLabelDescrip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257CA4A-310B-4C49-8290-11F4EA1882DF}"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D7EDC309-0ED3-40F3-9EE0-B4B59B3F3589}">
      <dgm:prSet/>
      <dgm:spPr/>
      <dgm:t>
        <a:bodyPr/>
        <a:lstStyle/>
        <a:p>
          <a:r>
            <a:rPr lang="en-GB"/>
            <a:t>Cottrell, S. (2014) </a:t>
          </a:r>
          <a:r>
            <a:rPr lang="en-GB" i="1"/>
            <a:t>Dissertations and project reports: a step-by-step guide</a:t>
          </a:r>
          <a:endParaRPr lang="en-US"/>
        </a:p>
      </dgm:t>
    </dgm:pt>
    <dgm:pt modelId="{FFB26B05-5343-4C82-882B-DD2311A427F4}" type="parTrans" cxnId="{B9412505-D963-4F73-B5F4-CCD9585908F6}">
      <dgm:prSet/>
      <dgm:spPr/>
      <dgm:t>
        <a:bodyPr/>
        <a:lstStyle/>
        <a:p>
          <a:endParaRPr lang="en-US"/>
        </a:p>
      </dgm:t>
    </dgm:pt>
    <dgm:pt modelId="{09C202DD-427F-42A1-9E3A-D7F0C3742018}" type="sibTrans" cxnId="{B9412505-D963-4F73-B5F4-CCD9585908F6}">
      <dgm:prSet/>
      <dgm:spPr/>
      <dgm:t>
        <a:bodyPr/>
        <a:lstStyle/>
        <a:p>
          <a:endParaRPr lang="en-US"/>
        </a:p>
      </dgm:t>
    </dgm:pt>
    <dgm:pt modelId="{D1A6747D-F9C1-45FD-83CD-425B4489C028}">
      <dgm:prSet/>
      <dgm:spPr/>
      <dgm:t>
        <a:bodyPr/>
        <a:lstStyle/>
        <a:p>
          <a:r>
            <a:rPr lang="en-GB"/>
            <a:t>Glending, F.,  Rodriguez, G.R.,  Newbury, A., and Wilmot’s, R. (2021) </a:t>
          </a:r>
          <a:r>
            <a:rPr lang="en-GB" i="1"/>
            <a:t>Adverse childhood experience (ACE) and trauma-informed approaches in youth justice services in Wales: An evaluation of the implementation of the enhanced case management (ECM) project the views and experiences of children and youth justice workers.</a:t>
          </a:r>
          <a:r>
            <a:rPr lang="en-GB"/>
            <a:t> </a:t>
          </a:r>
          <a:endParaRPr lang="en-US"/>
        </a:p>
      </dgm:t>
    </dgm:pt>
    <dgm:pt modelId="{15440998-301F-4E81-BBEB-3392D85685F3}" type="parTrans" cxnId="{056628BC-D5A8-4A6B-9247-0B68C129DE26}">
      <dgm:prSet/>
      <dgm:spPr/>
      <dgm:t>
        <a:bodyPr/>
        <a:lstStyle/>
        <a:p>
          <a:endParaRPr lang="en-US"/>
        </a:p>
      </dgm:t>
    </dgm:pt>
    <dgm:pt modelId="{0493EEE5-DF4D-4393-A787-EF382FD0DF61}" type="sibTrans" cxnId="{056628BC-D5A8-4A6B-9247-0B68C129DE26}">
      <dgm:prSet/>
      <dgm:spPr/>
      <dgm:t>
        <a:bodyPr/>
        <a:lstStyle/>
        <a:p>
          <a:endParaRPr lang="en-US"/>
        </a:p>
      </dgm:t>
    </dgm:pt>
    <dgm:pt modelId="{5C133F49-73AB-435E-BBDB-B2E62A48E716}">
      <dgm:prSet/>
      <dgm:spPr/>
      <dgm:t>
        <a:bodyPr/>
        <a:lstStyle/>
        <a:p>
          <a:r>
            <a:rPr lang="en-GB" dirty="0"/>
            <a:t>Huelsnitz, C., Jones, R. and Simpson, J.A. (2026) </a:t>
          </a:r>
          <a:r>
            <a:rPr lang="en-GB" i="1" dirty="0"/>
            <a:t>Interpersonal Relationships.</a:t>
          </a:r>
          <a:endParaRPr lang="en-US" dirty="0"/>
        </a:p>
      </dgm:t>
    </dgm:pt>
    <dgm:pt modelId="{FBA71EB7-DC00-4D0E-9C7D-4EA21DEE4AF3}" type="parTrans" cxnId="{F4A0C1DC-B9C6-458B-8379-776D107227EA}">
      <dgm:prSet/>
      <dgm:spPr/>
      <dgm:t>
        <a:bodyPr/>
        <a:lstStyle/>
        <a:p>
          <a:endParaRPr lang="en-US"/>
        </a:p>
      </dgm:t>
    </dgm:pt>
    <dgm:pt modelId="{0D3E5E5F-1F99-45BB-A6DB-84CE6330D32E}" type="sibTrans" cxnId="{F4A0C1DC-B9C6-458B-8379-776D107227EA}">
      <dgm:prSet/>
      <dgm:spPr/>
      <dgm:t>
        <a:bodyPr/>
        <a:lstStyle/>
        <a:p>
          <a:endParaRPr lang="en-US"/>
        </a:p>
      </dgm:t>
    </dgm:pt>
    <dgm:pt modelId="{A245A7B1-D4D7-4E3E-B24D-FAE22E8DB766}">
      <dgm:prSet/>
      <dgm:spPr/>
      <dgm:t>
        <a:bodyPr/>
        <a:lstStyle/>
        <a:p>
          <a:r>
            <a:rPr lang="en-GB"/>
            <a:t>Sapin, K. (2013) </a:t>
          </a:r>
          <a:r>
            <a:rPr lang="en-GB" i="1"/>
            <a:t>Essential skills for Youth Work practice.</a:t>
          </a:r>
          <a:r>
            <a:rPr lang="en-GB"/>
            <a:t> </a:t>
          </a:r>
          <a:endParaRPr lang="en-US"/>
        </a:p>
      </dgm:t>
    </dgm:pt>
    <dgm:pt modelId="{29A66B4C-6DAE-4231-A3AC-49005466D8AA}" type="parTrans" cxnId="{61647C44-379C-4267-8A53-1FC614E99AEB}">
      <dgm:prSet/>
      <dgm:spPr/>
      <dgm:t>
        <a:bodyPr/>
        <a:lstStyle/>
        <a:p>
          <a:endParaRPr lang="en-US"/>
        </a:p>
      </dgm:t>
    </dgm:pt>
    <dgm:pt modelId="{6EC50242-D76D-495C-B437-82EB9AC223D1}" type="sibTrans" cxnId="{61647C44-379C-4267-8A53-1FC614E99AEB}">
      <dgm:prSet/>
      <dgm:spPr/>
      <dgm:t>
        <a:bodyPr/>
        <a:lstStyle/>
        <a:p>
          <a:endParaRPr lang="en-US"/>
        </a:p>
      </dgm:t>
    </dgm:pt>
    <dgm:pt modelId="{B9A22517-99A3-46BD-9D8E-CB2A3A21BF17}" type="pres">
      <dgm:prSet presAssocID="{2257CA4A-310B-4C49-8290-11F4EA1882DF}" presName="root" presStyleCnt="0">
        <dgm:presLayoutVars>
          <dgm:dir/>
          <dgm:resizeHandles val="exact"/>
        </dgm:presLayoutVars>
      </dgm:prSet>
      <dgm:spPr/>
    </dgm:pt>
    <dgm:pt modelId="{A4B94623-653D-4963-8838-342B34999D9C}" type="pres">
      <dgm:prSet presAssocID="{D7EDC309-0ED3-40F3-9EE0-B4B59B3F3589}" presName="compNode" presStyleCnt="0"/>
      <dgm:spPr/>
    </dgm:pt>
    <dgm:pt modelId="{816C6425-F4E5-4E66-B558-2CAC65ABC141}" type="pres">
      <dgm:prSet presAssocID="{D7EDC309-0ED3-40F3-9EE0-B4B59B3F3589}" presName="bgRect" presStyleLbl="bgShp" presStyleIdx="0" presStyleCnt="4"/>
      <dgm:spPr/>
    </dgm:pt>
    <dgm:pt modelId="{A859BC40-697F-4B4C-9FF1-8DEA9A803996}" type="pres">
      <dgm:prSet presAssocID="{D7EDC309-0ED3-40F3-9EE0-B4B59B3F3589}"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Flowchart"/>
        </a:ext>
      </dgm:extLst>
    </dgm:pt>
    <dgm:pt modelId="{A315CEA1-FECE-4E1B-BFD8-5EB9192134E7}" type="pres">
      <dgm:prSet presAssocID="{D7EDC309-0ED3-40F3-9EE0-B4B59B3F3589}" presName="spaceRect" presStyleCnt="0"/>
      <dgm:spPr/>
    </dgm:pt>
    <dgm:pt modelId="{DDF2D4C3-1697-40C6-85EF-787DF533F86D}" type="pres">
      <dgm:prSet presAssocID="{D7EDC309-0ED3-40F3-9EE0-B4B59B3F3589}" presName="parTx" presStyleLbl="revTx" presStyleIdx="0" presStyleCnt="4">
        <dgm:presLayoutVars>
          <dgm:chMax val="0"/>
          <dgm:chPref val="0"/>
        </dgm:presLayoutVars>
      </dgm:prSet>
      <dgm:spPr/>
    </dgm:pt>
    <dgm:pt modelId="{45BE27BB-7419-4998-B370-65C121B3108C}" type="pres">
      <dgm:prSet presAssocID="{09C202DD-427F-42A1-9E3A-D7F0C3742018}" presName="sibTrans" presStyleCnt="0"/>
      <dgm:spPr/>
    </dgm:pt>
    <dgm:pt modelId="{169B6378-AE9C-4B0C-81F8-380A0579EB09}" type="pres">
      <dgm:prSet presAssocID="{D1A6747D-F9C1-45FD-83CD-425B4489C028}" presName="compNode" presStyleCnt="0"/>
      <dgm:spPr/>
    </dgm:pt>
    <dgm:pt modelId="{B2FC06EC-FCB1-4E27-B3F4-03F4CF2C13C8}" type="pres">
      <dgm:prSet presAssocID="{D1A6747D-F9C1-45FD-83CD-425B4489C028}" presName="bgRect" presStyleLbl="bgShp" presStyleIdx="1" presStyleCnt="4"/>
      <dgm:spPr/>
    </dgm:pt>
    <dgm:pt modelId="{3CBA3796-9B3A-4D2C-A885-432D8CDADA1B}" type="pres">
      <dgm:prSet presAssocID="{D1A6747D-F9C1-45FD-83CD-425B4489C028}"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9B345C53-C3B8-48D4-84B5-FEBEBC2B12E0}" type="pres">
      <dgm:prSet presAssocID="{D1A6747D-F9C1-45FD-83CD-425B4489C028}" presName="spaceRect" presStyleCnt="0"/>
      <dgm:spPr/>
    </dgm:pt>
    <dgm:pt modelId="{77591937-794A-447A-B57E-F2F579726236}" type="pres">
      <dgm:prSet presAssocID="{D1A6747D-F9C1-45FD-83CD-425B4489C028}" presName="parTx" presStyleLbl="revTx" presStyleIdx="1" presStyleCnt="4">
        <dgm:presLayoutVars>
          <dgm:chMax val="0"/>
          <dgm:chPref val="0"/>
        </dgm:presLayoutVars>
      </dgm:prSet>
      <dgm:spPr/>
    </dgm:pt>
    <dgm:pt modelId="{52D70D11-54E8-4894-904B-1EAC33E2CB07}" type="pres">
      <dgm:prSet presAssocID="{0493EEE5-DF4D-4393-A787-EF382FD0DF61}" presName="sibTrans" presStyleCnt="0"/>
      <dgm:spPr/>
    </dgm:pt>
    <dgm:pt modelId="{90CA42A8-DFC7-4838-9438-179C8299C91A}" type="pres">
      <dgm:prSet presAssocID="{5C133F49-73AB-435E-BBDB-B2E62A48E716}" presName="compNode" presStyleCnt="0"/>
      <dgm:spPr/>
    </dgm:pt>
    <dgm:pt modelId="{ABCD7C1C-91A3-4A27-90C2-6697E7714D5B}" type="pres">
      <dgm:prSet presAssocID="{5C133F49-73AB-435E-BBDB-B2E62A48E716}" presName="bgRect" presStyleLbl="bgShp" presStyleIdx="2" presStyleCnt="4"/>
      <dgm:spPr/>
    </dgm:pt>
    <dgm:pt modelId="{52EDD884-6F21-45CF-9BC4-6F7A84F29749}" type="pres">
      <dgm:prSet presAssocID="{5C133F49-73AB-435E-BBDB-B2E62A48E716}"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Person with Idea"/>
        </a:ext>
      </dgm:extLst>
    </dgm:pt>
    <dgm:pt modelId="{6D424916-2538-4429-A4F2-224CB4BBE125}" type="pres">
      <dgm:prSet presAssocID="{5C133F49-73AB-435E-BBDB-B2E62A48E716}" presName="spaceRect" presStyleCnt="0"/>
      <dgm:spPr/>
    </dgm:pt>
    <dgm:pt modelId="{DB14E412-A375-4A40-AA77-0F03B636566F}" type="pres">
      <dgm:prSet presAssocID="{5C133F49-73AB-435E-BBDB-B2E62A48E716}" presName="parTx" presStyleLbl="revTx" presStyleIdx="2" presStyleCnt="4">
        <dgm:presLayoutVars>
          <dgm:chMax val="0"/>
          <dgm:chPref val="0"/>
        </dgm:presLayoutVars>
      </dgm:prSet>
      <dgm:spPr/>
    </dgm:pt>
    <dgm:pt modelId="{290F823F-DB44-4870-9667-3F9CA2234D9D}" type="pres">
      <dgm:prSet presAssocID="{0D3E5E5F-1F99-45BB-A6DB-84CE6330D32E}" presName="sibTrans" presStyleCnt="0"/>
      <dgm:spPr/>
    </dgm:pt>
    <dgm:pt modelId="{02187EA5-D00F-47D3-AE29-905E843B43C2}" type="pres">
      <dgm:prSet presAssocID="{A245A7B1-D4D7-4E3E-B24D-FAE22E8DB766}" presName="compNode" presStyleCnt="0"/>
      <dgm:spPr/>
    </dgm:pt>
    <dgm:pt modelId="{001003D4-21DD-45CA-8B40-57D6E7BFA45F}" type="pres">
      <dgm:prSet presAssocID="{A245A7B1-D4D7-4E3E-B24D-FAE22E8DB766}" presName="bgRect" presStyleLbl="bgShp" presStyleIdx="3" presStyleCnt="4"/>
      <dgm:spPr/>
    </dgm:pt>
    <dgm:pt modelId="{C49F1017-0E30-4ED6-9848-07AAB6C9FAA8}" type="pres">
      <dgm:prSet presAssocID="{A245A7B1-D4D7-4E3E-B24D-FAE22E8DB766}"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iploma Roll"/>
        </a:ext>
      </dgm:extLst>
    </dgm:pt>
    <dgm:pt modelId="{2EAA0210-8E56-40E2-9717-8B1BDB35C75A}" type="pres">
      <dgm:prSet presAssocID="{A245A7B1-D4D7-4E3E-B24D-FAE22E8DB766}" presName="spaceRect" presStyleCnt="0"/>
      <dgm:spPr/>
    </dgm:pt>
    <dgm:pt modelId="{033CBD41-CE91-4513-8ABA-E3946B2ECA26}" type="pres">
      <dgm:prSet presAssocID="{A245A7B1-D4D7-4E3E-B24D-FAE22E8DB766}" presName="parTx" presStyleLbl="revTx" presStyleIdx="3" presStyleCnt="4">
        <dgm:presLayoutVars>
          <dgm:chMax val="0"/>
          <dgm:chPref val="0"/>
        </dgm:presLayoutVars>
      </dgm:prSet>
      <dgm:spPr/>
    </dgm:pt>
  </dgm:ptLst>
  <dgm:cxnLst>
    <dgm:cxn modelId="{B9412505-D963-4F73-B5F4-CCD9585908F6}" srcId="{2257CA4A-310B-4C49-8290-11F4EA1882DF}" destId="{D7EDC309-0ED3-40F3-9EE0-B4B59B3F3589}" srcOrd="0" destOrd="0" parTransId="{FFB26B05-5343-4C82-882B-DD2311A427F4}" sibTransId="{09C202DD-427F-42A1-9E3A-D7F0C3742018}"/>
    <dgm:cxn modelId="{899AF433-70F9-4760-A639-A63A6D8EC858}" type="presOf" srcId="{2257CA4A-310B-4C49-8290-11F4EA1882DF}" destId="{B9A22517-99A3-46BD-9D8E-CB2A3A21BF17}" srcOrd="0" destOrd="0" presId="urn:microsoft.com/office/officeart/2018/2/layout/IconVerticalSolidList"/>
    <dgm:cxn modelId="{9340E15C-2F36-4574-A14A-FD1D752F0750}" type="presOf" srcId="{5C133F49-73AB-435E-BBDB-B2E62A48E716}" destId="{DB14E412-A375-4A40-AA77-0F03B636566F}" srcOrd="0" destOrd="0" presId="urn:microsoft.com/office/officeart/2018/2/layout/IconVerticalSolidList"/>
    <dgm:cxn modelId="{92804D60-3A79-4211-873F-27B823E9D595}" type="presOf" srcId="{A245A7B1-D4D7-4E3E-B24D-FAE22E8DB766}" destId="{033CBD41-CE91-4513-8ABA-E3946B2ECA26}" srcOrd="0" destOrd="0" presId="urn:microsoft.com/office/officeart/2018/2/layout/IconVerticalSolidList"/>
    <dgm:cxn modelId="{61647C44-379C-4267-8A53-1FC614E99AEB}" srcId="{2257CA4A-310B-4C49-8290-11F4EA1882DF}" destId="{A245A7B1-D4D7-4E3E-B24D-FAE22E8DB766}" srcOrd="3" destOrd="0" parTransId="{29A66B4C-6DAE-4231-A3AC-49005466D8AA}" sibTransId="{6EC50242-D76D-495C-B437-82EB9AC223D1}"/>
    <dgm:cxn modelId="{4CF8286C-6D77-4BE7-ADC6-B7C694BEB6FD}" type="presOf" srcId="{D7EDC309-0ED3-40F3-9EE0-B4B59B3F3589}" destId="{DDF2D4C3-1697-40C6-85EF-787DF533F86D}" srcOrd="0" destOrd="0" presId="urn:microsoft.com/office/officeart/2018/2/layout/IconVerticalSolidList"/>
    <dgm:cxn modelId="{C1DC697F-FF98-40F9-AB89-15CF0ED7E562}" type="presOf" srcId="{D1A6747D-F9C1-45FD-83CD-425B4489C028}" destId="{77591937-794A-447A-B57E-F2F579726236}" srcOrd="0" destOrd="0" presId="urn:microsoft.com/office/officeart/2018/2/layout/IconVerticalSolidList"/>
    <dgm:cxn modelId="{056628BC-D5A8-4A6B-9247-0B68C129DE26}" srcId="{2257CA4A-310B-4C49-8290-11F4EA1882DF}" destId="{D1A6747D-F9C1-45FD-83CD-425B4489C028}" srcOrd="1" destOrd="0" parTransId="{15440998-301F-4E81-BBEB-3392D85685F3}" sibTransId="{0493EEE5-DF4D-4393-A787-EF382FD0DF61}"/>
    <dgm:cxn modelId="{F4A0C1DC-B9C6-458B-8379-776D107227EA}" srcId="{2257CA4A-310B-4C49-8290-11F4EA1882DF}" destId="{5C133F49-73AB-435E-BBDB-B2E62A48E716}" srcOrd="2" destOrd="0" parTransId="{FBA71EB7-DC00-4D0E-9C7D-4EA21DEE4AF3}" sibTransId="{0D3E5E5F-1F99-45BB-A6DB-84CE6330D32E}"/>
    <dgm:cxn modelId="{EA92D783-7F24-4FE1-83B1-15DA1765E1AD}" type="presParOf" srcId="{B9A22517-99A3-46BD-9D8E-CB2A3A21BF17}" destId="{A4B94623-653D-4963-8838-342B34999D9C}" srcOrd="0" destOrd="0" presId="urn:microsoft.com/office/officeart/2018/2/layout/IconVerticalSolidList"/>
    <dgm:cxn modelId="{21574714-4A79-4708-B645-E7FE177E05CC}" type="presParOf" srcId="{A4B94623-653D-4963-8838-342B34999D9C}" destId="{816C6425-F4E5-4E66-B558-2CAC65ABC141}" srcOrd="0" destOrd="0" presId="urn:microsoft.com/office/officeart/2018/2/layout/IconVerticalSolidList"/>
    <dgm:cxn modelId="{F783493E-BC2D-483D-9A17-3DED80962912}" type="presParOf" srcId="{A4B94623-653D-4963-8838-342B34999D9C}" destId="{A859BC40-697F-4B4C-9FF1-8DEA9A803996}" srcOrd="1" destOrd="0" presId="urn:microsoft.com/office/officeart/2018/2/layout/IconVerticalSolidList"/>
    <dgm:cxn modelId="{AAA0DF26-CC99-43DF-8F51-9EB67011A60B}" type="presParOf" srcId="{A4B94623-653D-4963-8838-342B34999D9C}" destId="{A315CEA1-FECE-4E1B-BFD8-5EB9192134E7}" srcOrd="2" destOrd="0" presId="urn:microsoft.com/office/officeart/2018/2/layout/IconVerticalSolidList"/>
    <dgm:cxn modelId="{6D51CDB2-42D4-45F3-8E64-213BD46CFA7E}" type="presParOf" srcId="{A4B94623-653D-4963-8838-342B34999D9C}" destId="{DDF2D4C3-1697-40C6-85EF-787DF533F86D}" srcOrd="3" destOrd="0" presId="urn:microsoft.com/office/officeart/2018/2/layout/IconVerticalSolidList"/>
    <dgm:cxn modelId="{859F44D7-0A40-49F9-B929-14F55072A224}" type="presParOf" srcId="{B9A22517-99A3-46BD-9D8E-CB2A3A21BF17}" destId="{45BE27BB-7419-4998-B370-65C121B3108C}" srcOrd="1" destOrd="0" presId="urn:microsoft.com/office/officeart/2018/2/layout/IconVerticalSolidList"/>
    <dgm:cxn modelId="{2E2EE58C-0EF2-4537-B330-49C04F3BBFE3}" type="presParOf" srcId="{B9A22517-99A3-46BD-9D8E-CB2A3A21BF17}" destId="{169B6378-AE9C-4B0C-81F8-380A0579EB09}" srcOrd="2" destOrd="0" presId="urn:microsoft.com/office/officeart/2018/2/layout/IconVerticalSolidList"/>
    <dgm:cxn modelId="{2691E6EF-2565-4749-BF41-26FC94E302B5}" type="presParOf" srcId="{169B6378-AE9C-4B0C-81F8-380A0579EB09}" destId="{B2FC06EC-FCB1-4E27-B3F4-03F4CF2C13C8}" srcOrd="0" destOrd="0" presId="urn:microsoft.com/office/officeart/2018/2/layout/IconVerticalSolidList"/>
    <dgm:cxn modelId="{ACF4349C-B23F-4669-BBBB-B2EA25C405C1}" type="presParOf" srcId="{169B6378-AE9C-4B0C-81F8-380A0579EB09}" destId="{3CBA3796-9B3A-4D2C-A885-432D8CDADA1B}" srcOrd="1" destOrd="0" presId="urn:microsoft.com/office/officeart/2018/2/layout/IconVerticalSolidList"/>
    <dgm:cxn modelId="{B90CE6EB-99FF-436A-B978-CC94C05ECD6F}" type="presParOf" srcId="{169B6378-AE9C-4B0C-81F8-380A0579EB09}" destId="{9B345C53-C3B8-48D4-84B5-FEBEBC2B12E0}" srcOrd="2" destOrd="0" presId="urn:microsoft.com/office/officeart/2018/2/layout/IconVerticalSolidList"/>
    <dgm:cxn modelId="{44BA2E86-AF71-4660-B04E-66D09AEFE1B6}" type="presParOf" srcId="{169B6378-AE9C-4B0C-81F8-380A0579EB09}" destId="{77591937-794A-447A-B57E-F2F579726236}" srcOrd="3" destOrd="0" presId="urn:microsoft.com/office/officeart/2018/2/layout/IconVerticalSolidList"/>
    <dgm:cxn modelId="{6014B4D5-F193-482A-9A67-79AB371729F5}" type="presParOf" srcId="{B9A22517-99A3-46BD-9D8E-CB2A3A21BF17}" destId="{52D70D11-54E8-4894-904B-1EAC33E2CB07}" srcOrd="3" destOrd="0" presId="urn:microsoft.com/office/officeart/2018/2/layout/IconVerticalSolidList"/>
    <dgm:cxn modelId="{F14A0EDF-C36B-453A-AFDF-25DDB73F270E}" type="presParOf" srcId="{B9A22517-99A3-46BD-9D8E-CB2A3A21BF17}" destId="{90CA42A8-DFC7-4838-9438-179C8299C91A}" srcOrd="4" destOrd="0" presId="urn:microsoft.com/office/officeart/2018/2/layout/IconVerticalSolidList"/>
    <dgm:cxn modelId="{15781524-59AE-452D-A1E7-CF84AA6F9E8F}" type="presParOf" srcId="{90CA42A8-DFC7-4838-9438-179C8299C91A}" destId="{ABCD7C1C-91A3-4A27-90C2-6697E7714D5B}" srcOrd="0" destOrd="0" presId="urn:microsoft.com/office/officeart/2018/2/layout/IconVerticalSolidList"/>
    <dgm:cxn modelId="{FE54B44B-C13F-4F1E-AE43-31A2A75B9E10}" type="presParOf" srcId="{90CA42A8-DFC7-4838-9438-179C8299C91A}" destId="{52EDD884-6F21-45CF-9BC4-6F7A84F29749}" srcOrd="1" destOrd="0" presId="urn:microsoft.com/office/officeart/2018/2/layout/IconVerticalSolidList"/>
    <dgm:cxn modelId="{C4F59DA4-4CFE-47D9-977B-31B4C1517B4A}" type="presParOf" srcId="{90CA42A8-DFC7-4838-9438-179C8299C91A}" destId="{6D424916-2538-4429-A4F2-224CB4BBE125}" srcOrd="2" destOrd="0" presId="urn:microsoft.com/office/officeart/2018/2/layout/IconVerticalSolidList"/>
    <dgm:cxn modelId="{8C974DD5-3707-4CBF-A8D3-295477260305}" type="presParOf" srcId="{90CA42A8-DFC7-4838-9438-179C8299C91A}" destId="{DB14E412-A375-4A40-AA77-0F03B636566F}" srcOrd="3" destOrd="0" presId="urn:microsoft.com/office/officeart/2018/2/layout/IconVerticalSolidList"/>
    <dgm:cxn modelId="{26F0C6FE-FE95-4B98-B863-5E94352024F0}" type="presParOf" srcId="{B9A22517-99A3-46BD-9D8E-CB2A3A21BF17}" destId="{290F823F-DB44-4870-9667-3F9CA2234D9D}" srcOrd="5" destOrd="0" presId="urn:microsoft.com/office/officeart/2018/2/layout/IconVerticalSolidList"/>
    <dgm:cxn modelId="{55C4CA38-8D96-41B1-AC57-C83C3E13A063}" type="presParOf" srcId="{B9A22517-99A3-46BD-9D8E-CB2A3A21BF17}" destId="{02187EA5-D00F-47D3-AE29-905E843B43C2}" srcOrd="6" destOrd="0" presId="urn:microsoft.com/office/officeart/2018/2/layout/IconVerticalSolidList"/>
    <dgm:cxn modelId="{AA92B2EB-1837-4B14-90C8-92772720ABE4}" type="presParOf" srcId="{02187EA5-D00F-47D3-AE29-905E843B43C2}" destId="{001003D4-21DD-45CA-8B40-57D6E7BFA45F}" srcOrd="0" destOrd="0" presId="urn:microsoft.com/office/officeart/2018/2/layout/IconVerticalSolidList"/>
    <dgm:cxn modelId="{45087B89-40AA-4787-9967-A43408AFBA71}" type="presParOf" srcId="{02187EA5-D00F-47D3-AE29-905E843B43C2}" destId="{C49F1017-0E30-4ED6-9848-07AAB6C9FAA8}" srcOrd="1" destOrd="0" presId="urn:microsoft.com/office/officeart/2018/2/layout/IconVerticalSolidList"/>
    <dgm:cxn modelId="{12A2E12D-1770-4DD9-BD49-5C727FEE10C2}" type="presParOf" srcId="{02187EA5-D00F-47D3-AE29-905E843B43C2}" destId="{2EAA0210-8E56-40E2-9717-8B1BDB35C75A}" srcOrd="2" destOrd="0" presId="urn:microsoft.com/office/officeart/2018/2/layout/IconVerticalSolidList"/>
    <dgm:cxn modelId="{E6741B11-3988-4E37-BF6F-1571DB15A467}" type="presParOf" srcId="{02187EA5-D00F-47D3-AE29-905E843B43C2}" destId="{033CBD41-CE91-4513-8ABA-E3946B2ECA26}"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8AE473C-7787-4E6F-8417-5EECCC3DA160}"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C4981AD3-BE7C-4306-B86D-D396B57C89A3}">
      <dgm:prSet/>
      <dgm:spPr/>
      <dgm:t>
        <a:bodyPr/>
        <a:lstStyle/>
        <a:p>
          <a:pPr>
            <a:lnSpc>
              <a:spcPct val="100000"/>
            </a:lnSpc>
          </a:pPr>
          <a:r>
            <a:rPr lang="en-GB" b="1"/>
            <a:t>Theme 1: Relationships</a:t>
          </a:r>
          <a:endParaRPr lang="en-US"/>
        </a:p>
      </dgm:t>
    </dgm:pt>
    <dgm:pt modelId="{0EA68298-3FC4-4697-B48E-98C01E0C61E3}" type="parTrans" cxnId="{83441620-5996-41D6-99D6-F75FF71AFFA2}">
      <dgm:prSet/>
      <dgm:spPr/>
      <dgm:t>
        <a:bodyPr/>
        <a:lstStyle/>
        <a:p>
          <a:endParaRPr lang="en-US"/>
        </a:p>
      </dgm:t>
    </dgm:pt>
    <dgm:pt modelId="{65FCB7F6-2DB7-4AA7-A203-D42D4C1EF513}" type="sibTrans" cxnId="{83441620-5996-41D6-99D6-F75FF71AFFA2}">
      <dgm:prSet/>
      <dgm:spPr/>
      <dgm:t>
        <a:bodyPr/>
        <a:lstStyle/>
        <a:p>
          <a:endParaRPr lang="en-US"/>
        </a:p>
      </dgm:t>
    </dgm:pt>
    <dgm:pt modelId="{0B8B7F8F-A492-4DD8-AAAB-34623478A586}">
      <dgm:prSet/>
      <dgm:spPr/>
      <dgm:t>
        <a:bodyPr/>
        <a:lstStyle/>
        <a:p>
          <a:pPr>
            <a:lnSpc>
              <a:spcPct val="100000"/>
            </a:lnSpc>
          </a:pPr>
          <a:r>
            <a:rPr lang="en-GB"/>
            <a:t>Form healthy positive relationships</a:t>
          </a:r>
          <a:endParaRPr lang="en-US"/>
        </a:p>
      </dgm:t>
    </dgm:pt>
    <dgm:pt modelId="{09FBD04B-A107-43F6-90A6-9E6C836612A9}" type="parTrans" cxnId="{7D9A6093-FD45-4B36-ACCD-53692179A0A7}">
      <dgm:prSet/>
      <dgm:spPr/>
      <dgm:t>
        <a:bodyPr/>
        <a:lstStyle/>
        <a:p>
          <a:endParaRPr lang="en-US"/>
        </a:p>
      </dgm:t>
    </dgm:pt>
    <dgm:pt modelId="{7E785723-F946-4A7F-8918-58F59EC420E4}" type="sibTrans" cxnId="{7D9A6093-FD45-4B36-ACCD-53692179A0A7}">
      <dgm:prSet/>
      <dgm:spPr/>
      <dgm:t>
        <a:bodyPr/>
        <a:lstStyle/>
        <a:p>
          <a:endParaRPr lang="en-US"/>
        </a:p>
      </dgm:t>
    </dgm:pt>
    <dgm:pt modelId="{445CD88D-D153-475F-AB94-D3099276C5D5}">
      <dgm:prSet/>
      <dgm:spPr/>
      <dgm:t>
        <a:bodyPr/>
        <a:lstStyle/>
        <a:p>
          <a:pPr>
            <a:lnSpc>
              <a:spcPct val="100000"/>
            </a:lnSpc>
          </a:pPr>
          <a:r>
            <a:rPr lang="en-GB"/>
            <a:t>Sense of belonging , connectedness, security, safety, support networks, thriving in safe spaces and environments (Sapin, 2013; Hewlett, Jones and Simpson, 2026)</a:t>
          </a:r>
          <a:endParaRPr lang="en-US"/>
        </a:p>
      </dgm:t>
    </dgm:pt>
    <dgm:pt modelId="{5C8B098E-C092-4E09-9FC3-D1D2C68D008A}" type="parTrans" cxnId="{DE1DF567-CE41-4951-8419-FCDE735C2DE4}">
      <dgm:prSet/>
      <dgm:spPr/>
      <dgm:t>
        <a:bodyPr/>
        <a:lstStyle/>
        <a:p>
          <a:endParaRPr lang="en-US"/>
        </a:p>
      </dgm:t>
    </dgm:pt>
    <dgm:pt modelId="{B24C5A35-AF63-4A05-A587-8CE77F70109C}" type="sibTrans" cxnId="{DE1DF567-CE41-4951-8419-FCDE735C2DE4}">
      <dgm:prSet/>
      <dgm:spPr/>
      <dgm:t>
        <a:bodyPr/>
        <a:lstStyle/>
        <a:p>
          <a:endParaRPr lang="en-US"/>
        </a:p>
      </dgm:t>
    </dgm:pt>
    <dgm:pt modelId="{6E26BB03-639C-40F4-9972-F33348D3358F}">
      <dgm:prSet/>
      <dgm:spPr/>
      <dgm:t>
        <a:bodyPr/>
        <a:lstStyle/>
        <a:p>
          <a:pPr>
            <a:lnSpc>
              <a:spcPct val="100000"/>
            </a:lnSpc>
          </a:pPr>
          <a:r>
            <a:rPr lang="en-GB" b="1"/>
            <a:t>Theme 2: Signs and symptoms of ACEs and levels of awareness amongst youth workers</a:t>
          </a:r>
          <a:endParaRPr lang="en-US"/>
        </a:p>
      </dgm:t>
    </dgm:pt>
    <dgm:pt modelId="{05A4414F-B560-44B3-9451-AE2C09CDB3C3}" type="parTrans" cxnId="{26D322F5-07EE-4037-A85A-778E391725D4}">
      <dgm:prSet/>
      <dgm:spPr/>
      <dgm:t>
        <a:bodyPr/>
        <a:lstStyle/>
        <a:p>
          <a:endParaRPr lang="en-US"/>
        </a:p>
      </dgm:t>
    </dgm:pt>
    <dgm:pt modelId="{ACB29BEC-2A38-48C9-9866-ED37767362BB}" type="sibTrans" cxnId="{26D322F5-07EE-4037-A85A-778E391725D4}">
      <dgm:prSet/>
      <dgm:spPr/>
      <dgm:t>
        <a:bodyPr/>
        <a:lstStyle/>
        <a:p>
          <a:endParaRPr lang="en-US"/>
        </a:p>
      </dgm:t>
    </dgm:pt>
    <dgm:pt modelId="{FBA6999F-3FA2-495D-9E5C-485B4E6ED5DF}">
      <dgm:prSet/>
      <dgm:spPr/>
      <dgm:t>
        <a:bodyPr/>
        <a:lstStyle/>
        <a:p>
          <a:pPr>
            <a:lnSpc>
              <a:spcPct val="100000"/>
            </a:lnSpc>
          </a:pPr>
          <a:r>
            <a:rPr lang="en-GB"/>
            <a:t>Good knowledge and understanding and practical application amongst Youth Workers in practice</a:t>
          </a:r>
          <a:endParaRPr lang="en-US"/>
        </a:p>
      </dgm:t>
    </dgm:pt>
    <dgm:pt modelId="{5CEB64CC-DFB1-47FE-9A93-ABD5851585B4}" type="parTrans" cxnId="{6D7CE763-2774-4B39-AA7B-114929029D1A}">
      <dgm:prSet/>
      <dgm:spPr/>
      <dgm:t>
        <a:bodyPr/>
        <a:lstStyle/>
        <a:p>
          <a:endParaRPr lang="en-US"/>
        </a:p>
      </dgm:t>
    </dgm:pt>
    <dgm:pt modelId="{8FC86AA3-26F0-4809-9686-F99A20734CDD}" type="sibTrans" cxnId="{6D7CE763-2774-4B39-AA7B-114929029D1A}">
      <dgm:prSet/>
      <dgm:spPr/>
      <dgm:t>
        <a:bodyPr/>
        <a:lstStyle/>
        <a:p>
          <a:endParaRPr lang="en-US"/>
        </a:p>
      </dgm:t>
    </dgm:pt>
    <dgm:pt modelId="{9B7F123A-DB30-448A-9BFD-BC0977635319}">
      <dgm:prSet/>
      <dgm:spPr/>
      <dgm:t>
        <a:bodyPr/>
        <a:lstStyle/>
        <a:p>
          <a:pPr>
            <a:lnSpc>
              <a:spcPct val="100000"/>
            </a:lnSpc>
          </a:pPr>
          <a:r>
            <a:rPr lang="en-GB"/>
            <a:t>Continued training important to update Youth Workers with the most recent research and how to apply this in practice</a:t>
          </a:r>
          <a:endParaRPr lang="en-US"/>
        </a:p>
      </dgm:t>
    </dgm:pt>
    <dgm:pt modelId="{491A71C8-0849-4082-8822-E9CBF8AAD2C1}" type="parTrans" cxnId="{FCEFE37C-CED6-4339-87E0-D576D137822C}">
      <dgm:prSet/>
      <dgm:spPr/>
      <dgm:t>
        <a:bodyPr/>
        <a:lstStyle/>
        <a:p>
          <a:endParaRPr lang="en-US"/>
        </a:p>
      </dgm:t>
    </dgm:pt>
    <dgm:pt modelId="{44E753FF-DA8A-471C-A09A-8B2943AC0DE1}" type="sibTrans" cxnId="{FCEFE37C-CED6-4339-87E0-D576D137822C}">
      <dgm:prSet/>
      <dgm:spPr/>
      <dgm:t>
        <a:bodyPr/>
        <a:lstStyle/>
        <a:p>
          <a:endParaRPr lang="en-US"/>
        </a:p>
      </dgm:t>
    </dgm:pt>
    <dgm:pt modelId="{0A0EF179-6934-45E2-BB87-C361C0067D43}">
      <dgm:prSet/>
      <dgm:spPr/>
      <dgm:t>
        <a:bodyPr/>
        <a:lstStyle/>
        <a:p>
          <a:pPr>
            <a:lnSpc>
              <a:spcPct val="100000"/>
            </a:lnSpc>
          </a:pPr>
          <a:r>
            <a:rPr lang="en-GB" b="1"/>
            <a:t>Theme 3: Interventions</a:t>
          </a:r>
          <a:endParaRPr lang="en-US"/>
        </a:p>
      </dgm:t>
    </dgm:pt>
    <dgm:pt modelId="{F1FD1D63-669E-4FE9-B79D-9930F36D1FDF}" type="parTrans" cxnId="{B58F4373-9F57-4371-A4F3-45288492B50B}">
      <dgm:prSet/>
      <dgm:spPr/>
      <dgm:t>
        <a:bodyPr/>
        <a:lstStyle/>
        <a:p>
          <a:endParaRPr lang="en-US"/>
        </a:p>
      </dgm:t>
    </dgm:pt>
    <dgm:pt modelId="{F21F69FD-E558-4DA9-A1AB-681F417A8DB2}" type="sibTrans" cxnId="{B58F4373-9F57-4371-A4F3-45288492B50B}">
      <dgm:prSet/>
      <dgm:spPr/>
      <dgm:t>
        <a:bodyPr/>
        <a:lstStyle/>
        <a:p>
          <a:endParaRPr lang="en-US"/>
        </a:p>
      </dgm:t>
    </dgm:pt>
    <dgm:pt modelId="{804DDA44-615A-473C-BD30-CDF209235145}">
      <dgm:prSet/>
      <dgm:spPr/>
      <dgm:t>
        <a:bodyPr/>
        <a:lstStyle/>
        <a:p>
          <a:pPr>
            <a:lnSpc>
              <a:spcPct val="100000"/>
            </a:lnSpc>
          </a:pPr>
          <a:r>
            <a:rPr lang="en-GB"/>
            <a:t>appropriate and tailored interventions</a:t>
          </a:r>
          <a:endParaRPr lang="en-US"/>
        </a:p>
      </dgm:t>
    </dgm:pt>
    <dgm:pt modelId="{5695EB24-E6DB-47D9-B67F-DB67E08384DC}" type="parTrans" cxnId="{F9A8BEE6-25EC-402A-9A77-32392FD1956E}">
      <dgm:prSet/>
      <dgm:spPr/>
      <dgm:t>
        <a:bodyPr/>
        <a:lstStyle/>
        <a:p>
          <a:endParaRPr lang="en-US"/>
        </a:p>
      </dgm:t>
    </dgm:pt>
    <dgm:pt modelId="{38B2859C-C3D5-47E6-9F97-92786A3503FC}" type="sibTrans" cxnId="{F9A8BEE6-25EC-402A-9A77-32392FD1956E}">
      <dgm:prSet/>
      <dgm:spPr/>
      <dgm:t>
        <a:bodyPr/>
        <a:lstStyle/>
        <a:p>
          <a:endParaRPr lang="en-US"/>
        </a:p>
      </dgm:t>
    </dgm:pt>
    <dgm:pt modelId="{9EE2F910-8DC5-4C32-A4DB-C42E0D42F066}">
      <dgm:prSet/>
      <dgm:spPr/>
      <dgm:t>
        <a:bodyPr/>
        <a:lstStyle/>
        <a:p>
          <a:pPr>
            <a:lnSpc>
              <a:spcPct val="100000"/>
            </a:lnSpc>
          </a:pPr>
          <a:r>
            <a:rPr lang="en-GB"/>
            <a:t>trauma informed approach</a:t>
          </a:r>
          <a:endParaRPr lang="en-US"/>
        </a:p>
      </dgm:t>
    </dgm:pt>
    <dgm:pt modelId="{2BD3CC37-49A0-4776-B928-512A2EEF0508}" type="parTrans" cxnId="{24C64C10-E830-47D1-8CE5-E8DCBF4502F7}">
      <dgm:prSet/>
      <dgm:spPr/>
      <dgm:t>
        <a:bodyPr/>
        <a:lstStyle/>
        <a:p>
          <a:endParaRPr lang="en-US"/>
        </a:p>
      </dgm:t>
    </dgm:pt>
    <dgm:pt modelId="{424E1870-01BF-4CA5-8E8D-9BEF1B547ECF}" type="sibTrans" cxnId="{24C64C10-E830-47D1-8CE5-E8DCBF4502F7}">
      <dgm:prSet/>
      <dgm:spPr/>
      <dgm:t>
        <a:bodyPr/>
        <a:lstStyle/>
        <a:p>
          <a:endParaRPr lang="en-US"/>
        </a:p>
      </dgm:t>
    </dgm:pt>
    <dgm:pt modelId="{0A37223D-6F94-4AB6-9F6B-D76821B9445A}" type="pres">
      <dgm:prSet presAssocID="{68AE473C-7787-4E6F-8417-5EECCC3DA160}" presName="root" presStyleCnt="0">
        <dgm:presLayoutVars>
          <dgm:dir/>
          <dgm:resizeHandles val="exact"/>
        </dgm:presLayoutVars>
      </dgm:prSet>
      <dgm:spPr/>
    </dgm:pt>
    <dgm:pt modelId="{D6C969C3-124C-425F-A893-F8494D9C9D24}" type="pres">
      <dgm:prSet presAssocID="{C4981AD3-BE7C-4306-B86D-D396B57C89A3}" presName="compNode" presStyleCnt="0"/>
      <dgm:spPr/>
    </dgm:pt>
    <dgm:pt modelId="{F304DDA9-4129-49FF-AAE3-85D88013E72F}" type="pres">
      <dgm:prSet presAssocID="{C4981AD3-BE7C-4306-B86D-D396B57C89A3}" presName="bgRect" presStyleLbl="bgShp" presStyleIdx="0" presStyleCnt="3"/>
      <dgm:spPr/>
    </dgm:pt>
    <dgm:pt modelId="{F6589EF8-B302-4EBB-AC5C-6F8C32AB1A0F}" type="pres">
      <dgm:prSet presAssocID="{C4981AD3-BE7C-4306-B86D-D396B57C89A3}"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Social Network"/>
        </a:ext>
      </dgm:extLst>
    </dgm:pt>
    <dgm:pt modelId="{D02BBC0E-7038-4B44-A348-F9FFA7472E9D}" type="pres">
      <dgm:prSet presAssocID="{C4981AD3-BE7C-4306-B86D-D396B57C89A3}" presName="spaceRect" presStyleCnt="0"/>
      <dgm:spPr/>
    </dgm:pt>
    <dgm:pt modelId="{AAE33E55-D354-4139-9A14-0039B0610A7E}" type="pres">
      <dgm:prSet presAssocID="{C4981AD3-BE7C-4306-B86D-D396B57C89A3}" presName="parTx" presStyleLbl="revTx" presStyleIdx="0" presStyleCnt="6">
        <dgm:presLayoutVars>
          <dgm:chMax val="0"/>
          <dgm:chPref val="0"/>
        </dgm:presLayoutVars>
      </dgm:prSet>
      <dgm:spPr/>
    </dgm:pt>
    <dgm:pt modelId="{0B5DA858-0A42-46B9-B467-0A28A6B5376D}" type="pres">
      <dgm:prSet presAssocID="{C4981AD3-BE7C-4306-B86D-D396B57C89A3}" presName="desTx" presStyleLbl="revTx" presStyleIdx="1" presStyleCnt="6">
        <dgm:presLayoutVars/>
      </dgm:prSet>
      <dgm:spPr/>
    </dgm:pt>
    <dgm:pt modelId="{82F893D4-BE6D-46FA-BB38-98576F29E2CF}" type="pres">
      <dgm:prSet presAssocID="{65FCB7F6-2DB7-4AA7-A203-D42D4C1EF513}" presName="sibTrans" presStyleCnt="0"/>
      <dgm:spPr/>
    </dgm:pt>
    <dgm:pt modelId="{8C46ACC6-DB09-40C1-9834-FDB180AAC95A}" type="pres">
      <dgm:prSet presAssocID="{6E26BB03-639C-40F4-9972-F33348D3358F}" presName="compNode" presStyleCnt="0"/>
      <dgm:spPr/>
    </dgm:pt>
    <dgm:pt modelId="{B8E005BC-DDDB-4DF4-8B22-AF6E3E741EB5}" type="pres">
      <dgm:prSet presAssocID="{6E26BB03-639C-40F4-9972-F33348D3358F}" presName="bgRect" presStyleLbl="bgShp" presStyleIdx="1" presStyleCnt="3"/>
      <dgm:spPr/>
    </dgm:pt>
    <dgm:pt modelId="{04C67D0B-D364-4E22-A406-9CC46D4C5874}" type="pres">
      <dgm:prSet presAssocID="{6E26BB03-639C-40F4-9972-F33348D3358F}"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rain in head"/>
        </a:ext>
      </dgm:extLst>
    </dgm:pt>
    <dgm:pt modelId="{06CE4F37-BBD5-43D2-BFCB-06F92D4BA1CF}" type="pres">
      <dgm:prSet presAssocID="{6E26BB03-639C-40F4-9972-F33348D3358F}" presName="spaceRect" presStyleCnt="0"/>
      <dgm:spPr/>
    </dgm:pt>
    <dgm:pt modelId="{B2EC5248-08A3-4584-BB93-68D327461F0D}" type="pres">
      <dgm:prSet presAssocID="{6E26BB03-639C-40F4-9972-F33348D3358F}" presName="parTx" presStyleLbl="revTx" presStyleIdx="2" presStyleCnt="6">
        <dgm:presLayoutVars>
          <dgm:chMax val="0"/>
          <dgm:chPref val="0"/>
        </dgm:presLayoutVars>
      </dgm:prSet>
      <dgm:spPr/>
    </dgm:pt>
    <dgm:pt modelId="{DF65AC01-FFBF-4826-A8A4-8BFDD20A6BC5}" type="pres">
      <dgm:prSet presAssocID="{6E26BB03-639C-40F4-9972-F33348D3358F}" presName="desTx" presStyleLbl="revTx" presStyleIdx="3" presStyleCnt="6">
        <dgm:presLayoutVars/>
      </dgm:prSet>
      <dgm:spPr/>
    </dgm:pt>
    <dgm:pt modelId="{8EB79729-1DB2-4EC2-9A7E-987519F2FC7F}" type="pres">
      <dgm:prSet presAssocID="{ACB29BEC-2A38-48C9-9866-ED37767362BB}" presName="sibTrans" presStyleCnt="0"/>
      <dgm:spPr/>
    </dgm:pt>
    <dgm:pt modelId="{793B3B1F-EB02-48DC-BC3F-4A328463A60D}" type="pres">
      <dgm:prSet presAssocID="{0A0EF179-6934-45E2-BB87-C361C0067D43}" presName="compNode" presStyleCnt="0"/>
      <dgm:spPr/>
    </dgm:pt>
    <dgm:pt modelId="{98C43A13-DCB7-441D-B8A9-B00B15AE67E0}" type="pres">
      <dgm:prSet presAssocID="{0A0EF179-6934-45E2-BB87-C361C0067D43}" presName="bgRect" presStyleLbl="bgShp" presStyleIdx="2" presStyleCnt="3"/>
      <dgm:spPr/>
    </dgm:pt>
    <dgm:pt modelId="{2AA764D4-8EF3-48C1-9D98-05A1D99174DB}" type="pres">
      <dgm:prSet presAssocID="{0A0EF179-6934-45E2-BB87-C361C0067D43}"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Head with Gears"/>
        </a:ext>
      </dgm:extLst>
    </dgm:pt>
    <dgm:pt modelId="{4CEED2CF-C183-4576-BB22-5732EBB03CB3}" type="pres">
      <dgm:prSet presAssocID="{0A0EF179-6934-45E2-BB87-C361C0067D43}" presName="spaceRect" presStyleCnt="0"/>
      <dgm:spPr/>
    </dgm:pt>
    <dgm:pt modelId="{B817FCE7-69C4-42FB-937C-C33B7DADB57C}" type="pres">
      <dgm:prSet presAssocID="{0A0EF179-6934-45E2-BB87-C361C0067D43}" presName="parTx" presStyleLbl="revTx" presStyleIdx="4" presStyleCnt="6">
        <dgm:presLayoutVars>
          <dgm:chMax val="0"/>
          <dgm:chPref val="0"/>
        </dgm:presLayoutVars>
      </dgm:prSet>
      <dgm:spPr/>
    </dgm:pt>
    <dgm:pt modelId="{5225D7C2-67EE-4991-A787-04CAAABFAD70}" type="pres">
      <dgm:prSet presAssocID="{0A0EF179-6934-45E2-BB87-C361C0067D43}" presName="desTx" presStyleLbl="revTx" presStyleIdx="5" presStyleCnt="6">
        <dgm:presLayoutVars/>
      </dgm:prSet>
      <dgm:spPr/>
    </dgm:pt>
  </dgm:ptLst>
  <dgm:cxnLst>
    <dgm:cxn modelId="{4E7D4410-B2E9-463A-9D03-2D1B681F92F6}" type="presOf" srcId="{0A0EF179-6934-45E2-BB87-C361C0067D43}" destId="{B817FCE7-69C4-42FB-937C-C33B7DADB57C}" srcOrd="0" destOrd="0" presId="urn:microsoft.com/office/officeart/2018/2/layout/IconVerticalSolidList"/>
    <dgm:cxn modelId="{24C64C10-E830-47D1-8CE5-E8DCBF4502F7}" srcId="{0A0EF179-6934-45E2-BB87-C361C0067D43}" destId="{9EE2F910-8DC5-4C32-A4DB-C42E0D42F066}" srcOrd="1" destOrd="0" parTransId="{2BD3CC37-49A0-4776-B928-512A2EEF0508}" sibTransId="{424E1870-01BF-4CA5-8E8D-9BEF1B547ECF}"/>
    <dgm:cxn modelId="{83441620-5996-41D6-99D6-F75FF71AFFA2}" srcId="{68AE473C-7787-4E6F-8417-5EECCC3DA160}" destId="{C4981AD3-BE7C-4306-B86D-D396B57C89A3}" srcOrd="0" destOrd="0" parTransId="{0EA68298-3FC4-4697-B48E-98C01E0C61E3}" sibTransId="{65FCB7F6-2DB7-4AA7-A203-D42D4C1EF513}"/>
    <dgm:cxn modelId="{4354E223-F242-40B4-851D-1EC38551E084}" type="presOf" srcId="{9B7F123A-DB30-448A-9BFD-BC0977635319}" destId="{DF65AC01-FFBF-4826-A8A4-8BFDD20A6BC5}" srcOrd="0" destOrd="1" presId="urn:microsoft.com/office/officeart/2018/2/layout/IconVerticalSolidList"/>
    <dgm:cxn modelId="{1C809C25-B8D8-4468-816C-4E5F9D28110E}" type="presOf" srcId="{68AE473C-7787-4E6F-8417-5EECCC3DA160}" destId="{0A37223D-6F94-4AB6-9F6B-D76821B9445A}" srcOrd="0" destOrd="0" presId="urn:microsoft.com/office/officeart/2018/2/layout/IconVerticalSolidList"/>
    <dgm:cxn modelId="{6D7CE763-2774-4B39-AA7B-114929029D1A}" srcId="{6E26BB03-639C-40F4-9972-F33348D3358F}" destId="{FBA6999F-3FA2-495D-9E5C-485B4E6ED5DF}" srcOrd="0" destOrd="0" parTransId="{5CEB64CC-DFB1-47FE-9A93-ABD5851585B4}" sibTransId="{8FC86AA3-26F0-4809-9686-F99A20734CDD}"/>
    <dgm:cxn modelId="{DE1DF567-CE41-4951-8419-FCDE735C2DE4}" srcId="{C4981AD3-BE7C-4306-B86D-D396B57C89A3}" destId="{445CD88D-D153-475F-AB94-D3099276C5D5}" srcOrd="1" destOrd="0" parTransId="{5C8B098E-C092-4E09-9FC3-D1D2C68D008A}" sibTransId="{B24C5A35-AF63-4A05-A587-8CE77F70109C}"/>
    <dgm:cxn modelId="{B58F4373-9F57-4371-A4F3-45288492B50B}" srcId="{68AE473C-7787-4E6F-8417-5EECCC3DA160}" destId="{0A0EF179-6934-45E2-BB87-C361C0067D43}" srcOrd="2" destOrd="0" parTransId="{F1FD1D63-669E-4FE9-B79D-9930F36D1FDF}" sibTransId="{F21F69FD-E558-4DA9-A1AB-681F417A8DB2}"/>
    <dgm:cxn modelId="{771B2075-9D52-4C10-95F0-D671027E1360}" type="presOf" srcId="{9EE2F910-8DC5-4C32-A4DB-C42E0D42F066}" destId="{5225D7C2-67EE-4991-A787-04CAAABFAD70}" srcOrd="0" destOrd="1" presId="urn:microsoft.com/office/officeart/2018/2/layout/IconVerticalSolidList"/>
    <dgm:cxn modelId="{FCEFE37C-CED6-4339-87E0-D576D137822C}" srcId="{6E26BB03-639C-40F4-9972-F33348D3358F}" destId="{9B7F123A-DB30-448A-9BFD-BC0977635319}" srcOrd="1" destOrd="0" parTransId="{491A71C8-0849-4082-8822-E9CBF8AAD2C1}" sibTransId="{44E753FF-DA8A-471C-A09A-8B2943AC0DE1}"/>
    <dgm:cxn modelId="{63CEF680-7171-4EBF-8DE3-FBB632D88419}" type="presOf" srcId="{6E26BB03-639C-40F4-9972-F33348D3358F}" destId="{B2EC5248-08A3-4584-BB93-68D327461F0D}" srcOrd="0" destOrd="0" presId="urn:microsoft.com/office/officeart/2018/2/layout/IconVerticalSolidList"/>
    <dgm:cxn modelId="{1F175684-9729-4645-8959-EA6C6A92EF3D}" type="presOf" srcId="{C4981AD3-BE7C-4306-B86D-D396B57C89A3}" destId="{AAE33E55-D354-4139-9A14-0039B0610A7E}" srcOrd="0" destOrd="0" presId="urn:microsoft.com/office/officeart/2018/2/layout/IconVerticalSolidList"/>
    <dgm:cxn modelId="{7D9A6093-FD45-4B36-ACCD-53692179A0A7}" srcId="{C4981AD3-BE7C-4306-B86D-D396B57C89A3}" destId="{0B8B7F8F-A492-4DD8-AAAB-34623478A586}" srcOrd="0" destOrd="0" parTransId="{09FBD04B-A107-43F6-90A6-9E6C836612A9}" sibTransId="{7E785723-F946-4A7F-8918-58F59EC420E4}"/>
    <dgm:cxn modelId="{46AD8E97-5339-4633-A033-D0CAF81A98D4}" type="presOf" srcId="{445CD88D-D153-475F-AB94-D3099276C5D5}" destId="{0B5DA858-0A42-46B9-B467-0A28A6B5376D}" srcOrd="0" destOrd="1" presId="urn:microsoft.com/office/officeart/2018/2/layout/IconVerticalSolidList"/>
    <dgm:cxn modelId="{2EB931B5-F541-44B2-8E2A-80C26F5D97D2}" type="presOf" srcId="{0B8B7F8F-A492-4DD8-AAAB-34623478A586}" destId="{0B5DA858-0A42-46B9-B467-0A28A6B5376D}" srcOrd="0" destOrd="0" presId="urn:microsoft.com/office/officeart/2018/2/layout/IconVerticalSolidList"/>
    <dgm:cxn modelId="{7B9507D4-5592-46EA-8F45-FBBF815DF6CB}" type="presOf" srcId="{804DDA44-615A-473C-BD30-CDF209235145}" destId="{5225D7C2-67EE-4991-A787-04CAAABFAD70}" srcOrd="0" destOrd="0" presId="urn:microsoft.com/office/officeart/2018/2/layout/IconVerticalSolidList"/>
    <dgm:cxn modelId="{A36DDADF-EC9C-423B-B710-FD1B58CDD652}" type="presOf" srcId="{FBA6999F-3FA2-495D-9E5C-485B4E6ED5DF}" destId="{DF65AC01-FFBF-4826-A8A4-8BFDD20A6BC5}" srcOrd="0" destOrd="0" presId="urn:microsoft.com/office/officeart/2018/2/layout/IconVerticalSolidList"/>
    <dgm:cxn modelId="{F9A8BEE6-25EC-402A-9A77-32392FD1956E}" srcId="{0A0EF179-6934-45E2-BB87-C361C0067D43}" destId="{804DDA44-615A-473C-BD30-CDF209235145}" srcOrd="0" destOrd="0" parTransId="{5695EB24-E6DB-47D9-B67F-DB67E08384DC}" sibTransId="{38B2859C-C3D5-47E6-9F97-92786A3503FC}"/>
    <dgm:cxn modelId="{26D322F5-07EE-4037-A85A-778E391725D4}" srcId="{68AE473C-7787-4E6F-8417-5EECCC3DA160}" destId="{6E26BB03-639C-40F4-9972-F33348D3358F}" srcOrd="1" destOrd="0" parTransId="{05A4414F-B560-44B3-9451-AE2C09CDB3C3}" sibTransId="{ACB29BEC-2A38-48C9-9866-ED37767362BB}"/>
    <dgm:cxn modelId="{CCF3D2E8-7872-4897-92B8-5B54D02736B9}" type="presParOf" srcId="{0A37223D-6F94-4AB6-9F6B-D76821B9445A}" destId="{D6C969C3-124C-425F-A893-F8494D9C9D24}" srcOrd="0" destOrd="0" presId="urn:microsoft.com/office/officeart/2018/2/layout/IconVerticalSolidList"/>
    <dgm:cxn modelId="{A73133CC-DDB3-4759-A728-15FFC883DDA9}" type="presParOf" srcId="{D6C969C3-124C-425F-A893-F8494D9C9D24}" destId="{F304DDA9-4129-49FF-AAE3-85D88013E72F}" srcOrd="0" destOrd="0" presId="urn:microsoft.com/office/officeart/2018/2/layout/IconVerticalSolidList"/>
    <dgm:cxn modelId="{65C8B536-7E25-4520-B3F7-8AEE907FF61F}" type="presParOf" srcId="{D6C969C3-124C-425F-A893-F8494D9C9D24}" destId="{F6589EF8-B302-4EBB-AC5C-6F8C32AB1A0F}" srcOrd="1" destOrd="0" presId="urn:microsoft.com/office/officeart/2018/2/layout/IconVerticalSolidList"/>
    <dgm:cxn modelId="{C7E4CA6A-EE5E-4A97-9D8E-18EC6F97098D}" type="presParOf" srcId="{D6C969C3-124C-425F-A893-F8494D9C9D24}" destId="{D02BBC0E-7038-4B44-A348-F9FFA7472E9D}" srcOrd="2" destOrd="0" presId="urn:microsoft.com/office/officeart/2018/2/layout/IconVerticalSolidList"/>
    <dgm:cxn modelId="{08AC9B76-8DDD-450C-9217-A7693B5F164A}" type="presParOf" srcId="{D6C969C3-124C-425F-A893-F8494D9C9D24}" destId="{AAE33E55-D354-4139-9A14-0039B0610A7E}" srcOrd="3" destOrd="0" presId="urn:microsoft.com/office/officeart/2018/2/layout/IconVerticalSolidList"/>
    <dgm:cxn modelId="{1FA5D8AE-132C-463C-A25A-AAAC18947EB1}" type="presParOf" srcId="{D6C969C3-124C-425F-A893-F8494D9C9D24}" destId="{0B5DA858-0A42-46B9-B467-0A28A6B5376D}" srcOrd="4" destOrd="0" presId="urn:microsoft.com/office/officeart/2018/2/layout/IconVerticalSolidList"/>
    <dgm:cxn modelId="{9233FF6E-7DF9-4F12-9161-EADEA42EAEBA}" type="presParOf" srcId="{0A37223D-6F94-4AB6-9F6B-D76821B9445A}" destId="{82F893D4-BE6D-46FA-BB38-98576F29E2CF}" srcOrd="1" destOrd="0" presId="urn:microsoft.com/office/officeart/2018/2/layout/IconVerticalSolidList"/>
    <dgm:cxn modelId="{C87D9509-9BD8-4E22-8768-DA496C76BD3D}" type="presParOf" srcId="{0A37223D-6F94-4AB6-9F6B-D76821B9445A}" destId="{8C46ACC6-DB09-40C1-9834-FDB180AAC95A}" srcOrd="2" destOrd="0" presId="urn:microsoft.com/office/officeart/2018/2/layout/IconVerticalSolidList"/>
    <dgm:cxn modelId="{6CAACE3C-5840-46D5-8B75-89186F7BAD46}" type="presParOf" srcId="{8C46ACC6-DB09-40C1-9834-FDB180AAC95A}" destId="{B8E005BC-DDDB-4DF4-8B22-AF6E3E741EB5}" srcOrd="0" destOrd="0" presId="urn:microsoft.com/office/officeart/2018/2/layout/IconVerticalSolidList"/>
    <dgm:cxn modelId="{35F08CDE-74FB-4F0B-80D4-0A2F8FA0B5BB}" type="presParOf" srcId="{8C46ACC6-DB09-40C1-9834-FDB180AAC95A}" destId="{04C67D0B-D364-4E22-A406-9CC46D4C5874}" srcOrd="1" destOrd="0" presId="urn:microsoft.com/office/officeart/2018/2/layout/IconVerticalSolidList"/>
    <dgm:cxn modelId="{0183AF84-7B84-4A5D-8F80-A838BDEC6F14}" type="presParOf" srcId="{8C46ACC6-DB09-40C1-9834-FDB180AAC95A}" destId="{06CE4F37-BBD5-43D2-BFCB-06F92D4BA1CF}" srcOrd="2" destOrd="0" presId="urn:microsoft.com/office/officeart/2018/2/layout/IconVerticalSolidList"/>
    <dgm:cxn modelId="{9CCC7E8C-609A-4336-9BD6-87CE3AE0109B}" type="presParOf" srcId="{8C46ACC6-DB09-40C1-9834-FDB180AAC95A}" destId="{B2EC5248-08A3-4584-BB93-68D327461F0D}" srcOrd="3" destOrd="0" presId="urn:microsoft.com/office/officeart/2018/2/layout/IconVerticalSolidList"/>
    <dgm:cxn modelId="{AD112CD8-D6AA-42D2-A1BE-A3C742EF97D5}" type="presParOf" srcId="{8C46ACC6-DB09-40C1-9834-FDB180AAC95A}" destId="{DF65AC01-FFBF-4826-A8A4-8BFDD20A6BC5}" srcOrd="4" destOrd="0" presId="urn:microsoft.com/office/officeart/2018/2/layout/IconVerticalSolidList"/>
    <dgm:cxn modelId="{DBEBCA4C-DAB5-4A19-A0BD-6553B6180246}" type="presParOf" srcId="{0A37223D-6F94-4AB6-9F6B-D76821B9445A}" destId="{8EB79729-1DB2-4EC2-9A7E-987519F2FC7F}" srcOrd="3" destOrd="0" presId="urn:microsoft.com/office/officeart/2018/2/layout/IconVerticalSolidList"/>
    <dgm:cxn modelId="{4F1C145C-A1F1-4246-8368-2B9810925215}" type="presParOf" srcId="{0A37223D-6F94-4AB6-9F6B-D76821B9445A}" destId="{793B3B1F-EB02-48DC-BC3F-4A328463A60D}" srcOrd="4" destOrd="0" presId="urn:microsoft.com/office/officeart/2018/2/layout/IconVerticalSolidList"/>
    <dgm:cxn modelId="{62390C0E-7D7B-471F-8F2A-174E45FB95E4}" type="presParOf" srcId="{793B3B1F-EB02-48DC-BC3F-4A328463A60D}" destId="{98C43A13-DCB7-441D-B8A9-B00B15AE67E0}" srcOrd="0" destOrd="0" presId="urn:microsoft.com/office/officeart/2018/2/layout/IconVerticalSolidList"/>
    <dgm:cxn modelId="{369D120F-1FCB-4325-82DD-5A4F4489E1CE}" type="presParOf" srcId="{793B3B1F-EB02-48DC-BC3F-4A328463A60D}" destId="{2AA764D4-8EF3-48C1-9D98-05A1D99174DB}" srcOrd="1" destOrd="0" presId="urn:microsoft.com/office/officeart/2018/2/layout/IconVerticalSolidList"/>
    <dgm:cxn modelId="{D424F4A6-522F-4615-82B7-110DAD36D867}" type="presParOf" srcId="{793B3B1F-EB02-48DC-BC3F-4A328463A60D}" destId="{4CEED2CF-C183-4576-BB22-5732EBB03CB3}" srcOrd="2" destOrd="0" presId="urn:microsoft.com/office/officeart/2018/2/layout/IconVerticalSolidList"/>
    <dgm:cxn modelId="{BE7780C1-2378-4D91-B1B5-6A71A6CE598B}" type="presParOf" srcId="{793B3B1F-EB02-48DC-BC3F-4A328463A60D}" destId="{B817FCE7-69C4-42FB-937C-C33B7DADB57C}" srcOrd="3" destOrd="0" presId="urn:microsoft.com/office/officeart/2018/2/layout/IconVerticalSolidList"/>
    <dgm:cxn modelId="{6BC1DFC7-2F34-4D1A-8613-64CAC1ED708B}" type="presParOf" srcId="{793B3B1F-EB02-48DC-BC3F-4A328463A60D}" destId="{5225D7C2-67EE-4991-A787-04CAAABFAD70}" srcOrd="4"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9D7F454-A29A-47DD-99C2-7E31DDC333B3}" type="doc">
      <dgm:prSet loTypeId="urn:microsoft.com/office/officeart/2005/8/layout/vList5" loCatId="list" qsTypeId="urn:microsoft.com/office/officeart/2005/8/quickstyle/simple1" qsCatId="simple" csTypeId="urn:microsoft.com/office/officeart/2005/8/colors/accent1_2" csCatId="accent1"/>
      <dgm:spPr/>
      <dgm:t>
        <a:bodyPr/>
        <a:lstStyle/>
        <a:p>
          <a:endParaRPr lang="en-US"/>
        </a:p>
      </dgm:t>
    </dgm:pt>
    <dgm:pt modelId="{90A660CA-1E2A-48B1-B0B8-6824FCD17650}">
      <dgm:prSet/>
      <dgm:spPr/>
      <dgm:t>
        <a:bodyPr/>
        <a:lstStyle/>
        <a:p>
          <a:r>
            <a:rPr lang="en-GB"/>
            <a:t>Bandura’s (1971) Social Learning Theory:</a:t>
          </a:r>
          <a:endParaRPr lang="en-US"/>
        </a:p>
      </dgm:t>
    </dgm:pt>
    <dgm:pt modelId="{A9837027-E1E3-4082-B209-65AEB40C7B48}" type="parTrans" cxnId="{2DF7AD3A-D6D9-4F7A-A7F1-316E4727EC2E}">
      <dgm:prSet/>
      <dgm:spPr/>
      <dgm:t>
        <a:bodyPr/>
        <a:lstStyle/>
        <a:p>
          <a:endParaRPr lang="en-US"/>
        </a:p>
      </dgm:t>
    </dgm:pt>
    <dgm:pt modelId="{986C7651-3494-45BB-B58E-2BD71FB9066E}" type="sibTrans" cxnId="{2DF7AD3A-D6D9-4F7A-A7F1-316E4727EC2E}">
      <dgm:prSet/>
      <dgm:spPr/>
      <dgm:t>
        <a:bodyPr/>
        <a:lstStyle/>
        <a:p>
          <a:endParaRPr lang="en-US"/>
        </a:p>
      </dgm:t>
    </dgm:pt>
    <dgm:pt modelId="{775343B1-CA19-472F-8A8E-5F2343375B71}">
      <dgm:prSet/>
      <dgm:spPr/>
      <dgm:t>
        <a:bodyPr/>
        <a:lstStyle/>
        <a:p>
          <a:r>
            <a:rPr lang="en-GB"/>
            <a:t>Youth Workers act as important role models to the young people they support </a:t>
          </a:r>
          <a:endParaRPr lang="en-US"/>
        </a:p>
      </dgm:t>
    </dgm:pt>
    <dgm:pt modelId="{C27F86B5-0D98-4427-B2EB-D9CD78F1A89D}" type="parTrans" cxnId="{5E6DAE33-2137-40F0-A04B-A90C1280D011}">
      <dgm:prSet/>
      <dgm:spPr/>
      <dgm:t>
        <a:bodyPr/>
        <a:lstStyle/>
        <a:p>
          <a:endParaRPr lang="en-US"/>
        </a:p>
      </dgm:t>
    </dgm:pt>
    <dgm:pt modelId="{3EB00BCE-F8AE-4502-8F13-CAA6CCCB3C09}" type="sibTrans" cxnId="{5E6DAE33-2137-40F0-A04B-A90C1280D011}">
      <dgm:prSet/>
      <dgm:spPr/>
      <dgm:t>
        <a:bodyPr/>
        <a:lstStyle/>
        <a:p>
          <a:endParaRPr lang="en-US"/>
        </a:p>
      </dgm:t>
    </dgm:pt>
    <dgm:pt modelId="{54B32931-C5E4-49FA-9AAA-419958416B7E}">
      <dgm:prSet/>
      <dgm:spPr/>
      <dgm:t>
        <a:bodyPr/>
        <a:lstStyle/>
        <a:p>
          <a:r>
            <a:rPr lang="en-GB"/>
            <a:t>Links to the positive and negative impact that family and friends have on young people</a:t>
          </a:r>
          <a:endParaRPr lang="en-US"/>
        </a:p>
      </dgm:t>
    </dgm:pt>
    <dgm:pt modelId="{F15A537F-FB32-48AE-8F1E-55B9BC45D82F}" type="parTrans" cxnId="{EF640879-F2E1-40FB-ABBD-0648C121D7A5}">
      <dgm:prSet/>
      <dgm:spPr/>
      <dgm:t>
        <a:bodyPr/>
        <a:lstStyle/>
        <a:p>
          <a:endParaRPr lang="en-US"/>
        </a:p>
      </dgm:t>
    </dgm:pt>
    <dgm:pt modelId="{B5445208-1847-4856-9DB7-237D853C9148}" type="sibTrans" cxnId="{EF640879-F2E1-40FB-ABBD-0648C121D7A5}">
      <dgm:prSet/>
      <dgm:spPr/>
      <dgm:t>
        <a:bodyPr/>
        <a:lstStyle/>
        <a:p>
          <a:endParaRPr lang="en-US"/>
        </a:p>
      </dgm:t>
    </dgm:pt>
    <dgm:pt modelId="{AA846CA3-FDA8-487B-9208-2377380C70FA}">
      <dgm:prSet/>
      <dgm:spPr/>
      <dgm:t>
        <a:bodyPr/>
        <a:lstStyle/>
        <a:p>
          <a:r>
            <a:rPr lang="en-GB"/>
            <a:t>Bowlby’s (1969, 1988) Attachment Theory: </a:t>
          </a:r>
          <a:endParaRPr lang="en-US"/>
        </a:p>
      </dgm:t>
    </dgm:pt>
    <dgm:pt modelId="{DAC8F056-D201-4417-95CA-56E75F6C575B}" type="parTrans" cxnId="{64DD0ACF-A514-4B80-A495-74D659274E8F}">
      <dgm:prSet/>
      <dgm:spPr/>
      <dgm:t>
        <a:bodyPr/>
        <a:lstStyle/>
        <a:p>
          <a:endParaRPr lang="en-US"/>
        </a:p>
      </dgm:t>
    </dgm:pt>
    <dgm:pt modelId="{1E8BEBBD-99D3-4356-9B25-FB0843CF782C}" type="sibTrans" cxnId="{64DD0ACF-A514-4B80-A495-74D659274E8F}">
      <dgm:prSet/>
      <dgm:spPr/>
      <dgm:t>
        <a:bodyPr/>
        <a:lstStyle/>
        <a:p>
          <a:endParaRPr lang="en-US"/>
        </a:p>
      </dgm:t>
    </dgm:pt>
    <dgm:pt modelId="{C0F69229-A8FD-443A-A833-389630CD8214}">
      <dgm:prSet/>
      <dgm:spPr/>
      <dgm:t>
        <a:bodyPr/>
        <a:lstStyle/>
        <a:p>
          <a:r>
            <a:rPr lang="en-GB"/>
            <a:t>how young people develop attachments to caregivers, friends, family members and youth workers </a:t>
          </a:r>
          <a:endParaRPr lang="en-US"/>
        </a:p>
      </dgm:t>
    </dgm:pt>
    <dgm:pt modelId="{B6292AEA-059A-4A60-A9B5-DA630DDAF063}" type="parTrans" cxnId="{53A956F0-BB8E-48C3-A081-FCDAA5D092C8}">
      <dgm:prSet/>
      <dgm:spPr/>
      <dgm:t>
        <a:bodyPr/>
        <a:lstStyle/>
        <a:p>
          <a:endParaRPr lang="en-US"/>
        </a:p>
      </dgm:t>
    </dgm:pt>
    <dgm:pt modelId="{0A874D13-72FE-469A-9EEA-08E7E97F5E27}" type="sibTrans" cxnId="{53A956F0-BB8E-48C3-A081-FCDAA5D092C8}">
      <dgm:prSet/>
      <dgm:spPr/>
      <dgm:t>
        <a:bodyPr/>
        <a:lstStyle/>
        <a:p>
          <a:endParaRPr lang="en-US"/>
        </a:p>
      </dgm:t>
    </dgm:pt>
    <dgm:pt modelId="{5FF812DA-30F5-4D31-8E30-65A9360530EA}">
      <dgm:prSet/>
      <dgm:spPr/>
      <dgm:t>
        <a:bodyPr/>
        <a:lstStyle/>
        <a:p>
          <a:r>
            <a:rPr lang="en-GB"/>
            <a:t>Bronfenbrenner’s Ecological Systems Theory (1979):</a:t>
          </a:r>
          <a:endParaRPr lang="en-US"/>
        </a:p>
      </dgm:t>
    </dgm:pt>
    <dgm:pt modelId="{99C2E915-2B0B-4DB6-B7E0-49E608237424}" type="parTrans" cxnId="{2A019F87-C0CB-437B-972B-7BDF3CA648E6}">
      <dgm:prSet/>
      <dgm:spPr/>
      <dgm:t>
        <a:bodyPr/>
        <a:lstStyle/>
        <a:p>
          <a:endParaRPr lang="en-US"/>
        </a:p>
      </dgm:t>
    </dgm:pt>
    <dgm:pt modelId="{131C198B-DED1-4B13-8D9D-D3BE6413B827}" type="sibTrans" cxnId="{2A019F87-C0CB-437B-972B-7BDF3CA648E6}">
      <dgm:prSet/>
      <dgm:spPr/>
      <dgm:t>
        <a:bodyPr/>
        <a:lstStyle/>
        <a:p>
          <a:endParaRPr lang="en-US"/>
        </a:p>
      </dgm:t>
    </dgm:pt>
    <dgm:pt modelId="{EE21BB92-A788-408C-B715-C5A2AEEF60F7}">
      <dgm:prSet/>
      <dgm:spPr/>
      <dgm:t>
        <a:bodyPr/>
        <a:lstStyle/>
        <a:p>
          <a:r>
            <a:rPr lang="en-GB"/>
            <a:t>the environment can change a person, and how a person can also change their environment</a:t>
          </a:r>
          <a:endParaRPr lang="en-US"/>
        </a:p>
      </dgm:t>
    </dgm:pt>
    <dgm:pt modelId="{38E8D06A-73AA-47B2-8AD6-3DCF7A4FF1B4}" type="parTrans" cxnId="{34544576-4D9D-4A2E-9601-5A38DB4128BB}">
      <dgm:prSet/>
      <dgm:spPr/>
      <dgm:t>
        <a:bodyPr/>
        <a:lstStyle/>
        <a:p>
          <a:endParaRPr lang="en-US"/>
        </a:p>
      </dgm:t>
    </dgm:pt>
    <dgm:pt modelId="{8207C4B4-6F9E-4742-85A5-8A063FD7607A}" type="sibTrans" cxnId="{34544576-4D9D-4A2E-9601-5A38DB4128BB}">
      <dgm:prSet/>
      <dgm:spPr/>
      <dgm:t>
        <a:bodyPr/>
        <a:lstStyle/>
        <a:p>
          <a:endParaRPr lang="en-US"/>
        </a:p>
      </dgm:t>
    </dgm:pt>
    <dgm:pt modelId="{48675043-117A-4006-8B69-E9BBEC3E7997}">
      <dgm:prSet/>
      <dgm:spPr/>
      <dgm:t>
        <a:bodyPr/>
        <a:lstStyle/>
        <a:p>
          <a:r>
            <a:rPr lang="en-GB"/>
            <a:t>outdoor activities as this can help young people appreciate and promote sustainability</a:t>
          </a:r>
          <a:endParaRPr lang="en-US"/>
        </a:p>
      </dgm:t>
    </dgm:pt>
    <dgm:pt modelId="{3877E207-AD18-496B-B7B0-6F65B632FA95}" type="parTrans" cxnId="{5F5FED3E-F07F-4299-A0E0-0BCBCECF1DE3}">
      <dgm:prSet/>
      <dgm:spPr/>
      <dgm:t>
        <a:bodyPr/>
        <a:lstStyle/>
        <a:p>
          <a:endParaRPr lang="en-US"/>
        </a:p>
      </dgm:t>
    </dgm:pt>
    <dgm:pt modelId="{D126E6DA-05BA-469A-83B3-60D1EDA34A99}" type="sibTrans" cxnId="{5F5FED3E-F07F-4299-A0E0-0BCBCECF1DE3}">
      <dgm:prSet/>
      <dgm:spPr/>
      <dgm:t>
        <a:bodyPr/>
        <a:lstStyle/>
        <a:p>
          <a:endParaRPr lang="en-US"/>
        </a:p>
      </dgm:t>
    </dgm:pt>
    <dgm:pt modelId="{B652A183-82EE-496B-AE73-F47B751CBA1C}">
      <dgm:prSet/>
      <dgm:spPr/>
      <dgm:t>
        <a:bodyPr/>
        <a:lstStyle/>
        <a:p>
          <a:r>
            <a:rPr lang="en-GB"/>
            <a:t>supporting good mental health and wellbeing</a:t>
          </a:r>
          <a:endParaRPr lang="en-US"/>
        </a:p>
      </dgm:t>
    </dgm:pt>
    <dgm:pt modelId="{31F2A097-4C47-40CC-BBEA-2036FA38EB96}" type="parTrans" cxnId="{E9B121B0-6577-48E4-ACB5-D4F5F065444E}">
      <dgm:prSet/>
      <dgm:spPr/>
      <dgm:t>
        <a:bodyPr/>
        <a:lstStyle/>
        <a:p>
          <a:endParaRPr lang="en-US"/>
        </a:p>
      </dgm:t>
    </dgm:pt>
    <dgm:pt modelId="{FE76FE5A-9AD0-49D4-A3C6-35E2AE5CB274}" type="sibTrans" cxnId="{E9B121B0-6577-48E4-ACB5-D4F5F065444E}">
      <dgm:prSet/>
      <dgm:spPr/>
      <dgm:t>
        <a:bodyPr/>
        <a:lstStyle/>
        <a:p>
          <a:endParaRPr lang="en-US"/>
        </a:p>
      </dgm:t>
    </dgm:pt>
    <dgm:pt modelId="{D07743F0-280A-4D88-8D70-9934F3918A7E}">
      <dgm:prSet/>
      <dgm:spPr/>
      <dgm:t>
        <a:bodyPr/>
        <a:lstStyle/>
        <a:p>
          <a:r>
            <a:rPr lang="en-GB"/>
            <a:t>Maslow’s Hierarchy of Needs (1943): </a:t>
          </a:r>
          <a:endParaRPr lang="en-US"/>
        </a:p>
      </dgm:t>
    </dgm:pt>
    <dgm:pt modelId="{029FDA9D-C31E-40B2-8252-9916360CFC7B}" type="parTrans" cxnId="{12E2F069-41FA-4A57-AD68-812E3052A2B6}">
      <dgm:prSet/>
      <dgm:spPr/>
      <dgm:t>
        <a:bodyPr/>
        <a:lstStyle/>
        <a:p>
          <a:endParaRPr lang="en-US"/>
        </a:p>
      </dgm:t>
    </dgm:pt>
    <dgm:pt modelId="{59D8C894-5204-417A-BE86-72150F811982}" type="sibTrans" cxnId="{12E2F069-41FA-4A57-AD68-812E3052A2B6}">
      <dgm:prSet/>
      <dgm:spPr/>
      <dgm:t>
        <a:bodyPr/>
        <a:lstStyle/>
        <a:p>
          <a:endParaRPr lang="en-US"/>
        </a:p>
      </dgm:t>
    </dgm:pt>
    <dgm:pt modelId="{414086E1-FCA1-4935-984C-16F549AA738B}">
      <dgm:prSet/>
      <dgm:spPr/>
      <dgm:t>
        <a:bodyPr/>
        <a:lstStyle/>
        <a:p>
          <a:r>
            <a:rPr lang="en-GB"/>
            <a:t>basic needs (air, food, water, sleep) and necessities (love, belonging, security) need to be met first before they can achieve higher goals in life (self-actualisation, reaching full potential) </a:t>
          </a:r>
          <a:endParaRPr lang="en-US"/>
        </a:p>
      </dgm:t>
    </dgm:pt>
    <dgm:pt modelId="{6D45B379-949D-41FA-9297-744386E543ED}" type="parTrans" cxnId="{6D530E38-0E73-4C18-87C6-7D26AC1CF9C3}">
      <dgm:prSet/>
      <dgm:spPr/>
      <dgm:t>
        <a:bodyPr/>
        <a:lstStyle/>
        <a:p>
          <a:endParaRPr lang="en-US"/>
        </a:p>
      </dgm:t>
    </dgm:pt>
    <dgm:pt modelId="{8C0A7F6F-FC05-4B03-A368-AAD10DC82A3F}" type="sibTrans" cxnId="{6D530E38-0E73-4C18-87C6-7D26AC1CF9C3}">
      <dgm:prSet/>
      <dgm:spPr/>
      <dgm:t>
        <a:bodyPr/>
        <a:lstStyle/>
        <a:p>
          <a:endParaRPr lang="en-US"/>
        </a:p>
      </dgm:t>
    </dgm:pt>
    <dgm:pt modelId="{060BC004-6D5A-4D4E-874B-FAC62C1779F0}">
      <dgm:prSet/>
      <dgm:spPr/>
      <dgm:t>
        <a:bodyPr/>
        <a:lstStyle/>
        <a:p>
          <a:r>
            <a:rPr lang="en-GB"/>
            <a:t>Erikson’s (1950) Psychosocial Development Theory:</a:t>
          </a:r>
          <a:endParaRPr lang="en-US"/>
        </a:p>
      </dgm:t>
    </dgm:pt>
    <dgm:pt modelId="{71E5DD54-B4A5-402B-9E11-B984B74790DC}" type="parTrans" cxnId="{5A39783F-A133-42E1-B59B-6E130952C3B4}">
      <dgm:prSet/>
      <dgm:spPr/>
      <dgm:t>
        <a:bodyPr/>
        <a:lstStyle/>
        <a:p>
          <a:endParaRPr lang="en-US"/>
        </a:p>
      </dgm:t>
    </dgm:pt>
    <dgm:pt modelId="{140F8F60-0F71-4099-A425-F25CED92EE4D}" type="sibTrans" cxnId="{5A39783F-A133-42E1-B59B-6E130952C3B4}">
      <dgm:prSet/>
      <dgm:spPr/>
      <dgm:t>
        <a:bodyPr/>
        <a:lstStyle/>
        <a:p>
          <a:endParaRPr lang="en-US"/>
        </a:p>
      </dgm:t>
    </dgm:pt>
    <dgm:pt modelId="{13744300-CC48-4DCF-9082-032725448A2B}">
      <dgm:prSet/>
      <dgm:spPr/>
      <dgm:t>
        <a:bodyPr/>
        <a:lstStyle/>
        <a:p>
          <a:r>
            <a:rPr lang="en-GB"/>
            <a:t>links between early childhood attachment and later developing relationships of trust</a:t>
          </a:r>
          <a:endParaRPr lang="en-US"/>
        </a:p>
      </dgm:t>
    </dgm:pt>
    <dgm:pt modelId="{84AF344C-C2AD-46AF-9F75-477FB66EFC62}" type="parTrans" cxnId="{4A88F3E6-7E11-41B6-9D91-9CF20171A762}">
      <dgm:prSet/>
      <dgm:spPr/>
      <dgm:t>
        <a:bodyPr/>
        <a:lstStyle/>
        <a:p>
          <a:endParaRPr lang="en-US"/>
        </a:p>
      </dgm:t>
    </dgm:pt>
    <dgm:pt modelId="{A0D0C1E4-D7BF-4F23-84C8-52590B1816B1}" type="sibTrans" cxnId="{4A88F3E6-7E11-41B6-9D91-9CF20171A762}">
      <dgm:prSet/>
      <dgm:spPr/>
      <dgm:t>
        <a:bodyPr/>
        <a:lstStyle/>
        <a:p>
          <a:endParaRPr lang="en-US"/>
        </a:p>
      </dgm:t>
    </dgm:pt>
    <dgm:pt modelId="{DCA57FFF-5462-42BA-861D-E6F8D2436692}" type="pres">
      <dgm:prSet presAssocID="{A9D7F454-A29A-47DD-99C2-7E31DDC333B3}" presName="Name0" presStyleCnt="0">
        <dgm:presLayoutVars>
          <dgm:dir/>
          <dgm:animLvl val="lvl"/>
          <dgm:resizeHandles val="exact"/>
        </dgm:presLayoutVars>
      </dgm:prSet>
      <dgm:spPr/>
    </dgm:pt>
    <dgm:pt modelId="{94FA6634-5025-43DF-8115-C89CAAF9C783}" type="pres">
      <dgm:prSet presAssocID="{90A660CA-1E2A-48B1-B0B8-6824FCD17650}" presName="linNode" presStyleCnt="0"/>
      <dgm:spPr/>
    </dgm:pt>
    <dgm:pt modelId="{9092BBA9-4FF2-4231-A0B1-537BE4F96075}" type="pres">
      <dgm:prSet presAssocID="{90A660CA-1E2A-48B1-B0B8-6824FCD17650}" presName="parentText" presStyleLbl="node1" presStyleIdx="0" presStyleCnt="5">
        <dgm:presLayoutVars>
          <dgm:chMax val="1"/>
          <dgm:bulletEnabled val="1"/>
        </dgm:presLayoutVars>
      </dgm:prSet>
      <dgm:spPr/>
    </dgm:pt>
    <dgm:pt modelId="{FB015D6B-7286-46F7-ABA5-B45ECC7F9833}" type="pres">
      <dgm:prSet presAssocID="{90A660CA-1E2A-48B1-B0B8-6824FCD17650}" presName="descendantText" presStyleLbl="alignAccFollowNode1" presStyleIdx="0" presStyleCnt="5">
        <dgm:presLayoutVars>
          <dgm:bulletEnabled val="1"/>
        </dgm:presLayoutVars>
      </dgm:prSet>
      <dgm:spPr/>
    </dgm:pt>
    <dgm:pt modelId="{E120118F-D567-4D11-A20F-BCBFC1C33F3F}" type="pres">
      <dgm:prSet presAssocID="{986C7651-3494-45BB-B58E-2BD71FB9066E}" presName="sp" presStyleCnt="0"/>
      <dgm:spPr/>
    </dgm:pt>
    <dgm:pt modelId="{0573FF34-04D3-4C53-A501-1AD0D1BBD685}" type="pres">
      <dgm:prSet presAssocID="{AA846CA3-FDA8-487B-9208-2377380C70FA}" presName="linNode" presStyleCnt="0"/>
      <dgm:spPr/>
    </dgm:pt>
    <dgm:pt modelId="{566752AC-2F67-4640-A64D-BDD43C16F0AD}" type="pres">
      <dgm:prSet presAssocID="{AA846CA3-FDA8-487B-9208-2377380C70FA}" presName="parentText" presStyleLbl="node1" presStyleIdx="1" presStyleCnt="5">
        <dgm:presLayoutVars>
          <dgm:chMax val="1"/>
          <dgm:bulletEnabled val="1"/>
        </dgm:presLayoutVars>
      </dgm:prSet>
      <dgm:spPr/>
    </dgm:pt>
    <dgm:pt modelId="{0A5935A4-1023-4053-AAC5-C0597C209FA3}" type="pres">
      <dgm:prSet presAssocID="{AA846CA3-FDA8-487B-9208-2377380C70FA}" presName="descendantText" presStyleLbl="alignAccFollowNode1" presStyleIdx="1" presStyleCnt="5">
        <dgm:presLayoutVars>
          <dgm:bulletEnabled val="1"/>
        </dgm:presLayoutVars>
      </dgm:prSet>
      <dgm:spPr/>
    </dgm:pt>
    <dgm:pt modelId="{146DF6FF-99E2-4CE3-A5F1-3E098EB10D27}" type="pres">
      <dgm:prSet presAssocID="{1E8BEBBD-99D3-4356-9B25-FB0843CF782C}" presName="sp" presStyleCnt="0"/>
      <dgm:spPr/>
    </dgm:pt>
    <dgm:pt modelId="{B3AB87A8-1C0F-43BA-AA56-86EE2FF8B502}" type="pres">
      <dgm:prSet presAssocID="{5FF812DA-30F5-4D31-8E30-65A9360530EA}" presName="linNode" presStyleCnt="0"/>
      <dgm:spPr/>
    </dgm:pt>
    <dgm:pt modelId="{2C36189A-C7BA-4DC2-8815-1DB8225AF7B9}" type="pres">
      <dgm:prSet presAssocID="{5FF812DA-30F5-4D31-8E30-65A9360530EA}" presName="parentText" presStyleLbl="node1" presStyleIdx="2" presStyleCnt="5">
        <dgm:presLayoutVars>
          <dgm:chMax val="1"/>
          <dgm:bulletEnabled val="1"/>
        </dgm:presLayoutVars>
      </dgm:prSet>
      <dgm:spPr/>
    </dgm:pt>
    <dgm:pt modelId="{5DEE916F-0459-4615-8A5A-9E2CC949A0CB}" type="pres">
      <dgm:prSet presAssocID="{5FF812DA-30F5-4D31-8E30-65A9360530EA}" presName="descendantText" presStyleLbl="alignAccFollowNode1" presStyleIdx="2" presStyleCnt="5">
        <dgm:presLayoutVars>
          <dgm:bulletEnabled val="1"/>
        </dgm:presLayoutVars>
      </dgm:prSet>
      <dgm:spPr/>
    </dgm:pt>
    <dgm:pt modelId="{9D8FDA41-BA68-49CE-BF05-39FE06ECFB54}" type="pres">
      <dgm:prSet presAssocID="{131C198B-DED1-4B13-8D9D-D3BE6413B827}" presName="sp" presStyleCnt="0"/>
      <dgm:spPr/>
    </dgm:pt>
    <dgm:pt modelId="{2BB3C4B2-EC09-430C-AC1A-FE4E3921FBFC}" type="pres">
      <dgm:prSet presAssocID="{D07743F0-280A-4D88-8D70-9934F3918A7E}" presName="linNode" presStyleCnt="0"/>
      <dgm:spPr/>
    </dgm:pt>
    <dgm:pt modelId="{3BC836BB-227C-483E-8FFD-BCDB9267B5BC}" type="pres">
      <dgm:prSet presAssocID="{D07743F0-280A-4D88-8D70-9934F3918A7E}" presName="parentText" presStyleLbl="node1" presStyleIdx="3" presStyleCnt="5">
        <dgm:presLayoutVars>
          <dgm:chMax val="1"/>
          <dgm:bulletEnabled val="1"/>
        </dgm:presLayoutVars>
      </dgm:prSet>
      <dgm:spPr/>
    </dgm:pt>
    <dgm:pt modelId="{14E935F9-4F9D-430B-92EC-B736D08A1F53}" type="pres">
      <dgm:prSet presAssocID="{D07743F0-280A-4D88-8D70-9934F3918A7E}" presName="descendantText" presStyleLbl="alignAccFollowNode1" presStyleIdx="3" presStyleCnt="5">
        <dgm:presLayoutVars>
          <dgm:bulletEnabled val="1"/>
        </dgm:presLayoutVars>
      </dgm:prSet>
      <dgm:spPr/>
    </dgm:pt>
    <dgm:pt modelId="{C8D3A1E5-725A-41B9-A71A-0ECEC4BE7DAB}" type="pres">
      <dgm:prSet presAssocID="{59D8C894-5204-417A-BE86-72150F811982}" presName="sp" presStyleCnt="0"/>
      <dgm:spPr/>
    </dgm:pt>
    <dgm:pt modelId="{EF0934CB-0818-4AD8-9233-842F06FF6737}" type="pres">
      <dgm:prSet presAssocID="{060BC004-6D5A-4D4E-874B-FAC62C1779F0}" presName="linNode" presStyleCnt="0"/>
      <dgm:spPr/>
    </dgm:pt>
    <dgm:pt modelId="{D99E8CFC-95A8-4D07-AA2A-B1038AF1E84F}" type="pres">
      <dgm:prSet presAssocID="{060BC004-6D5A-4D4E-874B-FAC62C1779F0}" presName="parentText" presStyleLbl="node1" presStyleIdx="4" presStyleCnt="5">
        <dgm:presLayoutVars>
          <dgm:chMax val="1"/>
          <dgm:bulletEnabled val="1"/>
        </dgm:presLayoutVars>
      </dgm:prSet>
      <dgm:spPr/>
    </dgm:pt>
    <dgm:pt modelId="{49AAEC34-5794-4FD3-9614-F548FA3FAB4D}" type="pres">
      <dgm:prSet presAssocID="{060BC004-6D5A-4D4E-874B-FAC62C1779F0}" presName="descendantText" presStyleLbl="alignAccFollowNode1" presStyleIdx="4" presStyleCnt="5">
        <dgm:presLayoutVars>
          <dgm:bulletEnabled val="1"/>
        </dgm:presLayoutVars>
      </dgm:prSet>
      <dgm:spPr/>
    </dgm:pt>
  </dgm:ptLst>
  <dgm:cxnLst>
    <dgm:cxn modelId="{AFE0D317-E513-42C5-B6FF-9773D1BB2ACB}" type="presOf" srcId="{48675043-117A-4006-8B69-E9BBEC3E7997}" destId="{5DEE916F-0459-4615-8A5A-9E2CC949A0CB}" srcOrd="0" destOrd="1" presId="urn:microsoft.com/office/officeart/2005/8/layout/vList5"/>
    <dgm:cxn modelId="{5E6DAE33-2137-40F0-A04B-A90C1280D011}" srcId="{90A660CA-1E2A-48B1-B0B8-6824FCD17650}" destId="{775343B1-CA19-472F-8A8E-5F2343375B71}" srcOrd="0" destOrd="0" parTransId="{C27F86B5-0D98-4427-B2EB-D9CD78F1A89D}" sibTransId="{3EB00BCE-F8AE-4502-8F13-CAA6CCCB3C09}"/>
    <dgm:cxn modelId="{6D530E38-0E73-4C18-87C6-7D26AC1CF9C3}" srcId="{D07743F0-280A-4D88-8D70-9934F3918A7E}" destId="{414086E1-FCA1-4935-984C-16F549AA738B}" srcOrd="0" destOrd="0" parTransId="{6D45B379-949D-41FA-9297-744386E543ED}" sibTransId="{8C0A7F6F-FC05-4B03-A368-AAD10DC82A3F}"/>
    <dgm:cxn modelId="{258F383A-9163-4988-AF26-C5A5A372D425}" type="presOf" srcId="{AA846CA3-FDA8-487B-9208-2377380C70FA}" destId="{566752AC-2F67-4640-A64D-BDD43C16F0AD}" srcOrd="0" destOrd="0" presId="urn:microsoft.com/office/officeart/2005/8/layout/vList5"/>
    <dgm:cxn modelId="{2DF7AD3A-D6D9-4F7A-A7F1-316E4727EC2E}" srcId="{A9D7F454-A29A-47DD-99C2-7E31DDC333B3}" destId="{90A660CA-1E2A-48B1-B0B8-6824FCD17650}" srcOrd="0" destOrd="0" parTransId="{A9837027-E1E3-4082-B209-65AEB40C7B48}" sibTransId="{986C7651-3494-45BB-B58E-2BD71FB9066E}"/>
    <dgm:cxn modelId="{5F5FED3E-F07F-4299-A0E0-0BCBCECF1DE3}" srcId="{5FF812DA-30F5-4D31-8E30-65A9360530EA}" destId="{48675043-117A-4006-8B69-E9BBEC3E7997}" srcOrd="1" destOrd="0" parTransId="{3877E207-AD18-496B-B7B0-6F65B632FA95}" sibTransId="{D126E6DA-05BA-469A-83B3-60D1EDA34A99}"/>
    <dgm:cxn modelId="{5A39783F-A133-42E1-B59B-6E130952C3B4}" srcId="{A9D7F454-A29A-47DD-99C2-7E31DDC333B3}" destId="{060BC004-6D5A-4D4E-874B-FAC62C1779F0}" srcOrd="4" destOrd="0" parTransId="{71E5DD54-B4A5-402B-9E11-B984B74790DC}" sibTransId="{140F8F60-0F71-4099-A425-F25CED92EE4D}"/>
    <dgm:cxn modelId="{95C9AD5D-252A-49EB-9898-00C25D394DEE}" type="presOf" srcId="{13744300-CC48-4DCF-9082-032725448A2B}" destId="{49AAEC34-5794-4FD3-9614-F548FA3FAB4D}" srcOrd="0" destOrd="0" presId="urn:microsoft.com/office/officeart/2005/8/layout/vList5"/>
    <dgm:cxn modelId="{FFF4D869-A5DF-4FF6-A43D-FEF9CBDA6B47}" type="presOf" srcId="{90A660CA-1E2A-48B1-B0B8-6824FCD17650}" destId="{9092BBA9-4FF2-4231-A0B1-537BE4F96075}" srcOrd="0" destOrd="0" presId="urn:microsoft.com/office/officeart/2005/8/layout/vList5"/>
    <dgm:cxn modelId="{12E2F069-41FA-4A57-AD68-812E3052A2B6}" srcId="{A9D7F454-A29A-47DD-99C2-7E31DDC333B3}" destId="{D07743F0-280A-4D88-8D70-9934F3918A7E}" srcOrd="3" destOrd="0" parTransId="{029FDA9D-C31E-40B2-8252-9916360CFC7B}" sibTransId="{59D8C894-5204-417A-BE86-72150F811982}"/>
    <dgm:cxn modelId="{47A05D6A-B308-4F36-8140-22080CEB51D4}" type="presOf" srcId="{5FF812DA-30F5-4D31-8E30-65A9360530EA}" destId="{2C36189A-C7BA-4DC2-8815-1DB8225AF7B9}" srcOrd="0" destOrd="0" presId="urn:microsoft.com/office/officeart/2005/8/layout/vList5"/>
    <dgm:cxn modelId="{34544576-4D9D-4A2E-9601-5A38DB4128BB}" srcId="{5FF812DA-30F5-4D31-8E30-65A9360530EA}" destId="{EE21BB92-A788-408C-B715-C5A2AEEF60F7}" srcOrd="0" destOrd="0" parTransId="{38E8D06A-73AA-47B2-8AD6-3DCF7A4FF1B4}" sibTransId="{8207C4B4-6F9E-4742-85A5-8A063FD7607A}"/>
    <dgm:cxn modelId="{EF640879-F2E1-40FB-ABBD-0648C121D7A5}" srcId="{90A660CA-1E2A-48B1-B0B8-6824FCD17650}" destId="{54B32931-C5E4-49FA-9AAA-419958416B7E}" srcOrd="1" destOrd="0" parTransId="{F15A537F-FB32-48AE-8F1E-55B9BC45D82F}" sibTransId="{B5445208-1847-4856-9DB7-237D853C9148}"/>
    <dgm:cxn modelId="{2A019F87-C0CB-437B-972B-7BDF3CA648E6}" srcId="{A9D7F454-A29A-47DD-99C2-7E31DDC333B3}" destId="{5FF812DA-30F5-4D31-8E30-65A9360530EA}" srcOrd="2" destOrd="0" parTransId="{99C2E915-2B0B-4DB6-B7E0-49E608237424}" sibTransId="{131C198B-DED1-4B13-8D9D-D3BE6413B827}"/>
    <dgm:cxn modelId="{7671D79C-B944-41A5-ABC0-D566B3DC76D2}" type="presOf" srcId="{C0F69229-A8FD-443A-A833-389630CD8214}" destId="{0A5935A4-1023-4053-AAC5-C0597C209FA3}" srcOrd="0" destOrd="0" presId="urn:microsoft.com/office/officeart/2005/8/layout/vList5"/>
    <dgm:cxn modelId="{B2738BA1-5342-4C56-BB13-FB23EDBA24A2}" type="presOf" srcId="{775343B1-CA19-472F-8A8E-5F2343375B71}" destId="{FB015D6B-7286-46F7-ABA5-B45ECC7F9833}" srcOrd="0" destOrd="0" presId="urn:microsoft.com/office/officeart/2005/8/layout/vList5"/>
    <dgm:cxn modelId="{55369FAF-1934-4A65-848C-96756F9F0FBA}" type="presOf" srcId="{414086E1-FCA1-4935-984C-16F549AA738B}" destId="{14E935F9-4F9D-430B-92EC-B736D08A1F53}" srcOrd="0" destOrd="0" presId="urn:microsoft.com/office/officeart/2005/8/layout/vList5"/>
    <dgm:cxn modelId="{E9B121B0-6577-48E4-ACB5-D4F5F065444E}" srcId="{5FF812DA-30F5-4D31-8E30-65A9360530EA}" destId="{B652A183-82EE-496B-AE73-F47B751CBA1C}" srcOrd="2" destOrd="0" parTransId="{31F2A097-4C47-40CC-BBEA-2036FA38EB96}" sibTransId="{FE76FE5A-9AD0-49D4-A3C6-35E2AE5CB274}"/>
    <dgm:cxn modelId="{33A676BE-7F56-44BF-B75D-5EF59C516CA6}" type="presOf" srcId="{060BC004-6D5A-4D4E-874B-FAC62C1779F0}" destId="{D99E8CFC-95A8-4D07-AA2A-B1038AF1E84F}" srcOrd="0" destOrd="0" presId="urn:microsoft.com/office/officeart/2005/8/layout/vList5"/>
    <dgm:cxn modelId="{A1688DC2-09E4-443A-B131-765B6A77CF61}" type="presOf" srcId="{54B32931-C5E4-49FA-9AAA-419958416B7E}" destId="{FB015D6B-7286-46F7-ABA5-B45ECC7F9833}" srcOrd="0" destOrd="1" presId="urn:microsoft.com/office/officeart/2005/8/layout/vList5"/>
    <dgm:cxn modelId="{2409DCC6-E9CC-4C4B-819D-6EBF161E43DD}" type="presOf" srcId="{A9D7F454-A29A-47DD-99C2-7E31DDC333B3}" destId="{DCA57FFF-5462-42BA-861D-E6F8D2436692}" srcOrd="0" destOrd="0" presId="urn:microsoft.com/office/officeart/2005/8/layout/vList5"/>
    <dgm:cxn modelId="{64DD0ACF-A514-4B80-A495-74D659274E8F}" srcId="{A9D7F454-A29A-47DD-99C2-7E31DDC333B3}" destId="{AA846CA3-FDA8-487B-9208-2377380C70FA}" srcOrd="1" destOrd="0" parTransId="{DAC8F056-D201-4417-95CA-56E75F6C575B}" sibTransId="{1E8BEBBD-99D3-4356-9B25-FB0843CF782C}"/>
    <dgm:cxn modelId="{E5332CE1-2056-4314-B4E9-D2C59A45EA64}" type="presOf" srcId="{B652A183-82EE-496B-AE73-F47B751CBA1C}" destId="{5DEE916F-0459-4615-8A5A-9E2CC949A0CB}" srcOrd="0" destOrd="2" presId="urn:microsoft.com/office/officeart/2005/8/layout/vList5"/>
    <dgm:cxn modelId="{6AAA0FE3-029C-4F70-B840-3771289731D1}" type="presOf" srcId="{D07743F0-280A-4D88-8D70-9934F3918A7E}" destId="{3BC836BB-227C-483E-8FFD-BCDB9267B5BC}" srcOrd="0" destOrd="0" presId="urn:microsoft.com/office/officeart/2005/8/layout/vList5"/>
    <dgm:cxn modelId="{4A88F3E6-7E11-41B6-9D91-9CF20171A762}" srcId="{060BC004-6D5A-4D4E-874B-FAC62C1779F0}" destId="{13744300-CC48-4DCF-9082-032725448A2B}" srcOrd="0" destOrd="0" parTransId="{84AF344C-C2AD-46AF-9F75-477FB66EFC62}" sibTransId="{A0D0C1E4-D7BF-4F23-84C8-52590B1816B1}"/>
    <dgm:cxn modelId="{ECDC36E8-EEFC-4AA8-B02E-83C2A164A78D}" type="presOf" srcId="{EE21BB92-A788-408C-B715-C5A2AEEF60F7}" destId="{5DEE916F-0459-4615-8A5A-9E2CC949A0CB}" srcOrd="0" destOrd="0" presId="urn:microsoft.com/office/officeart/2005/8/layout/vList5"/>
    <dgm:cxn modelId="{53A956F0-BB8E-48C3-A081-FCDAA5D092C8}" srcId="{AA846CA3-FDA8-487B-9208-2377380C70FA}" destId="{C0F69229-A8FD-443A-A833-389630CD8214}" srcOrd="0" destOrd="0" parTransId="{B6292AEA-059A-4A60-A9B5-DA630DDAF063}" sibTransId="{0A874D13-72FE-469A-9EEA-08E7E97F5E27}"/>
    <dgm:cxn modelId="{6331EBB9-6F0C-43EE-91B4-63AC6AB89038}" type="presParOf" srcId="{DCA57FFF-5462-42BA-861D-E6F8D2436692}" destId="{94FA6634-5025-43DF-8115-C89CAAF9C783}" srcOrd="0" destOrd="0" presId="urn:microsoft.com/office/officeart/2005/8/layout/vList5"/>
    <dgm:cxn modelId="{F7BF09DA-9399-4836-9A41-6C6670A2A9ED}" type="presParOf" srcId="{94FA6634-5025-43DF-8115-C89CAAF9C783}" destId="{9092BBA9-4FF2-4231-A0B1-537BE4F96075}" srcOrd="0" destOrd="0" presId="urn:microsoft.com/office/officeart/2005/8/layout/vList5"/>
    <dgm:cxn modelId="{1CCA31BA-A9A8-4838-924F-284A5EC056A3}" type="presParOf" srcId="{94FA6634-5025-43DF-8115-C89CAAF9C783}" destId="{FB015D6B-7286-46F7-ABA5-B45ECC7F9833}" srcOrd="1" destOrd="0" presId="urn:microsoft.com/office/officeart/2005/8/layout/vList5"/>
    <dgm:cxn modelId="{381E1362-7976-41D3-826C-45F1194448CA}" type="presParOf" srcId="{DCA57FFF-5462-42BA-861D-E6F8D2436692}" destId="{E120118F-D567-4D11-A20F-BCBFC1C33F3F}" srcOrd="1" destOrd="0" presId="urn:microsoft.com/office/officeart/2005/8/layout/vList5"/>
    <dgm:cxn modelId="{5D1E567C-8A25-48FA-BFB6-A04D79A6896D}" type="presParOf" srcId="{DCA57FFF-5462-42BA-861D-E6F8D2436692}" destId="{0573FF34-04D3-4C53-A501-1AD0D1BBD685}" srcOrd="2" destOrd="0" presId="urn:microsoft.com/office/officeart/2005/8/layout/vList5"/>
    <dgm:cxn modelId="{AC21B77C-58BA-458F-9DB7-7B499BF9739F}" type="presParOf" srcId="{0573FF34-04D3-4C53-A501-1AD0D1BBD685}" destId="{566752AC-2F67-4640-A64D-BDD43C16F0AD}" srcOrd="0" destOrd="0" presId="urn:microsoft.com/office/officeart/2005/8/layout/vList5"/>
    <dgm:cxn modelId="{F75BB848-D1F3-48E1-9946-975CDD8A6E1B}" type="presParOf" srcId="{0573FF34-04D3-4C53-A501-1AD0D1BBD685}" destId="{0A5935A4-1023-4053-AAC5-C0597C209FA3}" srcOrd="1" destOrd="0" presId="urn:microsoft.com/office/officeart/2005/8/layout/vList5"/>
    <dgm:cxn modelId="{0BEA337E-159A-4D59-BCA5-04EA095AD654}" type="presParOf" srcId="{DCA57FFF-5462-42BA-861D-E6F8D2436692}" destId="{146DF6FF-99E2-4CE3-A5F1-3E098EB10D27}" srcOrd="3" destOrd="0" presId="urn:microsoft.com/office/officeart/2005/8/layout/vList5"/>
    <dgm:cxn modelId="{EBF1C629-D89A-4A65-BBB5-E28C0C1B5827}" type="presParOf" srcId="{DCA57FFF-5462-42BA-861D-E6F8D2436692}" destId="{B3AB87A8-1C0F-43BA-AA56-86EE2FF8B502}" srcOrd="4" destOrd="0" presId="urn:microsoft.com/office/officeart/2005/8/layout/vList5"/>
    <dgm:cxn modelId="{57EC1102-4DDF-40B8-A056-B5A7755EED56}" type="presParOf" srcId="{B3AB87A8-1C0F-43BA-AA56-86EE2FF8B502}" destId="{2C36189A-C7BA-4DC2-8815-1DB8225AF7B9}" srcOrd="0" destOrd="0" presId="urn:microsoft.com/office/officeart/2005/8/layout/vList5"/>
    <dgm:cxn modelId="{1E854A44-EE85-4053-BAD6-B8FBBCDCBCAF}" type="presParOf" srcId="{B3AB87A8-1C0F-43BA-AA56-86EE2FF8B502}" destId="{5DEE916F-0459-4615-8A5A-9E2CC949A0CB}" srcOrd="1" destOrd="0" presId="urn:microsoft.com/office/officeart/2005/8/layout/vList5"/>
    <dgm:cxn modelId="{BAF954A4-2680-448A-89AF-4363D614050B}" type="presParOf" srcId="{DCA57FFF-5462-42BA-861D-E6F8D2436692}" destId="{9D8FDA41-BA68-49CE-BF05-39FE06ECFB54}" srcOrd="5" destOrd="0" presId="urn:microsoft.com/office/officeart/2005/8/layout/vList5"/>
    <dgm:cxn modelId="{AED1C214-2C38-4BE4-9A61-1B7DA6528C86}" type="presParOf" srcId="{DCA57FFF-5462-42BA-861D-E6F8D2436692}" destId="{2BB3C4B2-EC09-430C-AC1A-FE4E3921FBFC}" srcOrd="6" destOrd="0" presId="urn:microsoft.com/office/officeart/2005/8/layout/vList5"/>
    <dgm:cxn modelId="{E0A5689D-E79C-4ED1-A60E-2152FBE8ADE9}" type="presParOf" srcId="{2BB3C4B2-EC09-430C-AC1A-FE4E3921FBFC}" destId="{3BC836BB-227C-483E-8FFD-BCDB9267B5BC}" srcOrd="0" destOrd="0" presId="urn:microsoft.com/office/officeart/2005/8/layout/vList5"/>
    <dgm:cxn modelId="{CA8B63D6-DC4C-4A0A-9391-3EBE3E9B2136}" type="presParOf" srcId="{2BB3C4B2-EC09-430C-AC1A-FE4E3921FBFC}" destId="{14E935F9-4F9D-430B-92EC-B736D08A1F53}" srcOrd="1" destOrd="0" presId="urn:microsoft.com/office/officeart/2005/8/layout/vList5"/>
    <dgm:cxn modelId="{C623CB57-5127-43D7-B5C0-E64A04C0A00A}" type="presParOf" srcId="{DCA57FFF-5462-42BA-861D-E6F8D2436692}" destId="{C8D3A1E5-725A-41B9-A71A-0ECEC4BE7DAB}" srcOrd="7" destOrd="0" presId="urn:microsoft.com/office/officeart/2005/8/layout/vList5"/>
    <dgm:cxn modelId="{44AC9F58-92D6-405A-9F04-B4D01B468090}" type="presParOf" srcId="{DCA57FFF-5462-42BA-861D-E6F8D2436692}" destId="{EF0934CB-0818-4AD8-9233-842F06FF6737}" srcOrd="8" destOrd="0" presId="urn:microsoft.com/office/officeart/2005/8/layout/vList5"/>
    <dgm:cxn modelId="{C1CC6124-A046-40A0-962A-25770B7335BC}" type="presParOf" srcId="{EF0934CB-0818-4AD8-9233-842F06FF6737}" destId="{D99E8CFC-95A8-4D07-AA2A-B1038AF1E84F}" srcOrd="0" destOrd="0" presId="urn:microsoft.com/office/officeart/2005/8/layout/vList5"/>
    <dgm:cxn modelId="{A208C87B-FA39-423B-9CEA-0CC92BB5892E}" type="presParOf" srcId="{EF0934CB-0818-4AD8-9233-842F06FF6737}" destId="{49AAEC34-5794-4FD3-9614-F548FA3FAB4D}"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6C7AB1B-4118-4CBD-9267-B68E45F4A23C}"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E61CC94E-6704-4235-A3A4-D64A212ED48F}">
      <dgm:prSet/>
      <dgm:spPr/>
      <dgm:t>
        <a:bodyPr/>
        <a:lstStyle/>
        <a:p>
          <a:r>
            <a:rPr lang="en-GB"/>
            <a:t>Staying up to date with current literature through regular reading and research</a:t>
          </a:r>
          <a:endParaRPr lang="en-US"/>
        </a:p>
      </dgm:t>
    </dgm:pt>
    <dgm:pt modelId="{53D22058-298B-42BD-B91B-63A94436D99D}" type="parTrans" cxnId="{8C812AA1-FDDF-4E19-A4CC-F327377091A9}">
      <dgm:prSet/>
      <dgm:spPr/>
      <dgm:t>
        <a:bodyPr/>
        <a:lstStyle/>
        <a:p>
          <a:endParaRPr lang="en-US"/>
        </a:p>
      </dgm:t>
    </dgm:pt>
    <dgm:pt modelId="{AE1D49C9-3622-43C6-A61B-034283D29DEE}" type="sibTrans" cxnId="{8C812AA1-FDDF-4E19-A4CC-F327377091A9}">
      <dgm:prSet/>
      <dgm:spPr/>
      <dgm:t>
        <a:bodyPr/>
        <a:lstStyle/>
        <a:p>
          <a:endParaRPr lang="en-US"/>
        </a:p>
      </dgm:t>
    </dgm:pt>
    <dgm:pt modelId="{D3FB3C06-5F11-405B-98DC-0A446FF925EF}">
      <dgm:prSet/>
      <dgm:spPr/>
      <dgm:t>
        <a:bodyPr/>
        <a:lstStyle/>
        <a:p>
          <a:r>
            <a:rPr lang="en-GB"/>
            <a:t>Attending regular training opportunities so Youth Workers are familiar with the latest interventions and ways of supporting young people</a:t>
          </a:r>
          <a:endParaRPr lang="en-US"/>
        </a:p>
      </dgm:t>
    </dgm:pt>
    <dgm:pt modelId="{90E50281-7817-4597-9E3A-69E4F8647058}" type="parTrans" cxnId="{E86BFC9A-B1C5-417E-9D95-32DAF38047BD}">
      <dgm:prSet/>
      <dgm:spPr/>
      <dgm:t>
        <a:bodyPr/>
        <a:lstStyle/>
        <a:p>
          <a:endParaRPr lang="en-US"/>
        </a:p>
      </dgm:t>
    </dgm:pt>
    <dgm:pt modelId="{5B18F621-20B9-44C1-851D-22D839DAC24A}" type="sibTrans" cxnId="{E86BFC9A-B1C5-417E-9D95-32DAF38047BD}">
      <dgm:prSet/>
      <dgm:spPr/>
      <dgm:t>
        <a:bodyPr/>
        <a:lstStyle/>
        <a:p>
          <a:endParaRPr lang="en-US"/>
        </a:p>
      </dgm:t>
    </dgm:pt>
    <dgm:pt modelId="{2A11277D-C8AF-4914-9082-ACC2707411C4}">
      <dgm:prSet/>
      <dgm:spPr/>
      <dgm:t>
        <a:bodyPr/>
        <a:lstStyle/>
        <a:p>
          <a:r>
            <a:rPr lang="en-GB"/>
            <a:t>Timely interventions reduce disengagement amongst young people </a:t>
          </a:r>
          <a:endParaRPr lang="en-US"/>
        </a:p>
      </dgm:t>
    </dgm:pt>
    <dgm:pt modelId="{032D3F0D-AFDB-4F42-8888-EAEFAA95B516}" type="parTrans" cxnId="{EBA17C67-AEFA-4639-B12B-ADA3FE111EC7}">
      <dgm:prSet/>
      <dgm:spPr/>
      <dgm:t>
        <a:bodyPr/>
        <a:lstStyle/>
        <a:p>
          <a:endParaRPr lang="en-US"/>
        </a:p>
      </dgm:t>
    </dgm:pt>
    <dgm:pt modelId="{83AB73B9-C55D-431D-8726-1D81A2E67A7C}" type="sibTrans" cxnId="{EBA17C67-AEFA-4639-B12B-ADA3FE111EC7}">
      <dgm:prSet/>
      <dgm:spPr/>
      <dgm:t>
        <a:bodyPr/>
        <a:lstStyle/>
        <a:p>
          <a:endParaRPr lang="en-US"/>
        </a:p>
      </dgm:t>
    </dgm:pt>
    <dgm:pt modelId="{3EE0A1FF-31A7-4A4D-919C-86F8A1226CD7}" type="pres">
      <dgm:prSet presAssocID="{96C7AB1B-4118-4CBD-9267-B68E45F4A23C}" presName="root" presStyleCnt="0">
        <dgm:presLayoutVars>
          <dgm:dir/>
          <dgm:resizeHandles val="exact"/>
        </dgm:presLayoutVars>
      </dgm:prSet>
      <dgm:spPr/>
    </dgm:pt>
    <dgm:pt modelId="{7E652E54-E7E3-4952-9261-24C15CA65402}" type="pres">
      <dgm:prSet presAssocID="{E61CC94E-6704-4235-A3A4-D64A212ED48F}" presName="compNode" presStyleCnt="0"/>
      <dgm:spPr/>
    </dgm:pt>
    <dgm:pt modelId="{5B2B25D8-A2D8-4726-9DBA-8C9EC3C2A21E}" type="pres">
      <dgm:prSet presAssocID="{E61CC94E-6704-4235-A3A4-D64A212ED48F}" presName="bgRect" presStyleLbl="bgShp" presStyleIdx="0" presStyleCnt="3"/>
      <dgm:spPr/>
    </dgm:pt>
    <dgm:pt modelId="{946361A3-5561-4167-8C7C-FFAFC6FB4E89}" type="pres">
      <dgm:prSet presAssocID="{E61CC94E-6704-4235-A3A4-D64A212ED48F}"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Books"/>
        </a:ext>
      </dgm:extLst>
    </dgm:pt>
    <dgm:pt modelId="{531D6DAE-E80A-4952-9BB8-9B8624CB8AA8}" type="pres">
      <dgm:prSet presAssocID="{E61CC94E-6704-4235-A3A4-D64A212ED48F}" presName="spaceRect" presStyleCnt="0"/>
      <dgm:spPr/>
    </dgm:pt>
    <dgm:pt modelId="{C799A9F2-5667-4D20-8F67-5407C00A9CF5}" type="pres">
      <dgm:prSet presAssocID="{E61CC94E-6704-4235-A3A4-D64A212ED48F}" presName="parTx" presStyleLbl="revTx" presStyleIdx="0" presStyleCnt="3">
        <dgm:presLayoutVars>
          <dgm:chMax val="0"/>
          <dgm:chPref val="0"/>
        </dgm:presLayoutVars>
      </dgm:prSet>
      <dgm:spPr/>
    </dgm:pt>
    <dgm:pt modelId="{2555EF2B-E5B3-4BB6-AFB2-C87E19D55644}" type="pres">
      <dgm:prSet presAssocID="{AE1D49C9-3622-43C6-A61B-034283D29DEE}" presName="sibTrans" presStyleCnt="0"/>
      <dgm:spPr/>
    </dgm:pt>
    <dgm:pt modelId="{94ACBF3E-714A-42C5-945C-9081DF6A3A58}" type="pres">
      <dgm:prSet presAssocID="{D3FB3C06-5F11-405B-98DC-0A446FF925EF}" presName="compNode" presStyleCnt="0"/>
      <dgm:spPr/>
    </dgm:pt>
    <dgm:pt modelId="{C2F305EE-CE91-4F73-9AF3-CB26007B0057}" type="pres">
      <dgm:prSet presAssocID="{D3FB3C06-5F11-405B-98DC-0A446FF925EF}" presName="bgRect" presStyleLbl="bgShp" presStyleIdx="1" presStyleCnt="3"/>
      <dgm:spPr/>
    </dgm:pt>
    <dgm:pt modelId="{F7685651-6F60-49E5-818D-6BD669E2BD5F}" type="pres">
      <dgm:prSet presAssocID="{D3FB3C06-5F11-405B-98DC-0A446FF925EF}"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C25F89F5-4F29-4B66-BBB5-7DA728D6A2A3}" type="pres">
      <dgm:prSet presAssocID="{D3FB3C06-5F11-405B-98DC-0A446FF925EF}" presName="spaceRect" presStyleCnt="0"/>
      <dgm:spPr/>
    </dgm:pt>
    <dgm:pt modelId="{F97E33E6-775C-4E49-BFDF-CFB347DFC817}" type="pres">
      <dgm:prSet presAssocID="{D3FB3C06-5F11-405B-98DC-0A446FF925EF}" presName="parTx" presStyleLbl="revTx" presStyleIdx="1" presStyleCnt="3">
        <dgm:presLayoutVars>
          <dgm:chMax val="0"/>
          <dgm:chPref val="0"/>
        </dgm:presLayoutVars>
      </dgm:prSet>
      <dgm:spPr/>
    </dgm:pt>
    <dgm:pt modelId="{36EF8F80-EEB9-4D5E-BE2F-EEC038EA40E7}" type="pres">
      <dgm:prSet presAssocID="{5B18F621-20B9-44C1-851D-22D839DAC24A}" presName="sibTrans" presStyleCnt="0"/>
      <dgm:spPr/>
    </dgm:pt>
    <dgm:pt modelId="{EDB45A79-C500-4DC1-B52C-5A22B655F1C1}" type="pres">
      <dgm:prSet presAssocID="{2A11277D-C8AF-4914-9082-ACC2707411C4}" presName="compNode" presStyleCnt="0"/>
      <dgm:spPr/>
    </dgm:pt>
    <dgm:pt modelId="{34A1E4D6-305D-4A55-A874-67149F693BEE}" type="pres">
      <dgm:prSet presAssocID="{2A11277D-C8AF-4914-9082-ACC2707411C4}" presName="bgRect" presStyleLbl="bgShp" presStyleIdx="2" presStyleCnt="3"/>
      <dgm:spPr/>
    </dgm:pt>
    <dgm:pt modelId="{3B902843-603F-4B1F-A8A2-DEB302A8D884}" type="pres">
      <dgm:prSet presAssocID="{2A11277D-C8AF-4914-9082-ACC2707411C4}"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Group"/>
        </a:ext>
      </dgm:extLst>
    </dgm:pt>
    <dgm:pt modelId="{F559B145-4F81-4202-8140-CA905A8E3E3E}" type="pres">
      <dgm:prSet presAssocID="{2A11277D-C8AF-4914-9082-ACC2707411C4}" presName="spaceRect" presStyleCnt="0"/>
      <dgm:spPr/>
    </dgm:pt>
    <dgm:pt modelId="{4688AA23-AC84-4A9D-BDCA-2A00F419CE61}" type="pres">
      <dgm:prSet presAssocID="{2A11277D-C8AF-4914-9082-ACC2707411C4}" presName="parTx" presStyleLbl="revTx" presStyleIdx="2" presStyleCnt="3">
        <dgm:presLayoutVars>
          <dgm:chMax val="0"/>
          <dgm:chPref val="0"/>
        </dgm:presLayoutVars>
      </dgm:prSet>
      <dgm:spPr/>
    </dgm:pt>
  </dgm:ptLst>
  <dgm:cxnLst>
    <dgm:cxn modelId="{BFD09E1C-937B-4041-B2DD-D88CFD050A6A}" type="presOf" srcId="{2A11277D-C8AF-4914-9082-ACC2707411C4}" destId="{4688AA23-AC84-4A9D-BDCA-2A00F419CE61}" srcOrd="0" destOrd="0" presId="urn:microsoft.com/office/officeart/2018/2/layout/IconVerticalSolidList"/>
    <dgm:cxn modelId="{EBA17C67-AEFA-4639-B12B-ADA3FE111EC7}" srcId="{96C7AB1B-4118-4CBD-9267-B68E45F4A23C}" destId="{2A11277D-C8AF-4914-9082-ACC2707411C4}" srcOrd="2" destOrd="0" parTransId="{032D3F0D-AFDB-4F42-8888-EAEFAA95B516}" sibTransId="{83AB73B9-C55D-431D-8726-1D81A2E67A7C}"/>
    <dgm:cxn modelId="{E86BFC9A-B1C5-417E-9D95-32DAF38047BD}" srcId="{96C7AB1B-4118-4CBD-9267-B68E45F4A23C}" destId="{D3FB3C06-5F11-405B-98DC-0A446FF925EF}" srcOrd="1" destOrd="0" parTransId="{90E50281-7817-4597-9E3A-69E4F8647058}" sibTransId="{5B18F621-20B9-44C1-851D-22D839DAC24A}"/>
    <dgm:cxn modelId="{8C812AA1-FDDF-4E19-A4CC-F327377091A9}" srcId="{96C7AB1B-4118-4CBD-9267-B68E45F4A23C}" destId="{E61CC94E-6704-4235-A3A4-D64A212ED48F}" srcOrd="0" destOrd="0" parTransId="{53D22058-298B-42BD-B91B-63A94436D99D}" sibTransId="{AE1D49C9-3622-43C6-A61B-034283D29DEE}"/>
    <dgm:cxn modelId="{92B933BE-C95A-4318-AF65-9606CC4AE632}" type="presOf" srcId="{E61CC94E-6704-4235-A3A4-D64A212ED48F}" destId="{C799A9F2-5667-4D20-8F67-5407C00A9CF5}" srcOrd="0" destOrd="0" presId="urn:microsoft.com/office/officeart/2018/2/layout/IconVerticalSolidList"/>
    <dgm:cxn modelId="{3C5ED3D7-C845-46EA-87BF-38CBBD7807ED}" type="presOf" srcId="{D3FB3C06-5F11-405B-98DC-0A446FF925EF}" destId="{F97E33E6-775C-4E49-BFDF-CFB347DFC817}" srcOrd="0" destOrd="0" presId="urn:microsoft.com/office/officeart/2018/2/layout/IconVerticalSolidList"/>
    <dgm:cxn modelId="{BDCA17E3-0AE0-4E67-ABA3-ADF599305E49}" type="presOf" srcId="{96C7AB1B-4118-4CBD-9267-B68E45F4A23C}" destId="{3EE0A1FF-31A7-4A4D-919C-86F8A1226CD7}" srcOrd="0" destOrd="0" presId="urn:microsoft.com/office/officeart/2018/2/layout/IconVerticalSolidList"/>
    <dgm:cxn modelId="{E9C197D0-6487-4E12-809B-379EC27A93FD}" type="presParOf" srcId="{3EE0A1FF-31A7-4A4D-919C-86F8A1226CD7}" destId="{7E652E54-E7E3-4952-9261-24C15CA65402}" srcOrd="0" destOrd="0" presId="urn:microsoft.com/office/officeart/2018/2/layout/IconVerticalSolidList"/>
    <dgm:cxn modelId="{31C29288-D8CB-435C-996B-F75EAD0BC929}" type="presParOf" srcId="{7E652E54-E7E3-4952-9261-24C15CA65402}" destId="{5B2B25D8-A2D8-4726-9DBA-8C9EC3C2A21E}" srcOrd="0" destOrd="0" presId="urn:microsoft.com/office/officeart/2018/2/layout/IconVerticalSolidList"/>
    <dgm:cxn modelId="{61534A3A-11E9-450C-B02B-2AD373441D79}" type="presParOf" srcId="{7E652E54-E7E3-4952-9261-24C15CA65402}" destId="{946361A3-5561-4167-8C7C-FFAFC6FB4E89}" srcOrd="1" destOrd="0" presId="urn:microsoft.com/office/officeart/2018/2/layout/IconVerticalSolidList"/>
    <dgm:cxn modelId="{1A0C4B78-DE1B-4A02-8E3A-CD05687AEBC6}" type="presParOf" srcId="{7E652E54-E7E3-4952-9261-24C15CA65402}" destId="{531D6DAE-E80A-4952-9BB8-9B8624CB8AA8}" srcOrd="2" destOrd="0" presId="urn:microsoft.com/office/officeart/2018/2/layout/IconVerticalSolidList"/>
    <dgm:cxn modelId="{0DD5E4A3-010A-42AD-B86E-5961C61BE667}" type="presParOf" srcId="{7E652E54-E7E3-4952-9261-24C15CA65402}" destId="{C799A9F2-5667-4D20-8F67-5407C00A9CF5}" srcOrd="3" destOrd="0" presId="urn:microsoft.com/office/officeart/2018/2/layout/IconVerticalSolidList"/>
    <dgm:cxn modelId="{28E94D01-6333-4178-A217-4C7C26AFA0A5}" type="presParOf" srcId="{3EE0A1FF-31A7-4A4D-919C-86F8A1226CD7}" destId="{2555EF2B-E5B3-4BB6-AFB2-C87E19D55644}" srcOrd="1" destOrd="0" presId="urn:microsoft.com/office/officeart/2018/2/layout/IconVerticalSolidList"/>
    <dgm:cxn modelId="{1B4A7B61-CF65-4637-919C-DD99AAEDAE1B}" type="presParOf" srcId="{3EE0A1FF-31A7-4A4D-919C-86F8A1226CD7}" destId="{94ACBF3E-714A-42C5-945C-9081DF6A3A58}" srcOrd="2" destOrd="0" presId="urn:microsoft.com/office/officeart/2018/2/layout/IconVerticalSolidList"/>
    <dgm:cxn modelId="{9FA479E1-2599-4127-A3B1-1AFF8B6AB3F9}" type="presParOf" srcId="{94ACBF3E-714A-42C5-945C-9081DF6A3A58}" destId="{C2F305EE-CE91-4F73-9AF3-CB26007B0057}" srcOrd="0" destOrd="0" presId="urn:microsoft.com/office/officeart/2018/2/layout/IconVerticalSolidList"/>
    <dgm:cxn modelId="{08E05E66-CED1-453B-B4B9-85AD74BB6E26}" type="presParOf" srcId="{94ACBF3E-714A-42C5-945C-9081DF6A3A58}" destId="{F7685651-6F60-49E5-818D-6BD669E2BD5F}" srcOrd="1" destOrd="0" presId="urn:microsoft.com/office/officeart/2018/2/layout/IconVerticalSolidList"/>
    <dgm:cxn modelId="{775C2A57-00D1-4837-8960-1FDA220A1500}" type="presParOf" srcId="{94ACBF3E-714A-42C5-945C-9081DF6A3A58}" destId="{C25F89F5-4F29-4B66-BBB5-7DA728D6A2A3}" srcOrd="2" destOrd="0" presId="urn:microsoft.com/office/officeart/2018/2/layout/IconVerticalSolidList"/>
    <dgm:cxn modelId="{22209C53-59D4-4DC7-AB56-CB72F8237F8B}" type="presParOf" srcId="{94ACBF3E-714A-42C5-945C-9081DF6A3A58}" destId="{F97E33E6-775C-4E49-BFDF-CFB347DFC817}" srcOrd="3" destOrd="0" presId="urn:microsoft.com/office/officeart/2018/2/layout/IconVerticalSolidList"/>
    <dgm:cxn modelId="{4FBCBEC6-AF0C-4496-9000-5BFD7DE76C44}" type="presParOf" srcId="{3EE0A1FF-31A7-4A4D-919C-86F8A1226CD7}" destId="{36EF8F80-EEB9-4D5E-BE2F-EEC038EA40E7}" srcOrd="3" destOrd="0" presId="urn:microsoft.com/office/officeart/2018/2/layout/IconVerticalSolidList"/>
    <dgm:cxn modelId="{18DC53D4-54B2-4E15-A3C8-227E14106DD6}" type="presParOf" srcId="{3EE0A1FF-31A7-4A4D-919C-86F8A1226CD7}" destId="{EDB45A79-C500-4DC1-B52C-5A22B655F1C1}" srcOrd="4" destOrd="0" presId="urn:microsoft.com/office/officeart/2018/2/layout/IconVerticalSolidList"/>
    <dgm:cxn modelId="{CD43AE1D-F03F-4FE8-9D2B-B57FA5B4C95A}" type="presParOf" srcId="{EDB45A79-C500-4DC1-B52C-5A22B655F1C1}" destId="{34A1E4D6-305D-4A55-A874-67149F693BEE}" srcOrd="0" destOrd="0" presId="urn:microsoft.com/office/officeart/2018/2/layout/IconVerticalSolidList"/>
    <dgm:cxn modelId="{F49EC991-69C3-4165-B6D1-8CCB8B8BC5D2}" type="presParOf" srcId="{EDB45A79-C500-4DC1-B52C-5A22B655F1C1}" destId="{3B902843-603F-4B1F-A8A2-DEB302A8D884}" srcOrd="1" destOrd="0" presId="urn:microsoft.com/office/officeart/2018/2/layout/IconVerticalSolidList"/>
    <dgm:cxn modelId="{2E5FEFCA-DC59-4BF4-932A-5557EEB7DD14}" type="presParOf" srcId="{EDB45A79-C500-4DC1-B52C-5A22B655F1C1}" destId="{F559B145-4F81-4202-8140-CA905A8E3E3E}" srcOrd="2" destOrd="0" presId="urn:microsoft.com/office/officeart/2018/2/layout/IconVerticalSolidList"/>
    <dgm:cxn modelId="{C3B3BE4B-E202-40AB-8C32-81FF4F50B2BD}" type="presParOf" srcId="{EDB45A79-C500-4DC1-B52C-5A22B655F1C1}" destId="{4688AA23-AC84-4A9D-BDCA-2A00F419CE61}"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C085C4B7-4D09-41AD-86C4-D4805C97C3F4}"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57445DC9-BB2A-4768-9D5B-B9AE49CEC404}">
      <dgm:prSet/>
      <dgm:spPr/>
      <dgm:t>
        <a:bodyPr/>
        <a:lstStyle/>
        <a:p>
          <a:r>
            <a:rPr lang="en-GB"/>
            <a:t>Difficult to locate relevant case studies </a:t>
          </a:r>
          <a:endParaRPr lang="en-US"/>
        </a:p>
      </dgm:t>
    </dgm:pt>
    <dgm:pt modelId="{28D9D6A6-7F1A-460C-AD5C-B6F4750A2C77}" type="parTrans" cxnId="{BDA3C739-CF22-455F-815F-9E67427A4689}">
      <dgm:prSet/>
      <dgm:spPr/>
      <dgm:t>
        <a:bodyPr/>
        <a:lstStyle/>
        <a:p>
          <a:endParaRPr lang="en-US"/>
        </a:p>
      </dgm:t>
    </dgm:pt>
    <dgm:pt modelId="{A26639AE-0DC3-49BA-A682-782DE0762ACA}" type="sibTrans" cxnId="{BDA3C739-CF22-455F-815F-9E67427A4689}">
      <dgm:prSet/>
      <dgm:spPr/>
      <dgm:t>
        <a:bodyPr/>
        <a:lstStyle/>
        <a:p>
          <a:endParaRPr lang="en-US"/>
        </a:p>
      </dgm:t>
    </dgm:pt>
    <dgm:pt modelId="{D01875C7-2677-4B61-A8A4-55CC7E225467}">
      <dgm:prSet/>
      <dgm:spPr/>
      <dgm:t>
        <a:bodyPr/>
        <a:lstStyle/>
        <a:p>
          <a:r>
            <a:rPr lang="en-GB"/>
            <a:t>Few interventions cited, many outdated</a:t>
          </a:r>
          <a:endParaRPr lang="en-US"/>
        </a:p>
      </dgm:t>
    </dgm:pt>
    <dgm:pt modelId="{09D12AE4-E11F-4B4B-B51A-BA36A9978978}" type="parTrans" cxnId="{7635EB54-3953-4E0F-9D0E-CE4AFB4F1824}">
      <dgm:prSet/>
      <dgm:spPr/>
      <dgm:t>
        <a:bodyPr/>
        <a:lstStyle/>
        <a:p>
          <a:endParaRPr lang="en-US"/>
        </a:p>
      </dgm:t>
    </dgm:pt>
    <dgm:pt modelId="{4223723F-0D79-4094-B23C-BF44D200C5D2}" type="sibTrans" cxnId="{7635EB54-3953-4E0F-9D0E-CE4AFB4F1824}">
      <dgm:prSet/>
      <dgm:spPr/>
      <dgm:t>
        <a:bodyPr/>
        <a:lstStyle/>
        <a:p>
          <a:endParaRPr lang="en-US"/>
        </a:p>
      </dgm:t>
    </dgm:pt>
    <dgm:pt modelId="{3A9C5737-369B-458E-AE3B-EF1622FF8456}">
      <dgm:prSet/>
      <dgm:spPr/>
      <dgm:t>
        <a:bodyPr/>
        <a:lstStyle/>
        <a:p>
          <a:r>
            <a:rPr lang="en-GB"/>
            <a:t>Limited research taking a young person-centred approach</a:t>
          </a:r>
          <a:endParaRPr lang="en-US"/>
        </a:p>
      </dgm:t>
    </dgm:pt>
    <dgm:pt modelId="{4716B019-152F-451E-8080-576B4E701FBC}" type="parTrans" cxnId="{83594371-071B-465D-AF8F-B73EED6AF4AE}">
      <dgm:prSet/>
      <dgm:spPr/>
      <dgm:t>
        <a:bodyPr/>
        <a:lstStyle/>
        <a:p>
          <a:endParaRPr lang="en-US"/>
        </a:p>
      </dgm:t>
    </dgm:pt>
    <dgm:pt modelId="{3880D193-C788-4375-A530-E6FC7FA6DDCE}" type="sibTrans" cxnId="{83594371-071B-465D-AF8F-B73EED6AF4AE}">
      <dgm:prSet/>
      <dgm:spPr/>
      <dgm:t>
        <a:bodyPr/>
        <a:lstStyle/>
        <a:p>
          <a:endParaRPr lang="en-US"/>
        </a:p>
      </dgm:t>
    </dgm:pt>
    <dgm:pt modelId="{3E2D253D-DD06-4241-8E34-068D9BD2FD5F}" type="pres">
      <dgm:prSet presAssocID="{C085C4B7-4D09-41AD-86C4-D4805C97C3F4}" presName="linear" presStyleCnt="0">
        <dgm:presLayoutVars>
          <dgm:animLvl val="lvl"/>
          <dgm:resizeHandles val="exact"/>
        </dgm:presLayoutVars>
      </dgm:prSet>
      <dgm:spPr/>
    </dgm:pt>
    <dgm:pt modelId="{2CE54A30-C873-470A-A03C-6C2AFE38ACE7}" type="pres">
      <dgm:prSet presAssocID="{57445DC9-BB2A-4768-9D5B-B9AE49CEC404}" presName="parentText" presStyleLbl="node1" presStyleIdx="0" presStyleCnt="3">
        <dgm:presLayoutVars>
          <dgm:chMax val="0"/>
          <dgm:bulletEnabled val="1"/>
        </dgm:presLayoutVars>
      </dgm:prSet>
      <dgm:spPr/>
    </dgm:pt>
    <dgm:pt modelId="{050D21B9-E9AA-4A71-9371-EF02D10A4FBE}" type="pres">
      <dgm:prSet presAssocID="{A26639AE-0DC3-49BA-A682-782DE0762ACA}" presName="spacer" presStyleCnt="0"/>
      <dgm:spPr/>
    </dgm:pt>
    <dgm:pt modelId="{D56B1BD8-82F2-431C-BA3C-692D0E756E43}" type="pres">
      <dgm:prSet presAssocID="{D01875C7-2677-4B61-A8A4-55CC7E225467}" presName="parentText" presStyleLbl="node1" presStyleIdx="1" presStyleCnt="3">
        <dgm:presLayoutVars>
          <dgm:chMax val="0"/>
          <dgm:bulletEnabled val="1"/>
        </dgm:presLayoutVars>
      </dgm:prSet>
      <dgm:spPr/>
    </dgm:pt>
    <dgm:pt modelId="{3418B77A-A448-46BE-A63D-A6E9C728FF5E}" type="pres">
      <dgm:prSet presAssocID="{4223723F-0D79-4094-B23C-BF44D200C5D2}" presName="spacer" presStyleCnt="0"/>
      <dgm:spPr/>
    </dgm:pt>
    <dgm:pt modelId="{B6586473-81C2-400D-839B-AF68ABDD553D}" type="pres">
      <dgm:prSet presAssocID="{3A9C5737-369B-458E-AE3B-EF1622FF8456}" presName="parentText" presStyleLbl="node1" presStyleIdx="2" presStyleCnt="3">
        <dgm:presLayoutVars>
          <dgm:chMax val="0"/>
          <dgm:bulletEnabled val="1"/>
        </dgm:presLayoutVars>
      </dgm:prSet>
      <dgm:spPr/>
    </dgm:pt>
  </dgm:ptLst>
  <dgm:cxnLst>
    <dgm:cxn modelId="{AE21150F-0774-4EBF-A8F1-1D18C0D2253C}" type="presOf" srcId="{C085C4B7-4D09-41AD-86C4-D4805C97C3F4}" destId="{3E2D253D-DD06-4241-8E34-068D9BD2FD5F}" srcOrd="0" destOrd="0" presId="urn:microsoft.com/office/officeart/2005/8/layout/vList2"/>
    <dgm:cxn modelId="{51796D35-42B0-4569-91B6-5E5046B79855}" type="presOf" srcId="{57445DC9-BB2A-4768-9D5B-B9AE49CEC404}" destId="{2CE54A30-C873-470A-A03C-6C2AFE38ACE7}" srcOrd="0" destOrd="0" presId="urn:microsoft.com/office/officeart/2005/8/layout/vList2"/>
    <dgm:cxn modelId="{3ACDEE38-9C6C-40B5-BC2A-F0B3638E7D38}" type="presOf" srcId="{D01875C7-2677-4B61-A8A4-55CC7E225467}" destId="{D56B1BD8-82F2-431C-BA3C-692D0E756E43}" srcOrd="0" destOrd="0" presId="urn:microsoft.com/office/officeart/2005/8/layout/vList2"/>
    <dgm:cxn modelId="{BDA3C739-CF22-455F-815F-9E67427A4689}" srcId="{C085C4B7-4D09-41AD-86C4-D4805C97C3F4}" destId="{57445DC9-BB2A-4768-9D5B-B9AE49CEC404}" srcOrd="0" destOrd="0" parTransId="{28D9D6A6-7F1A-460C-AD5C-B6F4750A2C77}" sibTransId="{A26639AE-0DC3-49BA-A682-782DE0762ACA}"/>
    <dgm:cxn modelId="{83594371-071B-465D-AF8F-B73EED6AF4AE}" srcId="{C085C4B7-4D09-41AD-86C4-D4805C97C3F4}" destId="{3A9C5737-369B-458E-AE3B-EF1622FF8456}" srcOrd="2" destOrd="0" parTransId="{4716B019-152F-451E-8080-576B4E701FBC}" sibTransId="{3880D193-C788-4375-A530-E6FC7FA6DDCE}"/>
    <dgm:cxn modelId="{7635EB54-3953-4E0F-9D0E-CE4AFB4F1824}" srcId="{C085C4B7-4D09-41AD-86C4-D4805C97C3F4}" destId="{D01875C7-2677-4B61-A8A4-55CC7E225467}" srcOrd="1" destOrd="0" parTransId="{09D12AE4-E11F-4B4B-B51A-BA36A9978978}" sibTransId="{4223723F-0D79-4094-B23C-BF44D200C5D2}"/>
    <dgm:cxn modelId="{06EA05B0-9A95-49BC-88BA-2272E54C5321}" type="presOf" srcId="{3A9C5737-369B-458E-AE3B-EF1622FF8456}" destId="{B6586473-81C2-400D-839B-AF68ABDD553D}" srcOrd="0" destOrd="0" presId="urn:microsoft.com/office/officeart/2005/8/layout/vList2"/>
    <dgm:cxn modelId="{0449005C-FBE7-4D76-B62D-D001E48B21D1}" type="presParOf" srcId="{3E2D253D-DD06-4241-8E34-068D9BD2FD5F}" destId="{2CE54A30-C873-470A-A03C-6C2AFE38ACE7}" srcOrd="0" destOrd="0" presId="urn:microsoft.com/office/officeart/2005/8/layout/vList2"/>
    <dgm:cxn modelId="{F6D4AF8B-85C2-4042-84FB-C486F5B61B5E}" type="presParOf" srcId="{3E2D253D-DD06-4241-8E34-068D9BD2FD5F}" destId="{050D21B9-E9AA-4A71-9371-EF02D10A4FBE}" srcOrd="1" destOrd="0" presId="urn:microsoft.com/office/officeart/2005/8/layout/vList2"/>
    <dgm:cxn modelId="{4CDAE5D7-6960-40AD-A49E-4C562AFB07AD}" type="presParOf" srcId="{3E2D253D-DD06-4241-8E34-068D9BD2FD5F}" destId="{D56B1BD8-82F2-431C-BA3C-692D0E756E43}" srcOrd="2" destOrd="0" presId="urn:microsoft.com/office/officeart/2005/8/layout/vList2"/>
    <dgm:cxn modelId="{A948F089-C6EA-4304-ADBF-6D9FCF25CB9C}" type="presParOf" srcId="{3E2D253D-DD06-4241-8E34-068D9BD2FD5F}" destId="{3418B77A-A448-46BE-A63D-A6E9C728FF5E}" srcOrd="3" destOrd="0" presId="urn:microsoft.com/office/officeart/2005/8/layout/vList2"/>
    <dgm:cxn modelId="{71E71C70-F9D1-4D57-A53E-684C42F161E9}" type="presParOf" srcId="{3E2D253D-DD06-4241-8E34-068D9BD2FD5F}" destId="{B6586473-81C2-400D-839B-AF68ABDD553D}"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46A957C9-AF4D-4850-8BB2-E7132E10996C}"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919BA63E-E52E-465F-A71E-72B14EB8ECE8}">
      <dgm:prSet/>
      <dgm:spPr/>
      <dgm:t>
        <a:bodyPr/>
        <a:lstStyle/>
        <a:p>
          <a:pPr>
            <a:lnSpc>
              <a:spcPct val="100000"/>
            </a:lnSpc>
          </a:pPr>
          <a:r>
            <a:rPr lang="en-GB" dirty="0"/>
            <a:t>Cherry, K. (2026) </a:t>
          </a:r>
          <a:r>
            <a:rPr lang="en-GB" i="1" dirty="0"/>
            <a:t>Erikson's Stages of Psychosocial Development. </a:t>
          </a:r>
          <a:r>
            <a:rPr lang="en-GB" dirty="0"/>
            <a:t>Available at: </a:t>
          </a:r>
          <a:r>
            <a:rPr lang="en-GB" u="sng" dirty="0">
              <a:hlinkClick xmlns:r="http://schemas.openxmlformats.org/officeDocument/2006/relationships" r:id="rId1"/>
            </a:rPr>
            <a:t>Erikson's Stages of Psychosocial Development</a:t>
          </a:r>
          <a:r>
            <a:rPr lang="en-GB" dirty="0"/>
            <a:t> (Accessed: 29 April 2026).</a:t>
          </a:r>
          <a:endParaRPr lang="en-US" dirty="0"/>
        </a:p>
      </dgm:t>
    </dgm:pt>
    <dgm:pt modelId="{3CD61857-B5E6-4F85-B85F-152E85407141}" type="parTrans" cxnId="{F2CC0311-B6E2-4A44-AC57-629C0FCF9C76}">
      <dgm:prSet/>
      <dgm:spPr/>
      <dgm:t>
        <a:bodyPr/>
        <a:lstStyle/>
        <a:p>
          <a:endParaRPr lang="en-US"/>
        </a:p>
      </dgm:t>
    </dgm:pt>
    <dgm:pt modelId="{4920CFE9-0DC5-4B93-A058-4B3CBBABD387}" type="sibTrans" cxnId="{F2CC0311-B6E2-4A44-AC57-629C0FCF9C76}">
      <dgm:prSet/>
      <dgm:spPr/>
      <dgm:t>
        <a:bodyPr/>
        <a:lstStyle/>
        <a:p>
          <a:pPr>
            <a:lnSpc>
              <a:spcPct val="100000"/>
            </a:lnSpc>
          </a:pPr>
          <a:endParaRPr lang="en-US"/>
        </a:p>
      </dgm:t>
    </dgm:pt>
    <dgm:pt modelId="{6E5BD3AC-40B7-4221-98A8-862AA015952C}">
      <dgm:prSet/>
      <dgm:spPr/>
      <dgm:t>
        <a:bodyPr/>
        <a:lstStyle/>
        <a:p>
          <a:pPr>
            <a:lnSpc>
              <a:spcPct val="100000"/>
            </a:lnSpc>
          </a:pPr>
          <a:r>
            <a:rPr lang="en-GB" dirty="0"/>
            <a:t>Cottrell, S. (2014) </a:t>
          </a:r>
          <a:r>
            <a:rPr lang="en-GB" i="1" dirty="0"/>
            <a:t>Dissertations and project reports: a step-by-step guide.</a:t>
          </a:r>
          <a:r>
            <a:rPr lang="en-GB" dirty="0"/>
            <a:t> Palgrave Macmillan.</a:t>
          </a:r>
          <a:endParaRPr lang="en-US" dirty="0"/>
        </a:p>
      </dgm:t>
    </dgm:pt>
    <dgm:pt modelId="{3C8B09E8-0311-4FE2-A561-58F10C450B13}" type="parTrans" cxnId="{304F5365-8377-49AB-8A47-FD36B8237414}">
      <dgm:prSet/>
      <dgm:spPr/>
      <dgm:t>
        <a:bodyPr/>
        <a:lstStyle/>
        <a:p>
          <a:endParaRPr lang="en-US"/>
        </a:p>
      </dgm:t>
    </dgm:pt>
    <dgm:pt modelId="{0AAA95C5-0D14-4FFE-A74C-67352B34A345}" type="sibTrans" cxnId="{304F5365-8377-49AB-8A47-FD36B8237414}">
      <dgm:prSet/>
      <dgm:spPr/>
      <dgm:t>
        <a:bodyPr/>
        <a:lstStyle/>
        <a:p>
          <a:pPr>
            <a:lnSpc>
              <a:spcPct val="100000"/>
            </a:lnSpc>
          </a:pPr>
          <a:endParaRPr lang="en-US"/>
        </a:p>
      </dgm:t>
    </dgm:pt>
    <dgm:pt modelId="{E5F678C5-BBEF-41B5-BFC4-D9B97AFE9AD4}">
      <dgm:prSet/>
      <dgm:spPr/>
      <dgm:t>
        <a:bodyPr/>
        <a:lstStyle/>
        <a:p>
          <a:pPr>
            <a:lnSpc>
              <a:spcPct val="100000"/>
            </a:lnSpc>
          </a:pPr>
          <a:r>
            <a:rPr lang="en-GB" dirty="0"/>
            <a:t>Glending, F.,  Rodriguez, G.R.,  Newbury, A., and Wilmot’s, R. (2021) </a:t>
          </a:r>
          <a:r>
            <a:rPr lang="en-GB" i="1" dirty="0"/>
            <a:t>Adverse childhood experience (ACE) and trauma-informed approaches in youth justice services in Wales: An evaluation of the implementation of the enhanced case management (ECM) project the views and experiences of children and youth justice workers.</a:t>
          </a:r>
          <a:r>
            <a:rPr lang="en-GB" dirty="0"/>
            <a:t> Available at: </a:t>
          </a:r>
          <a:r>
            <a:rPr lang="en-GB" u="sng" dirty="0">
              <a:hlinkClick xmlns:r="http://schemas.openxmlformats.org/officeDocument/2006/relationships" r:id="rId2"/>
            </a:rPr>
            <a:t>Adverse-childhood-experience-ACE-and-trauma-informed-approaches-in-youth-justice-services-in-Wales-An-evaluation-of-the-implementation-of-the-enhanced-case-management-ECM-project-The-views-and-experie.pdf</a:t>
          </a:r>
          <a:r>
            <a:rPr lang="en-GB" dirty="0"/>
            <a:t> (Accessed: 27 May 2025).</a:t>
          </a:r>
          <a:endParaRPr lang="en-US" dirty="0"/>
        </a:p>
      </dgm:t>
    </dgm:pt>
    <dgm:pt modelId="{6502E6C1-19BF-4508-ACDD-EFD9D1A211AC}" type="parTrans" cxnId="{21D66250-3AAD-48A5-85F9-3377D4846023}">
      <dgm:prSet/>
      <dgm:spPr/>
      <dgm:t>
        <a:bodyPr/>
        <a:lstStyle/>
        <a:p>
          <a:endParaRPr lang="en-US"/>
        </a:p>
      </dgm:t>
    </dgm:pt>
    <dgm:pt modelId="{D7B5D46A-6C37-4D3F-9588-35E315802969}" type="sibTrans" cxnId="{21D66250-3AAD-48A5-85F9-3377D4846023}">
      <dgm:prSet/>
      <dgm:spPr/>
      <dgm:t>
        <a:bodyPr/>
        <a:lstStyle/>
        <a:p>
          <a:pPr>
            <a:lnSpc>
              <a:spcPct val="100000"/>
            </a:lnSpc>
          </a:pPr>
          <a:endParaRPr lang="en-US"/>
        </a:p>
      </dgm:t>
    </dgm:pt>
    <dgm:pt modelId="{918CAADA-7716-45E7-B0A9-7BF034C6A048}">
      <dgm:prSet/>
      <dgm:spPr/>
      <dgm:t>
        <a:bodyPr/>
        <a:lstStyle/>
        <a:p>
          <a:pPr>
            <a:lnSpc>
              <a:spcPct val="100000"/>
            </a:lnSpc>
          </a:pPr>
          <a:r>
            <a:rPr lang="en-GB" dirty="0"/>
            <a:t>Guy-Evans, O. (2024) </a:t>
          </a:r>
          <a:r>
            <a:rPr lang="en-GB" i="1" dirty="0"/>
            <a:t>Bronfenbrenner’s Ecological Systems Theory</a:t>
          </a:r>
          <a:r>
            <a:rPr lang="en-GB" dirty="0"/>
            <a:t>. Available at: </a:t>
          </a:r>
          <a:r>
            <a:rPr lang="en-GB" u="sng" dirty="0">
              <a:hlinkClick xmlns:r="http://schemas.openxmlformats.org/officeDocument/2006/relationships" r:id="rId3"/>
            </a:rPr>
            <a:t>(PDF) Bronfenbrenner's Ecological Systems Theory</a:t>
          </a:r>
          <a:r>
            <a:rPr lang="en-GB" dirty="0"/>
            <a:t> (Accessed: 29 April 2026).</a:t>
          </a:r>
          <a:endParaRPr lang="en-US" dirty="0"/>
        </a:p>
      </dgm:t>
    </dgm:pt>
    <dgm:pt modelId="{A9F34E5D-27BE-46DC-8B18-B123174D2927}" type="parTrans" cxnId="{D45C5312-E793-48B4-9416-FFC3EDDB269C}">
      <dgm:prSet/>
      <dgm:spPr/>
      <dgm:t>
        <a:bodyPr/>
        <a:lstStyle/>
        <a:p>
          <a:endParaRPr lang="en-US"/>
        </a:p>
      </dgm:t>
    </dgm:pt>
    <dgm:pt modelId="{D9D0F393-799A-43EC-B00D-023D9EE41AF1}" type="sibTrans" cxnId="{D45C5312-E793-48B4-9416-FFC3EDDB269C}">
      <dgm:prSet/>
      <dgm:spPr/>
      <dgm:t>
        <a:bodyPr/>
        <a:lstStyle/>
        <a:p>
          <a:endParaRPr lang="en-US"/>
        </a:p>
      </dgm:t>
    </dgm:pt>
    <dgm:pt modelId="{F2A9FA5D-873F-4F1F-8003-72A6ADC78DE1}" type="pres">
      <dgm:prSet presAssocID="{46A957C9-AF4D-4850-8BB2-E7132E10996C}" presName="root" presStyleCnt="0">
        <dgm:presLayoutVars>
          <dgm:dir/>
          <dgm:resizeHandles val="exact"/>
        </dgm:presLayoutVars>
      </dgm:prSet>
      <dgm:spPr/>
    </dgm:pt>
    <dgm:pt modelId="{A49F8918-8A09-40BD-A574-748726F2B588}" type="pres">
      <dgm:prSet presAssocID="{46A957C9-AF4D-4850-8BB2-E7132E10996C}" presName="container" presStyleCnt="0">
        <dgm:presLayoutVars>
          <dgm:dir/>
          <dgm:resizeHandles val="exact"/>
        </dgm:presLayoutVars>
      </dgm:prSet>
      <dgm:spPr/>
    </dgm:pt>
    <dgm:pt modelId="{9161A9C5-EEC6-4B50-8244-681A7D9F391E}" type="pres">
      <dgm:prSet presAssocID="{919BA63E-E52E-465F-A71E-72B14EB8ECE8}" presName="compNode" presStyleCnt="0"/>
      <dgm:spPr/>
    </dgm:pt>
    <dgm:pt modelId="{3B4CC00F-033F-4337-AB3D-B06AB71C23C8}" type="pres">
      <dgm:prSet presAssocID="{919BA63E-E52E-465F-A71E-72B14EB8ECE8}" presName="iconBgRect" presStyleLbl="bgShp" presStyleIdx="0" presStyleCnt="4"/>
      <dgm:spPr/>
    </dgm:pt>
    <dgm:pt modelId="{5094894A-C949-4E7F-AD28-B74FFBE4316F}" type="pres">
      <dgm:prSet presAssocID="{919BA63E-E52E-465F-A71E-72B14EB8ECE8}"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rries"/>
        </a:ext>
      </dgm:extLst>
    </dgm:pt>
    <dgm:pt modelId="{6D043B90-3319-4CE3-8EB9-02CE4EEFA4DA}" type="pres">
      <dgm:prSet presAssocID="{919BA63E-E52E-465F-A71E-72B14EB8ECE8}" presName="spaceRect" presStyleCnt="0"/>
      <dgm:spPr/>
    </dgm:pt>
    <dgm:pt modelId="{7BA8AB8F-3ECA-4F70-8091-06ECBCAF5B07}" type="pres">
      <dgm:prSet presAssocID="{919BA63E-E52E-465F-A71E-72B14EB8ECE8}" presName="textRect" presStyleLbl="revTx" presStyleIdx="0" presStyleCnt="4">
        <dgm:presLayoutVars>
          <dgm:chMax val="1"/>
          <dgm:chPref val="1"/>
        </dgm:presLayoutVars>
      </dgm:prSet>
      <dgm:spPr/>
    </dgm:pt>
    <dgm:pt modelId="{ECF0272C-6E98-4678-A405-EBC078337D09}" type="pres">
      <dgm:prSet presAssocID="{4920CFE9-0DC5-4B93-A058-4B3CBBABD387}" presName="sibTrans" presStyleLbl="sibTrans2D1" presStyleIdx="0" presStyleCnt="0"/>
      <dgm:spPr/>
    </dgm:pt>
    <dgm:pt modelId="{FD8D2047-D4C3-48BD-BE0B-668EE7A2AAC8}" type="pres">
      <dgm:prSet presAssocID="{6E5BD3AC-40B7-4221-98A8-862AA015952C}" presName="compNode" presStyleCnt="0"/>
      <dgm:spPr/>
    </dgm:pt>
    <dgm:pt modelId="{6B1DEB57-9E63-4EBB-B5A4-251969F60270}" type="pres">
      <dgm:prSet presAssocID="{6E5BD3AC-40B7-4221-98A8-862AA015952C}" presName="iconBgRect" presStyleLbl="bgShp" presStyleIdx="1" presStyleCnt="4"/>
      <dgm:spPr/>
    </dgm:pt>
    <dgm:pt modelId="{11C1453D-1A73-460C-A6D4-2822849F7015}" type="pres">
      <dgm:prSet presAssocID="{6E5BD3AC-40B7-4221-98A8-862AA015952C}"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Quotes"/>
        </a:ext>
      </dgm:extLst>
    </dgm:pt>
    <dgm:pt modelId="{3BC79876-376D-4405-9A7D-19B1BFB85DC5}" type="pres">
      <dgm:prSet presAssocID="{6E5BD3AC-40B7-4221-98A8-862AA015952C}" presName="spaceRect" presStyleCnt="0"/>
      <dgm:spPr/>
    </dgm:pt>
    <dgm:pt modelId="{EA317042-2202-4032-A76E-E2236EAE4694}" type="pres">
      <dgm:prSet presAssocID="{6E5BD3AC-40B7-4221-98A8-862AA015952C}" presName="textRect" presStyleLbl="revTx" presStyleIdx="1" presStyleCnt="4">
        <dgm:presLayoutVars>
          <dgm:chMax val="1"/>
          <dgm:chPref val="1"/>
        </dgm:presLayoutVars>
      </dgm:prSet>
      <dgm:spPr/>
    </dgm:pt>
    <dgm:pt modelId="{32AEC324-697D-4E56-AE9A-07EB024DD50C}" type="pres">
      <dgm:prSet presAssocID="{0AAA95C5-0D14-4FFE-A74C-67352B34A345}" presName="sibTrans" presStyleLbl="sibTrans2D1" presStyleIdx="0" presStyleCnt="0"/>
      <dgm:spPr/>
    </dgm:pt>
    <dgm:pt modelId="{4CEA34B0-8C0D-4F95-A568-31C09E48D00B}" type="pres">
      <dgm:prSet presAssocID="{E5F678C5-BBEF-41B5-BFC4-D9B97AFE9AD4}" presName="compNode" presStyleCnt="0"/>
      <dgm:spPr/>
    </dgm:pt>
    <dgm:pt modelId="{90ACA696-8B4C-4DE0-84B8-4E86B9D2F23C}" type="pres">
      <dgm:prSet presAssocID="{E5F678C5-BBEF-41B5-BFC4-D9B97AFE9AD4}" presName="iconBgRect" presStyleLbl="bgShp" presStyleIdx="2" presStyleCnt="4"/>
      <dgm:spPr/>
    </dgm:pt>
    <dgm:pt modelId="{1973D858-999E-4D89-9F0F-4C601A88864C}" type="pres">
      <dgm:prSet presAssocID="{E5F678C5-BBEF-41B5-BFC4-D9B97AFE9AD4}"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lassroom"/>
        </a:ext>
      </dgm:extLst>
    </dgm:pt>
    <dgm:pt modelId="{2A4504BA-B41D-4BE7-8912-D28C18FA816C}" type="pres">
      <dgm:prSet presAssocID="{E5F678C5-BBEF-41B5-BFC4-D9B97AFE9AD4}" presName="spaceRect" presStyleCnt="0"/>
      <dgm:spPr/>
    </dgm:pt>
    <dgm:pt modelId="{44DC3A7B-C6A8-433B-AA0C-72F1774FB188}" type="pres">
      <dgm:prSet presAssocID="{E5F678C5-BBEF-41B5-BFC4-D9B97AFE9AD4}" presName="textRect" presStyleLbl="revTx" presStyleIdx="2" presStyleCnt="4">
        <dgm:presLayoutVars>
          <dgm:chMax val="1"/>
          <dgm:chPref val="1"/>
        </dgm:presLayoutVars>
      </dgm:prSet>
      <dgm:spPr/>
    </dgm:pt>
    <dgm:pt modelId="{E0200927-9031-4C18-8F6D-0351ED906536}" type="pres">
      <dgm:prSet presAssocID="{D7B5D46A-6C37-4D3F-9588-35E315802969}" presName="sibTrans" presStyleLbl="sibTrans2D1" presStyleIdx="0" presStyleCnt="0"/>
      <dgm:spPr/>
    </dgm:pt>
    <dgm:pt modelId="{8B177B86-CD54-4086-BDB9-71423D5A503C}" type="pres">
      <dgm:prSet presAssocID="{918CAADA-7716-45E7-B0A9-7BF034C6A048}" presName="compNode" presStyleCnt="0"/>
      <dgm:spPr/>
    </dgm:pt>
    <dgm:pt modelId="{26F13968-287E-4515-81DA-2011CD755F57}" type="pres">
      <dgm:prSet presAssocID="{918CAADA-7716-45E7-B0A9-7BF034C6A048}" presName="iconBgRect" presStyleLbl="bgShp" presStyleIdx="3" presStyleCnt="4"/>
      <dgm:spPr/>
    </dgm:pt>
    <dgm:pt modelId="{A51DBF1A-739B-46A0-AF7E-6BFB209627F2}" type="pres">
      <dgm:prSet presAssocID="{918CAADA-7716-45E7-B0A9-7BF034C6A048}"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dgm:spPr>
      <dgm:extLst>
        <a:ext uri="{E40237B7-FDA0-4F09-8148-C483321AD2D9}">
          <dgm14:cNvPr xmlns:dgm14="http://schemas.microsoft.com/office/drawing/2010/diagram" id="0" name="" descr="Windmill"/>
        </a:ext>
      </dgm:extLst>
    </dgm:pt>
    <dgm:pt modelId="{75D89968-13FC-4209-9522-E245FBD91A74}" type="pres">
      <dgm:prSet presAssocID="{918CAADA-7716-45E7-B0A9-7BF034C6A048}" presName="spaceRect" presStyleCnt="0"/>
      <dgm:spPr/>
    </dgm:pt>
    <dgm:pt modelId="{C943EAA6-4977-4B3A-8B57-139943F26AA6}" type="pres">
      <dgm:prSet presAssocID="{918CAADA-7716-45E7-B0A9-7BF034C6A048}" presName="textRect" presStyleLbl="revTx" presStyleIdx="3" presStyleCnt="4">
        <dgm:presLayoutVars>
          <dgm:chMax val="1"/>
          <dgm:chPref val="1"/>
        </dgm:presLayoutVars>
      </dgm:prSet>
      <dgm:spPr/>
    </dgm:pt>
  </dgm:ptLst>
  <dgm:cxnLst>
    <dgm:cxn modelId="{D1DD2F06-84E6-4BB2-92DF-54B26DD16B44}" type="presOf" srcId="{918CAADA-7716-45E7-B0A9-7BF034C6A048}" destId="{C943EAA6-4977-4B3A-8B57-139943F26AA6}" srcOrd="0" destOrd="0" presId="urn:microsoft.com/office/officeart/2018/2/layout/IconCircleList"/>
    <dgm:cxn modelId="{6B58F710-E70A-420E-BE9A-561B6A37CADF}" type="presOf" srcId="{E5F678C5-BBEF-41B5-BFC4-D9B97AFE9AD4}" destId="{44DC3A7B-C6A8-433B-AA0C-72F1774FB188}" srcOrd="0" destOrd="0" presId="urn:microsoft.com/office/officeart/2018/2/layout/IconCircleList"/>
    <dgm:cxn modelId="{F2CC0311-B6E2-4A44-AC57-629C0FCF9C76}" srcId="{46A957C9-AF4D-4850-8BB2-E7132E10996C}" destId="{919BA63E-E52E-465F-A71E-72B14EB8ECE8}" srcOrd="0" destOrd="0" parTransId="{3CD61857-B5E6-4F85-B85F-152E85407141}" sibTransId="{4920CFE9-0DC5-4B93-A058-4B3CBBABD387}"/>
    <dgm:cxn modelId="{D45C5312-E793-48B4-9416-FFC3EDDB269C}" srcId="{46A957C9-AF4D-4850-8BB2-E7132E10996C}" destId="{918CAADA-7716-45E7-B0A9-7BF034C6A048}" srcOrd="3" destOrd="0" parTransId="{A9F34E5D-27BE-46DC-8B18-B123174D2927}" sibTransId="{D9D0F393-799A-43EC-B00D-023D9EE41AF1}"/>
    <dgm:cxn modelId="{07DACB21-6965-4202-9CF8-6A9429CE42A0}" type="presOf" srcId="{0AAA95C5-0D14-4FFE-A74C-67352B34A345}" destId="{32AEC324-697D-4E56-AE9A-07EB024DD50C}" srcOrd="0" destOrd="0" presId="urn:microsoft.com/office/officeart/2018/2/layout/IconCircleList"/>
    <dgm:cxn modelId="{F3F61531-244C-47D3-942D-FAFE57A7DA13}" type="presOf" srcId="{4920CFE9-0DC5-4B93-A058-4B3CBBABD387}" destId="{ECF0272C-6E98-4678-A405-EBC078337D09}" srcOrd="0" destOrd="0" presId="urn:microsoft.com/office/officeart/2018/2/layout/IconCircleList"/>
    <dgm:cxn modelId="{304F5365-8377-49AB-8A47-FD36B8237414}" srcId="{46A957C9-AF4D-4850-8BB2-E7132E10996C}" destId="{6E5BD3AC-40B7-4221-98A8-862AA015952C}" srcOrd="1" destOrd="0" parTransId="{3C8B09E8-0311-4FE2-A561-58F10C450B13}" sibTransId="{0AAA95C5-0D14-4FFE-A74C-67352B34A345}"/>
    <dgm:cxn modelId="{21D66250-3AAD-48A5-85F9-3377D4846023}" srcId="{46A957C9-AF4D-4850-8BB2-E7132E10996C}" destId="{E5F678C5-BBEF-41B5-BFC4-D9B97AFE9AD4}" srcOrd="2" destOrd="0" parTransId="{6502E6C1-19BF-4508-ACDD-EFD9D1A211AC}" sibTransId="{D7B5D46A-6C37-4D3F-9588-35E315802969}"/>
    <dgm:cxn modelId="{1044F151-AF33-4AB9-880E-2845867EFADA}" type="presOf" srcId="{6E5BD3AC-40B7-4221-98A8-862AA015952C}" destId="{EA317042-2202-4032-A76E-E2236EAE4694}" srcOrd="0" destOrd="0" presId="urn:microsoft.com/office/officeart/2018/2/layout/IconCircleList"/>
    <dgm:cxn modelId="{C72B6FB0-52C7-49EB-AB9A-2AB34532C6EF}" type="presOf" srcId="{919BA63E-E52E-465F-A71E-72B14EB8ECE8}" destId="{7BA8AB8F-3ECA-4F70-8091-06ECBCAF5B07}" srcOrd="0" destOrd="0" presId="urn:microsoft.com/office/officeart/2018/2/layout/IconCircleList"/>
    <dgm:cxn modelId="{10C4BFBC-2585-4DDD-A4EB-3D02A2DF7C89}" type="presOf" srcId="{D7B5D46A-6C37-4D3F-9588-35E315802969}" destId="{E0200927-9031-4C18-8F6D-0351ED906536}" srcOrd="0" destOrd="0" presId="urn:microsoft.com/office/officeart/2018/2/layout/IconCircleList"/>
    <dgm:cxn modelId="{D577C4C2-171C-4F19-9C5D-FBAA07F507B1}" type="presOf" srcId="{46A957C9-AF4D-4850-8BB2-E7132E10996C}" destId="{F2A9FA5D-873F-4F1F-8003-72A6ADC78DE1}" srcOrd="0" destOrd="0" presId="urn:microsoft.com/office/officeart/2018/2/layout/IconCircleList"/>
    <dgm:cxn modelId="{0B1AE149-1F18-4D06-9899-54FE9BE8B7B3}" type="presParOf" srcId="{F2A9FA5D-873F-4F1F-8003-72A6ADC78DE1}" destId="{A49F8918-8A09-40BD-A574-748726F2B588}" srcOrd="0" destOrd="0" presId="urn:microsoft.com/office/officeart/2018/2/layout/IconCircleList"/>
    <dgm:cxn modelId="{E94872F7-7EA3-4B97-80A1-51CBB3391391}" type="presParOf" srcId="{A49F8918-8A09-40BD-A574-748726F2B588}" destId="{9161A9C5-EEC6-4B50-8244-681A7D9F391E}" srcOrd="0" destOrd="0" presId="urn:microsoft.com/office/officeart/2018/2/layout/IconCircleList"/>
    <dgm:cxn modelId="{FE21D155-BABB-4343-85A4-E53E69B62E18}" type="presParOf" srcId="{9161A9C5-EEC6-4B50-8244-681A7D9F391E}" destId="{3B4CC00F-033F-4337-AB3D-B06AB71C23C8}" srcOrd="0" destOrd="0" presId="urn:microsoft.com/office/officeart/2018/2/layout/IconCircleList"/>
    <dgm:cxn modelId="{4DCF2078-B91A-429A-A21F-ABAF855C77ED}" type="presParOf" srcId="{9161A9C5-EEC6-4B50-8244-681A7D9F391E}" destId="{5094894A-C949-4E7F-AD28-B74FFBE4316F}" srcOrd="1" destOrd="0" presId="urn:microsoft.com/office/officeart/2018/2/layout/IconCircleList"/>
    <dgm:cxn modelId="{4DC84C4C-9679-493C-BA6C-6B219459DB27}" type="presParOf" srcId="{9161A9C5-EEC6-4B50-8244-681A7D9F391E}" destId="{6D043B90-3319-4CE3-8EB9-02CE4EEFA4DA}" srcOrd="2" destOrd="0" presId="urn:microsoft.com/office/officeart/2018/2/layout/IconCircleList"/>
    <dgm:cxn modelId="{037A82A6-2904-4F79-9A04-4DC5884EB450}" type="presParOf" srcId="{9161A9C5-EEC6-4B50-8244-681A7D9F391E}" destId="{7BA8AB8F-3ECA-4F70-8091-06ECBCAF5B07}" srcOrd="3" destOrd="0" presId="urn:microsoft.com/office/officeart/2018/2/layout/IconCircleList"/>
    <dgm:cxn modelId="{8E6315FC-DFC6-45B7-BE64-3187B21F9067}" type="presParOf" srcId="{A49F8918-8A09-40BD-A574-748726F2B588}" destId="{ECF0272C-6E98-4678-A405-EBC078337D09}" srcOrd="1" destOrd="0" presId="urn:microsoft.com/office/officeart/2018/2/layout/IconCircleList"/>
    <dgm:cxn modelId="{F93C9E60-751B-4537-901E-A40A3DAFAA3B}" type="presParOf" srcId="{A49F8918-8A09-40BD-A574-748726F2B588}" destId="{FD8D2047-D4C3-48BD-BE0B-668EE7A2AAC8}" srcOrd="2" destOrd="0" presId="urn:microsoft.com/office/officeart/2018/2/layout/IconCircleList"/>
    <dgm:cxn modelId="{6EE482B0-5BB3-4902-AFBD-F00C3A25D3BF}" type="presParOf" srcId="{FD8D2047-D4C3-48BD-BE0B-668EE7A2AAC8}" destId="{6B1DEB57-9E63-4EBB-B5A4-251969F60270}" srcOrd="0" destOrd="0" presId="urn:microsoft.com/office/officeart/2018/2/layout/IconCircleList"/>
    <dgm:cxn modelId="{61819D53-705B-4E5F-AD39-5212E52C896C}" type="presParOf" srcId="{FD8D2047-D4C3-48BD-BE0B-668EE7A2AAC8}" destId="{11C1453D-1A73-460C-A6D4-2822849F7015}" srcOrd="1" destOrd="0" presId="urn:microsoft.com/office/officeart/2018/2/layout/IconCircleList"/>
    <dgm:cxn modelId="{0207F078-CEB0-4F3C-941B-800C1175FCC2}" type="presParOf" srcId="{FD8D2047-D4C3-48BD-BE0B-668EE7A2AAC8}" destId="{3BC79876-376D-4405-9A7D-19B1BFB85DC5}" srcOrd="2" destOrd="0" presId="urn:microsoft.com/office/officeart/2018/2/layout/IconCircleList"/>
    <dgm:cxn modelId="{F4493466-C1CE-4C39-BDEE-4C15BCBA8D77}" type="presParOf" srcId="{FD8D2047-D4C3-48BD-BE0B-668EE7A2AAC8}" destId="{EA317042-2202-4032-A76E-E2236EAE4694}" srcOrd="3" destOrd="0" presId="urn:microsoft.com/office/officeart/2018/2/layout/IconCircleList"/>
    <dgm:cxn modelId="{DE7CC3C6-7D58-4BE0-B7A1-A523712C106F}" type="presParOf" srcId="{A49F8918-8A09-40BD-A574-748726F2B588}" destId="{32AEC324-697D-4E56-AE9A-07EB024DD50C}" srcOrd="3" destOrd="0" presId="urn:microsoft.com/office/officeart/2018/2/layout/IconCircleList"/>
    <dgm:cxn modelId="{75AD9A8E-4DA6-4553-9B4D-32A021F418C5}" type="presParOf" srcId="{A49F8918-8A09-40BD-A574-748726F2B588}" destId="{4CEA34B0-8C0D-4F95-A568-31C09E48D00B}" srcOrd="4" destOrd="0" presId="urn:microsoft.com/office/officeart/2018/2/layout/IconCircleList"/>
    <dgm:cxn modelId="{6F0EA893-6B5A-40FB-8FCA-8FE5617FFD8C}" type="presParOf" srcId="{4CEA34B0-8C0D-4F95-A568-31C09E48D00B}" destId="{90ACA696-8B4C-4DE0-84B8-4E86B9D2F23C}" srcOrd="0" destOrd="0" presId="urn:microsoft.com/office/officeart/2018/2/layout/IconCircleList"/>
    <dgm:cxn modelId="{A1E0929F-92BA-4B01-803E-DEA0FA46A3AB}" type="presParOf" srcId="{4CEA34B0-8C0D-4F95-A568-31C09E48D00B}" destId="{1973D858-999E-4D89-9F0F-4C601A88864C}" srcOrd="1" destOrd="0" presId="urn:microsoft.com/office/officeart/2018/2/layout/IconCircleList"/>
    <dgm:cxn modelId="{DE441EE8-428E-4C21-9E1E-1DA37C2B595F}" type="presParOf" srcId="{4CEA34B0-8C0D-4F95-A568-31C09E48D00B}" destId="{2A4504BA-B41D-4BE7-8912-D28C18FA816C}" srcOrd="2" destOrd="0" presId="urn:microsoft.com/office/officeart/2018/2/layout/IconCircleList"/>
    <dgm:cxn modelId="{B0C5FB79-9565-4A7D-A41C-C0DD4593D3FE}" type="presParOf" srcId="{4CEA34B0-8C0D-4F95-A568-31C09E48D00B}" destId="{44DC3A7B-C6A8-433B-AA0C-72F1774FB188}" srcOrd="3" destOrd="0" presId="urn:microsoft.com/office/officeart/2018/2/layout/IconCircleList"/>
    <dgm:cxn modelId="{7F472C7E-C0C0-4C37-97BB-7AB26CA60744}" type="presParOf" srcId="{A49F8918-8A09-40BD-A574-748726F2B588}" destId="{E0200927-9031-4C18-8F6D-0351ED906536}" srcOrd="5" destOrd="0" presId="urn:microsoft.com/office/officeart/2018/2/layout/IconCircleList"/>
    <dgm:cxn modelId="{1DB0AAAB-9513-4F26-8A15-37AAC976C91C}" type="presParOf" srcId="{A49F8918-8A09-40BD-A574-748726F2B588}" destId="{8B177B86-CD54-4086-BDB9-71423D5A503C}" srcOrd="6" destOrd="0" presId="urn:microsoft.com/office/officeart/2018/2/layout/IconCircleList"/>
    <dgm:cxn modelId="{1B2C035E-27D1-474C-A66B-D1EBCA4D8E87}" type="presParOf" srcId="{8B177B86-CD54-4086-BDB9-71423D5A503C}" destId="{26F13968-287E-4515-81DA-2011CD755F57}" srcOrd="0" destOrd="0" presId="urn:microsoft.com/office/officeart/2018/2/layout/IconCircleList"/>
    <dgm:cxn modelId="{EF3EA71C-EDC0-49AD-A4F2-11FD2DC3236F}" type="presParOf" srcId="{8B177B86-CD54-4086-BDB9-71423D5A503C}" destId="{A51DBF1A-739B-46A0-AF7E-6BFB209627F2}" srcOrd="1" destOrd="0" presId="urn:microsoft.com/office/officeart/2018/2/layout/IconCircleList"/>
    <dgm:cxn modelId="{F381857F-1F6D-43E5-B834-AA09EE1A992C}" type="presParOf" srcId="{8B177B86-CD54-4086-BDB9-71423D5A503C}" destId="{75D89968-13FC-4209-9522-E245FBD91A74}" srcOrd="2" destOrd="0" presId="urn:microsoft.com/office/officeart/2018/2/layout/IconCircleList"/>
    <dgm:cxn modelId="{83DA0E99-8F0E-45C0-A192-70F73C7BDD17}" type="presParOf" srcId="{8B177B86-CD54-4086-BDB9-71423D5A503C}" destId="{C943EAA6-4977-4B3A-8B57-139943F26AA6}"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A6325444-EA2F-42C5-83A5-0B8CCF11FC49}" type="doc">
      <dgm:prSet loTypeId="urn:microsoft.com/office/officeart/2018/5/layout/IconCircle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BDF26404-DC83-4D22-843E-6F8209011A0E}">
      <dgm:prSet/>
      <dgm:spPr/>
      <dgm:t>
        <a:bodyPr/>
        <a:lstStyle/>
        <a:p>
          <a:pPr>
            <a:defRPr cap="all"/>
          </a:pPr>
          <a:r>
            <a:rPr lang="en-GB" dirty="0"/>
            <a:t>Huelsnitz, C., Jones, R. and Simpson, J.A. (2026) </a:t>
          </a:r>
          <a:r>
            <a:rPr lang="en-GB" i="1" dirty="0"/>
            <a:t>Interpersonal Relationships. </a:t>
          </a:r>
          <a:r>
            <a:rPr lang="en-GB" dirty="0"/>
            <a:t>Available at: </a:t>
          </a:r>
          <a:r>
            <a:rPr lang="en-GB" u="sng" dirty="0">
              <a:hlinkClick xmlns:r="http://schemas.openxmlformats.org/officeDocument/2006/relationships" r:id="rId1"/>
            </a:rPr>
            <a:t>Sage Reference - The SAGE </a:t>
          </a:r>
          <a:r>
            <a:rPr lang="en-GB" u="sng" dirty="0" err="1">
              <a:hlinkClick xmlns:r="http://schemas.openxmlformats.org/officeDocument/2006/relationships" r:id="rId1"/>
            </a:rPr>
            <a:t>Encyclopedia</a:t>
          </a:r>
          <a:r>
            <a:rPr lang="en-GB" u="sng" dirty="0">
              <a:hlinkClick xmlns:r="http://schemas.openxmlformats.org/officeDocument/2006/relationships" r:id="rId1"/>
            </a:rPr>
            <a:t> of Lifespan Human Development - Interpersonal Relationships</a:t>
          </a:r>
          <a:r>
            <a:rPr lang="en-GB" dirty="0"/>
            <a:t> (Accessed: 5 February 2026).</a:t>
          </a:r>
          <a:endParaRPr lang="en-US" dirty="0"/>
        </a:p>
      </dgm:t>
    </dgm:pt>
    <dgm:pt modelId="{3864C8C5-019A-4B28-A87F-48EAFEFEE31E}" type="parTrans" cxnId="{9458E856-DA8C-406C-B38C-29FCECEDAF7B}">
      <dgm:prSet/>
      <dgm:spPr/>
      <dgm:t>
        <a:bodyPr/>
        <a:lstStyle/>
        <a:p>
          <a:endParaRPr lang="en-US"/>
        </a:p>
      </dgm:t>
    </dgm:pt>
    <dgm:pt modelId="{9785016B-4AED-4BD1-A1A5-23CF0F7C27F1}" type="sibTrans" cxnId="{9458E856-DA8C-406C-B38C-29FCECEDAF7B}">
      <dgm:prSet/>
      <dgm:spPr/>
      <dgm:t>
        <a:bodyPr/>
        <a:lstStyle/>
        <a:p>
          <a:endParaRPr lang="en-US"/>
        </a:p>
      </dgm:t>
    </dgm:pt>
    <dgm:pt modelId="{8F8917A9-F4E2-465F-BD31-5E1D0D846C0A}">
      <dgm:prSet/>
      <dgm:spPr/>
      <dgm:t>
        <a:bodyPr/>
        <a:lstStyle/>
        <a:p>
          <a:pPr>
            <a:defRPr cap="all"/>
          </a:pPr>
          <a:r>
            <a:rPr lang="en-GB" dirty="0"/>
            <a:t>McLeod, S. (2025) </a:t>
          </a:r>
          <a:r>
            <a:rPr lang="en-GB" i="1" dirty="0"/>
            <a:t>John Bowlby’s Attachment Theory.</a:t>
          </a:r>
          <a:r>
            <a:rPr lang="en-GB" dirty="0"/>
            <a:t> Available at: </a:t>
          </a:r>
          <a:r>
            <a:rPr lang="en-GB" u="sng" dirty="0">
              <a:hlinkClick xmlns:r="http://schemas.openxmlformats.org/officeDocument/2006/relationships" r:id="rId2"/>
            </a:rPr>
            <a:t>John Bowlby's Attachment Theory</a:t>
          </a:r>
          <a:r>
            <a:rPr lang="en-GB" dirty="0"/>
            <a:t> (Accessed: 29 April 2026).</a:t>
          </a:r>
          <a:endParaRPr lang="en-US" dirty="0"/>
        </a:p>
      </dgm:t>
    </dgm:pt>
    <dgm:pt modelId="{69A4FE70-18AB-49C5-BE6C-72D7B1B8551A}" type="parTrans" cxnId="{10640C93-E402-437B-ADE4-17D58340B48D}">
      <dgm:prSet/>
      <dgm:spPr/>
      <dgm:t>
        <a:bodyPr/>
        <a:lstStyle/>
        <a:p>
          <a:endParaRPr lang="en-US"/>
        </a:p>
      </dgm:t>
    </dgm:pt>
    <dgm:pt modelId="{1E0EFD0F-9E5B-4587-93F6-58C1953B3EA6}" type="sibTrans" cxnId="{10640C93-E402-437B-ADE4-17D58340B48D}">
      <dgm:prSet/>
      <dgm:spPr/>
      <dgm:t>
        <a:bodyPr/>
        <a:lstStyle/>
        <a:p>
          <a:endParaRPr lang="en-US"/>
        </a:p>
      </dgm:t>
    </dgm:pt>
    <dgm:pt modelId="{829835EE-242B-4DE7-AA6F-E5CE4973D2F3}">
      <dgm:prSet/>
      <dgm:spPr/>
      <dgm:t>
        <a:bodyPr/>
        <a:lstStyle/>
        <a:p>
          <a:pPr>
            <a:defRPr cap="all"/>
          </a:pPr>
          <a:r>
            <a:rPr lang="en-GB" dirty="0"/>
            <a:t>McLeod, S. (2026) </a:t>
          </a:r>
          <a:r>
            <a:rPr lang="en-GB" i="1" dirty="0"/>
            <a:t>Maslow’s Hierarchy of Needs.</a:t>
          </a:r>
          <a:r>
            <a:rPr lang="en-GB" dirty="0"/>
            <a:t> Available at: </a:t>
          </a:r>
          <a:r>
            <a:rPr lang="en-GB" u="sng" dirty="0">
              <a:hlinkClick xmlns:r="http://schemas.openxmlformats.org/officeDocument/2006/relationships" r:id="rId3"/>
            </a:rPr>
            <a:t>Maslow's Hierarchy of Needs</a:t>
          </a:r>
          <a:r>
            <a:rPr lang="en-GB" dirty="0"/>
            <a:t> (Accessed: 29 April 2026).</a:t>
          </a:r>
          <a:endParaRPr lang="en-US" dirty="0"/>
        </a:p>
      </dgm:t>
    </dgm:pt>
    <dgm:pt modelId="{BBDD0B85-91B9-4413-B098-DEE9EFFB562E}" type="parTrans" cxnId="{AA610900-0140-4597-8FF8-68A3AFB85450}">
      <dgm:prSet/>
      <dgm:spPr/>
      <dgm:t>
        <a:bodyPr/>
        <a:lstStyle/>
        <a:p>
          <a:endParaRPr lang="en-US"/>
        </a:p>
      </dgm:t>
    </dgm:pt>
    <dgm:pt modelId="{8AA581CA-27B0-45C9-981B-AE535DFA818F}" type="sibTrans" cxnId="{AA610900-0140-4597-8FF8-68A3AFB85450}">
      <dgm:prSet/>
      <dgm:spPr/>
      <dgm:t>
        <a:bodyPr/>
        <a:lstStyle/>
        <a:p>
          <a:endParaRPr lang="en-US"/>
        </a:p>
      </dgm:t>
    </dgm:pt>
    <dgm:pt modelId="{B2D38276-8BA6-4996-B259-61D8394FA24B}">
      <dgm:prSet/>
      <dgm:spPr/>
      <dgm:t>
        <a:bodyPr/>
        <a:lstStyle/>
        <a:p>
          <a:pPr>
            <a:defRPr cap="all"/>
          </a:pPr>
          <a:r>
            <a:rPr lang="en-GB" dirty="0"/>
            <a:t>Nabavi, R.T. and </a:t>
          </a:r>
          <a:r>
            <a:rPr lang="en-GB" dirty="0" err="1"/>
            <a:t>Bijandi</a:t>
          </a:r>
          <a:r>
            <a:rPr lang="en-GB" dirty="0"/>
            <a:t>, M.S. (2011) ‘A literature review on Bandura’s Social Learning Theory and Social Cognitive Learning Theory’, </a:t>
          </a:r>
          <a:r>
            <a:rPr lang="en-GB" i="1" dirty="0"/>
            <a:t>Ministry of Science, Research and Technology, </a:t>
          </a:r>
          <a:r>
            <a:rPr lang="en-GB" dirty="0"/>
            <a:t>pp. 1-23. Available at: </a:t>
          </a:r>
          <a:r>
            <a:rPr lang="en-GB" u="sng" dirty="0">
              <a:hlinkClick xmlns:r="http://schemas.openxmlformats.org/officeDocument/2006/relationships" r:id="rId4"/>
            </a:rPr>
            <a:t>Banduras-Social-Learning-Theory-Social-Cognitive-Learning-Theory.pdf</a:t>
          </a:r>
          <a:r>
            <a:rPr lang="en-GB" dirty="0"/>
            <a:t> (Accessed: 26 March 2026).</a:t>
          </a:r>
          <a:endParaRPr lang="en-US" dirty="0"/>
        </a:p>
      </dgm:t>
    </dgm:pt>
    <dgm:pt modelId="{15F940B0-30FB-4563-922C-EABE98164346}" type="parTrans" cxnId="{3AA6AA37-8E72-4737-9726-64917A81B8AC}">
      <dgm:prSet/>
      <dgm:spPr/>
      <dgm:t>
        <a:bodyPr/>
        <a:lstStyle/>
        <a:p>
          <a:endParaRPr lang="en-US"/>
        </a:p>
      </dgm:t>
    </dgm:pt>
    <dgm:pt modelId="{DE5566CF-7143-4CA3-8715-8B2424226CB5}" type="sibTrans" cxnId="{3AA6AA37-8E72-4737-9726-64917A81B8AC}">
      <dgm:prSet/>
      <dgm:spPr/>
      <dgm:t>
        <a:bodyPr/>
        <a:lstStyle/>
        <a:p>
          <a:endParaRPr lang="en-US"/>
        </a:p>
      </dgm:t>
    </dgm:pt>
    <dgm:pt modelId="{A23ADE40-4FFB-40DB-B15E-5E10F3CE2CB7}">
      <dgm:prSet/>
      <dgm:spPr/>
      <dgm:t>
        <a:bodyPr/>
        <a:lstStyle/>
        <a:p>
          <a:pPr>
            <a:defRPr cap="all"/>
          </a:pPr>
          <a:r>
            <a:rPr lang="en-GB" dirty="0"/>
            <a:t>Sapin, K. (2013) </a:t>
          </a:r>
          <a:r>
            <a:rPr lang="en-GB" i="1" dirty="0"/>
            <a:t>Essential skills for Youth Work practice.</a:t>
          </a:r>
          <a:r>
            <a:rPr lang="en-GB" dirty="0"/>
            <a:t> 2</a:t>
          </a:r>
          <a:r>
            <a:rPr lang="en-GB" baseline="30000" dirty="0"/>
            <a:t>nd</a:t>
          </a:r>
          <a:r>
            <a:rPr lang="en-GB" dirty="0"/>
            <a:t> </a:t>
          </a:r>
          <a:r>
            <a:rPr lang="en-GB" dirty="0" err="1"/>
            <a:t>edn</a:t>
          </a:r>
          <a:r>
            <a:rPr lang="en-GB" dirty="0"/>
            <a:t>. Sage Publications</a:t>
          </a:r>
          <a:endParaRPr lang="en-US" dirty="0"/>
        </a:p>
      </dgm:t>
    </dgm:pt>
    <dgm:pt modelId="{E25A44B7-A441-468C-B874-7F91AF6C1E61}" type="parTrans" cxnId="{20DBEB9B-2E2A-42B6-A0B4-778EA1785291}">
      <dgm:prSet/>
      <dgm:spPr/>
      <dgm:t>
        <a:bodyPr/>
        <a:lstStyle/>
        <a:p>
          <a:endParaRPr lang="en-US"/>
        </a:p>
      </dgm:t>
    </dgm:pt>
    <dgm:pt modelId="{386764CF-056D-452F-BE52-E31F5EAB5366}" type="sibTrans" cxnId="{20DBEB9B-2E2A-42B6-A0B4-778EA1785291}">
      <dgm:prSet/>
      <dgm:spPr/>
      <dgm:t>
        <a:bodyPr/>
        <a:lstStyle/>
        <a:p>
          <a:endParaRPr lang="en-US"/>
        </a:p>
      </dgm:t>
    </dgm:pt>
    <dgm:pt modelId="{C67FDFD1-B9B2-49ED-BA8F-1F25AEAD1A2D}" type="pres">
      <dgm:prSet presAssocID="{A6325444-EA2F-42C5-83A5-0B8CCF11FC49}" presName="root" presStyleCnt="0">
        <dgm:presLayoutVars>
          <dgm:dir/>
          <dgm:resizeHandles val="exact"/>
        </dgm:presLayoutVars>
      </dgm:prSet>
      <dgm:spPr/>
    </dgm:pt>
    <dgm:pt modelId="{7A5FFD76-B5AF-497F-86AA-FCFC03F1B259}" type="pres">
      <dgm:prSet presAssocID="{BDF26404-DC83-4D22-843E-6F8209011A0E}" presName="compNode" presStyleCnt="0"/>
      <dgm:spPr/>
    </dgm:pt>
    <dgm:pt modelId="{A343F922-5E4C-4A78-8FCD-06EA81F3FA59}" type="pres">
      <dgm:prSet presAssocID="{BDF26404-DC83-4D22-843E-6F8209011A0E}" presName="iconBgRect" presStyleLbl="bgShp" presStyleIdx="0" presStyleCnt="5"/>
      <dgm:spPr/>
    </dgm:pt>
    <dgm:pt modelId="{9CC59F83-4C44-4F80-B4F6-7EDD3BD912BB}" type="pres">
      <dgm:prSet presAssocID="{BDF26404-DC83-4D22-843E-6F8209011A0E}"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Person with Idea"/>
        </a:ext>
      </dgm:extLst>
    </dgm:pt>
    <dgm:pt modelId="{25A665CF-7330-45D4-8829-79C4CA7B5D51}" type="pres">
      <dgm:prSet presAssocID="{BDF26404-DC83-4D22-843E-6F8209011A0E}" presName="spaceRect" presStyleCnt="0"/>
      <dgm:spPr/>
    </dgm:pt>
    <dgm:pt modelId="{31CEF8B8-D5CC-41E6-9EF7-33DB7B5A908E}" type="pres">
      <dgm:prSet presAssocID="{BDF26404-DC83-4D22-843E-6F8209011A0E}" presName="textRect" presStyleLbl="revTx" presStyleIdx="0" presStyleCnt="5">
        <dgm:presLayoutVars>
          <dgm:chMax val="1"/>
          <dgm:chPref val="1"/>
        </dgm:presLayoutVars>
      </dgm:prSet>
      <dgm:spPr/>
    </dgm:pt>
    <dgm:pt modelId="{8D116241-C0A7-4FD3-851B-060779F09976}" type="pres">
      <dgm:prSet presAssocID="{9785016B-4AED-4BD1-A1A5-23CF0F7C27F1}" presName="sibTrans" presStyleCnt="0"/>
      <dgm:spPr/>
    </dgm:pt>
    <dgm:pt modelId="{EE6C69E8-E15F-48F3-95E9-00D668551201}" type="pres">
      <dgm:prSet presAssocID="{8F8917A9-F4E2-465F-BD31-5E1D0D846C0A}" presName="compNode" presStyleCnt="0"/>
      <dgm:spPr/>
    </dgm:pt>
    <dgm:pt modelId="{9169D52A-DA8E-473D-A4DE-F321CEB00EA0}" type="pres">
      <dgm:prSet presAssocID="{8F8917A9-F4E2-465F-BD31-5E1D0D846C0A}" presName="iconBgRect" presStyleLbl="bgShp" presStyleIdx="1" presStyleCnt="5"/>
      <dgm:spPr/>
    </dgm:pt>
    <dgm:pt modelId="{671C7066-4BEB-49FF-9F05-6CE688FEEDC3}" type="pres">
      <dgm:prSet presAssocID="{8F8917A9-F4E2-465F-BD31-5E1D0D846C0A}"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owl"/>
        </a:ext>
      </dgm:extLst>
    </dgm:pt>
    <dgm:pt modelId="{3E2EC385-0FDA-4B56-8488-E593774CA00A}" type="pres">
      <dgm:prSet presAssocID="{8F8917A9-F4E2-465F-BD31-5E1D0D846C0A}" presName="spaceRect" presStyleCnt="0"/>
      <dgm:spPr/>
    </dgm:pt>
    <dgm:pt modelId="{29529F67-7D78-4EE4-9F17-4EBEA5F0B9E7}" type="pres">
      <dgm:prSet presAssocID="{8F8917A9-F4E2-465F-BD31-5E1D0D846C0A}" presName="textRect" presStyleLbl="revTx" presStyleIdx="1" presStyleCnt="5">
        <dgm:presLayoutVars>
          <dgm:chMax val="1"/>
          <dgm:chPref val="1"/>
        </dgm:presLayoutVars>
      </dgm:prSet>
      <dgm:spPr/>
    </dgm:pt>
    <dgm:pt modelId="{D8236124-5765-4C85-9CE3-9B4FB6588CAB}" type="pres">
      <dgm:prSet presAssocID="{1E0EFD0F-9E5B-4587-93F6-58C1953B3EA6}" presName="sibTrans" presStyleCnt="0"/>
      <dgm:spPr/>
    </dgm:pt>
    <dgm:pt modelId="{ACBEAE6C-C7C9-4C61-93C9-71BD1AD9849B}" type="pres">
      <dgm:prSet presAssocID="{829835EE-242B-4DE7-AA6F-E5CE4973D2F3}" presName="compNode" presStyleCnt="0"/>
      <dgm:spPr/>
    </dgm:pt>
    <dgm:pt modelId="{40594613-A740-4E86-8545-662B9161E2AA}" type="pres">
      <dgm:prSet presAssocID="{829835EE-242B-4DE7-AA6F-E5CE4973D2F3}" presName="iconBgRect" presStyleLbl="bgShp" presStyleIdx="2" presStyleCnt="5"/>
      <dgm:spPr/>
    </dgm:pt>
    <dgm:pt modelId="{A1CE7A2A-DD74-4EAF-B93F-E989894B06FF}" type="pres">
      <dgm:prSet presAssocID="{829835EE-242B-4DE7-AA6F-E5CE4973D2F3}"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dgm:spPr>
      <dgm:extLst>
        <a:ext uri="{E40237B7-FDA0-4F09-8148-C483321AD2D9}">
          <dgm14:cNvPr xmlns:dgm14="http://schemas.microsoft.com/office/drawing/2010/diagram" id="0" name="" descr="House"/>
        </a:ext>
      </dgm:extLst>
    </dgm:pt>
    <dgm:pt modelId="{7D9A0DE8-B9CC-4200-8EF2-22D578F27FD8}" type="pres">
      <dgm:prSet presAssocID="{829835EE-242B-4DE7-AA6F-E5CE4973D2F3}" presName="spaceRect" presStyleCnt="0"/>
      <dgm:spPr/>
    </dgm:pt>
    <dgm:pt modelId="{CE6AE1C6-7C67-428B-8AF1-1D88F795501E}" type="pres">
      <dgm:prSet presAssocID="{829835EE-242B-4DE7-AA6F-E5CE4973D2F3}" presName="textRect" presStyleLbl="revTx" presStyleIdx="2" presStyleCnt="5">
        <dgm:presLayoutVars>
          <dgm:chMax val="1"/>
          <dgm:chPref val="1"/>
        </dgm:presLayoutVars>
      </dgm:prSet>
      <dgm:spPr/>
    </dgm:pt>
    <dgm:pt modelId="{009DE675-9DA3-4560-BFDE-11DDE1DC8081}" type="pres">
      <dgm:prSet presAssocID="{8AA581CA-27B0-45C9-981B-AE535DFA818F}" presName="sibTrans" presStyleCnt="0"/>
      <dgm:spPr/>
    </dgm:pt>
    <dgm:pt modelId="{E94AFA51-7360-4BDA-8BB3-42B1A07709DF}" type="pres">
      <dgm:prSet presAssocID="{B2D38276-8BA6-4996-B259-61D8394FA24B}" presName="compNode" presStyleCnt="0"/>
      <dgm:spPr/>
    </dgm:pt>
    <dgm:pt modelId="{290BE116-4957-4139-8403-3AA349B98F71}" type="pres">
      <dgm:prSet presAssocID="{B2D38276-8BA6-4996-B259-61D8394FA24B}" presName="iconBgRect" presStyleLbl="bgShp" presStyleIdx="3" presStyleCnt="5"/>
      <dgm:spPr/>
    </dgm:pt>
    <dgm:pt modelId="{2CD1B7A4-9236-4EB8-85AF-5E396D44517A}" type="pres">
      <dgm:prSet presAssocID="{B2D38276-8BA6-4996-B259-61D8394FA24B}"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Question mark"/>
        </a:ext>
      </dgm:extLst>
    </dgm:pt>
    <dgm:pt modelId="{98A56185-C434-4172-80DD-3628A93B4804}" type="pres">
      <dgm:prSet presAssocID="{B2D38276-8BA6-4996-B259-61D8394FA24B}" presName="spaceRect" presStyleCnt="0"/>
      <dgm:spPr/>
    </dgm:pt>
    <dgm:pt modelId="{3E2EF521-876E-4A0B-8AFE-A10CEA5496FF}" type="pres">
      <dgm:prSet presAssocID="{B2D38276-8BA6-4996-B259-61D8394FA24B}" presName="textRect" presStyleLbl="revTx" presStyleIdx="3" presStyleCnt="5">
        <dgm:presLayoutVars>
          <dgm:chMax val="1"/>
          <dgm:chPref val="1"/>
        </dgm:presLayoutVars>
      </dgm:prSet>
      <dgm:spPr/>
    </dgm:pt>
    <dgm:pt modelId="{89CDF4D0-C090-458E-A11C-C7FDC6B00C1E}" type="pres">
      <dgm:prSet presAssocID="{DE5566CF-7143-4CA3-8715-8B2424226CB5}" presName="sibTrans" presStyleCnt="0"/>
      <dgm:spPr/>
    </dgm:pt>
    <dgm:pt modelId="{A77E343D-723C-4A1A-8598-AF50BC404199}" type="pres">
      <dgm:prSet presAssocID="{A23ADE40-4FFB-40DB-B15E-5E10F3CE2CB7}" presName="compNode" presStyleCnt="0"/>
      <dgm:spPr/>
    </dgm:pt>
    <dgm:pt modelId="{59A8CAEA-812E-420B-BAF0-A6CFB033FDD5}" type="pres">
      <dgm:prSet presAssocID="{A23ADE40-4FFB-40DB-B15E-5E10F3CE2CB7}" presName="iconBgRect" presStyleLbl="bgShp" presStyleIdx="4" presStyleCnt="5"/>
      <dgm:spPr/>
    </dgm:pt>
    <dgm:pt modelId="{D09754A7-6935-4623-A00F-6721A4526269}" type="pres">
      <dgm:prSet presAssocID="{A23ADE40-4FFB-40DB-B15E-5E10F3CE2CB7}"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a:blipFill>
        <a:ln>
          <a:noFill/>
        </a:ln>
      </dgm:spPr>
      <dgm:extLst>
        <a:ext uri="{E40237B7-FDA0-4F09-8148-C483321AD2D9}">
          <dgm14:cNvPr xmlns:dgm14="http://schemas.microsoft.com/office/drawing/2010/diagram" id="0" name="" descr="Diploma Roll"/>
        </a:ext>
      </dgm:extLst>
    </dgm:pt>
    <dgm:pt modelId="{1DFAFDF4-EFD4-4BDD-A2F1-FB08D205070F}" type="pres">
      <dgm:prSet presAssocID="{A23ADE40-4FFB-40DB-B15E-5E10F3CE2CB7}" presName="spaceRect" presStyleCnt="0"/>
      <dgm:spPr/>
    </dgm:pt>
    <dgm:pt modelId="{6EE7009A-CCB8-4113-B809-6F08FD0E179F}" type="pres">
      <dgm:prSet presAssocID="{A23ADE40-4FFB-40DB-B15E-5E10F3CE2CB7}" presName="textRect" presStyleLbl="revTx" presStyleIdx="4" presStyleCnt="5">
        <dgm:presLayoutVars>
          <dgm:chMax val="1"/>
          <dgm:chPref val="1"/>
        </dgm:presLayoutVars>
      </dgm:prSet>
      <dgm:spPr/>
    </dgm:pt>
  </dgm:ptLst>
  <dgm:cxnLst>
    <dgm:cxn modelId="{AA610900-0140-4597-8FF8-68A3AFB85450}" srcId="{A6325444-EA2F-42C5-83A5-0B8CCF11FC49}" destId="{829835EE-242B-4DE7-AA6F-E5CE4973D2F3}" srcOrd="2" destOrd="0" parTransId="{BBDD0B85-91B9-4413-B098-DEE9EFFB562E}" sibTransId="{8AA581CA-27B0-45C9-981B-AE535DFA818F}"/>
    <dgm:cxn modelId="{28E8C916-3914-44A4-8084-E82B30EDF31C}" type="presOf" srcId="{BDF26404-DC83-4D22-843E-6F8209011A0E}" destId="{31CEF8B8-D5CC-41E6-9EF7-33DB7B5A908E}" srcOrd="0" destOrd="0" presId="urn:microsoft.com/office/officeart/2018/5/layout/IconCircleLabelList"/>
    <dgm:cxn modelId="{199EB723-6BBB-4B28-88C4-A3E77788FDF8}" type="presOf" srcId="{829835EE-242B-4DE7-AA6F-E5CE4973D2F3}" destId="{CE6AE1C6-7C67-428B-8AF1-1D88F795501E}" srcOrd="0" destOrd="0" presId="urn:microsoft.com/office/officeart/2018/5/layout/IconCircleLabelList"/>
    <dgm:cxn modelId="{3AA6AA37-8E72-4737-9726-64917A81B8AC}" srcId="{A6325444-EA2F-42C5-83A5-0B8CCF11FC49}" destId="{B2D38276-8BA6-4996-B259-61D8394FA24B}" srcOrd="3" destOrd="0" parTransId="{15F940B0-30FB-4563-922C-EABE98164346}" sibTransId="{DE5566CF-7143-4CA3-8715-8B2424226CB5}"/>
    <dgm:cxn modelId="{9458E856-DA8C-406C-B38C-29FCECEDAF7B}" srcId="{A6325444-EA2F-42C5-83A5-0B8CCF11FC49}" destId="{BDF26404-DC83-4D22-843E-6F8209011A0E}" srcOrd="0" destOrd="0" parTransId="{3864C8C5-019A-4B28-A87F-48EAFEFEE31E}" sibTransId="{9785016B-4AED-4BD1-A1A5-23CF0F7C27F1}"/>
    <dgm:cxn modelId="{019A5059-D21E-4177-A34F-3C68DA0BD9ED}" type="presOf" srcId="{8F8917A9-F4E2-465F-BD31-5E1D0D846C0A}" destId="{29529F67-7D78-4EE4-9F17-4EBEA5F0B9E7}" srcOrd="0" destOrd="0" presId="urn:microsoft.com/office/officeart/2018/5/layout/IconCircleLabelList"/>
    <dgm:cxn modelId="{10640C93-E402-437B-ADE4-17D58340B48D}" srcId="{A6325444-EA2F-42C5-83A5-0B8CCF11FC49}" destId="{8F8917A9-F4E2-465F-BD31-5E1D0D846C0A}" srcOrd="1" destOrd="0" parTransId="{69A4FE70-18AB-49C5-BE6C-72D7B1B8551A}" sibTransId="{1E0EFD0F-9E5B-4587-93F6-58C1953B3EA6}"/>
    <dgm:cxn modelId="{20DBEB9B-2E2A-42B6-A0B4-778EA1785291}" srcId="{A6325444-EA2F-42C5-83A5-0B8CCF11FC49}" destId="{A23ADE40-4FFB-40DB-B15E-5E10F3CE2CB7}" srcOrd="4" destOrd="0" parTransId="{E25A44B7-A441-468C-B874-7F91AF6C1E61}" sibTransId="{386764CF-056D-452F-BE52-E31F5EAB5366}"/>
    <dgm:cxn modelId="{BC8E6DBD-AE60-45C8-9A2A-4D3632699614}" type="presOf" srcId="{A23ADE40-4FFB-40DB-B15E-5E10F3CE2CB7}" destId="{6EE7009A-CCB8-4113-B809-6F08FD0E179F}" srcOrd="0" destOrd="0" presId="urn:microsoft.com/office/officeart/2018/5/layout/IconCircleLabelList"/>
    <dgm:cxn modelId="{A3D994DE-042D-4041-B778-7037082071D3}" type="presOf" srcId="{A6325444-EA2F-42C5-83A5-0B8CCF11FC49}" destId="{C67FDFD1-B9B2-49ED-BA8F-1F25AEAD1A2D}" srcOrd="0" destOrd="0" presId="urn:microsoft.com/office/officeart/2018/5/layout/IconCircleLabelList"/>
    <dgm:cxn modelId="{6E6814FD-A57A-4BE2-8B46-65D5B48AC8A2}" type="presOf" srcId="{B2D38276-8BA6-4996-B259-61D8394FA24B}" destId="{3E2EF521-876E-4A0B-8AFE-A10CEA5496FF}" srcOrd="0" destOrd="0" presId="urn:microsoft.com/office/officeart/2018/5/layout/IconCircleLabelList"/>
    <dgm:cxn modelId="{A5681379-C412-4789-8FDA-2D0343B1253C}" type="presParOf" srcId="{C67FDFD1-B9B2-49ED-BA8F-1F25AEAD1A2D}" destId="{7A5FFD76-B5AF-497F-86AA-FCFC03F1B259}" srcOrd="0" destOrd="0" presId="urn:microsoft.com/office/officeart/2018/5/layout/IconCircleLabelList"/>
    <dgm:cxn modelId="{D5CCA28E-ABF9-424D-90FC-A4687A57D45B}" type="presParOf" srcId="{7A5FFD76-B5AF-497F-86AA-FCFC03F1B259}" destId="{A343F922-5E4C-4A78-8FCD-06EA81F3FA59}" srcOrd="0" destOrd="0" presId="urn:microsoft.com/office/officeart/2018/5/layout/IconCircleLabelList"/>
    <dgm:cxn modelId="{FF5EAEE7-B791-412A-B90E-F6489EBCB87C}" type="presParOf" srcId="{7A5FFD76-B5AF-497F-86AA-FCFC03F1B259}" destId="{9CC59F83-4C44-4F80-B4F6-7EDD3BD912BB}" srcOrd="1" destOrd="0" presId="urn:microsoft.com/office/officeart/2018/5/layout/IconCircleLabelList"/>
    <dgm:cxn modelId="{4C117B3E-9118-4553-9BEC-CB5F80AB9945}" type="presParOf" srcId="{7A5FFD76-B5AF-497F-86AA-FCFC03F1B259}" destId="{25A665CF-7330-45D4-8829-79C4CA7B5D51}" srcOrd="2" destOrd="0" presId="urn:microsoft.com/office/officeart/2018/5/layout/IconCircleLabelList"/>
    <dgm:cxn modelId="{E98C292E-FA1A-4ACF-8397-733B1DA49E61}" type="presParOf" srcId="{7A5FFD76-B5AF-497F-86AA-FCFC03F1B259}" destId="{31CEF8B8-D5CC-41E6-9EF7-33DB7B5A908E}" srcOrd="3" destOrd="0" presId="urn:microsoft.com/office/officeart/2018/5/layout/IconCircleLabelList"/>
    <dgm:cxn modelId="{C66E1FE0-DD36-4488-844E-C8201E7B74E1}" type="presParOf" srcId="{C67FDFD1-B9B2-49ED-BA8F-1F25AEAD1A2D}" destId="{8D116241-C0A7-4FD3-851B-060779F09976}" srcOrd="1" destOrd="0" presId="urn:microsoft.com/office/officeart/2018/5/layout/IconCircleLabelList"/>
    <dgm:cxn modelId="{2207D34D-E747-4020-9CCC-2960BFA4CC6D}" type="presParOf" srcId="{C67FDFD1-B9B2-49ED-BA8F-1F25AEAD1A2D}" destId="{EE6C69E8-E15F-48F3-95E9-00D668551201}" srcOrd="2" destOrd="0" presId="urn:microsoft.com/office/officeart/2018/5/layout/IconCircleLabelList"/>
    <dgm:cxn modelId="{71A19FA9-FCB8-487F-95F7-48F40E519180}" type="presParOf" srcId="{EE6C69E8-E15F-48F3-95E9-00D668551201}" destId="{9169D52A-DA8E-473D-A4DE-F321CEB00EA0}" srcOrd="0" destOrd="0" presId="urn:microsoft.com/office/officeart/2018/5/layout/IconCircleLabelList"/>
    <dgm:cxn modelId="{AFC2F3B5-1D45-4472-B57F-9459A0183594}" type="presParOf" srcId="{EE6C69E8-E15F-48F3-95E9-00D668551201}" destId="{671C7066-4BEB-49FF-9F05-6CE688FEEDC3}" srcOrd="1" destOrd="0" presId="urn:microsoft.com/office/officeart/2018/5/layout/IconCircleLabelList"/>
    <dgm:cxn modelId="{4BEA85A5-BB58-47D0-BADF-4B30B19AD92F}" type="presParOf" srcId="{EE6C69E8-E15F-48F3-95E9-00D668551201}" destId="{3E2EC385-0FDA-4B56-8488-E593774CA00A}" srcOrd="2" destOrd="0" presId="urn:microsoft.com/office/officeart/2018/5/layout/IconCircleLabelList"/>
    <dgm:cxn modelId="{714AC85E-0503-42DE-9F1D-3292429C14F8}" type="presParOf" srcId="{EE6C69E8-E15F-48F3-95E9-00D668551201}" destId="{29529F67-7D78-4EE4-9F17-4EBEA5F0B9E7}" srcOrd="3" destOrd="0" presId="urn:microsoft.com/office/officeart/2018/5/layout/IconCircleLabelList"/>
    <dgm:cxn modelId="{6B51162C-29E4-4C4B-9E27-0C374B901C34}" type="presParOf" srcId="{C67FDFD1-B9B2-49ED-BA8F-1F25AEAD1A2D}" destId="{D8236124-5765-4C85-9CE3-9B4FB6588CAB}" srcOrd="3" destOrd="0" presId="urn:microsoft.com/office/officeart/2018/5/layout/IconCircleLabelList"/>
    <dgm:cxn modelId="{BEA77708-92B2-48A2-AA6C-EB8C39A28092}" type="presParOf" srcId="{C67FDFD1-B9B2-49ED-BA8F-1F25AEAD1A2D}" destId="{ACBEAE6C-C7C9-4C61-93C9-71BD1AD9849B}" srcOrd="4" destOrd="0" presId="urn:microsoft.com/office/officeart/2018/5/layout/IconCircleLabelList"/>
    <dgm:cxn modelId="{9AC1BAE3-E13A-4ADF-B4F0-E85AFEDA4D09}" type="presParOf" srcId="{ACBEAE6C-C7C9-4C61-93C9-71BD1AD9849B}" destId="{40594613-A740-4E86-8545-662B9161E2AA}" srcOrd="0" destOrd="0" presId="urn:microsoft.com/office/officeart/2018/5/layout/IconCircleLabelList"/>
    <dgm:cxn modelId="{CD020A06-E370-4496-99B3-91BD953199E3}" type="presParOf" srcId="{ACBEAE6C-C7C9-4C61-93C9-71BD1AD9849B}" destId="{A1CE7A2A-DD74-4EAF-B93F-E989894B06FF}" srcOrd="1" destOrd="0" presId="urn:microsoft.com/office/officeart/2018/5/layout/IconCircleLabelList"/>
    <dgm:cxn modelId="{9718BDA6-400E-414A-8E01-19F8A738AFC2}" type="presParOf" srcId="{ACBEAE6C-C7C9-4C61-93C9-71BD1AD9849B}" destId="{7D9A0DE8-B9CC-4200-8EF2-22D578F27FD8}" srcOrd="2" destOrd="0" presId="urn:microsoft.com/office/officeart/2018/5/layout/IconCircleLabelList"/>
    <dgm:cxn modelId="{ACBF2D23-E316-4408-9750-DF083856E9B1}" type="presParOf" srcId="{ACBEAE6C-C7C9-4C61-93C9-71BD1AD9849B}" destId="{CE6AE1C6-7C67-428B-8AF1-1D88F795501E}" srcOrd="3" destOrd="0" presId="urn:microsoft.com/office/officeart/2018/5/layout/IconCircleLabelList"/>
    <dgm:cxn modelId="{DFB10DCB-E486-4CFB-A937-B13D9EC0C0B1}" type="presParOf" srcId="{C67FDFD1-B9B2-49ED-BA8F-1F25AEAD1A2D}" destId="{009DE675-9DA3-4560-BFDE-11DDE1DC8081}" srcOrd="5" destOrd="0" presId="urn:microsoft.com/office/officeart/2018/5/layout/IconCircleLabelList"/>
    <dgm:cxn modelId="{27B1C4B9-08D0-452E-BED4-0F205A7F8ABB}" type="presParOf" srcId="{C67FDFD1-B9B2-49ED-BA8F-1F25AEAD1A2D}" destId="{E94AFA51-7360-4BDA-8BB3-42B1A07709DF}" srcOrd="6" destOrd="0" presId="urn:microsoft.com/office/officeart/2018/5/layout/IconCircleLabelList"/>
    <dgm:cxn modelId="{2303EBAA-7885-465E-AD89-DEA02D844DA7}" type="presParOf" srcId="{E94AFA51-7360-4BDA-8BB3-42B1A07709DF}" destId="{290BE116-4957-4139-8403-3AA349B98F71}" srcOrd="0" destOrd="0" presId="urn:microsoft.com/office/officeart/2018/5/layout/IconCircleLabelList"/>
    <dgm:cxn modelId="{59953F00-77C1-4140-BC60-F887FD8D6EB8}" type="presParOf" srcId="{E94AFA51-7360-4BDA-8BB3-42B1A07709DF}" destId="{2CD1B7A4-9236-4EB8-85AF-5E396D44517A}" srcOrd="1" destOrd="0" presId="urn:microsoft.com/office/officeart/2018/5/layout/IconCircleLabelList"/>
    <dgm:cxn modelId="{2372F093-C30F-4D7A-83B2-EE6CE0B71CAF}" type="presParOf" srcId="{E94AFA51-7360-4BDA-8BB3-42B1A07709DF}" destId="{98A56185-C434-4172-80DD-3628A93B4804}" srcOrd="2" destOrd="0" presId="urn:microsoft.com/office/officeart/2018/5/layout/IconCircleLabelList"/>
    <dgm:cxn modelId="{01AEC6CA-49EC-461F-9975-4CC9AE4C4821}" type="presParOf" srcId="{E94AFA51-7360-4BDA-8BB3-42B1A07709DF}" destId="{3E2EF521-876E-4A0B-8AFE-A10CEA5496FF}" srcOrd="3" destOrd="0" presId="urn:microsoft.com/office/officeart/2018/5/layout/IconCircleLabelList"/>
    <dgm:cxn modelId="{89655E94-660E-4CF7-8BC1-C0FA9F6E0DD3}" type="presParOf" srcId="{C67FDFD1-B9B2-49ED-BA8F-1F25AEAD1A2D}" destId="{89CDF4D0-C090-458E-A11C-C7FDC6B00C1E}" srcOrd="7" destOrd="0" presId="urn:microsoft.com/office/officeart/2018/5/layout/IconCircleLabelList"/>
    <dgm:cxn modelId="{881A4235-50C8-42A9-BC4D-680B8D4A0131}" type="presParOf" srcId="{C67FDFD1-B9B2-49ED-BA8F-1F25AEAD1A2D}" destId="{A77E343D-723C-4A1A-8598-AF50BC404199}" srcOrd="8" destOrd="0" presId="urn:microsoft.com/office/officeart/2018/5/layout/IconCircleLabelList"/>
    <dgm:cxn modelId="{A877CE4B-5BF4-4D51-9C2A-CDC606E82FFD}" type="presParOf" srcId="{A77E343D-723C-4A1A-8598-AF50BC404199}" destId="{59A8CAEA-812E-420B-BAF0-A6CFB033FDD5}" srcOrd="0" destOrd="0" presId="urn:microsoft.com/office/officeart/2018/5/layout/IconCircleLabelList"/>
    <dgm:cxn modelId="{7DF04DCB-909A-477B-91D6-B035EEDDE380}" type="presParOf" srcId="{A77E343D-723C-4A1A-8598-AF50BC404199}" destId="{D09754A7-6935-4623-A00F-6721A4526269}" srcOrd="1" destOrd="0" presId="urn:microsoft.com/office/officeart/2018/5/layout/IconCircleLabelList"/>
    <dgm:cxn modelId="{D0863FFD-5603-4B79-A07A-7A9BB9743E2C}" type="presParOf" srcId="{A77E343D-723C-4A1A-8598-AF50BC404199}" destId="{1DFAFDF4-EFD4-4BDD-A2F1-FB08D205070F}" srcOrd="2" destOrd="0" presId="urn:microsoft.com/office/officeart/2018/5/layout/IconCircleLabelList"/>
    <dgm:cxn modelId="{809584B9-1378-4D37-9B05-3CB4FEC7F513}" type="presParOf" srcId="{A77E343D-723C-4A1A-8598-AF50BC404199}" destId="{6EE7009A-CCB8-4113-B809-6F08FD0E179F}"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99A79D-51D7-473B-B6A4-F55190101C40}">
      <dsp:nvSpPr>
        <dsp:cNvPr id="0" name=""/>
        <dsp:cNvSpPr/>
      </dsp:nvSpPr>
      <dsp:spPr>
        <a:xfrm>
          <a:off x="0" y="471"/>
          <a:ext cx="6364224" cy="64857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2EAF695-F040-4583-94A1-AE622661B841}">
      <dsp:nvSpPr>
        <dsp:cNvPr id="0" name=""/>
        <dsp:cNvSpPr/>
      </dsp:nvSpPr>
      <dsp:spPr>
        <a:xfrm>
          <a:off x="196194" y="146400"/>
          <a:ext cx="356716" cy="35671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DE005A0-B5C4-4EF7-817C-BBD7346A2D22}">
      <dsp:nvSpPr>
        <dsp:cNvPr id="0" name=""/>
        <dsp:cNvSpPr/>
      </dsp:nvSpPr>
      <dsp:spPr>
        <a:xfrm>
          <a:off x="749104" y="471"/>
          <a:ext cx="5615119" cy="6485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641" tIns="68641" rIns="68641" bIns="68641" numCol="1" spcCol="1270" anchor="ctr" anchorCtr="0">
          <a:noAutofit/>
        </a:bodyPr>
        <a:lstStyle/>
        <a:p>
          <a:pPr marL="0" lvl="0" indent="0" algn="l" defTabSz="711200">
            <a:lnSpc>
              <a:spcPct val="90000"/>
            </a:lnSpc>
            <a:spcBef>
              <a:spcPct val="0"/>
            </a:spcBef>
            <a:spcAft>
              <a:spcPct val="35000"/>
            </a:spcAft>
            <a:buNone/>
          </a:pPr>
          <a:r>
            <a:rPr lang="en-GB" sz="1600" kern="1200" dirty="0"/>
            <a:t>Aims </a:t>
          </a:r>
          <a:endParaRPr lang="en-US" sz="1600" kern="1200" dirty="0"/>
        </a:p>
      </dsp:txBody>
      <dsp:txXfrm>
        <a:off x="749104" y="471"/>
        <a:ext cx="5615119" cy="648575"/>
      </dsp:txXfrm>
    </dsp:sp>
    <dsp:sp modelId="{3F153268-5F3D-4EEB-8166-C844D1642CAE}">
      <dsp:nvSpPr>
        <dsp:cNvPr id="0" name=""/>
        <dsp:cNvSpPr/>
      </dsp:nvSpPr>
      <dsp:spPr>
        <a:xfrm>
          <a:off x="0" y="811190"/>
          <a:ext cx="6364224" cy="64857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4B6E77F-503B-4AB5-9462-AB323CF7D398}">
      <dsp:nvSpPr>
        <dsp:cNvPr id="0" name=""/>
        <dsp:cNvSpPr/>
      </dsp:nvSpPr>
      <dsp:spPr>
        <a:xfrm>
          <a:off x="196194" y="957119"/>
          <a:ext cx="356716" cy="35671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309AD5A-73AF-4A5B-B818-CC17A0A51307}">
      <dsp:nvSpPr>
        <dsp:cNvPr id="0" name=""/>
        <dsp:cNvSpPr/>
      </dsp:nvSpPr>
      <dsp:spPr>
        <a:xfrm>
          <a:off x="749104" y="811190"/>
          <a:ext cx="5615119" cy="6485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641" tIns="68641" rIns="68641" bIns="68641" numCol="1" spcCol="1270" anchor="ctr" anchorCtr="0">
          <a:noAutofit/>
        </a:bodyPr>
        <a:lstStyle/>
        <a:p>
          <a:pPr marL="0" lvl="0" indent="0" algn="l" defTabSz="711200">
            <a:lnSpc>
              <a:spcPct val="90000"/>
            </a:lnSpc>
            <a:spcBef>
              <a:spcPct val="0"/>
            </a:spcBef>
            <a:spcAft>
              <a:spcPct val="35000"/>
            </a:spcAft>
            <a:buNone/>
          </a:pPr>
          <a:r>
            <a:rPr lang="en-GB" sz="1600" kern="1200" dirty="0"/>
            <a:t>My approach </a:t>
          </a:r>
          <a:endParaRPr lang="en-US" sz="1600" kern="1200" dirty="0"/>
        </a:p>
      </dsp:txBody>
      <dsp:txXfrm>
        <a:off x="749104" y="811190"/>
        <a:ext cx="5615119" cy="648575"/>
      </dsp:txXfrm>
    </dsp:sp>
    <dsp:sp modelId="{58572992-C6A7-4458-A522-65840A4A3B95}">
      <dsp:nvSpPr>
        <dsp:cNvPr id="0" name=""/>
        <dsp:cNvSpPr/>
      </dsp:nvSpPr>
      <dsp:spPr>
        <a:xfrm>
          <a:off x="0" y="1621909"/>
          <a:ext cx="6364224" cy="64857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79BF04B-E9EB-4D71-983D-12C371B9EEBF}">
      <dsp:nvSpPr>
        <dsp:cNvPr id="0" name=""/>
        <dsp:cNvSpPr/>
      </dsp:nvSpPr>
      <dsp:spPr>
        <a:xfrm>
          <a:off x="196194" y="1767838"/>
          <a:ext cx="356716" cy="35671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27D77F8-DF99-4E88-A86C-4E3120E664E9}">
      <dsp:nvSpPr>
        <dsp:cNvPr id="0" name=""/>
        <dsp:cNvSpPr/>
      </dsp:nvSpPr>
      <dsp:spPr>
        <a:xfrm>
          <a:off x="749104" y="1621909"/>
          <a:ext cx="5615119" cy="6485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641" tIns="68641" rIns="68641" bIns="68641" numCol="1" spcCol="1270" anchor="ctr" anchorCtr="0">
          <a:noAutofit/>
        </a:bodyPr>
        <a:lstStyle/>
        <a:p>
          <a:pPr marL="0" lvl="0" indent="0" algn="l" defTabSz="711200">
            <a:lnSpc>
              <a:spcPct val="90000"/>
            </a:lnSpc>
            <a:spcBef>
              <a:spcPct val="0"/>
            </a:spcBef>
            <a:spcAft>
              <a:spcPct val="35000"/>
            </a:spcAft>
            <a:buNone/>
          </a:pPr>
          <a:r>
            <a:rPr lang="en-GB" sz="1600" kern="1200"/>
            <a:t>Key papers</a:t>
          </a:r>
          <a:endParaRPr lang="en-US" sz="1600" kern="1200"/>
        </a:p>
      </dsp:txBody>
      <dsp:txXfrm>
        <a:off x="749104" y="1621909"/>
        <a:ext cx="5615119" cy="648575"/>
      </dsp:txXfrm>
    </dsp:sp>
    <dsp:sp modelId="{9523753E-9EDE-48F1-AC28-AA3ABC3311DF}">
      <dsp:nvSpPr>
        <dsp:cNvPr id="0" name=""/>
        <dsp:cNvSpPr/>
      </dsp:nvSpPr>
      <dsp:spPr>
        <a:xfrm>
          <a:off x="0" y="2432628"/>
          <a:ext cx="6364224" cy="64857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4DA7654-93D4-4281-9995-9B120049803A}">
      <dsp:nvSpPr>
        <dsp:cNvPr id="0" name=""/>
        <dsp:cNvSpPr/>
      </dsp:nvSpPr>
      <dsp:spPr>
        <a:xfrm>
          <a:off x="196194" y="2578557"/>
          <a:ext cx="356716" cy="35671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9972326-B3A8-47AD-87F8-80895EA073E3}">
      <dsp:nvSpPr>
        <dsp:cNvPr id="0" name=""/>
        <dsp:cNvSpPr/>
      </dsp:nvSpPr>
      <dsp:spPr>
        <a:xfrm>
          <a:off x="749104" y="2432628"/>
          <a:ext cx="5615119" cy="6485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641" tIns="68641" rIns="68641" bIns="68641" numCol="1" spcCol="1270" anchor="ctr" anchorCtr="0">
          <a:noAutofit/>
        </a:bodyPr>
        <a:lstStyle/>
        <a:p>
          <a:pPr marL="0" lvl="0" indent="0" algn="l" defTabSz="711200">
            <a:lnSpc>
              <a:spcPct val="90000"/>
            </a:lnSpc>
            <a:spcBef>
              <a:spcPct val="0"/>
            </a:spcBef>
            <a:spcAft>
              <a:spcPct val="35000"/>
            </a:spcAft>
            <a:buNone/>
          </a:pPr>
          <a:r>
            <a:rPr lang="en-GB" sz="1600" kern="1200"/>
            <a:t>Key findings</a:t>
          </a:r>
          <a:endParaRPr lang="en-US" sz="1600" kern="1200"/>
        </a:p>
      </dsp:txBody>
      <dsp:txXfrm>
        <a:off x="749104" y="2432628"/>
        <a:ext cx="5615119" cy="648575"/>
      </dsp:txXfrm>
    </dsp:sp>
    <dsp:sp modelId="{DCD539DD-ABAB-462F-9610-4C3448F98B20}">
      <dsp:nvSpPr>
        <dsp:cNvPr id="0" name=""/>
        <dsp:cNvSpPr/>
      </dsp:nvSpPr>
      <dsp:spPr>
        <a:xfrm>
          <a:off x="0" y="3243347"/>
          <a:ext cx="6364224" cy="64857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2E87664-D437-4AED-9B68-5DE7AA3FD00E}">
      <dsp:nvSpPr>
        <dsp:cNvPr id="0" name=""/>
        <dsp:cNvSpPr/>
      </dsp:nvSpPr>
      <dsp:spPr>
        <a:xfrm>
          <a:off x="196194" y="3389276"/>
          <a:ext cx="356716" cy="35671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B429EB5-4660-46C1-B71D-6B5BD24C447F}">
      <dsp:nvSpPr>
        <dsp:cNvPr id="0" name=""/>
        <dsp:cNvSpPr/>
      </dsp:nvSpPr>
      <dsp:spPr>
        <a:xfrm>
          <a:off x="749104" y="3243347"/>
          <a:ext cx="5615119" cy="6485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641" tIns="68641" rIns="68641" bIns="68641" numCol="1" spcCol="1270" anchor="ctr" anchorCtr="0">
          <a:noAutofit/>
        </a:bodyPr>
        <a:lstStyle/>
        <a:p>
          <a:pPr marL="0" lvl="0" indent="0" algn="l" defTabSz="711200">
            <a:lnSpc>
              <a:spcPct val="90000"/>
            </a:lnSpc>
            <a:spcBef>
              <a:spcPct val="0"/>
            </a:spcBef>
            <a:spcAft>
              <a:spcPct val="35000"/>
            </a:spcAft>
            <a:buNone/>
          </a:pPr>
          <a:r>
            <a:rPr lang="en-GB" sz="1600" kern="1200" dirty="0"/>
            <a:t>Links to youth work theory  </a:t>
          </a:r>
          <a:endParaRPr lang="en-US" sz="1600" kern="1200" dirty="0"/>
        </a:p>
      </dsp:txBody>
      <dsp:txXfrm>
        <a:off x="749104" y="3243347"/>
        <a:ext cx="5615119" cy="648575"/>
      </dsp:txXfrm>
    </dsp:sp>
    <dsp:sp modelId="{4B73493C-3378-4164-9D68-92E3C03DD27A}">
      <dsp:nvSpPr>
        <dsp:cNvPr id="0" name=""/>
        <dsp:cNvSpPr/>
      </dsp:nvSpPr>
      <dsp:spPr>
        <a:xfrm>
          <a:off x="0" y="4054066"/>
          <a:ext cx="6364224" cy="64857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E1E561F-9E0B-42A0-8E1E-84991634FD28}">
      <dsp:nvSpPr>
        <dsp:cNvPr id="0" name=""/>
        <dsp:cNvSpPr/>
      </dsp:nvSpPr>
      <dsp:spPr>
        <a:xfrm>
          <a:off x="196194" y="4199995"/>
          <a:ext cx="356716" cy="35671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F629669-6359-4EA2-92A1-723639F2D87A}">
      <dsp:nvSpPr>
        <dsp:cNvPr id="0" name=""/>
        <dsp:cNvSpPr/>
      </dsp:nvSpPr>
      <dsp:spPr>
        <a:xfrm>
          <a:off x="749104" y="4054066"/>
          <a:ext cx="5615119" cy="6485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641" tIns="68641" rIns="68641" bIns="68641" numCol="1" spcCol="1270" anchor="ctr" anchorCtr="0">
          <a:noAutofit/>
        </a:bodyPr>
        <a:lstStyle/>
        <a:p>
          <a:pPr marL="0" lvl="0" indent="0" algn="l" defTabSz="711200">
            <a:lnSpc>
              <a:spcPct val="90000"/>
            </a:lnSpc>
            <a:spcBef>
              <a:spcPct val="0"/>
            </a:spcBef>
            <a:spcAft>
              <a:spcPct val="35000"/>
            </a:spcAft>
            <a:buNone/>
          </a:pPr>
          <a:r>
            <a:rPr lang="en-GB" sz="1600" kern="1200" dirty="0"/>
            <a:t>Implications for Youth Work practice and practical recommendations</a:t>
          </a:r>
          <a:endParaRPr lang="en-US" sz="1600" kern="1200" dirty="0"/>
        </a:p>
      </dsp:txBody>
      <dsp:txXfrm>
        <a:off x="749104" y="4054066"/>
        <a:ext cx="5615119" cy="648575"/>
      </dsp:txXfrm>
    </dsp:sp>
    <dsp:sp modelId="{25CA950B-8B61-40C0-B91F-5C47270660DD}">
      <dsp:nvSpPr>
        <dsp:cNvPr id="0" name=""/>
        <dsp:cNvSpPr/>
      </dsp:nvSpPr>
      <dsp:spPr>
        <a:xfrm>
          <a:off x="0" y="4864785"/>
          <a:ext cx="6364224" cy="64857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81279C4-3739-42BD-8278-C7CE47D0951F}">
      <dsp:nvSpPr>
        <dsp:cNvPr id="0" name=""/>
        <dsp:cNvSpPr/>
      </dsp:nvSpPr>
      <dsp:spPr>
        <a:xfrm>
          <a:off x="196194" y="5010715"/>
          <a:ext cx="356716" cy="35671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2A83118-DC7C-4671-8A09-0FF7A7538672}">
      <dsp:nvSpPr>
        <dsp:cNvPr id="0" name=""/>
        <dsp:cNvSpPr/>
      </dsp:nvSpPr>
      <dsp:spPr>
        <a:xfrm>
          <a:off x="749104" y="4864785"/>
          <a:ext cx="5615119" cy="6485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641" tIns="68641" rIns="68641" bIns="68641" numCol="1" spcCol="1270" anchor="ctr" anchorCtr="0">
          <a:noAutofit/>
        </a:bodyPr>
        <a:lstStyle/>
        <a:p>
          <a:pPr marL="0" lvl="0" indent="0" algn="l" defTabSz="711200">
            <a:lnSpc>
              <a:spcPct val="90000"/>
            </a:lnSpc>
            <a:spcBef>
              <a:spcPct val="0"/>
            </a:spcBef>
            <a:spcAft>
              <a:spcPct val="35000"/>
            </a:spcAft>
            <a:buNone/>
          </a:pPr>
          <a:r>
            <a:rPr lang="en-GB" sz="1600" kern="1200"/>
            <a:t>Reflection on limitations</a:t>
          </a:r>
          <a:endParaRPr lang="en-US" sz="1600" kern="1200"/>
        </a:p>
      </dsp:txBody>
      <dsp:txXfrm>
        <a:off x="749104" y="4864785"/>
        <a:ext cx="5615119" cy="64857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30D5C74-54D0-403A-B76F-EEC58431394F}">
      <dsp:nvSpPr>
        <dsp:cNvPr id="0" name=""/>
        <dsp:cNvSpPr/>
      </dsp:nvSpPr>
      <dsp:spPr>
        <a:xfrm>
          <a:off x="1963800" y="172099"/>
          <a:ext cx="1512000" cy="1512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69738CE-5803-4B6F-9B4F-1722CBE1CB80}">
      <dsp:nvSpPr>
        <dsp:cNvPr id="0" name=""/>
        <dsp:cNvSpPr/>
      </dsp:nvSpPr>
      <dsp:spPr>
        <a:xfrm>
          <a:off x="559800" y="1856406"/>
          <a:ext cx="4320000" cy="648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defRPr b="1"/>
          </a:pPr>
          <a:r>
            <a:rPr lang="en-GB" sz="2000" kern="1200"/>
            <a:t>Extended literature review chosen for ethical reasons (Cottrell, 2014)</a:t>
          </a:r>
          <a:endParaRPr lang="en-US" sz="2000" kern="1200"/>
        </a:p>
      </dsp:txBody>
      <dsp:txXfrm>
        <a:off x="559800" y="1856406"/>
        <a:ext cx="4320000" cy="648000"/>
      </dsp:txXfrm>
    </dsp:sp>
    <dsp:sp modelId="{80C72DF0-6DD7-4108-B7C2-948472DA6751}">
      <dsp:nvSpPr>
        <dsp:cNvPr id="0" name=""/>
        <dsp:cNvSpPr/>
      </dsp:nvSpPr>
      <dsp:spPr>
        <a:xfrm>
          <a:off x="559800" y="2584549"/>
          <a:ext cx="4320000" cy="1594688"/>
        </a:xfrm>
        <a:prstGeom prst="rect">
          <a:avLst/>
        </a:prstGeom>
        <a:noFill/>
        <a:ln>
          <a:noFill/>
        </a:ln>
        <a:effectLst/>
      </dsp:spPr>
      <dsp:style>
        <a:lnRef idx="0">
          <a:scrgbClr r="0" g="0" b="0"/>
        </a:lnRef>
        <a:fillRef idx="0">
          <a:scrgbClr r="0" g="0" b="0"/>
        </a:fillRef>
        <a:effectRef idx="0">
          <a:scrgbClr r="0" g="0" b="0"/>
        </a:effectRef>
        <a:fontRef idx="minor"/>
      </dsp:style>
    </dsp:sp>
    <dsp:sp modelId="{650B697D-D06F-4FEE-B290-43AD21030B4A}">
      <dsp:nvSpPr>
        <dsp:cNvPr id="0" name=""/>
        <dsp:cNvSpPr/>
      </dsp:nvSpPr>
      <dsp:spPr>
        <a:xfrm>
          <a:off x="7039800" y="172099"/>
          <a:ext cx="1512000" cy="1512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272AAAB-4C65-4025-BA1F-5F6984F55A0A}">
      <dsp:nvSpPr>
        <dsp:cNvPr id="0" name=""/>
        <dsp:cNvSpPr/>
      </dsp:nvSpPr>
      <dsp:spPr>
        <a:xfrm>
          <a:off x="5635800" y="1856406"/>
          <a:ext cx="4320000" cy="648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defRPr b="1"/>
          </a:pPr>
          <a:r>
            <a:rPr lang="en-GB" sz="2000" kern="1200"/>
            <a:t>Search strategy:</a:t>
          </a:r>
          <a:endParaRPr lang="en-US" sz="2000" kern="1200"/>
        </a:p>
      </dsp:txBody>
      <dsp:txXfrm>
        <a:off x="5635800" y="1856406"/>
        <a:ext cx="4320000" cy="648000"/>
      </dsp:txXfrm>
    </dsp:sp>
    <dsp:sp modelId="{AFB1B0BB-F92A-407E-9FB4-245FE772B950}">
      <dsp:nvSpPr>
        <dsp:cNvPr id="0" name=""/>
        <dsp:cNvSpPr/>
      </dsp:nvSpPr>
      <dsp:spPr>
        <a:xfrm>
          <a:off x="5635800" y="2584549"/>
          <a:ext cx="4320000" cy="15946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GB" sz="1500" kern="1200"/>
            <a:t>Focus on current literature (2020-2026)</a:t>
          </a:r>
          <a:endParaRPr lang="en-US" sz="1500" kern="1200"/>
        </a:p>
        <a:p>
          <a:pPr marL="0" lvl="0" indent="0" algn="ctr" defTabSz="666750">
            <a:lnSpc>
              <a:spcPct val="100000"/>
            </a:lnSpc>
            <a:spcBef>
              <a:spcPct val="0"/>
            </a:spcBef>
            <a:spcAft>
              <a:spcPct val="35000"/>
            </a:spcAft>
            <a:buNone/>
          </a:pPr>
          <a:r>
            <a:rPr lang="en-GB" sz="1500" kern="1200"/>
            <a:t>Search: UWTSD Library; Google Scholar</a:t>
          </a:r>
          <a:endParaRPr lang="en-US" sz="1500" kern="1200"/>
        </a:p>
        <a:p>
          <a:pPr marL="0" lvl="0" indent="0" algn="ctr" defTabSz="666750">
            <a:lnSpc>
              <a:spcPct val="100000"/>
            </a:lnSpc>
            <a:spcBef>
              <a:spcPct val="0"/>
            </a:spcBef>
            <a:spcAft>
              <a:spcPct val="35000"/>
            </a:spcAft>
            <a:buNone/>
          </a:pPr>
          <a:r>
            <a:rPr lang="en-GB" sz="1500" kern="1200"/>
            <a:t>Key words: Young People; Adverse Childhood Experiences (ACEs); Relationships and Adolescence; Signs and Symptoms of ACEs; Youth Workers and Interventions.</a:t>
          </a:r>
          <a:endParaRPr lang="en-US" sz="1500" kern="1200"/>
        </a:p>
      </dsp:txBody>
      <dsp:txXfrm>
        <a:off x="5635800" y="2584549"/>
        <a:ext cx="4320000" cy="159468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6C6425-F4E5-4E66-B558-2CAC65ABC141}">
      <dsp:nvSpPr>
        <dsp:cNvPr id="0" name=""/>
        <dsp:cNvSpPr/>
      </dsp:nvSpPr>
      <dsp:spPr>
        <a:xfrm>
          <a:off x="0" y="1808"/>
          <a:ext cx="10515600" cy="91661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859BC40-697F-4B4C-9FF1-8DEA9A803996}">
      <dsp:nvSpPr>
        <dsp:cNvPr id="0" name=""/>
        <dsp:cNvSpPr/>
      </dsp:nvSpPr>
      <dsp:spPr>
        <a:xfrm>
          <a:off x="277275" y="208046"/>
          <a:ext cx="504136" cy="50413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DF2D4C3-1697-40C6-85EF-787DF533F86D}">
      <dsp:nvSpPr>
        <dsp:cNvPr id="0" name=""/>
        <dsp:cNvSpPr/>
      </dsp:nvSpPr>
      <dsp:spPr>
        <a:xfrm>
          <a:off x="1058686" y="1808"/>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666750">
            <a:lnSpc>
              <a:spcPct val="90000"/>
            </a:lnSpc>
            <a:spcBef>
              <a:spcPct val="0"/>
            </a:spcBef>
            <a:spcAft>
              <a:spcPct val="35000"/>
            </a:spcAft>
            <a:buNone/>
          </a:pPr>
          <a:r>
            <a:rPr lang="en-GB" sz="1500" kern="1200"/>
            <a:t>Cottrell, S. (2014) </a:t>
          </a:r>
          <a:r>
            <a:rPr lang="en-GB" sz="1500" i="1" kern="1200"/>
            <a:t>Dissertations and project reports: a step-by-step guide</a:t>
          </a:r>
          <a:endParaRPr lang="en-US" sz="1500" kern="1200"/>
        </a:p>
      </dsp:txBody>
      <dsp:txXfrm>
        <a:off x="1058686" y="1808"/>
        <a:ext cx="9456913" cy="916611"/>
      </dsp:txXfrm>
    </dsp:sp>
    <dsp:sp modelId="{B2FC06EC-FCB1-4E27-B3F4-03F4CF2C13C8}">
      <dsp:nvSpPr>
        <dsp:cNvPr id="0" name=""/>
        <dsp:cNvSpPr/>
      </dsp:nvSpPr>
      <dsp:spPr>
        <a:xfrm>
          <a:off x="0" y="1147573"/>
          <a:ext cx="10515600" cy="91661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CBA3796-9B3A-4D2C-A885-432D8CDADA1B}">
      <dsp:nvSpPr>
        <dsp:cNvPr id="0" name=""/>
        <dsp:cNvSpPr/>
      </dsp:nvSpPr>
      <dsp:spPr>
        <a:xfrm>
          <a:off x="277275" y="1353811"/>
          <a:ext cx="504136" cy="50413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7591937-794A-447A-B57E-F2F579726236}">
      <dsp:nvSpPr>
        <dsp:cNvPr id="0" name=""/>
        <dsp:cNvSpPr/>
      </dsp:nvSpPr>
      <dsp:spPr>
        <a:xfrm>
          <a:off x="1058686" y="1147573"/>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666750">
            <a:lnSpc>
              <a:spcPct val="90000"/>
            </a:lnSpc>
            <a:spcBef>
              <a:spcPct val="0"/>
            </a:spcBef>
            <a:spcAft>
              <a:spcPct val="35000"/>
            </a:spcAft>
            <a:buNone/>
          </a:pPr>
          <a:r>
            <a:rPr lang="en-GB" sz="1500" kern="1200"/>
            <a:t>Glending, F.,  Rodriguez, G.R.,  Newbury, A., and Wilmot’s, R. (2021) </a:t>
          </a:r>
          <a:r>
            <a:rPr lang="en-GB" sz="1500" i="1" kern="1200"/>
            <a:t>Adverse childhood experience (ACE) and trauma-informed approaches in youth justice services in Wales: An evaluation of the implementation of the enhanced case management (ECM) project the views and experiences of children and youth justice workers.</a:t>
          </a:r>
          <a:r>
            <a:rPr lang="en-GB" sz="1500" kern="1200"/>
            <a:t> </a:t>
          </a:r>
          <a:endParaRPr lang="en-US" sz="1500" kern="1200"/>
        </a:p>
      </dsp:txBody>
      <dsp:txXfrm>
        <a:off x="1058686" y="1147573"/>
        <a:ext cx="9456913" cy="916611"/>
      </dsp:txXfrm>
    </dsp:sp>
    <dsp:sp modelId="{ABCD7C1C-91A3-4A27-90C2-6697E7714D5B}">
      <dsp:nvSpPr>
        <dsp:cNvPr id="0" name=""/>
        <dsp:cNvSpPr/>
      </dsp:nvSpPr>
      <dsp:spPr>
        <a:xfrm>
          <a:off x="0" y="2293338"/>
          <a:ext cx="10515600" cy="916611"/>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2EDD884-6F21-45CF-9BC4-6F7A84F29749}">
      <dsp:nvSpPr>
        <dsp:cNvPr id="0" name=""/>
        <dsp:cNvSpPr/>
      </dsp:nvSpPr>
      <dsp:spPr>
        <a:xfrm>
          <a:off x="277275" y="2499576"/>
          <a:ext cx="504136" cy="50413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B14E412-A375-4A40-AA77-0F03B636566F}">
      <dsp:nvSpPr>
        <dsp:cNvPr id="0" name=""/>
        <dsp:cNvSpPr/>
      </dsp:nvSpPr>
      <dsp:spPr>
        <a:xfrm>
          <a:off x="1058686" y="2293338"/>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666750">
            <a:lnSpc>
              <a:spcPct val="90000"/>
            </a:lnSpc>
            <a:spcBef>
              <a:spcPct val="0"/>
            </a:spcBef>
            <a:spcAft>
              <a:spcPct val="35000"/>
            </a:spcAft>
            <a:buNone/>
          </a:pPr>
          <a:r>
            <a:rPr lang="en-GB" sz="1500" kern="1200" dirty="0"/>
            <a:t>Huelsnitz, C., Jones, R. and Simpson, J.A. (2026) </a:t>
          </a:r>
          <a:r>
            <a:rPr lang="en-GB" sz="1500" i="1" kern="1200" dirty="0"/>
            <a:t>Interpersonal Relationships.</a:t>
          </a:r>
          <a:endParaRPr lang="en-US" sz="1500" kern="1200" dirty="0"/>
        </a:p>
      </dsp:txBody>
      <dsp:txXfrm>
        <a:off x="1058686" y="2293338"/>
        <a:ext cx="9456913" cy="916611"/>
      </dsp:txXfrm>
    </dsp:sp>
    <dsp:sp modelId="{001003D4-21DD-45CA-8B40-57D6E7BFA45F}">
      <dsp:nvSpPr>
        <dsp:cNvPr id="0" name=""/>
        <dsp:cNvSpPr/>
      </dsp:nvSpPr>
      <dsp:spPr>
        <a:xfrm>
          <a:off x="0" y="3439103"/>
          <a:ext cx="10515600" cy="916611"/>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49F1017-0E30-4ED6-9848-07AAB6C9FAA8}">
      <dsp:nvSpPr>
        <dsp:cNvPr id="0" name=""/>
        <dsp:cNvSpPr/>
      </dsp:nvSpPr>
      <dsp:spPr>
        <a:xfrm>
          <a:off x="277275" y="3645341"/>
          <a:ext cx="504136" cy="50413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33CBD41-CE91-4513-8ABA-E3946B2ECA26}">
      <dsp:nvSpPr>
        <dsp:cNvPr id="0" name=""/>
        <dsp:cNvSpPr/>
      </dsp:nvSpPr>
      <dsp:spPr>
        <a:xfrm>
          <a:off x="1058686" y="3439103"/>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666750">
            <a:lnSpc>
              <a:spcPct val="90000"/>
            </a:lnSpc>
            <a:spcBef>
              <a:spcPct val="0"/>
            </a:spcBef>
            <a:spcAft>
              <a:spcPct val="35000"/>
            </a:spcAft>
            <a:buNone/>
          </a:pPr>
          <a:r>
            <a:rPr lang="en-GB" sz="1500" kern="1200"/>
            <a:t>Sapin, K. (2013) </a:t>
          </a:r>
          <a:r>
            <a:rPr lang="en-GB" sz="1500" i="1" kern="1200"/>
            <a:t>Essential skills for Youth Work practice.</a:t>
          </a:r>
          <a:r>
            <a:rPr lang="en-GB" sz="1500" kern="1200"/>
            <a:t> </a:t>
          </a:r>
          <a:endParaRPr lang="en-US" sz="1500" kern="1200"/>
        </a:p>
      </dsp:txBody>
      <dsp:txXfrm>
        <a:off x="1058686" y="3439103"/>
        <a:ext cx="9456913" cy="91661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04DDA9-4129-49FF-AAE3-85D88013E72F}">
      <dsp:nvSpPr>
        <dsp:cNvPr id="0" name=""/>
        <dsp:cNvSpPr/>
      </dsp:nvSpPr>
      <dsp:spPr>
        <a:xfrm>
          <a:off x="0" y="634"/>
          <a:ext cx="10515600" cy="148486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6589EF8-B302-4EBB-AC5C-6F8C32AB1A0F}">
      <dsp:nvSpPr>
        <dsp:cNvPr id="0" name=""/>
        <dsp:cNvSpPr/>
      </dsp:nvSpPr>
      <dsp:spPr>
        <a:xfrm>
          <a:off x="449171" y="334729"/>
          <a:ext cx="816676" cy="81667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AE33E55-D354-4139-9A14-0039B0610A7E}">
      <dsp:nvSpPr>
        <dsp:cNvPr id="0" name=""/>
        <dsp:cNvSpPr/>
      </dsp:nvSpPr>
      <dsp:spPr>
        <a:xfrm>
          <a:off x="1715020" y="634"/>
          <a:ext cx="4732020" cy="14848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7148" tIns="157148" rIns="157148" bIns="157148" numCol="1" spcCol="1270" anchor="ctr" anchorCtr="0">
          <a:noAutofit/>
        </a:bodyPr>
        <a:lstStyle/>
        <a:p>
          <a:pPr marL="0" lvl="0" indent="0" algn="l" defTabSz="1022350">
            <a:lnSpc>
              <a:spcPct val="100000"/>
            </a:lnSpc>
            <a:spcBef>
              <a:spcPct val="0"/>
            </a:spcBef>
            <a:spcAft>
              <a:spcPct val="35000"/>
            </a:spcAft>
            <a:buNone/>
          </a:pPr>
          <a:r>
            <a:rPr lang="en-GB" sz="2300" b="1" kern="1200"/>
            <a:t>Theme 1: Relationships</a:t>
          </a:r>
          <a:endParaRPr lang="en-US" sz="2300" kern="1200"/>
        </a:p>
      </dsp:txBody>
      <dsp:txXfrm>
        <a:off x="1715020" y="634"/>
        <a:ext cx="4732020" cy="1484865"/>
      </dsp:txXfrm>
    </dsp:sp>
    <dsp:sp modelId="{0B5DA858-0A42-46B9-B467-0A28A6B5376D}">
      <dsp:nvSpPr>
        <dsp:cNvPr id="0" name=""/>
        <dsp:cNvSpPr/>
      </dsp:nvSpPr>
      <dsp:spPr>
        <a:xfrm>
          <a:off x="6447040" y="634"/>
          <a:ext cx="4068559" cy="14848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7148" tIns="157148" rIns="157148" bIns="157148" numCol="1" spcCol="1270" anchor="ctr" anchorCtr="0">
          <a:noAutofit/>
        </a:bodyPr>
        <a:lstStyle/>
        <a:p>
          <a:pPr marL="0" lvl="0" indent="0" algn="l" defTabSz="577850">
            <a:lnSpc>
              <a:spcPct val="100000"/>
            </a:lnSpc>
            <a:spcBef>
              <a:spcPct val="0"/>
            </a:spcBef>
            <a:spcAft>
              <a:spcPct val="35000"/>
            </a:spcAft>
            <a:buNone/>
          </a:pPr>
          <a:r>
            <a:rPr lang="en-GB" sz="1300" kern="1200"/>
            <a:t>Form healthy positive relationships</a:t>
          </a:r>
          <a:endParaRPr lang="en-US" sz="1300" kern="1200"/>
        </a:p>
        <a:p>
          <a:pPr marL="0" lvl="0" indent="0" algn="l" defTabSz="577850">
            <a:lnSpc>
              <a:spcPct val="100000"/>
            </a:lnSpc>
            <a:spcBef>
              <a:spcPct val="0"/>
            </a:spcBef>
            <a:spcAft>
              <a:spcPct val="35000"/>
            </a:spcAft>
            <a:buNone/>
          </a:pPr>
          <a:r>
            <a:rPr lang="en-GB" sz="1300" kern="1200"/>
            <a:t>Sense of belonging , connectedness, security, safety, support networks, thriving in safe spaces and environments (Sapin, 2013; Hewlett, Jones and Simpson, 2026)</a:t>
          </a:r>
          <a:endParaRPr lang="en-US" sz="1300" kern="1200"/>
        </a:p>
      </dsp:txBody>
      <dsp:txXfrm>
        <a:off x="6447040" y="634"/>
        <a:ext cx="4068559" cy="1484865"/>
      </dsp:txXfrm>
    </dsp:sp>
    <dsp:sp modelId="{B8E005BC-DDDB-4DF4-8B22-AF6E3E741EB5}">
      <dsp:nvSpPr>
        <dsp:cNvPr id="0" name=""/>
        <dsp:cNvSpPr/>
      </dsp:nvSpPr>
      <dsp:spPr>
        <a:xfrm>
          <a:off x="0" y="1856717"/>
          <a:ext cx="10515600" cy="148486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4C67D0B-D364-4E22-A406-9CC46D4C5874}">
      <dsp:nvSpPr>
        <dsp:cNvPr id="0" name=""/>
        <dsp:cNvSpPr/>
      </dsp:nvSpPr>
      <dsp:spPr>
        <a:xfrm>
          <a:off x="449171" y="2190811"/>
          <a:ext cx="816676" cy="81667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2EC5248-08A3-4584-BB93-68D327461F0D}">
      <dsp:nvSpPr>
        <dsp:cNvPr id="0" name=""/>
        <dsp:cNvSpPr/>
      </dsp:nvSpPr>
      <dsp:spPr>
        <a:xfrm>
          <a:off x="1715020" y="1856717"/>
          <a:ext cx="4732020" cy="14848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7148" tIns="157148" rIns="157148" bIns="157148" numCol="1" spcCol="1270" anchor="ctr" anchorCtr="0">
          <a:noAutofit/>
        </a:bodyPr>
        <a:lstStyle/>
        <a:p>
          <a:pPr marL="0" lvl="0" indent="0" algn="l" defTabSz="1022350">
            <a:lnSpc>
              <a:spcPct val="100000"/>
            </a:lnSpc>
            <a:spcBef>
              <a:spcPct val="0"/>
            </a:spcBef>
            <a:spcAft>
              <a:spcPct val="35000"/>
            </a:spcAft>
            <a:buNone/>
          </a:pPr>
          <a:r>
            <a:rPr lang="en-GB" sz="2300" b="1" kern="1200"/>
            <a:t>Theme 2: Signs and symptoms of ACEs and levels of awareness amongst youth workers</a:t>
          </a:r>
          <a:endParaRPr lang="en-US" sz="2300" kern="1200"/>
        </a:p>
      </dsp:txBody>
      <dsp:txXfrm>
        <a:off x="1715020" y="1856717"/>
        <a:ext cx="4732020" cy="1484865"/>
      </dsp:txXfrm>
    </dsp:sp>
    <dsp:sp modelId="{DF65AC01-FFBF-4826-A8A4-8BFDD20A6BC5}">
      <dsp:nvSpPr>
        <dsp:cNvPr id="0" name=""/>
        <dsp:cNvSpPr/>
      </dsp:nvSpPr>
      <dsp:spPr>
        <a:xfrm>
          <a:off x="6447040" y="1856717"/>
          <a:ext cx="4068559" cy="14848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7148" tIns="157148" rIns="157148" bIns="157148" numCol="1" spcCol="1270" anchor="ctr" anchorCtr="0">
          <a:noAutofit/>
        </a:bodyPr>
        <a:lstStyle/>
        <a:p>
          <a:pPr marL="0" lvl="0" indent="0" algn="l" defTabSz="577850">
            <a:lnSpc>
              <a:spcPct val="100000"/>
            </a:lnSpc>
            <a:spcBef>
              <a:spcPct val="0"/>
            </a:spcBef>
            <a:spcAft>
              <a:spcPct val="35000"/>
            </a:spcAft>
            <a:buNone/>
          </a:pPr>
          <a:r>
            <a:rPr lang="en-GB" sz="1300" kern="1200"/>
            <a:t>Good knowledge and understanding and practical application amongst Youth Workers in practice</a:t>
          </a:r>
          <a:endParaRPr lang="en-US" sz="1300" kern="1200"/>
        </a:p>
        <a:p>
          <a:pPr marL="0" lvl="0" indent="0" algn="l" defTabSz="577850">
            <a:lnSpc>
              <a:spcPct val="100000"/>
            </a:lnSpc>
            <a:spcBef>
              <a:spcPct val="0"/>
            </a:spcBef>
            <a:spcAft>
              <a:spcPct val="35000"/>
            </a:spcAft>
            <a:buNone/>
          </a:pPr>
          <a:r>
            <a:rPr lang="en-GB" sz="1300" kern="1200"/>
            <a:t>Continued training important to update Youth Workers with the most recent research and how to apply this in practice</a:t>
          </a:r>
          <a:endParaRPr lang="en-US" sz="1300" kern="1200"/>
        </a:p>
      </dsp:txBody>
      <dsp:txXfrm>
        <a:off x="6447040" y="1856717"/>
        <a:ext cx="4068559" cy="1484865"/>
      </dsp:txXfrm>
    </dsp:sp>
    <dsp:sp modelId="{98C43A13-DCB7-441D-B8A9-B00B15AE67E0}">
      <dsp:nvSpPr>
        <dsp:cNvPr id="0" name=""/>
        <dsp:cNvSpPr/>
      </dsp:nvSpPr>
      <dsp:spPr>
        <a:xfrm>
          <a:off x="0" y="3712799"/>
          <a:ext cx="10515600" cy="148486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AA764D4-8EF3-48C1-9D98-05A1D99174DB}">
      <dsp:nvSpPr>
        <dsp:cNvPr id="0" name=""/>
        <dsp:cNvSpPr/>
      </dsp:nvSpPr>
      <dsp:spPr>
        <a:xfrm>
          <a:off x="449171" y="4046894"/>
          <a:ext cx="816676" cy="81667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817FCE7-69C4-42FB-937C-C33B7DADB57C}">
      <dsp:nvSpPr>
        <dsp:cNvPr id="0" name=""/>
        <dsp:cNvSpPr/>
      </dsp:nvSpPr>
      <dsp:spPr>
        <a:xfrm>
          <a:off x="1715020" y="3712799"/>
          <a:ext cx="4732020" cy="14848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7148" tIns="157148" rIns="157148" bIns="157148" numCol="1" spcCol="1270" anchor="ctr" anchorCtr="0">
          <a:noAutofit/>
        </a:bodyPr>
        <a:lstStyle/>
        <a:p>
          <a:pPr marL="0" lvl="0" indent="0" algn="l" defTabSz="1022350">
            <a:lnSpc>
              <a:spcPct val="100000"/>
            </a:lnSpc>
            <a:spcBef>
              <a:spcPct val="0"/>
            </a:spcBef>
            <a:spcAft>
              <a:spcPct val="35000"/>
            </a:spcAft>
            <a:buNone/>
          </a:pPr>
          <a:r>
            <a:rPr lang="en-GB" sz="2300" b="1" kern="1200"/>
            <a:t>Theme 3: Interventions</a:t>
          </a:r>
          <a:endParaRPr lang="en-US" sz="2300" kern="1200"/>
        </a:p>
      </dsp:txBody>
      <dsp:txXfrm>
        <a:off x="1715020" y="3712799"/>
        <a:ext cx="4732020" cy="1484865"/>
      </dsp:txXfrm>
    </dsp:sp>
    <dsp:sp modelId="{5225D7C2-67EE-4991-A787-04CAAABFAD70}">
      <dsp:nvSpPr>
        <dsp:cNvPr id="0" name=""/>
        <dsp:cNvSpPr/>
      </dsp:nvSpPr>
      <dsp:spPr>
        <a:xfrm>
          <a:off x="6447040" y="3712799"/>
          <a:ext cx="4068559" cy="14848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7148" tIns="157148" rIns="157148" bIns="157148" numCol="1" spcCol="1270" anchor="ctr" anchorCtr="0">
          <a:noAutofit/>
        </a:bodyPr>
        <a:lstStyle/>
        <a:p>
          <a:pPr marL="0" lvl="0" indent="0" algn="l" defTabSz="577850">
            <a:lnSpc>
              <a:spcPct val="100000"/>
            </a:lnSpc>
            <a:spcBef>
              <a:spcPct val="0"/>
            </a:spcBef>
            <a:spcAft>
              <a:spcPct val="35000"/>
            </a:spcAft>
            <a:buNone/>
          </a:pPr>
          <a:r>
            <a:rPr lang="en-GB" sz="1300" kern="1200"/>
            <a:t>appropriate and tailored interventions</a:t>
          </a:r>
          <a:endParaRPr lang="en-US" sz="1300" kern="1200"/>
        </a:p>
        <a:p>
          <a:pPr marL="0" lvl="0" indent="0" algn="l" defTabSz="577850">
            <a:lnSpc>
              <a:spcPct val="100000"/>
            </a:lnSpc>
            <a:spcBef>
              <a:spcPct val="0"/>
            </a:spcBef>
            <a:spcAft>
              <a:spcPct val="35000"/>
            </a:spcAft>
            <a:buNone/>
          </a:pPr>
          <a:r>
            <a:rPr lang="en-GB" sz="1300" kern="1200"/>
            <a:t>trauma informed approach</a:t>
          </a:r>
          <a:endParaRPr lang="en-US" sz="1300" kern="1200"/>
        </a:p>
      </dsp:txBody>
      <dsp:txXfrm>
        <a:off x="6447040" y="3712799"/>
        <a:ext cx="4068559" cy="148486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015D6B-7286-46F7-ABA5-B45ECC7F9833}">
      <dsp:nvSpPr>
        <dsp:cNvPr id="0" name=""/>
        <dsp:cNvSpPr/>
      </dsp:nvSpPr>
      <dsp:spPr>
        <a:xfrm rot="5400000">
          <a:off x="6763682" y="-2879122"/>
          <a:ext cx="773850" cy="6729984"/>
        </a:xfrm>
        <a:prstGeom prst="round2Same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22860" rIns="45720" bIns="22860" numCol="1" spcCol="1270" anchor="ctr" anchorCtr="0">
          <a:noAutofit/>
        </a:bodyPr>
        <a:lstStyle/>
        <a:p>
          <a:pPr marL="114300" lvl="1" indent="-114300" algn="l" defTabSz="533400">
            <a:lnSpc>
              <a:spcPct val="90000"/>
            </a:lnSpc>
            <a:spcBef>
              <a:spcPct val="0"/>
            </a:spcBef>
            <a:spcAft>
              <a:spcPct val="15000"/>
            </a:spcAft>
            <a:buChar char="•"/>
          </a:pPr>
          <a:r>
            <a:rPr lang="en-GB" sz="1200" kern="1200"/>
            <a:t>Youth Workers act as important role models to the young people they support </a:t>
          </a:r>
          <a:endParaRPr lang="en-US" sz="1200" kern="1200"/>
        </a:p>
        <a:p>
          <a:pPr marL="114300" lvl="1" indent="-114300" algn="l" defTabSz="533400">
            <a:lnSpc>
              <a:spcPct val="90000"/>
            </a:lnSpc>
            <a:spcBef>
              <a:spcPct val="0"/>
            </a:spcBef>
            <a:spcAft>
              <a:spcPct val="15000"/>
            </a:spcAft>
            <a:buChar char="•"/>
          </a:pPr>
          <a:r>
            <a:rPr lang="en-GB" sz="1200" kern="1200"/>
            <a:t>Links to the positive and negative impact that family and friends have on young people</a:t>
          </a:r>
          <a:endParaRPr lang="en-US" sz="1200" kern="1200"/>
        </a:p>
      </dsp:txBody>
      <dsp:txXfrm rot="-5400000">
        <a:off x="3785615" y="136721"/>
        <a:ext cx="6692208" cy="698298"/>
      </dsp:txXfrm>
    </dsp:sp>
    <dsp:sp modelId="{9092BBA9-4FF2-4231-A0B1-537BE4F96075}">
      <dsp:nvSpPr>
        <dsp:cNvPr id="0" name=""/>
        <dsp:cNvSpPr/>
      </dsp:nvSpPr>
      <dsp:spPr>
        <a:xfrm>
          <a:off x="0" y="2212"/>
          <a:ext cx="3785616" cy="967313"/>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40005" rIns="80010" bIns="40005" numCol="1" spcCol="1270" anchor="ctr" anchorCtr="0">
          <a:noAutofit/>
        </a:bodyPr>
        <a:lstStyle/>
        <a:p>
          <a:pPr marL="0" lvl="0" indent="0" algn="ctr" defTabSz="933450">
            <a:lnSpc>
              <a:spcPct val="90000"/>
            </a:lnSpc>
            <a:spcBef>
              <a:spcPct val="0"/>
            </a:spcBef>
            <a:spcAft>
              <a:spcPct val="35000"/>
            </a:spcAft>
            <a:buNone/>
          </a:pPr>
          <a:r>
            <a:rPr lang="en-GB" sz="2100" kern="1200"/>
            <a:t>Bandura’s (1971) Social Learning Theory:</a:t>
          </a:r>
          <a:endParaRPr lang="en-US" sz="2100" kern="1200"/>
        </a:p>
      </dsp:txBody>
      <dsp:txXfrm>
        <a:off x="47220" y="49432"/>
        <a:ext cx="3691176" cy="872873"/>
      </dsp:txXfrm>
    </dsp:sp>
    <dsp:sp modelId="{0A5935A4-1023-4053-AAC5-C0597C209FA3}">
      <dsp:nvSpPr>
        <dsp:cNvPr id="0" name=""/>
        <dsp:cNvSpPr/>
      </dsp:nvSpPr>
      <dsp:spPr>
        <a:xfrm rot="5400000">
          <a:off x="6763682" y="-1863443"/>
          <a:ext cx="773850" cy="6729984"/>
        </a:xfrm>
        <a:prstGeom prst="round2Same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22860" rIns="45720" bIns="22860" numCol="1" spcCol="1270" anchor="ctr" anchorCtr="0">
          <a:noAutofit/>
        </a:bodyPr>
        <a:lstStyle/>
        <a:p>
          <a:pPr marL="114300" lvl="1" indent="-114300" algn="l" defTabSz="533400">
            <a:lnSpc>
              <a:spcPct val="90000"/>
            </a:lnSpc>
            <a:spcBef>
              <a:spcPct val="0"/>
            </a:spcBef>
            <a:spcAft>
              <a:spcPct val="15000"/>
            </a:spcAft>
            <a:buChar char="•"/>
          </a:pPr>
          <a:r>
            <a:rPr lang="en-GB" sz="1200" kern="1200"/>
            <a:t>how young people develop attachments to caregivers, friends, family members and youth workers </a:t>
          </a:r>
          <a:endParaRPr lang="en-US" sz="1200" kern="1200"/>
        </a:p>
      </dsp:txBody>
      <dsp:txXfrm rot="-5400000">
        <a:off x="3785615" y="1152400"/>
        <a:ext cx="6692208" cy="698298"/>
      </dsp:txXfrm>
    </dsp:sp>
    <dsp:sp modelId="{566752AC-2F67-4640-A64D-BDD43C16F0AD}">
      <dsp:nvSpPr>
        <dsp:cNvPr id="0" name=""/>
        <dsp:cNvSpPr/>
      </dsp:nvSpPr>
      <dsp:spPr>
        <a:xfrm>
          <a:off x="0" y="1017891"/>
          <a:ext cx="3785616" cy="967313"/>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40005" rIns="80010" bIns="40005" numCol="1" spcCol="1270" anchor="ctr" anchorCtr="0">
          <a:noAutofit/>
        </a:bodyPr>
        <a:lstStyle/>
        <a:p>
          <a:pPr marL="0" lvl="0" indent="0" algn="ctr" defTabSz="933450">
            <a:lnSpc>
              <a:spcPct val="90000"/>
            </a:lnSpc>
            <a:spcBef>
              <a:spcPct val="0"/>
            </a:spcBef>
            <a:spcAft>
              <a:spcPct val="35000"/>
            </a:spcAft>
            <a:buNone/>
          </a:pPr>
          <a:r>
            <a:rPr lang="en-GB" sz="2100" kern="1200"/>
            <a:t>Bowlby’s (1969, 1988) Attachment Theory: </a:t>
          </a:r>
          <a:endParaRPr lang="en-US" sz="2100" kern="1200"/>
        </a:p>
      </dsp:txBody>
      <dsp:txXfrm>
        <a:off x="47220" y="1065111"/>
        <a:ext cx="3691176" cy="872873"/>
      </dsp:txXfrm>
    </dsp:sp>
    <dsp:sp modelId="{5DEE916F-0459-4615-8A5A-9E2CC949A0CB}">
      <dsp:nvSpPr>
        <dsp:cNvPr id="0" name=""/>
        <dsp:cNvSpPr/>
      </dsp:nvSpPr>
      <dsp:spPr>
        <a:xfrm rot="5400000">
          <a:off x="6763682" y="-847764"/>
          <a:ext cx="773850" cy="6729984"/>
        </a:xfrm>
        <a:prstGeom prst="round2Same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22860" rIns="45720" bIns="22860" numCol="1" spcCol="1270" anchor="ctr" anchorCtr="0">
          <a:noAutofit/>
        </a:bodyPr>
        <a:lstStyle/>
        <a:p>
          <a:pPr marL="114300" lvl="1" indent="-114300" algn="l" defTabSz="533400">
            <a:lnSpc>
              <a:spcPct val="90000"/>
            </a:lnSpc>
            <a:spcBef>
              <a:spcPct val="0"/>
            </a:spcBef>
            <a:spcAft>
              <a:spcPct val="15000"/>
            </a:spcAft>
            <a:buChar char="•"/>
          </a:pPr>
          <a:r>
            <a:rPr lang="en-GB" sz="1200" kern="1200"/>
            <a:t>the environment can change a person, and how a person can also change their environment</a:t>
          </a:r>
          <a:endParaRPr lang="en-US" sz="1200" kern="1200"/>
        </a:p>
        <a:p>
          <a:pPr marL="114300" lvl="1" indent="-114300" algn="l" defTabSz="533400">
            <a:lnSpc>
              <a:spcPct val="90000"/>
            </a:lnSpc>
            <a:spcBef>
              <a:spcPct val="0"/>
            </a:spcBef>
            <a:spcAft>
              <a:spcPct val="15000"/>
            </a:spcAft>
            <a:buChar char="•"/>
          </a:pPr>
          <a:r>
            <a:rPr lang="en-GB" sz="1200" kern="1200"/>
            <a:t>outdoor activities as this can help young people appreciate and promote sustainability</a:t>
          </a:r>
          <a:endParaRPr lang="en-US" sz="1200" kern="1200"/>
        </a:p>
        <a:p>
          <a:pPr marL="114300" lvl="1" indent="-114300" algn="l" defTabSz="533400">
            <a:lnSpc>
              <a:spcPct val="90000"/>
            </a:lnSpc>
            <a:spcBef>
              <a:spcPct val="0"/>
            </a:spcBef>
            <a:spcAft>
              <a:spcPct val="15000"/>
            </a:spcAft>
            <a:buChar char="•"/>
          </a:pPr>
          <a:r>
            <a:rPr lang="en-GB" sz="1200" kern="1200"/>
            <a:t>supporting good mental health and wellbeing</a:t>
          </a:r>
          <a:endParaRPr lang="en-US" sz="1200" kern="1200"/>
        </a:p>
      </dsp:txBody>
      <dsp:txXfrm rot="-5400000">
        <a:off x="3785615" y="2168079"/>
        <a:ext cx="6692208" cy="698298"/>
      </dsp:txXfrm>
    </dsp:sp>
    <dsp:sp modelId="{2C36189A-C7BA-4DC2-8815-1DB8225AF7B9}">
      <dsp:nvSpPr>
        <dsp:cNvPr id="0" name=""/>
        <dsp:cNvSpPr/>
      </dsp:nvSpPr>
      <dsp:spPr>
        <a:xfrm>
          <a:off x="0" y="2033571"/>
          <a:ext cx="3785616" cy="967313"/>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40005" rIns="80010" bIns="40005" numCol="1" spcCol="1270" anchor="ctr" anchorCtr="0">
          <a:noAutofit/>
        </a:bodyPr>
        <a:lstStyle/>
        <a:p>
          <a:pPr marL="0" lvl="0" indent="0" algn="ctr" defTabSz="933450">
            <a:lnSpc>
              <a:spcPct val="90000"/>
            </a:lnSpc>
            <a:spcBef>
              <a:spcPct val="0"/>
            </a:spcBef>
            <a:spcAft>
              <a:spcPct val="35000"/>
            </a:spcAft>
            <a:buNone/>
          </a:pPr>
          <a:r>
            <a:rPr lang="en-GB" sz="2100" kern="1200"/>
            <a:t>Bronfenbrenner’s Ecological Systems Theory (1979):</a:t>
          </a:r>
          <a:endParaRPr lang="en-US" sz="2100" kern="1200"/>
        </a:p>
      </dsp:txBody>
      <dsp:txXfrm>
        <a:off x="47220" y="2080791"/>
        <a:ext cx="3691176" cy="872873"/>
      </dsp:txXfrm>
    </dsp:sp>
    <dsp:sp modelId="{14E935F9-4F9D-430B-92EC-B736D08A1F53}">
      <dsp:nvSpPr>
        <dsp:cNvPr id="0" name=""/>
        <dsp:cNvSpPr/>
      </dsp:nvSpPr>
      <dsp:spPr>
        <a:xfrm rot="5400000">
          <a:off x="6763682" y="167915"/>
          <a:ext cx="773850" cy="6729984"/>
        </a:xfrm>
        <a:prstGeom prst="round2Same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22860" rIns="45720" bIns="22860" numCol="1" spcCol="1270" anchor="ctr" anchorCtr="0">
          <a:noAutofit/>
        </a:bodyPr>
        <a:lstStyle/>
        <a:p>
          <a:pPr marL="114300" lvl="1" indent="-114300" algn="l" defTabSz="533400">
            <a:lnSpc>
              <a:spcPct val="90000"/>
            </a:lnSpc>
            <a:spcBef>
              <a:spcPct val="0"/>
            </a:spcBef>
            <a:spcAft>
              <a:spcPct val="15000"/>
            </a:spcAft>
            <a:buChar char="•"/>
          </a:pPr>
          <a:r>
            <a:rPr lang="en-GB" sz="1200" kern="1200"/>
            <a:t>basic needs (air, food, water, sleep) and necessities (love, belonging, security) need to be met first before they can achieve higher goals in life (self-actualisation, reaching full potential) </a:t>
          </a:r>
          <a:endParaRPr lang="en-US" sz="1200" kern="1200"/>
        </a:p>
      </dsp:txBody>
      <dsp:txXfrm rot="-5400000">
        <a:off x="3785615" y="3183758"/>
        <a:ext cx="6692208" cy="698298"/>
      </dsp:txXfrm>
    </dsp:sp>
    <dsp:sp modelId="{3BC836BB-227C-483E-8FFD-BCDB9267B5BC}">
      <dsp:nvSpPr>
        <dsp:cNvPr id="0" name=""/>
        <dsp:cNvSpPr/>
      </dsp:nvSpPr>
      <dsp:spPr>
        <a:xfrm>
          <a:off x="0" y="3049250"/>
          <a:ext cx="3785616" cy="967313"/>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40005" rIns="80010" bIns="40005" numCol="1" spcCol="1270" anchor="ctr" anchorCtr="0">
          <a:noAutofit/>
        </a:bodyPr>
        <a:lstStyle/>
        <a:p>
          <a:pPr marL="0" lvl="0" indent="0" algn="ctr" defTabSz="933450">
            <a:lnSpc>
              <a:spcPct val="90000"/>
            </a:lnSpc>
            <a:spcBef>
              <a:spcPct val="0"/>
            </a:spcBef>
            <a:spcAft>
              <a:spcPct val="35000"/>
            </a:spcAft>
            <a:buNone/>
          </a:pPr>
          <a:r>
            <a:rPr lang="en-GB" sz="2100" kern="1200"/>
            <a:t>Maslow’s Hierarchy of Needs (1943): </a:t>
          </a:r>
          <a:endParaRPr lang="en-US" sz="2100" kern="1200"/>
        </a:p>
      </dsp:txBody>
      <dsp:txXfrm>
        <a:off x="47220" y="3096470"/>
        <a:ext cx="3691176" cy="872873"/>
      </dsp:txXfrm>
    </dsp:sp>
    <dsp:sp modelId="{49AAEC34-5794-4FD3-9614-F548FA3FAB4D}">
      <dsp:nvSpPr>
        <dsp:cNvPr id="0" name=""/>
        <dsp:cNvSpPr/>
      </dsp:nvSpPr>
      <dsp:spPr>
        <a:xfrm rot="5400000">
          <a:off x="6763682" y="1183594"/>
          <a:ext cx="773850" cy="6729984"/>
        </a:xfrm>
        <a:prstGeom prst="round2Same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22860" rIns="45720" bIns="22860" numCol="1" spcCol="1270" anchor="ctr" anchorCtr="0">
          <a:noAutofit/>
        </a:bodyPr>
        <a:lstStyle/>
        <a:p>
          <a:pPr marL="114300" lvl="1" indent="-114300" algn="l" defTabSz="533400">
            <a:lnSpc>
              <a:spcPct val="90000"/>
            </a:lnSpc>
            <a:spcBef>
              <a:spcPct val="0"/>
            </a:spcBef>
            <a:spcAft>
              <a:spcPct val="15000"/>
            </a:spcAft>
            <a:buChar char="•"/>
          </a:pPr>
          <a:r>
            <a:rPr lang="en-GB" sz="1200" kern="1200"/>
            <a:t>links between early childhood attachment and later developing relationships of trust</a:t>
          </a:r>
          <a:endParaRPr lang="en-US" sz="1200" kern="1200"/>
        </a:p>
      </dsp:txBody>
      <dsp:txXfrm rot="-5400000">
        <a:off x="3785615" y="4199437"/>
        <a:ext cx="6692208" cy="698298"/>
      </dsp:txXfrm>
    </dsp:sp>
    <dsp:sp modelId="{D99E8CFC-95A8-4D07-AA2A-B1038AF1E84F}">
      <dsp:nvSpPr>
        <dsp:cNvPr id="0" name=""/>
        <dsp:cNvSpPr/>
      </dsp:nvSpPr>
      <dsp:spPr>
        <a:xfrm>
          <a:off x="0" y="4064929"/>
          <a:ext cx="3785616" cy="967313"/>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40005" rIns="80010" bIns="40005" numCol="1" spcCol="1270" anchor="ctr" anchorCtr="0">
          <a:noAutofit/>
        </a:bodyPr>
        <a:lstStyle/>
        <a:p>
          <a:pPr marL="0" lvl="0" indent="0" algn="ctr" defTabSz="933450">
            <a:lnSpc>
              <a:spcPct val="90000"/>
            </a:lnSpc>
            <a:spcBef>
              <a:spcPct val="0"/>
            </a:spcBef>
            <a:spcAft>
              <a:spcPct val="35000"/>
            </a:spcAft>
            <a:buNone/>
          </a:pPr>
          <a:r>
            <a:rPr lang="en-GB" sz="2100" kern="1200"/>
            <a:t>Erikson’s (1950) Psychosocial Development Theory:</a:t>
          </a:r>
          <a:endParaRPr lang="en-US" sz="2100" kern="1200"/>
        </a:p>
      </dsp:txBody>
      <dsp:txXfrm>
        <a:off x="47220" y="4112149"/>
        <a:ext cx="3691176" cy="87287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2B25D8-A2D8-4726-9DBA-8C9EC3C2A21E}">
      <dsp:nvSpPr>
        <dsp:cNvPr id="0" name=""/>
        <dsp:cNvSpPr/>
      </dsp:nvSpPr>
      <dsp:spPr>
        <a:xfrm>
          <a:off x="0" y="531"/>
          <a:ext cx="10515600" cy="124470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46361A3-5561-4167-8C7C-FFAFC6FB4E89}">
      <dsp:nvSpPr>
        <dsp:cNvPr id="0" name=""/>
        <dsp:cNvSpPr/>
      </dsp:nvSpPr>
      <dsp:spPr>
        <a:xfrm>
          <a:off x="376522" y="280590"/>
          <a:ext cx="684586" cy="68458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799A9F2-5667-4D20-8F67-5407C00A9CF5}">
      <dsp:nvSpPr>
        <dsp:cNvPr id="0" name=""/>
        <dsp:cNvSpPr/>
      </dsp:nvSpPr>
      <dsp:spPr>
        <a:xfrm>
          <a:off x="1437631" y="531"/>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022350">
            <a:lnSpc>
              <a:spcPct val="90000"/>
            </a:lnSpc>
            <a:spcBef>
              <a:spcPct val="0"/>
            </a:spcBef>
            <a:spcAft>
              <a:spcPct val="35000"/>
            </a:spcAft>
            <a:buNone/>
          </a:pPr>
          <a:r>
            <a:rPr lang="en-GB" sz="2300" kern="1200"/>
            <a:t>Staying up to date with current literature through regular reading and research</a:t>
          </a:r>
          <a:endParaRPr lang="en-US" sz="2300" kern="1200"/>
        </a:p>
      </dsp:txBody>
      <dsp:txXfrm>
        <a:off x="1437631" y="531"/>
        <a:ext cx="9077968" cy="1244702"/>
      </dsp:txXfrm>
    </dsp:sp>
    <dsp:sp modelId="{C2F305EE-CE91-4F73-9AF3-CB26007B0057}">
      <dsp:nvSpPr>
        <dsp:cNvPr id="0" name=""/>
        <dsp:cNvSpPr/>
      </dsp:nvSpPr>
      <dsp:spPr>
        <a:xfrm>
          <a:off x="0" y="1556410"/>
          <a:ext cx="10515600" cy="124470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7685651-6F60-49E5-818D-6BD669E2BD5F}">
      <dsp:nvSpPr>
        <dsp:cNvPr id="0" name=""/>
        <dsp:cNvSpPr/>
      </dsp:nvSpPr>
      <dsp:spPr>
        <a:xfrm>
          <a:off x="376522" y="1836468"/>
          <a:ext cx="684586" cy="68458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97E33E6-775C-4E49-BFDF-CFB347DFC817}">
      <dsp:nvSpPr>
        <dsp:cNvPr id="0" name=""/>
        <dsp:cNvSpPr/>
      </dsp:nvSpPr>
      <dsp:spPr>
        <a:xfrm>
          <a:off x="1437631" y="1556410"/>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022350">
            <a:lnSpc>
              <a:spcPct val="90000"/>
            </a:lnSpc>
            <a:spcBef>
              <a:spcPct val="0"/>
            </a:spcBef>
            <a:spcAft>
              <a:spcPct val="35000"/>
            </a:spcAft>
            <a:buNone/>
          </a:pPr>
          <a:r>
            <a:rPr lang="en-GB" sz="2300" kern="1200"/>
            <a:t>Attending regular training opportunities so Youth Workers are familiar with the latest interventions and ways of supporting young people</a:t>
          </a:r>
          <a:endParaRPr lang="en-US" sz="2300" kern="1200"/>
        </a:p>
      </dsp:txBody>
      <dsp:txXfrm>
        <a:off x="1437631" y="1556410"/>
        <a:ext cx="9077968" cy="1244702"/>
      </dsp:txXfrm>
    </dsp:sp>
    <dsp:sp modelId="{34A1E4D6-305D-4A55-A874-67149F693BEE}">
      <dsp:nvSpPr>
        <dsp:cNvPr id="0" name=""/>
        <dsp:cNvSpPr/>
      </dsp:nvSpPr>
      <dsp:spPr>
        <a:xfrm>
          <a:off x="0" y="3112289"/>
          <a:ext cx="10515600" cy="124470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B902843-603F-4B1F-A8A2-DEB302A8D884}">
      <dsp:nvSpPr>
        <dsp:cNvPr id="0" name=""/>
        <dsp:cNvSpPr/>
      </dsp:nvSpPr>
      <dsp:spPr>
        <a:xfrm>
          <a:off x="376522" y="3392347"/>
          <a:ext cx="684586" cy="68458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688AA23-AC84-4A9D-BDCA-2A00F419CE61}">
      <dsp:nvSpPr>
        <dsp:cNvPr id="0" name=""/>
        <dsp:cNvSpPr/>
      </dsp:nvSpPr>
      <dsp:spPr>
        <a:xfrm>
          <a:off x="1437631" y="3112289"/>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022350">
            <a:lnSpc>
              <a:spcPct val="90000"/>
            </a:lnSpc>
            <a:spcBef>
              <a:spcPct val="0"/>
            </a:spcBef>
            <a:spcAft>
              <a:spcPct val="35000"/>
            </a:spcAft>
            <a:buNone/>
          </a:pPr>
          <a:r>
            <a:rPr lang="en-GB" sz="2300" kern="1200"/>
            <a:t>Timely interventions reduce disengagement amongst young people </a:t>
          </a:r>
          <a:endParaRPr lang="en-US" sz="2300" kern="1200"/>
        </a:p>
      </dsp:txBody>
      <dsp:txXfrm>
        <a:off x="1437631" y="3112289"/>
        <a:ext cx="9077968" cy="124470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E54A30-C873-470A-A03C-6C2AFE38ACE7}">
      <dsp:nvSpPr>
        <dsp:cNvPr id="0" name=""/>
        <dsp:cNvSpPr/>
      </dsp:nvSpPr>
      <dsp:spPr>
        <a:xfrm>
          <a:off x="0" y="475160"/>
          <a:ext cx="6666833" cy="143208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t>Difficult to locate relevant case studies </a:t>
          </a:r>
          <a:endParaRPr lang="en-US" sz="3600" kern="1200"/>
        </a:p>
      </dsp:txBody>
      <dsp:txXfrm>
        <a:off x="69908" y="545068"/>
        <a:ext cx="6527017" cy="1292264"/>
      </dsp:txXfrm>
    </dsp:sp>
    <dsp:sp modelId="{D56B1BD8-82F2-431C-BA3C-692D0E756E43}">
      <dsp:nvSpPr>
        <dsp:cNvPr id="0" name=""/>
        <dsp:cNvSpPr/>
      </dsp:nvSpPr>
      <dsp:spPr>
        <a:xfrm>
          <a:off x="0" y="2010920"/>
          <a:ext cx="6666833" cy="1432080"/>
        </a:xfrm>
        <a:prstGeom prst="roundRect">
          <a:avLst/>
        </a:prstGeom>
        <a:gradFill rotWithShape="0">
          <a:gsLst>
            <a:gs pos="0">
              <a:schemeClr val="accent5">
                <a:hueOff val="-6076075"/>
                <a:satOff val="-413"/>
                <a:lumOff val="981"/>
                <a:alphaOff val="0"/>
                <a:satMod val="103000"/>
                <a:lumMod val="102000"/>
                <a:tint val="94000"/>
              </a:schemeClr>
            </a:gs>
            <a:gs pos="50000">
              <a:schemeClr val="accent5">
                <a:hueOff val="-6076075"/>
                <a:satOff val="-413"/>
                <a:lumOff val="981"/>
                <a:alphaOff val="0"/>
                <a:satMod val="110000"/>
                <a:lumMod val="100000"/>
                <a:shade val="100000"/>
              </a:schemeClr>
            </a:gs>
            <a:gs pos="100000">
              <a:schemeClr val="accent5">
                <a:hueOff val="-6076075"/>
                <a:satOff val="-413"/>
                <a:lumOff val="98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t>Few interventions cited, many outdated</a:t>
          </a:r>
          <a:endParaRPr lang="en-US" sz="3600" kern="1200"/>
        </a:p>
      </dsp:txBody>
      <dsp:txXfrm>
        <a:off x="69908" y="2080828"/>
        <a:ext cx="6527017" cy="1292264"/>
      </dsp:txXfrm>
    </dsp:sp>
    <dsp:sp modelId="{B6586473-81C2-400D-839B-AF68ABDD553D}">
      <dsp:nvSpPr>
        <dsp:cNvPr id="0" name=""/>
        <dsp:cNvSpPr/>
      </dsp:nvSpPr>
      <dsp:spPr>
        <a:xfrm>
          <a:off x="0" y="3546680"/>
          <a:ext cx="6666833" cy="1432080"/>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t>Limited research taking a young person-centred approach</a:t>
          </a:r>
          <a:endParaRPr lang="en-US" sz="3600" kern="1200"/>
        </a:p>
      </dsp:txBody>
      <dsp:txXfrm>
        <a:off x="69908" y="3616588"/>
        <a:ext cx="6527017" cy="129226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4CC00F-033F-4337-AB3D-B06AB71C23C8}">
      <dsp:nvSpPr>
        <dsp:cNvPr id="0" name=""/>
        <dsp:cNvSpPr/>
      </dsp:nvSpPr>
      <dsp:spPr>
        <a:xfrm>
          <a:off x="15076" y="260785"/>
          <a:ext cx="1464644" cy="1464644"/>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094894A-C949-4E7F-AD28-B74FFBE4316F}">
      <dsp:nvSpPr>
        <dsp:cNvPr id="0" name=""/>
        <dsp:cNvSpPr/>
      </dsp:nvSpPr>
      <dsp:spPr>
        <a:xfrm>
          <a:off x="322651" y="568361"/>
          <a:ext cx="849493" cy="84949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BA8AB8F-3ECA-4F70-8091-06ECBCAF5B07}">
      <dsp:nvSpPr>
        <dsp:cNvPr id="0" name=""/>
        <dsp:cNvSpPr/>
      </dsp:nvSpPr>
      <dsp:spPr>
        <a:xfrm>
          <a:off x="1793573" y="260785"/>
          <a:ext cx="3452376" cy="14646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dirty="0"/>
            <a:t>Cherry, K. (2026) </a:t>
          </a:r>
          <a:r>
            <a:rPr lang="en-GB" sz="1100" i="1" kern="1200" dirty="0"/>
            <a:t>Erikson's Stages of Psychosocial Development. </a:t>
          </a:r>
          <a:r>
            <a:rPr lang="en-GB" sz="1100" kern="1200" dirty="0"/>
            <a:t>Available at: </a:t>
          </a:r>
          <a:r>
            <a:rPr lang="en-GB" sz="1100" u="sng" kern="1200" dirty="0">
              <a:hlinkClick xmlns:r="http://schemas.openxmlformats.org/officeDocument/2006/relationships" r:id="rId2"/>
            </a:rPr>
            <a:t>Erikson's Stages of Psychosocial Development</a:t>
          </a:r>
          <a:r>
            <a:rPr lang="en-GB" sz="1100" kern="1200" dirty="0"/>
            <a:t> (Accessed: 29 April 2026).</a:t>
          </a:r>
          <a:endParaRPr lang="en-US" sz="1100" kern="1200" dirty="0"/>
        </a:p>
      </dsp:txBody>
      <dsp:txXfrm>
        <a:off x="1793573" y="260785"/>
        <a:ext cx="3452376" cy="1464644"/>
      </dsp:txXfrm>
    </dsp:sp>
    <dsp:sp modelId="{6B1DEB57-9E63-4EBB-B5A4-251969F60270}">
      <dsp:nvSpPr>
        <dsp:cNvPr id="0" name=""/>
        <dsp:cNvSpPr/>
      </dsp:nvSpPr>
      <dsp:spPr>
        <a:xfrm>
          <a:off x="5847500" y="260785"/>
          <a:ext cx="1464644" cy="1464644"/>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1C1453D-1A73-460C-A6D4-2822849F7015}">
      <dsp:nvSpPr>
        <dsp:cNvPr id="0" name=""/>
        <dsp:cNvSpPr/>
      </dsp:nvSpPr>
      <dsp:spPr>
        <a:xfrm>
          <a:off x="6155075" y="568361"/>
          <a:ext cx="849493" cy="84949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A317042-2202-4032-A76E-E2236EAE4694}">
      <dsp:nvSpPr>
        <dsp:cNvPr id="0" name=""/>
        <dsp:cNvSpPr/>
      </dsp:nvSpPr>
      <dsp:spPr>
        <a:xfrm>
          <a:off x="7625997" y="260785"/>
          <a:ext cx="3452376" cy="14646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dirty="0"/>
            <a:t>Cottrell, S. (2014) </a:t>
          </a:r>
          <a:r>
            <a:rPr lang="en-GB" sz="1100" i="1" kern="1200" dirty="0"/>
            <a:t>Dissertations and project reports: a step-by-step guide.</a:t>
          </a:r>
          <a:r>
            <a:rPr lang="en-GB" sz="1100" kern="1200" dirty="0"/>
            <a:t> Palgrave Macmillan.</a:t>
          </a:r>
          <a:endParaRPr lang="en-US" sz="1100" kern="1200" dirty="0"/>
        </a:p>
      </dsp:txBody>
      <dsp:txXfrm>
        <a:off x="7625997" y="260785"/>
        <a:ext cx="3452376" cy="1464644"/>
      </dsp:txXfrm>
    </dsp:sp>
    <dsp:sp modelId="{90ACA696-8B4C-4DE0-84B8-4E86B9D2F23C}">
      <dsp:nvSpPr>
        <dsp:cNvPr id="0" name=""/>
        <dsp:cNvSpPr/>
      </dsp:nvSpPr>
      <dsp:spPr>
        <a:xfrm>
          <a:off x="15076" y="2432233"/>
          <a:ext cx="1464644" cy="1464644"/>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973D858-999E-4D89-9F0F-4C601A88864C}">
      <dsp:nvSpPr>
        <dsp:cNvPr id="0" name=""/>
        <dsp:cNvSpPr/>
      </dsp:nvSpPr>
      <dsp:spPr>
        <a:xfrm>
          <a:off x="322651" y="2739808"/>
          <a:ext cx="849493" cy="84949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4DC3A7B-C6A8-433B-AA0C-72F1774FB188}">
      <dsp:nvSpPr>
        <dsp:cNvPr id="0" name=""/>
        <dsp:cNvSpPr/>
      </dsp:nvSpPr>
      <dsp:spPr>
        <a:xfrm>
          <a:off x="1793573" y="2432233"/>
          <a:ext cx="3452376" cy="14646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dirty="0"/>
            <a:t>Glending, F.,  Rodriguez, G.R.,  Newbury, A., and Wilmot’s, R. (2021) </a:t>
          </a:r>
          <a:r>
            <a:rPr lang="en-GB" sz="1100" i="1" kern="1200" dirty="0"/>
            <a:t>Adverse childhood experience (ACE) and trauma-informed approaches in youth justice services in Wales: An evaluation of the implementation of the enhanced case management (ECM) project the views and experiences of children and youth justice workers.</a:t>
          </a:r>
          <a:r>
            <a:rPr lang="en-GB" sz="1100" kern="1200" dirty="0"/>
            <a:t> Available at: </a:t>
          </a:r>
          <a:r>
            <a:rPr lang="en-GB" sz="1100" u="sng" kern="1200" dirty="0">
              <a:hlinkClick xmlns:r="http://schemas.openxmlformats.org/officeDocument/2006/relationships" r:id="rId5"/>
            </a:rPr>
            <a:t>Adverse-childhood-experience-ACE-and-trauma-informed-approaches-in-youth-justice-services-in-Wales-An-evaluation-of-the-implementation-of-the-enhanced-case-management-ECM-project-The-views-and-experie.pdf</a:t>
          </a:r>
          <a:r>
            <a:rPr lang="en-GB" sz="1100" kern="1200" dirty="0"/>
            <a:t> (Accessed: 27 May 2025).</a:t>
          </a:r>
          <a:endParaRPr lang="en-US" sz="1100" kern="1200" dirty="0"/>
        </a:p>
      </dsp:txBody>
      <dsp:txXfrm>
        <a:off x="1793573" y="2432233"/>
        <a:ext cx="3452376" cy="1464644"/>
      </dsp:txXfrm>
    </dsp:sp>
    <dsp:sp modelId="{26F13968-287E-4515-81DA-2011CD755F57}">
      <dsp:nvSpPr>
        <dsp:cNvPr id="0" name=""/>
        <dsp:cNvSpPr/>
      </dsp:nvSpPr>
      <dsp:spPr>
        <a:xfrm>
          <a:off x="5847500" y="2432233"/>
          <a:ext cx="1464644" cy="1464644"/>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51DBF1A-739B-46A0-AF7E-6BFB209627F2}">
      <dsp:nvSpPr>
        <dsp:cNvPr id="0" name=""/>
        <dsp:cNvSpPr/>
      </dsp:nvSpPr>
      <dsp:spPr>
        <a:xfrm>
          <a:off x="6155075" y="2739808"/>
          <a:ext cx="849493" cy="84949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943EAA6-4977-4B3A-8B57-139943F26AA6}">
      <dsp:nvSpPr>
        <dsp:cNvPr id="0" name=""/>
        <dsp:cNvSpPr/>
      </dsp:nvSpPr>
      <dsp:spPr>
        <a:xfrm>
          <a:off x="7625997" y="2432233"/>
          <a:ext cx="3452376" cy="14646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dirty="0"/>
            <a:t>Guy-Evans, O. (2024) </a:t>
          </a:r>
          <a:r>
            <a:rPr lang="en-GB" sz="1100" i="1" kern="1200" dirty="0"/>
            <a:t>Bronfenbrenner’s Ecological Systems Theory</a:t>
          </a:r>
          <a:r>
            <a:rPr lang="en-GB" sz="1100" kern="1200" dirty="0"/>
            <a:t>. Available at: </a:t>
          </a:r>
          <a:r>
            <a:rPr lang="en-GB" sz="1100" u="sng" kern="1200" dirty="0">
              <a:hlinkClick xmlns:r="http://schemas.openxmlformats.org/officeDocument/2006/relationships" r:id="rId7"/>
            </a:rPr>
            <a:t>(PDF) Bronfenbrenner's Ecological Systems Theory</a:t>
          </a:r>
          <a:r>
            <a:rPr lang="en-GB" sz="1100" kern="1200" dirty="0"/>
            <a:t> (Accessed: 29 April 2026).</a:t>
          </a:r>
          <a:endParaRPr lang="en-US" sz="1100" kern="1200" dirty="0"/>
        </a:p>
      </dsp:txBody>
      <dsp:txXfrm>
        <a:off x="7625997" y="2432233"/>
        <a:ext cx="3452376" cy="1464644"/>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43F922-5E4C-4A78-8FCD-06EA81F3FA59}">
      <dsp:nvSpPr>
        <dsp:cNvPr id="0" name=""/>
        <dsp:cNvSpPr/>
      </dsp:nvSpPr>
      <dsp:spPr>
        <a:xfrm>
          <a:off x="478800" y="303176"/>
          <a:ext cx="1098000" cy="1098000"/>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CC59F83-4C44-4F80-B4F6-7EDD3BD912BB}">
      <dsp:nvSpPr>
        <dsp:cNvPr id="0" name=""/>
        <dsp:cNvSpPr/>
      </dsp:nvSpPr>
      <dsp:spPr>
        <a:xfrm>
          <a:off x="712800" y="537176"/>
          <a:ext cx="630000" cy="63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1CEF8B8-D5CC-41E6-9EF7-33DB7B5A908E}">
      <dsp:nvSpPr>
        <dsp:cNvPr id="0" name=""/>
        <dsp:cNvSpPr/>
      </dsp:nvSpPr>
      <dsp:spPr>
        <a:xfrm>
          <a:off x="127800" y="1743176"/>
          <a:ext cx="1800000" cy="23111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dirty="0"/>
            <a:t>Huelsnitz, C., Jones, R. and Simpson, J.A. (2026) </a:t>
          </a:r>
          <a:r>
            <a:rPr lang="en-GB" sz="1100" i="1" kern="1200" dirty="0"/>
            <a:t>Interpersonal Relationships. </a:t>
          </a:r>
          <a:r>
            <a:rPr lang="en-GB" sz="1100" kern="1200" dirty="0"/>
            <a:t>Available at: </a:t>
          </a:r>
          <a:r>
            <a:rPr lang="en-GB" sz="1100" u="sng" kern="1200" dirty="0">
              <a:hlinkClick xmlns:r="http://schemas.openxmlformats.org/officeDocument/2006/relationships" r:id="rId2"/>
            </a:rPr>
            <a:t>Sage Reference - The SAGE </a:t>
          </a:r>
          <a:r>
            <a:rPr lang="en-GB" sz="1100" u="sng" kern="1200" dirty="0" err="1">
              <a:hlinkClick xmlns:r="http://schemas.openxmlformats.org/officeDocument/2006/relationships" r:id="rId2"/>
            </a:rPr>
            <a:t>Encyclopedia</a:t>
          </a:r>
          <a:r>
            <a:rPr lang="en-GB" sz="1100" u="sng" kern="1200" dirty="0">
              <a:hlinkClick xmlns:r="http://schemas.openxmlformats.org/officeDocument/2006/relationships" r:id="rId2"/>
            </a:rPr>
            <a:t> of Lifespan Human Development - Interpersonal Relationships</a:t>
          </a:r>
          <a:r>
            <a:rPr lang="en-GB" sz="1100" kern="1200" dirty="0"/>
            <a:t> (Accessed: 5 February 2026).</a:t>
          </a:r>
          <a:endParaRPr lang="en-US" sz="1100" kern="1200" dirty="0"/>
        </a:p>
      </dsp:txBody>
      <dsp:txXfrm>
        <a:off x="127800" y="1743176"/>
        <a:ext cx="1800000" cy="2311171"/>
      </dsp:txXfrm>
    </dsp:sp>
    <dsp:sp modelId="{9169D52A-DA8E-473D-A4DE-F321CEB00EA0}">
      <dsp:nvSpPr>
        <dsp:cNvPr id="0" name=""/>
        <dsp:cNvSpPr/>
      </dsp:nvSpPr>
      <dsp:spPr>
        <a:xfrm>
          <a:off x="2593800" y="303176"/>
          <a:ext cx="1098000" cy="1098000"/>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71C7066-4BEB-49FF-9F05-6CE688FEEDC3}">
      <dsp:nvSpPr>
        <dsp:cNvPr id="0" name=""/>
        <dsp:cNvSpPr/>
      </dsp:nvSpPr>
      <dsp:spPr>
        <a:xfrm>
          <a:off x="2827800" y="537176"/>
          <a:ext cx="630000" cy="63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9529F67-7D78-4EE4-9F17-4EBEA5F0B9E7}">
      <dsp:nvSpPr>
        <dsp:cNvPr id="0" name=""/>
        <dsp:cNvSpPr/>
      </dsp:nvSpPr>
      <dsp:spPr>
        <a:xfrm>
          <a:off x="2242800" y="1743176"/>
          <a:ext cx="1800000" cy="23111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dirty="0"/>
            <a:t>McLeod, S. (2025) </a:t>
          </a:r>
          <a:r>
            <a:rPr lang="en-GB" sz="1100" i="1" kern="1200" dirty="0"/>
            <a:t>John Bowlby’s Attachment Theory.</a:t>
          </a:r>
          <a:r>
            <a:rPr lang="en-GB" sz="1100" kern="1200" dirty="0"/>
            <a:t> Available at: </a:t>
          </a:r>
          <a:r>
            <a:rPr lang="en-GB" sz="1100" u="sng" kern="1200" dirty="0">
              <a:hlinkClick xmlns:r="http://schemas.openxmlformats.org/officeDocument/2006/relationships" r:id="rId4"/>
            </a:rPr>
            <a:t>John Bowlby's Attachment Theory</a:t>
          </a:r>
          <a:r>
            <a:rPr lang="en-GB" sz="1100" kern="1200" dirty="0"/>
            <a:t> (Accessed: 29 April 2026).</a:t>
          </a:r>
          <a:endParaRPr lang="en-US" sz="1100" kern="1200" dirty="0"/>
        </a:p>
      </dsp:txBody>
      <dsp:txXfrm>
        <a:off x="2242800" y="1743176"/>
        <a:ext cx="1800000" cy="2311171"/>
      </dsp:txXfrm>
    </dsp:sp>
    <dsp:sp modelId="{40594613-A740-4E86-8545-662B9161E2AA}">
      <dsp:nvSpPr>
        <dsp:cNvPr id="0" name=""/>
        <dsp:cNvSpPr/>
      </dsp:nvSpPr>
      <dsp:spPr>
        <a:xfrm>
          <a:off x="4708800" y="303176"/>
          <a:ext cx="1098000" cy="1098000"/>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1CE7A2A-DD74-4EAF-B93F-E989894B06FF}">
      <dsp:nvSpPr>
        <dsp:cNvPr id="0" name=""/>
        <dsp:cNvSpPr/>
      </dsp:nvSpPr>
      <dsp:spPr>
        <a:xfrm>
          <a:off x="4942800" y="537176"/>
          <a:ext cx="630000" cy="63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E6AE1C6-7C67-428B-8AF1-1D88F795501E}">
      <dsp:nvSpPr>
        <dsp:cNvPr id="0" name=""/>
        <dsp:cNvSpPr/>
      </dsp:nvSpPr>
      <dsp:spPr>
        <a:xfrm>
          <a:off x="4357800" y="1743176"/>
          <a:ext cx="1800000" cy="23111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dirty="0"/>
            <a:t>McLeod, S. (2026) </a:t>
          </a:r>
          <a:r>
            <a:rPr lang="en-GB" sz="1100" i="1" kern="1200" dirty="0"/>
            <a:t>Maslow’s Hierarchy of Needs.</a:t>
          </a:r>
          <a:r>
            <a:rPr lang="en-GB" sz="1100" kern="1200" dirty="0"/>
            <a:t> Available at: </a:t>
          </a:r>
          <a:r>
            <a:rPr lang="en-GB" sz="1100" u="sng" kern="1200" dirty="0">
              <a:hlinkClick xmlns:r="http://schemas.openxmlformats.org/officeDocument/2006/relationships" r:id="rId6"/>
            </a:rPr>
            <a:t>Maslow's Hierarchy of Needs</a:t>
          </a:r>
          <a:r>
            <a:rPr lang="en-GB" sz="1100" kern="1200" dirty="0"/>
            <a:t> (Accessed: 29 April 2026).</a:t>
          </a:r>
          <a:endParaRPr lang="en-US" sz="1100" kern="1200" dirty="0"/>
        </a:p>
      </dsp:txBody>
      <dsp:txXfrm>
        <a:off x="4357800" y="1743176"/>
        <a:ext cx="1800000" cy="2311171"/>
      </dsp:txXfrm>
    </dsp:sp>
    <dsp:sp modelId="{290BE116-4957-4139-8403-3AA349B98F71}">
      <dsp:nvSpPr>
        <dsp:cNvPr id="0" name=""/>
        <dsp:cNvSpPr/>
      </dsp:nvSpPr>
      <dsp:spPr>
        <a:xfrm>
          <a:off x="6823800" y="303176"/>
          <a:ext cx="1098000" cy="1098000"/>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CD1B7A4-9236-4EB8-85AF-5E396D44517A}">
      <dsp:nvSpPr>
        <dsp:cNvPr id="0" name=""/>
        <dsp:cNvSpPr/>
      </dsp:nvSpPr>
      <dsp:spPr>
        <a:xfrm>
          <a:off x="7057800" y="537176"/>
          <a:ext cx="630000" cy="63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E2EF521-876E-4A0B-8AFE-A10CEA5496FF}">
      <dsp:nvSpPr>
        <dsp:cNvPr id="0" name=""/>
        <dsp:cNvSpPr/>
      </dsp:nvSpPr>
      <dsp:spPr>
        <a:xfrm>
          <a:off x="6472800" y="1743176"/>
          <a:ext cx="1800000" cy="23111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dirty="0"/>
            <a:t>Nabavi, R.T. and </a:t>
          </a:r>
          <a:r>
            <a:rPr lang="en-GB" sz="1100" kern="1200" dirty="0" err="1"/>
            <a:t>Bijandi</a:t>
          </a:r>
          <a:r>
            <a:rPr lang="en-GB" sz="1100" kern="1200" dirty="0"/>
            <a:t>, M.S. (2011) ‘A literature review on Bandura’s Social Learning Theory and Social Cognitive Learning Theory’, </a:t>
          </a:r>
          <a:r>
            <a:rPr lang="en-GB" sz="1100" i="1" kern="1200" dirty="0"/>
            <a:t>Ministry of Science, Research and Technology, </a:t>
          </a:r>
          <a:r>
            <a:rPr lang="en-GB" sz="1100" kern="1200" dirty="0"/>
            <a:t>pp. 1-23. Available at: </a:t>
          </a:r>
          <a:r>
            <a:rPr lang="en-GB" sz="1100" u="sng" kern="1200" dirty="0">
              <a:hlinkClick xmlns:r="http://schemas.openxmlformats.org/officeDocument/2006/relationships" r:id="rId8"/>
            </a:rPr>
            <a:t>Banduras-Social-Learning-Theory-Social-Cognitive-Learning-Theory.pdf</a:t>
          </a:r>
          <a:r>
            <a:rPr lang="en-GB" sz="1100" kern="1200" dirty="0"/>
            <a:t> (Accessed: 26 March 2026).</a:t>
          </a:r>
          <a:endParaRPr lang="en-US" sz="1100" kern="1200" dirty="0"/>
        </a:p>
      </dsp:txBody>
      <dsp:txXfrm>
        <a:off x="6472800" y="1743176"/>
        <a:ext cx="1800000" cy="2311171"/>
      </dsp:txXfrm>
    </dsp:sp>
    <dsp:sp modelId="{59A8CAEA-812E-420B-BAF0-A6CFB033FDD5}">
      <dsp:nvSpPr>
        <dsp:cNvPr id="0" name=""/>
        <dsp:cNvSpPr/>
      </dsp:nvSpPr>
      <dsp:spPr>
        <a:xfrm>
          <a:off x="8938800" y="303176"/>
          <a:ext cx="1098000" cy="1098000"/>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09754A7-6935-4623-A00F-6721A4526269}">
      <dsp:nvSpPr>
        <dsp:cNvPr id="0" name=""/>
        <dsp:cNvSpPr/>
      </dsp:nvSpPr>
      <dsp:spPr>
        <a:xfrm>
          <a:off x="9172800" y="537176"/>
          <a:ext cx="630000" cy="63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EE7009A-CCB8-4113-B809-6F08FD0E179F}">
      <dsp:nvSpPr>
        <dsp:cNvPr id="0" name=""/>
        <dsp:cNvSpPr/>
      </dsp:nvSpPr>
      <dsp:spPr>
        <a:xfrm>
          <a:off x="8587800" y="1743176"/>
          <a:ext cx="1800000" cy="23111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dirty="0"/>
            <a:t>Sapin, K. (2013) </a:t>
          </a:r>
          <a:r>
            <a:rPr lang="en-GB" sz="1100" i="1" kern="1200" dirty="0"/>
            <a:t>Essential skills for Youth Work practice.</a:t>
          </a:r>
          <a:r>
            <a:rPr lang="en-GB" sz="1100" kern="1200" dirty="0"/>
            <a:t> 2</a:t>
          </a:r>
          <a:r>
            <a:rPr lang="en-GB" sz="1100" kern="1200" baseline="30000" dirty="0"/>
            <a:t>nd</a:t>
          </a:r>
          <a:r>
            <a:rPr lang="en-GB" sz="1100" kern="1200" dirty="0"/>
            <a:t> </a:t>
          </a:r>
          <a:r>
            <a:rPr lang="en-GB" sz="1100" kern="1200" dirty="0" err="1"/>
            <a:t>edn</a:t>
          </a:r>
          <a:r>
            <a:rPr lang="en-GB" sz="1100" kern="1200" dirty="0"/>
            <a:t>. Sage Publications</a:t>
          </a:r>
          <a:endParaRPr lang="en-US" sz="1100" kern="1200" dirty="0"/>
        </a:p>
      </dsp:txBody>
      <dsp:txXfrm>
        <a:off x="8587800" y="1743176"/>
        <a:ext cx="1800000" cy="2311171"/>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5/layout/CenteredIconLabelDescriptionList">
  <dgm:title val="Centered 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ctrX" for="ch" forName="iconRect" refType="w" fact="0.5"/>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9.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F30F0C7-3E42-4ADA-84E9-D72EDF759D7B}" type="datetimeFigureOut">
              <a:rPr lang="en-GB" smtClean="0"/>
              <a:t>13/05/2026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8919700-4878-420E-85B6-7AC85123CF81}" type="slidenum">
              <a:rPr lang="en-GB" smtClean="0"/>
              <a:t>‹#›</a:t>
            </a:fld>
            <a:endParaRPr lang="en-GB"/>
          </a:p>
        </p:txBody>
      </p:sp>
    </p:spTree>
    <p:extLst>
      <p:ext uri="{BB962C8B-B14F-4D97-AF65-F5344CB8AC3E}">
        <p14:creationId xmlns:p14="http://schemas.microsoft.com/office/powerpoint/2010/main" val="25043237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8919700-4878-420E-85B6-7AC85123CF81}" type="slidenum">
              <a:rPr lang="en-GB" smtClean="0"/>
              <a:t>1</a:t>
            </a:fld>
            <a:endParaRPr lang="en-GB"/>
          </a:p>
        </p:txBody>
      </p:sp>
    </p:spTree>
    <p:extLst>
      <p:ext uri="{BB962C8B-B14F-4D97-AF65-F5344CB8AC3E}">
        <p14:creationId xmlns:p14="http://schemas.microsoft.com/office/powerpoint/2010/main" val="14750118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Hello my name is Courtney Rumsey and today I’m going to be talking to you about my extended literature review. My review focussed on young people who are affected by ACEs and the importance of relationships to them. This topic matters to Youth Work practitioners because they need to have a good understanding and knowledge of the ways that ACEs affect young people’s lives and how this can often impact the relationships they have with others. This is so that they are in a stronger position to help and support the young people’s needs by the use of appropriate and tailored interventions.</a:t>
            </a:r>
          </a:p>
          <a:p>
            <a:r>
              <a:rPr lang="en-GB" sz="1200" kern="1200" dirty="0">
                <a:solidFill>
                  <a:schemeClr val="tx1"/>
                </a:solidFill>
                <a:effectLst/>
                <a:latin typeface="+mn-lt"/>
                <a:ea typeface="+mn-ea"/>
                <a:cs typeface="+mn-cs"/>
              </a:rPr>
              <a:t>It also matters to the young people themselves because it can influence the type and quality of relationships they find themselves in. Some of these can be positive, others not so much, so Youth Workers play an important role in intervening and guiding young people in their choices and decisions when it comes to building good relationships. </a:t>
            </a:r>
          </a:p>
        </p:txBody>
      </p:sp>
      <p:sp>
        <p:nvSpPr>
          <p:cNvPr id="4" name="Slide Number Placeholder 3"/>
          <p:cNvSpPr>
            <a:spLocks noGrp="1"/>
          </p:cNvSpPr>
          <p:nvPr>
            <p:ph type="sldNum" sz="quarter" idx="5"/>
          </p:nvPr>
        </p:nvSpPr>
        <p:spPr/>
        <p:txBody>
          <a:bodyPr/>
          <a:lstStyle/>
          <a:p>
            <a:fld id="{18919700-4878-420E-85B6-7AC85123CF81}" type="slidenum">
              <a:rPr lang="en-GB" smtClean="0"/>
              <a:t>2</a:t>
            </a:fld>
            <a:endParaRPr lang="en-GB"/>
          </a:p>
        </p:txBody>
      </p:sp>
    </p:spTree>
    <p:extLst>
      <p:ext uri="{BB962C8B-B14F-4D97-AF65-F5344CB8AC3E}">
        <p14:creationId xmlns:p14="http://schemas.microsoft.com/office/powerpoint/2010/main" val="40774300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 So, a quick overview of what will be included in my seminar today.</a:t>
            </a:r>
            <a:endParaRPr lang="en-GB" dirty="0"/>
          </a:p>
        </p:txBody>
      </p:sp>
      <p:sp>
        <p:nvSpPr>
          <p:cNvPr id="4" name="Slide Number Placeholder 3"/>
          <p:cNvSpPr>
            <a:spLocks noGrp="1"/>
          </p:cNvSpPr>
          <p:nvPr>
            <p:ph type="sldNum" sz="quarter" idx="5"/>
          </p:nvPr>
        </p:nvSpPr>
        <p:spPr/>
        <p:txBody>
          <a:bodyPr/>
          <a:lstStyle/>
          <a:p>
            <a:fld id="{18919700-4878-420E-85B6-7AC85123CF81}" type="slidenum">
              <a:rPr lang="en-GB" smtClean="0"/>
              <a:t>3</a:t>
            </a:fld>
            <a:endParaRPr lang="en-GB"/>
          </a:p>
        </p:txBody>
      </p:sp>
    </p:spTree>
    <p:extLst>
      <p:ext uri="{BB962C8B-B14F-4D97-AF65-F5344CB8AC3E}">
        <p14:creationId xmlns:p14="http://schemas.microsoft.com/office/powerpoint/2010/main" val="138515744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Growing up with ACEs: how early experiences influence relationships and connections during adolescence. Lessons for youth workers.</a:t>
            </a:r>
          </a:p>
          <a:p>
            <a:endParaRPr lang="en-GB" dirty="0"/>
          </a:p>
          <a:p>
            <a:r>
              <a:rPr lang="en-GB" dirty="0"/>
              <a:t>This extended literature review aimed to discover how ACEs can affect the dynamics of young people’s relationships with friends and youth workers in their community. </a:t>
            </a:r>
          </a:p>
          <a:p>
            <a:endParaRPr lang="en-GB" dirty="0"/>
          </a:p>
          <a:p>
            <a:r>
              <a:rPr lang="en-GB" dirty="0"/>
              <a:t>It felt important to explore these issues because Youth Workers are integral in helping to create safe spaces and environments for young people and this can help them to find positive ways of connecting with others. </a:t>
            </a:r>
          </a:p>
          <a:p>
            <a:endParaRPr lang="en-GB" dirty="0"/>
          </a:p>
          <a:p>
            <a:r>
              <a:rPr lang="en-GB" dirty="0"/>
              <a:t>There was also a focus on the relationships built with youth workers, and the ways this research could be used as a tool for future practice and interventions with young people. </a:t>
            </a:r>
          </a:p>
          <a:p>
            <a:endParaRPr lang="en-GB" dirty="0"/>
          </a:p>
          <a:p>
            <a:r>
              <a:rPr lang="en-GB" dirty="0"/>
              <a:t>All of this is important in helping young people feel better understood and supported.</a:t>
            </a:r>
          </a:p>
          <a:p>
            <a:endParaRPr lang="en-GB" dirty="0"/>
          </a:p>
        </p:txBody>
      </p:sp>
      <p:sp>
        <p:nvSpPr>
          <p:cNvPr id="4" name="Slide Number Placeholder 3"/>
          <p:cNvSpPr>
            <a:spLocks noGrp="1"/>
          </p:cNvSpPr>
          <p:nvPr>
            <p:ph type="sldNum" sz="quarter" idx="5"/>
          </p:nvPr>
        </p:nvSpPr>
        <p:spPr/>
        <p:txBody>
          <a:bodyPr/>
          <a:lstStyle/>
          <a:p>
            <a:fld id="{18919700-4878-420E-85B6-7AC85123CF81}" type="slidenum">
              <a:rPr lang="en-GB" smtClean="0"/>
              <a:t>4</a:t>
            </a:fld>
            <a:endParaRPr lang="en-GB"/>
          </a:p>
        </p:txBody>
      </p:sp>
    </p:spTree>
    <p:extLst>
      <p:ext uri="{BB962C8B-B14F-4D97-AF65-F5344CB8AC3E}">
        <p14:creationId xmlns:p14="http://schemas.microsoft.com/office/powerpoint/2010/main" val="330767612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Due to ethical issues, an extended literature review was chosen to avoid having to interview or question the young people, in case anything was upsetting or triggering to them (Cottrell, 2014). </a:t>
            </a:r>
          </a:p>
          <a:p>
            <a:endParaRPr lang="en-GB" dirty="0"/>
          </a:p>
          <a:p>
            <a:r>
              <a:rPr lang="en-GB" dirty="0"/>
              <a:t>With my search strategy I followed Cottrell’s (2014) advice, she suggests “…at the start of your project browse widely, dipping into the literature to gain a broad sense of the field in which you are working.” </a:t>
            </a:r>
          </a:p>
          <a:p>
            <a:endParaRPr lang="en-GB" dirty="0"/>
          </a:p>
          <a:p>
            <a:r>
              <a:rPr lang="en-GB" dirty="0"/>
              <a:t>I used the UWTSD and Google Scholar resources to locate relevant texts, by using key word searches that included “Young People; Adverse Childhood Experiences (ACEs); Relationships and Adolescence; Signs and Symptoms of ACEs; Youth Workers and Interventions”</a:t>
            </a:r>
          </a:p>
        </p:txBody>
      </p:sp>
      <p:sp>
        <p:nvSpPr>
          <p:cNvPr id="4" name="Slide Number Placeholder 3"/>
          <p:cNvSpPr>
            <a:spLocks noGrp="1"/>
          </p:cNvSpPr>
          <p:nvPr>
            <p:ph type="sldNum" sz="quarter" idx="5"/>
          </p:nvPr>
        </p:nvSpPr>
        <p:spPr/>
        <p:txBody>
          <a:bodyPr/>
          <a:lstStyle/>
          <a:p>
            <a:fld id="{18919700-4878-420E-85B6-7AC85123CF81}" type="slidenum">
              <a:rPr lang="en-GB" smtClean="0"/>
              <a:t>5</a:t>
            </a:fld>
            <a:endParaRPr lang="en-GB"/>
          </a:p>
        </p:txBody>
      </p:sp>
    </p:spTree>
    <p:extLst>
      <p:ext uri="{BB962C8B-B14F-4D97-AF65-F5344CB8AC3E}">
        <p14:creationId xmlns:p14="http://schemas.microsoft.com/office/powerpoint/2010/main" val="37107671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Cottrell, S. (2014)</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This was an important resource when it came to planning and structuring and carrying out the extended literature review. This is because it helped with how to start the research process, collate the literature and draw out the key information, as well as talking about ethical considerations.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r>
              <a:rPr lang="en-GB" dirty="0"/>
              <a:t>Glending et al. (2021)</a:t>
            </a:r>
          </a:p>
          <a:p>
            <a:r>
              <a:rPr lang="en-GB" dirty="0"/>
              <a:t>This paper focussed on trauma informed approaches when engaging with young people in Youth Work settings. This was an important paper because it gave insights into ACEs and trauma and how it is vital to consider the impact of these on young people. This may explain some of their behaviours, which need to be taken into consideration by Youth Workers so that they remain professional and person-centred when dealing with young people.</a:t>
            </a:r>
          </a:p>
          <a:p>
            <a:endParaRPr lang="en-GB" dirty="0"/>
          </a:p>
          <a:p>
            <a:r>
              <a:rPr lang="en-GB" dirty="0"/>
              <a:t>Huelsnitz, Jones, and Simpson (2026)</a:t>
            </a:r>
          </a:p>
          <a:p>
            <a:r>
              <a:rPr lang="en-GB" dirty="0"/>
              <a:t>This paper highlighted the importance of relationships, social bonds and connections for young people who have suffered trauma and ACEs. This paper was significant because it demonstrated the importance and need for healthy relationships between young people, their peer groups and the adults and professional Youth practitioners that they come into contact with.</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Sapin, K. (2013)</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Huelsnitz, Jones, and Simpson (2026) paper also links into Sapin’s research, which shows the importance of relationships and friendships and how those social connections are formed and maintained. It is important for adolescents to form these healthy relationships as it helps them keep up with their social skills, networking and communication skills, all of which are vital life skills as young people later transition into adulthood.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5"/>
          </p:nvPr>
        </p:nvSpPr>
        <p:spPr/>
        <p:txBody>
          <a:bodyPr/>
          <a:lstStyle/>
          <a:p>
            <a:fld id="{18919700-4878-420E-85B6-7AC85123CF81}" type="slidenum">
              <a:rPr lang="en-GB" smtClean="0"/>
              <a:t>6</a:t>
            </a:fld>
            <a:endParaRPr lang="en-GB"/>
          </a:p>
        </p:txBody>
      </p:sp>
    </p:spTree>
    <p:extLst>
      <p:ext uri="{BB962C8B-B14F-4D97-AF65-F5344CB8AC3E}">
        <p14:creationId xmlns:p14="http://schemas.microsoft.com/office/powerpoint/2010/main" val="298402414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indent="0">
              <a:buNone/>
            </a:pPr>
            <a:r>
              <a:rPr lang="en-GB" b="1" dirty="0"/>
              <a:t>Themes and findings</a:t>
            </a:r>
          </a:p>
          <a:p>
            <a:r>
              <a:rPr lang="en-GB" dirty="0"/>
              <a:t>Theme 1: Relationships </a:t>
            </a:r>
          </a:p>
          <a:p>
            <a:endParaRPr lang="en-GB" dirty="0"/>
          </a:p>
          <a:p>
            <a:r>
              <a:rPr lang="en-GB" dirty="0"/>
              <a:t>It was found that relationships are very important to young people, especially for those who have suffered ACEs.  </a:t>
            </a:r>
          </a:p>
          <a:p>
            <a:endParaRPr lang="en-GB" dirty="0"/>
          </a:p>
          <a:p>
            <a:r>
              <a:rPr lang="en-GB" dirty="0"/>
              <a:t>Forming healthy positive relationships can give young people a sense of belonging, connectedness, security, safety, support networks, helping them to thrive in safe spaces and environments (Sapin, 2013; Huelsnitz, Jones and Simpson, 2026).</a:t>
            </a:r>
          </a:p>
          <a:p>
            <a:endParaRPr lang="en-GB" dirty="0"/>
          </a:p>
          <a:p>
            <a:r>
              <a:rPr lang="en-GB" dirty="0"/>
              <a:t>Theme 2: Signs and symptoms of ACEs and levels of awareness amongst youth workers</a:t>
            </a:r>
          </a:p>
          <a:p>
            <a:endParaRPr lang="en-GB" dirty="0"/>
          </a:p>
          <a:p>
            <a:r>
              <a:rPr lang="en-GB" dirty="0"/>
              <a:t>It was discovered that there is a really good knowledge and understanding amongst Youth Workers of ACEs and their signs and symptoms as well as Youth Workers’ ability to apply this in a practical setting.</a:t>
            </a:r>
          </a:p>
          <a:p>
            <a:endParaRPr lang="en-GB" dirty="0"/>
          </a:p>
          <a:p>
            <a:r>
              <a:rPr lang="en-GB" dirty="0"/>
              <a:t>It was also noted that continued training is an important activity in Youth Work to update Youth Workers with the most recent research and how they can apply this in practice, so that they are in the best place to support young people.</a:t>
            </a:r>
          </a:p>
          <a:p>
            <a:endParaRPr lang="en-GB" dirty="0"/>
          </a:p>
          <a:p>
            <a:endParaRPr lang="en-GB" dirty="0"/>
          </a:p>
          <a:p>
            <a:r>
              <a:rPr lang="en-GB" dirty="0"/>
              <a:t>Theme 3: Interventions </a:t>
            </a:r>
          </a:p>
          <a:p>
            <a:r>
              <a:rPr lang="en-GB" dirty="0"/>
              <a:t>It was established that appropriate and tailored interventions were the best ways to support young people, and in particular a trauma informed approach was found to be vital so that the Youth Workers avoided any potential trigger and were able to protect young people from any further harm. </a:t>
            </a:r>
          </a:p>
          <a:p>
            <a:endParaRPr lang="en-GB" dirty="0"/>
          </a:p>
          <a:p>
            <a:r>
              <a:rPr lang="en-GB" dirty="0"/>
              <a:t>This puts the young person first, and their mental health and wellbeing at the centre of any interventions.</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18919700-4878-420E-85B6-7AC85123CF81}" type="slidenum">
              <a:rPr lang="en-GB" smtClean="0"/>
              <a:t>7</a:t>
            </a:fld>
            <a:endParaRPr lang="en-GB"/>
          </a:p>
        </p:txBody>
      </p:sp>
    </p:spTree>
    <p:extLst>
      <p:ext uri="{BB962C8B-B14F-4D97-AF65-F5344CB8AC3E}">
        <p14:creationId xmlns:p14="http://schemas.microsoft.com/office/powerpoint/2010/main" val="237441369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lvl="0"/>
            <a:r>
              <a:rPr lang="en-GB" sz="1200" kern="1200" dirty="0">
                <a:solidFill>
                  <a:schemeClr val="tx1"/>
                </a:solidFill>
                <a:effectLst/>
                <a:latin typeface="+mn-lt"/>
                <a:ea typeface="+mn-ea"/>
                <a:cs typeface="+mn-cs"/>
              </a:rPr>
              <a:t>I was able to link many Youth Work theories to the themes covered.</a:t>
            </a:r>
          </a:p>
          <a:p>
            <a:pPr lvl="0"/>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Bandura’s (1971) Social Learning Theory linked to how youth workers act as important role models to the young people they support. This theory also linked to the positive and negative impact that family and friends can have on young people.</a:t>
            </a:r>
          </a:p>
          <a:p>
            <a:pPr lvl="0"/>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Bowlby’s (1969, 1988) Attachment Theory focusses on the importance of how young people develop attachments to caregivers, friends, family members and youth workers. </a:t>
            </a:r>
          </a:p>
          <a:p>
            <a:pPr lvl="0"/>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Bronfenbrenner’s Ecological Systems Theory (1979) demonstrates how the environment can change a person, and how a person can also change their environment. This includes spending time doing outdoor activities as this can help young people appreciate and promote sustainability, as well supporting good mental health and wellbeing in themselves and others. </a:t>
            </a:r>
          </a:p>
          <a:p>
            <a:pPr lvl="0"/>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Maslow’s Hierarchy of Needs (1943) suggests that the basic needs (air, food, water, sleep) and necessities (love, belonging, security) need to be met first before young people can achieve higher goals in life (self-actualisation, reaching full potential) .</a:t>
            </a:r>
          </a:p>
          <a:p>
            <a:pPr lvl="0"/>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Erikson’s (1950) Psychosocial Development Theory as it highlights the links between early childhood attachment and later developing relationships of trust.</a:t>
            </a:r>
          </a:p>
          <a:p>
            <a:endParaRPr lang="en-GB" dirty="0"/>
          </a:p>
          <a:p>
            <a:endParaRPr lang="en-GB" dirty="0"/>
          </a:p>
        </p:txBody>
      </p:sp>
      <p:sp>
        <p:nvSpPr>
          <p:cNvPr id="4" name="Slide Number Placeholder 3"/>
          <p:cNvSpPr>
            <a:spLocks noGrp="1"/>
          </p:cNvSpPr>
          <p:nvPr>
            <p:ph type="sldNum" sz="quarter" idx="5"/>
          </p:nvPr>
        </p:nvSpPr>
        <p:spPr/>
        <p:txBody>
          <a:bodyPr/>
          <a:lstStyle/>
          <a:p>
            <a:fld id="{18919700-4878-420E-85B6-7AC85123CF81}" type="slidenum">
              <a:rPr lang="en-GB" smtClean="0"/>
              <a:t>8</a:t>
            </a:fld>
            <a:endParaRPr lang="en-GB"/>
          </a:p>
        </p:txBody>
      </p:sp>
    </p:spTree>
    <p:extLst>
      <p:ext uri="{BB962C8B-B14F-4D97-AF65-F5344CB8AC3E}">
        <p14:creationId xmlns:p14="http://schemas.microsoft.com/office/powerpoint/2010/main" val="351775550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Interventions are of key importance in Youth Work practice, as they tackle issues as they arise and by youth workers intervening early this can help reduce the young person’s chance of disengagement.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It was also found that using appropriate interventions can help keep young people safe and improve their long-term outcomes.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Interventions can also help youth workers find out the ways that work best for the young people they are in contact with, as distinct and unique circumstances may arise at different settings.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Most importantly, by using the right interventions in practice, youth workers can demonstrate their skills at being good role models, which can support the young people in making positive life choices for themselves and their futures.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One example is TrACE, which is a trauma informed toolkit which can be used by Youth Workers to help them minimise the impact of ACEs on Young People and those working with them.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r>
              <a:rPr lang="en-GB" sz="1200" i="1" kern="1200" dirty="0">
                <a:solidFill>
                  <a:schemeClr val="tx1"/>
                </a:solidFill>
                <a:effectLst/>
                <a:latin typeface="+mn-lt"/>
                <a:ea typeface="+mn-ea"/>
                <a:cs typeface="+mn-cs"/>
              </a:rPr>
              <a:t>Recommendations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One of the key recommendations is that more studies need to be carried out that examine the impact of interventions on outcomes for young people.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This is so that the profession can measure whether outcomes from using current recommended interventions are working, and to what extent they are successful or not.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Also, more up to date information on any new interventions would be helpful for current Youth Work practitioners so that they can stay up to date with the most recent developments and apply these in their professional practice.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Additionally, research with young people would benefit them as well as the Youth Workers.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However, it is important that in gathering any data that the appropriate measures are taken in relation to ethical considerations and protecting the mental health and wellbeing of young people, as this type of research could be triggering to them.</a:t>
            </a:r>
          </a:p>
          <a:p>
            <a:endParaRPr lang="en-GB" dirty="0"/>
          </a:p>
        </p:txBody>
      </p:sp>
      <p:sp>
        <p:nvSpPr>
          <p:cNvPr id="4" name="Slide Number Placeholder 3"/>
          <p:cNvSpPr>
            <a:spLocks noGrp="1"/>
          </p:cNvSpPr>
          <p:nvPr>
            <p:ph type="sldNum" sz="quarter" idx="5"/>
          </p:nvPr>
        </p:nvSpPr>
        <p:spPr/>
        <p:txBody>
          <a:bodyPr/>
          <a:lstStyle/>
          <a:p>
            <a:fld id="{18919700-4878-420E-85B6-7AC85123CF81}" type="slidenum">
              <a:rPr lang="en-GB" smtClean="0"/>
              <a:t>9</a:t>
            </a:fld>
            <a:endParaRPr lang="en-GB"/>
          </a:p>
        </p:txBody>
      </p:sp>
    </p:spTree>
    <p:extLst>
      <p:ext uri="{BB962C8B-B14F-4D97-AF65-F5344CB8AC3E}">
        <p14:creationId xmlns:p14="http://schemas.microsoft.com/office/powerpoint/2010/main" val="218098683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One of the limitations of the extended literature review was that it was difficult to locate relevant case studies, which may have illustrated how the interventions were working in practice.</a:t>
            </a:r>
          </a:p>
          <a:p>
            <a:endParaRPr lang="en-GB" dirty="0"/>
          </a:p>
          <a:p>
            <a:r>
              <a:rPr lang="en-GB" dirty="0"/>
              <a:t>Another limitation was that the interventions cited in the literature were few, and of those many were outdated, therefore it would have been useful to have discovered more recent interventions with information on how well they are working.  Additionally, it would have been insightful to have up to date information on how interventions are measured so that we know what works well and this can be generalised across different Youth Work settings.</a:t>
            </a:r>
          </a:p>
          <a:p>
            <a:r>
              <a:rPr lang="en-GB" dirty="0"/>
              <a:t> </a:t>
            </a:r>
          </a:p>
          <a:p>
            <a:r>
              <a:rPr lang="en-GB" dirty="0"/>
              <a:t>Finally, another limitation was that a lot of the literature was coming from the viewpoint of the Youth Work practitioners, therefore a young-person centred approach to gathering data would have been good for raising better awareness on how young people perceive the support they receive from Youth Workers.</a:t>
            </a:r>
          </a:p>
        </p:txBody>
      </p:sp>
      <p:sp>
        <p:nvSpPr>
          <p:cNvPr id="4" name="Slide Number Placeholder 3"/>
          <p:cNvSpPr>
            <a:spLocks noGrp="1"/>
          </p:cNvSpPr>
          <p:nvPr>
            <p:ph type="sldNum" sz="quarter" idx="5"/>
          </p:nvPr>
        </p:nvSpPr>
        <p:spPr/>
        <p:txBody>
          <a:bodyPr/>
          <a:lstStyle/>
          <a:p>
            <a:fld id="{18919700-4878-420E-85B6-7AC85123CF81}" type="slidenum">
              <a:rPr lang="en-GB" smtClean="0"/>
              <a:t>10</a:t>
            </a:fld>
            <a:endParaRPr lang="en-GB"/>
          </a:p>
        </p:txBody>
      </p:sp>
    </p:spTree>
    <p:extLst>
      <p:ext uri="{BB962C8B-B14F-4D97-AF65-F5344CB8AC3E}">
        <p14:creationId xmlns:p14="http://schemas.microsoft.com/office/powerpoint/2010/main" val="189026597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8919700-4878-420E-85B6-7AC85123CF81}" type="slidenum">
              <a:rPr lang="en-GB" smtClean="0"/>
              <a:t>11</a:t>
            </a:fld>
            <a:endParaRPr lang="en-GB"/>
          </a:p>
        </p:txBody>
      </p:sp>
    </p:spTree>
    <p:extLst>
      <p:ext uri="{BB962C8B-B14F-4D97-AF65-F5344CB8AC3E}">
        <p14:creationId xmlns:p14="http://schemas.microsoft.com/office/powerpoint/2010/main" val="284617844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1B9E70-154C-1D4C-090C-BC243BD080D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C854FEF-4083-66F3-8827-9AA4CD335BB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9E33F15-0625-1FE3-E088-AD9E5AD9C967}"/>
              </a:ext>
            </a:extLst>
          </p:cNvPr>
          <p:cNvSpPr>
            <a:spLocks noGrp="1"/>
          </p:cNvSpPr>
          <p:nvPr>
            <p:ph type="dt" sz="half" idx="10"/>
          </p:nvPr>
        </p:nvSpPr>
        <p:spPr/>
        <p:txBody>
          <a:bodyPr/>
          <a:lstStyle/>
          <a:p>
            <a:fld id="{3DD852FD-0671-4473-8784-0FEAF475E97B}" type="datetimeFigureOut">
              <a:rPr lang="en-GB" smtClean="0"/>
              <a:t>13/05/2026</a:t>
            </a:fld>
            <a:endParaRPr lang="en-GB"/>
          </a:p>
        </p:txBody>
      </p:sp>
      <p:sp>
        <p:nvSpPr>
          <p:cNvPr id="5" name="Footer Placeholder 4">
            <a:extLst>
              <a:ext uri="{FF2B5EF4-FFF2-40B4-BE49-F238E27FC236}">
                <a16:creationId xmlns:a16="http://schemas.microsoft.com/office/drawing/2014/main" id="{BFC8DA70-60A6-61E7-AC71-89558AA9D1F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FDA3236-1A3E-6CF8-B127-EF50EBEA58E0}"/>
              </a:ext>
            </a:extLst>
          </p:cNvPr>
          <p:cNvSpPr>
            <a:spLocks noGrp="1"/>
          </p:cNvSpPr>
          <p:nvPr>
            <p:ph type="sldNum" sz="quarter" idx="12"/>
          </p:nvPr>
        </p:nvSpPr>
        <p:spPr/>
        <p:txBody>
          <a:bodyPr/>
          <a:lstStyle/>
          <a:p>
            <a:fld id="{219FC83E-2A93-49E9-B419-16C1C6180F2E}" type="slidenum">
              <a:rPr lang="en-GB" smtClean="0"/>
              <a:t>‹#›</a:t>
            </a:fld>
            <a:endParaRPr lang="en-GB"/>
          </a:p>
        </p:txBody>
      </p:sp>
    </p:spTree>
    <p:extLst>
      <p:ext uri="{BB962C8B-B14F-4D97-AF65-F5344CB8AC3E}">
        <p14:creationId xmlns:p14="http://schemas.microsoft.com/office/powerpoint/2010/main" val="16870978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FDD28-2D42-3E98-3C05-58CAB66EA83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0C46ED4-5049-D04C-E1F2-FCD1D80B290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6A7FD71-02F5-8EBD-B3BB-CCBBB37A0471}"/>
              </a:ext>
            </a:extLst>
          </p:cNvPr>
          <p:cNvSpPr>
            <a:spLocks noGrp="1"/>
          </p:cNvSpPr>
          <p:nvPr>
            <p:ph type="dt" sz="half" idx="10"/>
          </p:nvPr>
        </p:nvSpPr>
        <p:spPr/>
        <p:txBody>
          <a:bodyPr/>
          <a:lstStyle/>
          <a:p>
            <a:fld id="{3DD852FD-0671-4473-8784-0FEAF475E97B}" type="datetimeFigureOut">
              <a:rPr lang="en-GB" smtClean="0"/>
              <a:t>13/05/2026</a:t>
            </a:fld>
            <a:endParaRPr lang="en-GB"/>
          </a:p>
        </p:txBody>
      </p:sp>
      <p:sp>
        <p:nvSpPr>
          <p:cNvPr id="5" name="Footer Placeholder 4">
            <a:extLst>
              <a:ext uri="{FF2B5EF4-FFF2-40B4-BE49-F238E27FC236}">
                <a16:creationId xmlns:a16="http://schemas.microsoft.com/office/drawing/2014/main" id="{0A8E760C-C20D-6F1B-BC69-0170C7AB027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8D3C30B-E59B-7BEB-BFA6-518373416672}"/>
              </a:ext>
            </a:extLst>
          </p:cNvPr>
          <p:cNvSpPr>
            <a:spLocks noGrp="1"/>
          </p:cNvSpPr>
          <p:nvPr>
            <p:ph type="sldNum" sz="quarter" idx="12"/>
          </p:nvPr>
        </p:nvSpPr>
        <p:spPr/>
        <p:txBody>
          <a:bodyPr/>
          <a:lstStyle/>
          <a:p>
            <a:fld id="{219FC83E-2A93-49E9-B419-16C1C6180F2E}" type="slidenum">
              <a:rPr lang="en-GB" smtClean="0"/>
              <a:t>‹#›</a:t>
            </a:fld>
            <a:endParaRPr lang="en-GB"/>
          </a:p>
        </p:txBody>
      </p:sp>
    </p:spTree>
    <p:extLst>
      <p:ext uri="{BB962C8B-B14F-4D97-AF65-F5344CB8AC3E}">
        <p14:creationId xmlns:p14="http://schemas.microsoft.com/office/powerpoint/2010/main" val="29733899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39E9A4-AD8B-82D0-0317-B4D95BD01BC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DB56924-0865-1E60-7614-3FE9EACC49C8}"/>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B39D418-149B-4A2F-8E6E-8912D61D1FC2}"/>
              </a:ext>
            </a:extLst>
          </p:cNvPr>
          <p:cNvSpPr>
            <a:spLocks noGrp="1"/>
          </p:cNvSpPr>
          <p:nvPr>
            <p:ph type="dt" sz="half" idx="10"/>
          </p:nvPr>
        </p:nvSpPr>
        <p:spPr/>
        <p:txBody>
          <a:bodyPr/>
          <a:lstStyle/>
          <a:p>
            <a:fld id="{3DD852FD-0671-4473-8784-0FEAF475E97B}" type="datetimeFigureOut">
              <a:rPr lang="en-GB" smtClean="0"/>
              <a:t>13/05/2026</a:t>
            </a:fld>
            <a:endParaRPr lang="en-GB"/>
          </a:p>
        </p:txBody>
      </p:sp>
      <p:sp>
        <p:nvSpPr>
          <p:cNvPr id="5" name="Footer Placeholder 4">
            <a:extLst>
              <a:ext uri="{FF2B5EF4-FFF2-40B4-BE49-F238E27FC236}">
                <a16:creationId xmlns:a16="http://schemas.microsoft.com/office/drawing/2014/main" id="{63C97BDB-EC1B-6368-32BB-486B714C7E7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AF5629-B092-4F4E-B5A5-5922F34548B7}"/>
              </a:ext>
            </a:extLst>
          </p:cNvPr>
          <p:cNvSpPr>
            <a:spLocks noGrp="1"/>
          </p:cNvSpPr>
          <p:nvPr>
            <p:ph type="sldNum" sz="quarter" idx="12"/>
          </p:nvPr>
        </p:nvSpPr>
        <p:spPr/>
        <p:txBody>
          <a:bodyPr/>
          <a:lstStyle/>
          <a:p>
            <a:fld id="{219FC83E-2A93-49E9-B419-16C1C6180F2E}" type="slidenum">
              <a:rPr lang="en-GB" smtClean="0"/>
              <a:t>‹#›</a:t>
            </a:fld>
            <a:endParaRPr lang="en-GB"/>
          </a:p>
        </p:txBody>
      </p:sp>
    </p:spTree>
    <p:extLst>
      <p:ext uri="{BB962C8B-B14F-4D97-AF65-F5344CB8AC3E}">
        <p14:creationId xmlns:p14="http://schemas.microsoft.com/office/powerpoint/2010/main" val="38276672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91C74F-D37E-EA98-A219-3945A395259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731ACE9-4476-2B54-81EF-8D61F7F4490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DBAF1BB-FD53-A575-0849-495614B63D8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3762B6C-E5CF-96DF-A5FB-81865C079188}"/>
              </a:ext>
            </a:extLst>
          </p:cNvPr>
          <p:cNvSpPr>
            <a:spLocks noGrp="1"/>
          </p:cNvSpPr>
          <p:nvPr>
            <p:ph type="dt" sz="half" idx="10"/>
          </p:nvPr>
        </p:nvSpPr>
        <p:spPr/>
        <p:txBody>
          <a:bodyPr/>
          <a:lstStyle/>
          <a:p>
            <a:fld id="{3DD852FD-0671-4473-8784-0FEAF475E97B}" type="datetimeFigureOut">
              <a:rPr lang="en-GB" smtClean="0"/>
              <a:t>13/05/2026</a:t>
            </a:fld>
            <a:endParaRPr lang="en-GB"/>
          </a:p>
        </p:txBody>
      </p:sp>
      <p:sp>
        <p:nvSpPr>
          <p:cNvPr id="6" name="Footer Placeholder 5">
            <a:extLst>
              <a:ext uri="{FF2B5EF4-FFF2-40B4-BE49-F238E27FC236}">
                <a16:creationId xmlns:a16="http://schemas.microsoft.com/office/drawing/2014/main" id="{741406CA-C2AF-50A4-8A81-CFDE96897F3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8E9AB0A-5137-B4E9-8A62-C10DC8706A5B}"/>
              </a:ext>
            </a:extLst>
          </p:cNvPr>
          <p:cNvSpPr>
            <a:spLocks noGrp="1"/>
          </p:cNvSpPr>
          <p:nvPr>
            <p:ph type="sldNum" sz="quarter" idx="12"/>
          </p:nvPr>
        </p:nvSpPr>
        <p:spPr/>
        <p:txBody>
          <a:bodyPr/>
          <a:lstStyle/>
          <a:p>
            <a:fld id="{219FC83E-2A93-49E9-B419-16C1C6180F2E}" type="slidenum">
              <a:rPr lang="en-GB" smtClean="0"/>
              <a:t>‹#›</a:t>
            </a:fld>
            <a:endParaRPr lang="en-GB"/>
          </a:p>
        </p:txBody>
      </p:sp>
    </p:spTree>
    <p:extLst>
      <p:ext uri="{BB962C8B-B14F-4D97-AF65-F5344CB8AC3E}">
        <p14:creationId xmlns:p14="http://schemas.microsoft.com/office/powerpoint/2010/main" val="38430094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03D71E-94A3-81DD-6152-9528D0FFBF8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148D669-062A-9873-5C35-5336517E51B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58A195C-2F82-4839-4F15-89F64D91C7A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2198885-AF7F-7F33-C1A3-04DD18C1E37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6BC161D-E5FC-454F-E0A6-BC3B22782CD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FD1C5F1-64D1-E2D6-5994-ABF2843C2559}"/>
              </a:ext>
            </a:extLst>
          </p:cNvPr>
          <p:cNvSpPr>
            <a:spLocks noGrp="1"/>
          </p:cNvSpPr>
          <p:nvPr>
            <p:ph type="dt" sz="half" idx="10"/>
          </p:nvPr>
        </p:nvSpPr>
        <p:spPr/>
        <p:txBody>
          <a:bodyPr/>
          <a:lstStyle/>
          <a:p>
            <a:fld id="{3DD852FD-0671-4473-8784-0FEAF475E97B}" type="datetimeFigureOut">
              <a:rPr lang="en-GB" smtClean="0"/>
              <a:t>13/05/2026</a:t>
            </a:fld>
            <a:endParaRPr lang="en-GB"/>
          </a:p>
        </p:txBody>
      </p:sp>
      <p:sp>
        <p:nvSpPr>
          <p:cNvPr id="8" name="Footer Placeholder 7">
            <a:extLst>
              <a:ext uri="{FF2B5EF4-FFF2-40B4-BE49-F238E27FC236}">
                <a16:creationId xmlns:a16="http://schemas.microsoft.com/office/drawing/2014/main" id="{F6027A15-9C70-9019-0500-5DB3AAB6839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E9E4034-D251-8397-3A56-656B8FDE64E9}"/>
              </a:ext>
            </a:extLst>
          </p:cNvPr>
          <p:cNvSpPr>
            <a:spLocks noGrp="1"/>
          </p:cNvSpPr>
          <p:nvPr>
            <p:ph type="sldNum" sz="quarter" idx="12"/>
          </p:nvPr>
        </p:nvSpPr>
        <p:spPr/>
        <p:txBody>
          <a:bodyPr/>
          <a:lstStyle/>
          <a:p>
            <a:fld id="{219FC83E-2A93-49E9-B419-16C1C6180F2E}" type="slidenum">
              <a:rPr lang="en-GB" smtClean="0"/>
              <a:t>‹#›</a:t>
            </a:fld>
            <a:endParaRPr lang="en-GB"/>
          </a:p>
        </p:txBody>
      </p:sp>
    </p:spTree>
    <p:extLst>
      <p:ext uri="{BB962C8B-B14F-4D97-AF65-F5344CB8AC3E}">
        <p14:creationId xmlns:p14="http://schemas.microsoft.com/office/powerpoint/2010/main" val="6365443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9F4035-0C0A-47A0-F4C0-2C6212F931F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CA8E2A6-C5FA-E585-7E09-42E9BAC9E8D1}"/>
              </a:ext>
            </a:extLst>
          </p:cNvPr>
          <p:cNvSpPr>
            <a:spLocks noGrp="1"/>
          </p:cNvSpPr>
          <p:nvPr>
            <p:ph type="dt" sz="half" idx="10"/>
          </p:nvPr>
        </p:nvSpPr>
        <p:spPr/>
        <p:txBody>
          <a:bodyPr/>
          <a:lstStyle/>
          <a:p>
            <a:fld id="{3DD852FD-0671-4473-8784-0FEAF475E97B}" type="datetimeFigureOut">
              <a:rPr lang="en-GB" smtClean="0"/>
              <a:t>13/05/2026</a:t>
            </a:fld>
            <a:endParaRPr lang="en-GB"/>
          </a:p>
        </p:txBody>
      </p:sp>
      <p:sp>
        <p:nvSpPr>
          <p:cNvPr id="4" name="Footer Placeholder 3">
            <a:extLst>
              <a:ext uri="{FF2B5EF4-FFF2-40B4-BE49-F238E27FC236}">
                <a16:creationId xmlns:a16="http://schemas.microsoft.com/office/drawing/2014/main" id="{944784A9-0613-B087-D8C9-4A9BF382596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241A322-DB93-9416-BE11-9280C07AFA83}"/>
              </a:ext>
            </a:extLst>
          </p:cNvPr>
          <p:cNvSpPr>
            <a:spLocks noGrp="1"/>
          </p:cNvSpPr>
          <p:nvPr>
            <p:ph type="sldNum" sz="quarter" idx="12"/>
          </p:nvPr>
        </p:nvSpPr>
        <p:spPr/>
        <p:txBody>
          <a:bodyPr/>
          <a:lstStyle/>
          <a:p>
            <a:fld id="{219FC83E-2A93-49E9-B419-16C1C6180F2E}" type="slidenum">
              <a:rPr lang="en-GB" smtClean="0"/>
              <a:t>‹#›</a:t>
            </a:fld>
            <a:endParaRPr lang="en-GB"/>
          </a:p>
        </p:txBody>
      </p:sp>
    </p:spTree>
    <p:extLst>
      <p:ext uri="{BB962C8B-B14F-4D97-AF65-F5344CB8AC3E}">
        <p14:creationId xmlns:p14="http://schemas.microsoft.com/office/powerpoint/2010/main" val="42701261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154CF53-F679-99B1-6469-81B6F96CD1AA}"/>
              </a:ext>
            </a:extLst>
          </p:cNvPr>
          <p:cNvSpPr>
            <a:spLocks noGrp="1"/>
          </p:cNvSpPr>
          <p:nvPr>
            <p:ph type="dt" sz="half" idx="10"/>
          </p:nvPr>
        </p:nvSpPr>
        <p:spPr/>
        <p:txBody>
          <a:bodyPr/>
          <a:lstStyle/>
          <a:p>
            <a:fld id="{3DD852FD-0671-4473-8784-0FEAF475E97B}" type="datetimeFigureOut">
              <a:rPr lang="en-GB" smtClean="0"/>
              <a:t>13/05/2026</a:t>
            </a:fld>
            <a:endParaRPr lang="en-GB"/>
          </a:p>
        </p:txBody>
      </p:sp>
      <p:sp>
        <p:nvSpPr>
          <p:cNvPr id="3" name="Footer Placeholder 2">
            <a:extLst>
              <a:ext uri="{FF2B5EF4-FFF2-40B4-BE49-F238E27FC236}">
                <a16:creationId xmlns:a16="http://schemas.microsoft.com/office/drawing/2014/main" id="{14CBABD1-5665-2FDB-16B9-4A894E13BC0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171BF1B-0A98-42E5-CCF7-0462024F35F8}"/>
              </a:ext>
            </a:extLst>
          </p:cNvPr>
          <p:cNvSpPr>
            <a:spLocks noGrp="1"/>
          </p:cNvSpPr>
          <p:nvPr>
            <p:ph type="sldNum" sz="quarter" idx="12"/>
          </p:nvPr>
        </p:nvSpPr>
        <p:spPr/>
        <p:txBody>
          <a:bodyPr/>
          <a:lstStyle/>
          <a:p>
            <a:fld id="{219FC83E-2A93-49E9-B419-16C1C6180F2E}" type="slidenum">
              <a:rPr lang="en-GB" smtClean="0"/>
              <a:t>‹#›</a:t>
            </a:fld>
            <a:endParaRPr lang="en-GB"/>
          </a:p>
        </p:txBody>
      </p:sp>
    </p:spTree>
    <p:extLst>
      <p:ext uri="{BB962C8B-B14F-4D97-AF65-F5344CB8AC3E}">
        <p14:creationId xmlns:p14="http://schemas.microsoft.com/office/powerpoint/2010/main" val="1963706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9CFB7E-22C1-355B-E0E0-D1DCC840EF7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06FBE9E-0BCD-B854-C5EE-F09C333C49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766A028-1A2E-7DC5-84FB-0EE73EF970B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1A62B62-624C-E2D2-D674-D28EDBA17225}"/>
              </a:ext>
            </a:extLst>
          </p:cNvPr>
          <p:cNvSpPr>
            <a:spLocks noGrp="1"/>
          </p:cNvSpPr>
          <p:nvPr>
            <p:ph type="dt" sz="half" idx="10"/>
          </p:nvPr>
        </p:nvSpPr>
        <p:spPr/>
        <p:txBody>
          <a:bodyPr/>
          <a:lstStyle/>
          <a:p>
            <a:fld id="{3DD852FD-0671-4473-8784-0FEAF475E97B}" type="datetimeFigureOut">
              <a:rPr lang="en-GB" smtClean="0"/>
              <a:t>13/05/2026</a:t>
            </a:fld>
            <a:endParaRPr lang="en-GB"/>
          </a:p>
        </p:txBody>
      </p:sp>
      <p:sp>
        <p:nvSpPr>
          <p:cNvPr id="6" name="Footer Placeholder 5">
            <a:extLst>
              <a:ext uri="{FF2B5EF4-FFF2-40B4-BE49-F238E27FC236}">
                <a16:creationId xmlns:a16="http://schemas.microsoft.com/office/drawing/2014/main" id="{A41B388E-2A50-8806-7ADC-EB0569E4306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153736F-BAA9-1EB3-3F02-EDFDA0D924A2}"/>
              </a:ext>
            </a:extLst>
          </p:cNvPr>
          <p:cNvSpPr>
            <a:spLocks noGrp="1"/>
          </p:cNvSpPr>
          <p:nvPr>
            <p:ph type="sldNum" sz="quarter" idx="12"/>
          </p:nvPr>
        </p:nvSpPr>
        <p:spPr/>
        <p:txBody>
          <a:bodyPr/>
          <a:lstStyle/>
          <a:p>
            <a:fld id="{219FC83E-2A93-49E9-B419-16C1C6180F2E}" type="slidenum">
              <a:rPr lang="en-GB" smtClean="0"/>
              <a:t>‹#›</a:t>
            </a:fld>
            <a:endParaRPr lang="en-GB"/>
          </a:p>
        </p:txBody>
      </p:sp>
    </p:spTree>
    <p:extLst>
      <p:ext uri="{BB962C8B-B14F-4D97-AF65-F5344CB8AC3E}">
        <p14:creationId xmlns:p14="http://schemas.microsoft.com/office/powerpoint/2010/main" val="19805152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A04F1D-401B-2991-792C-ABC0BD9B91B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C8CA35A-9BBE-D8ED-8094-81158158960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9B1F280-41D2-77FD-7AB7-A479C35DC53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D68BFDD-F4A2-494E-A6D0-440268AFBCDA}"/>
              </a:ext>
            </a:extLst>
          </p:cNvPr>
          <p:cNvSpPr>
            <a:spLocks noGrp="1"/>
          </p:cNvSpPr>
          <p:nvPr>
            <p:ph type="dt" sz="half" idx="10"/>
          </p:nvPr>
        </p:nvSpPr>
        <p:spPr/>
        <p:txBody>
          <a:bodyPr/>
          <a:lstStyle/>
          <a:p>
            <a:fld id="{3DD852FD-0671-4473-8784-0FEAF475E97B}" type="datetimeFigureOut">
              <a:rPr lang="en-GB" smtClean="0"/>
              <a:t>13/05/2026</a:t>
            </a:fld>
            <a:endParaRPr lang="en-GB"/>
          </a:p>
        </p:txBody>
      </p:sp>
      <p:sp>
        <p:nvSpPr>
          <p:cNvPr id="6" name="Footer Placeholder 5">
            <a:extLst>
              <a:ext uri="{FF2B5EF4-FFF2-40B4-BE49-F238E27FC236}">
                <a16:creationId xmlns:a16="http://schemas.microsoft.com/office/drawing/2014/main" id="{3F708565-F070-BE09-FA0F-BE4604F824A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9C604AA-68BA-C227-D5AF-A696B0057D6D}"/>
              </a:ext>
            </a:extLst>
          </p:cNvPr>
          <p:cNvSpPr>
            <a:spLocks noGrp="1"/>
          </p:cNvSpPr>
          <p:nvPr>
            <p:ph type="sldNum" sz="quarter" idx="12"/>
          </p:nvPr>
        </p:nvSpPr>
        <p:spPr/>
        <p:txBody>
          <a:bodyPr/>
          <a:lstStyle/>
          <a:p>
            <a:fld id="{219FC83E-2A93-49E9-B419-16C1C6180F2E}" type="slidenum">
              <a:rPr lang="en-GB" smtClean="0"/>
              <a:t>‹#›</a:t>
            </a:fld>
            <a:endParaRPr lang="en-GB"/>
          </a:p>
        </p:txBody>
      </p:sp>
    </p:spTree>
    <p:extLst>
      <p:ext uri="{BB962C8B-B14F-4D97-AF65-F5344CB8AC3E}">
        <p14:creationId xmlns:p14="http://schemas.microsoft.com/office/powerpoint/2010/main" val="20084649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A99197-7303-0931-2D77-7BA9C1C3EE2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FDC050B-5BEF-872C-7548-440F4C857E6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7E920B2-51EE-EEE6-67FE-E5FF56C1FB22}"/>
              </a:ext>
            </a:extLst>
          </p:cNvPr>
          <p:cNvSpPr>
            <a:spLocks noGrp="1"/>
          </p:cNvSpPr>
          <p:nvPr>
            <p:ph type="dt" sz="half" idx="10"/>
          </p:nvPr>
        </p:nvSpPr>
        <p:spPr/>
        <p:txBody>
          <a:bodyPr/>
          <a:lstStyle/>
          <a:p>
            <a:fld id="{3DD852FD-0671-4473-8784-0FEAF475E97B}" type="datetimeFigureOut">
              <a:rPr lang="en-GB" smtClean="0"/>
              <a:t>13/05/2026</a:t>
            </a:fld>
            <a:endParaRPr lang="en-GB"/>
          </a:p>
        </p:txBody>
      </p:sp>
      <p:sp>
        <p:nvSpPr>
          <p:cNvPr id="5" name="Footer Placeholder 4">
            <a:extLst>
              <a:ext uri="{FF2B5EF4-FFF2-40B4-BE49-F238E27FC236}">
                <a16:creationId xmlns:a16="http://schemas.microsoft.com/office/drawing/2014/main" id="{416C242C-2F7A-7B4D-E802-7CE1E1C1587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4BA9EED-BCC4-5BAF-6A2B-ABBE73A53EA3}"/>
              </a:ext>
            </a:extLst>
          </p:cNvPr>
          <p:cNvSpPr>
            <a:spLocks noGrp="1"/>
          </p:cNvSpPr>
          <p:nvPr>
            <p:ph type="sldNum" sz="quarter" idx="12"/>
          </p:nvPr>
        </p:nvSpPr>
        <p:spPr/>
        <p:txBody>
          <a:bodyPr/>
          <a:lstStyle/>
          <a:p>
            <a:fld id="{219FC83E-2A93-49E9-B419-16C1C6180F2E}" type="slidenum">
              <a:rPr lang="en-GB" smtClean="0"/>
              <a:t>‹#›</a:t>
            </a:fld>
            <a:endParaRPr lang="en-GB"/>
          </a:p>
        </p:txBody>
      </p:sp>
    </p:spTree>
    <p:extLst>
      <p:ext uri="{BB962C8B-B14F-4D97-AF65-F5344CB8AC3E}">
        <p14:creationId xmlns:p14="http://schemas.microsoft.com/office/powerpoint/2010/main" val="9917680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F522AC3-0B59-AD4D-F2F2-4CBBCB5B7CB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22F0C5-D25D-B87E-7055-29D06086F70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C341BFB-7644-DF37-C155-98A34FB8F9A3}"/>
              </a:ext>
            </a:extLst>
          </p:cNvPr>
          <p:cNvSpPr>
            <a:spLocks noGrp="1"/>
          </p:cNvSpPr>
          <p:nvPr>
            <p:ph type="dt" sz="half" idx="10"/>
          </p:nvPr>
        </p:nvSpPr>
        <p:spPr/>
        <p:txBody>
          <a:bodyPr/>
          <a:lstStyle/>
          <a:p>
            <a:fld id="{3DD852FD-0671-4473-8784-0FEAF475E97B}" type="datetimeFigureOut">
              <a:rPr lang="en-GB" smtClean="0"/>
              <a:t>13/05/2026</a:t>
            </a:fld>
            <a:endParaRPr lang="en-GB"/>
          </a:p>
        </p:txBody>
      </p:sp>
      <p:sp>
        <p:nvSpPr>
          <p:cNvPr id="5" name="Footer Placeholder 4">
            <a:extLst>
              <a:ext uri="{FF2B5EF4-FFF2-40B4-BE49-F238E27FC236}">
                <a16:creationId xmlns:a16="http://schemas.microsoft.com/office/drawing/2014/main" id="{9FC1A5B1-6CD6-BA4D-BD57-B863101B7BB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D41E99-84D2-3AD2-FB47-2EDE057BC9DA}"/>
              </a:ext>
            </a:extLst>
          </p:cNvPr>
          <p:cNvSpPr>
            <a:spLocks noGrp="1"/>
          </p:cNvSpPr>
          <p:nvPr>
            <p:ph type="sldNum" sz="quarter" idx="12"/>
          </p:nvPr>
        </p:nvSpPr>
        <p:spPr/>
        <p:txBody>
          <a:bodyPr/>
          <a:lstStyle/>
          <a:p>
            <a:fld id="{219FC83E-2A93-49E9-B419-16C1C6180F2E}" type="slidenum">
              <a:rPr lang="en-GB" smtClean="0"/>
              <a:t>‹#›</a:t>
            </a:fld>
            <a:endParaRPr lang="en-GB"/>
          </a:p>
        </p:txBody>
      </p:sp>
    </p:spTree>
    <p:extLst>
      <p:ext uri="{BB962C8B-B14F-4D97-AF65-F5344CB8AC3E}">
        <p14:creationId xmlns:p14="http://schemas.microsoft.com/office/powerpoint/2010/main" val="18292494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43A466C-FD66-BE9F-49F4-3127A404D78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7BBC431-0C74-B76D-28F7-5782D106E83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06C630F-19FC-9388-7D3A-165B16C7AC4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3DD852FD-0671-4473-8784-0FEAF475E97B}" type="datetimeFigureOut">
              <a:rPr lang="en-GB" smtClean="0"/>
              <a:t>13/05/2026</a:t>
            </a:fld>
            <a:endParaRPr lang="en-GB"/>
          </a:p>
        </p:txBody>
      </p:sp>
      <p:sp>
        <p:nvSpPr>
          <p:cNvPr id="5" name="Footer Placeholder 4">
            <a:extLst>
              <a:ext uri="{FF2B5EF4-FFF2-40B4-BE49-F238E27FC236}">
                <a16:creationId xmlns:a16="http://schemas.microsoft.com/office/drawing/2014/main" id="{2DA2ACEB-234A-9EB4-614F-A516D9A66DA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34661B6-796D-540A-4FF5-5A1F60F333D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219FC83E-2A93-49E9-B419-16C1C6180F2E}" type="slidenum">
              <a:rPr lang="en-GB" smtClean="0"/>
              <a:t>‹#›</a:t>
            </a:fld>
            <a:endParaRPr lang="en-GB"/>
          </a:p>
        </p:txBody>
      </p:sp>
    </p:spTree>
    <p:extLst>
      <p:ext uri="{BB962C8B-B14F-4D97-AF65-F5344CB8AC3E}">
        <p14:creationId xmlns:p14="http://schemas.microsoft.com/office/powerpoint/2010/main" val="58844748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3.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3C823D3-D619-407C-89E0-C6F6B1E7A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47F8E3E-2FFA-4A0F-B3C7-E57ADDCFB4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A64C296D-B75F-921F-2467-86FDB410DA89}"/>
              </a:ext>
            </a:extLst>
          </p:cNvPr>
          <p:cNvSpPr>
            <a:spLocks noGrp="1"/>
          </p:cNvSpPr>
          <p:nvPr>
            <p:ph type="ctrTitle"/>
          </p:nvPr>
        </p:nvSpPr>
        <p:spPr>
          <a:xfrm>
            <a:off x="1179226" y="1594707"/>
            <a:ext cx="9833548" cy="1325563"/>
          </a:xfrm>
        </p:spPr>
        <p:txBody>
          <a:bodyPr vert="horz" lIns="91440" tIns="45720" rIns="91440" bIns="45720" rtlCol="0" anchor="b">
            <a:normAutofit/>
          </a:bodyPr>
          <a:lstStyle/>
          <a:p>
            <a:r>
              <a:rPr lang="en-US" sz="2800" kern="1200">
                <a:solidFill>
                  <a:schemeClr val="tx2"/>
                </a:solidFill>
                <a:latin typeface="+mj-lt"/>
                <a:ea typeface="+mj-ea"/>
                <a:cs typeface="+mj-cs"/>
              </a:rPr>
              <a:t>BA Young People, Communities and Youth Work (ETS Endorsed)</a:t>
            </a:r>
            <a:br>
              <a:rPr lang="en-US" sz="2800" kern="1200">
                <a:solidFill>
                  <a:schemeClr val="tx2"/>
                </a:solidFill>
                <a:latin typeface="+mj-lt"/>
                <a:ea typeface="+mj-ea"/>
                <a:cs typeface="+mj-cs"/>
              </a:rPr>
            </a:br>
            <a:br>
              <a:rPr lang="en-US" sz="2800" kern="1200">
                <a:solidFill>
                  <a:schemeClr val="tx2"/>
                </a:solidFill>
                <a:latin typeface="+mj-lt"/>
                <a:ea typeface="+mj-ea"/>
                <a:cs typeface="+mj-cs"/>
              </a:rPr>
            </a:br>
            <a:endParaRPr lang="en-US" sz="2800" kern="1200">
              <a:solidFill>
                <a:schemeClr val="tx2"/>
              </a:solidFill>
              <a:latin typeface="+mj-lt"/>
              <a:ea typeface="+mj-ea"/>
              <a:cs typeface="+mj-cs"/>
            </a:endParaRPr>
          </a:p>
        </p:txBody>
      </p:sp>
      <p:grpSp>
        <p:nvGrpSpPr>
          <p:cNvPr id="12" name="Group 11">
            <a:extLst>
              <a:ext uri="{FF2B5EF4-FFF2-40B4-BE49-F238E27FC236}">
                <a16:creationId xmlns:a16="http://schemas.microsoft.com/office/drawing/2014/main" id="{33D939F1-7ABE-4D0E-946A-43F37F556A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3346102" cy="2510865"/>
            <a:chOff x="-305" y="-1"/>
            <a:chExt cx="3832880" cy="2876136"/>
          </a:xfrm>
        </p:grpSpPr>
        <p:sp>
          <p:nvSpPr>
            <p:cNvPr id="13" name="Freeform: Shape 12">
              <a:extLst>
                <a:ext uri="{FF2B5EF4-FFF2-40B4-BE49-F238E27FC236}">
                  <a16:creationId xmlns:a16="http://schemas.microsoft.com/office/drawing/2014/main" id="{63FE0426-0FE4-451E-A8BB-08DA6A6AC2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4A32F7E8-35B4-451F-AA07-AECF7CA1D5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E1097796-C3C8-4772-9EBD-9F5CA368F5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EC4BC137-BB50-4235-A83F-4B4EEE159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Subtitle 2">
            <a:extLst>
              <a:ext uri="{FF2B5EF4-FFF2-40B4-BE49-F238E27FC236}">
                <a16:creationId xmlns:a16="http://schemas.microsoft.com/office/drawing/2014/main" id="{35AA67FC-63C1-107A-4C35-46B3C63D17CF}"/>
              </a:ext>
            </a:extLst>
          </p:cNvPr>
          <p:cNvSpPr>
            <a:spLocks noGrp="1"/>
          </p:cNvSpPr>
          <p:nvPr>
            <p:ph type="subTitle" idx="1"/>
          </p:nvPr>
        </p:nvSpPr>
        <p:spPr>
          <a:xfrm>
            <a:off x="1179226" y="3329677"/>
            <a:ext cx="9833548" cy="2457269"/>
          </a:xfrm>
        </p:spPr>
        <p:txBody>
          <a:bodyPr vert="horz" lIns="91440" tIns="45720" rIns="91440" bIns="45720" rtlCol="0">
            <a:normAutofit/>
          </a:bodyPr>
          <a:lstStyle/>
          <a:p>
            <a:pPr indent="-228600" algn="l">
              <a:buFont typeface="Arial" panose="020B0604020202020204" pitchFamily="34" charset="0"/>
              <a:buChar char="•"/>
            </a:pPr>
            <a:r>
              <a:rPr lang="en-US" sz="1800">
                <a:solidFill>
                  <a:schemeClr val="tx2"/>
                </a:solidFill>
              </a:rPr>
              <a:t>ECGE 6003Q Independent Project: </a:t>
            </a:r>
          </a:p>
          <a:p>
            <a:pPr indent="-228600" algn="l">
              <a:buFont typeface="Arial" panose="020B0604020202020204" pitchFamily="34" charset="0"/>
              <a:buChar char="•"/>
            </a:pPr>
            <a:r>
              <a:rPr lang="en-US" sz="1800" b="1">
                <a:solidFill>
                  <a:schemeClr val="tx2"/>
                </a:solidFill>
              </a:rPr>
              <a:t>Growing up with ACEs: how early experiences influence relationships and connections during adolescence. Lessons for youth workers</a:t>
            </a:r>
          </a:p>
          <a:p>
            <a:pPr indent="-228600" algn="l">
              <a:buFont typeface="Arial" panose="020B0604020202020204" pitchFamily="34" charset="0"/>
              <a:buChar char="•"/>
            </a:pPr>
            <a:endParaRPr lang="en-US" sz="1800">
              <a:solidFill>
                <a:schemeClr val="tx2"/>
              </a:solidFill>
            </a:endParaRPr>
          </a:p>
          <a:p>
            <a:pPr indent="-228600" algn="l">
              <a:buFont typeface="Arial" panose="020B0604020202020204" pitchFamily="34" charset="0"/>
              <a:buChar char="•"/>
            </a:pPr>
            <a:endParaRPr lang="en-US" sz="1800">
              <a:solidFill>
                <a:schemeClr val="tx2"/>
              </a:solidFill>
            </a:endParaRPr>
          </a:p>
          <a:p>
            <a:pPr indent="-228600" algn="l">
              <a:buFont typeface="Arial" panose="020B0604020202020204" pitchFamily="34" charset="0"/>
              <a:buChar char="•"/>
            </a:pPr>
            <a:r>
              <a:rPr lang="en-US" sz="1800">
                <a:solidFill>
                  <a:schemeClr val="tx2"/>
                </a:solidFill>
              </a:rPr>
              <a:t>By Courtney Louise Rumsey (2316479)</a:t>
            </a:r>
          </a:p>
          <a:p>
            <a:pPr indent="-228600" algn="l">
              <a:buFont typeface="Arial" panose="020B0604020202020204" pitchFamily="34" charset="0"/>
              <a:buChar char="•"/>
            </a:pPr>
            <a:endParaRPr lang="en-US" sz="1800">
              <a:solidFill>
                <a:schemeClr val="tx2"/>
              </a:solidFill>
            </a:endParaRPr>
          </a:p>
        </p:txBody>
      </p:sp>
      <p:grpSp>
        <p:nvGrpSpPr>
          <p:cNvPr id="18" name="Group 17">
            <a:extLst>
              <a:ext uri="{FF2B5EF4-FFF2-40B4-BE49-F238E27FC236}">
                <a16:creationId xmlns:a16="http://schemas.microsoft.com/office/drawing/2014/main" id="{9DB3963A-4187-4A72-9DA4-CA6BADE229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9072780" y="3734338"/>
            <a:ext cx="3878664" cy="2368659"/>
            <a:chOff x="6867015" y="-1"/>
            <a:chExt cx="5324985" cy="3251912"/>
          </a:xfrm>
          <a:solidFill>
            <a:schemeClr val="accent5">
              <a:alpha val="10000"/>
            </a:schemeClr>
          </a:solidFill>
        </p:grpSpPr>
        <p:sp>
          <p:nvSpPr>
            <p:cNvPr id="19" name="Freeform: Shape 18">
              <a:extLst>
                <a:ext uri="{FF2B5EF4-FFF2-40B4-BE49-F238E27FC236}">
                  <a16:creationId xmlns:a16="http://schemas.microsoft.com/office/drawing/2014/main" id="{2428E75E-001A-4568-B035-574F1303EF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64AC8CFC-1164-4525-82A0-25F75ADCF4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6F35C856-5B70-4CA2-BB8F-A37197D8F9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550FD8B0-DE97-47B1-84ED-67A3BD00FE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5127622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oup 25">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7EC236-F047-815D-D23E-5C072B35A78E}"/>
              </a:ext>
            </a:extLst>
          </p:cNvPr>
          <p:cNvSpPr>
            <a:spLocks noGrp="1"/>
          </p:cNvSpPr>
          <p:nvPr>
            <p:ph type="title"/>
          </p:nvPr>
        </p:nvSpPr>
        <p:spPr>
          <a:xfrm>
            <a:off x="1043631" y="809898"/>
            <a:ext cx="9942716" cy="1554480"/>
          </a:xfrm>
        </p:spPr>
        <p:txBody>
          <a:bodyPr anchor="ctr">
            <a:normAutofit/>
          </a:bodyPr>
          <a:lstStyle/>
          <a:p>
            <a:r>
              <a:rPr lang="en-GB" sz="4800"/>
              <a:t>Introduction </a:t>
            </a:r>
          </a:p>
        </p:txBody>
      </p:sp>
      <p:sp>
        <p:nvSpPr>
          <p:cNvPr id="3" name="Content Placeholder 2">
            <a:extLst>
              <a:ext uri="{FF2B5EF4-FFF2-40B4-BE49-F238E27FC236}">
                <a16:creationId xmlns:a16="http://schemas.microsoft.com/office/drawing/2014/main" id="{C56131B9-2E1E-6691-9DB8-42B25D36B66C}"/>
              </a:ext>
            </a:extLst>
          </p:cNvPr>
          <p:cNvSpPr>
            <a:spLocks noGrp="1"/>
          </p:cNvSpPr>
          <p:nvPr>
            <p:ph idx="1"/>
          </p:nvPr>
        </p:nvSpPr>
        <p:spPr>
          <a:xfrm>
            <a:off x="1045028" y="3017522"/>
            <a:ext cx="9941319" cy="3124658"/>
          </a:xfrm>
        </p:spPr>
        <p:txBody>
          <a:bodyPr anchor="ctr">
            <a:normAutofit/>
          </a:bodyPr>
          <a:lstStyle/>
          <a:p>
            <a:pPr marL="0" indent="0">
              <a:buNone/>
            </a:pPr>
            <a:r>
              <a:rPr lang="en-GB" sz="2200"/>
              <a:t>Extended Literature Review focussing on 3 key themes: </a:t>
            </a:r>
          </a:p>
          <a:p>
            <a:pPr marL="0" indent="0">
              <a:buNone/>
            </a:pPr>
            <a:endParaRPr lang="en-GB" sz="2200"/>
          </a:p>
          <a:p>
            <a:pPr marL="914400" lvl="1" indent="-457200">
              <a:buFont typeface="+mj-lt"/>
              <a:buAutoNum type="arabicPeriod"/>
            </a:pPr>
            <a:r>
              <a:rPr lang="en-GB" sz="2200"/>
              <a:t>Young people affected by ACEs and the importance of relationships</a:t>
            </a:r>
          </a:p>
          <a:p>
            <a:pPr marL="914400" lvl="1" indent="-457200">
              <a:buFont typeface="+mj-lt"/>
              <a:buAutoNum type="arabicPeriod"/>
            </a:pPr>
            <a:endParaRPr lang="en-GB" sz="2200"/>
          </a:p>
          <a:p>
            <a:pPr marL="914400" lvl="1" indent="-457200">
              <a:buFont typeface="+mj-lt"/>
              <a:buAutoNum type="arabicPeriod"/>
            </a:pPr>
            <a:r>
              <a:rPr lang="en-GB" sz="2200"/>
              <a:t>Signs and symptoms of ACEs and levels of awareness amongst youth workers</a:t>
            </a:r>
          </a:p>
          <a:p>
            <a:pPr marL="914400" lvl="1" indent="-457200">
              <a:buFont typeface="+mj-lt"/>
              <a:buAutoNum type="arabicPeriod"/>
            </a:pPr>
            <a:endParaRPr lang="en-GB" sz="2200"/>
          </a:p>
          <a:p>
            <a:pPr marL="914400" lvl="1" indent="-457200">
              <a:buFont typeface="+mj-lt"/>
              <a:buAutoNum type="arabicPeriod"/>
            </a:pPr>
            <a:r>
              <a:rPr lang="en-GB" sz="2200"/>
              <a:t>Interventions</a:t>
            </a:r>
          </a:p>
          <a:p>
            <a:endParaRPr lang="en-GB" sz="220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762677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Shape 10">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5D02AA5-EBF8-06EB-DE6F-C8BBA07754A6}"/>
              </a:ext>
            </a:extLst>
          </p:cNvPr>
          <p:cNvSpPr>
            <a:spLocks noGrp="1"/>
          </p:cNvSpPr>
          <p:nvPr>
            <p:ph type="title"/>
          </p:nvPr>
        </p:nvSpPr>
        <p:spPr>
          <a:xfrm>
            <a:off x="621792" y="1161288"/>
            <a:ext cx="3602736" cy="4526280"/>
          </a:xfrm>
        </p:spPr>
        <p:txBody>
          <a:bodyPr>
            <a:normAutofit/>
          </a:bodyPr>
          <a:lstStyle/>
          <a:p>
            <a:r>
              <a:rPr lang="en-GB" sz="4000"/>
              <a:t>Contents of the seminar </a:t>
            </a:r>
          </a:p>
        </p:txBody>
      </p:sp>
      <p:sp>
        <p:nvSpPr>
          <p:cNvPr id="15" name="Rectangle 14">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A3C5BC43-0FE3-55F8-FA2A-2EB81E4EAA09}"/>
              </a:ext>
            </a:extLst>
          </p:cNvPr>
          <p:cNvGraphicFramePr>
            <a:graphicFrameLocks noGrp="1"/>
          </p:cNvGraphicFramePr>
          <p:nvPr>
            <p:ph idx="1"/>
            <p:extLst>
              <p:ext uri="{D42A27DB-BD31-4B8C-83A1-F6EECF244321}">
                <p14:modId xmlns:p14="http://schemas.microsoft.com/office/powerpoint/2010/main" val="1770788524"/>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42298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35" name="Rectangle 34">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7" name="Rectangle 36">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70C429-88D5-B033-919F-F324A16713A4}"/>
              </a:ext>
            </a:extLst>
          </p:cNvPr>
          <p:cNvSpPr>
            <a:spLocks noGrp="1"/>
          </p:cNvSpPr>
          <p:nvPr>
            <p:ph type="title"/>
          </p:nvPr>
        </p:nvSpPr>
        <p:spPr>
          <a:xfrm>
            <a:off x="1043631" y="809898"/>
            <a:ext cx="9942716" cy="1554480"/>
          </a:xfrm>
        </p:spPr>
        <p:txBody>
          <a:bodyPr anchor="ctr">
            <a:normAutofit/>
          </a:bodyPr>
          <a:lstStyle/>
          <a:p>
            <a:r>
              <a:rPr lang="en-GB" sz="4800"/>
              <a:t>Aims</a:t>
            </a:r>
          </a:p>
        </p:txBody>
      </p:sp>
      <p:sp>
        <p:nvSpPr>
          <p:cNvPr id="3" name="Content Placeholder 2">
            <a:extLst>
              <a:ext uri="{FF2B5EF4-FFF2-40B4-BE49-F238E27FC236}">
                <a16:creationId xmlns:a16="http://schemas.microsoft.com/office/drawing/2014/main" id="{215430BD-349A-8587-538B-EA32456051C0}"/>
              </a:ext>
            </a:extLst>
          </p:cNvPr>
          <p:cNvSpPr>
            <a:spLocks noGrp="1"/>
          </p:cNvSpPr>
          <p:nvPr>
            <p:ph idx="1"/>
          </p:nvPr>
        </p:nvSpPr>
        <p:spPr>
          <a:xfrm>
            <a:off x="1045028" y="3017522"/>
            <a:ext cx="9941319" cy="3124658"/>
          </a:xfrm>
        </p:spPr>
        <p:txBody>
          <a:bodyPr anchor="ctr">
            <a:normAutofit/>
          </a:bodyPr>
          <a:lstStyle/>
          <a:p>
            <a:pPr marL="0" indent="0">
              <a:buNone/>
            </a:pPr>
            <a:r>
              <a:rPr lang="en-GB" sz="1900"/>
              <a:t>Title: </a:t>
            </a:r>
            <a:r>
              <a:rPr lang="en-GB" sz="1900" b="1"/>
              <a:t>Growing up with ACEs: how early experiences influence relationships and connections during adolescence. Lessons for youth workers.</a:t>
            </a:r>
          </a:p>
          <a:p>
            <a:pPr marL="0" indent="0">
              <a:buNone/>
            </a:pPr>
            <a:endParaRPr lang="en-GB" sz="1900" b="1"/>
          </a:p>
          <a:p>
            <a:pPr marL="0" indent="0">
              <a:buNone/>
            </a:pPr>
            <a:r>
              <a:rPr lang="en-GB" sz="1900"/>
              <a:t>The aims of the extended literature review was to:</a:t>
            </a:r>
          </a:p>
          <a:p>
            <a:pPr marL="0" indent="0">
              <a:buNone/>
            </a:pPr>
            <a:endParaRPr lang="en-GB" sz="1900"/>
          </a:p>
          <a:p>
            <a:pPr lvl="1"/>
            <a:r>
              <a:rPr lang="en-GB" sz="1900"/>
              <a:t>discover how ACEs may affect the dynamics of young people’s relationships with friends and youth workers in their community. </a:t>
            </a:r>
          </a:p>
          <a:p>
            <a:pPr lvl="1"/>
            <a:r>
              <a:rPr lang="en-GB" sz="1900"/>
              <a:t>examine the importance of positive relationships with youth workers</a:t>
            </a:r>
          </a:p>
          <a:p>
            <a:pPr lvl="1"/>
            <a:r>
              <a:rPr lang="en-GB" sz="1900"/>
              <a:t>develop tools/interventions for future Youth Work practice </a:t>
            </a:r>
          </a:p>
          <a:p>
            <a:pPr marL="0" indent="0">
              <a:buNone/>
            </a:pPr>
            <a:endParaRPr lang="en-GB" sz="1900"/>
          </a:p>
          <a:p>
            <a:endParaRPr lang="en-GB" sz="190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747381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EE4364-4386-69A5-AA19-C79C9B30A7F5}"/>
              </a:ext>
            </a:extLst>
          </p:cNvPr>
          <p:cNvSpPr>
            <a:spLocks noGrp="1"/>
          </p:cNvSpPr>
          <p:nvPr>
            <p:ph type="title"/>
          </p:nvPr>
        </p:nvSpPr>
        <p:spPr/>
        <p:txBody>
          <a:bodyPr/>
          <a:lstStyle/>
          <a:p>
            <a:r>
              <a:rPr lang="en-GB"/>
              <a:t>My approach </a:t>
            </a:r>
            <a:br>
              <a:rPr lang="en-GB"/>
            </a:br>
            <a:endParaRPr lang="en-GB" dirty="0"/>
          </a:p>
        </p:txBody>
      </p:sp>
      <p:graphicFrame>
        <p:nvGraphicFramePr>
          <p:cNvPr id="5" name="Content Placeholder 2">
            <a:extLst>
              <a:ext uri="{FF2B5EF4-FFF2-40B4-BE49-F238E27FC236}">
                <a16:creationId xmlns:a16="http://schemas.microsoft.com/office/drawing/2014/main" id="{54792F67-811D-9243-B6D7-FD5C493F0780}"/>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658499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5C90F1-905E-DDB7-B7CA-491054E2ED78}"/>
              </a:ext>
            </a:extLst>
          </p:cNvPr>
          <p:cNvSpPr>
            <a:spLocks noGrp="1"/>
          </p:cNvSpPr>
          <p:nvPr>
            <p:ph type="title"/>
          </p:nvPr>
        </p:nvSpPr>
        <p:spPr>
          <a:xfrm>
            <a:off x="841248" y="256032"/>
            <a:ext cx="10506456" cy="1014984"/>
          </a:xfrm>
        </p:spPr>
        <p:txBody>
          <a:bodyPr anchor="b">
            <a:normAutofit/>
          </a:bodyPr>
          <a:lstStyle/>
          <a:p>
            <a:r>
              <a:rPr lang="en-GB" dirty="0"/>
              <a:t>Key papers </a:t>
            </a: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1D353F09-FDC3-D990-A469-E3090E6E72C0}"/>
              </a:ext>
            </a:extLst>
          </p:cNvPr>
          <p:cNvGraphicFramePr>
            <a:graphicFrameLocks noGrp="1"/>
          </p:cNvGraphicFramePr>
          <p:nvPr>
            <p:ph idx="1"/>
            <p:extLst>
              <p:ext uri="{D42A27DB-BD31-4B8C-83A1-F6EECF244321}">
                <p14:modId xmlns:p14="http://schemas.microsoft.com/office/powerpoint/2010/main" val="1841943723"/>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292904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41E0EA-2170-1B3A-D569-DEFA21612237}"/>
              </a:ext>
            </a:extLst>
          </p:cNvPr>
          <p:cNvSpPr>
            <a:spLocks noGrp="1"/>
          </p:cNvSpPr>
          <p:nvPr>
            <p:ph type="title"/>
          </p:nvPr>
        </p:nvSpPr>
        <p:spPr/>
        <p:txBody>
          <a:bodyPr/>
          <a:lstStyle/>
          <a:p>
            <a:r>
              <a:rPr lang="en-GB"/>
              <a:t>Key findings</a:t>
            </a:r>
            <a:br>
              <a:rPr lang="en-GB"/>
            </a:br>
            <a:endParaRPr lang="en-GB" dirty="0"/>
          </a:p>
        </p:txBody>
      </p:sp>
      <p:graphicFrame>
        <p:nvGraphicFramePr>
          <p:cNvPr id="7" name="Content Placeholder 2">
            <a:extLst>
              <a:ext uri="{FF2B5EF4-FFF2-40B4-BE49-F238E27FC236}">
                <a16:creationId xmlns:a16="http://schemas.microsoft.com/office/drawing/2014/main" id="{06F630D3-9B89-D417-049B-40DBC839BA15}"/>
              </a:ext>
            </a:extLst>
          </p:cNvPr>
          <p:cNvGraphicFramePr>
            <a:graphicFrameLocks noGrp="1"/>
          </p:cNvGraphicFramePr>
          <p:nvPr>
            <p:ph idx="1"/>
          </p:nvPr>
        </p:nvGraphicFramePr>
        <p:xfrm>
          <a:off x="838200" y="1152396"/>
          <a:ext cx="10515600" cy="51983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486179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C6356A-1DD8-6D98-311C-F9E09333B3D2}"/>
              </a:ext>
            </a:extLst>
          </p:cNvPr>
          <p:cNvSpPr>
            <a:spLocks noGrp="1"/>
          </p:cNvSpPr>
          <p:nvPr>
            <p:ph type="title"/>
          </p:nvPr>
        </p:nvSpPr>
        <p:spPr/>
        <p:txBody>
          <a:bodyPr/>
          <a:lstStyle/>
          <a:p>
            <a:r>
              <a:rPr lang="en-GB"/>
              <a:t>Links to Youth Work theory</a:t>
            </a:r>
            <a:br>
              <a:rPr lang="en-GB"/>
            </a:br>
            <a:endParaRPr lang="en-GB" dirty="0"/>
          </a:p>
        </p:txBody>
      </p:sp>
      <p:graphicFrame>
        <p:nvGraphicFramePr>
          <p:cNvPr id="5" name="Content Placeholder 2">
            <a:extLst>
              <a:ext uri="{FF2B5EF4-FFF2-40B4-BE49-F238E27FC236}">
                <a16:creationId xmlns:a16="http://schemas.microsoft.com/office/drawing/2014/main" id="{0EB1179D-C194-F5C0-B84B-B84EB94B5DF8}"/>
              </a:ext>
            </a:extLst>
          </p:cNvPr>
          <p:cNvGraphicFramePr>
            <a:graphicFrameLocks noGrp="1"/>
          </p:cNvGraphicFramePr>
          <p:nvPr>
            <p:ph idx="1"/>
          </p:nvPr>
        </p:nvGraphicFramePr>
        <p:xfrm>
          <a:off x="838200" y="1324303"/>
          <a:ext cx="10515600" cy="503445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864376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FFB719-0F76-997B-CD4E-35D208C04F8F}"/>
              </a:ext>
            </a:extLst>
          </p:cNvPr>
          <p:cNvSpPr>
            <a:spLocks noGrp="1"/>
          </p:cNvSpPr>
          <p:nvPr>
            <p:ph type="title"/>
          </p:nvPr>
        </p:nvSpPr>
        <p:spPr>
          <a:xfrm>
            <a:off x="841248" y="256032"/>
            <a:ext cx="10506456" cy="1014984"/>
          </a:xfrm>
        </p:spPr>
        <p:txBody>
          <a:bodyPr anchor="b">
            <a:normAutofit/>
          </a:bodyPr>
          <a:lstStyle/>
          <a:p>
            <a:r>
              <a:rPr lang="en-GB" sz="2800"/>
              <a:t>Implications for Youth Work practice and practical recommendations</a:t>
            </a:r>
            <a:br>
              <a:rPr lang="en-GB" sz="2800"/>
            </a:br>
            <a:endParaRPr lang="en-GB" sz="2800"/>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6AEAD2DB-F11D-5919-97CD-92F85A0EE1F1}"/>
              </a:ext>
            </a:extLst>
          </p:cNvPr>
          <p:cNvGraphicFramePr>
            <a:graphicFrameLocks noGrp="1"/>
          </p:cNvGraphicFramePr>
          <p:nvPr>
            <p:ph idx="1"/>
            <p:extLst>
              <p:ext uri="{D42A27DB-BD31-4B8C-83A1-F6EECF244321}">
                <p14:modId xmlns:p14="http://schemas.microsoft.com/office/powerpoint/2010/main" val="2501225868"/>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216676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E1BDEA-0399-A5B0-C96E-717AF2EBCDE7}"/>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Reflection on limitations</a:t>
            </a:r>
            <a:br>
              <a:rPr lang="en-GB" sz="4000">
                <a:solidFill>
                  <a:srgbClr val="FFFFFF"/>
                </a:solidFill>
              </a:rPr>
            </a:br>
            <a:endParaRPr lang="en-GB" sz="4000">
              <a:solidFill>
                <a:srgbClr val="FFFFFF"/>
              </a:solidFill>
            </a:endParaRPr>
          </a:p>
        </p:txBody>
      </p:sp>
      <p:graphicFrame>
        <p:nvGraphicFramePr>
          <p:cNvPr id="5" name="Content Placeholder 2">
            <a:extLst>
              <a:ext uri="{FF2B5EF4-FFF2-40B4-BE49-F238E27FC236}">
                <a16:creationId xmlns:a16="http://schemas.microsoft.com/office/drawing/2014/main" id="{4DB4C91E-4115-F7A0-FF34-46FCDEB1F61B}"/>
              </a:ext>
            </a:extLst>
          </p:cNvPr>
          <p:cNvGraphicFramePr>
            <a:graphicFrameLocks noGrp="1"/>
          </p:cNvGraphicFramePr>
          <p:nvPr>
            <p:ph idx="1"/>
            <p:extLst>
              <p:ext uri="{D42A27DB-BD31-4B8C-83A1-F6EECF244321}">
                <p14:modId xmlns:p14="http://schemas.microsoft.com/office/powerpoint/2010/main" val="2844050413"/>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375054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738F59A4-4431-460D-8E49-6E65C189A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0" name="Group 19">
            <a:extLst>
              <a:ext uri="{FF2B5EF4-FFF2-40B4-BE49-F238E27FC236}">
                <a16:creationId xmlns:a16="http://schemas.microsoft.com/office/drawing/2014/main" id="{8A919B9C-5C01-47E4-B2F2-45F589208AB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21" name="Rectangle 20">
              <a:extLst>
                <a:ext uri="{FF2B5EF4-FFF2-40B4-BE49-F238E27FC236}">
                  <a16:creationId xmlns:a16="http://schemas.microsoft.com/office/drawing/2014/main" id="{E85A82CE-D835-4542-BE8D-62A8F5A94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063D7EF0-3AC8-4029-B55D-EBDD733D3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4">
                <a:lumMod val="75000"/>
                <a:alpha val="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650D2214-8D03-2439-4344-AC0E74C5EBF0}"/>
              </a:ext>
            </a:extLst>
          </p:cNvPr>
          <p:cNvSpPr>
            <a:spLocks noGrp="1"/>
          </p:cNvSpPr>
          <p:nvPr>
            <p:ph type="title"/>
          </p:nvPr>
        </p:nvSpPr>
        <p:spPr>
          <a:xfrm>
            <a:off x="550863" y="365125"/>
            <a:ext cx="11090274" cy="1325563"/>
          </a:xfrm>
        </p:spPr>
        <p:txBody>
          <a:bodyPr>
            <a:normAutofit/>
          </a:bodyPr>
          <a:lstStyle/>
          <a:p>
            <a:r>
              <a:rPr lang="en-GB" sz="4000"/>
              <a:t>References</a:t>
            </a:r>
          </a:p>
        </p:txBody>
      </p:sp>
      <p:graphicFrame>
        <p:nvGraphicFramePr>
          <p:cNvPr id="5" name="Content Placeholder 2">
            <a:extLst>
              <a:ext uri="{FF2B5EF4-FFF2-40B4-BE49-F238E27FC236}">
                <a16:creationId xmlns:a16="http://schemas.microsoft.com/office/drawing/2014/main" id="{F2417D6E-DCE9-10E4-5318-76CAB3089955}"/>
              </a:ext>
            </a:extLst>
          </p:cNvPr>
          <p:cNvGraphicFramePr>
            <a:graphicFrameLocks noGrp="1"/>
          </p:cNvGraphicFramePr>
          <p:nvPr>
            <p:ph idx="1"/>
            <p:extLst>
              <p:ext uri="{D42A27DB-BD31-4B8C-83A1-F6EECF244321}">
                <p14:modId xmlns:p14="http://schemas.microsoft.com/office/powerpoint/2010/main" val="1446242286"/>
              </p:ext>
            </p:extLst>
          </p:nvPr>
        </p:nvGraphicFramePr>
        <p:xfrm>
          <a:off x="547688" y="2133600"/>
          <a:ext cx="11093450" cy="41576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072724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870EDC-61A9-FDD1-49E8-CB149B913599}"/>
              </a:ext>
            </a:extLst>
          </p:cNvPr>
          <p:cNvSpPr>
            <a:spLocks noGrp="1"/>
          </p:cNvSpPr>
          <p:nvPr>
            <p:ph type="title"/>
          </p:nvPr>
        </p:nvSpPr>
        <p:spPr>
          <a:xfrm>
            <a:off x="841248" y="256032"/>
            <a:ext cx="10506456" cy="1014984"/>
          </a:xfrm>
        </p:spPr>
        <p:txBody>
          <a:bodyPr anchor="b">
            <a:normAutofit/>
          </a:bodyPr>
          <a:lstStyle/>
          <a:p>
            <a:r>
              <a:rPr lang="en-GB"/>
              <a:t>References (continued)</a:t>
            </a:r>
          </a:p>
        </p:txBody>
      </p:sp>
      <p:sp>
        <p:nvSpPr>
          <p:cNvPr id="37" name="Rectangle 36">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9" name="Rectangle 38">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31" name="Content Placeholder 2">
            <a:extLst>
              <a:ext uri="{FF2B5EF4-FFF2-40B4-BE49-F238E27FC236}">
                <a16:creationId xmlns:a16="http://schemas.microsoft.com/office/drawing/2014/main" id="{C0755B54-7279-10B8-0177-50A268456D78}"/>
              </a:ext>
            </a:extLst>
          </p:cNvPr>
          <p:cNvGraphicFramePr>
            <a:graphicFrameLocks noGrp="1"/>
          </p:cNvGraphicFramePr>
          <p:nvPr>
            <p:ph idx="1"/>
            <p:extLst>
              <p:ext uri="{D42A27DB-BD31-4B8C-83A1-F6EECF244321}">
                <p14:modId xmlns:p14="http://schemas.microsoft.com/office/powerpoint/2010/main" val="3928554801"/>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960855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Different colored question marks">
            <a:extLst>
              <a:ext uri="{FF2B5EF4-FFF2-40B4-BE49-F238E27FC236}">
                <a16:creationId xmlns:a16="http://schemas.microsoft.com/office/drawing/2014/main" id="{80FFD541-249A-53F1-E388-2EC63B16EA63}"/>
              </a:ext>
            </a:extLst>
          </p:cNvPr>
          <p:cNvPicPr>
            <a:picLocks noChangeAspect="1"/>
          </p:cNvPicPr>
          <p:nvPr/>
        </p:nvPicPr>
        <p:blipFill>
          <a:blip r:embed="rId2"/>
          <a:srcRect l="20286" r="23672"/>
          <a:stretch>
            <a:fillRect/>
          </a:stretch>
        </p:blipFill>
        <p:spPr>
          <a:xfrm>
            <a:off x="1" y="10"/>
            <a:ext cx="6832674" cy="6857990"/>
          </a:xfrm>
          <a:custGeom>
            <a:avLst/>
            <a:gdLst/>
            <a:ahLst/>
            <a:cxnLst/>
            <a:rect l="l" t="t" r="r" b="b"/>
            <a:pathLst>
              <a:path w="6832674" h="6858000">
                <a:moveTo>
                  <a:pt x="0" y="0"/>
                </a:moveTo>
                <a:lnTo>
                  <a:pt x="6832674" y="0"/>
                </a:lnTo>
                <a:lnTo>
                  <a:pt x="6749707" y="183520"/>
                </a:lnTo>
                <a:cubicBezTo>
                  <a:pt x="6327787" y="1181050"/>
                  <a:pt x="6094475" y="2277779"/>
                  <a:pt x="6094475" y="3429000"/>
                </a:cubicBezTo>
                <a:cubicBezTo>
                  <a:pt x="6094475" y="4580222"/>
                  <a:pt x="6327787" y="5676950"/>
                  <a:pt x="6749707" y="6674481"/>
                </a:cubicBezTo>
                <a:lnTo>
                  <a:pt x="6832674" y="6858000"/>
                </a:lnTo>
                <a:lnTo>
                  <a:pt x="0" y="6858000"/>
                </a:lnTo>
                <a:close/>
              </a:path>
            </a:pathLst>
          </a:custGeom>
        </p:spPr>
      </p:pic>
      <p:sp>
        <p:nvSpPr>
          <p:cNvPr id="3" name="Content Placeholder 2">
            <a:extLst>
              <a:ext uri="{FF2B5EF4-FFF2-40B4-BE49-F238E27FC236}">
                <a16:creationId xmlns:a16="http://schemas.microsoft.com/office/drawing/2014/main" id="{515CC0CA-D203-5690-E51B-E0BBE794A63D}"/>
              </a:ext>
            </a:extLst>
          </p:cNvPr>
          <p:cNvSpPr>
            <a:spLocks noGrp="1"/>
          </p:cNvSpPr>
          <p:nvPr>
            <p:ph idx="1"/>
          </p:nvPr>
        </p:nvSpPr>
        <p:spPr>
          <a:xfrm>
            <a:off x="6892119" y="2630161"/>
            <a:ext cx="4589491" cy="3332489"/>
          </a:xfrm>
        </p:spPr>
        <p:txBody>
          <a:bodyPr>
            <a:normAutofit/>
          </a:bodyPr>
          <a:lstStyle/>
          <a:p>
            <a:pPr marL="0" indent="0">
              <a:buNone/>
            </a:pPr>
            <a:endParaRPr lang="en-GB" sz="2000"/>
          </a:p>
          <a:p>
            <a:pPr marL="0" indent="0">
              <a:buNone/>
            </a:pPr>
            <a:r>
              <a:rPr lang="en-GB" sz="2000" b="1"/>
              <a:t>Thanks for listening</a:t>
            </a:r>
            <a:endParaRPr lang="en-GB" sz="2000"/>
          </a:p>
          <a:p>
            <a:pPr marL="0" indent="0">
              <a:buNone/>
            </a:pPr>
            <a:r>
              <a:rPr lang="en-GB" sz="2000"/>
              <a:t>Any questions?</a:t>
            </a:r>
          </a:p>
        </p:txBody>
      </p:sp>
    </p:spTree>
    <p:extLst>
      <p:ext uri="{BB962C8B-B14F-4D97-AF65-F5344CB8AC3E}">
        <p14:creationId xmlns:p14="http://schemas.microsoft.com/office/powerpoint/2010/main" val="87544682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27</TotalTime>
  <Words>2705</Words>
  <Application>Microsoft Office PowerPoint</Application>
  <PresentationFormat>Widescreen</PresentationFormat>
  <Paragraphs>183</Paragraphs>
  <Slides>13</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Aptos</vt:lpstr>
      <vt:lpstr>Aptos Display</vt:lpstr>
      <vt:lpstr>Arial</vt:lpstr>
      <vt:lpstr>Calibri</vt:lpstr>
      <vt:lpstr>Office Theme</vt:lpstr>
      <vt:lpstr>BA Young People, Communities and Youth Work (ETS Endorsed)  </vt:lpstr>
      <vt:lpstr>Introduction </vt:lpstr>
      <vt:lpstr>Contents of the seminar </vt:lpstr>
      <vt:lpstr>Aims</vt:lpstr>
      <vt:lpstr>My approach  </vt:lpstr>
      <vt:lpstr>Key papers </vt:lpstr>
      <vt:lpstr>Key findings </vt:lpstr>
      <vt:lpstr>Links to Youth Work theory </vt:lpstr>
      <vt:lpstr>Implications for Youth Work practice and practical recommendations </vt:lpstr>
      <vt:lpstr>Reflection on limitations </vt:lpstr>
      <vt:lpstr>References</vt:lpstr>
      <vt:lpstr>References (continued)</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Courtney Rumsey</dc:creator>
  <cp:lastModifiedBy>Courtney Rumsey</cp:lastModifiedBy>
  <cp:revision>3</cp:revision>
  <dcterms:created xsi:type="dcterms:W3CDTF">2026-05-12T13:08:58Z</dcterms:created>
  <dcterms:modified xsi:type="dcterms:W3CDTF">2026-05-13T09:54:37Z</dcterms:modified>
</cp:coreProperties>
</file>